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Override4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Override5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83" r:id="rId3"/>
    <p:sldId id="258" r:id="rId4"/>
    <p:sldId id="296" r:id="rId5"/>
    <p:sldId id="297" r:id="rId6"/>
    <p:sldId id="298" r:id="rId7"/>
    <p:sldId id="299" r:id="rId8"/>
    <p:sldId id="300" r:id="rId9"/>
    <p:sldId id="279" r:id="rId10"/>
    <p:sldId id="301" r:id="rId11"/>
    <p:sldId id="302" r:id="rId12"/>
    <p:sldId id="303" r:id="rId13"/>
    <p:sldId id="304" r:id="rId14"/>
    <p:sldId id="305" r:id="rId15"/>
    <p:sldId id="280" r:id="rId16"/>
    <p:sldId id="306" r:id="rId17"/>
    <p:sldId id="307" r:id="rId18"/>
    <p:sldId id="308" r:id="rId19"/>
    <p:sldId id="309" r:id="rId20"/>
    <p:sldId id="310" r:id="rId21"/>
    <p:sldId id="281" r:id="rId22"/>
    <p:sldId id="292" r:id="rId23"/>
    <p:sldId id="293" r:id="rId24"/>
    <p:sldId id="294" r:id="rId25"/>
    <p:sldId id="295" r:id="rId26"/>
    <p:sldId id="291" r:id="rId27"/>
    <p:sldId id="282" r:id="rId28"/>
    <p:sldId id="311" r:id="rId29"/>
    <p:sldId id="312" r:id="rId30"/>
    <p:sldId id="313" r:id="rId31"/>
    <p:sldId id="314" r:id="rId32"/>
    <p:sldId id="261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315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5A4F"/>
    <a:srgbClr val="F4D621"/>
    <a:srgbClr val="A20000"/>
    <a:srgbClr val="A40000"/>
    <a:srgbClr val="9E0000"/>
    <a:srgbClr val="C7450B"/>
    <a:srgbClr val="E24E0C"/>
    <a:srgbClr val="DC6140"/>
    <a:srgbClr val="E60000"/>
    <a:srgbClr val="C96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9" autoAdjust="0"/>
    <p:restoredTop sz="96182" autoAdjust="0"/>
  </p:normalViewPr>
  <p:slideViewPr>
    <p:cSldViewPr snapToGrid="0">
      <p:cViewPr varScale="1">
        <p:scale>
          <a:sx n="89" d="100"/>
          <a:sy n="89" d="100"/>
        </p:scale>
        <p:origin x="365" y="5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939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640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347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162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790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375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707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879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3175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22" name="组合 2121">
            <a:extLst>
              <a:ext uri="{FF2B5EF4-FFF2-40B4-BE49-F238E27FC236}">
                <a16:creationId xmlns:a16="http://schemas.microsoft.com/office/drawing/2014/main" xmlns="" id="{4932AE45-29FF-4179-922F-8F8356842D29}"/>
              </a:ext>
            </a:extLst>
          </p:cNvPr>
          <p:cNvGrpSpPr/>
          <p:nvPr userDrawn="1"/>
        </p:nvGrpSpPr>
        <p:grpSpPr>
          <a:xfrm>
            <a:off x="3175" y="0"/>
            <a:ext cx="12187238" cy="6858000"/>
            <a:chOff x="3175" y="0"/>
            <a:chExt cx="12187238" cy="6858000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3175" y="0"/>
              <a:ext cx="12187238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AutoShape 3">
              <a:extLst>
                <a:ext uri="{FF2B5EF4-FFF2-40B4-BE49-F238E27FC236}">
                  <a16:creationId xmlns:a16="http://schemas.microsoft.com/office/drawing/2014/main" xmlns="" id="{3425CF11-9C22-445B-A062-F305C8800504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6097588" y="1158875"/>
              <a:ext cx="5329237" cy="485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5">
              <a:extLst>
                <a:ext uri="{FF2B5EF4-FFF2-40B4-BE49-F238E27FC236}">
                  <a16:creationId xmlns:a16="http://schemas.microsoft.com/office/drawing/2014/main" xmlns="" id="{10DC14D7-177B-48E3-A4BF-E2070C5F20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7788" y="1412875"/>
              <a:ext cx="2749550" cy="3454400"/>
            </a:xfrm>
            <a:custGeom>
              <a:avLst/>
              <a:gdLst>
                <a:gd name="T0" fmla="*/ 1732 w 1732"/>
                <a:gd name="T1" fmla="*/ 2036 h 2176"/>
                <a:gd name="T2" fmla="*/ 0 w 1732"/>
                <a:gd name="T3" fmla="*/ 2176 h 2176"/>
                <a:gd name="T4" fmla="*/ 0 w 1732"/>
                <a:gd name="T5" fmla="*/ 0 h 2176"/>
                <a:gd name="T6" fmla="*/ 1732 w 1732"/>
                <a:gd name="T7" fmla="*/ 142 h 2176"/>
                <a:gd name="T8" fmla="*/ 1732 w 1732"/>
                <a:gd name="T9" fmla="*/ 2036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2" h="2176">
                  <a:moveTo>
                    <a:pt x="1732" y="2036"/>
                  </a:moveTo>
                  <a:lnTo>
                    <a:pt x="0" y="2176"/>
                  </a:lnTo>
                  <a:lnTo>
                    <a:pt x="0" y="0"/>
                  </a:lnTo>
                  <a:lnTo>
                    <a:pt x="1732" y="142"/>
                  </a:lnTo>
                  <a:lnTo>
                    <a:pt x="1732" y="20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xmlns="" id="{EE792B32-D931-4DD5-9FB2-C713521E77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7788" y="1412875"/>
              <a:ext cx="2749550" cy="3454400"/>
            </a:xfrm>
            <a:custGeom>
              <a:avLst/>
              <a:gdLst>
                <a:gd name="T0" fmla="*/ 1732 w 1732"/>
                <a:gd name="T1" fmla="*/ 2036 h 2176"/>
                <a:gd name="T2" fmla="*/ 0 w 1732"/>
                <a:gd name="T3" fmla="*/ 2176 h 2176"/>
                <a:gd name="T4" fmla="*/ 0 w 1732"/>
                <a:gd name="T5" fmla="*/ 0 h 2176"/>
                <a:gd name="T6" fmla="*/ 1732 w 1732"/>
                <a:gd name="T7" fmla="*/ 142 h 2176"/>
                <a:gd name="T8" fmla="*/ 1732 w 1732"/>
                <a:gd name="T9" fmla="*/ 2036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2" h="2176">
                  <a:moveTo>
                    <a:pt x="1732" y="2036"/>
                  </a:moveTo>
                  <a:lnTo>
                    <a:pt x="0" y="2176"/>
                  </a:lnTo>
                  <a:lnTo>
                    <a:pt x="0" y="0"/>
                  </a:lnTo>
                  <a:lnTo>
                    <a:pt x="1732" y="142"/>
                  </a:lnTo>
                  <a:lnTo>
                    <a:pt x="1732" y="20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369C3C0A-C9C7-4343-9A6E-5887756249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92925" y="1804988"/>
              <a:ext cx="1970087" cy="2481263"/>
            </a:xfrm>
            <a:custGeom>
              <a:avLst/>
              <a:gdLst>
                <a:gd name="T0" fmla="*/ 539 w 1000"/>
                <a:gd name="T1" fmla="*/ 0 h 1260"/>
                <a:gd name="T2" fmla="*/ 348 w 1000"/>
                <a:gd name="T3" fmla="*/ 118 h 1260"/>
                <a:gd name="T4" fmla="*/ 199 w 1000"/>
                <a:gd name="T5" fmla="*/ 241 h 1260"/>
                <a:gd name="T6" fmla="*/ 252 w 1000"/>
                <a:gd name="T7" fmla="*/ 392 h 1260"/>
                <a:gd name="T8" fmla="*/ 150 w 1000"/>
                <a:gd name="T9" fmla="*/ 547 h 1260"/>
                <a:gd name="T10" fmla="*/ 26 w 1000"/>
                <a:gd name="T11" fmla="*/ 689 h 1260"/>
                <a:gd name="T12" fmla="*/ 47 w 1000"/>
                <a:gd name="T13" fmla="*/ 866 h 1260"/>
                <a:gd name="T14" fmla="*/ 251 w 1000"/>
                <a:gd name="T15" fmla="*/ 959 h 1260"/>
                <a:gd name="T16" fmla="*/ 347 w 1000"/>
                <a:gd name="T17" fmla="*/ 1100 h 1260"/>
                <a:gd name="T18" fmla="*/ 638 w 1000"/>
                <a:gd name="T19" fmla="*/ 1260 h 1260"/>
                <a:gd name="T20" fmla="*/ 662 w 1000"/>
                <a:gd name="T21" fmla="*/ 1259 h 1260"/>
                <a:gd name="T22" fmla="*/ 752 w 1000"/>
                <a:gd name="T23" fmla="*/ 1218 h 1260"/>
                <a:gd name="T24" fmla="*/ 742 w 1000"/>
                <a:gd name="T25" fmla="*/ 1102 h 1260"/>
                <a:gd name="T26" fmla="*/ 684 w 1000"/>
                <a:gd name="T27" fmla="*/ 994 h 1260"/>
                <a:gd name="T28" fmla="*/ 810 w 1000"/>
                <a:gd name="T29" fmla="*/ 782 h 1260"/>
                <a:gd name="T30" fmla="*/ 982 w 1000"/>
                <a:gd name="T31" fmla="*/ 594 h 1260"/>
                <a:gd name="T32" fmla="*/ 857 w 1000"/>
                <a:gd name="T33" fmla="*/ 361 h 1260"/>
                <a:gd name="T34" fmla="*/ 739 w 1000"/>
                <a:gd name="T35" fmla="*/ 247 h 1260"/>
                <a:gd name="T36" fmla="*/ 704 w 1000"/>
                <a:gd name="T37" fmla="*/ 116 h 1260"/>
                <a:gd name="T38" fmla="*/ 565 w 1000"/>
                <a:gd name="T39" fmla="*/ 2 h 1260"/>
                <a:gd name="T40" fmla="*/ 539 w 1000"/>
                <a:gd name="T41" fmla="*/ 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0" h="1260">
                  <a:moveTo>
                    <a:pt x="539" y="0"/>
                  </a:moveTo>
                  <a:cubicBezTo>
                    <a:pt x="447" y="0"/>
                    <a:pt x="424" y="81"/>
                    <a:pt x="348" y="118"/>
                  </a:cubicBezTo>
                  <a:cubicBezTo>
                    <a:pt x="288" y="147"/>
                    <a:pt x="186" y="131"/>
                    <a:pt x="199" y="241"/>
                  </a:cubicBezTo>
                  <a:cubicBezTo>
                    <a:pt x="205" y="294"/>
                    <a:pt x="250" y="338"/>
                    <a:pt x="252" y="392"/>
                  </a:cubicBezTo>
                  <a:cubicBezTo>
                    <a:pt x="255" y="456"/>
                    <a:pt x="199" y="506"/>
                    <a:pt x="150" y="547"/>
                  </a:cubicBezTo>
                  <a:cubicBezTo>
                    <a:pt x="101" y="587"/>
                    <a:pt x="52" y="631"/>
                    <a:pt x="26" y="689"/>
                  </a:cubicBezTo>
                  <a:cubicBezTo>
                    <a:pt x="0" y="747"/>
                    <a:pt x="2" y="822"/>
                    <a:pt x="47" y="866"/>
                  </a:cubicBezTo>
                  <a:cubicBezTo>
                    <a:pt x="100" y="920"/>
                    <a:pt x="191" y="913"/>
                    <a:pt x="251" y="959"/>
                  </a:cubicBezTo>
                  <a:cubicBezTo>
                    <a:pt x="297" y="993"/>
                    <a:pt x="317" y="1051"/>
                    <a:pt x="347" y="1100"/>
                  </a:cubicBezTo>
                  <a:cubicBezTo>
                    <a:pt x="409" y="1198"/>
                    <a:pt x="523" y="1260"/>
                    <a:pt x="638" y="1260"/>
                  </a:cubicBezTo>
                  <a:cubicBezTo>
                    <a:pt x="646" y="1260"/>
                    <a:pt x="654" y="1259"/>
                    <a:pt x="662" y="1259"/>
                  </a:cubicBezTo>
                  <a:cubicBezTo>
                    <a:pt x="696" y="1256"/>
                    <a:pt x="733" y="1246"/>
                    <a:pt x="752" y="1218"/>
                  </a:cubicBezTo>
                  <a:cubicBezTo>
                    <a:pt x="775" y="1184"/>
                    <a:pt x="762" y="1137"/>
                    <a:pt x="742" y="1102"/>
                  </a:cubicBezTo>
                  <a:cubicBezTo>
                    <a:pt x="721" y="1066"/>
                    <a:pt x="693" y="1034"/>
                    <a:pt x="684" y="994"/>
                  </a:cubicBezTo>
                  <a:cubicBezTo>
                    <a:pt x="665" y="908"/>
                    <a:pt x="738" y="832"/>
                    <a:pt x="810" y="782"/>
                  </a:cubicBezTo>
                  <a:cubicBezTo>
                    <a:pt x="881" y="732"/>
                    <a:pt x="965" y="679"/>
                    <a:pt x="982" y="594"/>
                  </a:cubicBezTo>
                  <a:cubicBezTo>
                    <a:pt x="1000" y="502"/>
                    <a:pt x="931" y="417"/>
                    <a:pt x="857" y="361"/>
                  </a:cubicBezTo>
                  <a:cubicBezTo>
                    <a:pt x="813" y="327"/>
                    <a:pt x="763" y="297"/>
                    <a:pt x="739" y="247"/>
                  </a:cubicBezTo>
                  <a:cubicBezTo>
                    <a:pt x="719" y="206"/>
                    <a:pt x="720" y="158"/>
                    <a:pt x="704" y="116"/>
                  </a:cubicBezTo>
                  <a:cubicBezTo>
                    <a:pt x="683" y="57"/>
                    <a:pt x="627" y="12"/>
                    <a:pt x="565" y="2"/>
                  </a:cubicBezTo>
                  <a:cubicBezTo>
                    <a:pt x="556" y="1"/>
                    <a:pt x="547" y="0"/>
                    <a:pt x="539" y="0"/>
                  </a:cubicBezTo>
                </a:path>
              </a:pathLst>
            </a:custGeom>
            <a:solidFill>
              <a:srgbClr val="E6EB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C748AC7A-8987-4F83-BE17-8AF86C1B21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07513" y="5673725"/>
              <a:ext cx="358775" cy="252413"/>
            </a:xfrm>
            <a:custGeom>
              <a:avLst/>
              <a:gdLst>
                <a:gd name="T0" fmla="*/ 148 w 182"/>
                <a:gd name="T1" fmla="*/ 32 h 128"/>
                <a:gd name="T2" fmla="*/ 136 w 182"/>
                <a:gd name="T3" fmla="*/ 78 h 128"/>
                <a:gd name="T4" fmla="*/ 84 w 182"/>
                <a:gd name="T5" fmla="*/ 100 h 128"/>
                <a:gd name="T6" fmla="*/ 1 w 182"/>
                <a:gd name="T7" fmla="*/ 112 h 128"/>
                <a:gd name="T8" fmla="*/ 8 w 182"/>
                <a:gd name="T9" fmla="*/ 121 h 128"/>
                <a:gd name="T10" fmla="*/ 72 w 182"/>
                <a:gd name="T11" fmla="*/ 123 h 128"/>
                <a:gd name="T12" fmla="*/ 147 w 182"/>
                <a:gd name="T13" fmla="*/ 118 h 128"/>
                <a:gd name="T14" fmla="*/ 177 w 182"/>
                <a:gd name="T15" fmla="*/ 108 h 128"/>
                <a:gd name="T16" fmla="*/ 178 w 182"/>
                <a:gd name="T17" fmla="*/ 83 h 128"/>
                <a:gd name="T18" fmla="*/ 179 w 182"/>
                <a:gd name="T19" fmla="*/ 8 h 128"/>
                <a:gd name="T20" fmla="*/ 175 w 182"/>
                <a:gd name="T21" fmla="*/ 0 h 128"/>
                <a:gd name="T22" fmla="*/ 170 w 182"/>
                <a:gd name="T23" fmla="*/ 0 h 128"/>
                <a:gd name="T24" fmla="*/ 148 w 182"/>
                <a:gd name="T25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128">
                  <a:moveTo>
                    <a:pt x="148" y="32"/>
                  </a:moveTo>
                  <a:cubicBezTo>
                    <a:pt x="147" y="49"/>
                    <a:pt x="146" y="66"/>
                    <a:pt x="136" y="78"/>
                  </a:cubicBezTo>
                  <a:cubicBezTo>
                    <a:pt x="123" y="93"/>
                    <a:pt x="103" y="97"/>
                    <a:pt x="84" y="100"/>
                  </a:cubicBezTo>
                  <a:cubicBezTo>
                    <a:pt x="56" y="104"/>
                    <a:pt x="29" y="108"/>
                    <a:pt x="1" y="112"/>
                  </a:cubicBezTo>
                  <a:cubicBezTo>
                    <a:pt x="0" y="116"/>
                    <a:pt x="4" y="119"/>
                    <a:pt x="8" y="121"/>
                  </a:cubicBezTo>
                  <a:cubicBezTo>
                    <a:pt x="29" y="128"/>
                    <a:pt x="51" y="125"/>
                    <a:pt x="72" y="123"/>
                  </a:cubicBezTo>
                  <a:cubicBezTo>
                    <a:pt x="97" y="120"/>
                    <a:pt x="122" y="119"/>
                    <a:pt x="147" y="118"/>
                  </a:cubicBezTo>
                  <a:cubicBezTo>
                    <a:pt x="158" y="118"/>
                    <a:pt x="171" y="117"/>
                    <a:pt x="177" y="108"/>
                  </a:cubicBezTo>
                  <a:cubicBezTo>
                    <a:pt x="181" y="100"/>
                    <a:pt x="179" y="91"/>
                    <a:pt x="178" y="83"/>
                  </a:cubicBezTo>
                  <a:cubicBezTo>
                    <a:pt x="175" y="58"/>
                    <a:pt x="182" y="33"/>
                    <a:pt x="179" y="8"/>
                  </a:cubicBezTo>
                  <a:cubicBezTo>
                    <a:pt x="178" y="5"/>
                    <a:pt x="178" y="1"/>
                    <a:pt x="175" y="0"/>
                  </a:cubicBezTo>
                  <a:cubicBezTo>
                    <a:pt x="173" y="0"/>
                    <a:pt x="172" y="0"/>
                    <a:pt x="170" y="0"/>
                  </a:cubicBezTo>
                  <a:cubicBezTo>
                    <a:pt x="149" y="5"/>
                    <a:pt x="149" y="13"/>
                    <a:pt x="148" y="32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30D256F1-3525-49CF-84EF-D6EA863F6C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93225" y="5803900"/>
              <a:ext cx="384175" cy="134938"/>
            </a:xfrm>
            <a:custGeom>
              <a:avLst/>
              <a:gdLst>
                <a:gd name="T0" fmla="*/ 163 w 195"/>
                <a:gd name="T1" fmla="*/ 31 h 69"/>
                <a:gd name="T2" fmla="*/ 97 w 195"/>
                <a:gd name="T3" fmla="*/ 44 h 69"/>
                <a:gd name="T4" fmla="*/ 86 w 195"/>
                <a:gd name="T5" fmla="*/ 42 h 69"/>
                <a:gd name="T6" fmla="*/ 82 w 195"/>
                <a:gd name="T7" fmla="*/ 33 h 69"/>
                <a:gd name="T8" fmla="*/ 31 w 195"/>
                <a:gd name="T9" fmla="*/ 38 h 69"/>
                <a:gd name="T10" fmla="*/ 2 w 195"/>
                <a:gd name="T11" fmla="*/ 43 h 69"/>
                <a:gd name="T12" fmla="*/ 4 w 195"/>
                <a:gd name="T13" fmla="*/ 55 h 69"/>
                <a:gd name="T14" fmla="*/ 15 w 195"/>
                <a:gd name="T15" fmla="*/ 62 h 69"/>
                <a:gd name="T16" fmla="*/ 77 w 195"/>
                <a:gd name="T17" fmla="*/ 67 h 69"/>
                <a:gd name="T18" fmla="*/ 155 w 195"/>
                <a:gd name="T19" fmla="*/ 64 h 69"/>
                <a:gd name="T20" fmla="*/ 180 w 195"/>
                <a:gd name="T21" fmla="*/ 58 h 69"/>
                <a:gd name="T22" fmla="*/ 195 w 195"/>
                <a:gd name="T23" fmla="*/ 24 h 69"/>
                <a:gd name="T24" fmla="*/ 163 w 195"/>
                <a:gd name="T25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69">
                  <a:moveTo>
                    <a:pt x="163" y="31"/>
                  </a:moveTo>
                  <a:cubicBezTo>
                    <a:pt x="142" y="44"/>
                    <a:pt x="121" y="47"/>
                    <a:pt x="97" y="44"/>
                  </a:cubicBezTo>
                  <a:cubicBezTo>
                    <a:pt x="96" y="44"/>
                    <a:pt x="88" y="42"/>
                    <a:pt x="86" y="42"/>
                  </a:cubicBezTo>
                  <a:cubicBezTo>
                    <a:pt x="86" y="38"/>
                    <a:pt x="86" y="33"/>
                    <a:pt x="82" y="33"/>
                  </a:cubicBezTo>
                  <a:cubicBezTo>
                    <a:pt x="65" y="34"/>
                    <a:pt x="48" y="35"/>
                    <a:pt x="31" y="38"/>
                  </a:cubicBezTo>
                  <a:cubicBezTo>
                    <a:pt x="25" y="38"/>
                    <a:pt x="4" y="39"/>
                    <a:pt x="2" y="43"/>
                  </a:cubicBezTo>
                  <a:cubicBezTo>
                    <a:pt x="0" y="47"/>
                    <a:pt x="2" y="52"/>
                    <a:pt x="4" y="55"/>
                  </a:cubicBezTo>
                  <a:cubicBezTo>
                    <a:pt x="7" y="58"/>
                    <a:pt x="11" y="60"/>
                    <a:pt x="15" y="62"/>
                  </a:cubicBezTo>
                  <a:cubicBezTo>
                    <a:pt x="35" y="69"/>
                    <a:pt x="56" y="68"/>
                    <a:pt x="77" y="67"/>
                  </a:cubicBezTo>
                  <a:cubicBezTo>
                    <a:pt x="103" y="66"/>
                    <a:pt x="129" y="65"/>
                    <a:pt x="155" y="64"/>
                  </a:cubicBezTo>
                  <a:cubicBezTo>
                    <a:pt x="163" y="63"/>
                    <a:pt x="173" y="63"/>
                    <a:pt x="180" y="58"/>
                  </a:cubicBezTo>
                  <a:cubicBezTo>
                    <a:pt x="191" y="51"/>
                    <a:pt x="195" y="37"/>
                    <a:pt x="195" y="24"/>
                  </a:cubicBezTo>
                  <a:cubicBezTo>
                    <a:pt x="195" y="0"/>
                    <a:pt x="170" y="27"/>
                    <a:pt x="163" y="31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F67FCC1C-A7D4-40C3-9E9A-B32158ADAC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71013" y="3173413"/>
              <a:ext cx="233362" cy="344488"/>
            </a:xfrm>
            <a:custGeom>
              <a:avLst/>
              <a:gdLst>
                <a:gd name="T0" fmla="*/ 1 w 119"/>
                <a:gd name="T1" fmla="*/ 175 h 175"/>
                <a:gd name="T2" fmla="*/ 94 w 119"/>
                <a:gd name="T3" fmla="*/ 167 h 175"/>
                <a:gd name="T4" fmla="*/ 80 w 119"/>
                <a:gd name="T5" fmla="*/ 75 h 175"/>
                <a:gd name="T6" fmla="*/ 116 w 119"/>
                <a:gd name="T7" fmla="*/ 13 h 175"/>
                <a:gd name="T8" fmla="*/ 116 w 119"/>
                <a:gd name="T9" fmla="*/ 2 h 175"/>
                <a:gd name="T10" fmla="*/ 107 w 119"/>
                <a:gd name="T11" fmla="*/ 2 h 175"/>
                <a:gd name="T12" fmla="*/ 56 w 119"/>
                <a:gd name="T13" fmla="*/ 19 h 175"/>
                <a:gd name="T14" fmla="*/ 1 w 119"/>
                <a:gd name="T15" fmla="*/ 60 h 175"/>
                <a:gd name="T16" fmla="*/ 1 w 119"/>
                <a:gd name="T1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75">
                  <a:moveTo>
                    <a:pt x="1" y="175"/>
                  </a:moveTo>
                  <a:cubicBezTo>
                    <a:pt x="1" y="175"/>
                    <a:pt x="94" y="170"/>
                    <a:pt x="94" y="167"/>
                  </a:cubicBezTo>
                  <a:cubicBezTo>
                    <a:pt x="92" y="140"/>
                    <a:pt x="67" y="100"/>
                    <a:pt x="80" y="75"/>
                  </a:cubicBezTo>
                  <a:cubicBezTo>
                    <a:pt x="93" y="51"/>
                    <a:pt x="103" y="38"/>
                    <a:pt x="116" y="13"/>
                  </a:cubicBezTo>
                  <a:cubicBezTo>
                    <a:pt x="118" y="10"/>
                    <a:pt x="119" y="5"/>
                    <a:pt x="116" y="2"/>
                  </a:cubicBezTo>
                  <a:cubicBezTo>
                    <a:pt x="114" y="0"/>
                    <a:pt x="110" y="1"/>
                    <a:pt x="107" y="2"/>
                  </a:cubicBezTo>
                  <a:cubicBezTo>
                    <a:pt x="90" y="7"/>
                    <a:pt x="73" y="13"/>
                    <a:pt x="56" y="19"/>
                  </a:cubicBezTo>
                  <a:cubicBezTo>
                    <a:pt x="28" y="30"/>
                    <a:pt x="2" y="30"/>
                    <a:pt x="1" y="60"/>
                  </a:cubicBezTo>
                  <a:cubicBezTo>
                    <a:pt x="0" y="93"/>
                    <a:pt x="1" y="175"/>
                    <a:pt x="1" y="175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xmlns="" id="{CBB47E36-68F5-4DD9-A4B4-ECCA00B005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93125" y="5765800"/>
              <a:ext cx="377825" cy="228600"/>
            </a:xfrm>
            <a:custGeom>
              <a:avLst/>
              <a:gdLst>
                <a:gd name="T0" fmla="*/ 159 w 192"/>
                <a:gd name="T1" fmla="*/ 29 h 116"/>
                <a:gd name="T2" fmla="*/ 140 w 192"/>
                <a:gd name="T3" fmla="*/ 73 h 116"/>
                <a:gd name="T4" fmla="*/ 86 w 192"/>
                <a:gd name="T5" fmla="*/ 87 h 116"/>
                <a:gd name="T6" fmla="*/ 2 w 192"/>
                <a:gd name="T7" fmla="*/ 88 h 116"/>
                <a:gd name="T8" fmla="*/ 8 w 192"/>
                <a:gd name="T9" fmla="*/ 98 h 116"/>
                <a:gd name="T10" fmla="*/ 72 w 192"/>
                <a:gd name="T11" fmla="*/ 108 h 116"/>
                <a:gd name="T12" fmla="*/ 146 w 192"/>
                <a:gd name="T13" fmla="*/ 114 h 116"/>
                <a:gd name="T14" fmla="*/ 177 w 192"/>
                <a:gd name="T15" fmla="*/ 107 h 116"/>
                <a:gd name="T16" fmla="*/ 182 w 192"/>
                <a:gd name="T17" fmla="*/ 83 h 116"/>
                <a:gd name="T18" fmla="*/ 192 w 192"/>
                <a:gd name="T19" fmla="*/ 8 h 116"/>
                <a:gd name="T20" fmla="*/ 189 w 192"/>
                <a:gd name="T21" fmla="*/ 0 h 116"/>
                <a:gd name="T22" fmla="*/ 185 w 192"/>
                <a:gd name="T23" fmla="*/ 0 h 116"/>
                <a:gd name="T24" fmla="*/ 159 w 192"/>
                <a:gd name="T25" fmla="*/ 2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16">
                  <a:moveTo>
                    <a:pt x="159" y="29"/>
                  </a:moveTo>
                  <a:cubicBezTo>
                    <a:pt x="155" y="45"/>
                    <a:pt x="152" y="62"/>
                    <a:pt x="140" y="73"/>
                  </a:cubicBezTo>
                  <a:cubicBezTo>
                    <a:pt x="126" y="86"/>
                    <a:pt x="105" y="87"/>
                    <a:pt x="86" y="87"/>
                  </a:cubicBezTo>
                  <a:cubicBezTo>
                    <a:pt x="58" y="87"/>
                    <a:pt x="30" y="88"/>
                    <a:pt x="2" y="88"/>
                  </a:cubicBezTo>
                  <a:cubicBezTo>
                    <a:pt x="0" y="92"/>
                    <a:pt x="4" y="96"/>
                    <a:pt x="8" y="98"/>
                  </a:cubicBezTo>
                  <a:cubicBezTo>
                    <a:pt x="28" y="107"/>
                    <a:pt x="50" y="107"/>
                    <a:pt x="72" y="108"/>
                  </a:cubicBezTo>
                  <a:cubicBezTo>
                    <a:pt x="96" y="109"/>
                    <a:pt x="121" y="111"/>
                    <a:pt x="146" y="114"/>
                  </a:cubicBezTo>
                  <a:cubicBezTo>
                    <a:pt x="157" y="115"/>
                    <a:pt x="170" y="116"/>
                    <a:pt x="177" y="107"/>
                  </a:cubicBezTo>
                  <a:cubicBezTo>
                    <a:pt x="182" y="100"/>
                    <a:pt x="182" y="91"/>
                    <a:pt x="182" y="83"/>
                  </a:cubicBezTo>
                  <a:cubicBezTo>
                    <a:pt x="182" y="58"/>
                    <a:pt x="192" y="33"/>
                    <a:pt x="192" y="8"/>
                  </a:cubicBezTo>
                  <a:cubicBezTo>
                    <a:pt x="192" y="5"/>
                    <a:pt x="192" y="2"/>
                    <a:pt x="189" y="0"/>
                  </a:cubicBezTo>
                  <a:cubicBezTo>
                    <a:pt x="188" y="0"/>
                    <a:pt x="186" y="0"/>
                    <a:pt x="185" y="0"/>
                  </a:cubicBezTo>
                  <a:cubicBezTo>
                    <a:pt x="163" y="1"/>
                    <a:pt x="162" y="10"/>
                    <a:pt x="159" y="29"/>
                  </a:cubicBezTo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xmlns="" id="{C4E28098-8113-40C8-9D50-C8AB66671B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55138" y="4313238"/>
              <a:ext cx="358775" cy="1439863"/>
            </a:xfrm>
            <a:custGeom>
              <a:avLst/>
              <a:gdLst>
                <a:gd name="T0" fmla="*/ 180 w 182"/>
                <a:gd name="T1" fmla="*/ 0 h 731"/>
                <a:gd name="T2" fmla="*/ 154 w 182"/>
                <a:gd name="T3" fmla="*/ 242 h 731"/>
                <a:gd name="T4" fmla="*/ 180 w 182"/>
                <a:gd name="T5" fmla="*/ 635 h 731"/>
                <a:gd name="T6" fmla="*/ 164 w 182"/>
                <a:gd name="T7" fmla="*/ 731 h 731"/>
                <a:gd name="T8" fmla="*/ 110 w 182"/>
                <a:gd name="T9" fmla="*/ 731 h 731"/>
                <a:gd name="T10" fmla="*/ 42 w 182"/>
                <a:gd name="T11" fmla="*/ 387 h 731"/>
                <a:gd name="T12" fmla="*/ 0 w 182"/>
                <a:gd name="T13" fmla="*/ 16 h 731"/>
                <a:gd name="T14" fmla="*/ 180 w 182"/>
                <a:gd name="T15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731">
                  <a:moveTo>
                    <a:pt x="180" y="0"/>
                  </a:moveTo>
                  <a:cubicBezTo>
                    <a:pt x="180" y="0"/>
                    <a:pt x="161" y="137"/>
                    <a:pt x="154" y="242"/>
                  </a:cubicBezTo>
                  <a:cubicBezTo>
                    <a:pt x="147" y="348"/>
                    <a:pt x="182" y="574"/>
                    <a:pt x="180" y="635"/>
                  </a:cubicBezTo>
                  <a:cubicBezTo>
                    <a:pt x="178" y="696"/>
                    <a:pt x="164" y="731"/>
                    <a:pt x="164" y="731"/>
                  </a:cubicBezTo>
                  <a:cubicBezTo>
                    <a:pt x="110" y="731"/>
                    <a:pt x="110" y="731"/>
                    <a:pt x="110" y="731"/>
                  </a:cubicBezTo>
                  <a:cubicBezTo>
                    <a:pt x="110" y="731"/>
                    <a:pt x="45" y="448"/>
                    <a:pt x="42" y="387"/>
                  </a:cubicBezTo>
                  <a:cubicBezTo>
                    <a:pt x="40" y="327"/>
                    <a:pt x="0" y="16"/>
                    <a:pt x="0" y="16"/>
                  </a:cubicBezTo>
                  <a:cubicBezTo>
                    <a:pt x="180" y="0"/>
                    <a:pt x="180" y="0"/>
                    <a:pt x="180" y="0"/>
                  </a:cubicBezTo>
                </a:path>
              </a:pathLst>
            </a:custGeom>
            <a:solidFill>
              <a:srgbClr val="CA7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xmlns="" id="{92B023D2-C0D5-43DB-9824-3BF2C22012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34350" y="2640013"/>
              <a:ext cx="166687" cy="693738"/>
            </a:xfrm>
            <a:custGeom>
              <a:avLst/>
              <a:gdLst>
                <a:gd name="T0" fmla="*/ 84 w 85"/>
                <a:gd name="T1" fmla="*/ 344 h 352"/>
                <a:gd name="T2" fmla="*/ 74 w 85"/>
                <a:gd name="T3" fmla="*/ 346 h 352"/>
                <a:gd name="T4" fmla="*/ 1 w 85"/>
                <a:gd name="T5" fmla="*/ 31 h 352"/>
                <a:gd name="T6" fmla="*/ 14 w 85"/>
                <a:gd name="T7" fmla="*/ 0 h 352"/>
                <a:gd name="T8" fmla="*/ 30 w 85"/>
                <a:gd name="T9" fmla="*/ 0 h 352"/>
                <a:gd name="T10" fmla="*/ 45 w 85"/>
                <a:gd name="T11" fmla="*/ 31 h 352"/>
                <a:gd name="T12" fmla="*/ 84 w 85"/>
                <a:gd name="T13" fmla="*/ 344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52">
                  <a:moveTo>
                    <a:pt x="84" y="344"/>
                  </a:moveTo>
                  <a:cubicBezTo>
                    <a:pt x="85" y="350"/>
                    <a:pt x="76" y="352"/>
                    <a:pt x="74" y="346"/>
                  </a:cubicBezTo>
                  <a:cubicBezTo>
                    <a:pt x="52" y="265"/>
                    <a:pt x="0" y="59"/>
                    <a:pt x="1" y="31"/>
                  </a:cubicBezTo>
                  <a:cubicBezTo>
                    <a:pt x="1" y="13"/>
                    <a:pt x="14" y="0"/>
                    <a:pt x="1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43" y="13"/>
                    <a:pt x="45" y="31"/>
                  </a:cubicBezTo>
                  <a:cubicBezTo>
                    <a:pt x="46" y="43"/>
                    <a:pt x="76" y="263"/>
                    <a:pt x="84" y="344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xmlns="" id="{E2864107-9C7C-4105-85CA-A0F14DC3AA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1000" y="2801938"/>
              <a:ext cx="390525" cy="525463"/>
            </a:xfrm>
            <a:custGeom>
              <a:avLst/>
              <a:gdLst>
                <a:gd name="T0" fmla="*/ 62 w 199"/>
                <a:gd name="T1" fmla="*/ 56 h 267"/>
                <a:gd name="T2" fmla="*/ 16 w 199"/>
                <a:gd name="T3" fmla="*/ 101 h 267"/>
                <a:gd name="T4" fmla="*/ 6 w 199"/>
                <a:gd name="T5" fmla="*/ 103 h 267"/>
                <a:gd name="T6" fmla="*/ 0 w 199"/>
                <a:gd name="T7" fmla="*/ 121 h 267"/>
                <a:gd name="T8" fmla="*/ 3 w 199"/>
                <a:gd name="T9" fmla="*/ 197 h 267"/>
                <a:gd name="T10" fmla="*/ 26 w 199"/>
                <a:gd name="T11" fmla="*/ 259 h 267"/>
                <a:gd name="T12" fmla="*/ 74 w 199"/>
                <a:gd name="T13" fmla="*/ 262 h 267"/>
                <a:gd name="T14" fmla="*/ 113 w 199"/>
                <a:gd name="T15" fmla="*/ 251 h 267"/>
                <a:gd name="T16" fmla="*/ 188 w 199"/>
                <a:gd name="T17" fmla="*/ 158 h 267"/>
                <a:gd name="T18" fmla="*/ 185 w 199"/>
                <a:gd name="T19" fmla="*/ 63 h 267"/>
                <a:gd name="T20" fmla="*/ 62 w 199"/>
                <a:gd name="T21" fmla="*/ 5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267">
                  <a:moveTo>
                    <a:pt x="62" y="56"/>
                  </a:moveTo>
                  <a:cubicBezTo>
                    <a:pt x="51" y="75"/>
                    <a:pt x="38" y="98"/>
                    <a:pt x="16" y="101"/>
                  </a:cubicBezTo>
                  <a:cubicBezTo>
                    <a:pt x="13" y="102"/>
                    <a:pt x="9" y="101"/>
                    <a:pt x="6" y="103"/>
                  </a:cubicBezTo>
                  <a:cubicBezTo>
                    <a:pt x="0" y="107"/>
                    <a:pt x="0" y="115"/>
                    <a:pt x="0" y="121"/>
                  </a:cubicBezTo>
                  <a:cubicBezTo>
                    <a:pt x="1" y="146"/>
                    <a:pt x="2" y="172"/>
                    <a:pt x="3" y="197"/>
                  </a:cubicBezTo>
                  <a:cubicBezTo>
                    <a:pt x="3" y="220"/>
                    <a:pt x="6" y="247"/>
                    <a:pt x="26" y="259"/>
                  </a:cubicBezTo>
                  <a:cubicBezTo>
                    <a:pt x="40" y="267"/>
                    <a:pt x="58" y="265"/>
                    <a:pt x="74" y="262"/>
                  </a:cubicBezTo>
                  <a:cubicBezTo>
                    <a:pt x="87" y="259"/>
                    <a:pt x="100" y="257"/>
                    <a:pt x="113" y="251"/>
                  </a:cubicBezTo>
                  <a:cubicBezTo>
                    <a:pt x="151" y="235"/>
                    <a:pt x="176" y="198"/>
                    <a:pt x="188" y="158"/>
                  </a:cubicBezTo>
                  <a:cubicBezTo>
                    <a:pt x="197" y="127"/>
                    <a:pt x="199" y="93"/>
                    <a:pt x="185" y="63"/>
                  </a:cubicBezTo>
                  <a:cubicBezTo>
                    <a:pt x="158" y="6"/>
                    <a:pt x="91" y="0"/>
                    <a:pt x="62" y="56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xmlns="" id="{6DD3AA69-E4CD-4215-9566-9F2870D837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59825" y="4278313"/>
              <a:ext cx="1020762" cy="1541463"/>
            </a:xfrm>
            <a:custGeom>
              <a:avLst/>
              <a:gdLst>
                <a:gd name="T0" fmla="*/ 456 w 518"/>
                <a:gd name="T1" fmla="*/ 10 h 782"/>
                <a:gd name="T2" fmla="*/ 425 w 518"/>
                <a:gd name="T3" fmla="*/ 16 h 782"/>
                <a:gd name="T4" fmla="*/ 419 w 518"/>
                <a:gd name="T5" fmla="*/ 13 h 782"/>
                <a:gd name="T6" fmla="*/ 203 w 518"/>
                <a:gd name="T7" fmla="*/ 30 h 782"/>
                <a:gd name="T8" fmla="*/ 53 w 518"/>
                <a:gd name="T9" fmla="*/ 580 h 782"/>
                <a:gd name="T10" fmla="*/ 0 w 518"/>
                <a:gd name="T11" fmla="*/ 772 h 782"/>
                <a:gd name="T12" fmla="*/ 67 w 518"/>
                <a:gd name="T13" fmla="*/ 782 h 782"/>
                <a:gd name="T14" fmla="*/ 198 w 518"/>
                <a:gd name="T15" fmla="*/ 465 h 782"/>
                <a:gd name="T16" fmla="*/ 250 w 518"/>
                <a:gd name="T17" fmla="*/ 372 h 782"/>
                <a:gd name="T18" fmla="*/ 466 w 518"/>
                <a:gd name="T19" fmla="*/ 95 h 782"/>
                <a:gd name="T20" fmla="*/ 456 w 518"/>
                <a:gd name="T21" fmla="*/ 1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782">
                  <a:moveTo>
                    <a:pt x="456" y="10"/>
                  </a:moveTo>
                  <a:cubicBezTo>
                    <a:pt x="446" y="12"/>
                    <a:pt x="435" y="14"/>
                    <a:pt x="425" y="16"/>
                  </a:cubicBezTo>
                  <a:cubicBezTo>
                    <a:pt x="423" y="14"/>
                    <a:pt x="421" y="14"/>
                    <a:pt x="419" y="13"/>
                  </a:cubicBezTo>
                  <a:cubicBezTo>
                    <a:pt x="346" y="0"/>
                    <a:pt x="272" y="4"/>
                    <a:pt x="203" y="30"/>
                  </a:cubicBezTo>
                  <a:cubicBezTo>
                    <a:pt x="168" y="138"/>
                    <a:pt x="73" y="528"/>
                    <a:pt x="53" y="580"/>
                  </a:cubicBezTo>
                  <a:cubicBezTo>
                    <a:pt x="29" y="642"/>
                    <a:pt x="14" y="707"/>
                    <a:pt x="0" y="772"/>
                  </a:cubicBezTo>
                  <a:cubicBezTo>
                    <a:pt x="23" y="777"/>
                    <a:pt x="43" y="781"/>
                    <a:pt x="67" y="782"/>
                  </a:cubicBezTo>
                  <a:cubicBezTo>
                    <a:pt x="150" y="586"/>
                    <a:pt x="185" y="596"/>
                    <a:pt x="198" y="465"/>
                  </a:cubicBezTo>
                  <a:cubicBezTo>
                    <a:pt x="200" y="439"/>
                    <a:pt x="235" y="394"/>
                    <a:pt x="250" y="372"/>
                  </a:cubicBezTo>
                  <a:cubicBezTo>
                    <a:pt x="323" y="269"/>
                    <a:pt x="447" y="125"/>
                    <a:pt x="466" y="95"/>
                  </a:cubicBezTo>
                  <a:cubicBezTo>
                    <a:pt x="484" y="67"/>
                    <a:pt x="518" y="1"/>
                    <a:pt x="456" y="10"/>
                  </a:cubicBezTo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66" name="Picture 18">
              <a:extLst>
                <a:ext uri="{FF2B5EF4-FFF2-40B4-BE49-F238E27FC236}">
                  <a16:creationId xmlns:a16="http://schemas.microsoft.com/office/drawing/2014/main" xmlns="" id="{AD7566D3-75A2-46EA-88E4-48048EE2C61C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69400" y="4286250"/>
              <a:ext cx="514350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7" name="Picture 19">
              <a:extLst>
                <a:ext uri="{FF2B5EF4-FFF2-40B4-BE49-F238E27FC236}">
                  <a16:creationId xmlns:a16="http://schemas.microsoft.com/office/drawing/2014/main" xmlns="" id="{2CEA83EC-138C-4902-96AB-CBB97F1AF86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2413" y="4330700"/>
              <a:ext cx="36512" cy="5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8" name="Picture 20">
              <a:extLst>
                <a:ext uri="{FF2B5EF4-FFF2-40B4-BE49-F238E27FC236}">
                  <a16:creationId xmlns:a16="http://schemas.microsoft.com/office/drawing/2014/main" xmlns="" id="{379C23F9-AABA-47FF-8FD3-92587CEAB13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2638" y="4294188"/>
              <a:ext cx="33337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9" name="Picture 21">
              <a:extLst>
                <a:ext uri="{FF2B5EF4-FFF2-40B4-BE49-F238E27FC236}">
                  <a16:creationId xmlns:a16="http://schemas.microsoft.com/office/drawing/2014/main" xmlns="" id="{C5ED04B0-4A9B-4C4D-975F-8CE4CD3D99B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2413" y="4371975"/>
              <a:ext cx="9525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xmlns="" id="{E2C01644-1332-4EC7-8A54-085E2E2116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7050" y="2935288"/>
              <a:ext cx="219075" cy="225425"/>
            </a:xfrm>
            <a:custGeom>
              <a:avLst/>
              <a:gdLst>
                <a:gd name="T0" fmla="*/ 82 w 111"/>
                <a:gd name="T1" fmla="*/ 16 h 114"/>
                <a:gd name="T2" fmla="*/ 75 w 111"/>
                <a:gd name="T3" fmla="*/ 4 h 114"/>
                <a:gd name="T4" fmla="*/ 57 w 111"/>
                <a:gd name="T5" fmla="*/ 3 h 114"/>
                <a:gd name="T6" fmla="*/ 40 w 111"/>
                <a:gd name="T7" fmla="*/ 11 h 114"/>
                <a:gd name="T8" fmla="*/ 7 w 111"/>
                <a:gd name="T9" fmla="*/ 16 h 114"/>
                <a:gd name="T10" fmla="*/ 1 w 111"/>
                <a:gd name="T11" fmla="*/ 34 h 114"/>
                <a:gd name="T12" fmla="*/ 5 w 111"/>
                <a:gd name="T13" fmla="*/ 43 h 114"/>
                <a:gd name="T14" fmla="*/ 16 w 111"/>
                <a:gd name="T15" fmla="*/ 76 h 114"/>
                <a:gd name="T16" fmla="*/ 38 w 111"/>
                <a:gd name="T17" fmla="*/ 90 h 114"/>
                <a:gd name="T18" fmla="*/ 97 w 111"/>
                <a:gd name="T19" fmla="*/ 113 h 114"/>
                <a:gd name="T20" fmla="*/ 101 w 111"/>
                <a:gd name="T21" fmla="*/ 114 h 114"/>
                <a:gd name="T22" fmla="*/ 103 w 111"/>
                <a:gd name="T23" fmla="*/ 111 h 114"/>
                <a:gd name="T24" fmla="*/ 97 w 111"/>
                <a:gd name="T25" fmla="*/ 64 h 114"/>
                <a:gd name="T26" fmla="*/ 82 w 111"/>
                <a:gd name="T27" fmla="*/ 1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14">
                  <a:moveTo>
                    <a:pt x="82" y="16"/>
                  </a:moveTo>
                  <a:cubicBezTo>
                    <a:pt x="81" y="12"/>
                    <a:pt x="79" y="7"/>
                    <a:pt x="75" y="4"/>
                  </a:cubicBezTo>
                  <a:cubicBezTo>
                    <a:pt x="70" y="0"/>
                    <a:pt x="63" y="1"/>
                    <a:pt x="57" y="3"/>
                  </a:cubicBezTo>
                  <a:cubicBezTo>
                    <a:pt x="51" y="5"/>
                    <a:pt x="46" y="9"/>
                    <a:pt x="40" y="11"/>
                  </a:cubicBezTo>
                  <a:cubicBezTo>
                    <a:pt x="29" y="14"/>
                    <a:pt x="16" y="10"/>
                    <a:pt x="7" y="16"/>
                  </a:cubicBezTo>
                  <a:cubicBezTo>
                    <a:pt x="2" y="20"/>
                    <a:pt x="0" y="28"/>
                    <a:pt x="1" y="34"/>
                  </a:cubicBezTo>
                  <a:cubicBezTo>
                    <a:pt x="2" y="37"/>
                    <a:pt x="4" y="40"/>
                    <a:pt x="5" y="43"/>
                  </a:cubicBezTo>
                  <a:cubicBezTo>
                    <a:pt x="10" y="54"/>
                    <a:pt x="9" y="67"/>
                    <a:pt x="16" y="76"/>
                  </a:cubicBezTo>
                  <a:cubicBezTo>
                    <a:pt x="21" y="83"/>
                    <a:pt x="30" y="87"/>
                    <a:pt x="38" y="90"/>
                  </a:cubicBezTo>
                  <a:cubicBezTo>
                    <a:pt x="58" y="98"/>
                    <a:pt x="77" y="106"/>
                    <a:pt x="97" y="113"/>
                  </a:cubicBezTo>
                  <a:cubicBezTo>
                    <a:pt x="98" y="114"/>
                    <a:pt x="100" y="114"/>
                    <a:pt x="101" y="114"/>
                  </a:cubicBezTo>
                  <a:cubicBezTo>
                    <a:pt x="102" y="113"/>
                    <a:pt x="103" y="112"/>
                    <a:pt x="103" y="111"/>
                  </a:cubicBezTo>
                  <a:cubicBezTo>
                    <a:pt x="111" y="90"/>
                    <a:pt x="108" y="81"/>
                    <a:pt x="97" y="64"/>
                  </a:cubicBezTo>
                  <a:cubicBezTo>
                    <a:pt x="88" y="49"/>
                    <a:pt x="86" y="32"/>
                    <a:pt x="82" y="16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xmlns="" id="{CE0237A9-15D8-4747-9616-6133A43F34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88463" y="2874963"/>
              <a:ext cx="90487" cy="200025"/>
            </a:xfrm>
            <a:custGeom>
              <a:avLst/>
              <a:gdLst>
                <a:gd name="T0" fmla="*/ 38 w 46"/>
                <a:gd name="T1" fmla="*/ 55 h 102"/>
                <a:gd name="T2" fmla="*/ 8 w 46"/>
                <a:gd name="T3" fmla="*/ 99 h 102"/>
                <a:gd name="T4" fmla="*/ 9 w 46"/>
                <a:gd name="T5" fmla="*/ 46 h 102"/>
                <a:gd name="T6" fmla="*/ 38 w 46"/>
                <a:gd name="T7" fmla="*/ 2 h 102"/>
                <a:gd name="T8" fmla="*/ 38 w 46"/>
                <a:gd name="T9" fmla="*/ 5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2">
                  <a:moveTo>
                    <a:pt x="38" y="55"/>
                  </a:moveTo>
                  <a:cubicBezTo>
                    <a:pt x="29" y="82"/>
                    <a:pt x="16" y="102"/>
                    <a:pt x="8" y="99"/>
                  </a:cubicBezTo>
                  <a:cubicBezTo>
                    <a:pt x="0" y="97"/>
                    <a:pt x="1" y="73"/>
                    <a:pt x="9" y="46"/>
                  </a:cubicBezTo>
                  <a:cubicBezTo>
                    <a:pt x="17" y="19"/>
                    <a:pt x="30" y="0"/>
                    <a:pt x="38" y="2"/>
                  </a:cubicBezTo>
                  <a:cubicBezTo>
                    <a:pt x="46" y="4"/>
                    <a:pt x="46" y="28"/>
                    <a:pt x="38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">
              <a:extLst>
                <a:ext uri="{FF2B5EF4-FFF2-40B4-BE49-F238E27FC236}">
                  <a16:creationId xmlns:a16="http://schemas.microsoft.com/office/drawing/2014/main" xmlns="" id="{00B50F2F-7EE2-4668-9647-0E6B36EAA6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288463" y="2873375"/>
              <a:ext cx="90487" cy="200025"/>
            </a:xfrm>
            <a:custGeom>
              <a:avLst/>
              <a:gdLst>
                <a:gd name="T0" fmla="*/ 10 w 46"/>
                <a:gd name="T1" fmla="*/ 102 h 102"/>
                <a:gd name="T2" fmla="*/ 8 w 46"/>
                <a:gd name="T3" fmla="*/ 102 h 102"/>
                <a:gd name="T4" fmla="*/ 1 w 46"/>
                <a:gd name="T5" fmla="*/ 83 h 102"/>
                <a:gd name="T6" fmla="*/ 7 w 46"/>
                <a:gd name="T7" fmla="*/ 47 h 102"/>
                <a:gd name="T8" fmla="*/ 22 w 46"/>
                <a:gd name="T9" fmla="*/ 13 h 102"/>
                <a:gd name="T10" fmla="*/ 39 w 46"/>
                <a:gd name="T11" fmla="*/ 1 h 102"/>
                <a:gd name="T12" fmla="*/ 46 w 46"/>
                <a:gd name="T13" fmla="*/ 20 h 102"/>
                <a:gd name="T14" fmla="*/ 39 w 46"/>
                <a:gd name="T15" fmla="*/ 57 h 102"/>
                <a:gd name="T16" fmla="*/ 24 w 46"/>
                <a:gd name="T17" fmla="*/ 90 h 102"/>
                <a:gd name="T18" fmla="*/ 10 w 46"/>
                <a:gd name="T19" fmla="*/ 102 h 102"/>
                <a:gd name="T20" fmla="*/ 37 w 46"/>
                <a:gd name="T21" fmla="*/ 5 h 102"/>
                <a:gd name="T22" fmla="*/ 25 w 46"/>
                <a:gd name="T23" fmla="*/ 15 h 102"/>
                <a:gd name="T24" fmla="*/ 11 w 46"/>
                <a:gd name="T25" fmla="*/ 48 h 102"/>
                <a:gd name="T26" fmla="*/ 4 w 46"/>
                <a:gd name="T27" fmla="*/ 83 h 102"/>
                <a:gd name="T28" fmla="*/ 9 w 46"/>
                <a:gd name="T29" fmla="*/ 98 h 102"/>
                <a:gd name="T30" fmla="*/ 21 w 46"/>
                <a:gd name="T31" fmla="*/ 88 h 102"/>
                <a:gd name="T32" fmla="*/ 36 w 46"/>
                <a:gd name="T33" fmla="*/ 55 h 102"/>
                <a:gd name="T34" fmla="*/ 42 w 46"/>
                <a:gd name="T35" fmla="*/ 20 h 102"/>
                <a:gd name="T36" fmla="*/ 38 w 46"/>
                <a:gd name="T37" fmla="*/ 5 h 102"/>
                <a:gd name="T38" fmla="*/ 37 w 46"/>
                <a:gd name="T3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102">
                  <a:moveTo>
                    <a:pt x="10" y="102"/>
                  </a:moveTo>
                  <a:cubicBezTo>
                    <a:pt x="9" y="102"/>
                    <a:pt x="8" y="102"/>
                    <a:pt x="8" y="102"/>
                  </a:cubicBezTo>
                  <a:cubicBezTo>
                    <a:pt x="3" y="100"/>
                    <a:pt x="0" y="94"/>
                    <a:pt x="1" y="83"/>
                  </a:cubicBezTo>
                  <a:cubicBezTo>
                    <a:pt x="1" y="73"/>
                    <a:pt x="3" y="60"/>
                    <a:pt x="7" y="47"/>
                  </a:cubicBezTo>
                  <a:cubicBezTo>
                    <a:pt x="11" y="33"/>
                    <a:pt x="16" y="22"/>
                    <a:pt x="22" y="13"/>
                  </a:cubicBezTo>
                  <a:cubicBezTo>
                    <a:pt x="28" y="4"/>
                    <a:pt x="34" y="0"/>
                    <a:pt x="39" y="1"/>
                  </a:cubicBezTo>
                  <a:cubicBezTo>
                    <a:pt x="43" y="3"/>
                    <a:pt x="46" y="9"/>
                    <a:pt x="46" y="20"/>
                  </a:cubicBezTo>
                  <a:cubicBezTo>
                    <a:pt x="46" y="31"/>
                    <a:pt x="43" y="43"/>
                    <a:pt x="39" y="57"/>
                  </a:cubicBezTo>
                  <a:cubicBezTo>
                    <a:pt x="35" y="70"/>
                    <a:pt x="30" y="82"/>
                    <a:pt x="24" y="90"/>
                  </a:cubicBezTo>
                  <a:cubicBezTo>
                    <a:pt x="19" y="98"/>
                    <a:pt x="14" y="102"/>
                    <a:pt x="10" y="102"/>
                  </a:cubicBezTo>
                  <a:close/>
                  <a:moveTo>
                    <a:pt x="37" y="5"/>
                  </a:moveTo>
                  <a:cubicBezTo>
                    <a:pt x="34" y="5"/>
                    <a:pt x="30" y="7"/>
                    <a:pt x="25" y="15"/>
                  </a:cubicBezTo>
                  <a:cubicBezTo>
                    <a:pt x="20" y="23"/>
                    <a:pt x="15" y="35"/>
                    <a:pt x="11" y="48"/>
                  </a:cubicBezTo>
                  <a:cubicBezTo>
                    <a:pt x="7" y="60"/>
                    <a:pt x="4" y="73"/>
                    <a:pt x="4" y="83"/>
                  </a:cubicBezTo>
                  <a:cubicBezTo>
                    <a:pt x="4" y="93"/>
                    <a:pt x="7" y="98"/>
                    <a:pt x="9" y="98"/>
                  </a:cubicBezTo>
                  <a:cubicBezTo>
                    <a:pt x="11" y="99"/>
                    <a:pt x="15" y="97"/>
                    <a:pt x="21" y="88"/>
                  </a:cubicBezTo>
                  <a:cubicBezTo>
                    <a:pt x="27" y="80"/>
                    <a:pt x="32" y="68"/>
                    <a:pt x="36" y="55"/>
                  </a:cubicBezTo>
                  <a:cubicBezTo>
                    <a:pt x="40" y="43"/>
                    <a:pt x="42" y="30"/>
                    <a:pt x="42" y="20"/>
                  </a:cubicBezTo>
                  <a:cubicBezTo>
                    <a:pt x="42" y="10"/>
                    <a:pt x="40" y="5"/>
                    <a:pt x="38" y="5"/>
                  </a:cubicBezTo>
                  <a:lnTo>
                    <a:pt x="37" y="5"/>
                  </a:ln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6">
              <a:extLst>
                <a:ext uri="{FF2B5EF4-FFF2-40B4-BE49-F238E27FC236}">
                  <a16:creationId xmlns:a16="http://schemas.microsoft.com/office/drawing/2014/main" xmlns="" id="{FF97F04C-6934-4327-9FF7-A33657046E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0425" y="5897563"/>
              <a:ext cx="393700" cy="117475"/>
            </a:xfrm>
            <a:custGeom>
              <a:avLst/>
              <a:gdLst>
                <a:gd name="T0" fmla="*/ 164 w 200"/>
                <a:gd name="T1" fmla="*/ 27 h 59"/>
                <a:gd name="T2" fmla="*/ 97 w 200"/>
                <a:gd name="T3" fmla="*/ 31 h 59"/>
                <a:gd name="T4" fmla="*/ 86 w 200"/>
                <a:gd name="T5" fmla="*/ 28 h 59"/>
                <a:gd name="T6" fmla="*/ 84 w 200"/>
                <a:gd name="T7" fmla="*/ 18 h 59"/>
                <a:gd name="T8" fmla="*/ 32 w 200"/>
                <a:gd name="T9" fmla="*/ 16 h 59"/>
                <a:gd name="T10" fmla="*/ 3 w 200"/>
                <a:gd name="T11" fmla="*/ 18 h 59"/>
                <a:gd name="T12" fmla="*/ 3 w 200"/>
                <a:gd name="T13" fmla="*/ 30 h 59"/>
                <a:gd name="T14" fmla="*/ 13 w 200"/>
                <a:gd name="T15" fmla="*/ 38 h 59"/>
                <a:gd name="T16" fmla="*/ 74 w 200"/>
                <a:gd name="T17" fmla="*/ 51 h 59"/>
                <a:gd name="T18" fmla="*/ 151 w 200"/>
                <a:gd name="T19" fmla="*/ 58 h 59"/>
                <a:gd name="T20" fmla="*/ 177 w 200"/>
                <a:gd name="T21" fmla="*/ 55 h 59"/>
                <a:gd name="T22" fmla="*/ 196 w 200"/>
                <a:gd name="T23" fmla="*/ 24 h 59"/>
                <a:gd name="T24" fmla="*/ 164 w 200"/>
                <a:gd name="T25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59">
                  <a:moveTo>
                    <a:pt x="164" y="27"/>
                  </a:moveTo>
                  <a:cubicBezTo>
                    <a:pt x="141" y="37"/>
                    <a:pt x="120" y="37"/>
                    <a:pt x="97" y="31"/>
                  </a:cubicBezTo>
                  <a:cubicBezTo>
                    <a:pt x="96" y="31"/>
                    <a:pt x="88" y="28"/>
                    <a:pt x="86" y="28"/>
                  </a:cubicBezTo>
                  <a:cubicBezTo>
                    <a:pt x="86" y="23"/>
                    <a:pt x="87" y="19"/>
                    <a:pt x="84" y="18"/>
                  </a:cubicBezTo>
                  <a:cubicBezTo>
                    <a:pt x="66" y="17"/>
                    <a:pt x="49" y="16"/>
                    <a:pt x="32" y="16"/>
                  </a:cubicBezTo>
                  <a:cubicBezTo>
                    <a:pt x="26" y="16"/>
                    <a:pt x="6" y="14"/>
                    <a:pt x="3" y="18"/>
                  </a:cubicBezTo>
                  <a:cubicBezTo>
                    <a:pt x="0" y="21"/>
                    <a:pt x="1" y="26"/>
                    <a:pt x="3" y="30"/>
                  </a:cubicBezTo>
                  <a:cubicBezTo>
                    <a:pt x="6" y="33"/>
                    <a:pt x="9" y="36"/>
                    <a:pt x="13" y="38"/>
                  </a:cubicBezTo>
                  <a:cubicBezTo>
                    <a:pt x="32" y="48"/>
                    <a:pt x="53" y="50"/>
                    <a:pt x="74" y="51"/>
                  </a:cubicBezTo>
                  <a:cubicBezTo>
                    <a:pt x="100" y="53"/>
                    <a:pt x="125" y="56"/>
                    <a:pt x="151" y="58"/>
                  </a:cubicBezTo>
                  <a:cubicBezTo>
                    <a:pt x="160" y="59"/>
                    <a:pt x="169" y="59"/>
                    <a:pt x="177" y="55"/>
                  </a:cubicBezTo>
                  <a:cubicBezTo>
                    <a:pt x="189" y="50"/>
                    <a:pt x="194" y="36"/>
                    <a:pt x="196" y="24"/>
                  </a:cubicBezTo>
                  <a:cubicBezTo>
                    <a:pt x="200" y="0"/>
                    <a:pt x="171" y="24"/>
                    <a:pt x="164" y="27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7">
              <a:extLst>
                <a:ext uri="{FF2B5EF4-FFF2-40B4-BE49-F238E27FC236}">
                  <a16:creationId xmlns:a16="http://schemas.microsoft.com/office/drawing/2014/main" xmlns="" id="{1CAE58A7-89F4-4A4B-940A-675D4E406A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310563" y="3063875"/>
              <a:ext cx="1725612" cy="1335088"/>
            </a:xfrm>
            <a:custGeom>
              <a:avLst/>
              <a:gdLst>
                <a:gd name="T0" fmla="*/ 740 w 876"/>
                <a:gd name="T1" fmla="*/ 239 h 678"/>
                <a:gd name="T2" fmla="*/ 645 w 876"/>
                <a:gd name="T3" fmla="*/ 189 h 678"/>
                <a:gd name="T4" fmla="*/ 425 w 876"/>
                <a:gd name="T5" fmla="*/ 146 h 678"/>
                <a:gd name="T6" fmla="*/ 19 w 876"/>
                <a:gd name="T7" fmla="*/ 0 h 678"/>
                <a:gd name="T8" fmla="*/ 6 w 876"/>
                <a:gd name="T9" fmla="*/ 38 h 678"/>
                <a:gd name="T10" fmla="*/ 37 w 876"/>
                <a:gd name="T11" fmla="*/ 69 h 678"/>
                <a:gd name="T12" fmla="*/ 432 w 876"/>
                <a:gd name="T13" fmla="*/ 311 h 678"/>
                <a:gd name="T14" fmla="*/ 472 w 876"/>
                <a:gd name="T15" fmla="*/ 460 h 678"/>
                <a:gd name="T16" fmla="*/ 419 w 876"/>
                <a:gd name="T17" fmla="*/ 651 h 678"/>
                <a:gd name="T18" fmla="*/ 568 w 876"/>
                <a:gd name="T19" fmla="*/ 673 h 678"/>
                <a:gd name="T20" fmla="*/ 728 w 876"/>
                <a:gd name="T21" fmla="*/ 639 h 678"/>
                <a:gd name="T22" fmla="*/ 717 w 876"/>
                <a:gd name="T23" fmla="*/ 577 h 678"/>
                <a:gd name="T24" fmla="*/ 857 w 876"/>
                <a:gd name="T25" fmla="*/ 465 h 678"/>
                <a:gd name="T26" fmla="*/ 871 w 876"/>
                <a:gd name="T27" fmla="*/ 432 h 678"/>
                <a:gd name="T28" fmla="*/ 740 w 876"/>
                <a:gd name="T29" fmla="*/ 239 h 678"/>
                <a:gd name="T30" fmla="*/ 708 w 876"/>
                <a:gd name="T31" fmla="*/ 518 h 678"/>
                <a:gd name="T32" fmla="*/ 749 w 876"/>
                <a:gd name="T33" fmla="*/ 396 h 678"/>
                <a:gd name="T34" fmla="*/ 783 w 876"/>
                <a:gd name="T35" fmla="*/ 435 h 678"/>
                <a:gd name="T36" fmla="*/ 708 w 876"/>
                <a:gd name="T37" fmla="*/ 5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6" h="678">
                  <a:moveTo>
                    <a:pt x="740" y="239"/>
                  </a:moveTo>
                  <a:cubicBezTo>
                    <a:pt x="712" y="214"/>
                    <a:pt x="681" y="188"/>
                    <a:pt x="645" y="189"/>
                  </a:cubicBezTo>
                  <a:cubicBezTo>
                    <a:pt x="633" y="189"/>
                    <a:pt x="447" y="147"/>
                    <a:pt x="425" y="146"/>
                  </a:cubicBezTo>
                  <a:cubicBezTo>
                    <a:pt x="280" y="134"/>
                    <a:pt x="163" y="19"/>
                    <a:pt x="19" y="0"/>
                  </a:cubicBezTo>
                  <a:cubicBezTo>
                    <a:pt x="5" y="5"/>
                    <a:pt x="0" y="24"/>
                    <a:pt x="6" y="38"/>
                  </a:cubicBezTo>
                  <a:cubicBezTo>
                    <a:pt x="12" y="52"/>
                    <a:pt x="24" y="61"/>
                    <a:pt x="37" y="69"/>
                  </a:cubicBezTo>
                  <a:cubicBezTo>
                    <a:pt x="166" y="158"/>
                    <a:pt x="292" y="242"/>
                    <a:pt x="432" y="311"/>
                  </a:cubicBezTo>
                  <a:cubicBezTo>
                    <a:pt x="400" y="395"/>
                    <a:pt x="478" y="439"/>
                    <a:pt x="472" y="460"/>
                  </a:cubicBezTo>
                  <a:cubicBezTo>
                    <a:pt x="467" y="482"/>
                    <a:pt x="413" y="628"/>
                    <a:pt x="419" y="651"/>
                  </a:cubicBezTo>
                  <a:cubicBezTo>
                    <a:pt x="472" y="667"/>
                    <a:pt x="513" y="669"/>
                    <a:pt x="568" y="673"/>
                  </a:cubicBezTo>
                  <a:cubicBezTo>
                    <a:pt x="623" y="678"/>
                    <a:pt x="681" y="668"/>
                    <a:pt x="728" y="639"/>
                  </a:cubicBezTo>
                  <a:cubicBezTo>
                    <a:pt x="722" y="612"/>
                    <a:pt x="698" y="587"/>
                    <a:pt x="717" y="577"/>
                  </a:cubicBezTo>
                  <a:cubicBezTo>
                    <a:pt x="770" y="543"/>
                    <a:pt x="822" y="517"/>
                    <a:pt x="857" y="465"/>
                  </a:cubicBezTo>
                  <a:cubicBezTo>
                    <a:pt x="863" y="455"/>
                    <a:pt x="870" y="444"/>
                    <a:pt x="871" y="432"/>
                  </a:cubicBezTo>
                  <a:cubicBezTo>
                    <a:pt x="876" y="399"/>
                    <a:pt x="778" y="273"/>
                    <a:pt x="740" y="239"/>
                  </a:cubicBezTo>
                  <a:close/>
                  <a:moveTo>
                    <a:pt x="708" y="518"/>
                  </a:moveTo>
                  <a:cubicBezTo>
                    <a:pt x="715" y="487"/>
                    <a:pt x="749" y="396"/>
                    <a:pt x="749" y="396"/>
                  </a:cubicBezTo>
                  <a:cubicBezTo>
                    <a:pt x="765" y="404"/>
                    <a:pt x="783" y="435"/>
                    <a:pt x="783" y="435"/>
                  </a:cubicBezTo>
                  <a:cubicBezTo>
                    <a:pt x="783" y="435"/>
                    <a:pt x="724" y="507"/>
                    <a:pt x="708" y="518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8">
              <a:extLst>
                <a:ext uri="{FF2B5EF4-FFF2-40B4-BE49-F238E27FC236}">
                  <a16:creationId xmlns:a16="http://schemas.microsoft.com/office/drawing/2014/main" xmlns="" id="{5A443600-FDD4-437F-ADDC-FB1569DE5C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20063" y="2460625"/>
              <a:ext cx="115887" cy="188913"/>
            </a:xfrm>
            <a:custGeom>
              <a:avLst/>
              <a:gdLst>
                <a:gd name="T0" fmla="*/ 39 w 59"/>
                <a:gd name="T1" fmla="*/ 90 h 96"/>
                <a:gd name="T2" fmla="*/ 8 w 59"/>
                <a:gd name="T3" fmla="*/ 85 h 96"/>
                <a:gd name="T4" fmla="*/ 3 w 59"/>
                <a:gd name="T5" fmla="*/ 65 h 96"/>
                <a:gd name="T6" fmla="*/ 17 w 59"/>
                <a:gd name="T7" fmla="*/ 13 h 96"/>
                <a:gd name="T8" fmla="*/ 11 w 59"/>
                <a:gd name="T9" fmla="*/ 1 h 96"/>
                <a:gd name="T10" fmla="*/ 49 w 59"/>
                <a:gd name="T11" fmla="*/ 37 h 96"/>
                <a:gd name="T12" fmla="*/ 39 w 59"/>
                <a:gd name="T13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6">
                  <a:moveTo>
                    <a:pt x="39" y="90"/>
                  </a:moveTo>
                  <a:cubicBezTo>
                    <a:pt x="29" y="96"/>
                    <a:pt x="16" y="94"/>
                    <a:pt x="8" y="85"/>
                  </a:cubicBezTo>
                  <a:cubicBezTo>
                    <a:pt x="3" y="80"/>
                    <a:pt x="0" y="73"/>
                    <a:pt x="3" y="65"/>
                  </a:cubicBezTo>
                  <a:cubicBezTo>
                    <a:pt x="10" y="47"/>
                    <a:pt x="23" y="26"/>
                    <a:pt x="17" y="13"/>
                  </a:cubicBezTo>
                  <a:cubicBezTo>
                    <a:pt x="11" y="1"/>
                    <a:pt x="11" y="2"/>
                    <a:pt x="11" y="1"/>
                  </a:cubicBezTo>
                  <a:cubicBezTo>
                    <a:pt x="11" y="0"/>
                    <a:pt x="44" y="20"/>
                    <a:pt x="49" y="37"/>
                  </a:cubicBezTo>
                  <a:cubicBezTo>
                    <a:pt x="59" y="70"/>
                    <a:pt x="50" y="85"/>
                    <a:pt x="39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9">
              <a:extLst>
                <a:ext uri="{FF2B5EF4-FFF2-40B4-BE49-F238E27FC236}">
                  <a16:creationId xmlns:a16="http://schemas.microsoft.com/office/drawing/2014/main" xmlns="" id="{E20578F1-551B-4492-80C1-B32839422D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42300" y="2843213"/>
              <a:ext cx="71437" cy="163513"/>
            </a:xfrm>
            <a:custGeom>
              <a:avLst/>
              <a:gdLst>
                <a:gd name="T0" fmla="*/ 21 w 36"/>
                <a:gd name="T1" fmla="*/ 10 h 83"/>
                <a:gd name="T2" fmla="*/ 13 w 36"/>
                <a:gd name="T3" fmla="*/ 1 h 83"/>
                <a:gd name="T4" fmla="*/ 2 w 36"/>
                <a:gd name="T5" fmla="*/ 8 h 83"/>
                <a:gd name="T6" fmla="*/ 1 w 36"/>
                <a:gd name="T7" fmla="*/ 22 h 83"/>
                <a:gd name="T8" fmla="*/ 5 w 36"/>
                <a:gd name="T9" fmla="*/ 61 h 83"/>
                <a:gd name="T10" fmla="*/ 14 w 36"/>
                <a:gd name="T11" fmla="*/ 80 h 83"/>
                <a:gd name="T12" fmla="*/ 29 w 36"/>
                <a:gd name="T13" fmla="*/ 76 h 83"/>
                <a:gd name="T14" fmla="*/ 30 w 36"/>
                <a:gd name="T15" fmla="*/ 49 h 83"/>
                <a:gd name="T16" fmla="*/ 21 w 36"/>
                <a:gd name="T1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83">
                  <a:moveTo>
                    <a:pt x="21" y="10"/>
                  </a:moveTo>
                  <a:cubicBezTo>
                    <a:pt x="19" y="7"/>
                    <a:pt x="17" y="3"/>
                    <a:pt x="13" y="1"/>
                  </a:cubicBezTo>
                  <a:cubicBezTo>
                    <a:pt x="9" y="0"/>
                    <a:pt x="4" y="3"/>
                    <a:pt x="2" y="8"/>
                  </a:cubicBezTo>
                  <a:cubicBezTo>
                    <a:pt x="0" y="12"/>
                    <a:pt x="1" y="17"/>
                    <a:pt x="1" y="22"/>
                  </a:cubicBezTo>
                  <a:cubicBezTo>
                    <a:pt x="2" y="35"/>
                    <a:pt x="4" y="48"/>
                    <a:pt x="5" y="61"/>
                  </a:cubicBezTo>
                  <a:cubicBezTo>
                    <a:pt x="6" y="68"/>
                    <a:pt x="8" y="77"/>
                    <a:pt x="14" y="80"/>
                  </a:cubicBezTo>
                  <a:cubicBezTo>
                    <a:pt x="19" y="83"/>
                    <a:pt x="26" y="80"/>
                    <a:pt x="29" y="76"/>
                  </a:cubicBezTo>
                  <a:cubicBezTo>
                    <a:pt x="36" y="68"/>
                    <a:pt x="32" y="58"/>
                    <a:pt x="30" y="49"/>
                  </a:cubicBezTo>
                  <a:cubicBezTo>
                    <a:pt x="28" y="36"/>
                    <a:pt x="25" y="23"/>
                    <a:pt x="21" y="10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>
              <a:extLst>
                <a:ext uri="{FF2B5EF4-FFF2-40B4-BE49-F238E27FC236}">
                  <a16:creationId xmlns:a16="http://schemas.microsoft.com/office/drawing/2014/main" xmlns="" id="{1C5D992D-93A2-4360-B203-D7036AA832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28000" y="2460625"/>
              <a:ext cx="96837" cy="146050"/>
            </a:xfrm>
            <a:custGeom>
              <a:avLst/>
              <a:gdLst>
                <a:gd name="T0" fmla="*/ 49 w 49"/>
                <a:gd name="T1" fmla="*/ 52 h 74"/>
                <a:gd name="T2" fmla="*/ 45 w 49"/>
                <a:gd name="T3" fmla="*/ 37 h 74"/>
                <a:gd name="T4" fmla="*/ 7 w 49"/>
                <a:gd name="T5" fmla="*/ 1 h 74"/>
                <a:gd name="T6" fmla="*/ 7 w 49"/>
                <a:gd name="T7" fmla="*/ 2 h 74"/>
                <a:gd name="T8" fmla="*/ 7 w 49"/>
                <a:gd name="T9" fmla="*/ 3 h 74"/>
                <a:gd name="T10" fmla="*/ 13 w 49"/>
                <a:gd name="T11" fmla="*/ 13 h 74"/>
                <a:gd name="T12" fmla="*/ 0 w 49"/>
                <a:gd name="T13" fmla="*/ 62 h 74"/>
                <a:gd name="T14" fmla="*/ 7 w 49"/>
                <a:gd name="T15" fmla="*/ 63 h 74"/>
                <a:gd name="T16" fmla="*/ 20 w 49"/>
                <a:gd name="T17" fmla="*/ 54 h 74"/>
                <a:gd name="T18" fmla="*/ 31 w 49"/>
                <a:gd name="T19" fmla="*/ 72 h 74"/>
                <a:gd name="T20" fmla="*/ 42 w 49"/>
                <a:gd name="T21" fmla="*/ 65 h 74"/>
                <a:gd name="T22" fmla="*/ 48 w 49"/>
                <a:gd name="T23" fmla="*/ 53 h 74"/>
                <a:gd name="T24" fmla="*/ 49 w 49"/>
                <a:gd name="T25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74">
                  <a:moveTo>
                    <a:pt x="49" y="52"/>
                  </a:moveTo>
                  <a:cubicBezTo>
                    <a:pt x="48" y="48"/>
                    <a:pt x="47" y="43"/>
                    <a:pt x="45" y="37"/>
                  </a:cubicBezTo>
                  <a:cubicBezTo>
                    <a:pt x="40" y="20"/>
                    <a:pt x="7" y="0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4"/>
                    <a:pt x="9" y="6"/>
                    <a:pt x="13" y="13"/>
                  </a:cubicBezTo>
                  <a:cubicBezTo>
                    <a:pt x="19" y="25"/>
                    <a:pt x="7" y="45"/>
                    <a:pt x="0" y="62"/>
                  </a:cubicBezTo>
                  <a:cubicBezTo>
                    <a:pt x="2" y="64"/>
                    <a:pt x="4" y="64"/>
                    <a:pt x="7" y="63"/>
                  </a:cubicBezTo>
                  <a:cubicBezTo>
                    <a:pt x="12" y="61"/>
                    <a:pt x="14" y="53"/>
                    <a:pt x="20" y="54"/>
                  </a:cubicBezTo>
                  <a:cubicBezTo>
                    <a:pt x="27" y="55"/>
                    <a:pt x="24" y="69"/>
                    <a:pt x="31" y="72"/>
                  </a:cubicBezTo>
                  <a:cubicBezTo>
                    <a:pt x="36" y="74"/>
                    <a:pt x="40" y="69"/>
                    <a:pt x="42" y="65"/>
                  </a:cubicBezTo>
                  <a:cubicBezTo>
                    <a:pt x="43" y="61"/>
                    <a:pt x="44" y="56"/>
                    <a:pt x="48" y="53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1">
              <a:extLst>
                <a:ext uri="{FF2B5EF4-FFF2-40B4-BE49-F238E27FC236}">
                  <a16:creationId xmlns:a16="http://schemas.microsoft.com/office/drawing/2014/main" xmlns="" id="{51068609-9393-43EA-B933-7A081A3E2D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48788" y="2994025"/>
              <a:ext cx="73025" cy="41275"/>
            </a:xfrm>
            <a:custGeom>
              <a:avLst/>
              <a:gdLst>
                <a:gd name="T0" fmla="*/ 0 w 46"/>
                <a:gd name="T1" fmla="*/ 0 h 26"/>
                <a:gd name="T2" fmla="*/ 46 w 46"/>
                <a:gd name="T3" fmla="*/ 26 h 26"/>
                <a:gd name="T4" fmla="*/ 0 w 4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6">
                  <a:moveTo>
                    <a:pt x="0" y="0"/>
                  </a:moveTo>
                  <a:lnTo>
                    <a:pt x="46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32">
              <a:extLst>
                <a:ext uri="{FF2B5EF4-FFF2-40B4-BE49-F238E27FC236}">
                  <a16:creationId xmlns:a16="http://schemas.microsoft.com/office/drawing/2014/main" xmlns="" id="{2CE17B9E-A916-427A-A472-65519FF540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48788" y="2994025"/>
              <a:ext cx="73025" cy="412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xmlns="" id="{65ADB3E1-FDEA-4BF4-AE24-DE6814CFEA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47200" y="2990850"/>
              <a:ext cx="76200" cy="47625"/>
            </a:xfrm>
            <a:custGeom>
              <a:avLst/>
              <a:gdLst>
                <a:gd name="T0" fmla="*/ 46 w 48"/>
                <a:gd name="T1" fmla="*/ 30 h 30"/>
                <a:gd name="T2" fmla="*/ 0 w 48"/>
                <a:gd name="T3" fmla="*/ 4 h 30"/>
                <a:gd name="T4" fmla="*/ 2 w 48"/>
                <a:gd name="T5" fmla="*/ 0 h 30"/>
                <a:gd name="T6" fmla="*/ 48 w 48"/>
                <a:gd name="T7" fmla="*/ 26 h 30"/>
                <a:gd name="T8" fmla="*/ 46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6" y="3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8" y="26"/>
                  </a:lnTo>
                  <a:lnTo>
                    <a:pt x="46" y="30"/>
                  </a:ln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4">
              <a:extLst>
                <a:ext uri="{FF2B5EF4-FFF2-40B4-BE49-F238E27FC236}">
                  <a16:creationId xmlns:a16="http://schemas.microsoft.com/office/drawing/2014/main" xmlns="" id="{EDE87ACF-287C-4D96-8816-41F100D404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85300" y="2803525"/>
              <a:ext cx="447675" cy="630238"/>
            </a:xfrm>
            <a:custGeom>
              <a:avLst/>
              <a:gdLst>
                <a:gd name="T0" fmla="*/ 196 w 228"/>
                <a:gd name="T1" fmla="*/ 57 h 320"/>
                <a:gd name="T2" fmla="*/ 126 w 228"/>
                <a:gd name="T3" fmla="*/ 15 h 320"/>
                <a:gd name="T4" fmla="*/ 65 w 228"/>
                <a:gd name="T5" fmla="*/ 0 h 320"/>
                <a:gd name="T6" fmla="*/ 10 w 228"/>
                <a:gd name="T7" fmla="*/ 28 h 320"/>
                <a:gd name="T8" fmla="*/ 3 w 228"/>
                <a:gd name="T9" fmla="*/ 75 h 320"/>
                <a:gd name="T10" fmla="*/ 18 w 228"/>
                <a:gd name="T11" fmla="*/ 115 h 320"/>
                <a:gd name="T12" fmla="*/ 41 w 228"/>
                <a:gd name="T13" fmla="*/ 127 h 320"/>
                <a:gd name="T14" fmla="*/ 42 w 228"/>
                <a:gd name="T15" fmla="*/ 149 h 320"/>
                <a:gd name="T16" fmla="*/ 30 w 228"/>
                <a:gd name="T17" fmla="*/ 169 h 320"/>
                <a:gd name="T18" fmla="*/ 24 w 228"/>
                <a:gd name="T19" fmla="*/ 172 h 320"/>
                <a:gd name="T20" fmla="*/ 8 w 228"/>
                <a:gd name="T21" fmla="*/ 196 h 320"/>
                <a:gd name="T22" fmla="*/ 26 w 228"/>
                <a:gd name="T23" fmla="*/ 243 h 320"/>
                <a:gd name="T24" fmla="*/ 34 w 228"/>
                <a:gd name="T25" fmla="*/ 252 h 320"/>
                <a:gd name="T26" fmla="*/ 31 w 228"/>
                <a:gd name="T27" fmla="*/ 266 h 320"/>
                <a:gd name="T28" fmla="*/ 49 w 228"/>
                <a:gd name="T29" fmla="*/ 301 h 320"/>
                <a:gd name="T30" fmla="*/ 39 w 228"/>
                <a:gd name="T31" fmla="*/ 282 h 320"/>
                <a:gd name="T32" fmla="*/ 53 w 228"/>
                <a:gd name="T33" fmla="*/ 269 h 320"/>
                <a:gd name="T34" fmla="*/ 62 w 228"/>
                <a:gd name="T35" fmla="*/ 283 h 320"/>
                <a:gd name="T36" fmla="*/ 52 w 228"/>
                <a:gd name="T37" fmla="*/ 320 h 320"/>
                <a:gd name="T38" fmla="*/ 77 w 228"/>
                <a:gd name="T39" fmla="*/ 301 h 320"/>
                <a:gd name="T40" fmla="*/ 93 w 228"/>
                <a:gd name="T41" fmla="*/ 270 h 320"/>
                <a:gd name="T42" fmla="*/ 98 w 228"/>
                <a:gd name="T43" fmla="*/ 265 h 320"/>
                <a:gd name="T44" fmla="*/ 101 w 228"/>
                <a:gd name="T45" fmla="*/ 268 h 320"/>
                <a:gd name="T46" fmla="*/ 103 w 228"/>
                <a:gd name="T47" fmla="*/ 295 h 320"/>
                <a:gd name="T48" fmla="*/ 97 w 228"/>
                <a:gd name="T49" fmla="*/ 305 h 320"/>
                <a:gd name="T50" fmla="*/ 105 w 228"/>
                <a:gd name="T51" fmla="*/ 260 h 320"/>
                <a:gd name="T52" fmla="*/ 117 w 228"/>
                <a:gd name="T53" fmla="*/ 257 h 320"/>
                <a:gd name="T54" fmla="*/ 187 w 228"/>
                <a:gd name="T55" fmla="*/ 200 h 320"/>
                <a:gd name="T56" fmla="*/ 225 w 228"/>
                <a:gd name="T57" fmla="*/ 131 h 320"/>
                <a:gd name="T58" fmla="*/ 196 w 228"/>
                <a:gd name="T59" fmla="*/ 5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320">
                  <a:moveTo>
                    <a:pt x="196" y="57"/>
                  </a:moveTo>
                  <a:cubicBezTo>
                    <a:pt x="177" y="37"/>
                    <a:pt x="152" y="25"/>
                    <a:pt x="126" y="15"/>
                  </a:cubicBezTo>
                  <a:cubicBezTo>
                    <a:pt x="107" y="7"/>
                    <a:pt x="86" y="0"/>
                    <a:pt x="65" y="0"/>
                  </a:cubicBezTo>
                  <a:cubicBezTo>
                    <a:pt x="43" y="0"/>
                    <a:pt x="21" y="9"/>
                    <a:pt x="10" y="28"/>
                  </a:cubicBezTo>
                  <a:cubicBezTo>
                    <a:pt x="1" y="41"/>
                    <a:pt x="0" y="59"/>
                    <a:pt x="3" y="75"/>
                  </a:cubicBezTo>
                  <a:cubicBezTo>
                    <a:pt x="5" y="85"/>
                    <a:pt x="10" y="107"/>
                    <a:pt x="18" y="115"/>
                  </a:cubicBezTo>
                  <a:cubicBezTo>
                    <a:pt x="24" y="122"/>
                    <a:pt x="35" y="117"/>
                    <a:pt x="41" y="127"/>
                  </a:cubicBezTo>
                  <a:cubicBezTo>
                    <a:pt x="45" y="133"/>
                    <a:pt x="44" y="142"/>
                    <a:pt x="42" y="149"/>
                  </a:cubicBezTo>
                  <a:cubicBezTo>
                    <a:pt x="40" y="157"/>
                    <a:pt x="36" y="164"/>
                    <a:pt x="30" y="169"/>
                  </a:cubicBezTo>
                  <a:cubicBezTo>
                    <a:pt x="28" y="170"/>
                    <a:pt x="26" y="171"/>
                    <a:pt x="24" y="172"/>
                  </a:cubicBezTo>
                  <a:cubicBezTo>
                    <a:pt x="14" y="175"/>
                    <a:pt x="7" y="185"/>
                    <a:pt x="8" y="196"/>
                  </a:cubicBezTo>
                  <a:cubicBezTo>
                    <a:pt x="11" y="212"/>
                    <a:pt x="17" y="229"/>
                    <a:pt x="26" y="243"/>
                  </a:cubicBezTo>
                  <a:cubicBezTo>
                    <a:pt x="29" y="246"/>
                    <a:pt x="31" y="249"/>
                    <a:pt x="34" y="252"/>
                  </a:cubicBezTo>
                  <a:cubicBezTo>
                    <a:pt x="33" y="257"/>
                    <a:pt x="32" y="261"/>
                    <a:pt x="31" y="266"/>
                  </a:cubicBezTo>
                  <a:cubicBezTo>
                    <a:pt x="29" y="281"/>
                    <a:pt x="36" y="298"/>
                    <a:pt x="49" y="301"/>
                  </a:cubicBezTo>
                  <a:cubicBezTo>
                    <a:pt x="44" y="296"/>
                    <a:pt x="40" y="290"/>
                    <a:pt x="39" y="282"/>
                  </a:cubicBezTo>
                  <a:cubicBezTo>
                    <a:pt x="39" y="275"/>
                    <a:pt x="46" y="267"/>
                    <a:pt x="53" y="269"/>
                  </a:cubicBezTo>
                  <a:cubicBezTo>
                    <a:pt x="59" y="270"/>
                    <a:pt x="62" y="277"/>
                    <a:pt x="62" y="283"/>
                  </a:cubicBezTo>
                  <a:cubicBezTo>
                    <a:pt x="65" y="296"/>
                    <a:pt x="60" y="310"/>
                    <a:pt x="52" y="320"/>
                  </a:cubicBezTo>
                  <a:cubicBezTo>
                    <a:pt x="61" y="315"/>
                    <a:pt x="71" y="310"/>
                    <a:pt x="77" y="301"/>
                  </a:cubicBezTo>
                  <a:cubicBezTo>
                    <a:pt x="84" y="292"/>
                    <a:pt x="86" y="279"/>
                    <a:pt x="93" y="270"/>
                  </a:cubicBezTo>
                  <a:cubicBezTo>
                    <a:pt x="95" y="268"/>
                    <a:pt x="97" y="267"/>
                    <a:pt x="98" y="265"/>
                  </a:cubicBezTo>
                  <a:cubicBezTo>
                    <a:pt x="99" y="266"/>
                    <a:pt x="100" y="267"/>
                    <a:pt x="101" y="268"/>
                  </a:cubicBezTo>
                  <a:cubicBezTo>
                    <a:pt x="107" y="276"/>
                    <a:pt x="107" y="282"/>
                    <a:pt x="103" y="295"/>
                  </a:cubicBezTo>
                  <a:cubicBezTo>
                    <a:pt x="102" y="297"/>
                    <a:pt x="97" y="305"/>
                    <a:pt x="97" y="305"/>
                  </a:cubicBezTo>
                  <a:cubicBezTo>
                    <a:pt x="98" y="304"/>
                    <a:pt x="122" y="287"/>
                    <a:pt x="105" y="260"/>
                  </a:cubicBezTo>
                  <a:cubicBezTo>
                    <a:pt x="109" y="259"/>
                    <a:pt x="113" y="258"/>
                    <a:pt x="117" y="257"/>
                  </a:cubicBezTo>
                  <a:cubicBezTo>
                    <a:pt x="146" y="248"/>
                    <a:pt x="167" y="224"/>
                    <a:pt x="187" y="200"/>
                  </a:cubicBezTo>
                  <a:cubicBezTo>
                    <a:pt x="204" y="180"/>
                    <a:pt x="222" y="157"/>
                    <a:pt x="225" y="131"/>
                  </a:cubicBezTo>
                  <a:cubicBezTo>
                    <a:pt x="228" y="104"/>
                    <a:pt x="215" y="76"/>
                    <a:pt x="196" y="57"/>
                  </a:cubicBezTo>
                  <a:close/>
                </a:path>
              </a:pathLst>
            </a:custGeom>
            <a:solidFill>
              <a:srgbClr val="CC7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xmlns="" id="{2C1EAC03-1180-4042-8B8C-69FAE2F66A0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9450" y="3457575"/>
              <a:ext cx="466725" cy="908050"/>
            </a:xfrm>
            <a:custGeom>
              <a:avLst/>
              <a:gdLst>
                <a:gd name="T0" fmla="*/ 101 w 237"/>
                <a:gd name="T1" fmla="*/ 39 h 461"/>
                <a:gd name="T2" fmla="*/ 48 w 237"/>
                <a:gd name="T3" fmla="*/ 0 h 461"/>
                <a:gd name="T4" fmla="*/ 72 w 237"/>
                <a:gd name="T5" fmla="*/ 44 h 461"/>
                <a:gd name="T6" fmla="*/ 76 w 237"/>
                <a:gd name="T7" fmla="*/ 87 h 461"/>
                <a:gd name="T8" fmla="*/ 78 w 237"/>
                <a:gd name="T9" fmla="*/ 180 h 461"/>
                <a:gd name="T10" fmla="*/ 69 w 237"/>
                <a:gd name="T11" fmla="*/ 242 h 461"/>
                <a:gd name="T12" fmla="*/ 17 w 237"/>
                <a:gd name="T13" fmla="*/ 287 h 461"/>
                <a:gd name="T14" fmla="*/ 6 w 237"/>
                <a:gd name="T15" fmla="*/ 296 h 461"/>
                <a:gd name="T16" fmla="*/ 15 w 237"/>
                <a:gd name="T17" fmla="*/ 324 h 461"/>
                <a:gd name="T18" fmla="*/ 40 w 237"/>
                <a:gd name="T19" fmla="*/ 343 h 461"/>
                <a:gd name="T20" fmla="*/ 41 w 237"/>
                <a:gd name="T21" fmla="*/ 461 h 461"/>
                <a:gd name="T22" fmla="*/ 89 w 237"/>
                <a:gd name="T23" fmla="*/ 439 h 461"/>
                <a:gd name="T24" fmla="*/ 78 w 237"/>
                <a:gd name="T25" fmla="*/ 377 h 461"/>
                <a:gd name="T26" fmla="*/ 218 w 237"/>
                <a:gd name="T27" fmla="*/ 265 h 461"/>
                <a:gd name="T28" fmla="*/ 232 w 237"/>
                <a:gd name="T29" fmla="*/ 232 h 461"/>
                <a:gd name="T30" fmla="*/ 101 w 237"/>
                <a:gd name="T31" fmla="*/ 39 h 461"/>
                <a:gd name="T32" fmla="*/ 69 w 237"/>
                <a:gd name="T33" fmla="*/ 318 h 461"/>
                <a:gd name="T34" fmla="*/ 110 w 237"/>
                <a:gd name="T35" fmla="*/ 196 h 461"/>
                <a:gd name="T36" fmla="*/ 144 w 237"/>
                <a:gd name="T37" fmla="*/ 235 h 461"/>
                <a:gd name="T38" fmla="*/ 69 w 237"/>
                <a:gd name="T39" fmla="*/ 318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7" h="461">
                  <a:moveTo>
                    <a:pt x="101" y="39"/>
                  </a:moveTo>
                  <a:cubicBezTo>
                    <a:pt x="85" y="24"/>
                    <a:pt x="67" y="9"/>
                    <a:pt x="48" y="0"/>
                  </a:cubicBezTo>
                  <a:cubicBezTo>
                    <a:pt x="56" y="14"/>
                    <a:pt x="68" y="28"/>
                    <a:pt x="72" y="44"/>
                  </a:cubicBezTo>
                  <a:cubicBezTo>
                    <a:pt x="75" y="58"/>
                    <a:pt x="76" y="73"/>
                    <a:pt x="76" y="87"/>
                  </a:cubicBezTo>
                  <a:cubicBezTo>
                    <a:pt x="76" y="118"/>
                    <a:pt x="77" y="149"/>
                    <a:pt x="78" y="180"/>
                  </a:cubicBezTo>
                  <a:cubicBezTo>
                    <a:pt x="78" y="201"/>
                    <a:pt x="78" y="223"/>
                    <a:pt x="69" y="242"/>
                  </a:cubicBezTo>
                  <a:cubicBezTo>
                    <a:pt x="59" y="262"/>
                    <a:pt x="38" y="276"/>
                    <a:pt x="17" y="287"/>
                  </a:cubicBezTo>
                  <a:cubicBezTo>
                    <a:pt x="13" y="289"/>
                    <a:pt x="8" y="292"/>
                    <a:pt x="6" y="296"/>
                  </a:cubicBezTo>
                  <a:cubicBezTo>
                    <a:pt x="0" y="305"/>
                    <a:pt x="7" y="317"/>
                    <a:pt x="15" y="324"/>
                  </a:cubicBezTo>
                  <a:cubicBezTo>
                    <a:pt x="23" y="330"/>
                    <a:pt x="34" y="334"/>
                    <a:pt x="40" y="343"/>
                  </a:cubicBezTo>
                  <a:cubicBezTo>
                    <a:pt x="41" y="382"/>
                    <a:pt x="41" y="421"/>
                    <a:pt x="41" y="461"/>
                  </a:cubicBezTo>
                  <a:cubicBezTo>
                    <a:pt x="58" y="455"/>
                    <a:pt x="74" y="448"/>
                    <a:pt x="89" y="439"/>
                  </a:cubicBezTo>
                  <a:cubicBezTo>
                    <a:pt x="83" y="412"/>
                    <a:pt x="59" y="387"/>
                    <a:pt x="78" y="377"/>
                  </a:cubicBezTo>
                  <a:cubicBezTo>
                    <a:pt x="131" y="343"/>
                    <a:pt x="183" y="317"/>
                    <a:pt x="218" y="265"/>
                  </a:cubicBezTo>
                  <a:cubicBezTo>
                    <a:pt x="224" y="255"/>
                    <a:pt x="231" y="244"/>
                    <a:pt x="232" y="232"/>
                  </a:cubicBezTo>
                  <a:cubicBezTo>
                    <a:pt x="237" y="199"/>
                    <a:pt x="139" y="73"/>
                    <a:pt x="101" y="39"/>
                  </a:cubicBezTo>
                  <a:close/>
                  <a:moveTo>
                    <a:pt x="69" y="318"/>
                  </a:moveTo>
                  <a:cubicBezTo>
                    <a:pt x="76" y="287"/>
                    <a:pt x="110" y="196"/>
                    <a:pt x="110" y="196"/>
                  </a:cubicBezTo>
                  <a:cubicBezTo>
                    <a:pt x="126" y="204"/>
                    <a:pt x="144" y="235"/>
                    <a:pt x="144" y="235"/>
                  </a:cubicBezTo>
                  <a:cubicBezTo>
                    <a:pt x="144" y="235"/>
                    <a:pt x="85" y="307"/>
                    <a:pt x="69" y="318"/>
                  </a:cubicBez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36">
              <a:extLst>
                <a:ext uri="{FF2B5EF4-FFF2-40B4-BE49-F238E27FC236}">
                  <a16:creationId xmlns:a16="http://schemas.microsoft.com/office/drawing/2014/main" xmlns="" id="{FC996622-3C5E-4E8C-A4B1-00FDA7244C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88513" y="3711575"/>
              <a:ext cx="241300" cy="422275"/>
            </a:xfrm>
            <a:custGeom>
              <a:avLst/>
              <a:gdLst>
                <a:gd name="T0" fmla="*/ 61 w 123"/>
                <a:gd name="T1" fmla="*/ 0 h 214"/>
                <a:gd name="T2" fmla="*/ 49 w 123"/>
                <a:gd name="T3" fmla="*/ 65 h 214"/>
                <a:gd name="T4" fmla="*/ 48 w 123"/>
                <a:gd name="T5" fmla="*/ 73 h 214"/>
                <a:gd name="T6" fmla="*/ 50 w 123"/>
                <a:gd name="T7" fmla="*/ 67 h 214"/>
                <a:gd name="T8" fmla="*/ 84 w 123"/>
                <a:gd name="T9" fmla="*/ 106 h 214"/>
                <a:gd name="T10" fmla="*/ 9 w 123"/>
                <a:gd name="T11" fmla="*/ 189 h 214"/>
                <a:gd name="T12" fmla="*/ 9 w 123"/>
                <a:gd name="T13" fmla="*/ 188 h 214"/>
                <a:gd name="T14" fmla="*/ 4 w 123"/>
                <a:gd name="T15" fmla="*/ 197 h 214"/>
                <a:gd name="T16" fmla="*/ 6 w 123"/>
                <a:gd name="T17" fmla="*/ 214 h 214"/>
                <a:gd name="T18" fmla="*/ 13 w 123"/>
                <a:gd name="T19" fmla="*/ 211 h 214"/>
                <a:gd name="T20" fmla="*/ 56 w 123"/>
                <a:gd name="T21" fmla="*/ 176 h 214"/>
                <a:gd name="T22" fmla="*/ 78 w 123"/>
                <a:gd name="T23" fmla="*/ 157 h 214"/>
                <a:gd name="T24" fmla="*/ 101 w 123"/>
                <a:gd name="T25" fmla="*/ 123 h 214"/>
                <a:gd name="T26" fmla="*/ 118 w 123"/>
                <a:gd name="T27" fmla="*/ 95 h 214"/>
                <a:gd name="T28" fmla="*/ 123 w 123"/>
                <a:gd name="T29" fmla="*/ 81 h 214"/>
                <a:gd name="T30" fmla="*/ 118 w 123"/>
                <a:gd name="T31" fmla="*/ 70 h 214"/>
                <a:gd name="T32" fmla="*/ 61 w 123"/>
                <a:gd name="T3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214">
                  <a:moveTo>
                    <a:pt x="61" y="0"/>
                  </a:moveTo>
                  <a:cubicBezTo>
                    <a:pt x="64" y="3"/>
                    <a:pt x="50" y="57"/>
                    <a:pt x="49" y="65"/>
                  </a:cubicBezTo>
                  <a:cubicBezTo>
                    <a:pt x="48" y="67"/>
                    <a:pt x="48" y="70"/>
                    <a:pt x="48" y="73"/>
                  </a:cubicBezTo>
                  <a:cubicBezTo>
                    <a:pt x="50" y="69"/>
                    <a:pt x="50" y="67"/>
                    <a:pt x="50" y="67"/>
                  </a:cubicBezTo>
                  <a:cubicBezTo>
                    <a:pt x="66" y="75"/>
                    <a:pt x="84" y="106"/>
                    <a:pt x="84" y="106"/>
                  </a:cubicBezTo>
                  <a:cubicBezTo>
                    <a:pt x="84" y="106"/>
                    <a:pt x="25" y="178"/>
                    <a:pt x="9" y="189"/>
                  </a:cubicBezTo>
                  <a:cubicBezTo>
                    <a:pt x="9" y="188"/>
                    <a:pt x="9" y="188"/>
                    <a:pt x="9" y="188"/>
                  </a:cubicBezTo>
                  <a:cubicBezTo>
                    <a:pt x="8" y="191"/>
                    <a:pt x="6" y="194"/>
                    <a:pt x="4" y="197"/>
                  </a:cubicBezTo>
                  <a:cubicBezTo>
                    <a:pt x="1" y="203"/>
                    <a:pt x="0" y="214"/>
                    <a:pt x="6" y="214"/>
                  </a:cubicBezTo>
                  <a:cubicBezTo>
                    <a:pt x="9" y="214"/>
                    <a:pt x="11" y="212"/>
                    <a:pt x="13" y="211"/>
                  </a:cubicBezTo>
                  <a:cubicBezTo>
                    <a:pt x="27" y="199"/>
                    <a:pt x="42" y="188"/>
                    <a:pt x="56" y="176"/>
                  </a:cubicBezTo>
                  <a:cubicBezTo>
                    <a:pt x="64" y="170"/>
                    <a:pt x="71" y="164"/>
                    <a:pt x="78" y="157"/>
                  </a:cubicBezTo>
                  <a:cubicBezTo>
                    <a:pt x="87" y="147"/>
                    <a:pt x="94" y="135"/>
                    <a:pt x="101" y="123"/>
                  </a:cubicBezTo>
                  <a:cubicBezTo>
                    <a:pt x="107" y="114"/>
                    <a:pt x="112" y="105"/>
                    <a:pt x="118" y="95"/>
                  </a:cubicBezTo>
                  <a:cubicBezTo>
                    <a:pt x="120" y="91"/>
                    <a:pt x="123" y="86"/>
                    <a:pt x="123" y="81"/>
                  </a:cubicBezTo>
                  <a:cubicBezTo>
                    <a:pt x="122" y="77"/>
                    <a:pt x="120" y="73"/>
                    <a:pt x="118" y="70"/>
                  </a:cubicBezTo>
                  <a:cubicBezTo>
                    <a:pt x="102" y="45"/>
                    <a:pt x="82" y="21"/>
                    <a:pt x="61" y="0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Freeform 37">
              <a:extLst>
                <a:ext uri="{FF2B5EF4-FFF2-40B4-BE49-F238E27FC236}">
                  <a16:creationId xmlns:a16="http://schemas.microsoft.com/office/drawing/2014/main" xmlns="" id="{A00E0678-39CA-4BDE-8ECC-01B7502672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07500" y="3513138"/>
              <a:ext cx="246062" cy="239713"/>
            </a:xfrm>
            <a:custGeom>
              <a:avLst/>
              <a:gdLst>
                <a:gd name="T0" fmla="*/ 22 w 125"/>
                <a:gd name="T1" fmla="*/ 65 h 122"/>
                <a:gd name="T2" fmla="*/ 65 w 125"/>
                <a:gd name="T3" fmla="*/ 26 h 122"/>
                <a:gd name="T4" fmla="*/ 79 w 125"/>
                <a:gd name="T5" fmla="*/ 0 h 122"/>
                <a:gd name="T6" fmla="*/ 119 w 125"/>
                <a:gd name="T7" fmla="*/ 71 h 122"/>
                <a:gd name="T8" fmla="*/ 123 w 125"/>
                <a:gd name="T9" fmla="*/ 102 h 122"/>
                <a:gd name="T10" fmla="*/ 102 w 125"/>
                <a:gd name="T11" fmla="*/ 122 h 122"/>
                <a:gd name="T12" fmla="*/ 88 w 125"/>
                <a:gd name="T13" fmla="*/ 118 h 122"/>
                <a:gd name="T14" fmla="*/ 0 w 125"/>
                <a:gd name="T15" fmla="*/ 74 h 122"/>
                <a:gd name="T16" fmla="*/ 22 w 125"/>
                <a:gd name="T17" fmla="*/ 6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2">
                  <a:moveTo>
                    <a:pt x="22" y="65"/>
                  </a:moveTo>
                  <a:cubicBezTo>
                    <a:pt x="39" y="55"/>
                    <a:pt x="57" y="44"/>
                    <a:pt x="65" y="26"/>
                  </a:cubicBezTo>
                  <a:cubicBezTo>
                    <a:pt x="69" y="17"/>
                    <a:pt x="71" y="6"/>
                    <a:pt x="79" y="0"/>
                  </a:cubicBezTo>
                  <a:cubicBezTo>
                    <a:pt x="96" y="21"/>
                    <a:pt x="109" y="45"/>
                    <a:pt x="119" y="71"/>
                  </a:cubicBezTo>
                  <a:cubicBezTo>
                    <a:pt x="122" y="81"/>
                    <a:pt x="125" y="92"/>
                    <a:pt x="123" y="102"/>
                  </a:cubicBezTo>
                  <a:cubicBezTo>
                    <a:pt x="121" y="112"/>
                    <a:pt x="113" y="122"/>
                    <a:pt x="102" y="122"/>
                  </a:cubicBezTo>
                  <a:cubicBezTo>
                    <a:pt x="97" y="122"/>
                    <a:pt x="92" y="120"/>
                    <a:pt x="88" y="118"/>
                  </a:cubicBezTo>
                  <a:cubicBezTo>
                    <a:pt x="63" y="107"/>
                    <a:pt x="18" y="95"/>
                    <a:pt x="0" y="74"/>
                  </a:cubicBezTo>
                  <a:cubicBezTo>
                    <a:pt x="7" y="72"/>
                    <a:pt x="15" y="69"/>
                    <a:pt x="22" y="65"/>
                  </a:cubicBez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0" name="Freeform 38">
              <a:extLst>
                <a:ext uri="{FF2B5EF4-FFF2-40B4-BE49-F238E27FC236}">
                  <a16:creationId xmlns:a16="http://schemas.microsoft.com/office/drawing/2014/main" xmlns="" id="{E3EF3FB9-C7D7-48ED-8E40-34469F7BB2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77338" y="3941763"/>
              <a:ext cx="200025" cy="227013"/>
            </a:xfrm>
            <a:custGeom>
              <a:avLst/>
              <a:gdLst>
                <a:gd name="T0" fmla="*/ 74 w 101"/>
                <a:gd name="T1" fmla="*/ 17 h 115"/>
                <a:gd name="T2" fmla="*/ 28 w 101"/>
                <a:gd name="T3" fmla="*/ 0 h 115"/>
                <a:gd name="T4" fmla="*/ 32 w 101"/>
                <a:gd name="T5" fmla="*/ 14 h 115"/>
                <a:gd name="T6" fmla="*/ 0 w 101"/>
                <a:gd name="T7" fmla="*/ 115 h 115"/>
                <a:gd name="T8" fmla="*/ 31 w 101"/>
                <a:gd name="T9" fmla="*/ 106 h 115"/>
                <a:gd name="T10" fmla="*/ 92 w 101"/>
                <a:gd name="T11" fmla="*/ 65 h 115"/>
                <a:gd name="T12" fmla="*/ 96 w 101"/>
                <a:gd name="T13" fmla="*/ 35 h 115"/>
                <a:gd name="T14" fmla="*/ 74 w 101"/>
                <a:gd name="T15" fmla="*/ 1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5">
                  <a:moveTo>
                    <a:pt x="74" y="17"/>
                  </a:moveTo>
                  <a:cubicBezTo>
                    <a:pt x="62" y="11"/>
                    <a:pt x="43" y="0"/>
                    <a:pt x="28" y="0"/>
                  </a:cubicBezTo>
                  <a:cubicBezTo>
                    <a:pt x="32" y="5"/>
                    <a:pt x="34" y="10"/>
                    <a:pt x="32" y="14"/>
                  </a:cubicBezTo>
                  <a:cubicBezTo>
                    <a:pt x="29" y="25"/>
                    <a:pt x="13" y="71"/>
                    <a:pt x="0" y="115"/>
                  </a:cubicBezTo>
                  <a:cubicBezTo>
                    <a:pt x="11" y="115"/>
                    <a:pt x="21" y="111"/>
                    <a:pt x="31" y="106"/>
                  </a:cubicBezTo>
                  <a:cubicBezTo>
                    <a:pt x="54" y="97"/>
                    <a:pt x="78" y="85"/>
                    <a:pt x="92" y="65"/>
                  </a:cubicBezTo>
                  <a:cubicBezTo>
                    <a:pt x="97" y="56"/>
                    <a:pt x="101" y="45"/>
                    <a:pt x="96" y="35"/>
                  </a:cubicBezTo>
                  <a:cubicBezTo>
                    <a:pt x="92" y="26"/>
                    <a:pt x="83" y="21"/>
                    <a:pt x="74" y="17"/>
                  </a:cubicBez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Freeform 39">
              <a:extLst>
                <a:ext uri="{FF2B5EF4-FFF2-40B4-BE49-F238E27FC236}">
                  <a16:creationId xmlns:a16="http://schemas.microsoft.com/office/drawing/2014/main" xmlns="" id="{2970B5FA-DC9D-4352-89B9-C12B04F717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40725" y="3163888"/>
              <a:ext cx="1000125" cy="544513"/>
            </a:xfrm>
            <a:custGeom>
              <a:avLst/>
              <a:gdLst>
                <a:gd name="T0" fmla="*/ 490 w 508"/>
                <a:gd name="T1" fmla="*/ 215 h 276"/>
                <a:gd name="T2" fmla="*/ 457 w 508"/>
                <a:gd name="T3" fmla="*/ 211 h 276"/>
                <a:gd name="T4" fmla="*/ 307 w 508"/>
                <a:gd name="T5" fmla="*/ 171 h 276"/>
                <a:gd name="T6" fmla="*/ 222 w 508"/>
                <a:gd name="T7" fmla="*/ 120 h 276"/>
                <a:gd name="T8" fmla="*/ 146 w 508"/>
                <a:gd name="T9" fmla="*/ 93 h 276"/>
                <a:gd name="T10" fmla="*/ 92 w 508"/>
                <a:gd name="T11" fmla="*/ 53 h 276"/>
                <a:gd name="T12" fmla="*/ 0 w 508"/>
                <a:gd name="T13" fmla="*/ 0 h 276"/>
                <a:gd name="T14" fmla="*/ 22 w 508"/>
                <a:gd name="T15" fmla="*/ 18 h 276"/>
                <a:gd name="T16" fmla="*/ 417 w 508"/>
                <a:gd name="T17" fmla="*/ 260 h 276"/>
                <a:gd name="T18" fmla="*/ 412 w 508"/>
                <a:gd name="T19" fmla="*/ 276 h 276"/>
                <a:gd name="T20" fmla="*/ 418 w 508"/>
                <a:gd name="T21" fmla="*/ 275 h 276"/>
                <a:gd name="T22" fmla="*/ 462 w 508"/>
                <a:gd name="T23" fmla="*/ 261 h 276"/>
                <a:gd name="T24" fmla="*/ 505 w 508"/>
                <a:gd name="T25" fmla="*/ 241 h 276"/>
                <a:gd name="T26" fmla="*/ 490 w 508"/>
                <a:gd name="T27" fmla="*/ 21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8" h="276">
                  <a:moveTo>
                    <a:pt x="490" y="215"/>
                  </a:moveTo>
                  <a:cubicBezTo>
                    <a:pt x="480" y="211"/>
                    <a:pt x="468" y="211"/>
                    <a:pt x="457" y="211"/>
                  </a:cubicBezTo>
                  <a:cubicBezTo>
                    <a:pt x="405" y="211"/>
                    <a:pt x="352" y="197"/>
                    <a:pt x="307" y="171"/>
                  </a:cubicBezTo>
                  <a:cubicBezTo>
                    <a:pt x="279" y="154"/>
                    <a:pt x="253" y="132"/>
                    <a:pt x="222" y="120"/>
                  </a:cubicBezTo>
                  <a:cubicBezTo>
                    <a:pt x="197" y="110"/>
                    <a:pt x="170" y="106"/>
                    <a:pt x="146" y="93"/>
                  </a:cubicBezTo>
                  <a:cubicBezTo>
                    <a:pt x="126" y="83"/>
                    <a:pt x="110" y="67"/>
                    <a:pt x="92" y="53"/>
                  </a:cubicBezTo>
                  <a:cubicBezTo>
                    <a:pt x="80" y="43"/>
                    <a:pt x="27" y="1"/>
                    <a:pt x="0" y="0"/>
                  </a:cubicBezTo>
                  <a:cubicBezTo>
                    <a:pt x="6" y="7"/>
                    <a:pt x="14" y="13"/>
                    <a:pt x="22" y="18"/>
                  </a:cubicBezTo>
                  <a:cubicBezTo>
                    <a:pt x="151" y="107"/>
                    <a:pt x="277" y="191"/>
                    <a:pt x="417" y="260"/>
                  </a:cubicBezTo>
                  <a:cubicBezTo>
                    <a:pt x="415" y="266"/>
                    <a:pt x="414" y="271"/>
                    <a:pt x="412" y="276"/>
                  </a:cubicBezTo>
                  <a:cubicBezTo>
                    <a:pt x="414" y="275"/>
                    <a:pt x="416" y="275"/>
                    <a:pt x="418" y="275"/>
                  </a:cubicBezTo>
                  <a:cubicBezTo>
                    <a:pt x="433" y="272"/>
                    <a:pt x="447" y="264"/>
                    <a:pt x="462" y="261"/>
                  </a:cubicBezTo>
                  <a:cubicBezTo>
                    <a:pt x="479" y="257"/>
                    <a:pt x="501" y="257"/>
                    <a:pt x="505" y="241"/>
                  </a:cubicBezTo>
                  <a:cubicBezTo>
                    <a:pt x="508" y="230"/>
                    <a:pt x="500" y="219"/>
                    <a:pt x="490" y="215"/>
                  </a:cubicBez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Freeform 40">
              <a:extLst>
                <a:ext uri="{FF2B5EF4-FFF2-40B4-BE49-F238E27FC236}">
                  <a16:creationId xmlns:a16="http://schemas.microsoft.com/office/drawing/2014/main" xmlns="" id="{6A8E1183-AA04-4517-9510-61BBE087DD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0238" y="2887663"/>
              <a:ext cx="312737" cy="517525"/>
            </a:xfrm>
            <a:custGeom>
              <a:avLst/>
              <a:gdLst>
                <a:gd name="T0" fmla="*/ 112 w 159"/>
                <a:gd name="T1" fmla="*/ 0 h 262"/>
                <a:gd name="T2" fmla="*/ 57 w 159"/>
                <a:gd name="T3" fmla="*/ 60 h 262"/>
                <a:gd name="T4" fmla="*/ 62 w 159"/>
                <a:gd name="T5" fmla="*/ 93 h 262"/>
                <a:gd name="T6" fmla="*/ 12 w 159"/>
                <a:gd name="T7" fmla="*/ 214 h 262"/>
                <a:gd name="T8" fmla="*/ 10 w 159"/>
                <a:gd name="T9" fmla="*/ 254 h 262"/>
                <a:gd name="T10" fmla="*/ 10 w 159"/>
                <a:gd name="T11" fmla="*/ 255 h 262"/>
                <a:gd name="T12" fmla="*/ 24 w 159"/>
                <a:gd name="T13" fmla="*/ 227 h 262"/>
                <a:gd name="T14" fmla="*/ 29 w 159"/>
                <a:gd name="T15" fmla="*/ 222 h 262"/>
                <a:gd name="T16" fmla="*/ 32 w 159"/>
                <a:gd name="T17" fmla="*/ 225 h 262"/>
                <a:gd name="T18" fmla="*/ 34 w 159"/>
                <a:gd name="T19" fmla="*/ 252 h 262"/>
                <a:gd name="T20" fmla="*/ 28 w 159"/>
                <a:gd name="T21" fmla="*/ 262 h 262"/>
                <a:gd name="T22" fmla="*/ 36 w 159"/>
                <a:gd name="T23" fmla="*/ 217 h 262"/>
                <a:gd name="T24" fmla="*/ 48 w 159"/>
                <a:gd name="T25" fmla="*/ 214 h 262"/>
                <a:gd name="T26" fmla="*/ 118 w 159"/>
                <a:gd name="T27" fmla="*/ 157 h 262"/>
                <a:gd name="T28" fmla="*/ 156 w 159"/>
                <a:gd name="T29" fmla="*/ 88 h 262"/>
                <a:gd name="T30" fmla="*/ 127 w 159"/>
                <a:gd name="T31" fmla="*/ 14 h 262"/>
                <a:gd name="T32" fmla="*/ 112 w 159"/>
                <a:gd name="T33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9" h="262">
                  <a:moveTo>
                    <a:pt x="112" y="0"/>
                  </a:moveTo>
                  <a:cubicBezTo>
                    <a:pt x="81" y="1"/>
                    <a:pt x="55" y="18"/>
                    <a:pt x="57" y="60"/>
                  </a:cubicBezTo>
                  <a:cubicBezTo>
                    <a:pt x="58" y="71"/>
                    <a:pt x="61" y="82"/>
                    <a:pt x="62" y="93"/>
                  </a:cubicBezTo>
                  <a:cubicBezTo>
                    <a:pt x="67" y="137"/>
                    <a:pt x="32" y="174"/>
                    <a:pt x="12" y="214"/>
                  </a:cubicBezTo>
                  <a:cubicBezTo>
                    <a:pt x="5" y="226"/>
                    <a:pt x="0" y="243"/>
                    <a:pt x="10" y="254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5" y="246"/>
                    <a:pt x="18" y="235"/>
                    <a:pt x="24" y="227"/>
                  </a:cubicBezTo>
                  <a:cubicBezTo>
                    <a:pt x="26" y="225"/>
                    <a:pt x="28" y="224"/>
                    <a:pt x="29" y="222"/>
                  </a:cubicBezTo>
                  <a:cubicBezTo>
                    <a:pt x="30" y="223"/>
                    <a:pt x="31" y="224"/>
                    <a:pt x="32" y="225"/>
                  </a:cubicBezTo>
                  <a:cubicBezTo>
                    <a:pt x="38" y="233"/>
                    <a:pt x="38" y="239"/>
                    <a:pt x="34" y="252"/>
                  </a:cubicBezTo>
                  <a:cubicBezTo>
                    <a:pt x="33" y="254"/>
                    <a:pt x="28" y="262"/>
                    <a:pt x="28" y="262"/>
                  </a:cubicBezTo>
                  <a:cubicBezTo>
                    <a:pt x="29" y="261"/>
                    <a:pt x="53" y="244"/>
                    <a:pt x="36" y="217"/>
                  </a:cubicBezTo>
                  <a:cubicBezTo>
                    <a:pt x="40" y="216"/>
                    <a:pt x="44" y="215"/>
                    <a:pt x="48" y="214"/>
                  </a:cubicBezTo>
                  <a:cubicBezTo>
                    <a:pt x="77" y="205"/>
                    <a:pt x="98" y="181"/>
                    <a:pt x="118" y="157"/>
                  </a:cubicBezTo>
                  <a:cubicBezTo>
                    <a:pt x="135" y="137"/>
                    <a:pt x="153" y="114"/>
                    <a:pt x="156" y="88"/>
                  </a:cubicBezTo>
                  <a:cubicBezTo>
                    <a:pt x="159" y="61"/>
                    <a:pt x="146" y="33"/>
                    <a:pt x="127" y="14"/>
                  </a:cubicBezTo>
                  <a:cubicBezTo>
                    <a:pt x="122" y="9"/>
                    <a:pt x="117" y="5"/>
                    <a:pt x="112" y="0"/>
                  </a:cubicBezTo>
                  <a:close/>
                </a:path>
              </a:pathLst>
            </a:custGeom>
            <a:solidFill>
              <a:srgbClr val="AD6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Oval 41">
              <a:extLst>
                <a:ext uri="{FF2B5EF4-FFF2-40B4-BE49-F238E27FC236}">
                  <a16:creationId xmlns:a16="http://schemas.microsoft.com/office/drawing/2014/main" xmlns="" id="{23DB3A81-A2C9-4770-A544-CA08B45D5D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648825" y="2838450"/>
              <a:ext cx="298450" cy="300038"/>
            </a:xfrm>
            <a:prstGeom prst="ellipse">
              <a:avLst/>
            </a:prstGeom>
            <a:solidFill>
              <a:srgbClr val="CC7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Freeform 44">
              <a:extLst>
                <a:ext uri="{FF2B5EF4-FFF2-40B4-BE49-F238E27FC236}">
                  <a16:creationId xmlns:a16="http://schemas.microsoft.com/office/drawing/2014/main" xmlns="" id="{79A6F286-2FD6-438C-BAA2-5C2F35F83A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26688" y="3298825"/>
              <a:ext cx="439737" cy="687388"/>
            </a:xfrm>
            <a:custGeom>
              <a:avLst/>
              <a:gdLst>
                <a:gd name="T0" fmla="*/ 224 w 224"/>
                <a:gd name="T1" fmla="*/ 0 h 349"/>
                <a:gd name="T2" fmla="*/ 55 w 224"/>
                <a:gd name="T3" fmla="*/ 161 h 349"/>
                <a:gd name="T4" fmla="*/ 0 w 224"/>
                <a:gd name="T5" fmla="*/ 325 h 349"/>
                <a:gd name="T6" fmla="*/ 36 w 224"/>
                <a:gd name="T7" fmla="*/ 333 h 349"/>
                <a:gd name="T8" fmla="*/ 187 w 224"/>
                <a:gd name="T9" fmla="*/ 155 h 349"/>
                <a:gd name="T10" fmla="*/ 224 w 224"/>
                <a:gd name="T11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349">
                  <a:moveTo>
                    <a:pt x="224" y="0"/>
                  </a:moveTo>
                  <a:cubicBezTo>
                    <a:pt x="224" y="0"/>
                    <a:pt x="177" y="8"/>
                    <a:pt x="55" y="161"/>
                  </a:cubicBezTo>
                  <a:cubicBezTo>
                    <a:pt x="2" y="274"/>
                    <a:pt x="0" y="325"/>
                    <a:pt x="0" y="325"/>
                  </a:cubicBezTo>
                  <a:cubicBezTo>
                    <a:pt x="0" y="325"/>
                    <a:pt x="2" y="349"/>
                    <a:pt x="36" y="333"/>
                  </a:cubicBezTo>
                  <a:cubicBezTo>
                    <a:pt x="71" y="316"/>
                    <a:pt x="187" y="155"/>
                    <a:pt x="187" y="155"/>
                  </a:cubicBezTo>
                  <a:lnTo>
                    <a:pt x="224" y="0"/>
                  </a:lnTo>
                  <a:close/>
                </a:path>
              </a:pathLst>
            </a:custGeom>
            <a:solidFill>
              <a:srgbClr val="CA7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Freeform 45">
              <a:extLst>
                <a:ext uri="{FF2B5EF4-FFF2-40B4-BE49-F238E27FC236}">
                  <a16:creationId xmlns:a16="http://schemas.microsoft.com/office/drawing/2014/main" xmlns="" id="{7DC79B3E-8CCC-4236-B036-4D04BAA0B8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74338" y="3255963"/>
              <a:ext cx="539750" cy="706438"/>
            </a:xfrm>
            <a:custGeom>
              <a:avLst/>
              <a:gdLst>
                <a:gd name="T0" fmla="*/ 45 w 274"/>
                <a:gd name="T1" fmla="*/ 48 h 358"/>
                <a:gd name="T2" fmla="*/ 21 w 274"/>
                <a:gd name="T3" fmla="*/ 334 h 358"/>
                <a:gd name="T4" fmla="*/ 176 w 274"/>
                <a:gd name="T5" fmla="*/ 356 h 358"/>
                <a:gd name="T6" fmla="*/ 218 w 274"/>
                <a:gd name="T7" fmla="*/ 349 h 358"/>
                <a:gd name="T8" fmla="*/ 255 w 274"/>
                <a:gd name="T9" fmla="*/ 315 h 358"/>
                <a:gd name="T10" fmla="*/ 268 w 274"/>
                <a:gd name="T11" fmla="*/ 223 h 358"/>
                <a:gd name="T12" fmla="*/ 228 w 274"/>
                <a:gd name="T13" fmla="*/ 138 h 358"/>
                <a:gd name="T14" fmla="*/ 175 w 274"/>
                <a:gd name="T15" fmla="*/ 64 h 358"/>
                <a:gd name="T16" fmla="*/ 126 w 274"/>
                <a:gd name="T17" fmla="*/ 3 h 358"/>
                <a:gd name="T18" fmla="*/ 45 w 274"/>
                <a:gd name="T19" fmla="*/ 4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358">
                  <a:moveTo>
                    <a:pt x="45" y="48"/>
                  </a:moveTo>
                  <a:cubicBezTo>
                    <a:pt x="19" y="79"/>
                    <a:pt x="0" y="324"/>
                    <a:pt x="21" y="334"/>
                  </a:cubicBezTo>
                  <a:cubicBezTo>
                    <a:pt x="68" y="358"/>
                    <a:pt x="123" y="357"/>
                    <a:pt x="176" y="356"/>
                  </a:cubicBezTo>
                  <a:cubicBezTo>
                    <a:pt x="190" y="355"/>
                    <a:pt x="205" y="355"/>
                    <a:pt x="218" y="349"/>
                  </a:cubicBezTo>
                  <a:cubicBezTo>
                    <a:pt x="234" y="343"/>
                    <a:pt x="246" y="330"/>
                    <a:pt x="255" y="315"/>
                  </a:cubicBezTo>
                  <a:cubicBezTo>
                    <a:pt x="270" y="287"/>
                    <a:pt x="274" y="254"/>
                    <a:pt x="268" y="223"/>
                  </a:cubicBezTo>
                  <a:cubicBezTo>
                    <a:pt x="262" y="192"/>
                    <a:pt x="247" y="163"/>
                    <a:pt x="228" y="138"/>
                  </a:cubicBezTo>
                  <a:cubicBezTo>
                    <a:pt x="210" y="114"/>
                    <a:pt x="187" y="92"/>
                    <a:pt x="175" y="64"/>
                  </a:cubicBezTo>
                  <a:cubicBezTo>
                    <a:pt x="163" y="37"/>
                    <a:pt x="163" y="0"/>
                    <a:pt x="126" y="3"/>
                  </a:cubicBezTo>
                  <a:cubicBezTo>
                    <a:pt x="94" y="5"/>
                    <a:pt x="65" y="24"/>
                    <a:pt x="45" y="48"/>
                  </a:cubicBezTo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Freeform 46">
              <a:extLst>
                <a:ext uri="{FF2B5EF4-FFF2-40B4-BE49-F238E27FC236}">
                  <a16:creationId xmlns:a16="http://schemas.microsoft.com/office/drawing/2014/main" xmlns="" id="{9A6A6BB9-75A8-4057-8F06-D2ECAFEB89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64750" y="5643563"/>
              <a:ext cx="333375" cy="188913"/>
            </a:xfrm>
            <a:custGeom>
              <a:avLst/>
              <a:gdLst>
                <a:gd name="T0" fmla="*/ 170 w 170"/>
                <a:gd name="T1" fmla="*/ 45 h 96"/>
                <a:gd name="T2" fmla="*/ 144 w 170"/>
                <a:gd name="T3" fmla="*/ 96 h 96"/>
                <a:gd name="T4" fmla="*/ 0 w 170"/>
                <a:gd name="T5" fmla="*/ 19 h 96"/>
                <a:gd name="T6" fmla="*/ 30 w 170"/>
                <a:gd name="T7" fmla="*/ 8 h 96"/>
                <a:gd name="T8" fmla="*/ 130 w 170"/>
                <a:gd name="T9" fmla="*/ 56 h 96"/>
                <a:gd name="T10" fmla="*/ 147 w 170"/>
                <a:gd name="T11" fmla="*/ 25 h 96"/>
                <a:gd name="T12" fmla="*/ 170 w 170"/>
                <a:gd name="T13" fmla="*/ 4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96">
                  <a:moveTo>
                    <a:pt x="170" y="45"/>
                  </a:moveTo>
                  <a:cubicBezTo>
                    <a:pt x="144" y="96"/>
                    <a:pt x="144" y="96"/>
                    <a:pt x="144" y="9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0"/>
                    <a:pt x="30" y="8"/>
                  </a:cubicBezTo>
                  <a:cubicBezTo>
                    <a:pt x="59" y="17"/>
                    <a:pt x="130" y="56"/>
                    <a:pt x="130" y="56"/>
                  </a:cubicBezTo>
                  <a:cubicBezTo>
                    <a:pt x="147" y="25"/>
                    <a:pt x="147" y="25"/>
                    <a:pt x="147" y="25"/>
                  </a:cubicBezTo>
                  <a:lnTo>
                    <a:pt x="170" y="45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47">
              <a:extLst>
                <a:ext uri="{FF2B5EF4-FFF2-40B4-BE49-F238E27FC236}">
                  <a16:creationId xmlns:a16="http://schemas.microsoft.com/office/drawing/2014/main" xmlns="" id="{DEB4CA52-CA27-48AA-A9D6-FCBF8A9BFE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18825" y="5722938"/>
              <a:ext cx="261937" cy="296863"/>
            </a:xfrm>
            <a:custGeom>
              <a:avLst/>
              <a:gdLst>
                <a:gd name="T0" fmla="*/ 131 w 133"/>
                <a:gd name="T1" fmla="*/ 20 h 151"/>
                <a:gd name="T2" fmla="*/ 133 w 133"/>
                <a:gd name="T3" fmla="*/ 77 h 151"/>
                <a:gd name="T4" fmla="*/ 77 w 133"/>
                <a:gd name="T5" fmla="*/ 128 h 151"/>
                <a:gd name="T6" fmla="*/ 14 w 133"/>
                <a:gd name="T7" fmla="*/ 146 h 151"/>
                <a:gd name="T8" fmla="*/ 3 w 133"/>
                <a:gd name="T9" fmla="*/ 136 h 151"/>
                <a:gd name="T10" fmla="*/ 92 w 133"/>
                <a:gd name="T11" fmla="*/ 74 h 151"/>
                <a:gd name="T12" fmla="*/ 96 w 133"/>
                <a:gd name="T13" fmla="*/ 0 h 151"/>
                <a:gd name="T14" fmla="*/ 131 w 133"/>
                <a:gd name="T15" fmla="*/ 2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51">
                  <a:moveTo>
                    <a:pt x="131" y="20"/>
                  </a:moveTo>
                  <a:cubicBezTo>
                    <a:pt x="133" y="77"/>
                    <a:pt x="133" y="77"/>
                    <a:pt x="133" y="77"/>
                  </a:cubicBezTo>
                  <a:cubicBezTo>
                    <a:pt x="77" y="128"/>
                    <a:pt x="77" y="128"/>
                    <a:pt x="77" y="128"/>
                  </a:cubicBezTo>
                  <a:cubicBezTo>
                    <a:pt x="60" y="143"/>
                    <a:pt x="37" y="151"/>
                    <a:pt x="14" y="146"/>
                  </a:cubicBezTo>
                  <a:cubicBezTo>
                    <a:pt x="6" y="144"/>
                    <a:pt x="0" y="141"/>
                    <a:pt x="3" y="136"/>
                  </a:cubicBezTo>
                  <a:cubicBezTo>
                    <a:pt x="10" y="120"/>
                    <a:pt x="92" y="74"/>
                    <a:pt x="92" y="74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131" y="20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48">
              <a:extLst>
                <a:ext uri="{FF2B5EF4-FFF2-40B4-BE49-F238E27FC236}">
                  <a16:creationId xmlns:a16="http://schemas.microsoft.com/office/drawing/2014/main" xmlns="" id="{99E5B336-93EF-4743-AEB2-B648F6ACC6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87000" y="4046538"/>
              <a:ext cx="671512" cy="1692275"/>
            </a:xfrm>
            <a:custGeom>
              <a:avLst/>
              <a:gdLst>
                <a:gd name="T0" fmla="*/ 181 w 341"/>
                <a:gd name="T1" fmla="*/ 0 h 859"/>
                <a:gd name="T2" fmla="*/ 72 w 341"/>
                <a:gd name="T3" fmla="*/ 482 h 859"/>
                <a:gd name="T4" fmla="*/ 0 w 341"/>
                <a:gd name="T5" fmla="*/ 844 h 859"/>
                <a:gd name="T6" fmla="*/ 57 w 341"/>
                <a:gd name="T7" fmla="*/ 859 h 859"/>
                <a:gd name="T8" fmla="*/ 124 w 341"/>
                <a:gd name="T9" fmla="*/ 739 h 859"/>
                <a:gd name="T10" fmla="*/ 154 w 341"/>
                <a:gd name="T11" fmla="*/ 652 h 859"/>
                <a:gd name="T12" fmla="*/ 172 w 341"/>
                <a:gd name="T13" fmla="*/ 509 h 859"/>
                <a:gd name="T14" fmla="*/ 338 w 341"/>
                <a:gd name="T15" fmla="*/ 65 h 859"/>
                <a:gd name="T16" fmla="*/ 339 w 341"/>
                <a:gd name="T17" fmla="*/ 47 h 859"/>
                <a:gd name="T18" fmla="*/ 318 w 341"/>
                <a:gd name="T19" fmla="*/ 35 h 859"/>
                <a:gd name="T20" fmla="*/ 181 w 341"/>
                <a:gd name="T21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1" h="859">
                  <a:moveTo>
                    <a:pt x="181" y="0"/>
                  </a:moveTo>
                  <a:cubicBezTo>
                    <a:pt x="135" y="159"/>
                    <a:pt x="99" y="320"/>
                    <a:pt x="72" y="482"/>
                  </a:cubicBezTo>
                  <a:cubicBezTo>
                    <a:pt x="52" y="604"/>
                    <a:pt x="44" y="729"/>
                    <a:pt x="0" y="844"/>
                  </a:cubicBezTo>
                  <a:cubicBezTo>
                    <a:pt x="19" y="852"/>
                    <a:pt x="35" y="855"/>
                    <a:pt x="57" y="859"/>
                  </a:cubicBezTo>
                  <a:cubicBezTo>
                    <a:pt x="82" y="817"/>
                    <a:pt x="104" y="784"/>
                    <a:pt x="124" y="739"/>
                  </a:cubicBezTo>
                  <a:cubicBezTo>
                    <a:pt x="137" y="711"/>
                    <a:pt x="149" y="683"/>
                    <a:pt x="154" y="652"/>
                  </a:cubicBezTo>
                  <a:cubicBezTo>
                    <a:pt x="163" y="605"/>
                    <a:pt x="155" y="554"/>
                    <a:pt x="172" y="509"/>
                  </a:cubicBezTo>
                  <a:cubicBezTo>
                    <a:pt x="226" y="358"/>
                    <a:pt x="294" y="219"/>
                    <a:pt x="338" y="65"/>
                  </a:cubicBezTo>
                  <a:cubicBezTo>
                    <a:pt x="339" y="59"/>
                    <a:pt x="341" y="53"/>
                    <a:pt x="339" y="47"/>
                  </a:cubicBezTo>
                  <a:cubicBezTo>
                    <a:pt x="335" y="40"/>
                    <a:pt x="326" y="37"/>
                    <a:pt x="318" y="35"/>
                  </a:cubicBezTo>
                  <a:cubicBezTo>
                    <a:pt x="271" y="24"/>
                    <a:pt x="228" y="5"/>
                    <a:pt x="181" y="0"/>
                  </a:cubicBezTo>
                </a:path>
              </a:pathLst>
            </a:custGeom>
            <a:solidFill>
              <a:srgbClr val="D0A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49">
              <a:extLst>
                <a:ext uri="{FF2B5EF4-FFF2-40B4-BE49-F238E27FC236}">
                  <a16:creationId xmlns:a16="http://schemas.microsoft.com/office/drawing/2014/main" xmlns="" id="{2EB932FA-D623-433B-A44B-60AE7025FB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61663" y="3925888"/>
              <a:ext cx="433387" cy="1860550"/>
            </a:xfrm>
            <a:custGeom>
              <a:avLst/>
              <a:gdLst>
                <a:gd name="T0" fmla="*/ 185 w 220"/>
                <a:gd name="T1" fmla="*/ 7 h 944"/>
                <a:gd name="T2" fmla="*/ 220 w 220"/>
                <a:gd name="T3" fmla="*/ 944 h 944"/>
                <a:gd name="T4" fmla="*/ 147 w 220"/>
                <a:gd name="T5" fmla="*/ 944 h 944"/>
                <a:gd name="T6" fmla="*/ 110 w 220"/>
                <a:gd name="T7" fmla="*/ 737 h 944"/>
                <a:gd name="T8" fmla="*/ 0 w 220"/>
                <a:gd name="T9" fmla="*/ 101 h 944"/>
                <a:gd name="T10" fmla="*/ 79 w 220"/>
                <a:gd name="T11" fmla="*/ 31 h 944"/>
                <a:gd name="T12" fmla="*/ 185 w 220"/>
                <a:gd name="T13" fmla="*/ 7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944">
                  <a:moveTo>
                    <a:pt x="185" y="7"/>
                  </a:moveTo>
                  <a:cubicBezTo>
                    <a:pt x="197" y="320"/>
                    <a:pt x="208" y="632"/>
                    <a:pt x="220" y="944"/>
                  </a:cubicBezTo>
                  <a:cubicBezTo>
                    <a:pt x="198" y="944"/>
                    <a:pt x="169" y="944"/>
                    <a:pt x="147" y="944"/>
                  </a:cubicBezTo>
                  <a:cubicBezTo>
                    <a:pt x="127" y="876"/>
                    <a:pt x="115" y="808"/>
                    <a:pt x="110" y="737"/>
                  </a:cubicBezTo>
                  <a:cubicBezTo>
                    <a:pt x="98" y="522"/>
                    <a:pt x="61" y="308"/>
                    <a:pt x="0" y="101"/>
                  </a:cubicBezTo>
                  <a:cubicBezTo>
                    <a:pt x="26" y="74"/>
                    <a:pt x="48" y="53"/>
                    <a:pt x="79" y="31"/>
                  </a:cubicBezTo>
                  <a:cubicBezTo>
                    <a:pt x="111" y="10"/>
                    <a:pt x="148" y="0"/>
                    <a:pt x="185" y="7"/>
                  </a:cubicBezTo>
                </a:path>
              </a:pathLst>
            </a:custGeom>
            <a:solidFill>
              <a:srgbClr val="E3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Freeform 50">
              <a:extLst>
                <a:ext uri="{FF2B5EF4-FFF2-40B4-BE49-F238E27FC236}">
                  <a16:creationId xmlns:a16="http://schemas.microsoft.com/office/drawing/2014/main" xmlns="" id="{3A906D7D-15DB-4A34-AD52-C6A6402EB9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7788" y="3389313"/>
              <a:ext cx="285750" cy="584200"/>
            </a:xfrm>
            <a:custGeom>
              <a:avLst/>
              <a:gdLst>
                <a:gd name="T0" fmla="*/ 22 w 145"/>
                <a:gd name="T1" fmla="*/ 168 h 297"/>
                <a:gd name="T2" fmla="*/ 4 w 145"/>
                <a:gd name="T3" fmla="*/ 244 h 297"/>
                <a:gd name="T4" fmla="*/ 59 w 145"/>
                <a:gd name="T5" fmla="*/ 292 h 297"/>
                <a:gd name="T6" fmla="*/ 92 w 145"/>
                <a:gd name="T7" fmla="*/ 236 h 297"/>
                <a:gd name="T8" fmla="*/ 145 w 145"/>
                <a:gd name="T9" fmla="*/ 7 h 297"/>
                <a:gd name="T10" fmla="*/ 101 w 145"/>
                <a:gd name="T11" fmla="*/ 0 h 297"/>
                <a:gd name="T12" fmla="*/ 22 w 145"/>
                <a:gd name="T13" fmla="*/ 16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97">
                  <a:moveTo>
                    <a:pt x="22" y="168"/>
                  </a:moveTo>
                  <a:cubicBezTo>
                    <a:pt x="13" y="194"/>
                    <a:pt x="0" y="218"/>
                    <a:pt x="4" y="244"/>
                  </a:cubicBezTo>
                  <a:cubicBezTo>
                    <a:pt x="8" y="271"/>
                    <a:pt x="32" y="297"/>
                    <a:pt x="59" y="292"/>
                  </a:cubicBezTo>
                  <a:cubicBezTo>
                    <a:pt x="81" y="288"/>
                    <a:pt x="92" y="236"/>
                    <a:pt x="92" y="236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37" y="128"/>
                    <a:pt x="22" y="168"/>
                  </a:cubicBezTo>
                  <a:close/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Freeform 51">
              <a:extLst>
                <a:ext uri="{FF2B5EF4-FFF2-40B4-BE49-F238E27FC236}">
                  <a16:creationId xmlns:a16="http://schemas.microsoft.com/office/drawing/2014/main" xmlns="" id="{3ACE542C-96CD-415A-AAA1-C5DFDFB377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0850" y="3859213"/>
              <a:ext cx="550862" cy="334963"/>
            </a:xfrm>
            <a:custGeom>
              <a:avLst/>
              <a:gdLst>
                <a:gd name="T0" fmla="*/ 3 w 279"/>
                <a:gd name="T1" fmla="*/ 91 h 170"/>
                <a:gd name="T2" fmla="*/ 5 w 279"/>
                <a:gd name="T3" fmla="*/ 131 h 170"/>
                <a:gd name="T4" fmla="*/ 72 w 279"/>
                <a:gd name="T5" fmla="*/ 170 h 170"/>
                <a:gd name="T6" fmla="*/ 273 w 279"/>
                <a:gd name="T7" fmla="*/ 146 h 170"/>
                <a:gd name="T8" fmla="*/ 270 w 279"/>
                <a:gd name="T9" fmla="*/ 39 h 170"/>
                <a:gd name="T10" fmla="*/ 267 w 279"/>
                <a:gd name="T11" fmla="*/ 27 h 170"/>
                <a:gd name="T12" fmla="*/ 259 w 279"/>
                <a:gd name="T13" fmla="*/ 22 h 170"/>
                <a:gd name="T14" fmla="*/ 99 w 279"/>
                <a:gd name="T15" fmla="*/ 7 h 170"/>
                <a:gd name="T16" fmla="*/ 22 w 279"/>
                <a:gd name="T17" fmla="*/ 27 h 170"/>
                <a:gd name="T18" fmla="*/ 3 w 279"/>
                <a:gd name="T19" fmla="*/ 9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170">
                  <a:moveTo>
                    <a:pt x="3" y="91"/>
                  </a:moveTo>
                  <a:cubicBezTo>
                    <a:pt x="3" y="91"/>
                    <a:pt x="0" y="119"/>
                    <a:pt x="5" y="131"/>
                  </a:cubicBezTo>
                  <a:cubicBezTo>
                    <a:pt x="15" y="156"/>
                    <a:pt x="72" y="170"/>
                    <a:pt x="72" y="170"/>
                  </a:cubicBezTo>
                  <a:cubicBezTo>
                    <a:pt x="72" y="170"/>
                    <a:pt x="270" y="164"/>
                    <a:pt x="273" y="146"/>
                  </a:cubicBezTo>
                  <a:cubicBezTo>
                    <a:pt x="279" y="110"/>
                    <a:pt x="270" y="75"/>
                    <a:pt x="270" y="39"/>
                  </a:cubicBezTo>
                  <a:cubicBezTo>
                    <a:pt x="270" y="35"/>
                    <a:pt x="270" y="31"/>
                    <a:pt x="267" y="27"/>
                  </a:cubicBezTo>
                  <a:cubicBezTo>
                    <a:pt x="265" y="25"/>
                    <a:pt x="262" y="24"/>
                    <a:pt x="259" y="22"/>
                  </a:cubicBezTo>
                  <a:cubicBezTo>
                    <a:pt x="208" y="5"/>
                    <a:pt x="152" y="0"/>
                    <a:pt x="99" y="7"/>
                  </a:cubicBezTo>
                  <a:cubicBezTo>
                    <a:pt x="78" y="10"/>
                    <a:pt x="40" y="14"/>
                    <a:pt x="22" y="27"/>
                  </a:cubicBezTo>
                  <a:cubicBezTo>
                    <a:pt x="2" y="42"/>
                    <a:pt x="3" y="91"/>
                    <a:pt x="3" y="91"/>
                  </a:cubicBezTo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Freeform 52">
              <a:extLst>
                <a:ext uri="{FF2B5EF4-FFF2-40B4-BE49-F238E27FC236}">
                  <a16:creationId xmlns:a16="http://schemas.microsoft.com/office/drawing/2014/main" xmlns="" id="{0FB13361-EA90-46EB-B11D-3D8BDAA8B4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17150" y="3811588"/>
              <a:ext cx="211137" cy="147638"/>
            </a:xfrm>
            <a:custGeom>
              <a:avLst/>
              <a:gdLst>
                <a:gd name="T0" fmla="*/ 52 w 107"/>
                <a:gd name="T1" fmla="*/ 2 h 75"/>
                <a:gd name="T2" fmla="*/ 46 w 107"/>
                <a:gd name="T3" fmla="*/ 1 h 75"/>
                <a:gd name="T4" fmla="*/ 44 w 107"/>
                <a:gd name="T5" fmla="*/ 4 h 75"/>
                <a:gd name="T6" fmla="*/ 3 w 107"/>
                <a:gd name="T7" fmla="*/ 26 h 75"/>
                <a:gd name="T8" fmla="*/ 5 w 107"/>
                <a:gd name="T9" fmla="*/ 45 h 75"/>
                <a:gd name="T10" fmla="*/ 19 w 107"/>
                <a:gd name="T11" fmla="*/ 58 h 75"/>
                <a:gd name="T12" fmla="*/ 65 w 107"/>
                <a:gd name="T13" fmla="*/ 68 h 75"/>
                <a:gd name="T14" fmla="*/ 107 w 107"/>
                <a:gd name="T15" fmla="*/ 75 h 75"/>
                <a:gd name="T16" fmla="*/ 107 w 107"/>
                <a:gd name="T17" fmla="*/ 57 h 75"/>
                <a:gd name="T18" fmla="*/ 86 w 107"/>
                <a:gd name="T19" fmla="*/ 44 h 75"/>
                <a:gd name="T20" fmla="*/ 88 w 107"/>
                <a:gd name="T21" fmla="*/ 31 h 75"/>
                <a:gd name="T22" fmla="*/ 52 w 107"/>
                <a:gd name="T23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75">
                  <a:moveTo>
                    <a:pt x="52" y="2"/>
                  </a:moveTo>
                  <a:cubicBezTo>
                    <a:pt x="50" y="1"/>
                    <a:pt x="48" y="0"/>
                    <a:pt x="46" y="1"/>
                  </a:cubicBezTo>
                  <a:cubicBezTo>
                    <a:pt x="45" y="2"/>
                    <a:pt x="44" y="3"/>
                    <a:pt x="44" y="4"/>
                  </a:cubicBezTo>
                  <a:cubicBezTo>
                    <a:pt x="35" y="18"/>
                    <a:pt x="11" y="13"/>
                    <a:pt x="3" y="26"/>
                  </a:cubicBezTo>
                  <a:cubicBezTo>
                    <a:pt x="0" y="32"/>
                    <a:pt x="1" y="39"/>
                    <a:pt x="5" y="45"/>
                  </a:cubicBezTo>
                  <a:cubicBezTo>
                    <a:pt x="8" y="50"/>
                    <a:pt x="14" y="54"/>
                    <a:pt x="19" y="58"/>
                  </a:cubicBezTo>
                  <a:cubicBezTo>
                    <a:pt x="32" y="68"/>
                    <a:pt x="65" y="68"/>
                    <a:pt x="65" y="68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90" y="33"/>
                    <a:pt x="88" y="31"/>
                  </a:cubicBezTo>
                  <a:cubicBezTo>
                    <a:pt x="76" y="18"/>
                    <a:pt x="61" y="6"/>
                    <a:pt x="52" y="2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01" name="Picture 53">
              <a:extLst>
                <a:ext uri="{FF2B5EF4-FFF2-40B4-BE49-F238E27FC236}">
                  <a16:creationId xmlns:a16="http://schemas.microsoft.com/office/drawing/2014/main" xmlns="" id="{AF86FC7C-475B-46E2-9969-7B336872D5B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42663" y="4024313"/>
              <a:ext cx="14287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02" name="Picture 54">
              <a:extLst>
                <a:ext uri="{FF2B5EF4-FFF2-40B4-BE49-F238E27FC236}">
                  <a16:creationId xmlns:a16="http://schemas.microsoft.com/office/drawing/2014/main" xmlns="" id="{843CFD5F-DC96-4C7F-A735-541AD012E8B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09263" y="4011613"/>
              <a:ext cx="547687" cy="157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5" name="Freeform 55">
              <a:extLst>
                <a:ext uri="{FF2B5EF4-FFF2-40B4-BE49-F238E27FC236}">
                  <a16:creationId xmlns:a16="http://schemas.microsoft.com/office/drawing/2014/main" xmlns="" id="{15F984C9-2C07-46F6-9879-A209E18A0C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8425" y="3803650"/>
              <a:ext cx="103187" cy="65088"/>
            </a:xfrm>
            <a:custGeom>
              <a:avLst/>
              <a:gdLst>
                <a:gd name="T0" fmla="*/ 33 w 52"/>
                <a:gd name="T1" fmla="*/ 5 h 33"/>
                <a:gd name="T2" fmla="*/ 27 w 52"/>
                <a:gd name="T3" fmla="*/ 1 h 33"/>
                <a:gd name="T4" fmla="*/ 18 w 52"/>
                <a:gd name="T5" fmla="*/ 0 h 33"/>
                <a:gd name="T6" fmla="*/ 6 w 52"/>
                <a:gd name="T7" fmla="*/ 1 h 33"/>
                <a:gd name="T8" fmla="*/ 1 w 52"/>
                <a:gd name="T9" fmla="*/ 3 h 33"/>
                <a:gd name="T10" fmla="*/ 3 w 52"/>
                <a:gd name="T11" fmla="*/ 8 h 33"/>
                <a:gd name="T12" fmla="*/ 20 w 52"/>
                <a:gd name="T13" fmla="*/ 18 h 33"/>
                <a:gd name="T14" fmla="*/ 34 w 52"/>
                <a:gd name="T15" fmla="*/ 31 h 33"/>
                <a:gd name="T16" fmla="*/ 39 w 52"/>
                <a:gd name="T17" fmla="*/ 33 h 33"/>
                <a:gd name="T18" fmla="*/ 44 w 52"/>
                <a:gd name="T19" fmla="*/ 31 h 33"/>
                <a:gd name="T20" fmla="*/ 46 w 52"/>
                <a:gd name="T21" fmla="*/ 19 h 33"/>
                <a:gd name="T22" fmla="*/ 33 w 52"/>
                <a:gd name="T23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3">
                  <a:moveTo>
                    <a:pt x="33" y="5"/>
                  </a:moveTo>
                  <a:cubicBezTo>
                    <a:pt x="31" y="3"/>
                    <a:pt x="29" y="2"/>
                    <a:pt x="27" y="1"/>
                  </a:cubicBezTo>
                  <a:cubicBezTo>
                    <a:pt x="24" y="0"/>
                    <a:pt x="21" y="0"/>
                    <a:pt x="18" y="0"/>
                  </a:cubicBezTo>
                  <a:cubicBezTo>
                    <a:pt x="14" y="0"/>
                    <a:pt x="10" y="0"/>
                    <a:pt x="6" y="1"/>
                  </a:cubicBezTo>
                  <a:cubicBezTo>
                    <a:pt x="4" y="1"/>
                    <a:pt x="2" y="1"/>
                    <a:pt x="1" y="3"/>
                  </a:cubicBezTo>
                  <a:cubicBezTo>
                    <a:pt x="0" y="5"/>
                    <a:pt x="2" y="7"/>
                    <a:pt x="3" y="8"/>
                  </a:cubicBezTo>
                  <a:cubicBezTo>
                    <a:pt x="8" y="12"/>
                    <a:pt x="15" y="14"/>
                    <a:pt x="20" y="18"/>
                  </a:cubicBezTo>
                  <a:cubicBezTo>
                    <a:pt x="25" y="22"/>
                    <a:pt x="29" y="28"/>
                    <a:pt x="34" y="31"/>
                  </a:cubicBezTo>
                  <a:cubicBezTo>
                    <a:pt x="36" y="32"/>
                    <a:pt x="37" y="33"/>
                    <a:pt x="39" y="33"/>
                  </a:cubicBezTo>
                  <a:cubicBezTo>
                    <a:pt x="41" y="33"/>
                    <a:pt x="43" y="32"/>
                    <a:pt x="44" y="31"/>
                  </a:cubicBezTo>
                  <a:cubicBezTo>
                    <a:pt x="52" y="27"/>
                    <a:pt x="51" y="25"/>
                    <a:pt x="46" y="19"/>
                  </a:cubicBezTo>
                  <a:cubicBezTo>
                    <a:pt x="42" y="14"/>
                    <a:pt x="38" y="9"/>
                    <a:pt x="33" y="5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Freeform 56">
              <a:extLst>
                <a:ext uri="{FF2B5EF4-FFF2-40B4-BE49-F238E27FC236}">
                  <a16:creationId xmlns:a16="http://schemas.microsoft.com/office/drawing/2014/main" xmlns="" id="{8C834D95-2596-4C14-A256-1FC300C67F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82250" y="3259138"/>
              <a:ext cx="881062" cy="781050"/>
            </a:xfrm>
            <a:custGeom>
              <a:avLst/>
              <a:gdLst>
                <a:gd name="T0" fmla="*/ 186 w 447"/>
                <a:gd name="T1" fmla="*/ 19 h 397"/>
                <a:gd name="T2" fmla="*/ 298 w 447"/>
                <a:gd name="T3" fmla="*/ 0 h 397"/>
                <a:gd name="T4" fmla="*/ 360 w 447"/>
                <a:gd name="T5" fmla="*/ 12 h 397"/>
                <a:gd name="T6" fmla="*/ 445 w 447"/>
                <a:gd name="T7" fmla="*/ 112 h 397"/>
                <a:gd name="T8" fmla="*/ 417 w 447"/>
                <a:gd name="T9" fmla="*/ 371 h 397"/>
                <a:gd name="T10" fmla="*/ 334 w 447"/>
                <a:gd name="T11" fmla="*/ 393 h 397"/>
                <a:gd name="T12" fmla="*/ 0 w 447"/>
                <a:gd name="T13" fmla="*/ 358 h 397"/>
                <a:gd name="T14" fmla="*/ 5 w 447"/>
                <a:gd name="T15" fmla="*/ 323 h 397"/>
                <a:gd name="T16" fmla="*/ 316 w 447"/>
                <a:gd name="T17" fmla="*/ 300 h 397"/>
                <a:gd name="T18" fmla="*/ 195 w 447"/>
                <a:gd name="T19" fmla="*/ 56 h 397"/>
                <a:gd name="T20" fmla="*/ 186 w 447"/>
                <a:gd name="T21" fmla="*/ 19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7" h="397">
                  <a:moveTo>
                    <a:pt x="186" y="19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360" y="12"/>
                    <a:pt x="360" y="12"/>
                    <a:pt x="360" y="12"/>
                  </a:cubicBezTo>
                  <a:cubicBezTo>
                    <a:pt x="409" y="21"/>
                    <a:pt x="444" y="63"/>
                    <a:pt x="445" y="112"/>
                  </a:cubicBezTo>
                  <a:cubicBezTo>
                    <a:pt x="447" y="194"/>
                    <a:pt x="444" y="312"/>
                    <a:pt x="417" y="371"/>
                  </a:cubicBezTo>
                  <a:cubicBezTo>
                    <a:pt x="405" y="397"/>
                    <a:pt x="363" y="393"/>
                    <a:pt x="334" y="393"/>
                  </a:cubicBezTo>
                  <a:cubicBezTo>
                    <a:pt x="248" y="393"/>
                    <a:pt x="79" y="391"/>
                    <a:pt x="0" y="358"/>
                  </a:cubicBezTo>
                  <a:cubicBezTo>
                    <a:pt x="1" y="345"/>
                    <a:pt x="0" y="335"/>
                    <a:pt x="5" y="323"/>
                  </a:cubicBezTo>
                  <a:cubicBezTo>
                    <a:pt x="81" y="311"/>
                    <a:pt x="241" y="286"/>
                    <a:pt x="316" y="300"/>
                  </a:cubicBezTo>
                  <a:cubicBezTo>
                    <a:pt x="255" y="231"/>
                    <a:pt x="212" y="146"/>
                    <a:pt x="195" y="56"/>
                  </a:cubicBezTo>
                  <a:cubicBezTo>
                    <a:pt x="193" y="43"/>
                    <a:pt x="186" y="19"/>
                    <a:pt x="186" y="19"/>
                  </a:cubicBezTo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Freeform 58">
              <a:extLst>
                <a:ext uri="{FF2B5EF4-FFF2-40B4-BE49-F238E27FC236}">
                  <a16:creationId xmlns:a16="http://schemas.microsoft.com/office/drawing/2014/main" xmlns="" id="{0C069B22-FDA0-488C-AA9D-383D5BAC12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9763" y="3255963"/>
              <a:ext cx="228600" cy="200025"/>
            </a:xfrm>
            <a:custGeom>
              <a:avLst/>
              <a:gdLst>
                <a:gd name="T0" fmla="*/ 4 w 116"/>
                <a:gd name="T1" fmla="*/ 22 h 101"/>
                <a:gd name="T2" fmla="*/ 1 w 116"/>
                <a:gd name="T3" fmla="*/ 32 h 101"/>
                <a:gd name="T4" fmla="*/ 7 w 116"/>
                <a:gd name="T5" fmla="*/ 88 h 101"/>
                <a:gd name="T6" fmla="*/ 10 w 116"/>
                <a:gd name="T7" fmla="*/ 95 h 101"/>
                <a:gd name="T8" fmla="*/ 32 w 116"/>
                <a:gd name="T9" fmla="*/ 98 h 101"/>
                <a:gd name="T10" fmla="*/ 64 w 116"/>
                <a:gd name="T11" fmla="*/ 81 h 101"/>
                <a:gd name="T12" fmla="*/ 113 w 116"/>
                <a:gd name="T13" fmla="*/ 34 h 101"/>
                <a:gd name="T14" fmla="*/ 116 w 116"/>
                <a:gd name="T15" fmla="*/ 24 h 101"/>
                <a:gd name="T16" fmla="*/ 98 w 116"/>
                <a:gd name="T17" fmla="*/ 10 h 101"/>
                <a:gd name="T18" fmla="*/ 4 w 116"/>
                <a:gd name="T19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01">
                  <a:moveTo>
                    <a:pt x="4" y="22"/>
                  </a:moveTo>
                  <a:cubicBezTo>
                    <a:pt x="2" y="25"/>
                    <a:pt x="2" y="29"/>
                    <a:pt x="1" y="32"/>
                  </a:cubicBezTo>
                  <a:cubicBezTo>
                    <a:pt x="0" y="51"/>
                    <a:pt x="2" y="70"/>
                    <a:pt x="7" y="88"/>
                  </a:cubicBezTo>
                  <a:cubicBezTo>
                    <a:pt x="8" y="91"/>
                    <a:pt x="9" y="93"/>
                    <a:pt x="10" y="95"/>
                  </a:cubicBezTo>
                  <a:cubicBezTo>
                    <a:pt x="15" y="101"/>
                    <a:pt x="25" y="101"/>
                    <a:pt x="32" y="98"/>
                  </a:cubicBezTo>
                  <a:cubicBezTo>
                    <a:pt x="44" y="94"/>
                    <a:pt x="54" y="87"/>
                    <a:pt x="64" y="81"/>
                  </a:cubicBezTo>
                  <a:cubicBezTo>
                    <a:pt x="83" y="68"/>
                    <a:pt x="103" y="55"/>
                    <a:pt x="113" y="34"/>
                  </a:cubicBezTo>
                  <a:cubicBezTo>
                    <a:pt x="115" y="31"/>
                    <a:pt x="116" y="27"/>
                    <a:pt x="116" y="24"/>
                  </a:cubicBezTo>
                  <a:cubicBezTo>
                    <a:pt x="115" y="16"/>
                    <a:pt x="106" y="12"/>
                    <a:pt x="98" y="10"/>
                  </a:cubicBezTo>
                  <a:cubicBezTo>
                    <a:pt x="78" y="5"/>
                    <a:pt x="16" y="0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3" name="Freeform 59">
              <a:extLst>
                <a:ext uri="{FF2B5EF4-FFF2-40B4-BE49-F238E27FC236}">
                  <a16:creationId xmlns:a16="http://schemas.microsoft.com/office/drawing/2014/main" xmlns="" id="{94080CC3-F06C-4A64-806B-108CE0D031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42588" y="2620963"/>
              <a:ext cx="488950" cy="765175"/>
            </a:xfrm>
            <a:custGeom>
              <a:avLst/>
              <a:gdLst>
                <a:gd name="T0" fmla="*/ 220 w 248"/>
                <a:gd name="T1" fmla="*/ 351 h 389"/>
                <a:gd name="T2" fmla="*/ 158 w 248"/>
                <a:gd name="T3" fmla="*/ 389 h 389"/>
                <a:gd name="T4" fmla="*/ 137 w 248"/>
                <a:gd name="T5" fmla="*/ 293 h 389"/>
                <a:gd name="T6" fmla="*/ 90 w 248"/>
                <a:gd name="T7" fmla="*/ 297 h 389"/>
                <a:gd name="T8" fmla="*/ 5 w 248"/>
                <a:gd name="T9" fmla="*/ 227 h 389"/>
                <a:gd name="T10" fmla="*/ 14 w 248"/>
                <a:gd name="T11" fmla="*/ 155 h 389"/>
                <a:gd name="T12" fmla="*/ 73 w 248"/>
                <a:gd name="T13" fmla="*/ 19 h 389"/>
                <a:gd name="T14" fmla="*/ 115 w 248"/>
                <a:gd name="T15" fmla="*/ 0 h 389"/>
                <a:gd name="T16" fmla="*/ 182 w 248"/>
                <a:gd name="T17" fmla="*/ 9 h 389"/>
                <a:gd name="T18" fmla="*/ 234 w 248"/>
                <a:gd name="T19" fmla="*/ 49 h 389"/>
                <a:gd name="T20" fmla="*/ 245 w 248"/>
                <a:gd name="T21" fmla="*/ 125 h 389"/>
                <a:gd name="T22" fmla="*/ 229 w 248"/>
                <a:gd name="T23" fmla="*/ 202 h 389"/>
                <a:gd name="T24" fmla="*/ 213 w 248"/>
                <a:gd name="T25" fmla="*/ 248 h 389"/>
                <a:gd name="T26" fmla="*/ 220 w 248"/>
                <a:gd name="T27" fmla="*/ 351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389">
                  <a:moveTo>
                    <a:pt x="220" y="351"/>
                  </a:moveTo>
                  <a:cubicBezTo>
                    <a:pt x="194" y="370"/>
                    <a:pt x="158" y="389"/>
                    <a:pt x="158" y="389"/>
                  </a:cubicBezTo>
                  <a:cubicBezTo>
                    <a:pt x="137" y="293"/>
                    <a:pt x="137" y="293"/>
                    <a:pt x="137" y="293"/>
                  </a:cubicBezTo>
                  <a:cubicBezTo>
                    <a:pt x="137" y="293"/>
                    <a:pt x="100" y="298"/>
                    <a:pt x="90" y="297"/>
                  </a:cubicBezTo>
                  <a:cubicBezTo>
                    <a:pt x="51" y="291"/>
                    <a:pt x="13" y="265"/>
                    <a:pt x="5" y="227"/>
                  </a:cubicBezTo>
                  <a:cubicBezTo>
                    <a:pt x="0" y="203"/>
                    <a:pt x="7" y="179"/>
                    <a:pt x="14" y="155"/>
                  </a:cubicBezTo>
                  <a:cubicBezTo>
                    <a:pt x="28" y="108"/>
                    <a:pt x="43" y="59"/>
                    <a:pt x="73" y="19"/>
                  </a:cubicBezTo>
                  <a:cubicBezTo>
                    <a:pt x="83" y="5"/>
                    <a:pt x="98" y="0"/>
                    <a:pt x="115" y="0"/>
                  </a:cubicBezTo>
                  <a:cubicBezTo>
                    <a:pt x="138" y="0"/>
                    <a:pt x="160" y="1"/>
                    <a:pt x="182" y="9"/>
                  </a:cubicBezTo>
                  <a:cubicBezTo>
                    <a:pt x="203" y="16"/>
                    <a:pt x="222" y="30"/>
                    <a:pt x="234" y="49"/>
                  </a:cubicBezTo>
                  <a:cubicBezTo>
                    <a:pt x="247" y="71"/>
                    <a:pt x="248" y="99"/>
                    <a:pt x="245" y="125"/>
                  </a:cubicBezTo>
                  <a:cubicBezTo>
                    <a:pt x="241" y="151"/>
                    <a:pt x="233" y="176"/>
                    <a:pt x="229" y="202"/>
                  </a:cubicBezTo>
                  <a:cubicBezTo>
                    <a:pt x="227" y="210"/>
                    <a:pt x="215" y="229"/>
                    <a:pt x="213" y="248"/>
                  </a:cubicBezTo>
                  <a:cubicBezTo>
                    <a:pt x="209" y="287"/>
                    <a:pt x="217" y="334"/>
                    <a:pt x="220" y="351"/>
                  </a:cubicBezTo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60">
              <a:extLst>
                <a:ext uri="{FF2B5EF4-FFF2-40B4-BE49-F238E27FC236}">
                  <a16:creationId xmlns:a16="http://schemas.microsoft.com/office/drawing/2014/main" xmlns="" id="{D5FD9709-FDE8-4925-972E-D506A6F6C6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29913" y="2620963"/>
              <a:ext cx="301625" cy="485775"/>
            </a:xfrm>
            <a:custGeom>
              <a:avLst/>
              <a:gdLst>
                <a:gd name="T0" fmla="*/ 93 w 153"/>
                <a:gd name="T1" fmla="*/ 198 h 247"/>
                <a:gd name="T2" fmla="*/ 120 w 153"/>
                <a:gd name="T3" fmla="*/ 247 h 247"/>
                <a:gd name="T4" fmla="*/ 134 w 153"/>
                <a:gd name="T5" fmla="*/ 202 h 247"/>
                <a:gd name="T6" fmla="*/ 150 w 153"/>
                <a:gd name="T7" fmla="*/ 125 h 247"/>
                <a:gd name="T8" fmla="*/ 139 w 153"/>
                <a:gd name="T9" fmla="*/ 49 h 247"/>
                <a:gd name="T10" fmla="*/ 87 w 153"/>
                <a:gd name="T11" fmla="*/ 9 h 247"/>
                <a:gd name="T12" fmla="*/ 20 w 153"/>
                <a:gd name="T13" fmla="*/ 0 h 247"/>
                <a:gd name="T14" fmla="*/ 0 w 153"/>
                <a:gd name="T15" fmla="*/ 3 h 247"/>
                <a:gd name="T16" fmla="*/ 94 w 153"/>
                <a:gd name="T17" fmla="*/ 34 h 247"/>
                <a:gd name="T18" fmla="*/ 93 w 153"/>
                <a:gd name="T19" fmla="*/ 198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47">
                  <a:moveTo>
                    <a:pt x="93" y="198"/>
                  </a:moveTo>
                  <a:cubicBezTo>
                    <a:pt x="97" y="218"/>
                    <a:pt x="114" y="244"/>
                    <a:pt x="120" y="247"/>
                  </a:cubicBezTo>
                  <a:cubicBezTo>
                    <a:pt x="120" y="240"/>
                    <a:pt x="132" y="209"/>
                    <a:pt x="134" y="202"/>
                  </a:cubicBezTo>
                  <a:cubicBezTo>
                    <a:pt x="138" y="176"/>
                    <a:pt x="146" y="151"/>
                    <a:pt x="150" y="125"/>
                  </a:cubicBezTo>
                  <a:cubicBezTo>
                    <a:pt x="153" y="99"/>
                    <a:pt x="152" y="71"/>
                    <a:pt x="139" y="49"/>
                  </a:cubicBezTo>
                  <a:cubicBezTo>
                    <a:pt x="127" y="30"/>
                    <a:pt x="108" y="16"/>
                    <a:pt x="87" y="9"/>
                  </a:cubicBezTo>
                  <a:cubicBezTo>
                    <a:pt x="65" y="1"/>
                    <a:pt x="43" y="0"/>
                    <a:pt x="20" y="0"/>
                  </a:cubicBezTo>
                  <a:cubicBezTo>
                    <a:pt x="13" y="0"/>
                    <a:pt x="6" y="1"/>
                    <a:pt x="0" y="3"/>
                  </a:cubicBezTo>
                  <a:cubicBezTo>
                    <a:pt x="20" y="28"/>
                    <a:pt x="86" y="46"/>
                    <a:pt x="94" y="34"/>
                  </a:cubicBezTo>
                  <a:cubicBezTo>
                    <a:pt x="59" y="90"/>
                    <a:pt x="79" y="134"/>
                    <a:pt x="93" y="198"/>
                  </a:cubicBezTo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Freeform 61">
              <a:extLst>
                <a:ext uri="{FF2B5EF4-FFF2-40B4-BE49-F238E27FC236}">
                  <a16:creationId xmlns:a16="http://schemas.microsoft.com/office/drawing/2014/main" xmlns="" id="{11F4130A-6370-4105-A7B8-2B6DE99512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72775" y="2860675"/>
              <a:ext cx="263525" cy="185738"/>
            </a:xfrm>
            <a:custGeom>
              <a:avLst/>
              <a:gdLst>
                <a:gd name="T0" fmla="*/ 86 w 134"/>
                <a:gd name="T1" fmla="*/ 2 h 94"/>
                <a:gd name="T2" fmla="*/ 124 w 134"/>
                <a:gd name="T3" fmla="*/ 14 h 94"/>
                <a:gd name="T4" fmla="*/ 122 w 134"/>
                <a:gd name="T5" fmla="*/ 60 h 94"/>
                <a:gd name="T6" fmla="*/ 95 w 134"/>
                <a:gd name="T7" fmla="*/ 87 h 94"/>
                <a:gd name="T8" fmla="*/ 46 w 134"/>
                <a:gd name="T9" fmla="*/ 83 h 94"/>
                <a:gd name="T10" fmla="*/ 86 w 134"/>
                <a:gd name="T1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94">
                  <a:moveTo>
                    <a:pt x="86" y="2"/>
                  </a:moveTo>
                  <a:cubicBezTo>
                    <a:pt x="100" y="0"/>
                    <a:pt x="116" y="3"/>
                    <a:pt x="124" y="14"/>
                  </a:cubicBezTo>
                  <a:cubicBezTo>
                    <a:pt x="134" y="27"/>
                    <a:pt x="130" y="46"/>
                    <a:pt x="122" y="60"/>
                  </a:cubicBezTo>
                  <a:cubicBezTo>
                    <a:pt x="116" y="71"/>
                    <a:pt x="107" y="81"/>
                    <a:pt x="95" y="87"/>
                  </a:cubicBezTo>
                  <a:cubicBezTo>
                    <a:pt x="80" y="94"/>
                    <a:pt x="60" y="93"/>
                    <a:pt x="46" y="83"/>
                  </a:cubicBezTo>
                  <a:cubicBezTo>
                    <a:pt x="0" y="51"/>
                    <a:pt x="47" y="8"/>
                    <a:pt x="86" y="2"/>
                  </a:cubicBezTo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Freeform 62">
              <a:extLst>
                <a:ext uri="{FF2B5EF4-FFF2-40B4-BE49-F238E27FC236}">
                  <a16:creationId xmlns:a16="http://schemas.microsoft.com/office/drawing/2014/main" xmlns="" id="{13363BB9-D423-4970-B8E5-1261DC6D97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74325" y="2870200"/>
              <a:ext cx="427037" cy="431800"/>
            </a:xfrm>
            <a:custGeom>
              <a:avLst/>
              <a:gdLst>
                <a:gd name="T0" fmla="*/ 3 w 217"/>
                <a:gd name="T1" fmla="*/ 146 h 219"/>
                <a:gd name="T2" fmla="*/ 57 w 217"/>
                <a:gd name="T3" fmla="*/ 211 h 219"/>
                <a:gd name="T4" fmla="*/ 134 w 217"/>
                <a:gd name="T5" fmla="*/ 210 h 219"/>
                <a:gd name="T6" fmla="*/ 189 w 217"/>
                <a:gd name="T7" fmla="*/ 82 h 219"/>
                <a:gd name="T8" fmla="*/ 213 w 217"/>
                <a:gd name="T9" fmla="*/ 3 h 219"/>
                <a:gd name="T10" fmla="*/ 175 w 217"/>
                <a:gd name="T11" fmla="*/ 27 h 219"/>
                <a:gd name="T12" fmla="*/ 127 w 217"/>
                <a:gd name="T13" fmla="*/ 67 h 219"/>
                <a:gd name="T14" fmla="*/ 69 w 217"/>
                <a:gd name="T15" fmla="*/ 17 h 219"/>
                <a:gd name="T16" fmla="*/ 40 w 217"/>
                <a:gd name="T17" fmla="*/ 21 h 219"/>
                <a:gd name="T18" fmla="*/ 3 w 217"/>
                <a:gd name="T19" fmla="*/ 14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219">
                  <a:moveTo>
                    <a:pt x="3" y="146"/>
                  </a:moveTo>
                  <a:cubicBezTo>
                    <a:pt x="7" y="178"/>
                    <a:pt x="25" y="205"/>
                    <a:pt x="57" y="211"/>
                  </a:cubicBezTo>
                  <a:cubicBezTo>
                    <a:pt x="81" y="216"/>
                    <a:pt x="111" y="219"/>
                    <a:pt x="134" y="210"/>
                  </a:cubicBezTo>
                  <a:cubicBezTo>
                    <a:pt x="217" y="180"/>
                    <a:pt x="181" y="103"/>
                    <a:pt x="189" y="82"/>
                  </a:cubicBezTo>
                  <a:cubicBezTo>
                    <a:pt x="199" y="57"/>
                    <a:pt x="209" y="31"/>
                    <a:pt x="213" y="3"/>
                  </a:cubicBezTo>
                  <a:cubicBezTo>
                    <a:pt x="197" y="0"/>
                    <a:pt x="184" y="14"/>
                    <a:pt x="175" y="27"/>
                  </a:cubicBezTo>
                  <a:cubicBezTo>
                    <a:pt x="165" y="40"/>
                    <a:pt x="143" y="71"/>
                    <a:pt x="127" y="67"/>
                  </a:cubicBezTo>
                  <a:cubicBezTo>
                    <a:pt x="116" y="44"/>
                    <a:pt x="95" y="20"/>
                    <a:pt x="69" y="17"/>
                  </a:cubicBezTo>
                  <a:cubicBezTo>
                    <a:pt x="59" y="15"/>
                    <a:pt x="45" y="12"/>
                    <a:pt x="40" y="21"/>
                  </a:cubicBezTo>
                  <a:cubicBezTo>
                    <a:pt x="13" y="74"/>
                    <a:pt x="0" y="119"/>
                    <a:pt x="3" y="146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63">
              <a:extLst>
                <a:ext uri="{FF2B5EF4-FFF2-40B4-BE49-F238E27FC236}">
                  <a16:creationId xmlns:a16="http://schemas.microsoft.com/office/drawing/2014/main" xmlns="" id="{C7A837FB-E825-4F16-873F-CE95BB6400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34638" y="3073400"/>
              <a:ext cx="150812" cy="368300"/>
            </a:xfrm>
            <a:custGeom>
              <a:avLst/>
              <a:gdLst>
                <a:gd name="T0" fmla="*/ 41 w 77"/>
                <a:gd name="T1" fmla="*/ 167 h 187"/>
                <a:gd name="T2" fmla="*/ 43 w 77"/>
                <a:gd name="T3" fmla="*/ 169 h 187"/>
                <a:gd name="T4" fmla="*/ 72 w 77"/>
                <a:gd name="T5" fmla="*/ 109 h 187"/>
                <a:gd name="T6" fmla="*/ 76 w 77"/>
                <a:gd name="T7" fmla="*/ 93 h 187"/>
                <a:gd name="T8" fmla="*/ 65 w 77"/>
                <a:gd name="T9" fmla="*/ 74 h 187"/>
                <a:gd name="T10" fmla="*/ 49 w 77"/>
                <a:gd name="T11" fmla="*/ 54 h 187"/>
                <a:gd name="T12" fmla="*/ 64 w 77"/>
                <a:gd name="T13" fmla="*/ 26 h 187"/>
                <a:gd name="T14" fmla="*/ 69 w 77"/>
                <a:gd name="T15" fmla="*/ 14 h 187"/>
                <a:gd name="T16" fmla="*/ 65 w 77"/>
                <a:gd name="T17" fmla="*/ 3 h 187"/>
                <a:gd name="T18" fmla="*/ 54 w 77"/>
                <a:gd name="T19" fmla="*/ 4 h 187"/>
                <a:gd name="T20" fmla="*/ 2 w 77"/>
                <a:gd name="T21" fmla="*/ 155 h 187"/>
                <a:gd name="T22" fmla="*/ 12 w 77"/>
                <a:gd name="T23" fmla="*/ 180 h 187"/>
                <a:gd name="T24" fmla="*/ 41 w 77"/>
                <a:gd name="T25" fmla="*/ 16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187">
                  <a:moveTo>
                    <a:pt x="41" y="167"/>
                  </a:moveTo>
                  <a:cubicBezTo>
                    <a:pt x="41" y="168"/>
                    <a:pt x="42" y="168"/>
                    <a:pt x="43" y="169"/>
                  </a:cubicBezTo>
                  <a:cubicBezTo>
                    <a:pt x="54" y="150"/>
                    <a:pt x="64" y="130"/>
                    <a:pt x="72" y="109"/>
                  </a:cubicBezTo>
                  <a:cubicBezTo>
                    <a:pt x="74" y="104"/>
                    <a:pt x="77" y="99"/>
                    <a:pt x="76" y="93"/>
                  </a:cubicBezTo>
                  <a:cubicBezTo>
                    <a:pt x="75" y="86"/>
                    <a:pt x="70" y="80"/>
                    <a:pt x="65" y="74"/>
                  </a:cubicBezTo>
                  <a:cubicBezTo>
                    <a:pt x="60" y="68"/>
                    <a:pt x="54" y="60"/>
                    <a:pt x="49" y="54"/>
                  </a:cubicBezTo>
                  <a:cubicBezTo>
                    <a:pt x="54" y="44"/>
                    <a:pt x="59" y="35"/>
                    <a:pt x="64" y="26"/>
                  </a:cubicBezTo>
                  <a:cubicBezTo>
                    <a:pt x="66" y="22"/>
                    <a:pt x="68" y="19"/>
                    <a:pt x="69" y="14"/>
                  </a:cubicBezTo>
                  <a:cubicBezTo>
                    <a:pt x="69" y="10"/>
                    <a:pt x="68" y="5"/>
                    <a:pt x="65" y="3"/>
                  </a:cubicBezTo>
                  <a:cubicBezTo>
                    <a:pt x="61" y="0"/>
                    <a:pt x="57" y="0"/>
                    <a:pt x="54" y="4"/>
                  </a:cubicBezTo>
                  <a:cubicBezTo>
                    <a:pt x="42" y="19"/>
                    <a:pt x="0" y="140"/>
                    <a:pt x="2" y="155"/>
                  </a:cubicBezTo>
                  <a:cubicBezTo>
                    <a:pt x="3" y="164"/>
                    <a:pt x="4" y="175"/>
                    <a:pt x="12" y="180"/>
                  </a:cubicBezTo>
                  <a:cubicBezTo>
                    <a:pt x="22" y="187"/>
                    <a:pt x="34" y="176"/>
                    <a:pt x="41" y="167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64">
              <a:extLst>
                <a:ext uri="{FF2B5EF4-FFF2-40B4-BE49-F238E27FC236}">
                  <a16:creationId xmlns:a16="http://schemas.microsoft.com/office/drawing/2014/main" xmlns="" id="{F28BDBCB-8B1E-442A-98BF-0060250661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34650" y="2705100"/>
              <a:ext cx="117475" cy="198438"/>
            </a:xfrm>
            <a:custGeom>
              <a:avLst/>
              <a:gdLst>
                <a:gd name="T0" fmla="*/ 52 w 60"/>
                <a:gd name="T1" fmla="*/ 58 h 101"/>
                <a:gd name="T2" fmla="*/ 15 w 60"/>
                <a:gd name="T3" fmla="*/ 97 h 101"/>
                <a:gd name="T4" fmla="*/ 8 w 60"/>
                <a:gd name="T5" fmla="*/ 44 h 101"/>
                <a:gd name="T6" fmla="*/ 45 w 60"/>
                <a:gd name="T7" fmla="*/ 4 h 101"/>
                <a:gd name="T8" fmla="*/ 52 w 60"/>
                <a:gd name="T9" fmla="*/ 5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1">
                  <a:moveTo>
                    <a:pt x="52" y="58"/>
                  </a:moveTo>
                  <a:cubicBezTo>
                    <a:pt x="44" y="84"/>
                    <a:pt x="27" y="101"/>
                    <a:pt x="15" y="97"/>
                  </a:cubicBezTo>
                  <a:cubicBezTo>
                    <a:pt x="3" y="93"/>
                    <a:pt x="0" y="69"/>
                    <a:pt x="8" y="44"/>
                  </a:cubicBezTo>
                  <a:cubicBezTo>
                    <a:pt x="17" y="18"/>
                    <a:pt x="33" y="0"/>
                    <a:pt x="45" y="4"/>
                  </a:cubicBezTo>
                  <a:cubicBezTo>
                    <a:pt x="57" y="8"/>
                    <a:pt x="60" y="32"/>
                    <a:pt x="52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65">
              <a:extLst>
                <a:ext uri="{FF2B5EF4-FFF2-40B4-BE49-F238E27FC236}">
                  <a16:creationId xmlns:a16="http://schemas.microsoft.com/office/drawing/2014/main" xmlns="" id="{39C896AE-241D-4BF7-A44D-ECF8DFC0D0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1488" y="2716213"/>
              <a:ext cx="198437" cy="231775"/>
            </a:xfrm>
            <a:custGeom>
              <a:avLst/>
              <a:gdLst>
                <a:gd name="T0" fmla="*/ 92 w 101"/>
                <a:gd name="T1" fmla="*/ 72 h 117"/>
                <a:gd name="T2" fmla="*/ 34 w 101"/>
                <a:gd name="T3" fmla="*/ 109 h 117"/>
                <a:gd name="T4" fmla="*/ 9 w 101"/>
                <a:gd name="T5" fmla="*/ 45 h 117"/>
                <a:gd name="T6" fmla="*/ 67 w 101"/>
                <a:gd name="T7" fmla="*/ 7 h 117"/>
                <a:gd name="T8" fmla="*/ 92 w 101"/>
                <a:gd name="T9" fmla="*/ 7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17">
                  <a:moveTo>
                    <a:pt x="92" y="72"/>
                  </a:moveTo>
                  <a:cubicBezTo>
                    <a:pt x="83" y="100"/>
                    <a:pt x="57" y="117"/>
                    <a:pt x="34" y="109"/>
                  </a:cubicBezTo>
                  <a:cubicBezTo>
                    <a:pt x="11" y="102"/>
                    <a:pt x="0" y="73"/>
                    <a:pt x="9" y="45"/>
                  </a:cubicBezTo>
                  <a:cubicBezTo>
                    <a:pt x="18" y="17"/>
                    <a:pt x="44" y="0"/>
                    <a:pt x="67" y="7"/>
                  </a:cubicBezTo>
                  <a:cubicBezTo>
                    <a:pt x="90" y="15"/>
                    <a:pt x="101" y="44"/>
                    <a:pt x="92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14" name="Picture 66">
              <a:extLst>
                <a:ext uri="{FF2B5EF4-FFF2-40B4-BE49-F238E27FC236}">
                  <a16:creationId xmlns:a16="http://schemas.microsoft.com/office/drawing/2014/main" xmlns="" id="{35DC4FCB-3F4C-4E3A-9177-3A2828CDE20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63263" y="3784600"/>
              <a:ext cx="146050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16" name="Picture 68">
              <a:extLst>
                <a:ext uri="{FF2B5EF4-FFF2-40B4-BE49-F238E27FC236}">
                  <a16:creationId xmlns:a16="http://schemas.microsoft.com/office/drawing/2014/main" xmlns="" id="{5563F39A-7F19-4D0D-8538-555CAD1F27B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88663" y="2914650"/>
              <a:ext cx="117475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80" name="Freeform 69">
              <a:extLst>
                <a:ext uri="{FF2B5EF4-FFF2-40B4-BE49-F238E27FC236}">
                  <a16:creationId xmlns:a16="http://schemas.microsoft.com/office/drawing/2014/main" xmlns="" id="{2ABEDCDE-2AFC-4233-BA6B-6E14BF3727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79113" y="2752725"/>
              <a:ext cx="147637" cy="195263"/>
            </a:xfrm>
            <a:custGeom>
              <a:avLst/>
              <a:gdLst>
                <a:gd name="T0" fmla="*/ 0 w 75"/>
                <a:gd name="T1" fmla="*/ 86 h 99"/>
                <a:gd name="T2" fmla="*/ 10 w 75"/>
                <a:gd name="T3" fmla="*/ 91 h 99"/>
                <a:gd name="T4" fmla="*/ 68 w 75"/>
                <a:gd name="T5" fmla="*/ 54 h 99"/>
                <a:gd name="T6" fmla="*/ 59 w 75"/>
                <a:gd name="T7" fmla="*/ 0 h 99"/>
                <a:gd name="T8" fmla="*/ 0 w 75"/>
                <a:gd name="T9" fmla="*/ 8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9">
                  <a:moveTo>
                    <a:pt x="0" y="86"/>
                  </a:moveTo>
                  <a:cubicBezTo>
                    <a:pt x="3" y="88"/>
                    <a:pt x="6" y="90"/>
                    <a:pt x="10" y="91"/>
                  </a:cubicBezTo>
                  <a:cubicBezTo>
                    <a:pt x="33" y="99"/>
                    <a:pt x="59" y="82"/>
                    <a:pt x="68" y="54"/>
                  </a:cubicBezTo>
                  <a:cubicBezTo>
                    <a:pt x="75" y="33"/>
                    <a:pt x="71" y="12"/>
                    <a:pt x="59" y="0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70">
              <a:extLst>
                <a:ext uri="{FF2B5EF4-FFF2-40B4-BE49-F238E27FC236}">
                  <a16:creationId xmlns:a16="http://schemas.microsoft.com/office/drawing/2014/main" xmlns="" id="{7BBC9158-F179-4AED-945D-8C129D44BB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4813" y="2727325"/>
              <a:ext cx="84137" cy="176213"/>
            </a:xfrm>
            <a:custGeom>
              <a:avLst/>
              <a:gdLst>
                <a:gd name="T0" fmla="*/ 37 w 43"/>
                <a:gd name="T1" fmla="*/ 47 h 90"/>
                <a:gd name="T2" fmla="*/ 38 w 43"/>
                <a:gd name="T3" fmla="*/ 0 h 90"/>
                <a:gd name="T4" fmla="*/ 0 w 43"/>
                <a:gd name="T5" fmla="*/ 86 h 90"/>
                <a:gd name="T6" fmla="*/ 37 w 43"/>
                <a:gd name="T7" fmla="*/ 4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90">
                  <a:moveTo>
                    <a:pt x="37" y="47"/>
                  </a:moveTo>
                  <a:cubicBezTo>
                    <a:pt x="43" y="28"/>
                    <a:pt x="43" y="10"/>
                    <a:pt x="38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2" y="90"/>
                    <a:pt x="29" y="73"/>
                    <a:pt x="3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Freeform 71">
              <a:extLst>
                <a:ext uri="{FF2B5EF4-FFF2-40B4-BE49-F238E27FC236}">
                  <a16:creationId xmlns:a16="http://schemas.microsoft.com/office/drawing/2014/main" xmlns="" id="{F156FF7C-8629-4DF4-94BF-5CD9211B3D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4663" y="1622425"/>
              <a:ext cx="528637" cy="666750"/>
            </a:xfrm>
            <a:custGeom>
              <a:avLst/>
              <a:gdLst>
                <a:gd name="T0" fmla="*/ 268 w 268"/>
                <a:gd name="T1" fmla="*/ 137 h 339"/>
                <a:gd name="T2" fmla="*/ 127 w 268"/>
                <a:gd name="T3" fmla="*/ 4 h 339"/>
                <a:gd name="T4" fmla="*/ 1 w 268"/>
                <a:gd name="T5" fmla="*/ 132 h 339"/>
                <a:gd name="T6" fmla="*/ 37 w 268"/>
                <a:gd name="T7" fmla="*/ 228 h 339"/>
                <a:gd name="T8" fmla="*/ 84 w 268"/>
                <a:gd name="T9" fmla="*/ 297 h 339"/>
                <a:gd name="T10" fmla="*/ 91 w 268"/>
                <a:gd name="T11" fmla="*/ 314 h 339"/>
                <a:gd name="T12" fmla="*/ 91 w 268"/>
                <a:gd name="T13" fmla="*/ 339 h 339"/>
                <a:gd name="T14" fmla="*/ 125 w 268"/>
                <a:gd name="T15" fmla="*/ 339 h 339"/>
                <a:gd name="T16" fmla="*/ 143 w 268"/>
                <a:gd name="T17" fmla="*/ 339 h 339"/>
                <a:gd name="T18" fmla="*/ 178 w 268"/>
                <a:gd name="T19" fmla="*/ 339 h 339"/>
                <a:gd name="T20" fmla="*/ 178 w 268"/>
                <a:gd name="T21" fmla="*/ 314 h 339"/>
                <a:gd name="T22" fmla="*/ 183 w 268"/>
                <a:gd name="T23" fmla="*/ 303 h 339"/>
                <a:gd name="T24" fmla="*/ 233 w 268"/>
                <a:gd name="T25" fmla="*/ 226 h 339"/>
                <a:gd name="T26" fmla="*/ 268 w 268"/>
                <a:gd name="T27" fmla="*/ 137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8" h="339">
                  <a:moveTo>
                    <a:pt x="268" y="137"/>
                  </a:moveTo>
                  <a:cubicBezTo>
                    <a:pt x="268" y="61"/>
                    <a:pt x="204" y="0"/>
                    <a:pt x="127" y="4"/>
                  </a:cubicBezTo>
                  <a:cubicBezTo>
                    <a:pt x="59" y="8"/>
                    <a:pt x="4" y="64"/>
                    <a:pt x="1" y="132"/>
                  </a:cubicBezTo>
                  <a:cubicBezTo>
                    <a:pt x="0" y="169"/>
                    <a:pt x="14" y="203"/>
                    <a:pt x="37" y="228"/>
                  </a:cubicBezTo>
                  <a:cubicBezTo>
                    <a:pt x="56" y="248"/>
                    <a:pt x="73" y="271"/>
                    <a:pt x="84" y="297"/>
                  </a:cubicBezTo>
                  <a:cubicBezTo>
                    <a:pt x="91" y="314"/>
                    <a:pt x="91" y="314"/>
                    <a:pt x="91" y="314"/>
                  </a:cubicBezTo>
                  <a:cubicBezTo>
                    <a:pt x="91" y="339"/>
                    <a:pt x="91" y="339"/>
                    <a:pt x="91" y="339"/>
                  </a:cubicBezTo>
                  <a:cubicBezTo>
                    <a:pt x="125" y="339"/>
                    <a:pt x="125" y="339"/>
                    <a:pt x="125" y="339"/>
                  </a:cubicBezTo>
                  <a:cubicBezTo>
                    <a:pt x="143" y="339"/>
                    <a:pt x="143" y="339"/>
                    <a:pt x="143" y="339"/>
                  </a:cubicBezTo>
                  <a:cubicBezTo>
                    <a:pt x="178" y="339"/>
                    <a:pt x="178" y="339"/>
                    <a:pt x="178" y="339"/>
                  </a:cubicBezTo>
                  <a:cubicBezTo>
                    <a:pt x="178" y="314"/>
                    <a:pt x="178" y="314"/>
                    <a:pt x="178" y="314"/>
                  </a:cubicBezTo>
                  <a:cubicBezTo>
                    <a:pt x="183" y="303"/>
                    <a:pt x="183" y="303"/>
                    <a:pt x="183" y="303"/>
                  </a:cubicBezTo>
                  <a:cubicBezTo>
                    <a:pt x="195" y="274"/>
                    <a:pt x="213" y="249"/>
                    <a:pt x="233" y="226"/>
                  </a:cubicBezTo>
                  <a:cubicBezTo>
                    <a:pt x="255" y="202"/>
                    <a:pt x="268" y="171"/>
                    <a:pt x="268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Rectangle 72">
              <a:extLst>
                <a:ext uri="{FF2B5EF4-FFF2-40B4-BE49-F238E27FC236}">
                  <a16:creationId xmlns:a16="http://schemas.microsoft.com/office/drawing/2014/main" xmlns="" id="{16F1F402-D898-4AD8-BEE2-1B2D6C93AAE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806113" y="2241550"/>
              <a:ext cx="185737" cy="130175"/>
            </a:xfrm>
            <a:prstGeom prst="rect">
              <a:avLst/>
            </a:pr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4" name="Freeform 73">
              <a:extLst>
                <a:ext uri="{FF2B5EF4-FFF2-40B4-BE49-F238E27FC236}">
                  <a16:creationId xmlns:a16="http://schemas.microsoft.com/office/drawing/2014/main" xmlns="" id="{D1168AA9-9B58-4FAB-A6B0-188502C92C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5475" y="1844675"/>
              <a:ext cx="230187" cy="457200"/>
            </a:xfrm>
            <a:custGeom>
              <a:avLst/>
              <a:gdLst>
                <a:gd name="T0" fmla="*/ 93 w 145"/>
                <a:gd name="T1" fmla="*/ 288 h 288"/>
                <a:gd name="T2" fmla="*/ 59 w 145"/>
                <a:gd name="T3" fmla="*/ 288 h 288"/>
                <a:gd name="T4" fmla="*/ 0 w 145"/>
                <a:gd name="T5" fmla="*/ 9 h 288"/>
                <a:gd name="T6" fmla="*/ 12 w 145"/>
                <a:gd name="T7" fmla="*/ 5 h 288"/>
                <a:gd name="T8" fmla="*/ 69 w 145"/>
                <a:gd name="T9" fmla="*/ 274 h 288"/>
                <a:gd name="T10" fmla="*/ 81 w 145"/>
                <a:gd name="T11" fmla="*/ 274 h 288"/>
                <a:gd name="T12" fmla="*/ 132 w 145"/>
                <a:gd name="T13" fmla="*/ 0 h 288"/>
                <a:gd name="T14" fmla="*/ 145 w 145"/>
                <a:gd name="T15" fmla="*/ 2 h 288"/>
                <a:gd name="T16" fmla="*/ 93 w 145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288">
                  <a:moveTo>
                    <a:pt x="93" y="288"/>
                  </a:moveTo>
                  <a:lnTo>
                    <a:pt x="59" y="288"/>
                  </a:lnTo>
                  <a:lnTo>
                    <a:pt x="0" y="9"/>
                  </a:lnTo>
                  <a:lnTo>
                    <a:pt x="12" y="5"/>
                  </a:lnTo>
                  <a:lnTo>
                    <a:pt x="69" y="274"/>
                  </a:lnTo>
                  <a:lnTo>
                    <a:pt x="81" y="274"/>
                  </a:lnTo>
                  <a:lnTo>
                    <a:pt x="132" y="0"/>
                  </a:lnTo>
                  <a:lnTo>
                    <a:pt x="145" y="2"/>
                  </a:lnTo>
                  <a:lnTo>
                    <a:pt x="93" y="288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Oval 74">
              <a:extLst>
                <a:ext uri="{FF2B5EF4-FFF2-40B4-BE49-F238E27FC236}">
                  <a16:creationId xmlns:a16="http://schemas.microsoft.com/office/drawing/2014/main" xmlns="" id="{734F0CA0-1DA3-4F7F-91C5-F49EDC471B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860088" y="2333625"/>
              <a:ext cx="80962" cy="82550"/>
            </a:xfrm>
            <a:prstGeom prst="ellipse">
              <a:avLst/>
            </a:pr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Rectangle 75">
              <a:extLst>
                <a:ext uri="{FF2B5EF4-FFF2-40B4-BE49-F238E27FC236}">
                  <a16:creationId xmlns:a16="http://schemas.microsoft.com/office/drawing/2014/main" xmlns="" id="{5CC7BA5C-C719-4BA9-B0FB-3182D1B4753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893425" y="1316038"/>
              <a:ext cx="15875" cy="215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Rectangle 76">
              <a:extLst>
                <a:ext uri="{FF2B5EF4-FFF2-40B4-BE49-F238E27FC236}">
                  <a16:creationId xmlns:a16="http://schemas.microsoft.com/office/drawing/2014/main" xmlns="" id="{6C39B52F-0616-42F6-8782-CFF17E92F11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212513" y="1836738"/>
              <a:ext cx="214312" cy="14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77">
              <a:extLst>
                <a:ext uri="{FF2B5EF4-FFF2-40B4-BE49-F238E27FC236}">
                  <a16:creationId xmlns:a16="http://schemas.microsoft.com/office/drawing/2014/main" xmlns="" id="{FDE94765-FCC8-48D4-BF52-C33E8BFD45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375900" y="1836738"/>
              <a:ext cx="214312" cy="14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78">
              <a:extLst>
                <a:ext uri="{FF2B5EF4-FFF2-40B4-BE49-F238E27FC236}">
                  <a16:creationId xmlns:a16="http://schemas.microsoft.com/office/drawing/2014/main" xmlns="" id="{652C1F69-78DC-4033-BC29-4B84BE61CE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99725" y="1492250"/>
              <a:ext cx="173037" cy="150813"/>
            </a:xfrm>
            <a:custGeom>
              <a:avLst/>
              <a:gdLst>
                <a:gd name="T0" fmla="*/ 103 w 109"/>
                <a:gd name="T1" fmla="*/ 95 h 95"/>
                <a:gd name="T2" fmla="*/ 0 w 109"/>
                <a:gd name="T3" fmla="*/ 6 h 95"/>
                <a:gd name="T4" fmla="*/ 7 w 109"/>
                <a:gd name="T5" fmla="*/ 0 h 95"/>
                <a:gd name="T6" fmla="*/ 109 w 109"/>
                <a:gd name="T7" fmla="*/ 88 h 95"/>
                <a:gd name="T8" fmla="*/ 103 w 109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5">
                  <a:moveTo>
                    <a:pt x="103" y="95"/>
                  </a:moveTo>
                  <a:lnTo>
                    <a:pt x="0" y="6"/>
                  </a:lnTo>
                  <a:lnTo>
                    <a:pt x="7" y="0"/>
                  </a:lnTo>
                  <a:lnTo>
                    <a:pt x="109" y="88"/>
                  </a:lnTo>
                  <a:lnTo>
                    <a:pt x="103" y="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79">
              <a:extLst>
                <a:ext uri="{FF2B5EF4-FFF2-40B4-BE49-F238E27FC236}">
                  <a16:creationId xmlns:a16="http://schemas.microsoft.com/office/drawing/2014/main" xmlns="" id="{94677AD9-44F7-4091-BA17-D0A00DC9AB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01388" y="1443038"/>
              <a:ext cx="152400" cy="171450"/>
            </a:xfrm>
            <a:custGeom>
              <a:avLst/>
              <a:gdLst>
                <a:gd name="T0" fmla="*/ 7 w 96"/>
                <a:gd name="T1" fmla="*/ 108 h 108"/>
                <a:gd name="T2" fmla="*/ 0 w 96"/>
                <a:gd name="T3" fmla="*/ 101 h 108"/>
                <a:gd name="T4" fmla="*/ 88 w 96"/>
                <a:gd name="T5" fmla="*/ 0 h 108"/>
                <a:gd name="T6" fmla="*/ 96 w 96"/>
                <a:gd name="T7" fmla="*/ 6 h 108"/>
                <a:gd name="T8" fmla="*/ 7 w 96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8">
                  <a:moveTo>
                    <a:pt x="7" y="108"/>
                  </a:moveTo>
                  <a:lnTo>
                    <a:pt x="0" y="101"/>
                  </a:lnTo>
                  <a:lnTo>
                    <a:pt x="88" y="0"/>
                  </a:lnTo>
                  <a:lnTo>
                    <a:pt x="96" y="6"/>
                  </a:lnTo>
                  <a:lnTo>
                    <a:pt x="7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80">
              <a:extLst>
                <a:ext uri="{FF2B5EF4-FFF2-40B4-BE49-F238E27FC236}">
                  <a16:creationId xmlns:a16="http://schemas.microsoft.com/office/drawing/2014/main" xmlns="" id="{0725675A-54AB-42E1-B920-A896CD9112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20175" y="1157288"/>
              <a:ext cx="466725" cy="762000"/>
            </a:xfrm>
            <a:custGeom>
              <a:avLst/>
              <a:gdLst>
                <a:gd name="T0" fmla="*/ 294 w 294"/>
                <a:gd name="T1" fmla="*/ 480 h 480"/>
                <a:gd name="T2" fmla="*/ 0 w 294"/>
                <a:gd name="T3" fmla="*/ 465 h 480"/>
                <a:gd name="T4" fmla="*/ 0 w 294"/>
                <a:gd name="T5" fmla="*/ 0 h 480"/>
                <a:gd name="T6" fmla="*/ 294 w 294"/>
                <a:gd name="T7" fmla="*/ 23 h 480"/>
                <a:gd name="T8" fmla="*/ 294 w 294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480">
                  <a:moveTo>
                    <a:pt x="294" y="480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294" y="23"/>
                  </a:lnTo>
                  <a:lnTo>
                    <a:pt x="294" y="480"/>
                  </a:lnTo>
                  <a:close/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81">
              <a:extLst>
                <a:ext uri="{FF2B5EF4-FFF2-40B4-BE49-F238E27FC236}">
                  <a16:creationId xmlns:a16="http://schemas.microsoft.com/office/drawing/2014/main" xmlns="" id="{B853075C-818E-483A-BCF0-48078DC590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61100" y="2605088"/>
              <a:ext cx="328612" cy="534988"/>
            </a:xfrm>
            <a:custGeom>
              <a:avLst/>
              <a:gdLst>
                <a:gd name="T0" fmla="*/ 207 w 207"/>
                <a:gd name="T1" fmla="*/ 337 h 337"/>
                <a:gd name="T2" fmla="*/ 0 w 207"/>
                <a:gd name="T3" fmla="*/ 327 h 337"/>
                <a:gd name="T4" fmla="*/ 0 w 207"/>
                <a:gd name="T5" fmla="*/ 0 h 337"/>
                <a:gd name="T6" fmla="*/ 207 w 207"/>
                <a:gd name="T7" fmla="*/ 17 h 337"/>
                <a:gd name="T8" fmla="*/ 207 w 207"/>
                <a:gd name="T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337">
                  <a:moveTo>
                    <a:pt x="207" y="33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07" y="17"/>
                  </a:lnTo>
                  <a:lnTo>
                    <a:pt x="207" y="337"/>
                  </a:lnTo>
                  <a:close/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5" name="Freeform 82">
              <a:extLst>
                <a:ext uri="{FF2B5EF4-FFF2-40B4-BE49-F238E27FC236}">
                  <a16:creationId xmlns:a16="http://schemas.microsoft.com/office/drawing/2014/main" xmlns="" id="{D19291D3-5383-40F9-BDBF-E76C280CD1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0325" y="2997200"/>
              <a:ext cx="263525" cy="430213"/>
            </a:xfrm>
            <a:custGeom>
              <a:avLst/>
              <a:gdLst>
                <a:gd name="T0" fmla="*/ 166 w 166"/>
                <a:gd name="T1" fmla="*/ 271 h 271"/>
                <a:gd name="T2" fmla="*/ 0 w 166"/>
                <a:gd name="T3" fmla="*/ 263 h 271"/>
                <a:gd name="T4" fmla="*/ 0 w 166"/>
                <a:gd name="T5" fmla="*/ 0 h 271"/>
                <a:gd name="T6" fmla="*/ 166 w 166"/>
                <a:gd name="T7" fmla="*/ 13 h 271"/>
                <a:gd name="T8" fmla="*/ 166 w 166"/>
                <a:gd name="T9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71">
                  <a:moveTo>
                    <a:pt x="166" y="271"/>
                  </a:moveTo>
                  <a:lnTo>
                    <a:pt x="0" y="263"/>
                  </a:lnTo>
                  <a:lnTo>
                    <a:pt x="0" y="0"/>
                  </a:lnTo>
                  <a:lnTo>
                    <a:pt x="166" y="13"/>
                  </a:lnTo>
                  <a:lnTo>
                    <a:pt x="166" y="271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83">
              <a:extLst>
                <a:ext uri="{FF2B5EF4-FFF2-40B4-BE49-F238E27FC236}">
                  <a16:creationId xmlns:a16="http://schemas.microsoft.com/office/drawing/2014/main" xmlns="" id="{ABC1D34A-AFCE-4242-B93F-51AB11E5BF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53438" y="1382713"/>
              <a:ext cx="411162" cy="519113"/>
            </a:xfrm>
            <a:custGeom>
              <a:avLst/>
              <a:gdLst>
                <a:gd name="T0" fmla="*/ 259 w 259"/>
                <a:gd name="T1" fmla="*/ 317 h 327"/>
                <a:gd name="T2" fmla="*/ 0 w 259"/>
                <a:gd name="T3" fmla="*/ 327 h 327"/>
                <a:gd name="T4" fmla="*/ 0 w 259"/>
                <a:gd name="T5" fmla="*/ 0 h 327"/>
                <a:gd name="T6" fmla="*/ 259 w 259"/>
                <a:gd name="T7" fmla="*/ 10 h 327"/>
                <a:gd name="T8" fmla="*/ 259 w 259"/>
                <a:gd name="T9" fmla="*/ 31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27">
                  <a:moveTo>
                    <a:pt x="259" y="31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59" y="10"/>
                  </a:lnTo>
                  <a:lnTo>
                    <a:pt x="259" y="317"/>
                  </a:lnTo>
                  <a:close/>
                </a:path>
              </a:pathLst>
            </a:custGeom>
            <a:solidFill>
              <a:srgbClr val="E3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84">
              <a:extLst>
                <a:ext uri="{FF2B5EF4-FFF2-40B4-BE49-F238E27FC236}">
                  <a16:creationId xmlns:a16="http://schemas.microsoft.com/office/drawing/2014/main" xmlns="" id="{4F4C4CDD-ABAF-4BFE-8754-582F07A5F9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0900" y="4503738"/>
              <a:ext cx="411162" cy="517525"/>
            </a:xfrm>
            <a:custGeom>
              <a:avLst/>
              <a:gdLst>
                <a:gd name="T0" fmla="*/ 259 w 259"/>
                <a:gd name="T1" fmla="*/ 316 h 326"/>
                <a:gd name="T2" fmla="*/ 0 w 259"/>
                <a:gd name="T3" fmla="*/ 326 h 326"/>
                <a:gd name="T4" fmla="*/ 0 w 259"/>
                <a:gd name="T5" fmla="*/ 0 h 326"/>
                <a:gd name="T6" fmla="*/ 259 w 259"/>
                <a:gd name="T7" fmla="*/ 10 h 326"/>
                <a:gd name="T8" fmla="*/ 259 w 259"/>
                <a:gd name="T9" fmla="*/ 31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26">
                  <a:moveTo>
                    <a:pt x="259" y="316"/>
                  </a:moveTo>
                  <a:lnTo>
                    <a:pt x="0" y="326"/>
                  </a:lnTo>
                  <a:lnTo>
                    <a:pt x="0" y="0"/>
                  </a:lnTo>
                  <a:lnTo>
                    <a:pt x="259" y="10"/>
                  </a:lnTo>
                  <a:lnTo>
                    <a:pt x="259" y="316"/>
                  </a:lnTo>
                  <a:close/>
                </a:path>
              </a:pathLst>
            </a:custGeom>
            <a:solidFill>
              <a:srgbClr val="E3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85">
              <a:extLst>
                <a:ext uri="{FF2B5EF4-FFF2-40B4-BE49-F238E27FC236}">
                  <a16:creationId xmlns:a16="http://schemas.microsoft.com/office/drawing/2014/main" xmlns="" id="{5C67B347-8FE9-45B2-BD65-86F18CDCE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9550" y="4368800"/>
              <a:ext cx="266700" cy="692150"/>
            </a:xfrm>
            <a:custGeom>
              <a:avLst/>
              <a:gdLst>
                <a:gd name="T0" fmla="*/ 10 w 135"/>
                <a:gd name="T1" fmla="*/ 200 h 351"/>
                <a:gd name="T2" fmla="*/ 3 w 135"/>
                <a:gd name="T3" fmla="*/ 124 h 351"/>
                <a:gd name="T4" fmla="*/ 43 w 135"/>
                <a:gd name="T5" fmla="*/ 34 h 351"/>
                <a:gd name="T6" fmla="*/ 92 w 135"/>
                <a:gd name="T7" fmla="*/ 9 h 351"/>
                <a:gd name="T8" fmla="*/ 108 w 135"/>
                <a:gd name="T9" fmla="*/ 26 h 351"/>
                <a:gd name="T10" fmla="*/ 125 w 135"/>
                <a:gd name="T11" fmla="*/ 190 h 351"/>
                <a:gd name="T12" fmla="*/ 109 w 135"/>
                <a:gd name="T13" fmla="*/ 304 h 351"/>
                <a:gd name="T14" fmla="*/ 90 w 135"/>
                <a:gd name="T15" fmla="*/ 337 h 351"/>
                <a:gd name="T16" fmla="*/ 54 w 135"/>
                <a:gd name="T17" fmla="*/ 348 h 351"/>
                <a:gd name="T18" fmla="*/ 18 w 135"/>
                <a:gd name="T19" fmla="*/ 278 h 351"/>
                <a:gd name="T20" fmla="*/ 10 w 135"/>
                <a:gd name="T21" fmla="*/ 20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351">
                  <a:moveTo>
                    <a:pt x="10" y="200"/>
                  </a:moveTo>
                  <a:cubicBezTo>
                    <a:pt x="5" y="175"/>
                    <a:pt x="0" y="149"/>
                    <a:pt x="3" y="124"/>
                  </a:cubicBezTo>
                  <a:cubicBezTo>
                    <a:pt x="7" y="91"/>
                    <a:pt x="24" y="61"/>
                    <a:pt x="43" y="34"/>
                  </a:cubicBezTo>
                  <a:cubicBezTo>
                    <a:pt x="55" y="18"/>
                    <a:pt x="74" y="0"/>
                    <a:pt x="92" y="9"/>
                  </a:cubicBezTo>
                  <a:cubicBezTo>
                    <a:pt x="99" y="12"/>
                    <a:pt x="104" y="19"/>
                    <a:pt x="108" y="26"/>
                  </a:cubicBezTo>
                  <a:cubicBezTo>
                    <a:pt x="135" y="75"/>
                    <a:pt x="128" y="134"/>
                    <a:pt x="125" y="190"/>
                  </a:cubicBezTo>
                  <a:cubicBezTo>
                    <a:pt x="122" y="229"/>
                    <a:pt x="122" y="268"/>
                    <a:pt x="109" y="304"/>
                  </a:cubicBezTo>
                  <a:cubicBezTo>
                    <a:pt x="105" y="316"/>
                    <a:pt x="99" y="328"/>
                    <a:pt x="90" y="337"/>
                  </a:cubicBezTo>
                  <a:cubicBezTo>
                    <a:pt x="80" y="346"/>
                    <a:pt x="67" y="351"/>
                    <a:pt x="54" y="348"/>
                  </a:cubicBezTo>
                  <a:cubicBezTo>
                    <a:pt x="26" y="341"/>
                    <a:pt x="19" y="302"/>
                    <a:pt x="18" y="278"/>
                  </a:cubicBezTo>
                  <a:cubicBezTo>
                    <a:pt x="18" y="251"/>
                    <a:pt x="16" y="227"/>
                    <a:pt x="10" y="200"/>
                  </a:cubicBezTo>
                  <a:close/>
                </a:path>
              </a:pathLst>
            </a:custGeom>
            <a:solidFill>
              <a:srgbClr val="8FB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Freeform 86">
              <a:extLst>
                <a:ext uri="{FF2B5EF4-FFF2-40B4-BE49-F238E27FC236}">
                  <a16:creationId xmlns:a16="http://schemas.microsoft.com/office/drawing/2014/main" xmlns="" id="{3DCF42B0-A2C1-41E7-914E-4572305B45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5713" y="5273675"/>
              <a:ext cx="482600" cy="227013"/>
            </a:xfrm>
            <a:custGeom>
              <a:avLst/>
              <a:gdLst>
                <a:gd name="T0" fmla="*/ 207 w 245"/>
                <a:gd name="T1" fmla="*/ 18 h 115"/>
                <a:gd name="T2" fmla="*/ 245 w 245"/>
                <a:gd name="T3" fmla="*/ 42 h 115"/>
                <a:gd name="T4" fmla="*/ 213 w 245"/>
                <a:gd name="T5" fmla="*/ 81 h 115"/>
                <a:gd name="T6" fmla="*/ 145 w 245"/>
                <a:gd name="T7" fmla="*/ 112 h 115"/>
                <a:gd name="T8" fmla="*/ 79 w 245"/>
                <a:gd name="T9" fmla="*/ 73 h 115"/>
                <a:gd name="T10" fmla="*/ 22 w 245"/>
                <a:gd name="T11" fmla="*/ 35 h 115"/>
                <a:gd name="T12" fmla="*/ 49 w 245"/>
                <a:gd name="T13" fmla="*/ 7 h 115"/>
                <a:gd name="T14" fmla="*/ 207 w 245"/>
                <a:gd name="T15" fmla="*/ 1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115">
                  <a:moveTo>
                    <a:pt x="207" y="18"/>
                  </a:moveTo>
                  <a:cubicBezTo>
                    <a:pt x="222" y="23"/>
                    <a:pt x="238" y="29"/>
                    <a:pt x="245" y="42"/>
                  </a:cubicBezTo>
                  <a:cubicBezTo>
                    <a:pt x="236" y="56"/>
                    <a:pt x="225" y="70"/>
                    <a:pt x="213" y="81"/>
                  </a:cubicBezTo>
                  <a:cubicBezTo>
                    <a:pt x="194" y="99"/>
                    <a:pt x="171" y="115"/>
                    <a:pt x="145" y="112"/>
                  </a:cubicBezTo>
                  <a:cubicBezTo>
                    <a:pt x="119" y="110"/>
                    <a:pt x="99" y="90"/>
                    <a:pt x="79" y="73"/>
                  </a:cubicBezTo>
                  <a:cubicBezTo>
                    <a:pt x="62" y="59"/>
                    <a:pt x="37" y="49"/>
                    <a:pt x="22" y="35"/>
                  </a:cubicBezTo>
                  <a:cubicBezTo>
                    <a:pt x="0" y="14"/>
                    <a:pt x="29" y="10"/>
                    <a:pt x="49" y="7"/>
                  </a:cubicBezTo>
                  <a:cubicBezTo>
                    <a:pt x="101" y="0"/>
                    <a:pt x="156" y="4"/>
                    <a:pt x="207" y="18"/>
                  </a:cubicBez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87">
              <a:extLst>
                <a:ext uri="{FF2B5EF4-FFF2-40B4-BE49-F238E27FC236}">
                  <a16:creationId xmlns:a16="http://schemas.microsoft.com/office/drawing/2014/main" xmlns="" id="{7961F8E1-B147-45BA-866D-42E91E8491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9175" y="3917950"/>
              <a:ext cx="720725" cy="1855788"/>
            </a:xfrm>
            <a:custGeom>
              <a:avLst/>
              <a:gdLst>
                <a:gd name="T0" fmla="*/ 251 w 366"/>
                <a:gd name="T1" fmla="*/ 759 h 942"/>
                <a:gd name="T2" fmla="*/ 76 w 366"/>
                <a:gd name="T3" fmla="*/ 655 h 942"/>
                <a:gd name="T4" fmla="*/ 0 w 366"/>
                <a:gd name="T5" fmla="*/ 474 h 942"/>
                <a:gd name="T6" fmla="*/ 40 w 366"/>
                <a:gd name="T7" fmla="*/ 236 h 942"/>
                <a:gd name="T8" fmla="*/ 35 w 366"/>
                <a:gd name="T9" fmla="*/ 124 h 942"/>
                <a:gd name="T10" fmla="*/ 82 w 366"/>
                <a:gd name="T11" fmla="*/ 28 h 942"/>
                <a:gd name="T12" fmla="*/ 218 w 366"/>
                <a:gd name="T13" fmla="*/ 74 h 942"/>
                <a:gd name="T14" fmla="*/ 241 w 366"/>
                <a:gd name="T15" fmla="*/ 230 h 942"/>
                <a:gd name="T16" fmla="*/ 240 w 366"/>
                <a:gd name="T17" fmla="*/ 390 h 942"/>
                <a:gd name="T18" fmla="*/ 357 w 366"/>
                <a:gd name="T19" fmla="*/ 621 h 942"/>
                <a:gd name="T20" fmla="*/ 281 w 366"/>
                <a:gd name="T21" fmla="*/ 754 h 942"/>
                <a:gd name="T22" fmla="*/ 262 w 366"/>
                <a:gd name="T23" fmla="*/ 875 h 942"/>
                <a:gd name="T24" fmla="*/ 253 w 366"/>
                <a:gd name="T25" fmla="*/ 889 h 942"/>
                <a:gd name="T26" fmla="*/ 251 w 366"/>
                <a:gd name="T27" fmla="*/ 759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6" h="942">
                  <a:moveTo>
                    <a:pt x="251" y="759"/>
                  </a:moveTo>
                  <a:cubicBezTo>
                    <a:pt x="227" y="729"/>
                    <a:pt x="104" y="682"/>
                    <a:pt x="76" y="655"/>
                  </a:cubicBezTo>
                  <a:cubicBezTo>
                    <a:pt x="28" y="608"/>
                    <a:pt x="0" y="541"/>
                    <a:pt x="0" y="474"/>
                  </a:cubicBezTo>
                  <a:cubicBezTo>
                    <a:pt x="0" y="393"/>
                    <a:pt x="39" y="317"/>
                    <a:pt x="40" y="236"/>
                  </a:cubicBezTo>
                  <a:cubicBezTo>
                    <a:pt x="40" y="199"/>
                    <a:pt x="33" y="162"/>
                    <a:pt x="35" y="124"/>
                  </a:cubicBezTo>
                  <a:cubicBezTo>
                    <a:pt x="36" y="87"/>
                    <a:pt x="50" y="48"/>
                    <a:pt x="82" y="28"/>
                  </a:cubicBezTo>
                  <a:cubicBezTo>
                    <a:pt x="127" y="0"/>
                    <a:pt x="191" y="28"/>
                    <a:pt x="218" y="74"/>
                  </a:cubicBezTo>
                  <a:cubicBezTo>
                    <a:pt x="246" y="120"/>
                    <a:pt x="246" y="177"/>
                    <a:pt x="241" y="230"/>
                  </a:cubicBezTo>
                  <a:cubicBezTo>
                    <a:pt x="236" y="284"/>
                    <a:pt x="227" y="338"/>
                    <a:pt x="240" y="390"/>
                  </a:cubicBezTo>
                  <a:cubicBezTo>
                    <a:pt x="261" y="474"/>
                    <a:pt x="334" y="537"/>
                    <a:pt x="357" y="621"/>
                  </a:cubicBezTo>
                  <a:cubicBezTo>
                    <a:pt x="366" y="653"/>
                    <a:pt x="282" y="720"/>
                    <a:pt x="281" y="754"/>
                  </a:cubicBezTo>
                  <a:cubicBezTo>
                    <a:pt x="280" y="792"/>
                    <a:pt x="278" y="841"/>
                    <a:pt x="262" y="875"/>
                  </a:cubicBezTo>
                  <a:cubicBezTo>
                    <a:pt x="239" y="923"/>
                    <a:pt x="299" y="942"/>
                    <a:pt x="253" y="889"/>
                  </a:cubicBezTo>
                  <a:cubicBezTo>
                    <a:pt x="222" y="853"/>
                    <a:pt x="286" y="802"/>
                    <a:pt x="251" y="759"/>
                  </a:cubicBezTo>
                  <a:close/>
                </a:path>
              </a:pathLst>
            </a:custGeom>
            <a:solidFill>
              <a:srgbClr val="95B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88">
              <a:extLst>
                <a:ext uri="{FF2B5EF4-FFF2-40B4-BE49-F238E27FC236}">
                  <a16:creationId xmlns:a16="http://schemas.microsoft.com/office/drawing/2014/main" xmlns="" id="{FE229B1D-9B92-4A64-917D-B29BE47C11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43650" y="4060825"/>
              <a:ext cx="300037" cy="1439863"/>
            </a:xfrm>
            <a:custGeom>
              <a:avLst/>
              <a:gdLst>
                <a:gd name="T0" fmla="*/ 136 w 152"/>
                <a:gd name="T1" fmla="*/ 731 h 731"/>
                <a:gd name="T2" fmla="*/ 133 w 152"/>
                <a:gd name="T3" fmla="*/ 730 h 731"/>
                <a:gd name="T4" fmla="*/ 84 w 152"/>
                <a:gd name="T5" fmla="*/ 471 h 731"/>
                <a:gd name="T6" fmla="*/ 67 w 152"/>
                <a:gd name="T7" fmla="*/ 445 h 731"/>
                <a:gd name="T8" fmla="*/ 28 w 152"/>
                <a:gd name="T9" fmla="*/ 371 h 731"/>
                <a:gd name="T10" fmla="*/ 33 w 152"/>
                <a:gd name="T11" fmla="*/ 246 h 731"/>
                <a:gd name="T12" fmla="*/ 38 w 152"/>
                <a:gd name="T13" fmla="*/ 213 h 731"/>
                <a:gd name="T14" fmla="*/ 0 w 152"/>
                <a:gd name="T15" fmla="*/ 2 h 731"/>
                <a:gd name="T16" fmla="*/ 4 w 152"/>
                <a:gd name="T17" fmla="*/ 0 h 731"/>
                <a:gd name="T18" fmla="*/ 42 w 152"/>
                <a:gd name="T19" fmla="*/ 214 h 731"/>
                <a:gd name="T20" fmla="*/ 36 w 152"/>
                <a:gd name="T21" fmla="*/ 247 h 731"/>
                <a:gd name="T22" fmla="*/ 32 w 152"/>
                <a:gd name="T23" fmla="*/ 370 h 731"/>
                <a:gd name="T24" fmla="*/ 71 w 152"/>
                <a:gd name="T25" fmla="*/ 443 h 731"/>
                <a:gd name="T26" fmla="*/ 87 w 152"/>
                <a:gd name="T27" fmla="*/ 469 h 731"/>
                <a:gd name="T28" fmla="*/ 136 w 152"/>
                <a:gd name="T29" fmla="*/ 731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731">
                  <a:moveTo>
                    <a:pt x="136" y="731"/>
                  </a:moveTo>
                  <a:cubicBezTo>
                    <a:pt x="133" y="730"/>
                    <a:pt x="133" y="730"/>
                    <a:pt x="133" y="730"/>
                  </a:cubicBezTo>
                  <a:cubicBezTo>
                    <a:pt x="148" y="642"/>
                    <a:pt x="131" y="547"/>
                    <a:pt x="84" y="471"/>
                  </a:cubicBezTo>
                  <a:cubicBezTo>
                    <a:pt x="79" y="462"/>
                    <a:pt x="73" y="454"/>
                    <a:pt x="67" y="445"/>
                  </a:cubicBezTo>
                  <a:cubicBezTo>
                    <a:pt x="52" y="422"/>
                    <a:pt x="36" y="398"/>
                    <a:pt x="28" y="371"/>
                  </a:cubicBezTo>
                  <a:cubicBezTo>
                    <a:pt x="17" y="330"/>
                    <a:pt x="25" y="288"/>
                    <a:pt x="33" y="246"/>
                  </a:cubicBezTo>
                  <a:cubicBezTo>
                    <a:pt x="35" y="235"/>
                    <a:pt x="37" y="224"/>
                    <a:pt x="38" y="213"/>
                  </a:cubicBezTo>
                  <a:cubicBezTo>
                    <a:pt x="51" y="130"/>
                    <a:pt x="38" y="55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2" y="53"/>
                    <a:pt x="55" y="129"/>
                    <a:pt x="42" y="214"/>
                  </a:cubicBezTo>
                  <a:cubicBezTo>
                    <a:pt x="41" y="225"/>
                    <a:pt x="38" y="236"/>
                    <a:pt x="36" y="247"/>
                  </a:cubicBezTo>
                  <a:cubicBezTo>
                    <a:pt x="29" y="288"/>
                    <a:pt x="21" y="330"/>
                    <a:pt x="32" y="370"/>
                  </a:cubicBezTo>
                  <a:cubicBezTo>
                    <a:pt x="40" y="396"/>
                    <a:pt x="55" y="420"/>
                    <a:pt x="71" y="443"/>
                  </a:cubicBezTo>
                  <a:cubicBezTo>
                    <a:pt x="76" y="452"/>
                    <a:pt x="82" y="460"/>
                    <a:pt x="87" y="469"/>
                  </a:cubicBezTo>
                  <a:cubicBezTo>
                    <a:pt x="134" y="546"/>
                    <a:pt x="152" y="641"/>
                    <a:pt x="136" y="731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89">
              <a:extLst>
                <a:ext uri="{FF2B5EF4-FFF2-40B4-BE49-F238E27FC236}">
                  <a16:creationId xmlns:a16="http://schemas.microsoft.com/office/drawing/2014/main" xmlns="" id="{39F9F510-650A-4BD1-9718-82419732BA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3325" y="4298950"/>
              <a:ext cx="147637" cy="142875"/>
            </a:xfrm>
            <a:custGeom>
              <a:avLst/>
              <a:gdLst>
                <a:gd name="T0" fmla="*/ 72 w 75"/>
                <a:gd name="T1" fmla="*/ 73 h 73"/>
                <a:gd name="T2" fmla="*/ 0 w 75"/>
                <a:gd name="T3" fmla="*/ 3 h 73"/>
                <a:gd name="T4" fmla="*/ 3 w 75"/>
                <a:gd name="T5" fmla="*/ 0 h 73"/>
                <a:gd name="T6" fmla="*/ 75 w 75"/>
                <a:gd name="T7" fmla="*/ 71 h 73"/>
                <a:gd name="T8" fmla="*/ 72 w 75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3">
                  <a:moveTo>
                    <a:pt x="72" y="73"/>
                  </a:moveTo>
                  <a:cubicBezTo>
                    <a:pt x="48" y="45"/>
                    <a:pt x="26" y="2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9" y="20"/>
                    <a:pt x="51" y="42"/>
                    <a:pt x="75" y="71"/>
                  </a:cubicBezTo>
                  <a:lnTo>
                    <a:pt x="72" y="73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Freeform 90">
              <a:extLst>
                <a:ext uri="{FF2B5EF4-FFF2-40B4-BE49-F238E27FC236}">
                  <a16:creationId xmlns:a16="http://schemas.microsoft.com/office/drawing/2014/main" xmlns="" id="{C2C92F45-7B15-4EC2-8EEC-9F13CAAD72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2550" y="4727575"/>
              <a:ext cx="88900" cy="138113"/>
            </a:xfrm>
            <a:custGeom>
              <a:avLst/>
              <a:gdLst>
                <a:gd name="T0" fmla="*/ 4 w 45"/>
                <a:gd name="T1" fmla="*/ 70 h 70"/>
                <a:gd name="T2" fmla="*/ 0 w 45"/>
                <a:gd name="T3" fmla="*/ 68 h 70"/>
                <a:gd name="T4" fmla="*/ 21 w 45"/>
                <a:gd name="T5" fmla="*/ 34 h 70"/>
                <a:gd name="T6" fmla="*/ 41 w 45"/>
                <a:gd name="T7" fmla="*/ 0 h 70"/>
                <a:gd name="T8" fmla="*/ 45 w 45"/>
                <a:gd name="T9" fmla="*/ 2 h 70"/>
                <a:gd name="T10" fmla="*/ 24 w 45"/>
                <a:gd name="T11" fmla="*/ 36 h 70"/>
                <a:gd name="T12" fmla="*/ 4 w 45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0">
                  <a:moveTo>
                    <a:pt x="4" y="7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6" y="58"/>
                    <a:pt x="14" y="46"/>
                    <a:pt x="21" y="34"/>
                  </a:cubicBezTo>
                  <a:cubicBezTo>
                    <a:pt x="28" y="22"/>
                    <a:pt x="35" y="10"/>
                    <a:pt x="41" y="0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39" y="12"/>
                    <a:pt x="31" y="24"/>
                    <a:pt x="24" y="36"/>
                  </a:cubicBezTo>
                  <a:cubicBezTo>
                    <a:pt x="17" y="48"/>
                    <a:pt x="10" y="60"/>
                    <a:pt x="4" y="70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Freeform 91">
              <a:extLst>
                <a:ext uri="{FF2B5EF4-FFF2-40B4-BE49-F238E27FC236}">
                  <a16:creationId xmlns:a16="http://schemas.microsoft.com/office/drawing/2014/main" xmlns="" id="{FB265D40-4CB2-41CC-B961-A6B91D78A6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3963" y="5067300"/>
              <a:ext cx="298450" cy="138113"/>
            </a:xfrm>
            <a:custGeom>
              <a:avLst/>
              <a:gdLst>
                <a:gd name="T0" fmla="*/ 148 w 151"/>
                <a:gd name="T1" fmla="*/ 70 h 70"/>
                <a:gd name="T2" fmla="*/ 94 w 151"/>
                <a:gd name="T3" fmla="*/ 42 h 70"/>
                <a:gd name="T4" fmla="*/ 88 w 151"/>
                <a:gd name="T5" fmla="*/ 41 h 70"/>
                <a:gd name="T6" fmla="*/ 0 w 151"/>
                <a:gd name="T7" fmla="*/ 3 h 70"/>
                <a:gd name="T8" fmla="*/ 2 w 151"/>
                <a:gd name="T9" fmla="*/ 0 h 70"/>
                <a:gd name="T10" fmla="*/ 89 w 151"/>
                <a:gd name="T11" fmla="*/ 37 h 70"/>
                <a:gd name="T12" fmla="*/ 95 w 151"/>
                <a:gd name="T13" fmla="*/ 38 h 70"/>
                <a:gd name="T14" fmla="*/ 151 w 151"/>
                <a:gd name="T15" fmla="*/ 68 h 70"/>
                <a:gd name="T16" fmla="*/ 148 w 151"/>
                <a:gd name="T1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70">
                  <a:moveTo>
                    <a:pt x="148" y="70"/>
                  </a:moveTo>
                  <a:cubicBezTo>
                    <a:pt x="137" y="52"/>
                    <a:pt x="115" y="47"/>
                    <a:pt x="94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57" y="33"/>
                    <a:pt x="27" y="20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9" y="17"/>
                    <a:pt x="59" y="29"/>
                    <a:pt x="89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116" y="43"/>
                    <a:pt x="139" y="49"/>
                    <a:pt x="151" y="68"/>
                  </a:cubicBezTo>
                  <a:lnTo>
                    <a:pt x="148" y="70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92">
              <a:extLst>
                <a:ext uri="{FF2B5EF4-FFF2-40B4-BE49-F238E27FC236}">
                  <a16:creationId xmlns:a16="http://schemas.microsoft.com/office/drawing/2014/main" xmlns="" id="{2215E86A-F777-4AA4-83E7-CF5EAA216B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76975" y="4503738"/>
              <a:ext cx="122237" cy="133350"/>
            </a:xfrm>
            <a:custGeom>
              <a:avLst/>
              <a:gdLst>
                <a:gd name="T0" fmla="*/ 59 w 62"/>
                <a:gd name="T1" fmla="*/ 68 h 68"/>
                <a:gd name="T2" fmla="*/ 0 w 62"/>
                <a:gd name="T3" fmla="*/ 3 h 68"/>
                <a:gd name="T4" fmla="*/ 3 w 62"/>
                <a:gd name="T5" fmla="*/ 0 h 68"/>
                <a:gd name="T6" fmla="*/ 62 w 62"/>
                <a:gd name="T7" fmla="*/ 65 h 68"/>
                <a:gd name="T8" fmla="*/ 59 w 62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8">
                  <a:moveTo>
                    <a:pt x="59" y="68"/>
                  </a:moveTo>
                  <a:cubicBezTo>
                    <a:pt x="38" y="47"/>
                    <a:pt x="18" y="26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1" y="23"/>
                    <a:pt x="41" y="45"/>
                    <a:pt x="62" y="65"/>
                  </a:cubicBezTo>
                  <a:lnTo>
                    <a:pt x="59" y="68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9" name="Freeform 93">
              <a:extLst>
                <a:ext uri="{FF2B5EF4-FFF2-40B4-BE49-F238E27FC236}">
                  <a16:creationId xmlns:a16="http://schemas.microsoft.com/office/drawing/2014/main" xmlns="" id="{E6786762-B45B-4EB6-B0B3-A7574761DD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3025" y="4156075"/>
              <a:ext cx="66675" cy="125413"/>
            </a:xfrm>
            <a:custGeom>
              <a:avLst/>
              <a:gdLst>
                <a:gd name="T0" fmla="*/ 5 w 42"/>
                <a:gd name="T1" fmla="*/ 79 h 79"/>
                <a:gd name="T2" fmla="*/ 0 w 42"/>
                <a:gd name="T3" fmla="*/ 77 h 79"/>
                <a:gd name="T4" fmla="*/ 37 w 42"/>
                <a:gd name="T5" fmla="*/ 0 h 79"/>
                <a:gd name="T6" fmla="*/ 42 w 42"/>
                <a:gd name="T7" fmla="*/ 3 h 79"/>
                <a:gd name="T8" fmla="*/ 5 w 42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9">
                  <a:moveTo>
                    <a:pt x="5" y="79"/>
                  </a:moveTo>
                  <a:lnTo>
                    <a:pt x="0" y="77"/>
                  </a:lnTo>
                  <a:lnTo>
                    <a:pt x="37" y="0"/>
                  </a:lnTo>
                  <a:lnTo>
                    <a:pt x="42" y="3"/>
                  </a:lnTo>
                  <a:lnTo>
                    <a:pt x="5" y="79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94">
              <a:extLst>
                <a:ext uri="{FF2B5EF4-FFF2-40B4-BE49-F238E27FC236}">
                  <a16:creationId xmlns:a16="http://schemas.microsoft.com/office/drawing/2014/main" xmlns="" id="{5CD2EF78-3791-43F1-90B6-F5FF6D1AFF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0500" y="4916488"/>
              <a:ext cx="65087" cy="127000"/>
            </a:xfrm>
            <a:custGeom>
              <a:avLst/>
              <a:gdLst>
                <a:gd name="T0" fmla="*/ 4 w 33"/>
                <a:gd name="T1" fmla="*/ 64 h 64"/>
                <a:gd name="T2" fmla="*/ 0 w 33"/>
                <a:gd name="T3" fmla="*/ 62 h 64"/>
                <a:gd name="T4" fmla="*/ 30 w 33"/>
                <a:gd name="T5" fmla="*/ 0 h 64"/>
                <a:gd name="T6" fmla="*/ 33 w 33"/>
                <a:gd name="T7" fmla="*/ 2 h 64"/>
                <a:gd name="T8" fmla="*/ 4 w 33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4">
                  <a:moveTo>
                    <a:pt x="4" y="64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9" y="41"/>
                    <a:pt x="19" y="20"/>
                    <a:pt x="30" y="0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2" y="22"/>
                    <a:pt x="13" y="43"/>
                    <a:pt x="4" y="64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1" name="Freeform 95">
              <a:extLst>
                <a:ext uri="{FF2B5EF4-FFF2-40B4-BE49-F238E27FC236}">
                  <a16:creationId xmlns:a16="http://schemas.microsoft.com/office/drawing/2014/main" xmlns="" id="{90408C11-5E4C-4382-B26A-0BFEE1E23D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2700" y="5319713"/>
              <a:ext cx="457200" cy="504825"/>
            </a:xfrm>
            <a:custGeom>
              <a:avLst/>
              <a:gdLst>
                <a:gd name="T0" fmla="*/ 232 w 232"/>
                <a:gd name="T1" fmla="*/ 20 h 257"/>
                <a:gd name="T2" fmla="*/ 0 w 232"/>
                <a:gd name="T3" fmla="*/ 0 h 257"/>
                <a:gd name="T4" fmla="*/ 41 w 232"/>
                <a:gd name="T5" fmla="*/ 257 h 257"/>
                <a:gd name="T6" fmla="*/ 168 w 232"/>
                <a:gd name="T7" fmla="*/ 257 h 257"/>
                <a:gd name="T8" fmla="*/ 232 w 232"/>
                <a:gd name="T9" fmla="*/ 2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57">
                  <a:moveTo>
                    <a:pt x="232" y="20"/>
                  </a:moveTo>
                  <a:cubicBezTo>
                    <a:pt x="156" y="42"/>
                    <a:pt x="71" y="35"/>
                    <a:pt x="0" y="0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168" y="257"/>
                    <a:pt x="168" y="257"/>
                    <a:pt x="168" y="257"/>
                  </a:cubicBezTo>
                  <a:lnTo>
                    <a:pt x="232" y="20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2" name="Freeform 96">
              <a:extLst>
                <a:ext uri="{FF2B5EF4-FFF2-40B4-BE49-F238E27FC236}">
                  <a16:creationId xmlns:a16="http://schemas.microsoft.com/office/drawing/2014/main" xmlns="" id="{F6792E4E-ED5C-45AD-85D7-F74321C888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02388" y="5562600"/>
              <a:ext cx="355600" cy="111125"/>
            </a:xfrm>
            <a:custGeom>
              <a:avLst/>
              <a:gdLst>
                <a:gd name="T0" fmla="*/ 174 w 180"/>
                <a:gd name="T1" fmla="*/ 36 h 56"/>
                <a:gd name="T2" fmla="*/ 180 w 180"/>
                <a:gd name="T3" fmla="*/ 16 h 56"/>
                <a:gd name="T4" fmla="*/ 170 w 180"/>
                <a:gd name="T5" fmla="*/ 19 h 56"/>
                <a:gd name="T6" fmla="*/ 110 w 180"/>
                <a:gd name="T7" fmla="*/ 24 h 56"/>
                <a:gd name="T8" fmla="*/ 15 w 180"/>
                <a:gd name="T9" fmla="*/ 7 h 56"/>
                <a:gd name="T10" fmla="*/ 0 w 180"/>
                <a:gd name="T11" fmla="*/ 0 h 56"/>
                <a:gd name="T12" fmla="*/ 3 w 180"/>
                <a:gd name="T13" fmla="*/ 21 h 56"/>
                <a:gd name="T14" fmla="*/ 9 w 180"/>
                <a:gd name="T15" fmla="*/ 24 h 56"/>
                <a:gd name="T16" fmla="*/ 174 w 180"/>
                <a:gd name="T1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56">
                  <a:moveTo>
                    <a:pt x="174" y="36"/>
                  </a:moveTo>
                  <a:cubicBezTo>
                    <a:pt x="180" y="16"/>
                    <a:pt x="180" y="16"/>
                    <a:pt x="180" y="16"/>
                  </a:cubicBezTo>
                  <a:cubicBezTo>
                    <a:pt x="176" y="17"/>
                    <a:pt x="173" y="18"/>
                    <a:pt x="170" y="19"/>
                  </a:cubicBezTo>
                  <a:cubicBezTo>
                    <a:pt x="150" y="24"/>
                    <a:pt x="130" y="24"/>
                    <a:pt x="110" y="24"/>
                  </a:cubicBezTo>
                  <a:cubicBezTo>
                    <a:pt x="78" y="23"/>
                    <a:pt x="46" y="18"/>
                    <a:pt x="15" y="7"/>
                  </a:cubicBezTo>
                  <a:cubicBezTo>
                    <a:pt x="10" y="5"/>
                    <a:pt x="5" y="2"/>
                    <a:pt x="0" y="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2"/>
                    <a:pt x="7" y="23"/>
                    <a:pt x="9" y="24"/>
                  </a:cubicBezTo>
                  <a:cubicBezTo>
                    <a:pt x="61" y="45"/>
                    <a:pt x="121" y="56"/>
                    <a:pt x="174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3" name="Freeform 97">
              <a:extLst>
                <a:ext uri="{FF2B5EF4-FFF2-40B4-BE49-F238E27FC236}">
                  <a16:creationId xmlns:a16="http://schemas.microsoft.com/office/drawing/2014/main" xmlns="" id="{E4A4271D-5AF8-4CA4-B77B-1F27BD2032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07625" y="2165350"/>
              <a:ext cx="430212" cy="430213"/>
            </a:xfrm>
            <a:custGeom>
              <a:avLst/>
              <a:gdLst>
                <a:gd name="T0" fmla="*/ 207 w 218"/>
                <a:gd name="T1" fmla="*/ 86 h 218"/>
                <a:gd name="T2" fmla="*/ 192 w 218"/>
                <a:gd name="T3" fmla="*/ 83 h 218"/>
                <a:gd name="T4" fmla="*/ 186 w 218"/>
                <a:gd name="T5" fmla="*/ 69 h 218"/>
                <a:gd name="T6" fmla="*/ 195 w 218"/>
                <a:gd name="T7" fmla="*/ 56 h 218"/>
                <a:gd name="T8" fmla="*/ 193 w 218"/>
                <a:gd name="T9" fmla="*/ 39 h 218"/>
                <a:gd name="T10" fmla="*/ 180 w 218"/>
                <a:gd name="T11" fmla="*/ 25 h 218"/>
                <a:gd name="T12" fmla="*/ 170 w 218"/>
                <a:gd name="T13" fmla="*/ 21 h 218"/>
                <a:gd name="T14" fmla="*/ 162 w 218"/>
                <a:gd name="T15" fmla="*/ 24 h 218"/>
                <a:gd name="T16" fmla="*/ 150 w 218"/>
                <a:gd name="T17" fmla="*/ 33 h 218"/>
                <a:gd name="T18" fmla="*/ 134 w 218"/>
                <a:gd name="T19" fmla="*/ 26 h 218"/>
                <a:gd name="T20" fmla="*/ 132 w 218"/>
                <a:gd name="T21" fmla="*/ 11 h 218"/>
                <a:gd name="T22" fmla="*/ 118 w 218"/>
                <a:gd name="T23" fmla="*/ 0 h 218"/>
                <a:gd name="T24" fmla="*/ 99 w 218"/>
                <a:gd name="T25" fmla="*/ 0 h 218"/>
                <a:gd name="T26" fmla="*/ 86 w 218"/>
                <a:gd name="T27" fmla="*/ 11 h 218"/>
                <a:gd name="T28" fmla="*/ 83 w 218"/>
                <a:gd name="T29" fmla="*/ 27 h 218"/>
                <a:gd name="T30" fmla="*/ 69 w 218"/>
                <a:gd name="T31" fmla="*/ 33 h 218"/>
                <a:gd name="T32" fmla="*/ 56 w 218"/>
                <a:gd name="T33" fmla="*/ 24 h 218"/>
                <a:gd name="T34" fmla="*/ 48 w 218"/>
                <a:gd name="T35" fmla="*/ 21 h 218"/>
                <a:gd name="T36" fmla="*/ 39 w 218"/>
                <a:gd name="T37" fmla="*/ 25 h 218"/>
                <a:gd name="T38" fmla="*/ 25 w 218"/>
                <a:gd name="T39" fmla="*/ 39 h 218"/>
                <a:gd name="T40" fmla="*/ 24 w 218"/>
                <a:gd name="T41" fmla="*/ 56 h 218"/>
                <a:gd name="T42" fmla="*/ 33 w 218"/>
                <a:gd name="T43" fmla="*/ 69 h 218"/>
                <a:gd name="T44" fmla="*/ 27 w 218"/>
                <a:gd name="T45" fmla="*/ 84 h 218"/>
                <a:gd name="T46" fmla="*/ 12 w 218"/>
                <a:gd name="T47" fmla="*/ 86 h 218"/>
                <a:gd name="T48" fmla="*/ 0 w 218"/>
                <a:gd name="T49" fmla="*/ 100 h 218"/>
                <a:gd name="T50" fmla="*/ 0 w 218"/>
                <a:gd name="T51" fmla="*/ 119 h 218"/>
                <a:gd name="T52" fmla="*/ 12 w 218"/>
                <a:gd name="T53" fmla="*/ 132 h 218"/>
                <a:gd name="T54" fmla="*/ 27 w 218"/>
                <a:gd name="T55" fmla="*/ 135 h 218"/>
                <a:gd name="T56" fmla="*/ 33 w 218"/>
                <a:gd name="T57" fmla="*/ 150 h 218"/>
                <a:gd name="T58" fmla="*/ 24 w 218"/>
                <a:gd name="T59" fmla="*/ 162 h 218"/>
                <a:gd name="T60" fmla="*/ 26 w 218"/>
                <a:gd name="T61" fmla="*/ 179 h 218"/>
                <a:gd name="T62" fmla="*/ 39 w 218"/>
                <a:gd name="T63" fmla="*/ 193 h 218"/>
                <a:gd name="T64" fmla="*/ 49 w 218"/>
                <a:gd name="T65" fmla="*/ 197 h 218"/>
                <a:gd name="T66" fmla="*/ 57 w 218"/>
                <a:gd name="T67" fmla="*/ 194 h 218"/>
                <a:gd name="T68" fmla="*/ 69 w 218"/>
                <a:gd name="T69" fmla="*/ 185 h 218"/>
                <a:gd name="T70" fmla="*/ 84 w 218"/>
                <a:gd name="T71" fmla="*/ 191 h 218"/>
                <a:gd name="T72" fmla="*/ 86 w 218"/>
                <a:gd name="T73" fmla="*/ 207 h 218"/>
                <a:gd name="T74" fmla="*/ 100 w 218"/>
                <a:gd name="T75" fmla="*/ 218 h 218"/>
                <a:gd name="T76" fmla="*/ 119 w 218"/>
                <a:gd name="T77" fmla="*/ 218 h 218"/>
                <a:gd name="T78" fmla="*/ 132 w 218"/>
                <a:gd name="T79" fmla="*/ 207 h 218"/>
                <a:gd name="T80" fmla="*/ 135 w 218"/>
                <a:gd name="T81" fmla="*/ 191 h 218"/>
                <a:gd name="T82" fmla="*/ 150 w 218"/>
                <a:gd name="T83" fmla="*/ 185 h 218"/>
                <a:gd name="T84" fmla="*/ 162 w 218"/>
                <a:gd name="T85" fmla="*/ 194 h 218"/>
                <a:gd name="T86" fmla="*/ 170 w 218"/>
                <a:gd name="T87" fmla="*/ 197 h 218"/>
                <a:gd name="T88" fmla="*/ 179 w 218"/>
                <a:gd name="T89" fmla="*/ 193 h 218"/>
                <a:gd name="T90" fmla="*/ 193 w 218"/>
                <a:gd name="T91" fmla="*/ 179 h 218"/>
                <a:gd name="T92" fmla="*/ 195 w 218"/>
                <a:gd name="T93" fmla="*/ 162 h 218"/>
                <a:gd name="T94" fmla="*/ 186 w 218"/>
                <a:gd name="T95" fmla="*/ 149 h 218"/>
                <a:gd name="T96" fmla="*/ 192 w 218"/>
                <a:gd name="T97" fmla="*/ 134 h 218"/>
                <a:gd name="T98" fmla="*/ 207 w 218"/>
                <a:gd name="T99" fmla="*/ 132 h 218"/>
                <a:gd name="T100" fmla="*/ 218 w 218"/>
                <a:gd name="T101" fmla="*/ 118 h 218"/>
                <a:gd name="T102" fmla="*/ 218 w 218"/>
                <a:gd name="T103" fmla="*/ 99 h 218"/>
                <a:gd name="T104" fmla="*/ 207 w 218"/>
                <a:gd name="T105" fmla="*/ 86 h 218"/>
                <a:gd name="T106" fmla="*/ 109 w 218"/>
                <a:gd name="T107" fmla="*/ 154 h 218"/>
                <a:gd name="T108" fmla="*/ 64 w 218"/>
                <a:gd name="T109" fmla="*/ 109 h 218"/>
                <a:gd name="T110" fmla="*/ 109 w 218"/>
                <a:gd name="T111" fmla="*/ 63 h 218"/>
                <a:gd name="T112" fmla="*/ 155 w 218"/>
                <a:gd name="T113" fmla="*/ 109 h 218"/>
                <a:gd name="T114" fmla="*/ 109 w 218"/>
                <a:gd name="T115" fmla="*/ 15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8" h="218">
                  <a:moveTo>
                    <a:pt x="207" y="86"/>
                  </a:moveTo>
                  <a:cubicBezTo>
                    <a:pt x="192" y="83"/>
                    <a:pt x="192" y="83"/>
                    <a:pt x="192" y="83"/>
                  </a:cubicBezTo>
                  <a:cubicBezTo>
                    <a:pt x="190" y="78"/>
                    <a:pt x="188" y="73"/>
                    <a:pt x="186" y="69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8" y="51"/>
                    <a:pt x="198" y="43"/>
                    <a:pt x="193" y="39"/>
                  </a:cubicBezTo>
                  <a:cubicBezTo>
                    <a:pt x="180" y="25"/>
                    <a:pt x="180" y="25"/>
                    <a:pt x="180" y="25"/>
                  </a:cubicBezTo>
                  <a:cubicBezTo>
                    <a:pt x="177" y="23"/>
                    <a:pt x="174" y="21"/>
                    <a:pt x="170" y="21"/>
                  </a:cubicBezTo>
                  <a:cubicBezTo>
                    <a:pt x="167" y="21"/>
                    <a:pt x="165" y="22"/>
                    <a:pt x="162" y="2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5" y="30"/>
                    <a:pt x="140" y="28"/>
                    <a:pt x="134" y="26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1" y="5"/>
                    <a:pt x="125" y="0"/>
                    <a:pt x="118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3" y="0"/>
                    <a:pt x="87" y="5"/>
                    <a:pt x="86" y="11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78" y="28"/>
                    <a:pt x="73" y="30"/>
                    <a:pt x="69" y="3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1"/>
                    <a:pt x="48" y="21"/>
                  </a:cubicBezTo>
                  <a:cubicBezTo>
                    <a:pt x="45" y="21"/>
                    <a:pt x="41" y="23"/>
                    <a:pt x="39" y="2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0" y="44"/>
                    <a:pt x="20" y="51"/>
                    <a:pt x="24" y="56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0" y="74"/>
                    <a:pt x="28" y="79"/>
                    <a:pt x="27" y="84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5" y="88"/>
                    <a:pt x="0" y="93"/>
                    <a:pt x="0" y="10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1"/>
                    <a:pt x="12" y="132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29" y="140"/>
                    <a:pt x="31" y="145"/>
                    <a:pt x="33" y="150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21" y="167"/>
                    <a:pt x="21" y="175"/>
                    <a:pt x="26" y="179"/>
                  </a:cubicBezTo>
                  <a:cubicBezTo>
                    <a:pt x="39" y="193"/>
                    <a:pt x="39" y="193"/>
                    <a:pt x="39" y="193"/>
                  </a:cubicBezTo>
                  <a:cubicBezTo>
                    <a:pt x="42" y="196"/>
                    <a:pt x="45" y="197"/>
                    <a:pt x="49" y="197"/>
                  </a:cubicBezTo>
                  <a:cubicBezTo>
                    <a:pt x="52" y="197"/>
                    <a:pt x="54" y="196"/>
                    <a:pt x="57" y="194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74" y="188"/>
                    <a:pt x="79" y="190"/>
                    <a:pt x="84" y="191"/>
                  </a:cubicBezTo>
                  <a:cubicBezTo>
                    <a:pt x="86" y="207"/>
                    <a:pt x="86" y="207"/>
                    <a:pt x="86" y="207"/>
                  </a:cubicBezTo>
                  <a:cubicBezTo>
                    <a:pt x="87" y="213"/>
                    <a:pt x="93" y="218"/>
                    <a:pt x="100" y="218"/>
                  </a:cubicBezTo>
                  <a:cubicBezTo>
                    <a:pt x="119" y="218"/>
                    <a:pt x="119" y="218"/>
                    <a:pt x="119" y="218"/>
                  </a:cubicBezTo>
                  <a:cubicBezTo>
                    <a:pt x="125" y="218"/>
                    <a:pt x="131" y="213"/>
                    <a:pt x="132" y="207"/>
                  </a:cubicBezTo>
                  <a:cubicBezTo>
                    <a:pt x="135" y="191"/>
                    <a:pt x="135" y="191"/>
                    <a:pt x="135" y="191"/>
                  </a:cubicBezTo>
                  <a:cubicBezTo>
                    <a:pt x="140" y="190"/>
                    <a:pt x="145" y="188"/>
                    <a:pt x="150" y="185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4" y="196"/>
                    <a:pt x="167" y="197"/>
                    <a:pt x="170" y="197"/>
                  </a:cubicBezTo>
                  <a:cubicBezTo>
                    <a:pt x="174" y="197"/>
                    <a:pt x="177" y="195"/>
                    <a:pt x="179" y="193"/>
                  </a:cubicBezTo>
                  <a:cubicBezTo>
                    <a:pt x="193" y="179"/>
                    <a:pt x="193" y="179"/>
                    <a:pt x="193" y="179"/>
                  </a:cubicBezTo>
                  <a:cubicBezTo>
                    <a:pt x="198" y="174"/>
                    <a:pt x="198" y="167"/>
                    <a:pt x="195" y="162"/>
                  </a:cubicBezTo>
                  <a:cubicBezTo>
                    <a:pt x="186" y="149"/>
                    <a:pt x="186" y="149"/>
                    <a:pt x="186" y="149"/>
                  </a:cubicBezTo>
                  <a:cubicBezTo>
                    <a:pt x="188" y="144"/>
                    <a:pt x="190" y="139"/>
                    <a:pt x="192" y="134"/>
                  </a:cubicBezTo>
                  <a:cubicBezTo>
                    <a:pt x="207" y="132"/>
                    <a:pt x="207" y="132"/>
                    <a:pt x="207" y="132"/>
                  </a:cubicBezTo>
                  <a:cubicBezTo>
                    <a:pt x="213" y="131"/>
                    <a:pt x="218" y="125"/>
                    <a:pt x="218" y="118"/>
                  </a:cubicBezTo>
                  <a:cubicBezTo>
                    <a:pt x="218" y="99"/>
                    <a:pt x="218" y="99"/>
                    <a:pt x="218" y="99"/>
                  </a:cubicBezTo>
                  <a:cubicBezTo>
                    <a:pt x="218" y="93"/>
                    <a:pt x="214" y="87"/>
                    <a:pt x="207" y="86"/>
                  </a:cubicBezTo>
                  <a:close/>
                  <a:moveTo>
                    <a:pt x="109" y="154"/>
                  </a:moveTo>
                  <a:cubicBezTo>
                    <a:pt x="84" y="154"/>
                    <a:pt x="64" y="134"/>
                    <a:pt x="64" y="109"/>
                  </a:cubicBezTo>
                  <a:cubicBezTo>
                    <a:pt x="64" y="84"/>
                    <a:pt x="84" y="63"/>
                    <a:pt x="109" y="63"/>
                  </a:cubicBezTo>
                  <a:cubicBezTo>
                    <a:pt x="134" y="63"/>
                    <a:pt x="155" y="84"/>
                    <a:pt x="155" y="109"/>
                  </a:cubicBezTo>
                  <a:cubicBezTo>
                    <a:pt x="155" y="134"/>
                    <a:pt x="134" y="154"/>
                    <a:pt x="109" y="1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Freeform 98">
              <a:extLst>
                <a:ext uri="{FF2B5EF4-FFF2-40B4-BE49-F238E27FC236}">
                  <a16:creationId xmlns:a16="http://schemas.microsoft.com/office/drawing/2014/main" xmlns="" id="{71F68EBA-BE7C-4E05-9C08-85200FE455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72675" y="1668463"/>
              <a:ext cx="354012" cy="350838"/>
            </a:xfrm>
            <a:custGeom>
              <a:avLst/>
              <a:gdLst>
                <a:gd name="T0" fmla="*/ 89 w 179"/>
                <a:gd name="T1" fmla="*/ 127 h 178"/>
                <a:gd name="T2" fmla="*/ 52 w 179"/>
                <a:gd name="T3" fmla="*/ 89 h 178"/>
                <a:gd name="T4" fmla="*/ 89 w 179"/>
                <a:gd name="T5" fmla="*/ 52 h 178"/>
                <a:gd name="T6" fmla="*/ 127 w 179"/>
                <a:gd name="T7" fmla="*/ 89 h 178"/>
                <a:gd name="T8" fmla="*/ 89 w 179"/>
                <a:gd name="T9" fmla="*/ 127 h 178"/>
                <a:gd name="T10" fmla="*/ 97 w 179"/>
                <a:gd name="T11" fmla="*/ 0 h 178"/>
                <a:gd name="T12" fmla="*/ 81 w 179"/>
                <a:gd name="T13" fmla="*/ 0 h 178"/>
                <a:gd name="T14" fmla="*/ 70 w 179"/>
                <a:gd name="T15" fmla="*/ 9 h 178"/>
                <a:gd name="T16" fmla="*/ 68 w 179"/>
                <a:gd name="T17" fmla="*/ 22 h 178"/>
                <a:gd name="T18" fmla="*/ 56 w 179"/>
                <a:gd name="T19" fmla="*/ 27 h 178"/>
                <a:gd name="T20" fmla="*/ 46 w 179"/>
                <a:gd name="T21" fmla="*/ 20 h 178"/>
                <a:gd name="T22" fmla="*/ 39 w 179"/>
                <a:gd name="T23" fmla="*/ 18 h 178"/>
                <a:gd name="T24" fmla="*/ 32 w 179"/>
                <a:gd name="T25" fmla="*/ 21 h 178"/>
                <a:gd name="T26" fmla="*/ 21 w 179"/>
                <a:gd name="T27" fmla="*/ 32 h 178"/>
                <a:gd name="T28" fmla="*/ 19 w 179"/>
                <a:gd name="T29" fmla="*/ 46 h 178"/>
                <a:gd name="T30" fmla="*/ 27 w 179"/>
                <a:gd name="T31" fmla="*/ 57 h 178"/>
                <a:gd name="T32" fmla="*/ 22 w 179"/>
                <a:gd name="T33" fmla="*/ 69 h 178"/>
                <a:gd name="T34" fmla="*/ 9 w 179"/>
                <a:gd name="T35" fmla="*/ 71 h 178"/>
                <a:gd name="T36" fmla="*/ 0 w 179"/>
                <a:gd name="T37" fmla="*/ 82 h 178"/>
                <a:gd name="T38" fmla="*/ 0 w 179"/>
                <a:gd name="T39" fmla="*/ 97 h 178"/>
                <a:gd name="T40" fmla="*/ 9 w 179"/>
                <a:gd name="T41" fmla="*/ 108 h 178"/>
                <a:gd name="T42" fmla="*/ 22 w 179"/>
                <a:gd name="T43" fmla="*/ 110 h 178"/>
                <a:gd name="T44" fmla="*/ 27 w 179"/>
                <a:gd name="T45" fmla="*/ 123 h 178"/>
                <a:gd name="T46" fmla="*/ 20 w 179"/>
                <a:gd name="T47" fmla="*/ 133 h 178"/>
                <a:gd name="T48" fmla="*/ 21 w 179"/>
                <a:gd name="T49" fmla="*/ 147 h 178"/>
                <a:gd name="T50" fmla="*/ 32 w 179"/>
                <a:gd name="T51" fmla="*/ 158 h 178"/>
                <a:gd name="T52" fmla="*/ 40 w 179"/>
                <a:gd name="T53" fmla="*/ 161 h 178"/>
                <a:gd name="T54" fmla="*/ 46 w 179"/>
                <a:gd name="T55" fmla="*/ 159 h 178"/>
                <a:gd name="T56" fmla="*/ 57 w 179"/>
                <a:gd name="T57" fmla="*/ 152 h 178"/>
                <a:gd name="T58" fmla="*/ 69 w 179"/>
                <a:gd name="T59" fmla="*/ 157 h 178"/>
                <a:gd name="T60" fmla="*/ 71 w 179"/>
                <a:gd name="T61" fmla="*/ 169 h 178"/>
                <a:gd name="T62" fmla="*/ 82 w 179"/>
                <a:gd name="T63" fmla="*/ 178 h 178"/>
                <a:gd name="T64" fmla="*/ 97 w 179"/>
                <a:gd name="T65" fmla="*/ 178 h 178"/>
                <a:gd name="T66" fmla="*/ 108 w 179"/>
                <a:gd name="T67" fmla="*/ 169 h 178"/>
                <a:gd name="T68" fmla="*/ 110 w 179"/>
                <a:gd name="T69" fmla="*/ 157 h 178"/>
                <a:gd name="T70" fmla="*/ 122 w 179"/>
                <a:gd name="T71" fmla="*/ 152 h 178"/>
                <a:gd name="T72" fmla="*/ 133 w 179"/>
                <a:gd name="T73" fmla="*/ 159 h 178"/>
                <a:gd name="T74" fmla="*/ 139 w 179"/>
                <a:gd name="T75" fmla="*/ 161 h 178"/>
                <a:gd name="T76" fmla="*/ 147 w 179"/>
                <a:gd name="T77" fmla="*/ 158 h 178"/>
                <a:gd name="T78" fmla="*/ 158 w 179"/>
                <a:gd name="T79" fmla="*/ 147 h 178"/>
                <a:gd name="T80" fmla="*/ 159 w 179"/>
                <a:gd name="T81" fmla="*/ 133 h 178"/>
                <a:gd name="T82" fmla="*/ 152 w 179"/>
                <a:gd name="T83" fmla="*/ 122 h 178"/>
                <a:gd name="T84" fmla="*/ 157 w 179"/>
                <a:gd name="T85" fmla="*/ 110 h 178"/>
                <a:gd name="T86" fmla="*/ 169 w 179"/>
                <a:gd name="T87" fmla="*/ 108 h 178"/>
                <a:gd name="T88" fmla="*/ 178 w 179"/>
                <a:gd name="T89" fmla="*/ 97 h 178"/>
                <a:gd name="T90" fmla="*/ 178 w 179"/>
                <a:gd name="T91" fmla="*/ 81 h 178"/>
                <a:gd name="T92" fmla="*/ 169 w 179"/>
                <a:gd name="T93" fmla="*/ 71 h 178"/>
                <a:gd name="T94" fmla="*/ 157 w 179"/>
                <a:gd name="T95" fmla="*/ 68 h 178"/>
                <a:gd name="T96" fmla="*/ 152 w 179"/>
                <a:gd name="T97" fmla="*/ 56 h 178"/>
                <a:gd name="T98" fmla="*/ 159 w 179"/>
                <a:gd name="T99" fmla="*/ 46 h 178"/>
                <a:gd name="T100" fmla="*/ 158 w 179"/>
                <a:gd name="T101" fmla="*/ 32 h 178"/>
                <a:gd name="T102" fmla="*/ 147 w 179"/>
                <a:gd name="T103" fmla="*/ 21 h 178"/>
                <a:gd name="T104" fmla="*/ 139 w 179"/>
                <a:gd name="T105" fmla="*/ 17 h 178"/>
                <a:gd name="T106" fmla="*/ 133 w 179"/>
                <a:gd name="T107" fmla="*/ 19 h 178"/>
                <a:gd name="T108" fmla="*/ 122 w 179"/>
                <a:gd name="T109" fmla="*/ 27 h 178"/>
                <a:gd name="T110" fmla="*/ 110 w 179"/>
                <a:gd name="T111" fmla="*/ 22 h 178"/>
                <a:gd name="T112" fmla="*/ 108 w 179"/>
                <a:gd name="T113" fmla="*/ 9 h 178"/>
                <a:gd name="T114" fmla="*/ 97 w 179"/>
                <a:gd name="T11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9" h="178">
                  <a:moveTo>
                    <a:pt x="89" y="127"/>
                  </a:moveTo>
                  <a:cubicBezTo>
                    <a:pt x="69" y="127"/>
                    <a:pt x="52" y="110"/>
                    <a:pt x="52" y="89"/>
                  </a:cubicBezTo>
                  <a:cubicBezTo>
                    <a:pt x="52" y="69"/>
                    <a:pt x="69" y="52"/>
                    <a:pt x="89" y="52"/>
                  </a:cubicBezTo>
                  <a:cubicBezTo>
                    <a:pt x="110" y="52"/>
                    <a:pt x="127" y="69"/>
                    <a:pt x="127" y="89"/>
                  </a:cubicBezTo>
                  <a:cubicBezTo>
                    <a:pt x="127" y="110"/>
                    <a:pt x="110" y="127"/>
                    <a:pt x="89" y="127"/>
                  </a:cubicBezTo>
                  <a:moveTo>
                    <a:pt x="97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6" y="0"/>
                    <a:pt x="71" y="4"/>
                    <a:pt x="70" y="9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4" y="23"/>
                    <a:pt x="60" y="25"/>
                    <a:pt x="56" y="2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4" y="18"/>
                    <a:pt x="42" y="18"/>
                    <a:pt x="39" y="18"/>
                  </a:cubicBezTo>
                  <a:cubicBezTo>
                    <a:pt x="37" y="18"/>
                    <a:pt x="34" y="19"/>
                    <a:pt x="32" y="2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17" y="36"/>
                    <a:pt x="16" y="42"/>
                    <a:pt x="19" y="46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5" y="61"/>
                    <a:pt x="23" y="65"/>
                    <a:pt x="22" y="6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" y="72"/>
                    <a:pt x="0" y="76"/>
                    <a:pt x="0" y="8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3"/>
                    <a:pt x="4" y="107"/>
                    <a:pt x="9" y="108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5"/>
                    <a:pt x="25" y="119"/>
                    <a:pt x="27" y="123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17" y="137"/>
                    <a:pt x="17" y="143"/>
                    <a:pt x="21" y="147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4" y="160"/>
                    <a:pt x="37" y="161"/>
                    <a:pt x="40" y="161"/>
                  </a:cubicBezTo>
                  <a:cubicBezTo>
                    <a:pt x="42" y="161"/>
                    <a:pt x="44" y="161"/>
                    <a:pt x="46" y="159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61" y="154"/>
                    <a:pt x="65" y="155"/>
                    <a:pt x="69" y="157"/>
                  </a:cubicBezTo>
                  <a:cubicBezTo>
                    <a:pt x="71" y="169"/>
                    <a:pt x="71" y="169"/>
                    <a:pt x="71" y="169"/>
                  </a:cubicBezTo>
                  <a:cubicBezTo>
                    <a:pt x="72" y="174"/>
                    <a:pt x="76" y="178"/>
                    <a:pt x="82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3" y="178"/>
                    <a:pt x="107" y="174"/>
                    <a:pt x="108" y="169"/>
                  </a:cubicBezTo>
                  <a:cubicBezTo>
                    <a:pt x="110" y="157"/>
                    <a:pt x="110" y="157"/>
                    <a:pt x="110" y="157"/>
                  </a:cubicBezTo>
                  <a:cubicBezTo>
                    <a:pt x="114" y="155"/>
                    <a:pt x="118" y="154"/>
                    <a:pt x="122" y="152"/>
                  </a:cubicBezTo>
                  <a:cubicBezTo>
                    <a:pt x="133" y="159"/>
                    <a:pt x="133" y="159"/>
                    <a:pt x="133" y="159"/>
                  </a:cubicBezTo>
                  <a:cubicBezTo>
                    <a:pt x="135" y="160"/>
                    <a:pt x="137" y="161"/>
                    <a:pt x="139" y="161"/>
                  </a:cubicBezTo>
                  <a:cubicBezTo>
                    <a:pt x="142" y="161"/>
                    <a:pt x="145" y="160"/>
                    <a:pt x="147" y="158"/>
                  </a:cubicBezTo>
                  <a:cubicBezTo>
                    <a:pt x="158" y="147"/>
                    <a:pt x="158" y="147"/>
                    <a:pt x="158" y="147"/>
                  </a:cubicBezTo>
                  <a:cubicBezTo>
                    <a:pt x="162" y="143"/>
                    <a:pt x="162" y="137"/>
                    <a:pt x="159" y="133"/>
                  </a:cubicBezTo>
                  <a:cubicBezTo>
                    <a:pt x="152" y="122"/>
                    <a:pt x="152" y="122"/>
                    <a:pt x="152" y="122"/>
                  </a:cubicBezTo>
                  <a:cubicBezTo>
                    <a:pt x="154" y="118"/>
                    <a:pt x="156" y="114"/>
                    <a:pt x="157" y="110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75" y="107"/>
                    <a:pt x="178" y="102"/>
                    <a:pt x="178" y="97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9" y="76"/>
                    <a:pt x="175" y="71"/>
                    <a:pt x="169" y="71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6" y="64"/>
                    <a:pt x="154" y="60"/>
                    <a:pt x="152" y="56"/>
                  </a:cubicBezTo>
                  <a:cubicBezTo>
                    <a:pt x="159" y="46"/>
                    <a:pt x="159" y="46"/>
                    <a:pt x="159" y="46"/>
                  </a:cubicBezTo>
                  <a:cubicBezTo>
                    <a:pt x="162" y="42"/>
                    <a:pt x="162" y="36"/>
                    <a:pt x="158" y="32"/>
                  </a:cubicBezTo>
                  <a:cubicBezTo>
                    <a:pt x="147" y="21"/>
                    <a:pt x="147" y="21"/>
                    <a:pt x="147" y="21"/>
                  </a:cubicBezTo>
                  <a:cubicBezTo>
                    <a:pt x="145" y="19"/>
                    <a:pt x="142" y="17"/>
                    <a:pt x="139" y="17"/>
                  </a:cubicBezTo>
                  <a:cubicBezTo>
                    <a:pt x="137" y="17"/>
                    <a:pt x="135" y="18"/>
                    <a:pt x="133" y="19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8" y="25"/>
                    <a:pt x="114" y="23"/>
                    <a:pt x="110" y="22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7" y="4"/>
                    <a:pt x="102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8" name="Freeform 99">
              <a:extLst>
                <a:ext uri="{FF2B5EF4-FFF2-40B4-BE49-F238E27FC236}">
                  <a16:creationId xmlns:a16="http://schemas.microsoft.com/office/drawing/2014/main" xmlns="" id="{520DC1AB-766C-481E-B6D5-378D97322F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9913" y="2154238"/>
              <a:ext cx="660400" cy="576263"/>
            </a:xfrm>
            <a:custGeom>
              <a:avLst/>
              <a:gdLst>
                <a:gd name="T0" fmla="*/ 416 w 416"/>
                <a:gd name="T1" fmla="*/ 0 h 363"/>
                <a:gd name="T2" fmla="*/ 0 w 416"/>
                <a:gd name="T3" fmla="*/ 0 h 363"/>
                <a:gd name="T4" fmla="*/ 0 w 416"/>
                <a:gd name="T5" fmla="*/ 290 h 363"/>
                <a:gd name="T6" fmla="*/ 222 w 416"/>
                <a:gd name="T7" fmla="*/ 290 h 363"/>
                <a:gd name="T8" fmla="*/ 198 w 416"/>
                <a:gd name="T9" fmla="*/ 363 h 363"/>
                <a:gd name="T10" fmla="*/ 295 w 416"/>
                <a:gd name="T11" fmla="*/ 290 h 363"/>
                <a:gd name="T12" fmla="*/ 416 w 416"/>
                <a:gd name="T13" fmla="*/ 290 h 363"/>
                <a:gd name="T14" fmla="*/ 416 w 416"/>
                <a:gd name="T15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363">
                  <a:moveTo>
                    <a:pt x="416" y="0"/>
                  </a:moveTo>
                  <a:lnTo>
                    <a:pt x="0" y="0"/>
                  </a:lnTo>
                  <a:lnTo>
                    <a:pt x="0" y="290"/>
                  </a:lnTo>
                  <a:lnTo>
                    <a:pt x="222" y="290"/>
                  </a:lnTo>
                  <a:lnTo>
                    <a:pt x="198" y="363"/>
                  </a:lnTo>
                  <a:lnTo>
                    <a:pt x="295" y="290"/>
                  </a:lnTo>
                  <a:lnTo>
                    <a:pt x="416" y="290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Oval 100">
              <a:extLst>
                <a:ext uri="{FF2B5EF4-FFF2-40B4-BE49-F238E27FC236}">
                  <a16:creationId xmlns:a16="http://schemas.microsoft.com/office/drawing/2014/main" xmlns="" id="{3AFB6D8C-3DFD-4DA1-874A-5B583CDA958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631363" y="2366963"/>
              <a:ext cx="50800" cy="50800"/>
            </a:xfrm>
            <a:prstGeom prst="ellipse">
              <a:avLst/>
            </a:pr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Oval 101">
              <a:extLst>
                <a:ext uri="{FF2B5EF4-FFF2-40B4-BE49-F238E27FC236}">
                  <a16:creationId xmlns:a16="http://schemas.microsoft.com/office/drawing/2014/main" xmlns="" id="{8BA186BA-1D90-4207-B31B-66326A106E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58363" y="2366963"/>
              <a:ext cx="50800" cy="50800"/>
            </a:xfrm>
            <a:prstGeom prst="ellipse">
              <a:avLst/>
            </a:pr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1" name="Oval 102">
              <a:extLst>
                <a:ext uri="{FF2B5EF4-FFF2-40B4-BE49-F238E27FC236}">
                  <a16:creationId xmlns:a16="http://schemas.microsoft.com/office/drawing/2014/main" xmlns="" id="{0604702B-AD27-42C1-8878-59C578636A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888538" y="2366963"/>
              <a:ext cx="50800" cy="50800"/>
            </a:xfrm>
            <a:prstGeom prst="ellipse">
              <a:avLst/>
            </a:pr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4" y="2724245"/>
            <a:ext cx="7458076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4" y="1400176"/>
            <a:ext cx="7458076" cy="1307198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5219838"/>
            <a:ext cx="7458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516109"/>
            <a:ext cx="7458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106607" y="3454399"/>
            <a:ext cx="5419185" cy="1015623"/>
          </a:xfr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101303" y="2533649"/>
            <a:ext cx="541918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xmlns="" id="{39128B0C-E7FA-441E-96EA-06BB42021BE6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1045082" y="1425575"/>
            <a:ext cx="4875212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51A4846E-6836-4B93-B47D-69CB02751360}"/>
              </a:ext>
            </a:extLst>
          </p:cNvPr>
          <p:cNvSpPr>
            <a:spLocks/>
          </p:cNvSpPr>
          <p:nvPr userDrawn="1"/>
        </p:nvSpPr>
        <p:spPr bwMode="auto">
          <a:xfrm>
            <a:off x="1348294" y="1657350"/>
            <a:ext cx="2514600" cy="3162300"/>
          </a:xfrm>
          <a:custGeom>
            <a:avLst/>
            <a:gdLst>
              <a:gd name="T0" fmla="*/ 1584 w 1584"/>
              <a:gd name="T1" fmla="*/ 1863 h 1992"/>
              <a:gd name="T2" fmla="*/ 0 w 1584"/>
              <a:gd name="T3" fmla="*/ 1992 h 1992"/>
              <a:gd name="T4" fmla="*/ 0 w 1584"/>
              <a:gd name="T5" fmla="*/ 0 h 1992"/>
              <a:gd name="T6" fmla="*/ 1584 w 1584"/>
              <a:gd name="T7" fmla="*/ 130 h 1992"/>
              <a:gd name="T8" fmla="*/ 1584 w 1584"/>
              <a:gd name="T9" fmla="*/ 1863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4" h="1992">
                <a:moveTo>
                  <a:pt x="1584" y="1863"/>
                </a:moveTo>
                <a:lnTo>
                  <a:pt x="0" y="1992"/>
                </a:lnTo>
                <a:lnTo>
                  <a:pt x="0" y="0"/>
                </a:lnTo>
                <a:lnTo>
                  <a:pt x="1584" y="130"/>
                </a:lnTo>
                <a:lnTo>
                  <a:pt x="1584" y="186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xmlns="" id="{0321F1CA-4081-43B7-A0C6-6CB403C0033B}"/>
              </a:ext>
            </a:extLst>
          </p:cNvPr>
          <p:cNvSpPr>
            <a:spLocks/>
          </p:cNvSpPr>
          <p:nvPr userDrawn="1"/>
        </p:nvSpPr>
        <p:spPr bwMode="auto">
          <a:xfrm>
            <a:off x="1348294" y="1657350"/>
            <a:ext cx="2514600" cy="3162300"/>
          </a:xfrm>
          <a:custGeom>
            <a:avLst/>
            <a:gdLst>
              <a:gd name="T0" fmla="*/ 1584 w 1584"/>
              <a:gd name="T1" fmla="*/ 1863 h 1992"/>
              <a:gd name="T2" fmla="*/ 0 w 1584"/>
              <a:gd name="T3" fmla="*/ 1992 h 1992"/>
              <a:gd name="T4" fmla="*/ 0 w 1584"/>
              <a:gd name="T5" fmla="*/ 0 h 1992"/>
              <a:gd name="T6" fmla="*/ 1584 w 1584"/>
              <a:gd name="T7" fmla="*/ 130 h 1992"/>
              <a:gd name="T8" fmla="*/ 1584 w 1584"/>
              <a:gd name="T9" fmla="*/ 1863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4" h="1992">
                <a:moveTo>
                  <a:pt x="1584" y="1863"/>
                </a:moveTo>
                <a:lnTo>
                  <a:pt x="0" y="1992"/>
                </a:lnTo>
                <a:lnTo>
                  <a:pt x="0" y="0"/>
                </a:lnTo>
                <a:lnTo>
                  <a:pt x="1584" y="130"/>
                </a:lnTo>
                <a:lnTo>
                  <a:pt x="1584" y="18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xmlns="" id="{9C7C15F6-CA5E-45CB-ABAD-07C877FE07A1}"/>
              </a:ext>
            </a:extLst>
          </p:cNvPr>
          <p:cNvSpPr>
            <a:spLocks/>
          </p:cNvSpPr>
          <p:nvPr userDrawn="1"/>
        </p:nvSpPr>
        <p:spPr bwMode="auto">
          <a:xfrm>
            <a:off x="1772157" y="2016125"/>
            <a:ext cx="1801812" cy="2271713"/>
          </a:xfrm>
          <a:custGeom>
            <a:avLst/>
            <a:gdLst>
              <a:gd name="T0" fmla="*/ 539 w 1000"/>
              <a:gd name="T1" fmla="*/ 0 h 1260"/>
              <a:gd name="T2" fmla="*/ 348 w 1000"/>
              <a:gd name="T3" fmla="*/ 118 h 1260"/>
              <a:gd name="T4" fmla="*/ 199 w 1000"/>
              <a:gd name="T5" fmla="*/ 241 h 1260"/>
              <a:gd name="T6" fmla="*/ 252 w 1000"/>
              <a:gd name="T7" fmla="*/ 392 h 1260"/>
              <a:gd name="T8" fmla="*/ 150 w 1000"/>
              <a:gd name="T9" fmla="*/ 547 h 1260"/>
              <a:gd name="T10" fmla="*/ 26 w 1000"/>
              <a:gd name="T11" fmla="*/ 689 h 1260"/>
              <a:gd name="T12" fmla="*/ 47 w 1000"/>
              <a:gd name="T13" fmla="*/ 866 h 1260"/>
              <a:gd name="T14" fmla="*/ 251 w 1000"/>
              <a:gd name="T15" fmla="*/ 959 h 1260"/>
              <a:gd name="T16" fmla="*/ 347 w 1000"/>
              <a:gd name="T17" fmla="*/ 1100 h 1260"/>
              <a:gd name="T18" fmla="*/ 638 w 1000"/>
              <a:gd name="T19" fmla="*/ 1260 h 1260"/>
              <a:gd name="T20" fmla="*/ 662 w 1000"/>
              <a:gd name="T21" fmla="*/ 1259 h 1260"/>
              <a:gd name="T22" fmla="*/ 752 w 1000"/>
              <a:gd name="T23" fmla="*/ 1218 h 1260"/>
              <a:gd name="T24" fmla="*/ 742 w 1000"/>
              <a:gd name="T25" fmla="*/ 1102 h 1260"/>
              <a:gd name="T26" fmla="*/ 684 w 1000"/>
              <a:gd name="T27" fmla="*/ 994 h 1260"/>
              <a:gd name="T28" fmla="*/ 810 w 1000"/>
              <a:gd name="T29" fmla="*/ 782 h 1260"/>
              <a:gd name="T30" fmla="*/ 982 w 1000"/>
              <a:gd name="T31" fmla="*/ 594 h 1260"/>
              <a:gd name="T32" fmla="*/ 857 w 1000"/>
              <a:gd name="T33" fmla="*/ 361 h 1260"/>
              <a:gd name="T34" fmla="*/ 739 w 1000"/>
              <a:gd name="T35" fmla="*/ 247 h 1260"/>
              <a:gd name="T36" fmla="*/ 704 w 1000"/>
              <a:gd name="T37" fmla="*/ 116 h 1260"/>
              <a:gd name="T38" fmla="*/ 565 w 1000"/>
              <a:gd name="T39" fmla="*/ 2 h 1260"/>
              <a:gd name="T40" fmla="*/ 539 w 1000"/>
              <a:gd name="T41" fmla="*/ 0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0" h="1260">
                <a:moveTo>
                  <a:pt x="539" y="0"/>
                </a:moveTo>
                <a:cubicBezTo>
                  <a:pt x="447" y="0"/>
                  <a:pt x="424" y="81"/>
                  <a:pt x="348" y="118"/>
                </a:cubicBezTo>
                <a:cubicBezTo>
                  <a:pt x="288" y="147"/>
                  <a:pt x="186" y="131"/>
                  <a:pt x="199" y="241"/>
                </a:cubicBezTo>
                <a:cubicBezTo>
                  <a:pt x="205" y="294"/>
                  <a:pt x="250" y="338"/>
                  <a:pt x="252" y="392"/>
                </a:cubicBezTo>
                <a:cubicBezTo>
                  <a:pt x="255" y="456"/>
                  <a:pt x="199" y="506"/>
                  <a:pt x="150" y="547"/>
                </a:cubicBezTo>
                <a:cubicBezTo>
                  <a:pt x="101" y="587"/>
                  <a:pt x="52" y="631"/>
                  <a:pt x="26" y="689"/>
                </a:cubicBezTo>
                <a:cubicBezTo>
                  <a:pt x="0" y="747"/>
                  <a:pt x="2" y="822"/>
                  <a:pt x="47" y="866"/>
                </a:cubicBezTo>
                <a:cubicBezTo>
                  <a:pt x="100" y="920"/>
                  <a:pt x="191" y="913"/>
                  <a:pt x="251" y="959"/>
                </a:cubicBezTo>
                <a:cubicBezTo>
                  <a:pt x="297" y="993"/>
                  <a:pt x="317" y="1051"/>
                  <a:pt x="347" y="1100"/>
                </a:cubicBezTo>
                <a:cubicBezTo>
                  <a:pt x="409" y="1198"/>
                  <a:pt x="523" y="1260"/>
                  <a:pt x="638" y="1260"/>
                </a:cubicBezTo>
                <a:cubicBezTo>
                  <a:pt x="646" y="1260"/>
                  <a:pt x="654" y="1259"/>
                  <a:pt x="662" y="1259"/>
                </a:cubicBezTo>
                <a:cubicBezTo>
                  <a:pt x="696" y="1256"/>
                  <a:pt x="733" y="1246"/>
                  <a:pt x="752" y="1218"/>
                </a:cubicBezTo>
                <a:cubicBezTo>
                  <a:pt x="775" y="1184"/>
                  <a:pt x="762" y="1137"/>
                  <a:pt x="742" y="1102"/>
                </a:cubicBezTo>
                <a:cubicBezTo>
                  <a:pt x="721" y="1066"/>
                  <a:pt x="693" y="1034"/>
                  <a:pt x="684" y="994"/>
                </a:cubicBezTo>
                <a:cubicBezTo>
                  <a:pt x="665" y="908"/>
                  <a:pt x="738" y="832"/>
                  <a:pt x="810" y="782"/>
                </a:cubicBezTo>
                <a:cubicBezTo>
                  <a:pt x="881" y="732"/>
                  <a:pt x="965" y="679"/>
                  <a:pt x="982" y="594"/>
                </a:cubicBezTo>
                <a:cubicBezTo>
                  <a:pt x="1000" y="502"/>
                  <a:pt x="931" y="417"/>
                  <a:pt x="857" y="361"/>
                </a:cubicBezTo>
                <a:cubicBezTo>
                  <a:pt x="813" y="327"/>
                  <a:pt x="763" y="297"/>
                  <a:pt x="739" y="247"/>
                </a:cubicBezTo>
                <a:cubicBezTo>
                  <a:pt x="719" y="206"/>
                  <a:pt x="720" y="158"/>
                  <a:pt x="704" y="116"/>
                </a:cubicBezTo>
                <a:cubicBezTo>
                  <a:pt x="683" y="57"/>
                  <a:pt x="627" y="12"/>
                  <a:pt x="565" y="2"/>
                </a:cubicBezTo>
                <a:cubicBezTo>
                  <a:pt x="556" y="1"/>
                  <a:pt x="547" y="0"/>
                  <a:pt x="539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xmlns="" id="{39AD2094-FF52-4856-BCDE-720B36131671}"/>
              </a:ext>
            </a:extLst>
          </p:cNvPr>
          <p:cNvSpPr>
            <a:spLocks/>
          </p:cNvSpPr>
          <p:nvPr userDrawn="1"/>
        </p:nvSpPr>
        <p:spPr bwMode="auto">
          <a:xfrm>
            <a:off x="3981957" y="5556250"/>
            <a:ext cx="327025" cy="230188"/>
          </a:xfrm>
          <a:custGeom>
            <a:avLst/>
            <a:gdLst>
              <a:gd name="T0" fmla="*/ 148 w 182"/>
              <a:gd name="T1" fmla="*/ 32 h 128"/>
              <a:gd name="T2" fmla="*/ 136 w 182"/>
              <a:gd name="T3" fmla="*/ 78 h 128"/>
              <a:gd name="T4" fmla="*/ 84 w 182"/>
              <a:gd name="T5" fmla="*/ 100 h 128"/>
              <a:gd name="T6" fmla="*/ 1 w 182"/>
              <a:gd name="T7" fmla="*/ 112 h 128"/>
              <a:gd name="T8" fmla="*/ 8 w 182"/>
              <a:gd name="T9" fmla="*/ 121 h 128"/>
              <a:gd name="T10" fmla="*/ 72 w 182"/>
              <a:gd name="T11" fmla="*/ 123 h 128"/>
              <a:gd name="T12" fmla="*/ 147 w 182"/>
              <a:gd name="T13" fmla="*/ 118 h 128"/>
              <a:gd name="T14" fmla="*/ 177 w 182"/>
              <a:gd name="T15" fmla="*/ 108 h 128"/>
              <a:gd name="T16" fmla="*/ 178 w 182"/>
              <a:gd name="T17" fmla="*/ 83 h 128"/>
              <a:gd name="T18" fmla="*/ 179 w 182"/>
              <a:gd name="T19" fmla="*/ 8 h 128"/>
              <a:gd name="T20" fmla="*/ 175 w 182"/>
              <a:gd name="T21" fmla="*/ 0 h 128"/>
              <a:gd name="T22" fmla="*/ 170 w 182"/>
              <a:gd name="T23" fmla="*/ 0 h 128"/>
              <a:gd name="T24" fmla="*/ 148 w 182"/>
              <a:gd name="T25" fmla="*/ 3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2" h="128">
                <a:moveTo>
                  <a:pt x="148" y="32"/>
                </a:moveTo>
                <a:cubicBezTo>
                  <a:pt x="147" y="49"/>
                  <a:pt x="146" y="66"/>
                  <a:pt x="136" y="78"/>
                </a:cubicBezTo>
                <a:cubicBezTo>
                  <a:pt x="123" y="93"/>
                  <a:pt x="103" y="97"/>
                  <a:pt x="84" y="100"/>
                </a:cubicBezTo>
                <a:cubicBezTo>
                  <a:pt x="56" y="104"/>
                  <a:pt x="29" y="108"/>
                  <a:pt x="1" y="112"/>
                </a:cubicBezTo>
                <a:cubicBezTo>
                  <a:pt x="0" y="116"/>
                  <a:pt x="4" y="119"/>
                  <a:pt x="8" y="121"/>
                </a:cubicBezTo>
                <a:cubicBezTo>
                  <a:pt x="29" y="128"/>
                  <a:pt x="51" y="125"/>
                  <a:pt x="72" y="123"/>
                </a:cubicBezTo>
                <a:cubicBezTo>
                  <a:pt x="97" y="120"/>
                  <a:pt x="122" y="119"/>
                  <a:pt x="147" y="118"/>
                </a:cubicBezTo>
                <a:cubicBezTo>
                  <a:pt x="158" y="118"/>
                  <a:pt x="171" y="117"/>
                  <a:pt x="177" y="108"/>
                </a:cubicBezTo>
                <a:cubicBezTo>
                  <a:pt x="181" y="100"/>
                  <a:pt x="179" y="91"/>
                  <a:pt x="178" y="83"/>
                </a:cubicBezTo>
                <a:cubicBezTo>
                  <a:pt x="175" y="58"/>
                  <a:pt x="182" y="33"/>
                  <a:pt x="179" y="8"/>
                </a:cubicBezTo>
                <a:cubicBezTo>
                  <a:pt x="178" y="5"/>
                  <a:pt x="178" y="1"/>
                  <a:pt x="175" y="0"/>
                </a:cubicBezTo>
                <a:cubicBezTo>
                  <a:pt x="173" y="0"/>
                  <a:pt x="172" y="0"/>
                  <a:pt x="170" y="0"/>
                </a:cubicBezTo>
                <a:cubicBezTo>
                  <a:pt x="149" y="5"/>
                  <a:pt x="149" y="13"/>
                  <a:pt x="148" y="32"/>
                </a:cubicBezTo>
                <a:close/>
              </a:path>
            </a:pathLst>
          </a:custGeom>
          <a:solidFill>
            <a:srgbClr val="F5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xmlns="" id="{B0357F03-00B9-4631-8443-024FA313B2C6}"/>
              </a:ext>
            </a:extLst>
          </p:cNvPr>
          <p:cNvSpPr>
            <a:spLocks/>
          </p:cNvSpPr>
          <p:nvPr userDrawn="1"/>
        </p:nvSpPr>
        <p:spPr bwMode="auto">
          <a:xfrm>
            <a:off x="3969257" y="5675313"/>
            <a:ext cx="350837" cy="123825"/>
          </a:xfrm>
          <a:custGeom>
            <a:avLst/>
            <a:gdLst>
              <a:gd name="T0" fmla="*/ 163 w 195"/>
              <a:gd name="T1" fmla="*/ 31 h 69"/>
              <a:gd name="T2" fmla="*/ 97 w 195"/>
              <a:gd name="T3" fmla="*/ 44 h 69"/>
              <a:gd name="T4" fmla="*/ 86 w 195"/>
              <a:gd name="T5" fmla="*/ 42 h 69"/>
              <a:gd name="T6" fmla="*/ 82 w 195"/>
              <a:gd name="T7" fmla="*/ 33 h 69"/>
              <a:gd name="T8" fmla="*/ 31 w 195"/>
              <a:gd name="T9" fmla="*/ 38 h 69"/>
              <a:gd name="T10" fmla="*/ 2 w 195"/>
              <a:gd name="T11" fmla="*/ 43 h 69"/>
              <a:gd name="T12" fmla="*/ 4 w 195"/>
              <a:gd name="T13" fmla="*/ 55 h 69"/>
              <a:gd name="T14" fmla="*/ 15 w 195"/>
              <a:gd name="T15" fmla="*/ 62 h 69"/>
              <a:gd name="T16" fmla="*/ 77 w 195"/>
              <a:gd name="T17" fmla="*/ 67 h 69"/>
              <a:gd name="T18" fmla="*/ 155 w 195"/>
              <a:gd name="T19" fmla="*/ 64 h 69"/>
              <a:gd name="T20" fmla="*/ 180 w 195"/>
              <a:gd name="T21" fmla="*/ 58 h 69"/>
              <a:gd name="T22" fmla="*/ 195 w 195"/>
              <a:gd name="T23" fmla="*/ 24 h 69"/>
              <a:gd name="T24" fmla="*/ 163 w 195"/>
              <a:gd name="T25" fmla="*/ 3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5" h="69">
                <a:moveTo>
                  <a:pt x="163" y="31"/>
                </a:moveTo>
                <a:cubicBezTo>
                  <a:pt x="142" y="44"/>
                  <a:pt x="121" y="47"/>
                  <a:pt x="97" y="44"/>
                </a:cubicBezTo>
                <a:cubicBezTo>
                  <a:pt x="96" y="44"/>
                  <a:pt x="88" y="42"/>
                  <a:pt x="86" y="42"/>
                </a:cubicBezTo>
                <a:cubicBezTo>
                  <a:pt x="86" y="38"/>
                  <a:pt x="86" y="33"/>
                  <a:pt x="82" y="33"/>
                </a:cubicBezTo>
                <a:cubicBezTo>
                  <a:pt x="65" y="34"/>
                  <a:pt x="48" y="35"/>
                  <a:pt x="31" y="38"/>
                </a:cubicBezTo>
                <a:cubicBezTo>
                  <a:pt x="25" y="38"/>
                  <a:pt x="4" y="39"/>
                  <a:pt x="2" y="43"/>
                </a:cubicBezTo>
                <a:cubicBezTo>
                  <a:pt x="0" y="47"/>
                  <a:pt x="2" y="52"/>
                  <a:pt x="4" y="55"/>
                </a:cubicBezTo>
                <a:cubicBezTo>
                  <a:pt x="7" y="58"/>
                  <a:pt x="11" y="60"/>
                  <a:pt x="15" y="62"/>
                </a:cubicBezTo>
                <a:cubicBezTo>
                  <a:pt x="35" y="69"/>
                  <a:pt x="56" y="68"/>
                  <a:pt x="77" y="67"/>
                </a:cubicBezTo>
                <a:cubicBezTo>
                  <a:pt x="103" y="66"/>
                  <a:pt x="129" y="65"/>
                  <a:pt x="155" y="64"/>
                </a:cubicBezTo>
                <a:cubicBezTo>
                  <a:pt x="163" y="63"/>
                  <a:pt x="173" y="63"/>
                  <a:pt x="180" y="58"/>
                </a:cubicBezTo>
                <a:cubicBezTo>
                  <a:pt x="191" y="51"/>
                  <a:pt x="195" y="37"/>
                  <a:pt x="195" y="24"/>
                </a:cubicBezTo>
                <a:cubicBezTo>
                  <a:pt x="195" y="0"/>
                  <a:pt x="170" y="27"/>
                  <a:pt x="163" y="31"/>
                </a:cubicBez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xmlns="" id="{D7032FF2-720E-4F62-9CFB-743C765AF1BA}"/>
              </a:ext>
            </a:extLst>
          </p:cNvPr>
          <p:cNvSpPr>
            <a:spLocks/>
          </p:cNvSpPr>
          <p:nvPr userDrawn="1"/>
        </p:nvSpPr>
        <p:spPr bwMode="auto">
          <a:xfrm>
            <a:off x="4039107" y="3268663"/>
            <a:ext cx="214312" cy="315913"/>
          </a:xfrm>
          <a:custGeom>
            <a:avLst/>
            <a:gdLst>
              <a:gd name="T0" fmla="*/ 1 w 119"/>
              <a:gd name="T1" fmla="*/ 175 h 175"/>
              <a:gd name="T2" fmla="*/ 94 w 119"/>
              <a:gd name="T3" fmla="*/ 167 h 175"/>
              <a:gd name="T4" fmla="*/ 80 w 119"/>
              <a:gd name="T5" fmla="*/ 75 h 175"/>
              <a:gd name="T6" fmla="*/ 116 w 119"/>
              <a:gd name="T7" fmla="*/ 13 h 175"/>
              <a:gd name="T8" fmla="*/ 116 w 119"/>
              <a:gd name="T9" fmla="*/ 2 h 175"/>
              <a:gd name="T10" fmla="*/ 107 w 119"/>
              <a:gd name="T11" fmla="*/ 2 h 175"/>
              <a:gd name="T12" fmla="*/ 56 w 119"/>
              <a:gd name="T13" fmla="*/ 19 h 175"/>
              <a:gd name="T14" fmla="*/ 1 w 119"/>
              <a:gd name="T15" fmla="*/ 60 h 175"/>
              <a:gd name="T16" fmla="*/ 1 w 119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75">
                <a:moveTo>
                  <a:pt x="1" y="175"/>
                </a:moveTo>
                <a:cubicBezTo>
                  <a:pt x="1" y="175"/>
                  <a:pt x="94" y="170"/>
                  <a:pt x="94" y="167"/>
                </a:cubicBezTo>
                <a:cubicBezTo>
                  <a:pt x="92" y="140"/>
                  <a:pt x="67" y="100"/>
                  <a:pt x="80" y="75"/>
                </a:cubicBezTo>
                <a:cubicBezTo>
                  <a:pt x="93" y="51"/>
                  <a:pt x="103" y="38"/>
                  <a:pt x="116" y="13"/>
                </a:cubicBezTo>
                <a:cubicBezTo>
                  <a:pt x="118" y="10"/>
                  <a:pt x="119" y="5"/>
                  <a:pt x="116" y="2"/>
                </a:cubicBezTo>
                <a:cubicBezTo>
                  <a:pt x="114" y="0"/>
                  <a:pt x="110" y="1"/>
                  <a:pt x="107" y="2"/>
                </a:cubicBezTo>
                <a:cubicBezTo>
                  <a:pt x="90" y="7"/>
                  <a:pt x="73" y="13"/>
                  <a:pt x="56" y="19"/>
                </a:cubicBezTo>
                <a:cubicBezTo>
                  <a:pt x="28" y="30"/>
                  <a:pt x="2" y="30"/>
                  <a:pt x="1" y="60"/>
                </a:cubicBezTo>
                <a:cubicBezTo>
                  <a:pt x="0" y="93"/>
                  <a:pt x="1" y="175"/>
                  <a:pt x="1" y="175"/>
                </a:cubicBezTo>
                <a:close/>
              </a:path>
            </a:pathLst>
          </a:custGeom>
          <a:solidFill>
            <a:srgbClr val="F5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xmlns="" id="{ACA66479-228A-4EE9-B61B-9703DF68C2CC}"/>
              </a:ext>
            </a:extLst>
          </p:cNvPr>
          <p:cNvSpPr>
            <a:spLocks/>
          </p:cNvSpPr>
          <p:nvPr userDrawn="1"/>
        </p:nvSpPr>
        <p:spPr bwMode="auto">
          <a:xfrm>
            <a:off x="3235832" y="5640388"/>
            <a:ext cx="346075" cy="209550"/>
          </a:xfrm>
          <a:custGeom>
            <a:avLst/>
            <a:gdLst>
              <a:gd name="T0" fmla="*/ 159 w 192"/>
              <a:gd name="T1" fmla="*/ 29 h 116"/>
              <a:gd name="T2" fmla="*/ 140 w 192"/>
              <a:gd name="T3" fmla="*/ 73 h 116"/>
              <a:gd name="T4" fmla="*/ 86 w 192"/>
              <a:gd name="T5" fmla="*/ 87 h 116"/>
              <a:gd name="T6" fmla="*/ 2 w 192"/>
              <a:gd name="T7" fmla="*/ 88 h 116"/>
              <a:gd name="T8" fmla="*/ 8 w 192"/>
              <a:gd name="T9" fmla="*/ 98 h 116"/>
              <a:gd name="T10" fmla="*/ 72 w 192"/>
              <a:gd name="T11" fmla="*/ 108 h 116"/>
              <a:gd name="T12" fmla="*/ 146 w 192"/>
              <a:gd name="T13" fmla="*/ 114 h 116"/>
              <a:gd name="T14" fmla="*/ 177 w 192"/>
              <a:gd name="T15" fmla="*/ 107 h 116"/>
              <a:gd name="T16" fmla="*/ 182 w 192"/>
              <a:gd name="T17" fmla="*/ 83 h 116"/>
              <a:gd name="T18" fmla="*/ 192 w 192"/>
              <a:gd name="T19" fmla="*/ 8 h 116"/>
              <a:gd name="T20" fmla="*/ 189 w 192"/>
              <a:gd name="T21" fmla="*/ 0 h 116"/>
              <a:gd name="T22" fmla="*/ 185 w 192"/>
              <a:gd name="T23" fmla="*/ 0 h 116"/>
              <a:gd name="T24" fmla="*/ 159 w 192"/>
              <a:gd name="T25" fmla="*/ 29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2" h="116">
                <a:moveTo>
                  <a:pt x="159" y="29"/>
                </a:moveTo>
                <a:cubicBezTo>
                  <a:pt x="155" y="45"/>
                  <a:pt x="152" y="62"/>
                  <a:pt x="140" y="73"/>
                </a:cubicBezTo>
                <a:cubicBezTo>
                  <a:pt x="126" y="86"/>
                  <a:pt x="105" y="87"/>
                  <a:pt x="86" y="87"/>
                </a:cubicBezTo>
                <a:cubicBezTo>
                  <a:pt x="58" y="87"/>
                  <a:pt x="30" y="88"/>
                  <a:pt x="2" y="88"/>
                </a:cubicBezTo>
                <a:cubicBezTo>
                  <a:pt x="0" y="92"/>
                  <a:pt x="4" y="96"/>
                  <a:pt x="8" y="98"/>
                </a:cubicBezTo>
                <a:cubicBezTo>
                  <a:pt x="28" y="107"/>
                  <a:pt x="50" y="107"/>
                  <a:pt x="72" y="108"/>
                </a:cubicBezTo>
                <a:cubicBezTo>
                  <a:pt x="96" y="109"/>
                  <a:pt x="121" y="111"/>
                  <a:pt x="146" y="114"/>
                </a:cubicBezTo>
                <a:cubicBezTo>
                  <a:pt x="157" y="115"/>
                  <a:pt x="170" y="116"/>
                  <a:pt x="177" y="107"/>
                </a:cubicBezTo>
                <a:cubicBezTo>
                  <a:pt x="182" y="100"/>
                  <a:pt x="182" y="91"/>
                  <a:pt x="182" y="83"/>
                </a:cubicBezTo>
                <a:cubicBezTo>
                  <a:pt x="182" y="58"/>
                  <a:pt x="192" y="33"/>
                  <a:pt x="192" y="8"/>
                </a:cubicBezTo>
                <a:cubicBezTo>
                  <a:pt x="192" y="5"/>
                  <a:pt x="192" y="2"/>
                  <a:pt x="189" y="0"/>
                </a:cubicBezTo>
                <a:cubicBezTo>
                  <a:pt x="188" y="0"/>
                  <a:pt x="186" y="0"/>
                  <a:pt x="185" y="0"/>
                </a:cubicBezTo>
                <a:cubicBezTo>
                  <a:pt x="163" y="1"/>
                  <a:pt x="162" y="10"/>
                  <a:pt x="159" y="29"/>
                </a:cubicBezTo>
              </a:path>
            </a:pathLst>
          </a:custGeom>
          <a:solidFill>
            <a:srgbClr val="F5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xmlns="" id="{9E13BA85-7D97-4796-8DC6-398D8D2C81BB}"/>
              </a:ext>
            </a:extLst>
          </p:cNvPr>
          <p:cNvSpPr>
            <a:spLocks/>
          </p:cNvSpPr>
          <p:nvPr userDrawn="1"/>
        </p:nvSpPr>
        <p:spPr bwMode="auto">
          <a:xfrm>
            <a:off x="4024819" y="4310063"/>
            <a:ext cx="328612" cy="1317625"/>
          </a:xfrm>
          <a:custGeom>
            <a:avLst/>
            <a:gdLst>
              <a:gd name="T0" fmla="*/ 180 w 182"/>
              <a:gd name="T1" fmla="*/ 0 h 731"/>
              <a:gd name="T2" fmla="*/ 154 w 182"/>
              <a:gd name="T3" fmla="*/ 242 h 731"/>
              <a:gd name="T4" fmla="*/ 180 w 182"/>
              <a:gd name="T5" fmla="*/ 635 h 731"/>
              <a:gd name="T6" fmla="*/ 164 w 182"/>
              <a:gd name="T7" fmla="*/ 731 h 731"/>
              <a:gd name="T8" fmla="*/ 110 w 182"/>
              <a:gd name="T9" fmla="*/ 731 h 731"/>
              <a:gd name="T10" fmla="*/ 42 w 182"/>
              <a:gd name="T11" fmla="*/ 387 h 731"/>
              <a:gd name="T12" fmla="*/ 0 w 182"/>
              <a:gd name="T13" fmla="*/ 16 h 731"/>
              <a:gd name="T14" fmla="*/ 180 w 182"/>
              <a:gd name="T15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2" h="731">
                <a:moveTo>
                  <a:pt x="180" y="0"/>
                </a:moveTo>
                <a:cubicBezTo>
                  <a:pt x="180" y="0"/>
                  <a:pt x="161" y="137"/>
                  <a:pt x="154" y="242"/>
                </a:cubicBezTo>
                <a:cubicBezTo>
                  <a:pt x="147" y="348"/>
                  <a:pt x="182" y="574"/>
                  <a:pt x="180" y="635"/>
                </a:cubicBezTo>
                <a:cubicBezTo>
                  <a:pt x="178" y="696"/>
                  <a:pt x="164" y="731"/>
                  <a:pt x="164" y="731"/>
                </a:cubicBezTo>
                <a:cubicBezTo>
                  <a:pt x="110" y="731"/>
                  <a:pt x="110" y="731"/>
                  <a:pt x="110" y="731"/>
                </a:cubicBezTo>
                <a:cubicBezTo>
                  <a:pt x="110" y="731"/>
                  <a:pt x="45" y="448"/>
                  <a:pt x="42" y="387"/>
                </a:cubicBezTo>
                <a:cubicBezTo>
                  <a:pt x="40" y="327"/>
                  <a:pt x="0" y="16"/>
                  <a:pt x="0" y="16"/>
                </a:cubicBezTo>
                <a:cubicBezTo>
                  <a:pt x="180" y="0"/>
                  <a:pt x="180" y="0"/>
                  <a:pt x="180" y="0"/>
                </a:cubicBezTo>
              </a:path>
            </a:pathLst>
          </a:custGeom>
          <a:solidFill>
            <a:srgbClr val="CA74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>
            <a:extLst>
              <a:ext uri="{FF2B5EF4-FFF2-40B4-BE49-F238E27FC236}">
                <a16:creationId xmlns:a16="http://schemas.microsoft.com/office/drawing/2014/main" xmlns="" id="{2572E381-8AA7-4791-9A72-BCA5FD6FF2C8}"/>
              </a:ext>
            </a:extLst>
          </p:cNvPr>
          <p:cNvSpPr>
            <a:spLocks/>
          </p:cNvSpPr>
          <p:nvPr userDrawn="1"/>
        </p:nvSpPr>
        <p:spPr bwMode="auto">
          <a:xfrm>
            <a:off x="2907219" y="2781300"/>
            <a:ext cx="153987" cy="633413"/>
          </a:xfrm>
          <a:custGeom>
            <a:avLst/>
            <a:gdLst>
              <a:gd name="T0" fmla="*/ 84 w 85"/>
              <a:gd name="T1" fmla="*/ 344 h 352"/>
              <a:gd name="T2" fmla="*/ 74 w 85"/>
              <a:gd name="T3" fmla="*/ 346 h 352"/>
              <a:gd name="T4" fmla="*/ 1 w 85"/>
              <a:gd name="T5" fmla="*/ 31 h 352"/>
              <a:gd name="T6" fmla="*/ 14 w 85"/>
              <a:gd name="T7" fmla="*/ 0 h 352"/>
              <a:gd name="T8" fmla="*/ 30 w 85"/>
              <a:gd name="T9" fmla="*/ 0 h 352"/>
              <a:gd name="T10" fmla="*/ 45 w 85"/>
              <a:gd name="T11" fmla="*/ 31 h 352"/>
              <a:gd name="T12" fmla="*/ 84 w 85"/>
              <a:gd name="T13" fmla="*/ 344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352">
                <a:moveTo>
                  <a:pt x="84" y="344"/>
                </a:moveTo>
                <a:cubicBezTo>
                  <a:pt x="85" y="350"/>
                  <a:pt x="76" y="352"/>
                  <a:pt x="74" y="346"/>
                </a:cubicBezTo>
                <a:cubicBezTo>
                  <a:pt x="52" y="265"/>
                  <a:pt x="0" y="59"/>
                  <a:pt x="1" y="31"/>
                </a:cubicBezTo>
                <a:cubicBezTo>
                  <a:pt x="1" y="13"/>
                  <a:pt x="14" y="0"/>
                  <a:pt x="14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43" y="13"/>
                  <a:pt x="45" y="31"/>
                </a:cubicBezTo>
                <a:cubicBezTo>
                  <a:pt x="46" y="43"/>
                  <a:pt x="76" y="263"/>
                  <a:pt x="84" y="344"/>
                </a:cubicBez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>
            <a:extLst>
              <a:ext uri="{FF2B5EF4-FFF2-40B4-BE49-F238E27FC236}">
                <a16:creationId xmlns:a16="http://schemas.microsoft.com/office/drawing/2014/main" xmlns="" id="{1E18AEAC-BFB5-43B6-BA01-23BB500FADB0}"/>
              </a:ext>
            </a:extLst>
          </p:cNvPr>
          <p:cNvSpPr>
            <a:spLocks/>
          </p:cNvSpPr>
          <p:nvPr userDrawn="1"/>
        </p:nvSpPr>
        <p:spPr bwMode="auto">
          <a:xfrm>
            <a:off x="3947032" y="2928938"/>
            <a:ext cx="358775" cy="481013"/>
          </a:xfrm>
          <a:custGeom>
            <a:avLst/>
            <a:gdLst>
              <a:gd name="T0" fmla="*/ 62 w 199"/>
              <a:gd name="T1" fmla="*/ 56 h 267"/>
              <a:gd name="T2" fmla="*/ 16 w 199"/>
              <a:gd name="T3" fmla="*/ 101 h 267"/>
              <a:gd name="T4" fmla="*/ 6 w 199"/>
              <a:gd name="T5" fmla="*/ 103 h 267"/>
              <a:gd name="T6" fmla="*/ 0 w 199"/>
              <a:gd name="T7" fmla="*/ 121 h 267"/>
              <a:gd name="T8" fmla="*/ 3 w 199"/>
              <a:gd name="T9" fmla="*/ 197 h 267"/>
              <a:gd name="T10" fmla="*/ 26 w 199"/>
              <a:gd name="T11" fmla="*/ 259 h 267"/>
              <a:gd name="T12" fmla="*/ 74 w 199"/>
              <a:gd name="T13" fmla="*/ 262 h 267"/>
              <a:gd name="T14" fmla="*/ 113 w 199"/>
              <a:gd name="T15" fmla="*/ 251 h 267"/>
              <a:gd name="T16" fmla="*/ 188 w 199"/>
              <a:gd name="T17" fmla="*/ 158 h 267"/>
              <a:gd name="T18" fmla="*/ 185 w 199"/>
              <a:gd name="T19" fmla="*/ 63 h 267"/>
              <a:gd name="T20" fmla="*/ 62 w 199"/>
              <a:gd name="T21" fmla="*/ 56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9" h="267">
                <a:moveTo>
                  <a:pt x="62" y="56"/>
                </a:moveTo>
                <a:cubicBezTo>
                  <a:pt x="51" y="75"/>
                  <a:pt x="38" y="98"/>
                  <a:pt x="16" y="101"/>
                </a:cubicBezTo>
                <a:cubicBezTo>
                  <a:pt x="13" y="102"/>
                  <a:pt x="9" y="101"/>
                  <a:pt x="6" y="103"/>
                </a:cubicBezTo>
                <a:cubicBezTo>
                  <a:pt x="0" y="107"/>
                  <a:pt x="0" y="115"/>
                  <a:pt x="0" y="121"/>
                </a:cubicBezTo>
                <a:cubicBezTo>
                  <a:pt x="1" y="146"/>
                  <a:pt x="2" y="172"/>
                  <a:pt x="3" y="197"/>
                </a:cubicBezTo>
                <a:cubicBezTo>
                  <a:pt x="3" y="220"/>
                  <a:pt x="6" y="247"/>
                  <a:pt x="26" y="259"/>
                </a:cubicBezTo>
                <a:cubicBezTo>
                  <a:pt x="40" y="267"/>
                  <a:pt x="58" y="265"/>
                  <a:pt x="74" y="262"/>
                </a:cubicBezTo>
                <a:cubicBezTo>
                  <a:pt x="87" y="259"/>
                  <a:pt x="100" y="257"/>
                  <a:pt x="113" y="251"/>
                </a:cubicBezTo>
                <a:cubicBezTo>
                  <a:pt x="151" y="235"/>
                  <a:pt x="176" y="198"/>
                  <a:pt x="188" y="158"/>
                </a:cubicBezTo>
                <a:cubicBezTo>
                  <a:pt x="197" y="127"/>
                  <a:pt x="199" y="93"/>
                  <a:pt x="185" y="63"/>
                </a:cubicBezTo>
                <a:cubicBezTo>
                  <a:pt x="158" y="6"/>
                  <a:pt x="91" y="0"/>
                  <a:pt x="62" y="56"/>
                </a:cubicBezTo>
                <a:close/>
              </a:path>
            </a:pathLst>
          </a:custGeom>
          <a:solidFill>
            <a:srgbClr val="F5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>
            <a:extLst>
              <a:ext uri="{FF2B5EF4-FFF2-40B4-BE49-F238E27FC236}">
                <a16:creationId xmlns:a16="http://schemas.microsoft.com/office/drawing/2014/main" xmlns="" id="{DA851E51-8AC0-47C6-AEC4-BFD914593E5D}"/>
              </a:ext>
            </a:extLst>
          </p:cNvPr>
          <p:cNvSpPr>
            <a:spLocks/>
          </p:cNvSpPr>
          <p:nvPr userDrawn="1"/>
        </p:nvSpPr>
        <p:spPr bwMode="auto">
          <a:xfrm>
            <a:off x="3480307" y="4279900"/>
            <a:ext cx="933450" cy="1409700"/>
          </a:xfrm>
          <a:custGeom>
            <a:avLst/>
            <a:gdLst>
              <a:gd name="T0" fmla="*/ 456 w 518"/>
              <a:gd name="T1" fmla="*/ 10 h 782"/>
              <a:gd name="T2" fmla="*/ 425 w 518"/>
              <a:gd name="T3" fmla="*/ 16 h 782"/>
              <a:gd name="T4" fmla="*/ 419 w 518"/>
              <a:gd name="T5" fmla="*/ 13 h 782"/>
              <a:gd name="T6" fmla="*/ 203 w 518"/>
              <a:gd name="T7" fmla="*/ 30 h 782"/>
              <a:gd name="T8" fmla="*/ 53 w 518"/>
              <a:gd name="T9" fmla="*/ 580 h 782"/>
              <a:gd name="T10" fmla="*/ 0 w 518"/>
              <a:gd name="T11" fmla="*/ 772 h 782"/>
              <a:gd name="T12" fmla="*/ 67 w 518"/>
              <a:gd name="T13" fmla="*/ 782 h 782"/>
              <a:gd name="T14" fmla="*/ 198 w 518"/>
              <a:gd name="T15" fmla="*/ 465 h 782"/>
              <a:gd name="T16" fmla="*/ 250 w 518"/>
              <a:gd name="T17" fmla="*/ 372 h 782"/>
              <a:gd name="T18" fmla="*/ 466 w 518"/>
              <a:gd name="T19" fmla="*/ 95 h 782"/>
              <a:gd name="T20" fmla="*/ 456 w 518"/>
              <a:gd name="T21" fmla="*/ 10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8" h="782">
                <a:moveTo>
                  <a:pt x="456" y="10"/>
                </a:moveTo>
                <a:cubicBezTo>
                  <a:pt x="446" y="12"/>
                  <a:pt x="435" y="14"/>
                  <a:pt x="425" y="16"/>
                </a:cubicBezTo>
                <a:cubicBezTo>
                  <a:pt x="423" y="14"/>
                  <a:pt x="421" y="14"/>
                  <a:pt x="419" y="13"/>
                </a:cubicBezTo>
                <a:cubicBezTo>
                  <a:pt x="346" y="0"/>
                  <a:pt x="272" y="4"/>
                  <a:pt x="203" y="30"/>
                </a:cubicBezTo>
                <a:cubicBezTo>
                  <a:pt x="168" y="138"/>
                  <a:pt x="73" y="528"/>
                  <a:pt x="53" y="580"/>
                </a:cubicBezTo>
                <a:cubicBezTo>
                  <a:pt x="29" y="642"/>
                  <a:pt x="14" y="707"/>
                  <a:pt x="0" y="772"/>
                </a:cubicBezTo>
                <a:cubicBezTo>
                  <a:pt x="23" y="777"/>
                  <a:pt x="43" y="781"/>
                  <a:pt x="67" y="782"/>
                </a:cubicBezTo>
                <a:cubicBezTo>
                  <a:pt x="150" y="586"/>
                  <a:pt x="185" y="596"/>
                  <a:pt x="198" y="465"/>
                </a:cubicBezTo>
                <a:cubicBezTo>
                  <a:pt x="200" y="439"/>
                  <a:pt x="235" y="394"/>
                  <a:pt x="250" y="372"/>
                </a:cubicBezTo>
                <a:cubicBezTo>
                  <a:pt x="323" y="269"/>
                  <a:pt x="447" y="125"/>
                  <a:pt x="466" y="95"/>
                </a:cubicBezTo>
                <a:cubicBezTo>
                  <a:pt x="484" y="67"/>
                  <a:pt x="518" y="1"/>
                  <a:pt x="456" y="10"/>
                </a:cubicBezTo>
              </a:path>
            </a:pathLst>
          </a:custGeom>
          <a:solidFill>
            <a:srgbClr val="D98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42" name="Picture 18">
            <a:extLst>
              <a:ext uri="{FF2B5EF4-FFF2-40B4-BE49-F238E27FC236}">
                <a16:creationId xmlns:a16="http://schemas.microsoft.com/office/drawing/2014/main" xmlns="" id="{60BFC396-C7A6-4856-B723-25B8828694D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957" y="4287838"/>
            <a:ext cx="47148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19">
            <a:extLst>
              <a:ext uri="{FF2B5EF4-FFF2-40B4-BE49-F238E27FC236}">
                <a16:creationId xmlns:a16="http://schemas.microsoft.com/office/drawing/2014/main" xmlns="" id="{970061E5-EAFD-447D-B22D-B2E5F5CA1D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144" y="4327525"/>
            <a:ext cx="3333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xmlns="" id="{3BA5724F-6D70-409A-AAB2-3D12B56066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332" y="4294188"/>
            <a:ext cx="30162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>
            <a:extLst>
              <a:ext uri="{FF2B5EF4-FFF2-40B4-BE49-F238E27FC236}">
                <a16:creationId xmlns:a16="http://schemas.microsoft.com/office/drawing/2014/main" xmlns="" id="{3FCBBD92-610A-4B80-BCA8-498ACB1F75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144" y="4365625"/>
            <a:ext cx="7937" cy="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23">
            <a:extLst>
              <a:ext uri="{FF2B5EF4-FFF2-40B4-BE49-F238E27FC236}">
                <a16:creationId xmlns:a16="http://schemas.microsoft.com/office/drawing/2014/main" xmlns="" id="{C2E18F44-3BE3-4B53-9C03-4CE03B82BE13}"/>
              </a:ext>
            </a:extLst>
          </p:cNvPr>
          <p:cNvSpPr>
            <a:spLocks/>
          </p:cNvSpPr>
          <p:nvPr userDrawn="1"/>
        </p:nvSpPr>
        <p:spPr bwMode="auto">
          <a:xfrm>
            <a:off x="2919919" y="3051175"/>
            <a:ext cx="200025" cy="204788"/>
          </a:xfrm>
          <a:custGeom>
            <a:avLst/>
            <a:gdLst>
              <a:gd name="T0" fmla="*/ 82 w 111"/>
              <a:gd name="T1" fmla="*/ 16 h 114"/>
              <a:gd name="T2" fmla="*/ 75 w 111"/>
              <a:gd name="T3" fmla="*/ 4 h 114"/>
              <a:gd name="T4" fmla="*/ 57 w 111"/>
              <a:gd name="T5" fmla="*/ 3 h 114"/>
              <a:gd name="T6" fmla="*/ 40 w 111"/>
              <a:gd name="T7" fmla="*/ 11 h 114"/>
              <a:gd name="T8" fmla="*/ 7 w 111"/>
              <a:gd name="T9" fmla="*/ 16 h 114"/>
              <a:gd name="T10" fmla="*/ 1 w 111"/>
              <a:gd name="T11" fmla="*/ 34 h 114"/>
              <a:gd name="T12" fmla="*/ 5 w 111"/>
              <a:gd name="T13" fmla="*/ 43 h 114"/>
              <a:gd name="T14" fmla="*/ 16 w 111"/>
              <a:gd name="T15" fmla="*/ 76 h 114"/>
              <a:gd name="T16" fmla="*/ 38 w 111"/>
              <a:gd name="T17" fmla="*/ 90 h 114"/>
              <a:gd name="T18" fmla="*/ 97 w 111"/>
              <a:gd name="T19" fmla="*/ 113 h 114"/>
              <a:gd name="T20" fmla="*/ 101 w 111"/>
              <a:gd name="T21" fmla="*/ 114 h 114"/>
              <a:gd name="T22" fmla="*/ 103 w 111"/>
              <a:gd name="T23" fmla="*/ 111 h 114"/>
              <a:gd name="T24" fmla="*/ 97 w 111"/>
              <a:gd name="T25" fmla="*/ 64 h 114"/>
              <a:gd name="T26" fmla="*/ 82 w 111"/>
              <a:gd name="T27" fmla="*/ 1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1" h="114">
                <a:moveTo>
                  <a:pt x="82" y="16"/>
                </a:moveTo>
                <a:cubicBezTo>
                  <a:pt x="81" y="12"/>
                  <a:pt x="79" y="7"/>
                  <a:pt x="75" y="4"/>
                </a:cubicBezTo>
                <a:cubicBezTo>
                  <a:pt x="70" y="0"/>
                  <a:pt x="63" y="1"/>
                  <a:pt x="57" y="3"/>
                </a:cubicBezTo>
                <a:cubicBezTo>
                  <a:pt x="51" y="5"/>
                  <a:pt x="46" y="9"/>
                  <a:pt x="40" y="11"/>
                </a:cubicBezTo>
                <a:cubicBezTo>
                  <a:pt x="29" y="14"/>
                  <a:pt x="16" y="10"/>
                  <a:pt x="7" y="16"/>
                </a:cubicBezTo>
                <a:cubicBezTo>
                  <a:pt x="2" y="20"/>
                  <a:pt x="0" y="28"/>
                  <a:pt x="1" y="34"/>
                </a:cubicBezTo>
                <a:cubicBezTo>
                  <a:pt x="2" y="37"/>
                  <a:pt x="4" y="40"/>
                  <a:pt x="5" y="43"/>
                </a:cubicBezTo>
                <a:cubicBezTo>
                  <a:pt x="10" y="54"/>
                  <a:pt x="9" y="67"/>
                  <a:pt x="16" y="76"/>
                </a:cubicBezTo>
                <a:cubicBezTo>
                  <a:pt x="21" y="83"/>
                  <a:pt x="30" y="87"/>
                  <a:pt x="38" y="90"/>
                </a:cubicBezTo>
                <a:cubicBezTo>
                  <a:pt x="58" y="98"/>
                  <a:pt x="77" y="106"/>
                  <a:pt x="97" y="113"/>
                </a:cubicBezTo>
                <a:cubicBezTo>
                  <a:pt x="98" y="114"/>
                  <a:pt x="100" y="114"/>
                  <a:pt x="101" y="114"/>
                </a:cubicBezTo>
                <a:cubicBezTo>
                  <a:pt x="102" y="113"/>
                  <a:pt x="103" y="112"/>
                  <a:pt x="103" y="111"/>
                </a:cubicBezTo>
                <a:cubicBezTo>
                  <a:pt x="111" y="90"/>
                  <a:pt x="108" y="81"/>
                  <a:pt x="97" y="64"/>
                </a:cubicBezTo>
                <a:cubicBezTo>
                  <a:pt x="88" y="49"/>
                  <a:pt x="86" y="32"/>
                  <a:pt x="82" y="16"/>
                </a:cubicBezTo>
                <a:close/>
              </a:path>
            </a:pathLst>
          </a:custGeom>
          <a:solidFill>
            <a:srgbClr val="F5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4">
            <a:extLst>
              <a:ext uri="{FF2B5EF4-FFF2-40B4-BE49-F238E27FC236}">
                <a16:creationId xmlns:a16="http://schemas.microsoft.com/office/drawing/2014/main" xmlns="" id="{539BB142-88F7-4C18-92A7-83A558EB6F9C}"/>
              </a:ext>
            </a:extLst>
          </p:cNvPr>
          <p:cNvSpPr>
            <a:spLocks/>
          </p:cNvSpPr>
          <p:nvPr userDrawn="1"/>
        </p:nvSpPr>
        <p:spPr bwMode="auto">
          <a:xfrm>
            <a:off x="3964494" y="2995613"/>
            <a:ext cx="82550" cy="184150"/>
          </a:xfrm>
          <a:custGeom>
            <a:avLst/>
            <a:gdLst>
              <a:gd name="T0" fmla="*/ 38 w 46"/>
              <a:gd name="T1" fmla="*/ 55 h 102"/>
              <a:gd name="T2" fmla="*/ 8 w 46"/>
              <a:gd name="T3" fmla="*/ 99 h 102"/>
              <a:gd name="T4" fmla="*/ 9 w 46"/>
              <a:gd name="T5" fmla="*/ 46 h 102"/>
              <a:gd name="T6" fmla="*/ 38 w 46"/>
              <a:gd name="T7" fmla="*/ 2 h 102"/>
              <a:gd name="T8" fmla="*/ 38 w 46"/>
              <a:gd name="T9" fmla="*/ 5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102">
                <a:moveTo>
                  <a:pt x="38" y="55"/>
                </a:moveTo>
                <a:cubicBezTo>
                  <a:pt x="29" y="82"/>
                  <a:pt x="16" y="102"/>
                  <a:pt x="8" y="99"/>
                </a:cubicBezTo>
                <a:cubicBezTo>
                  <a:pt x="0" y="97"/>
                  <a:pt x="1" y="73"/>
                  <a:pt x="9" y="46"/>
                </a:cubicBezTo>
                <a:cubicBezTo>
                  <a:pt x="17" y="19"/>
                  <a:pt x="30" y="0"/>
                  <a:pt x="38" y="2"/>
                </a:cubicBezTo>
                <a:cubicBezTo>
                  <a:pt x="46" y="4"/>
                  <a:pt x="46" y="28"/>
                  <a:pt x="38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5">
            <a:extLst>
              <a:ext uri="{FF2B5EF4-FFF2-40B4-BE49-F238E27FC236}">
                <a16:creationId xmlns:a16="http://schemas.microsoft.com/office/drawing/2014/main" xmlns="" id="{9341FD06-C812-4DD9-A843-582DA823638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964494" y="2994025"/>
            <a:ext cx="82550" cy="182563"/>
          </a:xfrm>
          <a:custGeom>
            <a:avLst/>
            <a:gdLst>
              <a:gd name="T0" fmla="*/ 10 w 46"/>
              <a:gd name="T1" fmla="*/ 102 h 102"/>
              <a:gd name="T2" fmla="*/ 8 w 46"/>
              <a:gd name="T3" fmla="*/ 102 h 102"/>
              <a:gd name="T4" fmla="*/ 1 w 46"/>
              <a:gd name="T5" fmla="*/ 83 h 102"/>
              <a:gd name="T6" fmla="*/ 7 w 46"/>
              <a:gd name="T7" fmla="*/ 47 h 102"/>
              <a:gd name="T8" fmla="*/ 22 w 46"/>
              <a:gd name="T9" fmla="*/ 13 h 102"/>
              <a:gd name="T10" fmla="*/ 39 w 46"/>
              <a:gd name="T11" fmla="*/ 1 h 102"/>
              <a:gd name="T12" fmla="*/ 46 w 46"/>
              <a:gd name="T13" fmla="*/ 20 h 102"/>
              <a:gd name="T14" fmla="*/ 39 w 46"/>
              <a:gd name="T15" fmla="*/ 57 h 102"/>
              <a:gd name="T16" fmla="*/ 24 w 46"/>
              <a:gd name="T17" fmla="*/ 90 h 102"/>
              <a:gd name="T18" fmla="*/ 10 w 46"/>
              <a:gd name="T19" fmla="*/ 102 h 102"/>
              <a:gd name="T20" fmla="*/ 37 w 46"/>
              <a:gd name="T21" fmla="*/ 5 h 102"/>
              <a:gd name="T22" fmla="*/ 25 w 46"/>
              <a:gd name="T23" fmla="*/ 15 h 102"/>
              <a:gd name="T24" fmla="*/ 11 w 46"/>
              <a:gd name="T25" fmla="*/ 48 h 102"/>
              <a:gd name="T26" fmla="*/ 4 w 46"/>
              <a:gd name="T27" fmla="*/ 83 h 102"/>
              <a:gd name="T28" fmla="*/ 9 w 46"/>
              <a:gd name="T29" fmla="*/ 98 h 102"/>
              <a:gd name="T30" fmla="*/ 21 w 46"/>
              <a:gd name="T31" fmla="*/ 88 h 102"/>
              <a:gd name="T32" fmla="*/ 36 w 46"/>
              <a:gd name="T33" fmla="*/ 55 h 102"/>
              <a:gd name="T34" fmla="*/ 42 w 46"/>
              <a:gd name="T35" fmla="*/ 20 h 102"/>
              <a:gd name="T36" fmla="*/ 38 w 46"/>
              <a:gd name="T37" fmla="*/ 5 h 102"/>
              <a:gd name="T38" fmla="*/ 37 w 46"/>
              <a:gd name="T39" fmla="*/ 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" h="102">
                <a:moveTo>
                  <a:pt x="10" y="102"/>
                </a:moveTo>
                <a:cubicBezTo>
                  <a:pt x="9" y="102"/>
                  <a:pt x="8" y="102"/>
                  <a:pt x="8" y="102"/>
                </a:cubicBezTo>
                <a:cubicBezTo>
                  <a:pt x="3" y="100"/>
                  <a:pt x="0" y="94"/>
                  <a:pt x="1" y="83"/>
                </a:cubicBezTo>
                <a:cubicBezTo>
                  <a:pt x="1" y="73"/>
                  <a:pt x="3" y="60"/>
                  <a:pt x="7" y="47"/>
                </a:cubicBezTo>
                <a:cubicBezTo>
                  <a:pt x="11" y="33"/>
                  <a:pt x="16" y="22"/>
                  <a:pt x="22" y="13"/>
                </a:cubicBezTo>
                <a:cubicBezTo>
                  <a:pt x="28" y="4"/>
                  <a:pt x="34" y="0"/>
                  <a:pt x="39" y="1"/>
                </a:cubicBezTo>
                <a:cubicBezTo>
                  <a:pt x="43" y="3"/>
                  <a:pt x="46" y="9"/>
                  <a:pt x="46" y="20"/>
                </a:cubicBezTo>
                <a:cubicBezTo>
                  <a:pt x="46" y="31"/>
                  <a:pt x="43" y="43"/>
                  <a:pt x="39" y="57"/>
                </a:cubicBezTo>
                <a:cubicBezTo>
                  <a:pt x="35" y="70"/>
                  <a:pt x="30" y="82"/>
                  <a:pt x="24" y="90"/>
                </a:cubicBezTo>
                <a:cubicBezTo>
                  <a:pt x="19" y="98"/>
                  <a:pt x="14" y="102"/>
                  <a:pt x="10" y="102"/>
                </a:cubicBezTo>
                <a:close/>
                <a:moveTo>
                  <a:pt x="37" y="5"/>
                </a:moveTo>
                <a:cubicBezTo>
                  <a:pt x="34" y="5"/>
                  <a:pt x="30" y="7"/>
                  <a:pt x="25" y="15"/>
                </a:cubicBezTo>
                <a:cubicBezTo>
                  <a:pt x="20" y="23"/>
                  <a:pt x="15" y="35"/>
                  <a:pt x="11" y="48"/>
                </a:cubicBezTo>
                <a:cubicBezTo>
                  <a:pt x="7" y="60"/>
                  <a:pt x="4" y="73"/>
                  <a:pt x="4" y="83"/>
                </a:cubicBezTo>
                <a:cubicBezTo>
                  <a:pt x="4" y="93"/>
                  <a:pt x="7" y="98"/>
                  <a:pt x="9" y="98"/>
                </a:cubicBezTo>
                <a:cubicBezTo>
                  <a:pt x="11" y="99"/>
                  <a:pt x="15" y="97"/>
                  <a:pt x="21" y="88"/>
                </a:cubicBezTo>
                <a:cubicBezTo>
                  <a:pt x="27" y="80"/>
                  <a:pt x="32" y="68"/>
                  <a:pt x="36" y="55"/>
                </a:cubicBezTo>
                <a:cubicBezTo>
                  <a:pt x="40" y="43"/>
                  <a:pt x="42" y="30"/>
                  <a:pt x="42" y="20"/>
                </a:cubicBezTo>
                <a:cubicBezTo>
                  <a:pt x="42" y="10"/>
                  <a:pt x="40" y="5"/>
                  <a:pt x="38" y="5"/>
                </a:cubicBezTo>
                <a:lnTo>
                  <a:pt x="37" y="5"/>
                </a:lnTo>
                <a:close/>
              </a:path>
            </a:pathLst>
          </a:custGeom>
          <a:solidFill>
            <a:srgbClr val="3237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6">
            <a:extLst>
              <a:ext uri="{FF2B5EF4-FFF2-40B4-BE49-F238E27FC236}">
                <a16:creationId xmlns:a16="http://schemas.microsoft.com/office/drawing/2014/main" xmlns="" id="{3F4E1485-6C2E-4F38-9B12-B11E72A247C6}"/>
              </a:ext>
            </a:extLst>
          </p:cNvPr>
          <p:cNvSpPr>
            <a:spLocks/>
          </p:cNvSpPr>
          <p:nvPr userDrawn="1"/>
        </p:nvSpPr>
        <p:spPr bwMode="auto">
          <a:xfrm>
            <a:off x="3224719" y="5761038"/>
            <a:ext cx="360362" cy="106363"/>
          </a:xfrm>
          <a:custGeom>
            <a:avLst/>
            <a:gdLst>
              <a:gd name="T0" fmla="*/ 164 w 200"/>
              <a:gd name="T1" fmla="*/ 27 h 59"/>
              <a:gd name="T2" fmla="*/ 97 w 200"/>
              <a:gd name="T3" fmla="*/ 31 h 59"/>
              <a:gd name="T4" fmla="*/ 86 w 200"/>
              <a:gd name="T5" fmla="*/ 28 h 59"/>
              <a:gd name="T6" fmla="*/ 84 w 200"/>
              <a:gd name="T7" fmla="*/ 18 h 59"/>
              <a:gd name="T8" fmla="*/ 32 w 200"/>
              <a:gd name="T9" fmla="*/ 16 h 59"/>
              <a:gd name="T10" fmla="*/ 3 w 200"/>
              <a:gd name="T11" fmla="*/ 18 h 59"/>
              <a:gd name="T12" fmla="*/ 3 w 200"/>
              <a:gd name="T13" fmla="*/ 30 h 59"/>
              <a:gd name="T14" fmla="*/ 13 w 200"/>
              <a:gd name="T15" fmla="*/ 38 h 59"/>
              <a:gd name="T16" fmla="*/ 74 w 200"/>
              <a:gd name="T17" fmla="*/ 51 h 59"/>
              <a:gd name="T18" fmla="*/ 151 w 200"/>
              <a:gd name="T19" fmla="*/ 58 h 59"/>
              <a:gd name="T20" fmla="*/ 177 w 200"/>
              <a:gd name="T21" fmla="*/ 55 h 59"/>
              <a:gd name="T22" fmla="*/ 196 w 200"/>
              <a:gd name="T23" fmla="*/ 24 h 59"/>
              <a:gd name="T24" fmla="*/ 164 w 200"/>
              <a:gd name="T25" fmla="*/ 2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0" h="59">
                <a:moveTo>
                  <a:pt x="164" y="27"/>
                </a:moveTo>
                <a:cubicBezTo>
                  <a:pt x="141" y="37"/>
                  <a:pt x="120" y="37"/>
                  <a:pt x="97" y="31"/>
                </a:cubicBezTo>
                <a:cubicBezTo>
                  <a:pt x="96" y="31"/>
                  <a:pt x="88" y="28"/>
                  <a:pt x="86" y="28"/>
                </a:cubicBezTo>
                <a:cubicBezTo>
                  <a:pt x="86" y="23"/>
                  <a:pt x="87" y="19"/>
                  <a:pt x="84" y="18"/>
                </a:cubicBezTo>
                <a:cubicBezTo>
                  <a:pt x="66" y="17"/>
                  <a:pt x="49" y="16"/>
                  <a:pt x="32" y="16"/>
                </a:cubicBezTo>
                <a:cubicBezTo>
                  <a:pt x="26" y="16"/>
                  <a:pt x="6" y="14"/>
                  <a:pt x="3" y="18"/>
                </a:cubicBezTo>
                <a:cubicBezTo>
                  <a:pt x="0" y="21"/>
                  <a:pt x="1" y="26"/>
                  <a:pt x="3" y="30"/>
                </a:cubicBezTo>
                <a:cubicBezTo>
                  <a:pt x="6" y="33"/>
                  <a:pt x="9" y="36"/>
                  <a:pt x="13" y="38"/>
                </a:cubicBezTo>
                <a:cubicBezTo>
                  <a:pt x="32" y="48"/>
                  <a:pt x="53" y="50"/>
                  <a:pt x="74" y="51"/>
                </a:cubicBezTo>
                <a:cubicBezTo>
                  <a:pt x="100" y="53"/>
                  <a:pt x="125" y="56"/>
                  <a:pt x="151" y="58"/>
                </a:cubicBezTo>
                <a:cubicBezTo>
                  <a:pt x="160" y="59"/>
                  <a:pt x="169" y="59"/>
                  <a:pt x="177" y="55"/>
                </a:cubicBezTo>
                <a:cubicBezTo>
                  <a:pt x="189" y="50"/>
                  <a:pt x="194" y="36"/>
                  <a:pt x="196" y="24"/>
                </a:cubicBezTo>
                <a:cubicBezTo>
                  <a:pt x="200" y="0"/>
                  <a:pt x="171" y="24"/>
                  <a:pt x="164" y="27"/>
                </a:cubicBez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7">
            <a:extLst>
              <a:ext uri="{FF2B5EF4-FFF2-40B4-BE49-F238E27FC236}">
                <a16:creationId xmlns:a16="http://schemas.microsoft.com/office/drawing/2014/main" xmlns="" id="{70021CB7-AAD2-42D8-A0DD-4877CD5DBBA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070732" y="3168650"/>
            <a:ext cx="1577975" cy="1220788"/>
          </a:xfrm>
          <a:custGeom>
            <a:avLst/>
            <a:gdLst>
              <a:gd name="T0" fmla="*/ 740 w 876"/>
              <a:gd name="T1" fmla="*/ 239 h 678"/>
              <a:gd name="T2" fmla="*/ 645 w 876"/>
              <a:gd name="T3" fmla="*/ 189 h 678"/>
              <a:gd name="T4" fmla="*/ 425 w 876"/>
              <a:gd name="T5" fmla="*/ 146 h 678"/>
              <a:gd name="T6" fmla="*/ 19 w 876"/>
              <a:gd name="T7" fmla="*/ 0 h 678"/>
              <a:gd name="T8" fmla="*/ 6 w 876"/>
              <a:gd name="T9" fmla="*/ 38 h 678"/>
              <a:gd name="T10" fmla="*/ 37 w 876"/>
              <a:gd name="T11" fmla="*/ 69 h 678"/>
              <a:gd name="T12" fmla="*/ 432 w 876"/>
              <a:gd name="T13" fmla="*/ 311 h 678"/>
              <a:gd name="T14" fmla="*/ 472 w 876"/>
              <a:gd name="T15" fmla="*/ 460 h 678"/>
              <a:gd name="T16" fmla="*/ 419 w 876"/>
              <a:gd name="T17" fmla="*/ 651 h 678"/>
              <a:gd name="T18" fmla="*/ 568 w 876"/>
              <a:gd name="T19" fmla="*/ 673 h 678"/>
              <a:gd name="T20" fmla="*/ 728 w 876"/>
              <a:gd name="T21" fmla="*/ 639 h 678"/>
              <a:gd name="T22" fmla="*/ 717 w 876"/>
              <a:gd name="T23" fmla="*/ 577 h 678"/>
              <a:gd name="T24" fmla="*/ 857 w 876"/>
              <a:gd name="T25" fmla="*/ 465 h 678"/>
              <a:gd name="T26" fmla="*/ 871 w 876"/>
              <a:gd name="T27" fmla="*/ 432 h 678"/>
              <a:gd name="T28" fmla="*/ 740 w 876"/>
              <a:gd name="T29" fmla="*/ 239 h 678"/>
              <a:gd name="T30" fmla="*/ 708 w 876"/>
              <a:gd name="T31" fmla="*/ 518 h 678"/>
              <a:gd name="T32" fmla="*/ 749 w 876"/>
              <a:gd name="T33" fmla="*/ 396 h 678"/>
              <a:gd name="T34" fmla="*/ 783 w 876"/>
              <a:gd name="T35" fmla="*/ 435 h 678"/>
              <a:gd name="T36" fmla="*/ 708 w 876"/>
              <a:gd name="T37" fmla="*/ 518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6" h="678">
                <a:moveTo>
                  <a:pt x="740" y="239"/>
                </a:moveTo>
                <a:cubicBezTo>
                  <a:pt x="712" y="214"/>
                  <a:pt x="681" y="188"/>
                  <a:pt x="645" y="189"/>
                </a:cubicBezTo>
                <a:cubicBezTo>
                  <a:pt x="633" y="189"/>
                  <a:pt x="447" y="147"/>
                  <a:pt x="425" y="146"/>
                </a:cubicBezTo>
                <a:cubicBezTo>
                  <a:pt x="280" y="134"/>
                  <a:pt x="163" y="19"/>
                  <a:pt x="19" y="0"/>
                </a:cubicBezTo>
                <a:cubicBezTo>
                  <a:pt x="5" y="5"/>
                  <a:pt x="0" y="24"/>
                  <a:pt x="6" y="38"/>
                </a:cubicBezTo>
                <a:cubicBezTo>
                  <a:pt x="12" y="52"/>
                  <a:pt x="24" y="61"/>
                  <a:pt x="37" y="69"/>
                </a:cubicBezTo>
                <a:cubicBezTo>
                  <a:pt x="166" y="158"/>
                  <a:pt x="292" y="242"/>
                  <a:pt x="432" y="311"/>
                </a:cubicBezTo>
                <a:cubicBezTo>
                  <a:pt x="400" y="395"/>
                  <a:pt x="478" y="439"/>
                  <a:pt x="472" y="460"/>
                </a:cubicBezTo>
                <a:cubicBezTo>
                  <a:pt x="467" y="482"/>
                  <a:pt x="413" y="628"/>
                  <a:pt x="419" y="651"/>
                </a:cubicBezTo>
                <a:cubicBezTo>
                  <a:pt x="472" y="667"/>
                  <a:pt x="513" y="669"/>
                  <a:pt x="568" y="673"/>
                </a:cubicBezTo>
                <a:cubicBezTo>
                  <a:pt x="623" y="678"/>
                  <a:pt x="681" y="668"/>
                  <a:pt x="728" y="639"/>
                </a:cubicBezTo>
                <a:cubicBezTo>
                  <a:pt x="722" y="612"/>
                  <a:pt x="698" y="587"/>
                  <a:pt x="717" y="577"/>
                </a:cubicBezTo>
                <a:cubicBezTo>
                  <a:pt x="770" y="543"/>
                  <a:pt x="822" y="517"/>
                  <a:pt x="857" y="465"/>
                </a:cubicBezTo>
                <a:cubicBezTo>
                  <a:pt x="863" y="455"/>
                  <a:pt x="870" y="444"/>
                  <a:pt x="871" y="432"/>
                </a:cubicBezTo>
                <a:cubicBezTo>
                  <a:pt x="876" y="399"/>
                  <a:pt x="778" y="273"/>
                  <a:pt x="740" y="239"/>
                </a:cubicBezTo>
                <a:close/>
                <a:moveTo>
                  <a:pt x="708" y="518"/>
                </a:moveTo>
                <a:cubicBezTo>
                  <a:pt x="715" y="487"/>
                  <a:pt x="749" y="396"/>
                  <a:pt x="749" y="396"/>
                </a:cubicBezTo>
                <a:cubicBezTo>
                  <a:pt x="765" y="404"/>
                  <a:pt x="783" y="435"/>
                  <a:pt x="783" y="435"/>
                </a:cubicBezTo>
                <a:cubicBezTo>
                  <a:pt x="783" y="435"/>
                  <a:pt x="724" y="507"/>
                  <a:pt x="708" y="518"/>
                </a:cubicBez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8">
            <a:extLst>
              <a:ext uri="{FF2B5EF4-FFF2-40B4-BE49-F238E27FC236}">
                <a16:creationId xmlns:a16="http://schemas.microsoft.com/office/drawing/2014/main" xmlns="" id="{41A8D984-8907-41B5-951F-252367266F8E}"/>
              </a:ext>
            </a:extLst>
          </p:cNvPr>
          <p:cNvSpPr>
            <a:spLocks/>
          </p:cNvSpPr>
          <p:nvPr userDrawn="1"/>
        </p:nvSpPr>
        <p:spPr bwMode="auto">
          <a:xfrm>
            <a:off x="2896107" y="2616200"/>
            <a:ext cx="104775" cy="173038"/>
          </a:xfrm>
          <a:custGeom>
            <a:avLst/>
            <a:gdLst>
              <a:gd name="T0" fmla="*/ 39 w 59"/>
              <a:gd name="T1" fmla="*/ 90 h 96"/>
              <a:gd name="T2" fmla="*/ 8 w 59"/>
              <a:gd name="T3" fmla="*/ 85 h 96"/>
              <a:gd name="T4" fmla="*/ 3 w 59"/>
              <a:gd name="T5" fmla="*/ 65 h 96"/>
              <a:gd name="T6" fmla="*/ 17 w 59"/>
              <a:gd name="T7" fmla="*/ 13 h 96"/>
              <a:gd name="T8" fmla="*/ 11 w 59"/>
              <a:gd name="T9" fmla="*/ 1 h 96"/>
              <a:gd name="T10" fmla="*/ 49 w 59"/>
              <a:gd name="T11" fmla="*/ 37 h 96"/>
              <a:gd name="T12" fmla="*/ 39 w 59"/>
              <a:gd name="T13" fmla="*/ 9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96">
                <a:moveTo>
                  <a:pt x="39" y="90"/>
                </a:moveTo>
                <a:cubicBezTo>
                  <a:pt x="29" y="96"/>
                  <a:pt x="16" y="94"/>
                  <a:pt x="8" y="85"/>
                </a:cubicBezTo>
                <a:cubicBezTo>
                  <a:pt x="3" y="80"/>
                  <a:pt x="0" y="73"/>
                  <a:pt x="3" y="65"/>
                </a:cubicBezTo>
                <a:cubicBezTo>
                  <a:pt x="10" y="47"/>
                  <a:pt x="23" y="26"/>
                  <a:pt x="17" y="13"/>
                </a:cubicBezTo>
                <a:cubicBezTo>
                  <a:pt x="11" y="1"/>
                  <a:pt x="11" y="2"/>
                  <a:pt x="11" y="1"/>
                </a:cubicBezTo>
                <a:cubicBezTo>
                  <a:pt x="11" y="0"/>
                  <a:pt x="44" y="20"/>
                  <a:pt x="49" y="37"/>
                </a:cubicBezTo>
                <a:cubicBezTo>
                  <a:pt x="59" y="70"/>
                  <a:pt x="50" y="85"/>
                  <a:pt x="39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9">
            <a:extLst>
              <a:ext uri="{FF2B5EF4-FFF2-40B4-BE49-F238E27FC236}">
                <a16:creationId xmlns:a16="http://schemas.microsoft.com/office/drawing/2014/main" xmlns="" id="{1DD91C41-1908-44DB-A128-0BEA4397CCBA}"/>
              </a:ext>
            </a:extLst>
          </p:cNvPr>
          <p:cNvSpPr>
            <a:spLocks/>
          </p:cNvSpPr>
          <p:nvPr userDrawn="1"/>
        </p:nvSpPr>
        <p:spPr bwMode="auto">
          <a:xfrm>
            <a:off x="3007232" y="2967038"/>
            <a:ext cx="65087" cy="149225"/>
          </a:xfrm>
          <a:custGeom>
            <a:avLst/>
            <a:gdLst>
              <a:gd name="T0" fmla="*/ 21 w 36"/>
              <a:gd name="T1" fmla="*/ 10 h 83"/>
              <a:gd name="T2" fmla="*/ 13 w 36"/>
              <a:gd name="T3" fmla="*/ 1 h 83"/>
              <a:gd name="T4" fmla="*/ 2 w 36"/>
              <a:gd name="T5" fmla="*/ 8 h 83"/>
              <a:gd name="T6" fmla="*/ 1 w 36"/>
              <a:gd name="T7" fmla="*/ 22 h 83"/>
              <a:gd name="T8" fmla="*/ 5 w 36"/>
              <a:gd name="T9" fmla="*/ 61 h 83"/>
              <a:gd name="T10" fmla="*/ 14 w 36"/>
              <a:gd name="T11" fmla="*/ 80 h 83"/>
              <a:gd name="T12" fmla="*/ 29 w 36"/>
              <a:gd name="T13" fmla="*/ 76 h 83"/>
              <a:gd name="T14" fmla="*/ 30 w 36"/>
              <a:gd name="T15" fmla="*/ 49 h 83"/>
              <a:gd name="T16" fmla="*/ 21 w 36"/>
              <a:gd name="T17" fmla="*/ 1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83">
                <a:moveTo>
                  <a:pt x="21" y="10"/>
                </a:moveTo>
                <a:cubicBezTo>
                  <a:pt x="19" y="7"/>
                  <a:pt x="17" y="3"/>
                  <a:pt x="13" y="1"/>
                </a:cubicBezTo>
                <a:cubicBezTo>
                  <a:pt x="9" y="0"/>
                  <a:pt x="4" y="3"/>
                  <a:pt x="2" y="8"/>
                </a:cubicBezTo>
                <a:cubicBezTo>
                  <a:pt x="0" y="12"/>
                  <a:pt x="1" y="17"/>
                  <a:pt x="1" y="22"/>
                </a:cubicBezTo>
                <a:cubicBezTo>
                  <a:pt x="2" y="35"/>
                  <a:pt x="4" y="48"/>
                  <a:pt x="5" y="61"/>
                </a:cubicBezTo>
                <a:cubicBezTo>
                  <a:pt x="6" y="68"/>
                  <a:pt x="8" y="77"/>
                  <a:pt x="14" y="80"/>
                </a:cubicBezTo>
                <a:cubicBezTo>
                  <a:pt x="19" y="83"/>
                  <a:pt x="26" y="80"/>
                  <a:pt x="29" y="76"/>
                </a:cubicBezTo>
                <a:cubicBezTo>
                  <a:pt x="36" y="68"/>
                  <a:pt x="32" y="58"/>
                  <a:pt x="30" y="49"/>
                </a:cubicBezTo>
                <a:cubicBezTo>
                  <a:pt x="28" y="36"/>
                  <a:pt x="25" y="23"/>
                  <a:pt x="21" y="10"/>
                </a:cubicBezTo>
                <a:close/>
              </a:path>
            </a:pathLst>
          </a:custGeom>
          <a:solidFill>
            <a:srgbClr val="F5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0">
            <a:extLst>
              <a:ext uri="{FF2B5EF4-FFF2-40B4-BE49-F238E27FC236}">
                <a16:creationId xmlns:a16="http://schemas.microsoft.com/office/drawing/2014/main" xmlns="" id="{6D0915EA-8FA1-424F-8427-C17C73C4593F}"/>
              </a:ext>
            </a:extLst>
          </p:cNvPr>
          <p:cNvSpPr>
            <a:spLocks/>
          </p:cNvSpPr>
          <p:nvPr userDrawn="1"/>
        </p:nvSpPr>
        <p:spPr bwMode="auto">
          <a:xfrm>
            <a:off x="2902457" y="2616200"/>
            <a:ext cx="88900" cy="133350"/>
          </a:xfrm>
          <a:custGeom>
            <a:avLst/>
            <a:gdLst>
              <a:gd name="T0" fmla="*/ 49 w 49"/>
              <a:gd name="T1" fmla="*/ 52 h 74"/>
              <a:gd name="T2" fmla="*/ 45 w 49"/>
              <a:gd name="T3" fmla="*/ 37 h 74"/>
              <a:gd name="T4" fmla="*/ 7 w 49"/>
              <a:gd name="T5" fmla="*/ 1 h 74"/>
              <a:gd name="T6" fmla="*/ 7 w 49"/>
              <a:gd name="T7" fmla="*/ 2 h 74"/>
              <a:gd name="T8" fmla="*/ 7 w 49"/>
              <a:gd name="T9" fmla="*/ 3 h 74"/>
              <a:gd name="T10" fmla="*/ 13 w 49"/>
              <a:gd name="T11" fmla="*/ 13 h 74"/>
              <a:gd name="T12" fmla="*/ 0 w 49"/>
              <a:gd name="T13" fmla="*/ 62 h 74"/>
              <a:gd name="T14" fmla="*/ 7 w 49"/>
              <a:gd name="T15" fmla="*/ 63 h 74"/>
              <a:gd name="T16" fmla="*/ 20 w 49"/>
              <a:gd name="T17" fmla="*/ 54 h 74"/>
              <a:gd name="T18" fmla="*/ 31 w 49"/>
              <a:gd name="T19" fmla="*/ 72 h 74"/>
              <a:gd name="T20" fmla="*/ 42 w 49"/>
              <a:gd name="T21" fmla="*/ 65 h 74"/>
              <a:gd name="T22" fmla="*/ 48 w 49"/>
              <a:gd name="T23" fmla="*/ 53 h 74"/>
              <a:gd name="T24" fmla="*/ 49 w 49"/>
              <a:gd name="T25" fmla="*/ 5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74">
                <a:moveTo>
                  <a:pt x="49" y="52"/>
                </a:moveTo>
                <a:cubicBezTo>
                  <a:pt x="48" y="48"/>
                  <a:pt x="47" y="43"/>
                  <a:pt x="45" y="37"/>
                </a:cubicBezTo>
                <a:cubicBezTo>
                  <a:pt x="40" y="20"/>
                  <a:pt x="7" y="0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8" y="4"/>
                  <a:pt x="9" y="6"/>
                  <a:pt x="13" y="13"/>
                </a:cubicBezTo>
                <a:cubicBezTo>
                  <a:pt x="19" y="25"/>
                  <a:pt x="7" y="45"/>
                  <a:pt x="0" y="62"/>
                </a:cubicBezTo>
                <a:cubicBezTo>
                  <a:pt x="2" y="64"/>
                  <a:pt x="4" y="64"/>
                  <a:pt x="7" y="63"/>
                </a:cubicBezTo>
                <a:cubicBezTo>
                  <a:pt x="12" y="61"/>
                  <a:pt x="14" y="53"/>
                  <a:pt x="20" y="54"/>
                </a:cubicBezTo>
                <a:cubicBezTo>
                  <a:pt x="27" y="55"/>
                  <a:pt x="24" y="69"/>
                  <a:pt x="31" y="72"/>
                </a:cubicBezTo>
                <a:cubicBezTo>
                  <a:pt x="36" y="74"/>
                  <a:pt x="40" y="69"/>
                  <a:pt x="42" y="65"/>
                </a:cubicBezTo>
                <a:cubicBezTo>
                  <a:pt x="43" y="61"/>
                  <a:pt x="44" y="56"/>
                  <a:pt x="48" y="53"/>
                </a:cubicBezTo>
                <a:lnTo>
                  <a:pt x="49" y="52"/>
                </a:ln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1">
            <a:extLst>
              <a:ext uri="{FF2B5EF4-FFF2-40B4-BE49-F238E27FC236}">
                <a16:creationId xmlns:a16="http://schemas.microsoft.com/office/drawing/2014/main" xmlns="" id="{2D12B9BB-2931-4D0C-901A-3B2A28ABA7F6}"/>
              </a:ext>
            </a:extLst>
          </p:cNvPr>
          <p:cNvSpPr>
            <a:spLocks/>
          </p:cNvSpPr>
          <p:nvPr userDrawn="1"/>
        </p:nvSpPr>
        <p:spPr bwMode="auto">
          <a:xfrm>
            <a:off x="4020057" y="3105150"/>
            <a:ext cx="66675" cy="38100"/>
          </a:xfrm>
          <a:custGeom>
            <a:avLst/>
            <a:gdLst>
              <a:gd name="T0" fmla="*/ 0 w 42"/>
              <a:gd name="T1" fmla="*/ 0 h 24"/>
              <a:gd name="T2" fmla="*/ 42 w 42"/>
              <a:gd name="T3" fmla="*/ 24 h 24"/>
              <a:gd name="T4" fmla="*/ 0 w 42"/>
              <a:gd name="T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24">
                <a:moveTo>
                  <a:pt x="0" y="0"/>
                </a:moveTo>
                <a:lnTo>
                  <a:pt x="42" y="2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32">
            <a:extLst>
              <a:ext uri="{FF2B5EF4-FFF2-40B4-BE49-F238E27FC236}">
                <a16:creationId xmlns:a16="http://schemas.microsoft.com/office/drawing/2014/main" xmlns="" id="{5495C14D-D02B-4066-80D1-FF5F2EE50B0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020057" y="3105150"/>
            <a:ext cx="66675" cy="381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3">
            <a:extLst>
              <a:ext uri="{FF2B5EF4-FFF2-40B4-BE49-F238E27FC236}">
                <a16:creationId xmlns:a16="http://schemas.microsoft.com/office/drawing/2014/main" xmlns="" id="{BA39CF73-D2B4-41A4-B678-573BC2F442CE}"/>
              </a:ext>
            </a:extLst>
          </p:cNvPr>
          <p:cNvSpPr>
            <a:spLocks/>
          </p:cNvSpPr>
          <p:nvPr userDrawn="1"/>
        </p:nvSpPr>
        <p:spPr bwMode="auto">
          <a:xfrm>
            <a:off x="4018469" y="3101975"/>
            <a:ext cx="69850" cy="42863"/>
          </a:xfrm>
          <a:custGeom>
            <a:avLst/>
            <a:gdLst>
              <a:gd name="T0" fmla="*/ 42 w 44"/>
              <a:gd name="T1" fmla="*/ 27 h 27"/>
              <a:gd name="T2" fmla="*/ 0 w 44"/>
              <a:gd name="T3" fmla="*/ 3 h 27"/>
              <a:gd name="T4" fmla="*/ 2 w 44"/>
              <a:gd name="T5" fmla="*/ 0 h 27"/>
              <a:gd name="T6" fmla="*/ 44 w 44"/>
              <a:gd name="T7" fmla="*/ 24 h 27"/>
              <a:gd name="T8" fmla="*/ 42 w 44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27">
                <a:moveTo>
                  <a:pt x="42" y="27"/>
                </a:moveTo>
                <a:lnTo>
                  <a:pt x="0" y="3"/>
                </a:lnTo>
                <a:lnTo>
                  <a:pt x="2" y="0"/>
                </a:lnTo>
                <a:lnTo>
                  <a:pt x="44" y="24"/>
                </a:lnTo>
                <a:lnTo>
                  <a:pt x="42" y="27"/>
                </a:lnTo>
                <a:close/>
              </a:path>
            </a:pathLst>
          </a:custGeom>
          <a:solidFill>
            <a:srgbClr val="3237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4">
            <a:extLst>
              <a:ext uri="{FF2B5EF4-FFF2-40B4-BE49-F238E27FC236}">
                <a16:creationId xmlns:a16="http://schemas.microsoft.com/office/drawing/2014/main" xmlns="" id="{5A34976E-8651-4708-848B-DED51C973EC3}"/>
              </a:ext>
            </a:extLst>
          </p:cNvPr>
          <p:cNvSpPr>
            <a:spLocks/>
          </p:cNvSpPr>
          <p:nvPr userDrawn="1"/>
        </p:nvSpPr>
        <p:spPr bwMode="auto">
          <a:xfrm>
            <a:off x="4051807" y="2930525"/>
            <a:ext cx="411162" cy="576263"/>
          </a:xfrm>
          <a:custGeom>
            <a:avLst/>
            <a:gdLst>
              <a:gd name="T0" fmla="*/ 196 w 228"/>
              <a:gd name="T1" fmla="*/ 57 h 320"/>
              <a:gd name="T2" fmla="*/ 126 w 228"/>
              <a:gd name="T3" fmla="*/ 15 h 320"/>
              <a:gd name="T4" fmla="*/ 65 w 228"/>
              <a:gd name="T5" fmla="*/ 0 h 320"/>
              <a:gd name="T6" fmla="*/ 10 w 228"/>
              <a:gd name="T7" fmla="*/ 28 h 320"/>
              <a:gd name="T8" fmla="*/ 3 w 228"/>
              <a:gd name="T9" fmla="*/ 75 h 320"/>
              <a:gd name="T10" fmla="*/ 18 w 228"/>
              <a:gd name="T11" fmla="*/ 115 h 320"/>
              <a:gd name="T12" fmla="*/ 41 w 228"/>
              <a:gd name="T13" fmla="*/ 127 h 320"/>
              <a:gd name="T14" fmla="*/ 42 w 228"/>
              <a:gd name="T15" fmla="*/ 149 h 320"/>
              <a:gd name="T16" fmla="*/ 30 w 228"/>
              <a:gd name="T17" fmla="*/ 169 h 320"/>
              <a:gd name="T18" fmla="*/ 24 w 228"/>
              <a:gd name="T19" fmla="*/ 172 h 320"/>
              <a:gd name="T20" fmla="*/ 8 w 228"/>
              <a:gd name="T21" fmla="*/ 196 h 320"/>
              <a:gd name="T22" fmla="*/ 26 w 228"/>
              <a:gd name="T23" fmla="*/ 243 h 320"/>
              <a:gd name="T24" fmla="*/ 34 w 228"/>
              <a:gd name="T25" fmla="*/ 252 h 320"/>
              <a:gd name="T26" fmla="*/ 31 w 228"/>
              <a:gd name="T27" fmla="*/ 266 h 320"/>
              <a:gd name="T28" fmla="*/ 49 w 228"/>
              <a:gd name="T29" fmla="*/ 301 h 320"/>
              <a:gd name="T30" fmla="*/ 39 w 228"/>
              <a:gd name="T31" fmla="*/ 282 h 320"/>
              <a:gd name="T32" fmla="*/ 53 w 228"/>
              <a:gd name="T33" fmla="*/ 269 h 320"/>
              <a:gd name="T34" fmla="*/ 62 w 228"/>
              <a:gd name="T35" fmla="*/ 283 h 320"/>
              <a:gd name="T36" fmla="*/ 52 w 228"/>
              <a:gd name="T37" fmla="*/ 320 h 320"/>
              <a:gd name="T38" fmla="*/ 77 w 228"/>
              <a:gd name="T39" fmla="*/ 301 h 320"/>
              <a:gd name="T40" fmla="*/ 93 w 228"/>
              <a:gd name="T41" fmla="*/ 270 h 320"/>
              <a:gd name="T42" fmla="*/ 98 w 228"/>
              <a:gd name="T43" fmla="*/ 265 h 320"/>
              <a:gd name="T44" fmla="*/ 101 w 228"/>
              <a:gd name="T45" fmla="*/ 268 h 320"/>
              <a:gd name="T46" fmla="*/ 103 w 228"/>
              <a:gd name="T47" fmla="*/ 295 h 320"/>
              <a:gd name="T48" fmla="*/ 97 w 228"/>
              <a:gd name="T49" fmla="*/ 305 h 320"/>
              <a:gd name="T50" fmla="*/ 105 w 228"/>
              <a:gd name="T51" fmla="*/ 260 h 320"/>
              <a:gd name="T52" fmla="*/ 117 w 228"/>
              <a:gd name="T53" fmla="*/ 257 h 320"/>
              <a:gd name="T54" fmla="*/ 187 w 228"/>
              <a:gd name="T55" fmla="*/ 200 h 320"/>
              <a:gd name="T56" fmla="*/ 225 w 228"/>
              <a:gd name="T57" fmla="*/ 131 h 320"/>
              <a:gd name="T58" fmla="*/ 196 w 228"/>
              <a:gd name="T59" fmla="*/ 57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8" h="320">
                <a:moveTo>
                  <a:pt x="196" y="57"/>
                </a:moveTo>
                <a:cubicBezTo>
                  <a:pt x="177" y="37"/>
                  <a:pt x="152" y="25"/>
                  <a:pt x="126" y="15"/>
                </a:cubicBezTo>
                <a:cubicBezTo>
                  <a:pt x="107" y="7"/>
                  <a:pt x="86" y="0"/>
                  <a:pt x="65" y="0"/>
                </a:cubicBezTo>
                <a:cubicBezTo>
                  <a:pt x="43" y="0"/>
                  <a:pt x="21" y="9"/>
                  <a:pt x="10" y="28"/>
                </a:cubicBezTo>
                <a:cubicBezTo>
                  <a:pt x="1" y="41"/>
                  <a:pt x="0" y="59"/>
                  <a:pt x="3" y="75"/>
                </a:cubicBezTo>
                <a:cubicBezTo>
                  <a:pt x="5" y="85"/>
                  <a:pt x="10" y="107"/>
                  <a:pt x="18" y="115"/>
                </a:cubicBezTo>
                <a:cubicBezTo>
                  <a:pt x="24" y="122"/>
                  <a:pt x="35" y="117"/>
                  <a:pt x="41" y="127"/>
                </a:cubicBezTo>
                <a:cubicBezTo>
                  <a:pt x="45" y="133"/>
                  <a:pt x="44" y="142"/>
                  <a:pt x="42" y="149"/>
                </a:cubicBezTo>
                <a:cubicBezTo>
                  <a:pt x="40" y="157"/>
                  <a:pt x="36" y="164"/>
                  <a:pt x="30" y="169"/>
                </a:cubicBezTo>
                <a:cubicBezTo>
                  <a:pt x="28" y="170"/>
                  <a:pt x="26" y="171"/>
                  <a:pt x="24" y="172"/>
                </a:cubicBezTo>
                <a:cubicBezTo>
                  <a:pt x="14" y="175"/>
                  <a:pt x="7" y="185"/>
                  <a:pt x="8" y="196"/>
                </a:cubicBezTo>
                <a:cubicBezTo>
                  <a:pt x="11" y="212"/>
                  <a:pt x="17" y="229"/>
                  <a:pt x="26" y="243"/>
                </a:cubicBezTo>
                <a:cubicBezTo>
                  <a:pt x="29" y="246"/>
                  <a:pt x="31" y="249"/>
                  <a:pt x="34" y="252"/>
                </a:cubicBezTo>
                <a:cubicBezTo>
                  <a:pt x="33" y="257"/>
                  <a:pt x="32" y="261"/>
                  <a:pt x="31" y="266"/>
                </a:cubicBezTo>
                <a:cubicBezTo>
                  <a:pt x="29" y="281"/>
                  <a:pt x="36" y="298"/>
                  <a:pt x="49" y="301"/>
                </a:cubicBezTo>
                <a:cubicBezTo>
                  <a:pt x="44" y="296"/>
                  <a:pt x="40" y="290"/>
                  <a:pt x="39" y="282"/>
                </a:cubicBezTo>
                <a:cubicBezTo>
                  <a:pt x="39" y="275"/>
                  <a:pt x="46" y="267"/>
                  <a:pt x="53" y="269"/>
                </a:cubicBezTo>
                <a:cubicBezTo>
                  <a:pt x="59" y="270"/>
                  <a:pt x="62" y="277"/>
                  <a:pt x="62" y="283"/>
                </a:cubicBezTo>
                <a:cubicBezTo>
                  <a:pt x="65" y="296"/>
                  <a:pt x="60" y="310"/>
                  <a:pt x="52" y="320"/>
                </a:cubicBezTo>
                <a:cubicBezTo>
                  <a:pt x="61" y="315"/>
                  <a:pt x="71" y="310"/>
                  <a:pt x="77" y="301"/>
                </a:cubicBezTo>
                <a:cubicBezTo>
                  <a:pt x="84" y="292"/>
                  <a:pt x="86" y="279"/>
                  <a:pt x="93" y="270"/>
                </a:cubicBezTo>
                <a:cubicBezTo>
                  <a:pt x="95" y="268"/>
                  <a:pt x="97" y="267"/>
                  <a:pt x="98" y="265"/>
                </a:cubicBezTo>
                <a:cubicBezTo>
                  <a:pt x="99" y="266"/>
                  <a:pt x="100" y="267"/>
                  <a:pt x="101" y="268"/>
                </a:cubicBezTo>
                <a:cubicBezTo>
                  <a:pt x="107" y="276"/>
                  <a:pt x="107" y="282"/>
                  <a:pt x="103" y="295"/>
                </a:cubicBezTo>
                <a:cubicBezTo>
                  <a:pt x="102" y="297"/>
                  <a:pt x="97" y="305"/>
                  <a:pt x="97" y="305"/>
                </a:cubicBezTo>
                <a:cubicBezTo>
                  <a:pt x="98" y="304"/>
                  <a:pt x="122" y="287"/>
                  <a:pt x="105" y="260"/>
                </a:cubicBezTo>
                <a:cubicBezTo>
                  <a:pt x="109" y="259"/>
                  <a:pt x="113" y="258"/>
                  <a:pt x="117" y="257"/>
                </a:cubicBezTo>
                <a:cubicBezTo>
                  <a:pt x="146" y="248"/>
                  <a:pt x="167" y="224"/>
                  <a:pt x="187" y="200"/>
                </a:cubicBezTo>
                <a:cubicBezTo>
                  <a:pt x="204" y="180"/>
                  <a:pt x="222" y="157"/>
                  <a:pt x="225" y="131"/>
                </a:cubicBezTo>
                <a:cubicBezTo>
                  <a:pt x="228" y="104"/>
                  <a:pt x="215" y="76"/>
                  <a:pt x="196" y="57"/>
                </a:cubicBezTo>
                <a:close/>
              </a:path>
            </a:pathLst>
          </a:custGeom>
          <a:solidFill>
            <a:srgbClr val="CC7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5">
            <a:extLst>
              <a:ext uri="{FF2B5EF4-FFF2-40B4-BE49-F238E27FC236}">
                <a16:creationId xmlns:a16="http://schemas.microsoft.com/office/drawing/2014/main" xmlns="" id="{8207031A-2477-448B-9173-2908BA879DC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221669" y="3529013"/>
            <a:ext cx="427037" cy="830263"/>
          </a:xfrm>
          <a:custGeom>
            <a:avLst/>
            <a:gdLst>
              <a:gd name="T0" fmla="*/ 101 w 237"/>
              <a:gd name="T1" fmla="*/ 39 h 461"/>
              <a:gd name="T2" fmla="*/ 48 w 237"/>
              <a:gd name="T3" fmla="*/ 0 h 461"/>
              <a:gd name="T4" fmla="*/ 72 w 237"/>
              <a:gd name="T5" fmla="*/ 44 h 461"/>
              <a:gd name="T6" fmla="*/ 76 w 237"/>
              <a:gd name="T7" fmla="*/ 87 h 461"/>
              <a:gd name="T8" fmla="*/ 78 w 237"/>
              <a:gd name="T9" fmla="*/ 180 h 461"/>
              <a:gd name="T10" fmla="*/ 69 w 237"/>
              <a:gd name="T11" fmla="*/ 242 h 461"/>
              <a:gd name="T12" fmla="*/ 17 w 237"/>
              <a:gd name="T13" fmla="*/ 287 h 461"/>
              <a:gd name="T14" fmla="*/ 6 w 237"/>
              <a:gd name="T15" fmla="*/ 296 h 461"/>
              <a:gd name="T16" fmla="*/ 15 w 237"/>
              <a:gd name="T17" fmla="*/ 324 h 461"/>
              <a:gd name="T18" fmla="*/ 40 w 237"/>
              <a:gd name="T19" fmla="*/ 343 h 461"/>
              <a:gd name="T20" fmla="*/ 41 w 237"/>
              <a:gd name="T21" fmla="*/ 461 h 461"/>
              <a:gd name="T22" fmla="*/ 89 w 237"/>
              <a:gd name="T23" fmla="*/ 439 h 461"/>
              <a:gd name="T24" fmla="*/ 78 w 237"/>
              <a:gd name="T25" fmla="*/ 377 h 461"/>
              <a:gd name="T26" fmla="*/ 218 w 237"/>
              <a:gd name="T27" fmla="*/ 265 h 461"/>
              <a:gd name="T28" fmla="*/ 232 w 237"/>
              <a:gd name="T29" fmla="*/ 232 h 461"/>
              <a:gd name="T30" fmla="*/ 101 w 237"/>
              <a:gd name="T31" fmla="*/ 39 h 461"/>
              <a:gd name="T32" fmla="*/ 69 w 237"/>
              <a:gd name="T33" fmla="*/ 318 h 461"/>
              <a:gd name="T34" fmla="*/ 110 w 237"/>
              <a:gd name="T35" fmla="*/ 196 h 461"/>
              <a:gd name="T36" fmla="*/ 144 w 237"/>
              <a:gd name="T37" fmla="*/ 235 h 461"/>
              <a:gd name="T38" fmla="*/ 69 w 237"/>
              <a:gd name="T39" fmla="*/ 318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7" h="461">
                <a:moveTo>
                  <a:pt x="101" y="39"/>
                </a:moveTo>
                <a:cubicBezTo>
                  <a:pt x="85" y="24"/>
                  <a:pt x="67" y="9"/>
                  <a:pt x="48" y="0"/>
                </a:cubicBezTo>
                <a:cubicBezTo>
                  <a:pt x="56" y="14"/>
                  <a:pt x="68" y="28"/>
                  <a:pt x="72" y="44"/>
                </a:cubicBezTo>
                <a:cubicBezTo>
                  <a:pt x="75" y="58"/>
                  <a:pt x="76" y="73"/>
                  <a:pt x="76" y="87"/>
                </a:cubicBezTo>
                <a:cubicBezTo>
                  <a:pt x="76" y="118"/>
                  <a:pt x="77" y="149"/>
                  <a:pt x="78" y="180"/>
                </a:cubicBezTo>
                <a:cubicBezTo>
                  <a:pt x="78" y="201"/>
                  <a:pt x="78" y="223"/>
                  <a:pt x="69" y="242"/>
                </a:cubicBezTo>
                <a:cubicBezTo>
                  <a:pt x="59" y="262"/>
                  <a:pt x="38" y="276"/>
                  <a:pt x="17" y="287"/>
                </a:cubicBezTo>
                <a:cubicBezTo>
                  <a:pt x="13" y="289"/>
                  <a:pt x="8" y="292"/>
                  <a:pt x="6" y="296"/>
                </a:cubicBezTo>
                <a:cubicBezTo>
                  <a:pt x="0" y="305"/>
                  <a:pt x="7" y="317"/>
                  <a:pt x="15" y="324"/>
                </a:cubicBezTo>
                <a:cubicBezTo>
                  <a:pt x="23" y="330"/>
                  <a:pt x="34" y="334"/>
                  <a:pt x="40" y="343"/>
                </a:cubicBezTo>
                <a:cubicBezTo>
                  <a:pt x="41" y="382"/>
                  <a:pt x="41" y="421"/>
                  <a:pt x="41" y="461"/>
                </a:cubicBezTo>
                <a:cubicBezTo>
                  <a:pt x="58" y="455"/>
                  <a:pt x="74" y="448"/>
                  <a:pt x="89" y="439"/>
                </a:cubicBezTo>
                <a:cubicBezTo>
                  <a:pt x="83" y="412"/>
                  <a:pt x="59" y="387"/>
                  <a:pt x="78" y="377"/>
                </a:cubicBezTo>
                <a:cubicBezTo>
                  <a:pt x="131" y="343"/>
                  <a:pt x="183" y="317"/>
                  <a:pt x="218" y="265"/>
                </a:cubicBezTo>
                <a:cubicBezTo>
                  <a:pt x="224" y="255"/>
                  <a:pt x="231" y="244"/>
                  <a:pt x="232" y="232"/>
                </a:cubicBezTo>
                <a:cubicBezTo>
                  <a:pt x="237" y="199"/>
                  <a:pt x="139" y="73"/>
                  <a:pt x="101" y="39"/>
                </a:cubicBezTo>
                <a:close/>
                <a:moveTo>
                  <a:pt x="69" y="318"/>
                </a:moveTo>
                <a:cubicBezTo>
                  <a:pt x="76" y="287"/>
                  <a:pt x="110" y="196"/>
                  <a:pt x="110" y="196"/>
                </a:cubicBezTo>
                <a:cubicBezTo>
                  <a:pt x="126" y="204"/>
                  <a:pt x="144" y="235"/>
                  <a:pt x="144" y="235"/>
                </a:cubicBezTo>
                <a:cubicBezTo>
                  <a:pt x="144" y="235"/>
                  <a:pt x="85" y="307"/>
                  <a:pt x="69" y="318"/>
                </a:cubicBezTo>
                <a:close/>
              </a:path>
            </a:pathLst>
          </a:custGeom>
          <a:solidFill>
            <a:srgbClr val="3237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6">
            <a:extLst>
              <a:ext uri="{FF2B5EF4-FFF2-40B4-BE49-F238E27FC236}">
                <a16:creationId xmlns:a16="http://schemas.microsoft.com/office/drawing/2014/main" xmlns="" id="{EE1AD29B-F014-475F-A59B-2AEF034C8D3C}"/>
              </a:ext>
            </a:extLst>
          </p:cNvPr>
          <p:cNvSpPr>
            <a:spLocks/>
          </p:cNvSpPr>
          <p:nvPr userDrawn="1"/>
        </p:nvSpPr>
        <p:spPr bwMode="auto">
          <a:xfrm>
            <a:off x="4329619" y="3760788"/>
            <a:ext cx="220662" cy="385763"/>
          </a:xfrm>
          <a:custGeom>
            <a:avLst/>
            <a:gdLst>
              <a:gd name="T0" fmla="*/ 61 w 123"/>
              <a:gd name="T1" fmla="*/ 0 h 214"/>
              <a:gd name="T2" fmla="*/ 49 w 123"/>
              <a:gd name="T3" fmla="*/ 65 h 214"/>
              <a:gd name="T4" fmla="*/ 48 w 123"/>
              <a:gd name="T5" fmla="*/ 73 h 214"/>
              <a:gd name="T6" fmla="*/ 50 w 123"/>
              <a:gd name="T7" fmla="*/ 67 h 214"/>
              <a:gd name="T8" fmla="*/ 84 w 123"/>
              <a:gd name="T9" fmla="*/ 106 h 214"/>
              <a:gd name="T10" fmla="*/ 9 w 123"/>
              <a:gd name="T11" fmla="*/ 189 h 214"/>
              <a:gd name="T12" fmla="*/ 9 w 123"/>
              <a:gd name="T13" fmla="*/ 188 h 214"/>
              <a:gd name="T14" fmla="*/ 4 w 123"/>
              <a:gd name="T15" fmla="*/ 197 h 214"/>
              <a:gd name="T16" fmla="*/ 6 w 123"/>
              <a:gd name="T17" fmla="*/ 214 h 214"/>
              <a:gd name="T18" fmla="*/ 13 w 123"/>
              <a:gd name="T19" fmla="*/ 211 h 214"/>
              <a:gd name="T20" fmla="*/ 56 w 123"/>
              <a:gd name="T21" fmla="*/ 176 h 214"/>
              <a:gd name="T22" fmla="*/ 78 w 123"/>
              <a:gd name="T23" fmla="*/ 157 h 214"/>
              <a:gd name="T24" fmla="*/ 101 w 123"/>
              <a:gd name="T25" fmla="*/ 123 h 214"/>
              <a:gd name="T26" fmla="*/ 118 w 123"/>
              <a:gd name="T27" fmla="*/ 95 h 214"/>
              <a:gd name="T28" fmla="*/ 123 w 123"/>
              <a:gd name="T29" fmla="*/ 81 h 214"/>
              <a:gd name="T30" fmla="*/ 118 w 123"/>
              <a:gd name="T31" fmla="*/ 70 h 214"/>
              <a:gd name="T32" fmla="*/ 61 w 123"/>
              <a:gd name="T33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3" h="214">
                <a:moveTo>
                  <a:pt x="61" y="0"/>
                </a:moveTo>
                <a:cubicBezTo>
                  <a:pt x="64" y="3"/>
                  <a:pt x="50" y="57"/>
                  <a:pt x="49" y="65"/>
                </a:cubicBezTo>
                <a:cubicBezTo>
                  <a:pt x="48" y="67"/>
                  <a:pt x="48" y="70"/>
                  <a:pt x="48" y="73"/>
                </a:cubicBezTo>
                <a:cubicBezTo>
                  <a:pt x="50" y="69"/>
                  <a:pt x="50" y="67"/>
                  <a:pt x="50" y="67"/>
                </a:cubicBezTo>
                <a:cubicBezTo>
                  <a:pt x="66" y="75"/>
                  <a:pt x="84" y="106"/>
                  <a:pt x="84" y="106"/>
                </a:cubicBezTo>
                <a:cubicBezTo>
                  <a:pt x="84" y="106"/>
                  <a:pt x="25" y="178"/>
                  <a:pt x="9" y="189"/>
                </a:cubicBezTo>
                <a:cubicBezTo>
                  <a:pt x="9" y="188"/>
                  <a:pt x="9" y="188"/>
                  <a:pt x="9" y="188"/>
                </a:cubicBezTo>
                <a:cubicBezTo>
                  <a:pt x="8" y="191"/>
                  <a:pt x="6" y="194"/>
                  <a:pt x="4" y="197"/>
                </a:cubicBezTo>
                <a:cubicBezTo>
                  <a:pt x="1" y="203"/>
                  <a:pt x="0" y="214"/>
                  <a:pt x="6" y="214"/>
                </a:cubicBezTo>
                <a:cubicBezTo>
                  <a:pt x="9" y="214"/>
                  <a:pt x="11" y="212"/>
                  <a:pt x="13" y="211"/>
                </a:cubicBezTo>
                <a:cubicBezTo>
                  <a:pt x="27" y="199"/>
                  <a:pt x="42" y="188"/>
                  <a:pt x="56" y="176"/>
                </a:cubicBezTo>
                <a:cubicBezTo>
                  <a:pt x="64" y="170"/>
                  <a:pt x="71" y="164"/>
                  <a:pt x="78" y="157"/>
                </a:cubicBezTo>
                <a:cubicBezTo>
                  <a:pt x="87" y="147"/>
                  <a:pt x="94" y="135"/>
                  <a:pt x="101" y="123"/>
                </a:cubicBezTo>
                <a:cubicBezTo>
                  <a:pt x="107" y="114"/>
                  <a:pt x="112" y="105"/>
                  <a:pt x="118" y="95"/>
                </a:cubicBezTo>
                <a:cubicBezTo>
                  <a:pt x="120" y="91"/>
                  <a:pt x="123" y="86"/>
                  <a:pt x="123" y="81"/>
                </a:cubicBezTo>
                <a:cubicBezTo>
                  <a:pt x="122" y="77"/>
                  <a:pt x="120" y="73"/>
                  <a:pt x="118" y="70"/>
                </a:cubicBezTo>
                <a:cubicBezTo>
                  <a:pt x="102" y="45"/>
                  <a:pt x="82" y="21"/>
                  <a:pt x="61" y="0"/>
                </a:cubicBez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37">
            <a:extLst>
              <a:ext uri="{FF2B5EF4-FFF2-40B4-BE49-F238E27FC236}">
                <a16:creationId xmlns:a16="http://schemas.microsoft.com/office/drawing/2014/main" xmlns="" id="{C126585A-F178-44BA-82C5-A6B80601FAF2}"/>
              </a:ext>
            </a:extLst>
          </p:cNvPr>
          <p:cNvSpPr>
            <a:spLocks/>
          </p:cNvSpPr>
          <p:nvPr userDrawn="1"/>
        </p:nvSpPr>
        <p:spPr bwMode="auto">
          <a:xfrm>
            <a:off x="3889882" y="3579813"/>
            <a:ext cx="225425" cy="219075"/>
          </a:xfrm>
          <a:custGeom>
            <a:avLst/>
            <a:gdLst>
              <a:gd name="T0" fmla="*/ 22 w 125"/>
              <a:gd name="T1" fmla="*/ 65 h 122"/>
              <a:gd name="T2" fmla="*/ 65 w 125"/>
              <a:gd name="T3" fmla="*/ 26 h 122"/>
              <a:gd name="T4" fmla="*/ 79 w 125"/>
              <a:gd name="T5" fmla="*/ 0 h 122"/>
              <a:gd name="T6" fmla="*/ 119 w 125"/>
              <a:gd name="T7" fmla="*/ 71 h 122"/>
              <a:gd name="T8" fmla="*/ 123 w 125"/>
              <a:gd name="T9" fmla="*/ 102 h 122"/>
              <a:gd name="T10" fmla="*/ 102 w 125"/>
              <a:gd name="T11" fmla="*/ 122 h 122"/>
              <a:gd name="T12" fmla="*/ 88 w 125"/>
              <a:gd name="T13" fmla="*/ 118 h 122"/>
              <a:gd name="T14" fmla="*/ 0 w 125"/>
              <a:gd name="T15" fmla="*/ 74 h 122"/>
              <a:gd name="T16" fmla="*/ 22 w 125"/>
              <a:gd name="T17" fmla="*/ 65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22">
                <a:moveTo>
                  <a:pt x="22" y="65"/>
                </a:moveTo>
                <a:cubicBezTo>
                  <a:pt x="39" y="55"/>
                  <a:pt x="57" y="44"/>
                  <a:pt x="65" y="26"/>
                </a:cubicBezTo>
                <a:cubicBezTo>
                  <a:pt x="69" y="17"/>
                  <a:pt x="71" y="6"/>
                  <a:pt x="79" y="0"/>
                </a:cubicBezTo>
                <a:cubicBezTo>
                  <a:pt x="96" y="21"/>
                  <a:pt x="109" y="45"/>
                  <a:pt x="119" y="71"/>
                </a:cubicBezTo>
                <a:cubicBezTo>
                  <a:pt x="122" y="81"/>
                  <a:pt x="125" y="92"/>
                  <a:pt x="123" y="102"/>
                </a:cubicBezTo>
                <a:cubicBezTo>
                  <a:pt x="121" y="112"/>
                  <a:pt x="113" y="122"/>
                  <a:pt x="102" y="122"/>
                </a:cubicBezTo>
                <a:cubicBezTo>
                  <a:pt x="97" y="122"/>
                  <a:pt x="92" y="120"/>
                  <a:pt x="88" y="118"/>
                </a:cubicBezTo>
                <a:cubicBezTo>
                  <a:pt x="63" y="107"/>
                  <a:pt x="18" y="95"/>
                  <a:pt x="0" y="74"/>
                </a:cubicBezTo>
                <a:cubicBezTo>
                  <a:pt x="7" y="72"/>
                  <a:pt x="15" y="69"/>
                  <a:pt x="22" y="65"/>
                </a:cubicBezTo>
                <a:close/>
              </a:path>
            </a:pathLst>
          </a:custGeom>
          <a:solidFill>
            <a:srgbClr val="3237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38">
            <a:extLst>
              <a:ext uri="{FF2B5EF4-FFF2-40B4-BE49-F238E27FC236}">
                <a16:creationId xmlns:a16="http://schemas.microsoft.com/office/drawing/2014/main" xmlns="" id="{E6EEFEBA-3713-4CEE-9BD4-306A2AC52728}"/>
              </a:ext>
            </a:extLst>
          </p:cNvPr>
          <p:cNvSpPr>
            <a:spLocks/>
          </p:cNvSpPr>
          <p:nvPr userDrawn="1"/>
        </p:nvSpPr>
        <p:spPr bwMode="auto">
          <a:xfrm>
            <a:off x="3862894" y="3971925"/>
            <a:ext cx="182562" cy="207963"/>
          </a:xfrm>
          <a:custGeom>
            <a:avLst/>
            <a:gdLst>
              <a:gd name="T0" fmla="*/ 74 w 101"/>
              <a:gd name="T1" fmla="*/ 17 h 115"/>
              <a:gd name="T2" fmla="*/ 28 w 101"/>
              <a:gd name="T3" fmla="*/ 0 h 115"/>
              <a:gd name="T4" fmla="*/ 32 w 101"/>
              <a:gd name="T5" fmla="*/ 14 h 115"/>
              <a:gd name="T6" fmla="*/ 0 w 101"/>
              <a:gd name="T7" fmla="*/ 115 h 115"/>
              <a:gd name="T8" fmla="*/ 31 w 101"/>
              <a:gd name="T9" fmla="*/ 106 h 115"/>
              <a:gd name="T10" fmla="*/ 92 w 101"/>
              <a:gd name="T11" fmla="*/ 65 h 115"/>
              <a:gd name="T12" fmla="*/ 96 w 101"/>
              <a:gd name="T13" fmla="*/ 35 h 115"/>
              <a:gd name="T14" fmla="*/ 74 w 101"/>
              <a:gd name="T15" fmla="*/ 1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115">
                <a:moveTo>
                  <a:pt x="74" y="17"/>
                </a:moveTo>
                <a:cubicBezTo>
                  <a:pt x="62" y="11"/>
                  <a:pt x="43" y="0"/>
                  <a:pt x="28" y="0"/>
                </a:cubicBezTo>
                <a:cubicBezTo>
                  <a:pt x="32" y="5"/>
                  <a:pt x="34" y="10"/>
                  <a:pt x="32" y="14"/>
                </a:cubicBezTo>
                <a:cubicBezTo>
                  <a:pt x="29" y="25"/>
                  <a:pt x="13" y="71"/>
                  <a:pt x="0" y="115"/>
                </a:cubicBezTo>
                <a:cubicBezTo>
                  <a:pt x="11" y="115"/>
                  <a:pt x="21" y="111"/>
                  <a:pt x="31" y="106"/>
                </a:cubicBezTo>
                <a:cubicBezTo>
                  <a:pt x="54" y="97"/>
                  <a:pt x="78" y="85"/>
                  <a:pt x="92" y="65"/>
                </a:cubicBezTo>
                <a:cubicBezTo>
                  <a:pt x="97" y="56"/>
                  <a:pt x="101" y="45"/>
                  <a:pt x="96" y="35"/>
                </a:cubicBezTo>
                <a:cubicBezTo>
                  <a:pt x="92" y="26"/>
                  <a:pt x="83" y="21"/>
                  <a:pt x="74" y="17"/>
                </a:cubicBezTo>
                <a:close/>
              </a:path>
            </a:pathLst>
          </a:custGeom>
          <a:solidFill>
            <a:srgbClr val="3237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39">
            <a:extLst>
              <a:ext uri="{FF2B5EF4-FFF2-40B4-BE49-F238E27FC236}">
                <a16:creationId xmlns:a16="http://schemas.microsoft.com/office/drawing/2014/main" xmlns="" id="{01084947-DC35-422C-926F-5FC2EE62590E}"/>
              </a:ext>
            </a:extLst>
          </p:cNvPr>
          <p:cNvSpPr>
            <a:spLocks/>
          </p:cNvSpPr>
          <p:nvPr userDrawn="1"/>
        </p:nvSpPr>
        <p:spPr bwMode="auto">
          <a:xfrm>
            <a:off x="3097719" y="3260725"/>
            <a:ext cx="914400" cy="496888"/>
          </a:xfrm>
          <a:custGeom>
            <a:avLst/>
            <a:gdLst>
              <a:gd name="T0" fmla="*/ 490 w 508"/>
              <a:gd name="T1" fmla="*/ 215 h 276"/>
              <a:gd name="T2" fmla="*/ 457 w 508"/>
              <a:gd name="T3" fmla="*/ 211 h 276"/>
              <a:gd name="T4" fmla="*/ 307 w 508"/>
              <a:gd name="T5" fmla="*/ 171 h 276"/>
              <a:gd name="T6" fmla="*/ 222 w 508"/>
              <a:gd name="T7" fmla="*/ 120 h 276"/>
              <a:gd name="T8" fmla="*/ 146 w 508"/>
              <a:gd name="T9" fmla="*/ 93 h 276"/>
              <a:gd name="T10" fmla="*/ 92 w 508"/>
              <a:gd name="T11" fmla="*/ 53 h 276"/>
              <a:gd name="T12" fmla="*/ 0 w 508"/>
              <a:gd name="T13" fmla="*/ 0 h 276"/>
              <a:gd name="T14" fmla="*/ 22 w 508"/>
              <a:gd name="T15" fmla="*/ 18 h 276"/>
              <a:gd name="T16" fmla="*/ 417 w 508"/>
              <a:gd name="T17" fmla="*/ 260 h 276"/>
              <a:gd name="T18" fmla="*/ 412 w 508"/>
              <a:gd name="T19" fmla="*/ 276 h 276"/>
              <a:gd name="T20" fmla="*/ 418 w 508"/>
              <a:gd name="T21" fmla="*/ 275 h 276"/>
              <a:gd name="T22" fmla="*/ 462 w 508"/>
              <a:gd name="T23" fmla="*/ 261 h 276"/>
              <a:gd name="T24" fmla="*/ 505 w 508"/>
              <a:gd name="T25" fmla="*/ 241 h 276"/>
              <a:gd name="T26" fmla="*/ 490 w 508"/>
              <a:gd name="T27" fmla="*/ 215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8" h="276">
                <a:moveTo>
                  <a:pt x="490" y="215"/>
                </a:moveTo>
                <a:cubicBezTo>
                  <a:pt x="480" y="211"/>
                  <a:pt x="468" y="211"/>
                  <a:pt x="457" y="211"/>
                </a:cubicBezTo>
                <a:cubicBezTo>
                  <a:pt x="405" y="211"/>
                  <a:pt x="352" y="197"/>
                  <a:pt x="307" y="171"/>
                </a:cubicBezTo>
                <a:cubicBezTo>
                  <a:pt x="279" y="154"/>
                  <a:pt x="253" y="132"/>
                  <a:pt x="222" y="120"/>
                </a:cubicBezTo>
                <a:cubicBezTo>
                  <a:pt x="197" y="110"/>
                  <a:pt x="170" y="106"/>
                  <a:pt x="146" y="93"/>
                </a:cubicBezTo>
                <a:cubicBezTo>
                  <a:pt x="126" y="83"/>
                  <a:pt x="110" y="67"/>
                  <a:pt x="92" y="53"/>
                </a:cubicBezTo>
                <a:cubicBezTo>
                  <a:pt x="80" y="43"/>
                  <a:pt x="27" y="1"/>
                  <a:pt x="0" y="0"/>
                </a:cubicBezTo>
                <a:cubicBezTo>
                  <a:pt x="6" y="7"/>
                  <a:pt x="14" y="13"/>
                  <a:pt x="22" y="18"/>
                </a:cubicBezTo>
                <a:cubicBezTo>
                  <a:pt x="151" y="107"/>
                  <a:pt x="277" y="191"/>
                  <a:pt x="417" y="260"/>
                </a:cubicBezTo>
                <a:cubicBezTo>
                  <a:pt x="415" y="266"/>
                  <a:pt x="414" y="271"/>
                  <a:pt x="412" y="276"/>
                </a:cubicBezTo>
                <a:cubicBezTo>
                  <a:pt x="414" y="275"/>
                  <a:pt x="416" y="275"/>
                  <a:pt x="418" y="275"/>
                </a:cubicBezTo>
                <a:cubicBezTo>
                  <a:pt x="433" y="272"/>
                  <a:pt x="447" y="264"/>
                  <a:pt x="462" y="261"/>
                </a:cubicBezTo>
                <a:cubicBezTo>
                  <a:pt x="479" y="257"/>
                  <a:pt x="501" y="257"/>
                  <a:pt x="505" y="241"/>
                </a:cubicBezTo>
                <a:cubicBezTo>
                  <a:pt x="508" y="230"/>
                  <a:pt x="500" y="219"/>
                  <a:pt x="490" y="215"/>
                </a:cubicBezTo>
                <a:close/>
              </a:path>
            </a:pathLst>
          </a:custGeom>
          <a:solidFill>
            <a:srgbClr val="3237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40">
            <a:extLst>
              <a:ext uri="{FF2B5EF4-FFF2-40B4-BE49-F238E27FC236}">
                <a16:creationId xmlns:a16="http://schemas.microsoft.com/office/drawing/2014/main" xmlns="" id="{A9D420F2-A7B1-45FC-AF55-636BE07B2DF2}"/>
              </a:ext>
            </a:extLst>
          </p:cNvPr>
          <p:cNvSpPr>
            <a:spLocks/>
          </p:cNvSpPr>
          <p:nvPr userDrawn="1"/>
        </p:nvSpPr>
        <p:spPr bwMode="auto">
          <a:xfrm>
            <a:off x="4175632" y="3008313"/>
            <a:ext cx="287337" cy="471488"/>
          </a:xfrm>
          <a:custGeom>
            <a:avLst/>
            <a:gdLst>
              <a:gd name="T0" fmla="*/ 112 w 159"/>
              <a:gd name="T1" fmla="*/ 0 h 262"/>
              <a:gd name="T2" fmla="*/ 57 w 159"/>
              <a:gd name="T3" fmla="*/ 60 h 262"/>
              <a:gd name="T4" fmla="*/ 62 w 159"/>
              <a:gd name="T5" fmla="*/ 93 h 262"/>
              <a:gd name="T6" fmla="*/ 12 w 159"/>
              <a:gd name="T7" fmla="*/ 214 h 262"/>
              <a:gd name="T8" fmla="*/ 10 w 159"/>
              <a:gd name="T9" fmla="*/ 254 h 262"/>
              <a:gd name="T10" fmla="*/ 10 w 159"/>
              <a:gd name="T11" fmla="*/ 255 h 262"/>
              <a:gd name="T12" fmla="*/ 24 w 159"/>
              <a:gd name="T13" fmla="*/ 227 h 262"/>
              <a:gd name="T14" fmla="*/ 29 w 159"/>
              <a:gd name="T15" fmla="*/ 222 h 262"/>
              <a:gd name="T16" fmla="*/ 32 w 159"/>
              <a:gd name="T17" fmla="*/ 225 h 262"/>
              <a:gd name="T18" fmla="*/ 34 w 159"/>
              <a:gd name="T19" fmla="*/ 252 h 262"/>
              <a:gd name="T20" fmla="*/ 28 w 159"/>
              <a:gd name="T21" fmla="*/ 262 h 262"/>
              <a:gd name="T22" fmla="*/ 36 w 159"/>
              <a:gd name="T23" fmla="*/ 217 h 262"/>
              <a:gd name="T24" fmla="*/ 48 w 159"/>
              <a:gd name="T25" fmla="*/ 214 h 262"/>
              <a:gd name="T26" fmla="*/ 118 w 159"/>
              <a:gd name="T27" fmla="*/ 157 h 262"/>
              <a:gd name="T28" fmla="*/ 156 w 159"/>
              <a:gd name="T29" fmla="*/ 88 h 262"/>
              <a:gd name="T30" fmla="*/ 127 w 159"/>
              <a:gd name="T31" fmla="*/ 14 h 262"/>
              <a:gd name="T32" fmla="*/ 112 w 159"/>
              <a:gd name="T33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9" h="262">
                <a:moveTo>
                  <a:pt x="112" y="0"/>
                </a:moveTo>
                <a:cubicBezTo>
                  <a:pt x="81" y="1"/>
                  <a:pt x="55" y="18"/>
                  <a:pt x="57" y="60"/>
                </a:cubicBezTo>
                <a:cubicBezTo>
                  <a:pt x="58" y="71"/>
                  <a:pt x="61" y="82"/>
                  <a:pt x="62" y="93"/>
                </a:cubicBezTo>
                <a:cubicBezTo>
                  <a:pt x="67" y="137"/>
                  <a:pt x="32" y="174"/>
                  <a:pt x="12" y="214"/>
                </a:cubicBezTo>
                <a:cubicBezTo>
                  <a:pt x="5" y="226"/>
                  <a:pt x="0" y="243"/>
                  <a:pt x="10" y="254"/>
                </a:cubicBezTo>
                <a:cubicBezTo>
                  <a:pt x="10" y="255"/>
                  <a:pt x="10" y="255"/>
                  <a:pt x="10" y="255"/>
                </a:cubicBezTo>
                <a:cubicBezTo>
                  <a:pt x="15" y="246"/>
                  <a:pt x="18" y="235"/>
                  <a:pt x="24" y="227"/>
                </a:cubicBezTo>
                <a:cubicBezTo>
                  <a:pt x="26" y="225"/>
                  <a:pt x="28" y="224"/>
                  <a:pt x="29" y="222"/>
                </a:cubicBezTo>
                <a:cubicBezTo>
                  <a:pt x="30" y="223"/>
                  <a:pt x="31" y="224"/>
                  <a:pt x="32" y="225"/>
                </a:cubicBezTo>
                <a:cubicBezTo>
                  <a:pt x="38" y="233"/>
                  <a:pt x="38" y="239"/>
                  <a:pt x="34" y="252"/>
                </a:cubicBezTo>
                <a:cubicBezTo>
                  <a:pt x="33" y="254"/>
                  <a:pt x="28" y="262"/>
                  <a:pt x="28" y="262"/>
                </a:cubicBezTo>
                <a:cubicBezTo>
                  <a:pt x="29" y="261"/>
                  <a:pt x="53" y="244"/>
                  <a:pt x="36" y="217"/>
                </a:cubicBezTo>
                <a:cubicBezTo>
                  <a:pt x="40" y="216"/>
                  <a:pt x="44" y="215"/>
                  <a:pt x="48" y="214"/>
                </a:cubicBezTo>
                <a:cubicBezTo>
                  <a:pt x="77" y="205"/>
                  <a:pt x="98" y="181"/>
                  <a:pt x="118" y="157"/>
                </a:cubicBezTo>
                <a:cubicBezTo>
                  <a:pt x="135" y="137"/>
                  <a:pt x="153" y="114"/>
                  <a:pt x="156" y="88"/>
                </a:cubicBezTo>
                <a:cubicBezTo>
                  <a:pt x="159" y="61"/>
                  <a:pt x="146" y="33"/>
                  <a:pt x="127" y="14"/>
                </a:cubicBezTo>
                <a:cubicBezTo>
                  <a:pt x="122" y="9"/>
                  <a:pt x="117" y="5"/>
                  <a:pt x="112" y="0"/>
                </a:cubicBezTo>
                <a:close/>
              </a:path>
            </a:pathLst>
          </a:custGeom>
          <a:solidFill>
            <a:srgbClr val="AD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Oval 41">
            <a:extLst>
              <a:ext uri="{FF2B5EF4-FFF2-40B4-BE49-F238E27FC236}">
                <a16:creationId xmlns:a16="http://schemas.microsoft.com/office/drawing/2014/main" xmlns="" id="{B24A8C74-6008-489D-BA5B-74B03827E01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93107" y="2962275"/>
            <a:ext cx="274637" cy="274638"/>
          </a:xfrm>
          <a:prstGeom prst="ellipse">
            <a:avLst/>
          </a:prstGeom>
          <a:solidFill>
            <a:srgbClr val="CC7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Freeform 44">
            <a:extLst>
              <a:ext uri="{FF2B5EF4-FFF2-40B4-BE49-F238E27FC236}">
                <a16:creationId xmlns:a16="http://schemas.microsoft.com/office/drawing/2014/main" xmlns="" id="{146C50C0-9020-402E-8C6F-7064CF481236}"/>
              </a:ext>
            </a:extLst>
          </p:cNvPr>
          <p:cNvSpPr>
            <a:spLocks/>
          </p:cNvSpPr>
          <p:nvPr userDrawn="1"/>
        </p:nvSpPr>
        <p:spPr bwMode="auto">
          <a:xfrm>
            <a:off x="4913819" y="3382963"/>
            <a:ext cx="403225" cy="628650"/>
          </a:xfrm>
          <a:custGeom>
            <a:avLst/>
            <a:gdLst>
              <a:gd name="T0" fmla="*/ 224 w 224"/>
              <a:gd name="T1" fmla="*/ 0 h 349"/>
              <a:gd name="T2" fmla="*/ 55 w 224"/>
              <a:gd name="T3" fmla="*/ 161 h 349"/>
              <a:gd name="T4" fmla="*/ 0 w 224"/>
              <a:gd name="T5" fmla="*/ 325 h 349"/>
              <a:gd name="T6" fmla="*/ 36 w 224"/>
              <a:gd name="T7" fmla="*/ 333 h 349"/>
              <a:gd name="T8" fmla="*/ 187 w 224"/>
              <a:gd name="T9" fmla="*/ 155 h 349"/>
              <a:gd name="T10" fmla="*/ 224 w 224"/>
              <a:gd name="T11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349">
                <a:moveTo>
                  <a:pt x="224" y="0"/>
                </a:moveTo>
                <a:cubicBezTo>
                  <a:pt x="224" y="0"/>
                  <a:pt x="177" y="8"/>
                  <a:pt x="55" y="161"/>
                </a:cubicBezTo>
                <a:cubicBezTo>
                  <a:pt x="2" y="274"/>
                  <a:pt x="0" y="325"/>
                  <a:pt x="0" y="325"/>
                </a:cubicBezTo>
                <a:cubicBezTo>
                  <a:pt x="0" y="325"/>
                  <a:pt x="2" y="349"/>
                  <a:pt x="36" y="333"/>
                </a:cubicBezTo>
                <a:cubicBezTo>
                  <a:pt x="71" y="316"/>
                  <a:pt x="187" y="155"/>
                  <a:pt x="187" y="155"/>
                </a:cubicBezTo>
                <a:lnTo>
                  <a:pt x="224" y="0"/>
                </a:lnTo>
                <a:close/>
              </a:path>
            </a:pathLst>
          </a:custGeom>
          <a:solidFill>
            <a:srgbClr val="CA74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45">
            <a:extLst>
              <a:ext uri="{FF2B5EF4-FFF2-40B4-BE49-F238E27FC236}">
                <a16:creationId xmlns:a16="http://schemas.microsoft.com/office/drawing/2014/main" xmlns="" id="{F02FBB7B-8389-47CB-B691-BBA3FCDCB047}"/>
              </a:ext>
            </a:extLst>
          </p:cNvPr>
          <p:cNvSpPr>
            <a:spLocks/>
          </p:cNvSpPr>
          <p:nvPr userDrawn="1"/>
        </p:nvSpPr>
        <p:spPr bwMode="auto">
          <a:xfrm>
            <a:off x="5140832" y="3344863"/>
            <a:ext cx="493712" cy="644525"/>
          </a:xfrm>
          <a:custGeom>
            <a:avLst/>
            <a:gdLst>
              <a:gd name="T0" fmla="*/ 45 w 274"/>
              <a:gd name="T1" fmla="*/ 48 h 358"/>
              <a:gd name="T2" fmla="*/ 21 w 274"/>
              <a:gd name="T3" fmla="*/ 334 h 358"/>
              <a:gd name="T4" fmla="*/ 176 w 274"/>
              <a:gd name="T5" fmla="*/ 356 h 358"/>
              <a:gd name="T6" fmla="*/ 218 w 274"/>
              <a:gd name="T7" fmla="*/ 349 h 358"/>
              <a:gd name="T8" fmla="*/ 255 w 274"/>
              <a:gd name="T9" fmla="*/ 315 h 358"/>
              <a:gd name="T10" fmla="*/ 268 w 274"/>
              <a:gd name="T11" fmla="*/ 223 h 358"/>
              <a:gd name="T12" fmla="*/ 228 w 274"/>
              <a:gd name="T13" fmla="*/ 138 h 358"/>
              <a:gd name="T14" fmla="*/ 175 w 274"/>
              <a:gd name="T15" fmla="*/ 64 h 358"/>
              <a:gd name="T16" fmla="*/ 126 w 274"/>
              <a:gd name="T17" fmla="*/ 3 h 358"/>
              <a:gd name="T18" fmla="*/ 45 w 274"/>
              <a:gd name="T19" fmla="*/ 4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4" h="358">
                <a:moveTo>
                  <a:pt x="45" y="48"/>
                </a:moveTo>
                <a:cubicBezTo>
                  <a:pt x="19" y="79"/>
                  <a:pt x="0" y="324"/>
                  <a:pt x="21" y="334"/>
                </a:cubicBezTo>
                <a:cubicBezTo>
                  <a:pt x="68" y="358"/>
                  <a:pt x="123" y="357"/>
                  <a:pt x="176" y="356"/>
                </a:cubicBezTo>
                <a:cubicBezTo>
                  <a:pt x="190" y="355"/>
                  <a:pt x="205" y="355"/>
                  <a:pt x="218" y="349"/>
                </a:cubicBezTo>
                <a:cubicBezTo>
                  <a:pt x="234" y="343"/>
                  <a:pt x="246" y="330"/>
                  <a:pt x="255" y="315"/>
                </a:cubicBezTo>
                <a:cubicBezTo>
                  <a:pt x="270" y="287"/>
                  <a:pt x="274" y="254"/>
                  <a:pt x="268" y="223"/>
                </a:cubicBezTo>
                <a:cubicBezTo>
                  <a:pt x="262" y="192"/>
                  <a:pt x="247" y="163"/>
                  <a:pt x="228" y="138"/>
                </a:cubicBezTo>
                <a:cubicBezTo>
                  <a:pt x="210" y="114"/>
                  <a:pt x="187" y="92"/>
                  <a:pt x="175" y="64"/>
                </a:cubicBezTo>
                <a:cubicBezTo>
                  <a:pt x="163" y="37"/>
                  <a:pt x="163" y="0"/>
                  <a:pt x="126" y="3"/>
                </a:cubicBezTo>
                <a:cubicBezTo>
                  <a:pt x="94" y="5"/>
                  <a:pt x="65" y="24"/>
                  <a:pt x="45" y="48"/>
                </a:cubicBezTo>
              </a:path>
            </a:pathLst>
          </a:custGeom>
          <a:solidFill>
            <a:srgbClr val="D98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46">
            <a:extLst>
              <a:ext uri="{FF2B5EF4-FFF2-40B4-BE49-F238E27FC236}">
                <a16:creationId xmlns:a16="http://schemas.microsoft.com/office/drawing/2014/main" xmlns="" id="{2F6D8C1C-9D42-4578-973B-BFB66E9D0DF8}"/>
              </a:ext>
            </a:extLst>
          </p:cNvPr>
          <p:cNvSpPr>
            <a:spLocks/>
          </p:cNvSpPr>
          <p:nvPr userDrawn="1"/>
        </p:nvSpPr>
        <p:spPr bwMode="auto">
          <a:xfrm>
            <a:off x="4674107" y="5529263"/>
            <a:ext cx="306387" cy="173038"/>
          </a:xfrm>
          <a:custGeom>
            <a:avLst/>
            <a:gdLst>
              <a:gd name="T0" fmla="*/ 170 w 170"/>
              <a:gd name="T1" fmla="*/ 45 h 96"/>
              <a:gd name="T2" fmla="*/ 144 w 170"/>
              <a:gd name="T3" fmla="*/ 96 h 96"/>
              <a:gd name="T4" fmla="*/ 0 w 170"/>
              <a:gd name="T5" fmla="*/ 19 h 96"/>
              <a:gd name="T6" fmla="*/ 30 w 170"/>
              <a:gd name="T7" fmla="*/ 8 h 96"/>
              <a:gd name="T8" fmla="*/ 130 w 170"/>
              <a:gd name="T9" fmla="*/ 56 h 96"/>
              <a:gd name="T10" fmla="*/ 147 w 170"/>
              <a:gd name="T11" fmla="*/ 25 h 96"/>
              <a:gd name="T12" fmla="*/ 170 w 170"/>
              <a:gd name="T13" fmla="*/ 4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96">
                <a:moveTo>
                  <a:pt x="170" y="45"/>
                </a:moveTo>
                <a:cubicBezTo>
                  <a:pt x="144" y="96"/>
                  <a:pt x="144" y="96"/>
                  <a:pt x="144" y="9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0"/>
                  <a:pt x="30" y="8"/>
                </a:cubicBezTo>
                <a:cubicBezTo>
                  <a:pt x="59" y="17"/>
                  <a:pt x="130" y="56"/>
                  <a:pt x="130" y="56"/>
                </a:cubicBezTo>
                <a:cubicBezTo>
                  <a:pt x="147" y="25"/>
                  <a:pt x="147" y="25"/>
                  <a:pt x="147" y="25"/>
                </a:cubicBezTo>
                <a:lnTo>
                  <a:pt x="170" y="45"/>
                </a:ln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47">
            <a:extLst>
              <a:ext uri="{FF2B5EF4-FFF2-40B4-BE49-F238E27FC236}">
                <a16:creationId xmlns:a16="http://schemas.microsoft.com/office/drawing/2014/main" xmlns="" id="{F48CB764-0EA9-4370-925D-DD4C917C64DC}"/>
              </a:ext>
            </a:extLst>
          </p:cNvPr>
          <p:cNvSpPr>
            <a:spLocks/>
          </p:cNvSpPr>
          <p:nvPr userDrawn="1"/>
        </p:nvSpPr>
        <p:spPr bwMode="auto">
          <a:xfrm>
            <a:off x="5455157" y="5600700"/>
            <a:ext cx="239712" cy="273050"/>
          </a:xfrm>
          <a:custGeom>
            <a:avLst/>
            <a:gdLst>
              <a:gd name="T0" fmla="*/ 131 w 133"/>
              <a:gd name="T1" fmla="*/ 20 h 151"/>
              <a:gd name="T2" fmla="*/ 133 w 133"/>
              <a:gd name="T3" fmla="*/ 77 h 151"/>
              <a:gd name="T4" fmla="*/ 77 w 133"/>
              <a:gd name="T5" fmla="*/ 128 h 151"/>
              <a:gd name="T6" fmla="*/ 14 w 133"/>
              <a:gd name="T7" fmla="*/ 146 h 151"/>
              <a:gd name="T8" fmla="*/ 3 w 133"/>
              <a:gd name="T9" fmla="*/ 136 h 151"/>
              <a:gd name="T10" fmla="*/ 92 w 133"/>
              <a:gd name="T11" fmla="*/ 74 h 151"/>
              <a:gd name="T12" fmla="*/ 96 w 133"/>
              <a:gd name="T13" fmla="*/ 0 h 151"/>
              <a:gd name="T14" fmla="*/ 131 w 133"/>
              <a:gd name="T15" fmla="*/ 2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51">
                <a:moveTo>
                  <a:pt x="131" y="20"/>
                </a:moveTo>
                <a:cubicBezTo>
                  <a:pt x="133" y="77"/>
                  <a:pt x="133" y="77"/>
                  <a:pt x="133" y="77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60" y="143"/>
                  <a:pt x="37" y="151"/>
                  <a:pt x="14" y="146"/>
                </a:cubicBezTo>
                <a:cubicBezTo>
                  <a:pt x="6" y="144"/>
                  <a:pt x="0" y="141"/>
                  <a:pt x="3" y="136"/>
                </a:cubicBezTo>
                <a:cubicBezTo>
                  <a:pt x="10" y="120"/>
                  <a:pt x="92" y="74"/>
                  <a:pt x="92" y="74"/>
                </a:cubicBezTo>
                <a:cubicBezTo>
                  <a:pt x="96" y="0"/>
                  <a:pt x="96" y="0"/>
                  <a:pt x="96" y="0"/>
                </a:cubicBezTo>
                <a:lnTo>
                  <a:pt x="131" y="20"/>
                </a:ln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48">
            <a:extLst>
              <a:ext uri="{FF2B5EF4-FFF2-40B4-BE49-F238E27FC236}">
                <a16:creationId xmlns:a16="http://schemas.microsoft.com/office/drawing/2014/main" xmlns="" id="{F699BB7D-F81D-4F57-9B88-60079A6DA3A6}"/>
              </a:ext>
            </a:extLst>
          </p:cNvPr>
          <p:cNvSpPr>
            <a:spLocks/>
          </p:cNvSpPr>
          <p:nvPr userDrawn="1"/>
        </p:nvSpPr>
        <p:spPr bwMode="auto">
          <a:xfrm>
            <a:off x="4877307" y="4067175"/>
            <a:ext cx="614362" cy="1547813"/>
          </a:xfrm>
          <a:custGeom>
            <a:avLst/>
            <a:gdLst>
              <a:gd name="T0" fmla="*/ 181 w 341"/>
              <a:gd name="T1" fmla="*/ 0 h 859"/>
              <a:gd name="T2" fmla="*/ 72 w 341"/>
              <a:gd name="T3" fmla="*/ 482 h 859"/>
              <a:gd name="T4" fmla="*/ 0 w 341"/>
              <a:gd name="T5" fmla="*/ 844 h 859"/>
              <a:gd name="T6" fmla="*/ 57 w 341"/>
              <a:gd name="T7" fmla="*/ 859 h 859"/>
              <a:gd name="T8" fmla="*/ 124 w 341"/>
              <a:gd name="T9" fmla="*/ 739 h 859"/>
              <a:gd name="T10" fmla="*/ 154 w 341"/>
              <a:gd name="T11" fmla="*/ 652 h 859"/>
              <a:gd name="T12" fmla="*/ 172 w 341"/>
              <a:gd name="T13" fmla="*/ 509 h 859"/>
              <a:gd name="T14" fmla="*/ 338 w 341"/>
              <a:gd name="T15" fmla="*/ 65 h 859"/>
              <a:gd name="T16" fmla="*/ 339 w 341"/>
              <a:gd name="T17" fmla="*/ 47 h 859"/>
              <a:gd name="T18" fmla="*/ 318 w 341"/>
              <a:gd name="T19" fmla="*/ 35 h 859"/>
              <a:gd name="T20" fmla="*/ 181 w 341"/>
              <a:gd name="T21" fmla="*/ 0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859">
                <a:moveTo>
                  <a:pt x="181" y="0"/>
                </a:moveTo>
                <a:cubicBezTo>
                  <a:pt x="135" y="159"/>
                  <a:pt x="99" y="320"/>
                  <a:pt x="72" y="482"/>
                </a:cubicBezTo>
                <a:cubicBezTo>
                  <a:pt x="52" y="604"/>
                  <a:pt x="44" y="729"/>
                  <a:pt x="0" y="844"/>
                </a:cubicBezTo>
                <a:cubicBezTo>
                  <a:pt x="19" y="852"/>
                  <a:pt x="35" y="855"/>
                  <a:pt x="57" y="859"/>
                </a:cubicBezTo>
                <a:cubicBezTo>
                  <a:pt x="82" y="817"/>
                  <a:pt x="104" y="784"/>
                  <a:pt x="124" y="739"/>
                </a:cubicBezTo>
                <a:cubicBezTo>
                  <a:pt x="137" y="711"/>
                  <a:pt x="149" y="683"/>
                  <a:pt x="154" y="652"/>
                </a:cubicBezTo>
                <a:cubicBezTo>
                  <a:pt x="163" y="605"/>
                  <a:pt x="155" y="554"/>
                  <a:pt x="172" y="509"/>
                </a:cubicBezTo>
                <a:cubicBezTo>
                  <a:pt x="226" y="358"/>
                  <a:pt x="294" y="219"/>
                  <a:pt x="338" y="65"/>
                </a:cubicBezTo>
                <a:cubicBezTo>
                  <a:pt x="339" y="59"/>
                  <a:pt x="341" y="53"/>
                  <a:pt x="339" y="47"/>
                </a:cubicBezTo>
                <a:cubicBezTo>
                  <a:pt x="335" y="40"/>
                  <a:pt x="326" y="37"/>
                  <a:pt x="318" y="35"/>
                </a:cubicBezTo>
                <a:cubicBezTo>
                  <a:pt x="271" y="24"/>
                  <a:pt x="228" y="5"/>
                  <a:pt x="181" y="0"/>
                </a:cubicBezTo>
              </a:path>
            </a:pathLst>
          </a:custGeom>
          <a:solidFill>
            <a:srgbClr val="D0A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49">
            <a:extLst>
              <a:ext uri="{FF2B5EF4-FFF2-40B4-BE49-F238E27FC236}">
                <a16:creationId xmlns:a16="http://schemas.microsoft.com/office/drawing/2014/main" xmlns="" id="{EEF21944-0571-46CC-BAA7-DEB95C968B81}"/>
              </a:ext>
            </a:extLst>
          </p:cNvPr>
          <p:cNvSpPr>
            <a:spLocks/>
          </p:cNvSpPr>
          <p:nvPr userDrawn="1"/>
        </p:nvSpPr>
        <p:spPr bwMode="auto">
          <a:xfrm>
            <a:off x="5310694" y="3957638"/>
            <a:ext cx="396875" cy="1701800"/>
          </a:xfrm>
          <a:custGeom>
            <a:avLst/>
            <a:gdLst>
              <a:gd name="T0" fmla="*/ 185 w 220"/>
              <a:gd name="T1" fmla="*/ 7 h 944"/>
              <a:gd name="T2" fmla="*/ 220 w 220"/>
              <a:gd name="T3" fmla="*/ 944 h 944"/>
              <a:gd name="T4" fmla="*/ 147 w 220"/>
              <a:gd name="T5" fmla="*/ 944 h 944"/>
              <a:gd name="T6" fmla="*/ 110 w 220"/>
              <a:gd name="T7" fmla="*/ 737 h 944"/>
              <a:gd name="T8" fmla="*/ 0 w 220"/>
              <a:gd name="T9" fmla="*/ 101 h 944"/>
              <a:gd name="T10" fmla="*/ 79 w 220"/>
              <a:gd name="T11" fmla="*/ 31 h 944"/>
              <a:gd name="T12" fmla="*/ 185 w 220"/>
              <a:gd name="T13" fmla="*/ 7 h 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0" h="944">
                <a:moveTo>
                  <a:pt x="185" y="7"/>
                </a:moveTo>
                <a:cubicBezTo>
                  <a:pt x="197" y="320"/>
                  <a:pt x="208" y="632"/>
                  <a:pt x="220" y="944"/>
                </a:cubicBezTo>
                <a:cubicBezTo>
                  <a:pt x="198" y="944"/>
                  <a:pt x="169" y="944"/>
                  <a:pt x="147" y="944"/>
                </a:cubicBezTo>
                <a:cubicBezTo>
                  <a:pt x="127" y="876"/>
                  <a:pt x="115" y="808"/>
                  <a:pt x="110" y="737"/>
                </a:cubicBezTo>
                <a:cubicBezTo>
                  <a:pt x="98" y="522"/>
                  <a:pt x="61" y="308"/>
                  <a:pt x="0" y="101"/>
                </a:cubicBezTo>
                <a:cubicBezTo>
                  <a:pt x="26" y="74"/>
                  <a:pt x="48" y="53"/>
                  <a:pt x="79" y="31"/>
                </a:cubicBezTo>
                <a:cubicBezTo>
                  <a:pt x="111" y="10"/>
                  <a:pt x="148" y="0"/>
                  <a:pt x="185" y="7"/>
                </a:cubicBezTo>
              </a:path>
            </a:pathLst>
          </a:custGeom>
          <a:solidFill>
            <a:srgbClr val="E3B9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50">
            <a:extLst>
              <a:ext uri="{FF2B5EF4-FFF2-40B4-BE49-F238E27FC236}">
                <a16:creationId xmlns:a16="http://schemas.microsoft.com/office/drawing/2014/main" xmlns="" id="{E7F9A4BB-AECA-4917-BB97-D8A107CD95CE}"/>
              </a:ext>
            </a:extLst>
          </p:cNvPr>
          <p:cNvSpPr>
            <a:spLocks/>
          </p:cNvSpPr>
          <p:nvPr userDrawn="1"/>
        </p:nvSpPr>
        <p:spPr bwMode="auto">
          <a:xfrm>
            <a:off x="4832857" y="3465513"/>
            <a:ext cx="260350" cy="534988"/>
          </a:xfrm>
          <a:custGeom>
            <a:avLst/>
            <a:gdLst>
              <a:gd name="T0" fmla="*/ 22 w 145"/>
              <a:gd name="T1" fmla="*/ 168 h 297"/>
              <a:gd name="T2" fmla="*/ 4 w 145"/>
              <a:gd name="T3" fmla="*/ 244 h 297"/>
              <a:gd name="T4" fmla="*/ 59 w 145"/>
              <a:gd name="T5" fmla="*/ 292 h 297"/>
              <a:gd name="T6" fmla="*/ 92 w 145"/>
              <a:gd name="T7" fmla="*/ 236 h 297"/>
              <a:gd name="T8" fmla="*/ 145 w 145"/>
              <a:gd name="T9" fmla="*/ 7 h 297"/>
              <a:gd name="T10" fmla="*/ 101 w 145"/>
              <a:gd name="T11" fmla="*/ 0 h 297"/>
              <a:gd name="T12" fmla="*/ 22 w 145"/>
              <a:gd name="T13" fmla="*/ 168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297">
                <a:moveTo>
                  <a:pt x="22" y="168"/>
                </a:moveTo>
                <a:cubicBezTo>
                  <a:pt x="13" y="194"/>
                  <a:pt x="0" y="218"/>
                  <a:pt x="4" y="244"/>
                </a:cubicBezTo>
                <a:cubicBezTo>
                  <a:pt x="8" y="271"/>
                  <a:pt x="32" y="297"/>
                  <a:pt x="59" y="292"/>
                </a:cubicBezTo>
                <a:cubicBezTo>
                  <a:pt x="81" y="288"/>
                  <a:pt x="92" y="236"/>
                  <a:pt x="92" y="236"/>
                </a:cubicBezTo>
                <a:cubicBezTo>
                  <a:pt x="145" y="7"/>
                  <a:pt x="145" y="7"/>
                  <a:pt x="145" y="7"/>
                </a:cubicBezTo>
                <a:cubicBezTo>
                  <a:pt x="101" y="0"/>
                  <a:pt x="101" y="0"/>
                  <a:pt x="101" y="0"/>
                </a:cubicBezTo>
                <a:cubicBezTo>
                  <a:pt x="101" y="0"/>
                  <a:pt x="37" y="128"/>
                  <a:pt x="22" y="168"/>
                </a:cubicBezTo>
                <a:close/>
              </a:path>
            </a:pathLst>
          </a:custGeom>
          <a:solidFill>
            <a:srgbClr val="D98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51">
            <a:extLst>
              <a:ext uri="{FF2B5EF4-FFF2-40B4-BE49-F238E27FC236}">
                <a16:creationId xmlns:a16="http://schemas.microsoft.com/office/drawing/2014/main" xmlns="" id="{AE9A5357-610A-4092-BC4D-4929F2CECFB4}"/>
              </a:ext>
            </a:extLst>
          </p:cNvPr>
          <p:cNvSpPr>
            <a:spLocks/>
          </p:cNvSpPr>
          <p:nvPr userDrawn="1"/>
        </p:nvSpPr>
        <p:spPr bwMode="auto">
          <a:xfrm>
            <a:off x="5174169" y="3895725"/>
            <a:ext cx="503237" cy="306388"/>
          </a:xfrm>
          <a:custGeom>
            <a:avLst/>
            <a:gdLst>
              <a:gd name="T0" fmla="*/ 3 w 279"/>
              <a:gd name="T1" fmla="*/ 91 h 170"/>
              <a:gd name="T2" fmla="*/ 5 w 279"/>
              <a:gd name="T3" fmla="*/ 131 h 170"/>
              <a:gd name="T4" fmla="*/ 72 w 279"/>
              <a:gd name="T5" fmla="*/ 170 h 170"/>
              <a:gd name="T6" fmla="*/ 273 w 279"/>
              <a:gd name="T7" fmla="*/ 146 h 170"/>
              <a:gd name="T8" fmla="*/ 270 w 279"/>
              <a:gd name="T9" fmla="*/ 39 h 170"/>
              <a:gd name="T10" fmla="*/ 267 w 279"/>
              <a:gd name="T11" fmla="*/ 27 h 170"/>
              <a:gd name="T12" fmla="*/ 259 w 279"/>
              <a:gd name="T13" fmla="*/ 22 h 170"/>
              <a:gd name="T14" fmla="*/ 99 w 279"/>
              <a:gd name="T15" fmla="*/ 7 h 170"/>
              <a:gd name="T16" fmla="*/ 22 w 279"/>
              <a:gd name="T17" fmla="*/ 27 h 170"/>
              <a:gd name="T18" fmla="*/ 3 w 279"/>
              <a:gd name="T19" fmla="*/ 9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9" h="170">
                <a:moveTo>
                  <a:pt x="3" y="91"/>
                </a:moveTo>
                <a:cubicBezTo>
                  <a:pt x="3" y="91"/>
                  <a:pt x="0" y="119"/>
                  <a:pt x="5" y="131"/>
                </a:cubicBezTo>
                <a:cubicBezTo>
                  <a:pt x="15" y="156"/>
                  <a:pt x="72" y="170"/>
                  <a:pt x="72" y="170"/>
                </a:cubicBezTo>
                <a:cubicBezTo>
                  <a:pt x="72" y="170"/>
                  <a:pt x="270" y="164"/>
                  <a:pt x="273" y="146"/>
                </a:cubicBezTo>
                <a:cubicBezTo>
                  <a:pt x="279" y="110"/>
                  <a:pt x="270" y="75"/>
                  <a:pt x="270" y="39"/>
                </a:cubicBezTo>
                <a:cubicBezTo>
                  <a:pt x="270" y="35"/>
                  <a:pt x="270" y="31"/>
                  <a:pt x="267" y="27"/>
                </a:cubicBezTo>
                <a:cubicBezTo>
                  <a:pt x="265" y="25"/>
                  <a:pt x="262" y="24"/>
                  <a:pt x="259" y="22"/>
                </a:cubicBezTo>
                <a:cubicBezTo>
                  <a:pt x="208" y="5"/>
                  <a:pt x="152" y="0"/>
                  <a:pt x="99" y="7"/>
                </a:cubicBezTo>
                <a:cubicBezTo>
                  <a:pt x="78" y="10"/>
                  <a:pt x="40" y="14"/>
                  <a:pt x="22" y="27"/>
                </a:cubicBezTo>
                <a:cubicBezTo>
                  <a:pt x="2" y="42"/>
                  <a:pt x="3" y="91"/>
                  <a:pt x="3" y="91"/>
                </a:cubicBezTo>
              </a:path>
            </a:pathLst>
          </a:custGeom>
          <a:solidFill>
            <a:srgbClr val="D98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Freeform 52">
            <a:extLst>
              <a:ext uri="{FF2B5EF4-FFF2-40B4-BE49-F238E27FC236}">
                <a16:creationId xmlns:a16="http://schemas.microsoft.com/office/drawing/2014/main" xmlns="" id="{8F2E66A6-F2E1-46F2-8244-477F3C571085}"/>
              </a:ext>
            </a:extLst>
          </p:cNvPr>
          <p:cNvSpPr>
            <a:spLocks/>
          </p:cNvSpPr>
          <p:nvPr userDrawn="1"/>
        </p:nvSpPr>
        <p:spPr bwMode="auto">
          <a:xfrm>
            <a:off x="4813807" y="3852863"/>
            <a:ext cx="193675" cy="134938"/>
          </a:xfrm>
          <a:custGeom>
            <a:avLst/>
            <a:gdLst>
              <a:gd name="T0" fmla="*/ 52 w 107"/>
              <a:gd name="T1" fmla="*/ 2 h 75"/>
              <a:gd name="T2" fmla="*/ 46 w 107"/>
              <a:gd name="T3" fmla="*/ 1 h 75"/>
              <a:gd name="T4" fmla="*/ 44 w 107"/>
              <a:gd name="T5" fmla="*/ 4 h 75"/>
              <a:gd name="T6" fmla="*/ 3 w 107"/>
              <a:gd name="T7" fmla="*/ 26 h 75"/>
              <a:gd name="T8" fmla="*/ 5 w 107"/>
              <a:gd name="T9" fmla="*/ 45 h 75"/>
              <a:gd name="T10" fmla="*/ 19 w 107"/>
              <a:gd name="T11" fmla="*/ 58 h 75"/>
              <a:gd name="T12" fmla="*/ 65 w 107"/>
              <a:gd name="T13" fmla="*/ 68 h 75"/>
              <a:gd name="T14" fmla="*/ 107 w 107"/>
              <a:gd name="T15" fmla="*/ 75 h 75"/>
              <a:gd name="T16" fmla="*/ 107 w 107"/>
              <a:gd name="T17" fmla="*/ 57 h 75"/>
              <a:gd name="T18" fmla="*/ 86 w 107"/>
              <a:gd name="T19" fmla="*/ 44 h 75"/>
              <a:gd name="T20" fmla="*/ 88 w 107"/>
              <a:gd name="T21" fmla="*/ 31 h 75"/>
              <a:gd name="T22" fmla="*/ 52 w 107"/>
              <a:gd name="T23" fmla="*/ 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7" h="75">
                <a:moveTo>
                  <a:pt x="52" y="2"/>
                </a:moveTo>
                <a:cubicBezTo>
                  <a:pt x="50" y="1"/>
                  <a:pt x="48" y="0"/>
                  <a:pt x="46" y="1"/>
                </a:cubicBezTo>
                <a:cubicBezTo>
                  <a:pt x="45" y="2"/>
                  <a:pt x="44" y="3"/>
                  <a:pt x="44" y="4"/>
                </a:cubicBezTo>
                <a:cubicBezTo>
                  <a:pt x="35" y="18"/>
                  <a:pt x="11" y="13"/>
                  <a:pt x="3" y="26"/>
                </a:cubicBezTo>
                <a:cubicBezTo>
                  <a:pt x="0" y="32"/>
                  <a:pt x="1" y="39"/>
                  <a:pt x="5" y="45"/>
                </a:cubicBezTo>
                <a:cubicBezTo>
                  <a:pt x="8" y="50"/>
                  <a:pt x="14" y="54"/>
                  <a:pt x="19" y="58"/>
                </a:cubicBezTo>
                <a:cubicBezTo>
                  <a:pt x="32" y="68"/>
                  <a:pt x="65" y="68"/>
                  <a:pt x="65" y="68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90" y="33"/>
                  <a:pt x="88" y="31"/>
                </a:cubicBezTo>
                <a:cubicBezTo>
                  <a:pt x="76" y="18"/>
                  <a:pt x="61" y="6"/>
                  <a:pt x="52" y="2"/>
                </a:cubicBezTo>
                <a:close/>
              </a:path>
            </a:pathLst>
          </a:custGeom>
          <a:solidFill>
            <a:srgbClr val="F5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77" name="Picture 53">
            <a:extLst>
              <a:ext uri="{FF2B5EF4-FFF2-40B4-BE49-F238E27FC236}">
                <a16:creationId xmlns:a16="http://schemas.microsoft.com/office/drawing/2014/main" xmlns="" id="{6954E185-1085-4812-8055-4FC591F4494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532" y="4048125"/>
            <a:ext cx="12700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8" name="Picture 54">
            <a:extLst>
              <a:ext uri="{FF2B5EF4-FFF2-40B4-BE49-F238E27FC236}">
                <a16:creationId xmlns:a16="http://schemas.microsoft.com/office/drawing/2014/main" xmlns="" id="{3498DF46-32DA-44CA-8F1F-F9C1486A5CD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582" y="4035425"/>
            <a:ext cx="50165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0" name="Freeform 55">
            <a:extLst>
              <a:ext uri="{FF2B5EF4-FFF2-40B4-BE49-F238E27FC236}">
                <a16:creationId xmlns:a16="http://schemas.microsoft.com/office/drawing/2014/main" xmlns="" id="{B7E8C244-B2E6-4DC2-BC3D-7B8C15FEC29D}"/>
              </a:ext>
            </a:extLst>
          </p:cNvPr>
          <p:cNvSpPr>
            <a:spLocks/>
          </p:cNvSpPr>
          <p:nvPr userDrawn="1"/>
        </p:nvSpPr>
        <p:spPr bwMode="auto">
          <a:xfrm>
            <a:off x="4851907" y="3846513"/>
            <a:ext cx="93662" cy="58738"/>
          </a:xfrm>
          <a:custGeom>
            <a:avLst/>
            <a:gdLst>
              <a:gd name="T0" fmla="*/ 33 w 52"/>
              <a:gd name="T1" fmla="*/ 5 h 33"/>
              <a:gd name="T2" fmla="*/ 27 w 52"/>
              <a:gd name="T3" fmla="*/ 1 h 33"/>
              <a:gd name="T4" fmla="*/ 18 w 52"/>
              <a:gd name="T5" fmla="*/ 0 h 33"/>
              <a:gd name="T6" fmla="*/ 6 w 52"/>
              <a:gd name="T7" fmla="*/ 1 h 33"/>
              <a:gd name="T8" fmla="*/ 1 w 52"/>
              <a:gd name="T9" fmla="*/ 3 h 33"/>
              <a:gd name="T10" fmla="*/ 3 w 52"/>
              <a:gd name="T11" fmla="*/ 8 h 33"/>
              <a:gd name="T12" fmla="*/ 20 w 52"/>
              <a:gd name="T13" fmla="*/ 18 h 33"/>
              <a:gd name="T14" fmla="*/ 34 w 52"/>
              <a:gd name="T15" fmla="*/ 31 h 33"/>
              <a:gd name="T16" fmla="*/ 39 w 52"/>
              <a:gd name="T17" fmla="*/ 33 h 33"/>
              <a:gd name="T18" fmla="*/ 44 w 52"/>
              <a:gd name="T19" fmla="*/ 31 h 33"/>
              <a:gd name="T20" fmla="*/ 46 w 52"/>
              <a:gd name="T21" fmla="*/ 19 h 33"/>
              <a:gd name="T22" fmla="*/ 33 w 52"/>
              <a:gd name="T23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2" h="33">
                <a:moveTo>
                  <a:pt x="33" y="5"/>
                </a:moveTo>
                <a:cubicBezTo>
                  <a:pt x="31" y="3"/>
                  <a:pt x="29" y="2"/>
                  <a:pt x="27" y="1"/>
                </a:cubicBezTo>
                <a:cubicBezTo>
                  <a:pt x="24" y="0"/>
                  <a:pt x="21" y="0"/>
                  <a:pt x="18" y="0"/>
                </a:cubicBezTo>
                <a:cubicBezTo>
                  <a:pt x="14" y="0"/>
                  <a:pt x="10" y="0"/>
                  <a:pt x="6" y="1"/>
                </a:cubicBezTo>
                <a:cubicBezTo>
                  <a:pt x="4" y="1"/>
                  <a:pt x="2" y="1"/>
                  <a:pt x="1" y="3"/>
                </a:cubicBezTo>
                <a:cubicBezTo>
                  <a:pt x="0" y="5"/>
                  <a:pt x="2" y="7"/>
                  <a:pt x="3" y="8"/>
                </a:cubicBezTo>
                <a:cubicBezTo>
                  <a:pt x="8" y="12"/>
                  <a:pt x="15" y="14"/>
                  <a:pt x="20" y="18"/>
                </a:cubicBezTo>
                <a:cubicBezTo>
                  <a:pt x="25" y="22"/>
                  <a:pt x="29" y="28"/>
                  <a:pt x="34" y="31"/>
                </a:cubicBezTo>
                <a:cubicBezTo>
                  <a:pt x="36" y="32"/>
                  <a:pt x="37" y="33"/>
                  <a:pt x="39" y="33"/>
                </a:cubicBezTo>
                <a:cubicBezTo>
                  <a:pt x="41" y="33"/>
                  <a:pt x="43" y="32"/>
                  <a:pt x="44" y="31"/>
                </a:cubicBezTo>
                <a:cubicBezTo>
                  <a:pt x="52" y="27"/>
                  <a:pt x="51" y="25"/>
                  <a:pt x="46" y="19"/>
                </a:cubicBezTo>
                <a:cubicBezTo>
                  <a:pt x="42" y="14"/>
                  <a:pt x="38" y="9"/>
                  <a:pt x="33" y="5"/>
                </a:cubicBezTo>
                <a:close/>
              </a:path>
            </a:pathLst>
          </a:custGeom>
          <a:solidFill>
            <a:srgbClr val="F5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Freeform 56">
            <a:extLst>
              <a:ext uri="{FF2B5EF4-FFF2-40B4-BE49-F238E27FC236}">
                <a16:creationId xmlns:a16="http://schemas.microsoft.com/office/drawing/2014/main" xmlns="" id="{58B71087-C359-4559-A80F-7C64543A6947}"/>
              </a:ext>
            </a:extLst>
          </p:cNvPr>
          <p:cNvSpPr>
            <a:spLocks/>
          </p:cNvSpPr>
          <p:nvPr userDrawn="1"/>
        </p:nvSpPr>
        <p:spPr bwMode="auto">
          <a:xfrm>
            <a:off x="4966207" y="3346450"/>
            <a:ext cx="804862" cy="715963"/>
          </a:xfrm>
          <a:custGeom>
            <a:avLst/>
            <a:gdLst>
              <a:gd name="T0" fmla="*/ 186 w 447"/>
              <a:gd name="T1" fmla="*/ 19 h 397"/>
              <a:gd name="T2" fmla="*/ 298 w 447"/>
              <a:gd name="T3" fmla="*/ 0 h 397"/>
              <a:gd name="T4" fmla="*/ 360 w 447"/>
              <a:gd name="T5" fmla="*/ 12 h 397"/>
              <a:gd name="T6" fmla="*/ 445 w 447"/>
              <a:gd name="T7" fmla="*/ 112 h 397"/>
              <a:gd name="T8" fmla="*/ 417 w 447"/>
              <a:gd name="T9" fmla="*/ 371 h 397"/>
              <a:gd name="T10" fmla="*/ 334 w 447"/>
              <a:gd name="T11" fmla="*/ 393 h 397"/>
              <a:gd name="T12" fmla="*/ 0 w 447"/>
              <a:gd name="T13" fmla="*/ 358 h 397"/>
              <a:gd name="T14" fmla="*/ 5 w 447"/>
              <a:gd name="T15" fmla="*/ 323 h 397"/>
              <a:gd name="T16" fmla="*/ 316 w 447"/>
              <a:gd name="T17" fmla="*/ 300 h 397"/>
              <a:gd name="T18" fmla="*/ 195 w 447"/>
              <a:gd name="T19" fmla="*/ 56 h 397"/>
              <a:gd name="T20" fmla="*/ 186 w 447"/>
              <a:gd name="T21" fmla="*/ 19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7" h="397">
                <a:moveTo>
                  <a:pt x="186" y="19"/>
                </a:moveTo>
                <a:cubicBezTo>
                  <a:pt x="298" y="0"/>
                  <a:pt x="298" y="0"/>
                  <a:pt x="298" y="0"/>
                </a:cubicBezTo>
                <a:cubicBezTo>
                  <a:pt x="360" y="12"/>
                  <a:pt x="360" y="12"/>
                  <a:pt x="360" y="12"/>
                </a:cubicBezTo>
                <a:cubicBezTo>
                  <a:pt x="409" y="21"/>
                  <a:pt x="444" y="63"/>
                  <a:pt x="445" y="112"/>
                </a:cubicBezTo>
                <a:cubicBezTo>
                  <a:pt x="447" y="194"/>
                  <a:pt x="444" y="312"/>
                  <a:pt x="417" y="371"/>
                </a:cubicBezTo>
                <a:cubicBezTo>
                  <a:pt x="405" y="397"/>
                  <a:pt x="363" y="393"/>
                  <a:pt x="334" y="393"/>
                </a:cubicBezTo>
                <a:cubicBezTo>
                  <a:pt x="248" y="393"/>
                  <a:pt x="79" y="391"/>
                  <a:pt x="0" y="358"/>
                </a:cubicBezTo>
                <a:cubicBezTo>
                  <a:pt x="1" y="345"/>
                  <a:pt x="0" y="335"/>
                  <a:pt x="5" y="323"/>
                </a:cubicBezTo>
                <a:cubicBezTo>
                  <a:pt x="81" y="311"/>
                  <a:pt x="241" y="286"/>
                  <a:pt x="316" y="300"/>
                </a:cubicBezTo>
                <a:cubicBezTo>
                  <a:pt x="255" y="231"/>
                  <a:pt x="212" y="146"/>
                  <a:pt x="195" y="56"/>
                </a:cubicBezTo>
                <a:cubicBezTo>
                  <a:pt x="193" y="43"/>
                  <a:pt x="186" y="19"/>
                  <a:pt x="186" y="19"/>
                </a:cubicBezTo>
              </a:path>
            </a:pathLst>
          </a:custGeom>
          <a:solidFill>
            <a:srgbClr val="D98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Freeform 58">
            <a:extLst>
              <a:ext uri="{FF2B5EF4-FFF2-40B4-BE49-F238E27FC236}">
                <a16:creationId xmlns:a16="http://schemas.microsoft.com/office/drawing/2014/main" xmlns="" id="{25442E80-97E9-44B8-8A99-E2EAE8348D4C}"/>
              </a:ext>
            </a:extLst>
          </p:cNvPr>
          <p:cNvSpPr>
            <a:spLocks/>
          </p:cNvSpPr>
          <p:nvPr userDrawn="1"/>
        </p:nvSpPr>
        <p:spPr bwMode="auto">
          <a:xfrm>
            <a:off x="5347207" y="3344863"/>
            <a:ext cx="209550" cy="182563"/>
          </a:xfrm>
          <a:custGeom>
            <a:avLst/>
            <a:gdLst>
              <a:gd name="T0" fmla="*/ 4 w 116"/>
              <a:gd name="T1" fmla="*/ 22 h 101"/>
              <a:gd name="T2" fmla="*/ 1 w 116"/>
              <a:gd name="T3" fmla="*/ 32 h 101"/>
              <a:gd name="T4" fmla="*/ 7 w 116"/>
              <a:gd name="T5" fmla="*/ 88 h 101"/>
              <a:gd name="T6" fmla="*/ 10 w 116"/>
              <a:gd name="T7" fmla="*/ 95 h 101"/>
              <a:gd name="T8" fmla="*/ 32 w 116"/>
              <a:gd name="T9" fmla="*/ 98 h 101"/>
              <a:gd name="T10" fmla="*/ 64 w 116"/>
              <a:gd name="T11" fmla="*/ 81 h 101"/>
              <a:gd name="T12" fmla="*/ 113 w 116"/>
              <a:gd name="T13" fmla="*/ 34 h 101"/>
              <a:gd name="T14" fmla="*/ 116 w 116"/>
              <a:gd name="T15" fmla="*/ 24 h 101"/>
              <a:gd name="T16" fmla="*/ 98 w 116"/>
              <a:gd name="T17" fmla="*/ 10 h 101"/>
              <a:gd name="T18" fmla="*/ 4 w 116"/>
              <a:gd name="T19" fmla="*/ 2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" h="101">
                <a:moveTo>
                  <a:pt x="4" y="22"/>
                </a:moveTo>
                <a:cubicBezTo>
                  <a:pt x="2" y="25"/>
                  <a:pt x="2" y="29"/>
                  <a:pt x="1" y="32"/>
                </a:cubicBezTo>
                <a:cubicBezTo>
                  <a:pt x="0" y="51"/>
                  <a:pt x="2" y="70"/>
                  <a:pt x="7" y="88"/>
                </a:cubicBezTo>
                <a:cubicBezTo>
                  <a:pt x="8" y="91"/>
                  <a:pt x="9" y="93"/>
                  <a:pt x="10" y="95"/>
                </a:cubicBezTo>
                <a:cubicBezTo>
                  <a:pt x="15" y="101"/>
                  <a:pt x="25" y="101"/>
                  <a:pt x="32" y="98"/>
                </a:cubicBezTo>
                <a:cubicBezTo>
                  <a:pt x="44" y="94"/>
                  <a:pt x="54" y="87"/>
                  <a:pt x="64" y="81"/>
                </a:cubicBezTo>
                <a:cubicBezTo>
                  <a:pt x="83" y="68"/>
                  <a:pt x="103" y="55"/>
                  <a:pt x="113" y="34"/>
                </a:cubicBezTo>
                <a:cubicBezTo>
                  <a:pt x="115" y="31"/>
                  <a:pt x="116" y="27"/>
                  <a:pt x="116" y="24"/>
                </a:cubicBezTo>
                <a:cubicBezTo>
                  <a:pt x="115" y="16"/>
                  <a:pt x="106" y="12"/>
                  <a:pt x="98" y="10"/>
                </a:cubicBezTo>
                <a:cubicBezTo>
                  <a:pt x="78" y="5"/>
                  <a:pt x="16" y="0"/>
                  <a:pt x="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Freeform 59">
            <a:extLst>
              <a:ext uri="{FF2B5EF4-FFF2-40B4-BE49-F238E27FC236}">
                <a16:creationId xmlns:a16="http://schemas.microsoft.com/office/drawing/2014/main" xmlns="" id="{B755EB80-95F7-456F-AD00-B61B971BAB18}"/>
              </a:ext>
            </a:extLst>
          </p:cNvPr>
          <p:cNvSpPr>
            <a:spLocks/>
          </p:cNvSpPr>
          <p:nvPr userDrawn="1"/>
        </p:nvSpPr>
        <p:spPr bwMode="auto">
          <a:xfrm>
            <a:off x="5110669" y="2762250"/>
            <a:ext cx="447675" cy="701675"/>
          </a:xfrm>
          <a:custGeom>
            <a:avLst/>
            <a:gdLst>
              <a:gd name="T0" fmla="*/ 220 w 248"/>
              <a:gd name="T1" fmla="*/ 351 h 389"/>
              <a:gd name="T2" fmla="*/ 158 w 248"/>
              <a:gd name="T3" fmla="*/ 389 h 389"/>
              <a:gd name="T4" fmla="*/ 137 w 248"/>
              <a:gd name="T5" fmla="*/ 293 h 389"/>
              <a:gd name="T6" fmla="*/ 90 w 248"/>
              <a:gd name="T7" fmla="*/ 297 h 389"/>
              <a:gd name="T8" fmla="*/ 5 w 248"/>
              <a:gd name="T9" fmla="*/ 227 h 389"/>
              <a:gd name="T10" fmla="*/ 14 w 248"/>
              <a:gd name="T11" fmla="*/ 155 h 389"/>
              <a:gd name="T12" fmla="*/ 73 w 248"/>
              <a:gd name="T13" fmla="*/ 19 h 389"/>
              <a:gd name="T14" fmla="*/ 115 w 248"/>
              <a:gd name="T15" fmla="*/ 0 h 389"/>
              <a:gd name="T16" fmla="*/ 182 w 248"/>
              <a:gd name="T17" fmla="*/ 9 h 389"/>
              <a:gd name="T18" fmla="*/ 234 w 248"/>
              <a:gd name="T19" fmla="*/ 49 h 389"/>
              <a:gd name="T20" fmla="*/ 245 w 248"/>
              <a:gd name="T21" fmla="*/ 125 h 389"/>
              <a:gd name="T22" fmla="*/ 229 w 248"/>
              <a:gd name="T23" fmla="*/ 202 h 389"/>
              <a:gd name="T24" fmla="*/ 213 w 248"/>
              <a:gd name="T25" fmla="*/ 248 h 389"/>
              <a:gd name="T26" fmla="*/ 220 w 248"/>
              <a:gd name="T27" fmla="*/ 351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8" h="389">
                <a:moveTo>
                  <a:pt x="220" y="351"/>
                </a:moveTo>
                <a:cubicBezTo>
                  <a:pt x="194" y="370"/>
                  <a:pt x="158" y="389"/>
                  <a:pt x="158" y="389"/>
                </a:cubicBezTo>
                <a:cubicBezTo>
                  <a:pt x="137" y="293"/>
                  <a:pt x="137" y="293"/>
                  <a:pt x="137" y="293"/>
                </a:cubicBezTo>
                <a:cubicBezTo>
                  <a:pt x="137" y="293"/>
                  <a:pt x="100" y="298"/>
                  <a:pt x="90" y="297"/>
                </a:cubicBezTo>
                <a:cubicBezTo>
                  <a:pt x="51" y="291"/>
                  <a:pt x="13" y="265"/>
                  <a:pt x="5" y="227"/>
                </a:cubicBezTo>
                <a:cubicBezTo>
                  <a:pt x="0" y="203"/>
                  <a:pt x="7" y="179"/>
                  <a:pt x="14" y="155"/>
                </a:cubicBezTo>
                <a:cubicBezTo>
                  <a:pt x="28" y="108"/>
                  <a:pt x="43" y="59"/>
                  <a:pt x="73" y="19"/>
                </a:cubicBezTo>
                <a:cubicBezTo>
                  <a:pt x="83" y="5"/>
                  <a:pt x="98" y="0"/>
                  <a:pt x="115" y="0"/>
                </a:cubicBezTo>
                <a:cubicBezTo>
                  <a:pt x="138" y="0"/>
                  <a:pt x="160" y="1"/>
                  <a:pt x="182" y="9"/>
                </a:cubicBezTo>
                <a:cubicBezTo>
                  <a:pt x="203" y="16"/>
                  <a:pt x="222" y="30"/>
                  <a:pt x="234" y="49"/>
                </a:cubicBezTo>
                <a:cubicBezTo>
                  <a:pt x="247" y="71"/>
                  <a:pt x="248" y="99"/>
                  <a:pt x="245" y="125"/>
                </a:cubicBezTo>
                <a:cubicBezTo>
                  <a:pt x="241" y="151"/>
                  <a:pt x="233" y="176"/>
                  <a:pt x="229" y="202"/>
                </a:cubicBezTo>
                <a:cubicBezTo>
                  <a:pt x="227" y="210"/>
                  <a:pt x="215" y="229"/>
                  <a:pt x="213" y="248"/>
                </a:cubicBezTo>
                <a:cubicBezTo>
                  <a:pt x="209" y="287"/>
                  <a:pt x="217" y="334"/>
                  <a:pt x="220" y="351"/>
                </a:cubicBezTo>
              </a:path>
            </a:pathLst>
          </a:custGeom>
          <a:solidFill>
            <a:srgbClr val="F5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Freeform 60">
            <a:extLst>
              <a:ext uri="{FF2B5EF4-FFF2-40B4-BE49-F238E27FC236}">
                <a16:creationId xmlns:a16="http://schemas.microsoft.com/office/drawing/2014/main" xmlns="" id="{35F3CD8B-A0BA-4521-80E5-63DE6153A1ED}"/>
              </a:ext>
            </a:extLst>
          </p:cNvPr>
          <p:cNvSpPr>
            <a:spLocks/>
          </p:cNvSpPr>
          <p:nvPr userDrawn="1"/>
        </p:nvSpPr>
        <p:spPr bwMode="auto">
          <a:xfrm>
            <a:off x="5282119" y="2762250"/>
            <a:ext cx="276225" cy="446088"/>
          </a:xfrm>
          <a:custGeom>
            <a:avLst/>
            <a:gdLst>
              <a:gd name="T0" fmla="*/ 93 w 153"/>
              <a:gd name="T1" fmla="*/ 198 h 247"/>
              <a:gd name="T2" fmla="*/ 120 w 153"/>
              <a:gd name="T3" fmla="*/ 247 h 247"/>
              <a:gd name="T4" fmla="*/ 134 w 153"/>
              <a:gd name="T5" fmla="*/ 202 h 247"/>
              <a:gd name="T6" fmla="*/ 150 w 153"/>
              <a:gd name="T7" fmla="*/ 125 h 247"/>
              <a:gd name="T8" fmla="*/ 139 w 153"/>
              <a:gd name="T9" fmla="*/ 49 h 247"/>
              <a:gd name="T10" fmla="*/ 87 w 153"/>
              <a:gd name="T11" fmla="*/ 9 h 247"/>
              <a:gd name="T12" fmla="*/ 20 w 153"/>
              <a:gd name="T13" fmla="*/ 0 h 247"/>
              <a:gd name="T14" fmla="*/ 0 w 153"/>
              <a:gd name="T15" fmla="*/ 3 h 247"/>
              <a:gd name="T16" fmla="*/ 94 w 153"/>
              <a:gd name="T17" fmla="*/ 34 h 247"/>
              <a:gd name="T18" fmla="*/ 93 w 153"/>
              <a:gd name="T19" fmla="*/ 19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" h="247">
                <a:moveTo>
                  <a:pt x="93" y="198"/>
                </a:moveTo>
                <a:cubicBezTo>
                  <a:pt x="97" y="218"/>
                  <a:pt x="114" y="244"/>
                  <a:pt x="120" y="247"/>
                </a:cubicBezTo>
                <a:cubicBezTo>
                  <a:pt x="120" y="240"/>
                  <a:pt x="132" y="209"/>
                  <a:pt x="134" y="202"/>
                </a:cubicBezTo>
                <a:cubicBezTo>
                  <a:pt x="138" y="176"/>
                  <a:pt x="146" y="151"/>
                  <a:pt x="150" y="125"/>
                </a:cubicBezTo>
                <a:cubicBezTo>
                  <a:pt x="153" y="99"/>
                  <a:pt x="152" y="71"/>
                  <a:pt x="139" y="49"/>
                </a:cubicBezTo>
                <a:cubicBezTo>
                  <a:pt x="127" y="30"/>
                  <a:pt x="108" y="16"/>
                  <a:pt x="87" y="9"/>
                </a:cubicBezTo>
                <a:cubicBezTo>
                  <a:pt x="65" y="1"/>
                  <a:pt x="43" y="0"/>
                  <a:pt x="20" y="0"/>
                </a:cubicBezTo>
                <a:cubicBezTo>
                  <a:pt x="13" y="0"/>
                  <a:pt x="6" y="1"/>
                  <a:pt x="0" y="3"/>
                </a:cubicBezTo>
                <a:cubicBezTo>
                  <a:pt x="20" y="28"/>
                  <a:pt x="86" y="46"/>
                  <a:pt x="94" y="34"/>
                </a:cubicBezTo>
                <a:cubicBezTo>
                  <a:pt x="59" y="90"/>
                  <a:pt x="79" y="134"/>
                  <a:pt x="93" y="198"/>
                </a:cubicBezTo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Freeform 61">
            <a:extLst>
              <a:ext uri="{FF2B5EF4-FFF2-40B4-BE49-F238E27FC236}">
                <a16:creationId xmlns:a16="http://schemas.microsoft.com/office/drawing/2014/main" xmlns="" id="{0087ABD8-BC13-46B3-B776-E865CFFA3399}"/>
              </a:ext>
            </a:extLst>
          </p:cNvPr>
          <p:cNvSpPr>
            <a:spLocks/>
          </p:cNvSpPr>
          <p:nvPr userDrawn="1"/>
        </p:nvSpPr>
        <p:spPr bwMode="auto">
          <a:xfrm>
            <a:off x="5321807" y="2982913"/>
            <a:ext cx="241300" cy="169863"/>
          </a:xfrm>
          <a:custGeom>
            <a:avLst/>
            <a:gdLst>
              <a:gd name="T0" fmla="*/ 86 w 134"/>
              <a:gd name="T1" fmla="*/ 2 h 94"/>
              <a:gd name="T2" fmla="*/ 124 w 134"/>
              <a:gd name="T3" fmla="*/ 14 h 94"/>
              <a:gd name="T4" fmla="*/ 122 w 134"/>
              <a:gd name="T5" fmla="*/ 60 h 94"/>
              <a:gd name="T6" fmla="*/ 95 w 134"/>
              <a:gd name="T7" fmla="*/ 87 h 94"/>
              <a:gd name="T8" fmla="*/ 46 w 134"/>
              <a:gd name="T9" fmla="*/ 83 h 94"/>
              <a:gd name="T10" fmla="*/ 86 w 134"/>
              <a:gd name="T11" fmla="*/ 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" h="94">
                <a:moveTo>
                  <a:pt x="86" y="2"/>
                </a:moveTo>
                <a:cubicBezTo>
                  <a:pt x="100" y="0"/>
                  <a:pt x="116" y="3"/>
                  <a:pt x="124" y="14"/>
                </a:cubicBezTo>
                <a:cubicBezTo>
                  <a:pt x="134" y="27"/>
                  <a:pt x="130" y="46"/>
                  <a:pt x="122" y="60"/>
                </a:cubicBezTo>
                <a:cubicBezTo>
                  <a:pt x="116" y="71"/>
                  <a:pt x="107" y="81"/>
                  <a:pt x="95" y="87"/>
                </a:cubicBezTo>
                <a:cubicBezTo>
                  <a:pt x="80" y="94"/>
                  <a:pt x="60" y="93"/>
                  <a:pt x="46" y="83"/>
                </a:cubicBezTo>
                <a:cubicBezTo>
                  <a:pt x="0" y="51"/>
                  <a:pt x="47" y="8"/>
                  <a:pt x="86" y="2"/>
                </a:cubicBezTo>
              </a:path>
            </a:pathLst>
          </a:custGeom>
          <a:solidFill>
            <a:srgbClr val="F5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Freeform 62">
            <a:extLst>
              <a:ext uri="{FF2B5EF4-FFF2-40B4-BE49-F238E27FC236}">
                <a16:creationId xmlns:a16="http://schemas.microsoft.com/office/drawing/2014/main" xmlns="" id="{760D3357-48B8-4B43-A9A5-204E6FC289A0}"/>
              </a:ext>
            </a:extLst>
          </p:cNvPr>
          <p:cNvSpPr>
            <a:spLocks/>
          </p:cNvSpPr>
          <p:nvPr userDrawn="1"/>
        </p:nvSpPr>
        <p:spPr bwMode="auto">
          <a:xfrm>
            <a:off x="5048757" y="2992438"/>
            <a:ext cx="390525" cy="393700"/>
          </a:xfrm>
          <a:custGeom>
            <a:avLst/>
            <a:gdLst>
              <a:gd name="T0" fmla="*/ 3 w 217"/>
              <a:gd name="T1" fmla="*/ 146 h 219"/>
              <a:gd name="T2" fmla="*/ 57 w 217"/>
              <a:gd name="T3" fmla="*/ 211 h 219"/>
              <a:gd name="T4" fmla="*/ 134 w 217"/>
              <a:gd name="T5" fmla="*/ 210 h 219"/>
              <a:gd name="T6" fmla="*/ 189 w 217"/>
              <a:gd name="T7" fmla="*/ 82 h 219"/>
              <a:gd name="T8" fmla="*/ 213 w 217"/>
              <a:gd name="T9" fmla="*/ 3 h 219"/>
              <a:gd name="T10" fmla="*/ 175 w 217"/>
              <a:gd name="T11" fmla="*/ 27 h 219"/>
              <a:gd name="T12" fmla="*/ 127 w 217"/>
              <a:gd name="T13" fmla="*/ 67 h 219"/>
              <a:gd name="T14" fmla="*/ 69 w 217"/>
              <a:gd name="T15" fmla="*/ 17 h 219"/>
              <a:gd name="T16" fmla="*/ 40 w 217"/>
              <a:gd name="T17" fmla="*/ 21 h 219"/>
              <a:gd name="T18" fmla="*/ 3 w 217"/>
              <a:gd name="T19" fmla="*/ 146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7" h="219">
                <a:moveTo>
                  <a:pt x="3" y="146"/>
                </a:moveTo>
                <a:cubicBezTo>
                  <a:pt x="7" y="178"/>
                  <a:pt x="25" y="205"/>
                  <a:pt x="57" y="211"/>
                </a:cubicBezTo>
                <a:cubicBezTo>
                  <a:pt x="81" y="216"/>
                  <a:pt x="111" y="219"/>
                  <a:pt x="134" y="210"/>
                </a:cubicBezTo>
                <a:cubicBezTo>
                  <a:pt x="217" y="180"/>
                  <a:pt x="181" y="103"/>
                  <a:pt x="189" y="82"/>
                </a:cubicBezTo>
                <a:cubicBezTo>
                  <a:pt x="199" y="57"/>
                  <a:pt x="209" y="31"/>
                  <a:pt x="213" y="3"/>
                </a:cubicBezTo>
                <a:cubicBezTo>
                  <a:pt x="197" y="0"/>
                  <a:pt x="184" y="14"/>
                  <a:pt x="175" y="27"/>
                </a:cubicBezTo>
                <a:cubicBezTo>
                  <a:pt x="165" y="40"/>
                  <a:pt x="143" y="71"/>
                  <a:pt x="127" y="67"/>
                </a:cubicBezTo>
                <a:cubicBezTo>
                  <a:pt x="116" y="44"/>
                  <a:pt x="95" y="20"/>
                  <a:pt x="69" y="17"/>
                </a:cubicBezTo>
                <a:cubicBezTo>
                  <a:pt x="59" y="15"/>
                  <a:pt x="45" y="12"/>
                  <a:pt x="40" y="21"/>
                </a:cubicBezTo>
                <a:cubicBezTo>
                  <a:pt x="13" y="74"/>
                  <a:pt x="0" y="119"/>
                  <a:pt x="3" y="146"/>
                </a:cubicBez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Freeform 63">
            <a:extLst>
              <a:ext uri="{FF2B5EF4-FFF2-40B4-BE49-F238E27FC236}">
                <a16:creationId xmlns:a16="http://schemas.microsoft.com/office/drawing/2014/main" xmlns="" id="{ED24C645-BA1E-40CB-B018-C2C737AF4AF2}"/>
              </a:ext>
            </a:extLst>
          </p:cNvPr>
          <p:cNvSpPr>
            <a:spLocks/>
          </p:cNvSpPr>
          <p:nvPr userDrawn="1"/>
        </p:nvSpPr>
        <p:spPr bwMode="auto">
          <a:xfrm>
            <a:off x="5012244" y="3176588"/>
            <a:ext cx="138112" cy="338138"/>
          </a:xfrm>
          <a:custGeom>
            <a:avLst/>
            <a:gdLst>
              <a:gd name="T0" fmla="*/ 41 w 77"/>
              <a:gd name="T1" fmla="*/ 167 h 187"/>
              <a:gd name="T2" fmla="*/ 43 w 77"/>
              <a:gd name="T3" fmla="*/ 169 h 187"/>
              <a:gd name="T4" fmla="*/ 72 w 77"/>
              <a:gd name="T5" fmla="*/ 109 h 187"/>
              <a:gd name="T6" fmla="*/ 76 w 77"/>
              <a:gd name="T7" fmla="*/ 93 h 187"/>
              <a:gd name="T8" fmla="*/ 65 w 77"/>
              <a:gd name="T9" fmla="*/ 74 h 187"/>
              <a:gd name="T10" fmla="*/ 49 w 77"/>
              <a:gd name="T11" fmla="*/ 54 h 187"/>
              <a:gd name="T12" fmla="*/ 64 w 77"/>
              <a:gd name="T13" fmla="*/ 26 h 187"/>
              <a:gd name="T14" fmla="*/ 69 w 77"/>
              <a:gd name="T15" fmla="*/ 14 h 187"/>
              <a:gd name="T16" fmla="*/ 65 w 77"/>
              <a:gd name="T17" fmla="*/ 3 h 187"/>
              <a:gd name="T18" fmla="*/ 54 w 77"/>
              <a:gd name="T19" fmla="*/ 4 h 187"/>
              <a:gd name="T20" fmla="*/ 2 w 77"/>
              <a:gd name="T21" fmla="*/ 155 h 187"/>
              <a:gd name="T22" fmla="*/ 12 w 77"/>
              <a:gd name="T23" fmla="*/ 180 h 187"/>
              <a:gd name="T24" fmla="*/ 41 w 77"/>
              <a:gd name="T25" fmla="*/ 16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" h="187">
                <a:moveTo>
                  <a:pt x="41" y="167"/>
                </a:moveTo>
                <a:cubicBezTo>
                  <a:pt x="41" y="168"/>
                  <a:pt x="42" y="168"/>
                  <a:pt x="43" y="169"/>
                </a:cubicBezTo>
                <a:cubicBezTo>
                  <a:pt x="54" y="150"/>
                  <a:pt x="64" y="130"/>
                  <a:pt x="72" y="109"/>
                </a:cubicBezTo>
                <a:cubicBezTo>
                  <a:pt x="74" y="104"/>
                  <a:pt x="77" y="99"/>
                  <a:pt x="76" y="93"/>
                </a:cubicBezTo>
                <a:cubicBezTo>
                  <a:pt x="75" y="86"/>
                  <a:pt x="70" y="80"/>
                  <a:pt x="65" y="74"/>
                </a:cubicBezTo>
                <a:cubicBezTo>
                  <a:pt x="60" y="68"/>
                  <a:pt x="54" y="60"/>
                  <a:pt x="49" y="54"/>
                </a:cubicBezTo>
                <a:cubicBezTo>
                  <a:pt x="54" y="44"/>
                  <a:pt x="59" y="35"/>
                  <a:pt x="64" y="26"/>
                </a:cubicBezTo>
                <a:cubicBezTo>
                  <a:pt x="66" y="22"/>
                  <a:pt x="68" y="19"/>
                  <a:pt x="69" y="14"/>
                </a:cubicBezTo>
                <a:cubicBezTo>
                  <a:pt x="69" y="10"/>
                  <a:pt x="68" y="5"/>
                  <a:pt x="65" y="3"/>
                </a:cubicBezTo>
                <a:cubicBezTo>
                  <a:pt x="61" y="0"/>
                  <a:pt x="57" y="0"/>
                  <a:pt x="54" y="4"/>
                </a:cubicBezTo>
                <a:cubicBezTo>
                  <a:pt x="42" y="19"/>
                  <a:pt x="0" y="140"/>
                  <a:pt x="2" y="155"/>
                </a:cubicBezTo>
                <a:cubicBezTo>
                  <a:pt x="3" y="164"/>
                  <a:pt x="4" y="175"/>
                  <a:pt x="12" y="180"/>
                </a:cubicBezTo>
                <a:cubicBezTo>
                  <a:pt x="22" y="187"/>
                  <a:pt x="34" y="176"/>
                  <a:pt x="41" y="167"/>
                </a:cubicBezTo>
                <a:close/>
              </a:path>
            </a:pathLst>
          </a:custGeom>
          <a:solidFill>
            <a:srgbClr val="F5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Freeform 64">
            <a:extLst>
              <a:ext uri="{FF2B5EF4-FFF2-40B4-BE49-F238E27FC236}">
                <a16:creationId xmlns:a16="http://schemas.microsoft.com/office/drawing/2014/main" xmlns="" id="{883325E9-AB0D-4942-93BD-5CBF46F61462}"/>
              </a:ext>
            </a:extLst>
          </p:cNvPr>
          <p:cNvSpPr>
            <a:spLocks/>
          </p:cNvSpPr>
          <p:nvPr userDrawn="1"/>
        </p:nvSpPr>
        <p:spPr bwMode="auto">
          <a:xfrm>
            <a:off x="5104319" y="2840038"/>
            <a:ext cx="107950" cy="182563"/>
          </a:xfrm>
          <a:custGeom>
            <a:avLst/>
            <a:gdLst>
              <a:gd name="T0" fmla="*/ 52 w 60"/>
              <a:gd name="T1" fmla="*/ 58 h 101"/>
              <a:gd name="T2" fmla="*/ 15 w 60"/>
              <a:gd name="T3" fmla="*/ 97 h 101"/>
              <a:gd name="T4" fmla="*/ 8 w 60"/>
              <a:gd name="T5" fmla="*/ 44 h 101"/>
              <a:gd name="T6" fmla="*/ 45 w 60"/>
              <a:gd name="T7" fmla="*/ 4 h 101"/>
              <a:gd name="T8" fmla="*/ 52 w 60"/>
              <a:gd name="T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01">
                <a:moveTo>
                  <a:pt x="52" y="58"/>
                </a:moveTo>
                <a:cubicBezTo>
                  <a:pt x="44" y="84"/>
                  <a:pt x="27" y="101"/>
                  <a:pt x="15" y="97"/>
                </a:cubicBezTo>
                <a:cubicBezTo>
                  <a:pt x="3" y="93"/>
                  <a:pt x="0" y="69"/>
                  <a:pt x="8" y="44"/>
                </a:cubicBezTo>
                <a:cubicBezTo>
                  <a:pt x="17" y="18"/>
                  <a:pt x="33" y="0"/>
                  <a:pt x="45" y="4"/>
                </a:cubicBezTo>
                <a:cubicBezTo>
                  <a:pt x="57" y="8"/>
                  <a:pt x="60" y="32"/>
                  <a:pt x="52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Freeform 65">
            <a:extLst>
              <a:ext uri="{FF2B5EF4-FFF2-40B4-BE49-F238E27FC236}">
                <a16:creationId xmlns:a16="http://schemas.microsoft.com/office/drawing/2014/main" xmlns="" id="{51519838-0CA1-490A-9C27-5661B9F3F3D0}"/>
              </a:ext>
            </a:extLst>
          </p:cNvPr>
          <p:cNvSpPr>
            <a:spLocks/>
          </p:cNvSpPr>
          <p:nvPr userDrawn="1"/>
        </p:nvSpPr>
        <p:spPr bwMode="auto">
          <a:xfrm>
            <a:off x="5193219" y="2851150"/>
            <a:ext cx="180975" cy="211138"/>
          </a:xfrm>
          <a:custGeom>
            <a:avLst/>
            <a:gdLst>
              <a:gd name="T0" fmla="*/ 92 w 101"/>
              <a:gd name="T1" fmla="*/ 72 h 117"/>
              <a:gd name="T2" fmla="*/ 34 w 101"/>
              <a:gd name="T3" fmla="*/ 109 h 117"/>
              <a:gd name="T4" fmla="*/ 9 w 101"/>
              <a:gd name="T5" fmla="*/ 45 h 117"/>
              <a:gd name="T6" fmla="*/ 67 w 101"/>
              <a:gd name="T7" fmla="*/ 7 h 117"/>
              <a:gd name="T8" fmla="*/ 92 w 101"/>
              <a:gd name="T9" fmla="*/ 7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117">
                <a:moveTo>
                  <a:pt x="92" y="72"/>
                </a:moveTo>
                <a:cubicBezTo>
                  <a:pt x="83" y="100"/>
                  <a:pt x="57" y="117"/>
                  <a:pt x="34" y="109"/>
                </a:cubicBezTo>
                <a:cubicBezTo>
                  <a:pt x="11" y="102"/>
                  <a:pt x="0" y="73"/>
                  <a:pt x="9" y="45"/>
                </a:cubicBezTo>
                <a:cubicBezTo>
                  <a:pt x="18" y="17"/>
                  <a:pt x="44" y="0"/>
                  <a:pt x="67" y="7"/>
                </a:cubicBezTo>
                <a:cubicBezTo>
                  <a:pt x="90" y="15"/>
                  <a:pt x="101" y="44"/>
                  <a:pt x="92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90" name="Picture 66">
            <a:extLst>
              <a:ext uri="{FF2B5EF4-FFF2-40B4-BE49-F238E27FC236}">
                <a16:creationId xmlns:a16="http://schemas.microsoft.com/office/drawing/2014/main" xmlns="" id="{43A6502A-5F6F-43F1-93B9-F19175073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357" y="3827463"/>
            <a:ext cx="133350" cy="6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2" name="Picture 68">
            <a:extLst>
              <a:ext uri="{FF2B5EF4-FFF2-40B4-BE49-F238E27FC236}">
                <a16:creationId xmlns:a16="http://schemas.microsoft.com/office/drawing/2014/main" xmlns="" id="{0299447C-C0FD-431A-B57E-E8D42A4A7F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169" y="3030538"/>
            <a:ext cx="106362" cy="8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5" name="Freeform 69">
            <a:extLst>
              <a:ext uri="{FF2B5EF4-FFF2-40B4-BE49-F238E27FC236}">
                <a16:creationId xmlns:a16="http://schemas.microsoft.com/office/drawing/2014/main" xmlns="" id="{61A46203-7479-4058-8CE0-41A41BD5C69F}"/>
              </a:ext>
            </a:extLst>
          </p:cNvPr>
          <p:cNvSpPr>
            <a:spLocks/>
          </p:cNvSpPr>
          <p:nvPr userDrawn="1"/>
        </p:nvSpPr>
        <p:spPr bwMode="auto">
          <a:xfrm>
            <a:off x="5236082" y="2882900"/>
            <a:ext cx="134937" cy="179388"/>
          </a:xfrm>
          <a:custGeom>
            <a:avLst/>
            <a:gdLst>
              <a:gd name="T0" fmla="*/ 0 w 75"/>
              <a:gd name="T1" fmla="*/ 86 h 99"/>
              <a:gd name="T2" fmla="*/ 10 w 75"/>
              <a:gd name="T3" fmla="*/ 91 h 99"/>
              <a:gd name="T4" fmla="*/ 68 w 75"/>
              <a:gd name="T5" fmla="*/ 54 h 99"/>
              <a:gd name="T6" fmla="*/ 59 w 75"/>
              <a:gd name="T7" fmla="*/ 0 h 99"/>
              <a:gd name="T8" fmla="*/ 0 w 75"/>
              <a:gd name="T9" fmla="*/ 86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99">
                <a:moveTo>
                  <a:pt x="0" y="86"/>
                </a:moveTo>
                <a:cubicBezTo>
                  <a:pt x="3" y="88"/>
                  <a:pt x="6" y="90"/>
                  <a:pt x="10" y="91"/>
                </a:cubicBezTo>
                <a:cubicBezTo>
                  <a:pt x="33" y="99"/>
                  <a:pt x="59" y="82"/>
                  <a:pt x="68" y="54"/>
                </a:cubicBezTo>
                <a:cubicBezTo>
                  <a:pt x="75" y="33"/>
                  <a:pt x="71" y="12"/>
                  <a:pt x="59" y="0"/>
                </a:cubicBezTo>
                <a:lnTo>
                  <a:pt x="0" y="86"/>
                </a:ln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Freeform 70">
            <a:extLst>
              <a:ext uri="{FF2B5EF4-FFF2-40B4-BE49-F238E27FC236}">
                <a16:creationId xmlns:a16="http://schemas.microsoft.com/office/drawing/2014/main" xmlns="" id="{74A5F8A4-E940-4187-97FB-11F5F3789CCE}"/>
              </a:ext>
            </a:extLst>
          </p:cNvPr>
          <p:cNvSpPr>
            <a:spLocks/>
          </p:cNvSpPr>
          <p:nvPr userDrawn="1"/>
        </p:nvSpPr>
        <p:spPr bwMode="auto">
          <a:xfrm>
            <a:off x="5131307" y="2860675"/>
            <a:ext cx="77787" cy="161925"/>
          </a:xfrm>
          <a:custGeom>
            <a:avLst/>
            <a:gdLst>
              <a:gd name="T0" fmla="*/ 37 w 43"/>
              <a:gd name="T1" fmla="*/ 47 h 90"/>
              <a:gd name="T2" fmla="*/ 38 w 43"/>
              <a:gd name="T3" fmla="*/ 0 h 90"/>
              <a:gd name="T4" fmla="*/ 0 w 43"/>
              <a:gd name="T5" fmla="*/ 86 h 90"/>
              <a:gd name="T6" fmla="*/ 37 w 43"/>
              <a:gd name="T7" fmla="*/ 47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90">
                <a:moveTo>
                  <a:pt x="37" y="47"/>
                </a:moveTo>
                <a:cubicBezTo>
                  <a:pt x="43" y="28"/>
                  <a:pt x="43" y="10"/>
                  <a:pt x="38" y="0"/>
                </a:cubicBezTo>
                <a:cubicBezTo>
                  <a:pt x="0" y="86"/>
                  <a:pt x="0" y="86"/>
                  <a:pt x="0" y="86"/>
                </a:cubicBezTo>
                <a:cubicBezTo>
                  <a:pt x="12" y="90"/>
                  <a:pt x="29" y="73"/>
                  <a:pt x="37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Freeform 71">
            <a:extLst>
              <a:ext uri="{FF2B5EF4-FFF2-40B4-BE49-F238E27FC236}">
                <a16:creationId xmlns:a16="http://schemas.microsoft.com/office/drawing/2014/main" xmlns="" id="{DE69838C-BFA9-4316-B8B5-4C35A6BCDE15}"/>
              </a:ext>
            </a:extLst>
          </p:cNvPr>
          <p:cNvSpPr>
            <a:spLocks/>
          </p:cNvSpPr>
          <p:nvPr userDrawn="1"/>
        </p:nvSpPr>
        <p:spPr bwMode="auto">
          <a:xfrm>
            <a:off x="5196394" y="1849438"/>
            <a:ext cx="482600" cy="611188"/>
          </a:xfrm>
          <a:custGeom>
            <a:avLst/>
            <a:gdLst>
              <a:gd name="T0" fmla="*/ 268 w 268"/>
              <a:gd name="T1" fmla="*/ 137 h 339"/>
              <a:gd name="T2" fmla="*/ 127 w 268"/>
              <a:gd name="T3" fmla="*/ 4 h 339"/>
              <a:gd name="T4" fmla="*/ 1 w 268"/>
              <a:gd name="T5" fmla="*/ 132 h 339"/>
              <a:gd name="T6" fmla="*/ 37 w 268"/>
              <a:gd name="T7" fmla="*/ 228 h 339"/>
              <a:gd name="T8" fmla="*/ 84 w 268"/>
              <a:gd name="T9" fmla="*/ 297 h 339"/>
              <a:gd name="T10" fmla="*/ 91 w 268"/>
              <a:gd name="T11" fmla="*/ 314 h 339"/>
              <a:gd name="T12" fmla="*/ 91 w 268"/>
              <a:gd name="T13" fmla="*/ 339 h 339"/>
              <a:gd name="T14" fmla="*/ 125 w 268"/>
              <a:gd name="T15" fmla="*/ 339 h 339"/>
              <a:gd name="T16" fmla="*/ 143 w 268"/>
              <a:gd name="T17" fmla="*/ 339 h 339"/>
              <a:gd name="T18" fmla="*/ 178 w 268"/>
              <a:gd name="T19" fmla="*/ 339 h 339"/>
              <a:gd name="T20" fmla="*/ 178 w 268"/>
              <a:gd name="T21" fmla="*/ 314 h 339"/>
              <a:gd name="T22" fmla="*/ 183 w 268"/>
              <a:gd name="T23" fmla="*/ 303 h 339"/>
              <a:gd name="T24" fmla="*/ 233 w 268"/>
              <a:gd name="T25" fmla="*/ 226 h 339"/>
              <a:gd name="T26" fmla="*/ 268 w 268"/>
              <a:gd name="T27" fmla="*/ 137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8" h="339">
                <a:moveTo>
                  <a:pt x="268" y="137"/>
                </a:moveTo>
                <a:cubicBezTo>
                  <a:pt x="268" y="61"/>
                  <a:pt x="204" y="0"/>
                  <a:pt x="127" y="4"/>
                </a:cubicBezTo>
                <a:cubicBezTo>
                  <a:pt x="59" y="8"/>
                  <a:pt x="4" y="64"/>
                  <a:pt x="1" y="132"/>
                </a:cubicBezTo>
                <a:cubicBezTo>
                  <a:pt x="0" y="169"/>
                  <a:pt x="14" y="203"/>
                  <a:pt x="37" y="228"/>
                </a:cubicBezTo>
                <a:cubicBezTo>
                  <a:pt x="56" y="248"/>
                  <a:pt x="73" y="271"/>
                  <a:pt x="84" y="297"/>
                </a:cubicBezTo>
                <a:cubicBezTo>
                  <a:pt x="91" y="314"/>
                  <a:pt x="91" y="314"/>
                  <a:pt x="91" y="314"/>
                </a:cubicBezTo>
                <a:cubicBezTo>
                  <a:pt x="91" y="339"/>
                  <a:pt x="91" y="339"/>
                  <a:pt x="91" y="339"/>
                </a:cubicBezTo>
                <a:cubicBezTo>
                  <a:pt x="125" y="339"/>
                  <a:pt x="125" y="339"/>
                  <a:pt x="125" y="339"/>
                </a:cubicBezTo>
                <a:cubicBezTo>
                  <a:pt x="143" y="339"/>
                  <a:pt x="143" y="339"/>
                  <a:pt x="143" y="339"/>
                </a:cubicBezTo>
                <a:cubicBezTo>
                  <a:pt x="178" y="339"/>
                  <a:pt x="178" y="339"/>
                  <a:pt x="178" y="339"/>
                </a:cubicBezTo>
                <a:cubicBezTo>
                  <a:pt x="178" y="314"/>
                  <a:pt x="178" y="314"/>
                  <a:pt x="178" y="314"/>
                </a:cubicBezTo>
                <a:cubicBezTo>
                  <a:pt x="183" y="303"/>
                  <a:pt x="183" y="303"/>
                  <a:pt x="183" y="303"/>
                </a:cubicBezTo>
                <a:cubicBezTo>
                  <a:pt x="195" y="274"/>
                  <a:pt x="213" y="249"/>
                  <a:pt x="233" y="226"/>
                </a:cubicBezTo>
                <a:cubicBezTo>
                  <a:pt x="255" y="202"/>
                  <a:pt x="268" y="171"/>
                  <a:pt x="268" y="1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Rectangle 72">
            <a:extLst>
              <a:ext uri="{FF2B5EF4-FFF2-40B4-BE49-F238E27FC236}">
                <a16:creationId xmlns:a16="http://schemas.microsoft.com/office/drawing/2014/main" xmlns="" id="{56EDDE31-E3B9-42E8-B0E2-CFDAC18D20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53557" y="2416175"/>
            <a:ext cx="168275" cy="119063"/>
          </a:xfrm>
          <a:prstGeom prst="rect">
            <a:avLst/>
          </a:pr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Freeform 73">
            <a:extLst>
              <a:ext uri="{FF2B5EF4-FFF2-40B4-BE49-F238E27FC236}">
                <a16:creationId xmlns:a16="http://schemas.microsoft.com/office/drawing/2014/main" xmlns="" id="{AB1B1EBA-35E6-40E5-A1E6-FBE668F0AD46}"/>
              </a:ext>
            </a:extLst>
          </p:cNvPr>
          <p:cNvSpPr>
            <a:spLocks/>
          </p:cNvSpPr>
          <p:nvPr userDrawn="1"/>
        </p:nvSpPr>
        <p:spPr bwMode="auto">
          <a:xfrm>
            <a:off x="5332919" y="2052638"/>
            <a:ext cx="211137" cy="417513"/>
          </a:xfrm>
          <a:custGeom>
            <a:avLst/>
            <a:gdLst>
              <a:gd name="T0" fmla="*/ 85 w 133"/>
              <a:gd name="T1" fmla="*/ 263 h 263"/>
              <a:gd name="T2" fmla="*/ 55 w 133"/>
              <a:gd name="T3" fmla="*/ 263 h 263"/>
              <a:gd name="T4" fmla="*/ 0 w 133"/>
              <a:gd name="T5" fmla="*/ 8 h 263"/>
              <a:gd name="T6" fmla="*/ 11 w 133"/>
              <a:gd name="T7" fmla="*/ 5 h 263"/>
              <a:gd name="T8" fmla="*/ 64 w 133"/>
              <a:gd name="T9" fmla="*/ 251 h 263"/>
              <a:gd name="T10" fmla="*/ 75 w 133"/>
              <a:gd name="T11" fmla="*/ 251 h 263"/>
              <a:gd name="T12" fmla="*/ 121 w 133"/>
              <a:gd name="T13" fmla="*/ 0 h 263"/>
              <a:gd name="T14" fmla="*/ 133 w 133"/>
              <a:gd name="T15" fmla="*/ 2 h 263"/>
              <a:gd name="T16" fmla="*/ 85 w 133"/>
              <a:gd name="T17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263">
                <a:moveTo>
                  <a:pt x="85" y="263"/>
                </a:moveTo>
                <a:lnTo>
                  <a:pt x="55" y="263"/>
                </a:lnTo>
                <a:lnTo>
                  <a:pt x="0" y="8"/>
                </a:lnTo>
                <a:lnTo>
                  <a:pt x="11" y="5"/>
                </a:lnTo>
                <a:lnTo>
                  <a:pt x="64" y="251"/>
                </a:lnTo>
                <a:lnTo>
                  <a:pt x="75" y="251"/>
                </a:lnTo>
                <a:lnTo>
                  <a:pt x="121" y="0"/>
                </a:lnTo>
                <a:lnTo>
                  <a:pt x="133" y="2"/>
                </a:lnTo>
                <a:lnTo>
                  <a:pt x="85" y="263"/>
                </a:ln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Oval 74">
            <a:extLst>
              <a:ext uri="{FF2B5EF4-FFF2-40B4-BE49-F238E27FC236}">
                <a16:creationId xmlns:a16="http://schemas.microsoft.com/office/drawing/2014/main" xmlns="" id="{6F8FE122-2BD8-47CD-80AF-B21CEF386B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01182" y="2500313"/>
            <a:ext cx="74612" cy="74613"/>
          </a:xfrm>
          <a:prstGeom prst="ellipse">
            <a:avLst/>
          </a:pr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1" name="Rectangle 75">
            <a:extLst>
              <a:ext uri="{FF2B5EF4-FFF2-40B4-BE49-F238E27FC236}">
                <a16:creationId xmlns:a16="http://schemas.microsoft.com/office/drawing/2014/main" xmlns="" id="{DD0607C4-437A-4A83-A8B3-DB02F175AE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31344" y="1570038"/>
            <a:ext cx="15875" cy="1968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Rectangle 76">
            <a:extLst>
              <a:ext uri="{FF2B5EF4-FFF2-40B4-BE49-F238E27FC236}">
                <a16:creationId xmlns:a16="http://schemas.microsoft.com/office/drawing/2014/main" xmlns="" id="{154535AF-950E-4A90-9F17-DCE5714E84B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723444" y="2046288"/>
            <a:ext cx="196850" cy="11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3" name="Rectangle 77">
            <a:extLst>
              <a:ext uri="{FF2B5EF4-FFF2-40B4-BE49-F238E27FC236}">
                <a16:creationId xmlns:a16="http://schemas.microsoft.com/office/drawing/2014/main" xmlns="" id="{585740D9-CD54-49F1-8E59-06769152CB0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958269" y="2046288"/>
            <a:ext cx="196850" cy="11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4" name="Freeform 78">
            <a:extLst>
              <a:ext uri="{FF2B5EF4-FFF2-40B4-BE49-F238E27FC236}">
                <a16:creationId xmlns:a16="http://schemas.microsoft.com/office/drawing/2014/main" xmlns="" id="{9D458E39-EA80-45CC-BBA4-00AA87AD0355}"/>
              </a:ext>
            </a:extLst>
          </p:cNvPr>
          <p:cNvSpPr>
            <a:spLocks/>
          </p:cNvSpPr>
          <p:nvPr userDrawn="1"/>
        </p:nvSpPr>
        <p:spPr bwMode="auto">
          <a:xfrm>
            <a:off x="5070982" y="1730375"/>
            <a:ext cx="158750" cy="138113"/>
          </a:xfrm>
          <a:custGeom>
            <a:avLst/>
            <a:gdLst>
              <a:gd name="T0" fmla="*/ 95 w 100"/>
              <a:gd name="T1" fmla="*/ 87 h 87"/>
              <a:gd name="T2" fmla="*/ 0 w 100"/>
              <a:gd name="T3" fmla="*/ 6 h 87"/>
              <a:gd name="T4" fmla="*/ 7 w 100"/>
              <a:gd name="T5" fmla="*/ 0 h 87"/>
              <a:gd name="T6" fmla="*/ 100 w 100"/>
              <a:gd name="T7" fmla="*/ 80 h 87"/>
              <a:gd name="T8" fmla="*/ 95 w 100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87">
                <a:moveTo>
                  <a:pt x="95" y="87"/>
                </a:moveTo>
                <a:lnTo>
                  <a:pt x="0" y="6"/>
                </a:lnTo>
                <a:lnTo>
                  <a:pt x="7" y="0"/>
                </a:lnTo>
                <a:lnTo>
                  <a:pt x="100" y="80"/>
                </a:lnTo>
                <a:lnTo>
                  <a:pt x="95" y="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Freeform 79">
            <a:extLst>
              <a:ext uri="{FF2B5EF4-FFF2-40B4-BE49-F238E27FC236}">
                <a16:creationId xmlns:a16="http://schemas.microsoft.com/office/drawing/2014/main" xmlns="" id="{E7015198-1910-45D7-9CE9-3662EE7CB1B3}"/>
              </a:ext>
            </a:extLst>
          </p:cNvPr>
          <p:cNvSpPr>
            <a:spLocks/>
          </p:cNvSpPr>
          <p:nvPr userDrawn="1"/>
        </p:nvSpPr>
        <p:spPr bwMode="auto">
          <a:xfrm>
            <a:off x="5623432" y="1684338"/>
            <a:ext cx="138112" cy="157163"/>
          </a:xfrm>
          <a:custGeom>
            <a:avLst/>
            <a:gdLst>
              <a:gd name="T0" fmla="*/ 5 w 87"/>
              <a:gd name="T1" fmla="*/ 99 h 99"/>
              <a:gd name="T2" fmla="*/ 0 w 87"/>
              <a:gd name="T3" fmla="*/ 94 h 99"/>
              <a:gd name="T4" fmla="*/ 80 w 87"/>
              <a:gd name="T5" fmla="*/ 0 h 99"/>
              <a:gd name="T6" fmla="*/ 87 w 87"/>
              <a:gd name="T7" fmla="*/ 6 h 99"/>
              <a:gd name="T8" fmla="*/ 5 w 87"/>
              <a:gd name="T9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99">
                <a:moveTo>
                  <a:pt x="5" y="99"/>
                </a:moveTo>
                <a:lnTo>
                  <a:pt x="0" y="94"/>
                </a:lnTo>
                <a:lnTo>
                  <a:pt x="80" y="0"/>
                </a:lnTo>
                <a:lnTo>
                  <a:pt x="87" y="6"/>
                </a:lnTo>
                <a:lnTo>
                  <a:pt x="5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Freeform 80">
            <a:extLst>
              <a:ext uri="{FF2B5EF4-FFF2-40B4-BE49-F238E27FC236}">
                <a16:creationId xmlns:a16="http://schemas.microsoft.com/office/drawing/2014/main" xmlns="" id="{77E806FE-98F9-4A46-A1C2-2DB13EAC8892}"/>
              </a:ext>
            </a:extLst>
          </p:cNvPr>
          <p:cNvSpPr>
            <a:spLocks/>
          </p:cNvSpPr>
          <p:nvPr userDrawn="1"/>
        </p:nvSpPr>
        <p:spPr bwMode="auto">
          <a:xfrm>
            <a:off x="3718432" y="1423988"/>
            <a:ext cx="427037" cy="696913"/>
          </a:xfrm>
          <a:custGeom>
            <a:avLst/>
            <a:gdLst>
              <a:gd name="T0" fmla="*/ 269 w 269"/>
              <a:gd name="T1" fmla="*/ 439 h 439"/>
              <a:gd name="T2" fmla="*/ 0 w 269"/>
              <a:gd name="T3" fmla="*/ 426 h 439"/>
              <a:gd name="T4" fmla="*/ 0 w 269"/>
              <a:gd name="T5" fmla="*/ 0 h 439"/>
              <a:gd name="T6" fmla="*/ 269 w 269"/>
              <a:gd name="T7" fmla="*/ 21 h 439"/>
              <a:gd name="T8" fmla="*/ 269 w 269"/>
              <a:gd name="T9" fmla="*/ 439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9" h="439">
                <a:moveTo>
                  <a:pt x="269" y="439"/>
                </a:moveTo>
                <a:lnTo>
                  <a:pt x="0" y="426"/>
                </a:lnTo>
                <a:lnTo>
                  <a:pt x="0" y="0"/>
                </a:lnTo>
                <a:lnTo>
                  <a:pt x="269" y="21"/>
                </a:lnTo>
                <a:lnTo>
                  <a:pt x="269" y="439"/>
                </a:lnTo>
                <a:close/>
              </a:path>
            </a:pathLst>
          </a:custGeom>
          <a:solidFill>
            <a:srgbClr val="D98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9" name="Freeform 81">
            <a:extLst>
              <a:ext uri="{FF2B5EF4-FFF2-40B4-BE49-F238E27FC236}">
                <a16:creationId xmlns:a16="http://schemas.microsoft.com/office/drawing/2014/main" xmlns="" id="{72BAD453-9520-469C-960C-05601474D30E}"/>
              </a:ext>
            </a:extLst>
          </p:cNvPr>
          <p:cNvSpPr>
            <a:spLocks/>
          </p:cNvSpPr>
          <p:nvPr userDrawn="1"/>
        </p:nvSpPr>
        <p:spPr bwMode="auto">
          <a:xfrm>
            <a:off x="1194307" y="2747963"/>
            <a:ext cx="301625" cy="490538"/>
          </a:xfrm>
          <a:custGeom>
            <a:avLst/>
            <a:gdLst>
              <a:gd name="T0" fmla="*/ 190 w 190"/>
              <a:gd name="T1" fmla="*/ 309 h 309"/>
              <a:gd name="T2" fmla="*/ 0 w 190"/>
              <a:gd name="T3" fmla="*/ 300 h 309"/>
              <a:gd name="T4" fmla="*/ 0 w 190"/>
              <a:gd name="T5" fmla="*/ 0 h 309"/>
              <a:gd name="T6" fmla="*/ 190 w 190"/>
              <a:gd name="T7" fmla="*/ 16 h 309"/>
              <a:gd name="T8" fmla="*/ 190 w 190"/>
              <a:gd name="T9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309">
                <a:moveTo>
                  <a:pt x="190" y="309"/>
                </a:moveTo>
                <a:lnTo>
                  <a:pt x="0" y="300"/>
                </a:lnTo>
                <a:lnTo>
                  <a:pt x="0" y="0"/>
                </a:lnTo>
                <a:lnTo>
                  <a:pt x="190" y="16"/>
                </a:lnTo>
                <a:lnTo>
                  <a:pt x="190" y="309"/>
                </a:lnTo>
                <a:close/>
              </a:path>
            </a:pathLst>
          </a:custGeom>
          <a:solidFill>
            <a:srgbClr val="D98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0" name="Freeform 82">
            <a:extLst>
              <a:ext uri="{FF2B5EF4-FFF2-40B4-BE49-F238E27FC236}">
                <a16:creationId xmlns:a16="http://schemas.microsoft.com/office/drawing/2014/main" xmlns="" id="{1C26F5CD-795C-4443-9785-D20C50782F91}"/>
              </a:ext>
            </a:extLst>
          </p:cNvPr>
          <p:cNvSpPr>
            <a:spLocks/>
          </p:cNvSpPr>
          <p:nvPr userDrawn="1"/>
        </p:nvSpPr>
        <p:spPr bwMode="auto">
          <a:xfrm>
            <a:off x="1330832" y="3106738"/>
            <a:ext cx="241300" cy="395288"/>
          </a:xfrm>
          <a:custGeom>
            <a:avLst/>
            <a:gdLst>
              <a:gd name="T0" fmla="*/ 152 w 152"/>
              <a:gd name="T1" fmla="*/ 249 h 249"/>
              <a:gd name="T2" fmla="*/ 0 w 152"/>
              <a:gd name="T3" fmla="*/ 241 h 249"/>
              <a:gd name="T4" fmla="*/ 0 w 152"/>
              <a:gd name="T5" fmla="*/ 0 h 249"/>
              <a:gd name="T6" fmla="*/ 152 w 152"/>
              <a:gd name="T7" fmla="*/ 13 h 249"/>
              <a:gd name="T8" fmla="*/ 152 w 152"/>
              <a:gd name="T9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249">
                <a:moveTo>
                  <a:pt x="152" y="249"/>
                </a:moveTo>
                <a:lnTo>
                  <a:pt x="0" y="241"/>
                </a:lnTo>
                <a:lnTo>
                  <a:pt x="0" y="0"/>
                </a:lnTo>
                <a:lnTo>
                  <a:pt x="152" y="13"/>
                </a:lnTo>
                <a:lnTo>
                  <a:pt x="152" y="249"/>
                </a:ln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Freeform 83">
            <a:extLst>
              <a:ext uri="{FF2B5EF4-FFF2-40B4-BE49-F238E27FC236}">
                <a16:creationId xmlns:a16="http://schemas.microsoft.com/office/drawing/2014/main" xmlns="" id="{6FA61D07-EFAB-4948-951D-6A8099FEC129}"/>
              </a:ext>
            </a:extLst>
          </p:cNvPr>
          <p:cNvSpPr>
            <a:spLocks/>
          </p:cNvSpPr>
          <p:nvPr userDrawn="1"/>
        </p:nvSpPr>
        <p:spPr bwMode="auto">
          <a:xfrm>
            <a:off x="3199319" y="1630363"/>
            <a:ext cx="376237" cy="474663"/>
          </a:xfrm>
          <a:custGeom>
            <a:avLst/>
            <a:gdLst>
              <a:gd name="T0" fmla="*/ 237 w 237"/>
              <a:gd name="T1" fmla="*/ 290 h 299"/>
              <a:gd name="T2" fmla="*/ 0 w 237"/>
              <a:gd name="T3" fmla="*/ 299 h 299"/>
              <a:gd name="T4" fmla="*/ 0 w 237"/>
              <a:gd name="T5" fmla="*/ 0 h 299"/>
              <a:gd name="T6" fmla="*/ 237 w 237"/>
              <a:gd name="T7" fmla="*/ 10 h 299"/>
              <a:gd name="T8" fmla="*/ 237 w 237"/>
              <a:gd name="T9" fmla="*/ 29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99">
                <a:moveTo>
                  <a:pt x="237" y="290"/>
                </a:moveTo>
                <a:lnTo>
                  <a:pt x="0" y="299"/>
                </a:lnTo>
                <a:lnTo>
                  <a:pt x="0" y="0"/>
                </a:lnTo>
                <a:lnTo>
                  <a:pt x="237" y="10"/>
                </a:lnTo>
                <a:lnTo>
                  <a:pt x="237" y="290"/>
                </a:lnTo>
                <a:close/>
              </a:path>
            </a:pathLst>
          </a:custGeom>
          <a:solidFill>
            <a:srgbClr val="E3B9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2" name="Freeform 84">
            <a:extLst>
              <a:ext uri="{FF2B5EF4-FFF2-40B4-BE49-F238E27FC236}">
                <a16:creationId xmlns:a16="http://schemas.microsoft.com/office/drawing/2014/main" xmlns="" id="{2B8564F8-B33B-4117-923E-795F303AD47F}"/>
              </a:ext>
            </a:extLst>
          </p:cNvPr>
          <p:cNvSpPr>
            <a:spLocks/>
          </p:cNvSpPr>
          <p:nvPr userDrawn="1"/>
        </p:nvSpPr>
        <p:spPr bwMode="auto">
          <a:xfrm>
            <a:off x="2054732" y="4486275"/>
            <a:ext cx="376237" cy="473075"/>
          </a:xfrm>
          <a:custGeom>
            <a:avLst/>
            <a:gdLst>
              <a:gd name="T0" fmla="*/ 237 w 237"/>
              <a:gd name="T1" fmla="*/ 289 h 298"/>
              <a:gd name="T2" fmla="*/ 0 w 237"/>
              <a:gd name="T3" fmla="*/ 298 h 298"/>
              <a:gd name="T4" fmla="*/ 0 w 237"/>
              <a:gd name="T5" fmla="*/ 0 h 298"/>
              <a:gd name="T6" fmla="*/ 237 w 237"/>
              <a:gd name="T7" fmla="*/ 9 h 298"/>
              <a:gd name="T8" fmla="*/ 237 w 237"/>
              <a:gd name="T9" fmla="*/ 289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98">
                <a:moveTo>
                  <a:pt x="237" y="289"/>
                </a:moveTo>
                <a:lnTo>
                  <a:pt x="0" y="298"/>
                </a:lnTo>
                <a:lnTo>
                  <a:pt x="0" y="0"/>
                </a:lnTo>
                <a:lnTo>
                  <a:pt x="237" y="9"/>
                </a:lnTo>
                <a:lnTo>
                  <a:pt x="237" y="289"/>
                </a:lnTo>
                <a:close/>
              </a:path>
            </a:pathLst>
          </a:custGeom>
          <a:solidFill>
            <a:srgbClr val="E3B9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Freeform 85">
            <a:extLst>
              <a:ext uri="{FF2B5EF4-FFF2-40B4-BE49-F238E27FC236}">
                <a16:creationId xmlns:a16="http://schemas.microsoft.com/office/drawing/2014/main" xmlns="" id="{987BFBD2-3D1C-4D84-B274-DEEFD285B450}"/>
              </a:ext>
            </a:extLst>
          </p:cNvPr>
          <p:cNvSpPr>
            <a:spLocks/>
          </p:cNvSpPr>
          <p:nvPr userDrawn="1"/>
        </p:nvSpPr>
        <p:spPr bwMode="auto">
          <a:xfrm>
            <a:off x="1468944" y="4362450"/>
            <a:ext cx="242887" cy="633413"/>
          </a:xfrm>
          <a:custGeom>
            <a:avLst/>
            <a:gdLst>
              <a:gd name="T0" fmla="*/ 10 w 135"/>
              <a:gd name="T1" fmla="*/ 200 h 351"/>
              <a:gd name="T2" fmla="*/ 3 w 135"/>
              <a:gd name="T3" fmla="*/ 124 h 351"/>
              <a:gd name="T4" fmla="*/ 43 w 135"/>
              <a:gd name="T5" fmla="*/ 34 h 351"/>
              <a:gd name="T6" fmla="*/ 92 w 135"/>
              <a:gd name="T7" fmla="*/ 9 h 351"/>
              <a:gd name="T8" fmla="*/ 108 w 135"/>
              <a:gd name="T9" fmla="*/ 26 h 351"/>
              <a:gd name="T10" fmla="*/ 125 w 135"/>
              <a:gd name="T11" fmla="*/ 190 h 351"/>
              <a:gd name="T12" fmla="*/ 109 w 135"/>
              <a:gd name="T13" fmla="*/ 304 h 351"/>
              <a:gd name="T14" fmla="*/ 90 w 135"/>
              <a:gd name="T15" fmla="*/ 337 h 351"/>
              <a:gd name="T16" fmla="*/ 54 w 135"/>
              <a:gd name="T17" fmla="*/ 348 h 351"/>
              <a:gd name="T18" fmla="*/ 18 w 135"/>
              <a:gd name="T19" fmla="*/ 278 h 351"/>
              <a:gd name="T20" fmla="*/ 10 w 135"/>
              <a:gd name="T21" fmla="*/ 20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5" h="351">
                <a:moveTo>
                  <a:pt x="10" y="200"/>
                </a:moveTo>
                <a:cubicBezTo>
                  <a:pt x="5" y="175"/>
                  <a:pt x="0" y="149"/>
                  <a:pt x="3" y="124"/>
                </a:cubicBezTo>
                <a:cubicBezTo>
                  <a:pt x="7" y="91"/>
                  <a:pt x="24" y="61"/>
                  <a:pt x="43" y="34"/>
                </a:cubicBezTo>
                <a:cubicBezTo>
                  <a:pt x="55" y="18"/>
                  <a:pt x="74" y="0"/>
                  <a:pt x="92" y="9"/>
                </a:cubicBezTo>
                <a:cubicBezTo>
                  <a:pt x="99" y="12"/>
                  <a:pt x="104" y="19"/>
                  <a:pt x="108" y="26"/>
                </a:cubicBezTo>
                <a:cubicBezTo>
                  <a:pt x="135" y="75"/>
                  <a:pt x="128" y="134"/>
                  <a:pt x="125" y="190"/>
                </a:cubicBezTo>
                <a:cubicBezTo>
                  <a:pt x="122" y="229"/>
                  <a:pt x="122" y="268"/>
                  <a:pt x="109" y="304"/>
                </a:cubicBezTo>
                <a:cubicBezTo>
                  <a:pt x="105" y="316"/>
                  <a:pt x="99" y="328"/>
                  <a:pt x="90" y="337"/>
                </a:cubicBezTo>
                <a:cubicBezTo>
                  <a:pt x="80" y="346"/>
                  <a:pt x="67" y="351"/>
                  <a:pt x="54" y="348"/>
                </a:cubicBezTo>
                <a:cubicBezTo>
                  <a:pt x="26" y="341"/>
                  <a:pt x="19" y="302"/>
                  <a:pt x="18" y="278"/>
                </a:cubicBezTo>
                <a:cubicBezTo>
                  <a:pt x="18" y="251"/>
                  <a:pt x="16" y="227"/>
                  <a:pt x="10" y="200"/>
                </a:cubicBezTo>
                <a:close/>
              </a:path>
            </a:pathLst>
          </a:custGeom>
          <a:solidFill>
            <a:srgbClr val="8FB6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4" name="Freeform 86">
            <a:extLst>
              <a:ext uri="{FF2B5EF4-FFF2-40B4-BE49-F238E27FC236}">
                <a16:creationId xmlns:a16="http://schemas.microsoft.com/office/drawing/2014/main" xmlns="" id="{8EE2CADE-40B8-4CFA-8173-8A44E08479F5}"/>
              </a:ext>
            </a:extLst>
          </p:cNvPr>
          <p:cNvSpPr>
            <a:spLocks/>
          </p:cNvSpPr>
          <p:nvPr userDrawn="1"/>
        </p:nvSpPr>
        <p:spPr bwMode="auto">
          <a:xfrm>
            <a:off x="1262569" y="5189538"/>
            <a:ext cx="441325" cy="207963"/>
          </a:xfrm>
          <a:custGeom>
            <a:avLst/>
            <a:gdLst>
              <a:gd name="T0" fmla="*/ 207 w 245"/>
              <a:gd name="T1" fmla="*/ 18 h 115"/>
              <a:gd name="T2" fmla="*/ 245 w 245"/>
              <a:gd name="T3" fmla="*/ 42 h 115"/>
              <a:gd name="T4" fmla="*/ 213 w 245"/>
              <a:gd name="T5" fmla="*/ 81 h 115"/>
              <a:gd name="T6" fmla="*/ 145 w 245"/>
              <a:gd name="T7" fmla="*/ 112 h 115"/>
              <a:gd name="T8" fmla="*/ 79 w 245"/>
              <a:gd name="T9" fmla="*/ 73 h 115"/>
              <a:gd name="T10" fmla="*/ 22 w 245"/>
              <a:gd name="T11" fmla="*/ 35 h 115"/>
              <a:gd name="T12" fmla="*/ 49 w 245"/>
              <a:gd name="T13" fmla="*/ 7 h 115"/>
              <a:gd name="T14" fmla="*/ 207 w 245"/>
              <a:gd name="T15" fmla="*/ 1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5" h="115">
                <a:moveTo>
                  <a:pt x="207" y="18"/>
                </a:moveTo>
                <a:cubicBezTo>
                  <a:pt x="222" y="23"/>
                  <a:pt x="238" y="29"/>
                  <a:pt x="245" y="42"/>
                </a:cubicBezTo>
                <a:cubicBezTo>
                  <a:pt x="236" y="56"/>
                  <a:pt x="225" y="70"/>
                  <a:pt x="213" y="81"/>
                </a:cubicBezTo>
                <a:cubicBezTo>
                  <a:pt x="194" y="99"/>
                  <a:pt x="171" y="115"/>
                  <a:pt x="145" y="112"/>
                </a:cubicBezTo>
                <a:cubicBezTo>
                  <a:pt x="119" y="110"/>
                  <a:pt x="99" y="90"/>
                  <a:pt x="79" y="73"/>
                </a:cubicBezTo>
                <a:cubicBezTo>
                  <a:pt x="62" y="59"/>
                  <a:pt x="37" y="49"/>
                  <a:pt x="22" y="35"/>
                </a:cubicBezTo>
                <a:cubicBezTo>
                  <a:pt x="0" y="14"/>
                  <a:pt x="29" y="10"/>
                  <a:pt x="49" y="7"/>
                </a:cubicBezTo>
                <a:cubicBezTo>
                  <a:pt x="101" y="0"/>
                  <a:pt x="156" y="4"/>
                  <a:pt x="207" y="18"/>
                </a:cubicBezTo>
                <a:close/>
              </a:path>
            </a:pathLst>
          </a:custGeom>
          <a:solidFill>
            <a:srgbClr val="3237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5" name="Freeform 87">
            <a:extLst>
              <a:ext uri="{FF2B5EF4-FFF2-40B4-BE49-F238E27FC236}">
                <a16:creationId xmlns:a16="http://schemas.microsoft.com/office/drawing/2014/main" xmlns="" id="{E56D4B10-8007-46AE-8A68-B68D8309451D}"/>
              </a:ext>
            </a:extLst>
          </p:cNvPr>
          <p:cNvSpPr>
            <a:spLocks/>
          </p:cNvSpPr>
          <p:nvPr userDrawn="1"/>
        </p:nvSpPr>
        <p:spPr bwMode="auto">
          <a:xfrm>
            <a:off x="1046669" y="3949700"/>
            <a:ext cx="658812" cy="1698625"/>
          </a:xfrm>
          <a:custGeom>
            <a:avLst/>
            <a:gdLst>
              <a:gd name="T0" fmla="*/ 251 w 366"/>
              <a:gd name="T1" fmla="*/ 759 h 942"/>
              <a:gd name="T2" fmla="*/ 76 w 366"/>
              <a:gd name="T3" fmla="*/ 655 h 942"/>
              <a:gd name="T4" fmla="*/ 0 w 366"/>
              <a:gd name="T5" fmla="*/ 474 h 942"/>
              <a:gd name="T6" fmla="*/ 40 w 366"/>
              <a:gd name="T7" fmla="*/ 236 h 942"/>
              <a:gd name="T8" fmla="*/ 35 w 366"/>
              <a:gd name="T9" fmla="*/ 124 h 942"/>
              <a:gd name="T10" fmla="*/ 82 w 366"/>
              <a:gd name="T11" fmla="*/ 28 h 942"/>
              <a:gd name="T12" fmla="*/ 218 w 366"/>
              <a:gd name="T13" fmla="*/ 74 h 942"/>
              <a:gd name="T14" fmla="*/ 241 w 366"/>
              <a:gd name="T15" fmla="*/ 230 h 942"/>
              <a:gd name="T16" fmla="*/ 240 w 366"/>
              <a:gd name="T17" fmla="*/ 390 h 942"/>
              <a:gd name="T18" fmla="*/ 357 w 366"/>
              <a:gd name="T19" fmla="*/ 621 h 942"/>
              <a:gd name="T20" fmla="*/ 281 w 366"/>
              <a:gd name="T21" fmla="*/ 754 h 942"/>
              <a:gd name="T22" fmla="*/ 262 w 366"/>
              <a:gd name="T23" fmla="*/ 875 h 942"/>
              <a:gd name="T24" fmla="*/ 253 w 366"/>
              <a:gd name="T25" fmla="*/ 889 h 942"/>
              <a:gd name="T26" fmla="*/ 251 w 366"/>
              <a:gd name="T27" fmla="*/ 759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66" h="942">
                <a:moveTo>
                  <a:pt x="251" y="759"/>
                </a:moveTo>
                <a:cubicBezTo>
                  <a:pt x="227" y="729"/>
                  <a:pt x="104" y="682"/>
                  <a:pt x="76" y="655"/>
                </a:cubicBezTo>
                <a:cubicBezTo>
                  <a:pt x="28" y="608"/>
                  <a:pt x="0" y="541"/>
                  <a:pt x="0" y="474"/>
                </a:cubicBezTo>
                <a:cubicBezTo>
                  <a:pt x="0" y="393"/>
                  <a:pt x="39" y="317"/>
                  <a:pt x="40" y="236"/>
                </a:cubicBezTo>
                <a:cubicBezTo>
                  <a:pt x="40" y="199"/>
                  <a:pt x="33" y="162"/>
                  <a:pt x="35" y="124"/>
                </a:cubicBezTo>
                <a:cubicBezTo>
                  <a:pt x="36" y="87"/>
                  <a:pt x="50" y="48"/>
                  <a:pt x="82" y="28"/>
                </a:cubicBezTo>
                <a:cubicBezTo>
                  <a:pt x="127" y="0"/>
                  <a:pt x="191" y="28"/>
                  <a:pt x="218" y="74"/>
                </a:cubicBezTo>
                <a:cubicBezTo>
                  <a:pt x="246" y="120"/>
                  <a:pt x="246" y="177"/>
                  <a:pt x="241" y="230"/>
                </a:cubicBezTo>
                <a:cubicBezTo>
                  <a:pt x="236" y="284"/>
                  <a:pt x="227" y="338"/>
                  <a:pt x="240" y="390"/>
                </a:cubicBezTo>
                <a:cubicBezTo>
                  <a:pt x="261" y="474"/>
                  <a:pt x="334" y="537"/>
                  <a:pt x="357" y="621"/>
                </a:cubicBezTo>
                <a:cubicBezTo>
                  <a:pt x="366" y="653"/>
                  <a:pt x="282" y="720"/>
                  <a:pt x="281" y="754"/>
                </a:cubicBezTo>
                <a:cubicBezTo>
                  <a:pt x="280" y="792"/>
                  <a:pt x="278" y="841"/>
                  <a:pt x="262" y="875"/>
                </a:cubicBezTo>
                <a:cubicBezTo>
                  <a:pt x="239" y="923"/>
                  <a:pt x="299" y="942"/>
                  <a:pt x="253" y="889"/>
                </a:cubicBezTo>
                <a:cubicBezTo>
                  <a:pt x="222" y="853"/>
                  <a:pt x="286" y="802"/>
                  <a:pt x="251" y="759"/>
                </a:cubicBezTo>
                <a:close/>
              </a:path>
            </a:pathLst>
          </a:custGeom>
          <a:solidFill>
            <a:srgbClr val="95BF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Freeform 88">
            <a:extLst>
              <a:ext uri="{FF2B5EF4-FFF2-40B4-BE49-F238E27FC236}">
                <a16:creationId xmlns:a16="http://schemas.microsoft.com/office/drawing/2014/main" xmlns="" id="{D13705D2-F123-49EC-819D-E481176C2E4F}"/>
              </a:ext>
            </a:extLst>
          </p:cNvPr>
          <p:cNvSpPr>
            <a:spLocks/>
          </p:cNvSpPr>
          <p:nvPr userDrawn="1"/>
        </p:nvSpPr>
        <p:spPr bwMode="auto">
          <a:xfrm>
            <a:off x="1270507" y="4079875"/>
            <a:ext cx="273050" cy="1317625"/>
          </a:xfrm>
          <a:custGeom>
            <a:avLst/>
            <a:gdLst>
              <a:gd name="T0" fmla="*/ 136 w 152"/>
              <a:gd name="T1" fmla="*/ 731 h 731"/>
              <a:gd name="T2" fmla="*/ 133 w 152"/>
              <a:gd name="T3" fmla="*/ 730 h 731"/>
              <a:gd name="T4" fmla="*/ 84 w 152"/>
              <a:gd name="T5" fmla="*/ 471 h 731"/>
              <a:gd name="T6" fmla="*/ 67 w 152"/>
              <a:gd name="T7" fmla="*/ 445 h 731"/>
              <a:gd name="T8" fmla="*/ 28 w 152"/>
              <a:gd name="T9" fmla="*/ 371 h 731"/>
              <a:gd name="T10" fmla="*/ 33 w 152"/>
              <a:gd name="T11" fmla="*/ 246 h 731"/>
              <a:gd name="T12" fmla="*/ 38 w 152"/>
              <a:gd name="T13" fmla="*/ 213 h 731"/>
              <a:gd name="T14" fmla="*/ 0 w 152"/>
              <a:gd name="T15" fmla="*/ 2 h 731"/>
              <a:gd name="T16" fmla="*/ 4 w 152"/>
              <a:gd name="T17" fmla="*/ 0 h 731"/>
              <a:gd name="T18" fmla="*/ 42 w 152"/>
              <a:gd name="T19" fmla="*/ 214 h 731"/>
              <a:gd name="T20" fmla="*/ 36 w 152"/>
              <a:gd name="T21" fmla="*/ 247 h 731"/>
              <a:gd name="T22" fmla="*/ 32 w 152"/>
              <a:gd name="T23" fmla="*/ 370 h 731"/>
              <a:gd name="T24" fmla="*/ 71 w 152"/>
              <a:gd name="T25" fmla="*/ 443 h 731"/>
              <a:gd name="T26" fmla="*/ 87 w 152"/>
              <a:gd name="T27" fmla="*/ 469 h 731"/>
              <a:gd name="T28" fmla="*/ 136 w 152"/>
              <a:gd name="T29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2" h="731">
                <a:moveTo>
                  <a:pt x="136" y="731"/>
                </a:moveTo>
                <a:cubicBezTo>
                  <a:pt x="133" y="730"/>
                  <a:pt x="133" y="730"/>
                  <a:pt x="133" y="730"/>
                </a:cubicBezTo>
                <a:cubicBezTo>
                  <a:pt x="148" y="642"/>
                  <a:pt x="131" y="547"/>
                  <a:pt x="84" y="471"/>
                </a:cubicBezTo>
                <a:cubicBezTo>
                  <a:pt x="79" y="462"/>
                  <a:pt x="73" y="454"/>
                  <a:pt x="67" y="445"/>
                </a:cubicBezTo>
                <a:cubicBezTo>
                  <a:pt x="52" y="422"/>
                  <a:pt x="36" y="398"/>
                  <a:pt x="28" y="371"/>
                </a:cubicBezTo>
                <a:cubicBezTo>
                  <a:pt x="17" y="330"/>
                  <a:pt x="25" y="288"/>
                  <a:pt x="33" y="246"/>
                </a:cubicBezTo>
                <a:cubicBezTo>
                  <a:pt x="35" y="235"/>
                  <a:pt x="37" y="224"/>
                  <a:pt x="38" y="213"/>
                </a:cubicBezTo>
                <a:cubicBezTo>
                  <a:pt x="51" y="130"/>
                  <a:pt x="38" y="55"/>
                  <a:pt x="0" y="2"/>
                </a:cubicBezTo>
                <a:cubicBezTo>
                  <a:pt x="4" y="0"/>
                  <a:pt x="4" y="0"/>
                  <a:pt x="4" y="0"/>
                </a:cubicBezTo>
                <a:cubicBezTo>
                  <a:pt x="42" y="53"/>
                  <a:pt x="55" y="129"/>
                  <a:pt x="42" y="214"/>
                </a:cubicBezTo>
                <a:cubicBezTo>
                  <a:pt x="41" y="225"/>
                  <a:pt x="38" y="236"/>
                  <a:pt x="36" y="247"/>
                </a:cubicBezTo>
                <a:cubicBezTo>
                  <a:pt x="29" y="288"/>
                  <a:pt x="21" y="330"/>
                  <a:pt x="32" y="370"/>
                </a:cubicBezTo>
                <a:cubicBezTo>
                  <a:pt x="40" y="396"/>
                  <a:pt x="55" y="420"/>
                  <a:pt x="71" y="443"/>
                </a:cubicBezTo>
                <a:cubicBezTo>
                  <a:pt x="76" y="452"/>
                  <a:pt x="82" y="460"/>
                  <a:pt x="87" y="469"/>
                </a:cubicBezTo>
                <a:cubicBezTo>
                  <a:pt x="134" y="546"/>
                  <a:pt x="152" y="641"/>
                  <a:pt x="136" y="731"/>
                </a:cubicBez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9" name="Freeform 89">
            <a:extLst>
              <a:ext uri="{FF2B5EF4-FFF2-40B4-BE49-F238E27FC236}">
                <a16:creationId xmlns:a16="http://schemas.microsoft.com/office/drawing/2014/main" xmlns="" id="{CF75E767-3697-4835-AA14-4E919FC8525E}"/>
              </a:ext>
            </a:extLst>
          </p:cNvPr>
          <p:cNvSpPr>
            <a:spLocks/>
          </p:cNvSpPr>
          <p:nvPr userDrawn="1"/>
        </p:nvSpPr>
        <p:spPr bwMode="auto">
          <a:xfrm>
            <a:off x="1214944" y="4298950"/>
            <a:ext cx="134937" cy="130175"/>
          </a:xfrm>
          <a:custGeom>
            <a:avLst/>
            <a:gdLst>
              <a:gd name="T0" fmla="*/ 72 w 75"/>
              <a:gd name="T1" fmla="*/ 73 h 73"/>
              <a:gd name="T2" fmla="*/ 0 w 75"/>
              <a:gd name="T3" fmla="*/ 3 h 73"/>
              <a:gd name="T4" fmla="*/ 3 w 75"/>
              <a:gd name="T5" fmla="*/ 0 h 73"/>
              <a:gd name="T6" fmla="*/ 75 w 75"/>
              <a:gd name="T7" fmla="*/ 71 h 73"/>
              <a:gd name="T8" fmla="*/ 72 w 75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3">
                <a:moveTo>
                  <a:pt x="72" y="73"/>
                </a:moveTo>
                <a:cubicBezTo>
                  <a:pt x="48" y="45"/>
                  <a:pt x="26" y="23"/>
                  <a:pt x="0" y="3"/>
                </a:cubicBezTo>
                <a:cubicBezTo>
                  <a:pt x="3" y="0"/>
                  <a:pt x="3" y="0"/>
                  <a:pt x="3" y="0"/>
                </a:cubicBezTo>
                <a:cubicBezTo>
                  <a:pt x="29" y="20"/>
                  <a:pt x="51" y="42"/>
                  <a:pt x="75" y="71"/>
                </a:cubicBezTo>
                <a:lnTo>
                  <a:pt x="72" y="73"/>
                </a:ln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0" name="Freeform 90">
            <a:extLst>
              <a:ext uri="{FF2B5EF4-FFF2-40B4-BE49-F238E27FC236}">
                <a16:creationId xmlns:a16="http://schemas.microsoft.com/office/drawing/2014/main" xmlns="" id="{F76720FC-7C52-4E80-A9D5-8B4DBF013170}"/>
              </a:ext>
            </a:extLst>
          </p:cNvPr>
          <p:cNvSpPr>
            <a:spLocks/>
          </p:cNvSpPr>
          <p:nvPr userDrawn="1"/>
        </p:nvSpPr>
        <p:spPr bwMode="auto">
          <a:xfrm>
            <a:off x="1351469" y="4691063"/>
            <a:ext cx="80962" cy="125413"/>
          </a:xfrm>
          <a:custGeom>
            <a:avLst/>
            <a:gdLst>
              <a:gd name="T0" fmla="*/ 4 w 45"/>
              <a:gd name="T1" fmla="*/ 70 h 70"/>
              <a:gd name="T2" fmla="*/ 0 w 45"/>
              <a:gd name="T3" fmla="*/ 68 h 70"/>
              <a:gd name="T4" fmla="*/ 21 w 45"/>
              <a:gd name="T5" fmla="*/ 34 h 70"/>
              <a:gd name="T6" fmla="*/ 41 w 45"/>
              <a:gd name="T7" fmla="*/ 0 h 70"/>
              <a:gd name="T8" fmla="*/ 45 w 45"/>
              <a:gd name="T9" fmla="*/ 2 h 70"/>
              <a:gd name="T10" fmla="*/ 24 w 45"/>
              <a:gd name="T11" fmla="*/ 36 h 70"/>
              <a:gd name="T12" fmla="*/ 4 w 45"/>
              <a:gd name="T13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70">
                <a:moveTo>
                  <a:pt x="4" y="70"/>
                </a:moveTo>
                <a:cubicBezTo>
                  <a:pt x="0" y="68"/>
                  <a:pt x="0" y="68"/>
                  <a:pt x="0" y="68"/>
                </a:cubicBezTo>
                <a:cubicBezTo>
                  <a:pt x="6" y="58"/>
                  <a:pt x="14" y="46"/>
                  <a:pt x="21" y="34"/>
                </a:cubicBezTo>
                <a:cubicBezTo>
                  <a:pt x="28" y="22"/>
                  <a:pt x="35" y="10"/>
                  <a:pt x="41" y="0"/>
                </a:cubicBezTo>
                <a:cubicBezTo>
                  <a:pt x="45" y="2"/>
                  <a:pt x="45" y="2"/>
                  <a:pt x="45" y="2"/>
                </a:cubicBezTo>
                <a:cubicBezTo>
                  <a:pt x="39" y="12"/>
                  <a:pt x="31" y="24"/>
                  <a:pt x="24" y="36"/>
                </a:cubicBezTo>
                <a:cubicBezTo>
                  <a:pt x="17" y="48"/>
                  <a:pt x="10" y="60"/>
                  <a:pt x="4" y="70"/>
                </a:cubicBez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2" name="Freeform 91">
            <a:extLst>
              <a:ext uri="{FF2B5EF4-FFF2-40B4-BE49-F238E27FC236}">
                <a16:creationId xmlns:a16="http://schemas.microsoft.com/office/drawing/2014/main" xmlns="" id="{F9DB8D56-B734-40E2-8EED-2345C76CF427}"/>
              </a:ext>
            </a:extLst>
          </p:cNvPr>
          <p:cNvSpPr>
            <a:spLocks/>
          </p:cNvSpPr>
          <p:nvPr userDrawn="1"/>
        </p:nvSpPr>
        <p:spPr bwMode="auto">
          <a:xfrm>
            <a:off x="1233994" y="5000625"/>
            <a:ext cx="271462" cy="127000"/>
          </a:xfrm>
          <a:custGeom>
            <a:avLst/>
            <a:gdLst>
              <a:gd name="T0" fmla="*/ 148 w 151"/>
              <a:gd name="T1" fmla="*/ 70 h 70"/>
              <a:gd name="T2" fmla="*/ 94 w 151"/>
              <a:gd name="T3" fmla="*/ 42 h 70"/>
              <a:gd name="T4" fmla="*/ 88 w 151"/>
              <a:gd name="T5" fmla="*/ 41 h 70"/>
              <a:gd name="T6" fmla="*/ 0 w 151"/>
              <a:gd name="T7" fmla="*/ 3 h 70"/>
              <a:gd name="T8" fmla="*/ 2 w 151"/>
              <a:gd name="T9" fmla="*/ 0 h 70"/>
              <a:gd name="T10" fmla="*/ 89 w 151"/>
              <a:gd name="T11" fmla="*/ 37 h 70"/>
              <a:gd name="T12" fmla="*/ 95 w 151"/>
              <a:gd name="T13" fmla="*/ 38 h 70"/>
              <a:gd name="T14" fmla="*/ 151 w 151"/>
              <a:gd name="T15" fmla="*/ 68 h 70"/>
              <a:gd name="T16" fmla="*/ 148 w 151"/>
              <a:gd name="T17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70">
                <a:moveTo>
                  <a:pt x="148" y="70"/>
                </a:moveTo>
                <a:cubicBezTo>
                  <a:pt x="137" y="52"/>
                  <a:pt x="115" y="47"/>
                  <a:pt x="94" y="42"/>
                </a:cubicBezTo>
                <a:cubicBezTo>
                  <a:pt x="88" y="41"/>
                  <a:pt x="88" y="41"/>
                  <a:pt x="88" y="41"/>
                </a:cubicBezTo>
                <a:cubicBezTo>
                  <a:pt x="57" y="33"/>
                  <a:pt x="27" y="20"/>
                  <a:pt x="0" y="3"/>
                </a:cubicBezTo>
                <a:cubicBezTo>
                  <a:pt x="2" y="0"/>
                  <a:pt x="2" y="0"/>
                  <a:pt x="2" y="0"/>
                </a:cubicBezTo>
                <a:cubicBezTo>
                  <a:pt x="29" y="17"/>
                  <a:pt x="59" y="29"/>
                  <a:pt x="89" y="37"/>
                </a:cubicBezTo>
                <a:cubicBezTo>
                  <a:pt x="95" y="38"/>
                  <a:pt x="95" y="38"/>
                  <a:pt x="95" y="38"/>
                </a:cubicBezTo>
                <a:cubicBezTo>
                  <a:pt x="116" y="43"/>
                  <a:pt x="139" y="49"/>
                  <a:pt x="151" y="68"/>
                </a:cubicBezTo>
                <a:lnTo>
                  <a:pt x="148" y="70"/>
                </a:ln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3" name="Freeform 92">
            <a:extLst>
              <a:ext uri="{FF2B5EF4-FFF2-40B4-BE49-F238E27FC236}">
                <a16:creationId xmlns:a16="http://schemas.microsoft.com/office/drawing/2014/main" xmlns="" id="{EA981054-4594-4092-A508-00272FC0E5A7}"/>
              </a:ext>
            </a:extLst>
          </p:cNvPr>
          <p:cNvSpPr>
            <a:spLocks/>
          </p:cNvSpPr>
          <p:nvPr userDrawn="1"/>
        </p:nvSpPr>
        <p:spPr bwMode="auto">
          <a:xfrm>
            <a:off x="1208594" y="4486275"/>
            <a:ext cx="112712" cy="122238"/>
          </a:xfrm>
          <a:custGeom>
            <a:avLst/>
            <a:gdLst>
              <a:gd name="T0" fmla="*/ 59 w 62"/>
              <a:gd name="T1" fmla="*/ 68 h 68"/>
              <a:gd name="T2" fmla="*/ 0 w 62"/>
              <a:gd name="T3" fmla="*/ 3 h 68"/>
              <a:gd name="T4" fmla="*/ 3 w 62"/>
              <a:gd name="T5" fmla="*/ 0 h 68"/>
              <a:gd name="T6" fmla="*/ 62 w 62"/>
              <a:gd name="T7" fmla="*/ 65 h 68"/>
              <a:gd name="T8" fmla="*/ 59 w 62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8">
                <a:moveTo>
                  <a:pt x="59" y="68"/>
                </a:moveTo>
                <a:cubicBezTo>
                  <a:pt x="38" y="47"/>
                  <a:pt x="18" y="26"/>
                  <a:pt x="0" y="3"/>
                </a:cubicBezTo>
                <a:cubicBezTo>
                  <a:pt x="3" y="0"/>
                  <a:pt x="3" y="0"/>
                  <a:pt x="3" y="0"/>
                </a:cubicBezTo>
                <a:cubicBezTo>
                  <a:pt x="21" y="23"/>
                  <a:pt x="41" y="45"/>
                  <a:pt x="62" y="65"/>
                </a:cubicBezTo>
                <a:lnTo>
                  <a:pt x="59" y="68"/>
                </a:ln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4" name="Freeform 93">
            <a:extLst>
              <a:ext uri="{FF2B5EF4-FFF2-40B4-BE49-F238E27FC236}">
                <a16:creationId xmlns:a16="http://schemas.microsoft.com/office/drawing/2014/main" xmlns="" id="{D0E844F5-EF30-43BE-819A-9BAF8647BE0E}"/>
              </a:ext>
            </a:extLst>
          </p:cNvPr>
          <p:cNvSpPr>
            <a:spLocks/>
          </p:cNvSpPr>
          <p:nvPr userDrawn="1"/>
        </p:nvSpPr>
        <p:spPr bwMode="auto">
          <a:xfrm>
            <a:off x="1341944" y="4168775"/>
            <a:ext cx="61912" cy="112713"/>
          </a:xfrm>
          <a:custGeom>
            <a:avLst/>
            <a:gdLst>
              <a:gd name="T0" fmla="*/ 5 w 39"/>
              <a:gd name="T1" fmla="*/ 71 h 71"/>
              <a:gd name="T2" fmla="*/ 0 w 39"/>
              <a:gd name="T3" fmla="*/ 70 h 71"/>
              <a:gd name="T4" fmla="*/ 34 w 39"/>
              <a:gd name="T5" fmla="*/ 0 h 71"/>
              <a:gd name="T6" fmla="*/ 39 w 39"/>
              <a:gd name="T7" fmla="*/ 2 h 71"/>
              <a:gd name="T8" fmla="*/ 5 w 39"/>
              <a:gd name="T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71">
                <a:moveTo>
                  <a:pt x="5" y="71"/>
                </a:moveTo>
                <a:lnTo>
                  <a:pt x="0" y="70"/>
                </a:lnTo>
                <a:lnTo>
                  <a:pt x="34" y="0"/>
                </a:lnTo>
                <a:lnTo>
                  <a:pt x="39" y="2"/>
                </a:lnTo>
                <a:lnTo>
                  <a:pt x="5" y="71"/>
                </a:ln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5" name="Freeform 94">
            <a:extLst>
              <a:ext uri="{FF2B5EF4-FFF2-40B4-BE49-F238E27FC236}">
                <a16:creationId xmlns:a16="http://schemas.microsoft.com/office/drawing/2014/main" xmlns="" id="{0D846F4E-D46C-4F1E-A3C0-4C59791F2E91}"/>
              </a:ext>
            </a:extLst>
          </p:cNvPr>
          <p:cNvSpPr>
            <a:spLocks/>
          </p:cNvSpPr>
          <p:nvPr userDrawn="1"/>
        </p:nvSpPr>
        <p:spPr bwMode="auto">
          <a:xfrm>
            <a:off x="1449894" y="4864100"/>
            <a:ext cx="60325" cy="115888"/>
          </a:xfrm>
          <a:custGeom>
            <a:avLst/>
            <a:gdLst>
              <a:gd name="T0" fmla="*/ 4 w 33"/>
              <a:gd name="T1" fmla="*/ 64 h 64"/>
              <a:gd name="T2" fmla="*/ 0 w 33"/>
              <a:gd name="T3" fmla="*/ 62 h 64"/>
              <a:gd name="T4" fmla="*/ 30 w 33"/>
              <a:gd name="T5" fmla="*/ 0 h 64"/>
              <a:gd name="T6" fmla="*/ 33 w 33"/>
              <a:gd name="T7" fmla="*/ 2 h 64"/>
              <a:gd name="T8" fmla="*/ 4 w 33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64">
                <a:moveTo>
                  <a:pt x="4" y="64"/>
                </a:moveTo>
                <a:cubicBezTo>
                  <a:pt x="0" y="62"/>
                  <a:pt x="0" y="62"/>
                  <a:pt x="0" y="62"/>
                </a:cubicBezTo>
                <a:cubicBezTo>
                  <a:pt x="9" y="41"/>
                  <a:pt x="19" y="20"/>
                  <a:pt x="30" y="0"/>
                </a:cubicBezTo>
                <a:cubicBezTo>
                  <a:pt x="33" y="2"/>
                  <a:pt x="33" y="2"/>
                  <a:pt x="33" y="2"/>
                </a:cubicBezTo>
                <a:cubicBezTo>
                  <a:pt x="22" y="22"/>
                  <a:pt x="13" y="43"/>
                  <a:pt x="4" y="64"/>
                </a:cubicBez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" name="Freeform 95">
            <a:extLst>
              <a:ext uri="{FF2B5EF4-FFF2-40B4-BE49-F238E27FC236}">
                <a16:creationId xmlns:a16="http://schemas.microsoft.com/office/drawing/2014/main" xmlns="" id="{F7364BC8-FDB3-4F95-A48F-BAF6022892CA}"/>
              </a:ext>
            </a:extLst>
          </p:cNvPr>
          <p:cNvSpPr>
            <a:spLocks/>
          </p:cNvSpPr>
          <p:nvPr userDrawn="1"/>
        </p:nvSpPr>
        <p:spPr bwMode="auto">
          <a:xfrm>
            <a:off x="1287969" y="5232400"/>
            <a:ext cx="417512" cy="461963"/>
          </a:xfrm>
          <a:custGeom>
            <a:avLst/>
            <a:gdLst>
              <a:gd name="T0" fmla="*/ 232 w 232"/>
              <a:gd name="T1" fmla="*/ 20 h 257"/>
              <a:gd name="T2" fmla="*/ 0 w 232"/>
              <a:gd name="T3" fmla="*/ 0 h 257"/>
              <a:gd name="T4" fmla="*/ 41 w 232"/>
              <a:gd name="T5" fmla="*/ 257 h 257"/>
              <a:gd name="T6" fmla="*/ 168 w 232"/>
              <a:gd name="T7" fmla="*/ 257 h 257"/>
              <a:gd name="T8" fmla="*/ 232 w 232"/>
              <a:gd name="T9" fmla="*/ 2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" h="257">
                <a:moveTo>
                  <a:pt x="232" y="20"/>
                </a:moveTo>
                <a:cubicBezTo>
                  <a:pt x="156" y="42"/>
                  <a:pt x="71" y="35"/>
                  <a:pt x="0" y="0"/>
                </a:cubicBezTo>
                <a:cubicBezTo>
                  <a:pt x="41" y="257"/>
                  <a:pt x="41" y="257"/>
                  <a:pt x="41" y="257"/>
                </a:cubicBezTo>
                <a:cubicBezTo>
                  <a:pt x="168" y="257"/>
                  <a:pt x="168" y="257"/>
                  <a:pt x="168" y="257"/>
                </a:cubicBezTo>
                <a:lnTo>
                  <a:pt x="232" y="20"/>
                </a:lnTo>
                <a:close/>
              </a:path>
            </a:pathLst>
          </a:cu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7" name="Freeform 96">
            <a:extLst>
              <a:ext uri="{FF2B5EF4-FFF2-40B4-BE49-F238E27FC236}">
                <a16:creationId xmlns:a16="http://schemas.microsoft.com/office/drawing/2014/main" xmlns="" id="{4DE37248-F5F6-4684-AC31-C8C90044E247}"/>
              </a:ext>
            </a:extLst>
          </p:cNvPr>
          <p:cNvSpPr>
            <a:spLocks/>
          </p:cNvSpPr>
          <p:nvPr userDrawn="1"/>
        </p:nvSpPr>
        <p:spPr bwMode="auto">
          <a:xfrm>
            <a:off x="1324482" y="5454650"/>
            <a:ext cx="323850" cy="101600"/>
          </a:xfrm>
          <a:custGeom>
            <a:avLst/>
            <a:gdLst>
              <a:gd name="T0" fmla="*/ 174 w 180"/>
              <a:gd name="T1" fmla="*/ 36 h 56"/>
              <a:gd name="T2" fmla="*/ 180 w 180"/>
              <a:gd name="T3" fmla="*/ 16 h 56"/>
              <a:gd name="T4" fmla="*/ 170 w 180"/>
              <a:gd name="T5" fmla="*/ 19 h 56"/>
              <a:gd name="T6" fmla="*/ 110 w 180"/>
              <a:gd name="T7" fmla="*/ 24 h 56"/>
              <a:gd name="T8" fmla="*/ 15 w 180"/>
              <a:gd name="T9" fmla="*/ 7 h 56"/>
              <a:gd name="T10" fmla="*/ 0 w 180"/>
              <a:gd name="T11" fmla="*/ 0 h 56"/>
              <a:gd name="T12" fmla="*/ 3 w 180"/>
              <a:gd name="T13" fmla="*/ 21 h 56"/>
              <a:gd name="T14" fmla="*/ 9 w 180"/>
              <a:gd name="T15" fmla="*/ 24 h 56"/>
              <a:gd name="T16" fmla="*/ 174 w 180"/>
              <a:gd name="T17" fmla="*/ 3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" h="56">
                <a:moveTo>
                  <a:pt x="174" y="36"/>
                </a:moveTo>
                <a:cubicBezTo>
                  <a:pt x="180" y="16"/>
                  <a:pt x="180" y="16"/>
                  <a:pt x="180" y="16"/>
                </a:cubicBezTo>
                <a:cubicBezTo>
                  <a:pt x="176" y="17"/>
                  <a:pt x="173" y="18"/>
                  <a:pt x="170" y="19"/>
                </a:cubicBezTo>
                <a:cubicBezTo>
                  <a:pt x="150" y="24"/>
                  <a:pt x="130" y="24"/>
                  <a:pt x="110" y="24"/>
                </a:cubicBezTo>
                <a:cubicBezTo>
                  <a:pt x="78" y="23"/>
                  <a:pt x="46" y="18"/>
                  <a:pt x="15" y="7"/>
                </a:cubicBezTo>
                <a:cubicBezTo>
                  <a:pt x="10" y="5"/>
                  <a:pt x="5" y="2"/>
                  <a:pt x="0" y="0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2"/>
                  <a:pt x="7" y="23"/>
                  <a:pt x="9" y="24"/>
                </a:cubicBezTo>
                <a:cubicBezTo>
                  <a:pt x="61" y="45"/>
                  <a:pt x="121" y="56"/>
                  <a:pt x="174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" name="Freeform 97">
            <a:extLst>
              <a:ext uri="{FF2B5EF4-FFF2-40B4-BE49-F238E27FC236}">
                <a16:creationId xmlns:a16="http://schemas.microsoft.com/office/drawing/2014/main" xmlns="" id="{5C9CDCBB-2E26-4CBB-A2A2-BE20704E56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5869" y="2346325"/>
            <a:ext cx="392112" cy="393700"/>
          </a:xfrm>
          <a:custGeom>
            <a:avLst/>
            <a:gdLst>
              <a:gd name="T0" fmla="*/ 207 w 218"/>
              <a:gd name="T1" fmla="*/ 86 h 218"/>
              <a:gd name="T2" fmla="*/ 192 w 218"/>
              <a:gd name="T3" fmla="*/ 83 h 218"/>
              <a:gd name="T4" fmla="*/ 186 w 218"/>
              <a:gd name="T5" fmla="*/ 69 h 218"/>
              <a:gd name="T6" fmla="*/ 195 w 218"/>
              <a:gd name="T7" fmla="*/ 56 h 218"/>
              <a:gd name="T8" fmla="*/ 193 w 218"/>
              <a:gd name="T9" fmla="*/ 39 h 218"/>
              <a:gd name="T10" fmla="*/ 180 w 218"/>
              <a:gd name="T11" fmla="*/ 25 h 218"/>
              <a:gd name="T12" fmla="*/ 170 w 218"/>
              <a:gd name="T13" fmla="*/ 21 h 218"/>
              <a:gd name="T14" fmla="*/ 162 w 218"/>
              <a:gd name="T15" fmla="*/ 24 h 218"/>
              <a:gd name="T16" fmla="*/ 150 w 218"/>
              <a:gd name="T17" fmla="*/ 33 h 218"/>
              <a:gd name="T18" fmla="*/ 134 w 218"/>
              <a:gd name="T19" fmla="*/ 26 h 218"/>
              <a:gd name="T20" fmla="*/ 132 w 218"/>
              <a:gd name="T21" fmla="*/ 11 h 218"/>
              <a:gd name="T22" fmla="*/ 118 w 218"/>
              <a:gd name="T23" fmla="*/ 0 h 218"/>
              <a:gd name="T24" fmla="*/ 99 w 218"/>
              <a:gd name="T25" fmla="*/ 0 h 218"/>
              <a:gd name="T26" fmla="*/ 86 w 218"/>
              <a:gd name="T27" fmla="*/ 11 h 218"/>
              <a:gd name="T28" fmla="*/ 83 w 218"/>
              <a:gd name="T29" fmla="*/ 27 h 218"/>
              <a:gd name="T30" fmla="*/ 69 w 218"/>
              <a:gd name="T31" fmla="*/ 33 h 218"/>
              <a:gd name="T32" fmla="*/ 56 w 218"/>
              <a:gd name="T33" fmla="*/ 24 h 218"/>
              <a:gd name="T34" fmla="*/ 48 w 218"/>
              <a:gd name="T35" fmla="*/ 21 h 218"/>
              <a:gd name="T36" fmla="*/ 39 w 218"/>
              <a:gd name="T37" fmla="*/ 25 h 218"/>
              <a:gd name="T38" fmla="*/ 25 w 218"/>
              <a:gd name="T39" fmla="*/ 39 h 218"/>
              <a:gd name="T40" fmla="*/ 24 w 218"/>
              <a:gd name="T41" fmla="*/ 56 h 218"/>
              <a:gd name="T42" fmla="*/ 33 w 218"/>
              <a:gd name="T43" fmla="*/ 69 h 218"/>
              <a:gd name="T44" fmla="*/ 27 w 218"/>
              <a:gd name="T45" fmla="*/ 84 h 218"/>
              <a:gd name="T46" fmla="*/ 12 w 218"/>
              <a:gd name="T47" fmla="*/ 86 h 218"/>
              <a:gd name="T48" fmla="*/ 0 w 218"/>
              <a:gd name="T49" fmla="*/ 100 h 218"/>
              <a:gd name="T50" fmla="*/ 0 w 218"/>
              <a:gd name="T51" fmla="*/ 119 h 218"/>
              <a:gd name="T52" fmla="*/ 12 w 218"/>
              <a:gd name="T53" fmla="*/ 132 h 218"/>
              <a:gd name="T54" fmla="*/ 27 w 218"/>
              <a:gd name="T55" fmla="*/ 135 h 218"/>
              <a:gd name="T56" fmla="*/ 33 w 218"/>
              <a:gd name="T57" fmla="*/ 150 h 218"/>
              <a:gd name="T58" fmla="*/ 24 w 218"/>
              <a:gd name="T59" fmla="*/ 162 h 218"/>
              <a:gd name="T60" fmla="*/ 26 w 218"/>
              <a:gd name="T61" fmla="*/ 179 h 218"/>
              <a:gd name="T62" fmla="*/ 39 w 218"/>
              <a:gd name="T63" fmla="*/ 193 h 218"/>
              <a:gd name="T64" fmla="*/ 49 w 218"/>
              <a:gd name="T65" fmla="*/ 197 h 218"/>
              <a:gd name="T66" fmla="*/ 57 w 218"/>
              <a:gd name="T67" fmla="*/ 194 h 218"/>
              <a:gd name="T68" fmla="*/ 69 w 218"/>
              <a:gd name="T69" fmla="*/ 185 h 218"/>
              <a:gd name="T70" fmla="*/ 84 w 218"/>
              <a:gd name="T71" fmla="*/ 191 h 218"/>
              <a:gd name="T72" fmla="*/ 86 w 218"/>
              <a:gd name="T73" fmla="*/ 207 h 218"/>
              <a:gd name="T74" fmla="*/ 100 w 218"/>
              <a:gd name="T75" fmla="*/ 218 h 218"/>
              <a:gd name="T76" fmla="*/ 119 w 218"/>
              <a:gd name="T77" fmla="*/ 218 h 218"/>
              <a:gd name="T78" fmla="*/ 132 w 218"/>
              <a:gd name="T79" fmla="*/ 207 h 218"/>
              <a:gd name="T80" fmla="*/ 135 w 218"/>
              <a:gd name="T81" fmla="*/ 191 h 218"/>
              <a:gd name="T82" fmla="*/ 150 w 218"/>
              <a:gd name="T83" fmla="*/ 185 h 218"/>
              <a:gd name="T84" fmla="*/ 162 w 218"/>
              <a:gd name="T85" fmla="*/ 194 h 218"/>
              <a:gd name="T86" fmla="*/ 170 w 218"/>
              <a:gd name="T87" fmla="*/ 197 h 218"/>
              <a:gd name="T88" fmla="*/ 179 w 218"/>
              <a:gd name="T89" fmla="*/ 193 h 218"/>
              <a:gd name="T90" fmla="*/ 193 w 218"/>
              <a:gd name="T91" fmla="*/ 179 h 218"/>
              <a:gd name="T92" fmla="*/ 195 w 218"/>
              <a:gd name="T93" fmla="*/ 162 h 218"/>
              <a:gd name="T94" fmla="*/ 186 w 218"/>
              <a:gd name="T95" fmla="*/ 149 h 218"/>
              <a:gd name="T96" fmla="*/ 192 w 218"/>
              <a:gd name="T97" fmla="*/ 134 h 218"/>
              <a:gd name="T98" fmla="*/ 207 w 218"/>
              <a:gd name="T99" fmla="*/ 132 h 218"/>
              <a:gd name="T100" fmla="*/ 218 w 218"/>
              <a:gd name="T101" fmla="*/ 118 h 218"/>
              <a:gd name="T102" fmla="*/ 218 w 218"/>
              <a:gd name="T103" fmla="*/ 99 h 218"/>
              <a:gd name="T104" fmla="*/ 207 w 218"/>
              <a:gd name="T105" fmla="*/ 86 h 218"/>
              <a:gd name="T106" fmla="*/ 109 w 218"/>
              <a:gd name="T107" fmla="*/ 154 h 218"/>
              <a:gd name="T108" fmla="*/ 64 w 218"/>
              <a:gd name="T109" fmla="*/ 109 h 218"/>
              <a:gd name="T110" fmla="*/ 109 w 218"/>
              <a:gd name="T111" fmla="*/ 63 h 218"/>
              <a:gd name="T112" fmla="*/ 155 w 218"/>
              <a:gd name="T113" fmla="*/ 109 h 218"/>
              <a:gd name="T114" fmla="*/ 109 w 218"/>
              <a:gd name="T115" fmla="*/ 154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8" h="218">
                <a:moveTo>
                  <a:pt x="207" y="86"/>
                </a:moveTo>
                <a:cubicBezTo>
                  <a:pt x="192" y="83"/>
                  <a:pt x="192" y="83"/>
                  <a:pt x="192" y="83"/>
                </a:cubicBezTo>
                <a:cubicBezTo>
                  <a:pt x="190" y="78"/>
                  <a:pt x="188" y="73"/>
                  <a:pt x="186" y="69"/>
                </a:cubicBezTo>
                <a:cubicBezTo>
                  <a:pt x="195" y="56"/>
                  <a:pt x="195" y="56"/>
                  <a:pt x="195" y="56"/>
                </a:cubicBezTo>
                <a:cubicBezTo>
                  <a:pt x="198" y="51"/>
                  <a:pt x="198" y="43"/>
                  <a:pt x="193" y="39"/>
                </a:cubicBezTo>
                <a:cubicBezTo>
                  <a:pt x="180" y="25"/>
                  <a:pt x="180" y="25"/>
                  <a:pt x="180" y="25"/>
                </a:cubicBezTo>
                <a:cubicBezTo>
                  <a:pt x="177" y="23"/>
                  <a:pt x="174" y="21"/>
                  <a:pt x="170" y="21"/>
                </a:cubicBezTo>
                <a:cubicBezTo>
                  <a:pt x="167" y="21"/>
                  <a:pt x="165" y="22"/>
                  <a:pt x="162" y="2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5" y="30"/>
                  <a:pt x="140" y="28"/>
                  <a:pt x="134" y="26"/>
                </a:cubicBezTo>
                <a:cubicBezTo>
                  <a:pt x="132" y="11"/>
                  <a:pt x="132" y="11"/>
                  <a:pt x="132" y="11"/>
                </a:cubicBezTo>
                <a:cubicBezTo>
                  <a:pt x="131" y="5"/>
                  <a:pt x="125" y="0"/>
                  <a:pt x="118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93" y="0"/>
                  <a:pt x="87" y="5"/>
                  <a:pt x="86" y="11"/>
                </a:cubicBezTo>
                <a:cubicBezTo>
                  <a:pt x="83" y="27"/>
                  <a:pt x="83" y="27"/>
                  <a:pt x="83" y="27"/>
                </a:cubicBezTo>
                <a:cubicBezTo>
                  <a:pt x="78" y="28"/>
                  <a:pt x="73" y="30"/>
                  <a:pt x="69" y="33"/>
                </a:cubicBezTo>
                <a:cubicBezTo>
                  <a:pt x="56" y="24"/>
                  <a:pt x="56" y="24"/>
                  <a:pt x="56" y="24"/>
                </a:cubicBezTo>
                <a:cubicBezTo>
                  <a:pt x="54" y="22"/>
                  <a:pt x="51" y="21"/>
                  <a:pt x="48" y="21"/>
                </a:cubicBezTo>
                <a:cubicBezTo>
                  <a:pt x="45" y="21"/>
                  <a:pt x="41" y="23"/>
                  <a:pt x="39" y="25"/>
                </a:cubicBezTo>
                <a:cubicBezTo>
                  <a:pt x="25" y="39"/>
                  <a:pt x="25" y="39"/>
                  <a:pt x="25" y="39"/>
                </a:cubicBezTo>
                <a:cubicBezTo>
                  <a:pt x="20" y="44"/>
                  <a:pt x="20" y="51"/>
                  <a:pt x="24" y="56"/>
                </a:cubicBezTo>
                <a:cubicBezTo>
                  <a:pt x="33" y="69"/>
                  <a:pt x="33" y="69"/>
                  <a:pt x="33" y="69"/>
                </a:cubicBezTo>
                <a:cubicBezTo>
                  <a:pt x="30" y="74"/>
                  <a:pt x="28" y="79"/>
                  <a:pt x="27" y="84"/>
                </a:cubicBezTo>
                <a:cubicBezTo>
                  <a:pt x="12" y="86"/>
                  <a:pt x="12" y="86"/>
                  <a:pt x="12" y="86"/>
                </a:cubicBezTo>
                <a:cubicBezTo>
                  <a:pt x="5" y="88"/>
                  <a:pt x="0" y="93"/>
                  <a:pt x="0" y="100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6"/>
                  <a:pt x="5" y="131"/>
                  <a:pt x="12" y="132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9" y="140"/>
                  <a:pt x="31" y="145"/>
                  <a:pt x="33" y="150"/>
                </a:cubicBezTo>
                <a:cubicBezTo>
                  <a:pt x="24" y="162"/>
                  <a:pt x="24" y="162"/>
                  <a:pt x="24" y="162"/>
                </a:cubicBezTo>
                <a:cubicBezTo>
                  <a:pt x="21" y="167"/>
                  <a:pt x="21" y="175"/>
                  <a:pt x="26" y="179"/>
                </a:cubicBezTo>
                <a:cubicBezTo>
                  <a:pt x="39" y="193"/>
                  <a:pt x="39" y="193"/>
                  <a:pt x="39" y="193"/>
                </a:cubicBezTo>
                <a:cubicBezTo>
                  <a:pt x="42" y="196"/>
                  <a:pt x="45" y="197"/>
                  <a:pt x="49" y="197"/>
                </a:cubicBezTo>
                <a:cubicBezTo>
                  <a:pt x="52" y="197"/>
                  <a:pt x="54" y="196"/>
                  <a:pt x="57" y="194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4" y="188"/>
                  <a:pt x="79" y="190"/>
                  <a:pt x="84" y="191"/>
                </a:cubicBezTo>
                <a:cubicBezTo>
                  <a:pt x="86" y="207"/>
                  <a:pt x="86" y="207"/>
                  <a:pt x="86" y="207"/>
                </a:cubicBezTo>
                <a:cubicBezTo>
                  <a:pt x="87" y="213"/>
                  <a:pt x="93" y="218"/>
                  <a:pt x="100" y="218"/>
                </a:cubicBezTo>
                <a:cubicBezTo>
                  <a:pt x="119" y="218"/>
                  <a:pt x="119" y="218"/>
                  <a:pt x="119" y="218"/>
                </a:cubicBezTo>
                <a:cubicBezTo>
                  <a:pt x="125" y="218"/>
                  <a:pt x="131" y="213"/>
                  <a:pt x="132" y="20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40" y="190"/>
                  <a:pt x="145" y="188"/>
                  <a:pt x="150" y="185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4" y="196"/>
                  <a:pt x="167" y="197"/>
                  <a:pt x="170" y="197"/>
                </a:cubicBezTo>
                <a:cubicBezTo>
                  <a:pt x="174" y="197"/>
                  <a:pt x="177" y="195"/>
                  <a:pt x="179" y="193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8" y="174"/>
                  <a:pt x="198" y="167"/>
                  <a:pt x="195" y="162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8" y="144"/>
                  <a:pt x="190" y="139"/>
                  <a:pt x="192" y="134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13" y="131"/>
                  <a:pt x="218" y="125"/>
                  <a:pt x="218" y="118"/>
                </a:cubicBezTo>
                <a:cubicBezTo>
                  <a:pt x="218" y="99"/>
                  <a:pt x="218" y="99"/>
                  <a:pt x="218" y="99"/>
                </a:cubicBezTo>
                <a:cubicBezTo>
                  <a:pt x="218" y="93"/>
                  <a:pt x="214" y="87"/>
                  <a:pt x="207" y="86"/>
                </a:cubicBezTo>
                <a:close/>
                <a:moveTo>
                  <a:pt x="109" y="154"/>
                </a:moveTo>
                <a:cubicBezTo>
                  <a:pt x="84" y="154"/>
                  <a:pt x="64" y="134"/>
                  <a:pt x="64" y="109"/>
                </a:cubicBezTo>
                <a:cubicBezTo>
                  <a:pt x="64" y="84"/>
                  <a:pt x="84" y="63"/>
                  <a:pt x="109" y="63"/>
                </a:cubicBezTo>
                <a:cubicBezTo>
                  <a:pt x="134" y="63"/>
                  <a:pt x="155" y="84"/>
                  <a:pt x="155" y="109"/>
                </a:cubicBezTo>
                <a:cubicBezTo>
                  <a:pt x="155" y="134"/>
                  <a:pt x="134" y="154"/>
                  <a:pt x="109" y="1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" name="Freeform 98">
            <a:extLst>
              <a:ext uri="{FF2B5EF4-FFF2-40B4-BE49-F238E27FC236}">
                <a16:creationId xmlns:a16="http://schemas.microsoft.com/office/drawing/2014/main" xmlns="" id="{A1F268B5-595F-4C62-9234-F1DB9FE8823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89969" y="1892300"/>
            <a:ext cx="323850" cy="320675"/>
          </a:xfrm>
          <a:custGeom>
            <a:avLst/>
            <a:gdLst>
              <a:gd name="T0" fmla="*/ 89 w 179"/>
              <a:gd name="T1" fmla="*/ 127 h 178"/>
              <a:gd name="T2" fmla="*/ 52 w 179"/>
              <a:gd name="T3" fmla="*/ 89 h 178"/>
              <a:gd name="T4" fmla="*/ 89 w 179"/>
              <a:gd name="T5" fmla="*/ 52 h 178"/>
              <a:gd name="T6" fmla="*/ 127 w 179"/>
              <a:gd name="T7" fmla="*/ 89 h 178"/>
              <a:gd name="T8" fmla="*/ 89 w 179"/>
              <a:gd name="T9" fmla="*/ 127 h 178"/>
              <a:gd name="T10" fmla="*/ 97 w 179"/>
              <a:gd name="T11" fmla="*/ 0 h 178"/>
              <a:gd name="T12" fmla="*/ 81 w 179"/>
              <a:gd name="T13" fmla="*/ 0 h 178"/>
              <a:gd name="T14" fmla="*/ 70 w 179"/>
              <a:gd name="T15" fmla="*/ 9 h 178"/>
              <a:gd name="T16" fmla="*/ 68 w 179"/>
              <a:gd name="T17" fmla="*/ 22 h 178"/>
              <a:gd name="T18" fmla="*/ 56 w 179"/>
              <a:gd name="T19" fmla="*/ 27 h 178"/>
              <a:gd name="T20" fmla="*/ 46 w 179"/>
              <a:gd name="T21" fmla="*/ 20 h 178"/>
              <a:gd name="T22" fmla="*/ 39 w 179"/>
              <a:gd name="T23" fmla="*/ 18 h 178"/>
              <a:gd name="T24" fmla="*/ 32 w 179"/>
              <a:gd name="T25" fmla="*/ 21 h 178"/>
              <a:gd name="T26" fmla="*/ 21 w 179"/>
              <a:gd name="T27" fmla="*/ 32 h 178"/>
              <a:gd name="T28" fmla="*/ 19 w 179"/>
              <a:gd name="T29" fmla="*/ 46 h 178"/>
              <a:gd name="T30" fmla="*/ 27 w 179"/>
              <a:gd name="T31" fmla="*/ 57 h 178"/>
              <a:gd name="T32" fmla="*/ 22 w 179"/>
              <a:gd name="T33" fmla="*/ 69 h 178"/>
              <a:gd name="T34" fmla="*/ 9 w 179"/>
              <a:gd name="T35" fmla="*/ 71 h 178"/>
              <a:gd name="T36" fmla="*/ 0 w 179"/>
              <a:gd name="T37" fmla="*/ 82 h 178"/>
              <a:gd name="T38" fmla="*/ 0 w 179"/>
              <a:gd name="T39" fmla="*/ 97 h 178"/>
              <a:gd name="T40" fmla="*/ 9 w 179"/>
              <a:gd name="T41" fmla="*/ 108 h 178"/>
              <a:gd name="T42" fmla="*/ 22 w 179"/>
              <a:gd name="T43" fmla="*/ 110 h 178"/>
              <a:gd name="T44" fmla="*/ 27 w 179"/>
              <a:gd name="T45" fmla="*/ 123 h 178"/>
              <a:gd name="T46" fmla="*/ 20 w 179"/>
              <a:gd name="T47" fmla="*/ 133 h 178"/>
              <a:gd name="T48" fmla="*/ 21 w 179"/>
              <a:gd name="T49" fmla="*/ 147 h 178"/>
              <a:gd name="T50" fmla="*/ 32 w 179"/>
              <a:gd name="T51" fmla="*/ 158 h 178"/>
              <a:gd name="T52" fmla="*/ 40 w 179"/>
              <a:gd name="T53" fmla="*/ 161 h 178"/>
              <a:gd name="T54" fmla="*/ 46 w 179"/>
              <a:gd name="T55" fmla="*/ 159 h 178"/>
              <a:gd name="T56" fmla="*/ 57 w 179"/>
              <a:gd name="T57" fmla="*/ 152 h 178"/>
              <a:gd name="T58" fmla="*/ 69 w 179"/>
              <a:gd name="T59" fmla="*/ 157 h 178"/>
              <a:gd name="T60" fmla="*/ 71 w 179"/>
              <a:gd name="T61" fmla="*/ 169 h 178"/>
              <a:gd name="T62" fmla="*/ 82 w 179"/>
              <a:gd name="T63" fmla="*/ 178 h 178"/>
              <a:gd name="T64" fmla="*/ 97 w 179"/>
              <a:gd name="T65" fmla="*/ 178 h 178"/>
              <a:gd name="T66" fmla="*/ 108 w 179"/>
              <a:gd name="T67" fmla="*/ 169 h 178"/>
              <a:gd name="T68" fmla="*/ 110 w 179"/>
              <a:gd name="T69" fmla="*/ 157 h 178"/>
              <a:gd name="T70" fmla="*/ 122 w 179"/>
              <a:gd name="T71" fmla="*/ 152 h 178"/>
              <a:gd name="T72" fmla="*/ 133 w 179"/>
              <a:gd name="T73" fmla="*/ 159 h 178"/>
              <a:gd name="T74" fmla="*/ 139 w 179"/>
              <a:gd name="T75" fmla="*/ 161 h 178"/>
              <a:gd name="T76" fmla="*/ 147 w 179"/>
              <a:gd name="T77" fmla="*/ 158 h 178"/>
              <a:gd name="T78" fmla="*/ 158 w 179"/>
              <a:gd name="T79" fmla="*/ 147 h 178"/>
              <a:gd name="T80" fmla="*/ 159 w 179"/>
              <a:gd name="T81" fmla="*/ 133 h 178"/>
              <a:gd name="T82" fmla="*/ 152 w 179"/>
              <a:gd name="T83" fmla="*/ 122 h 178"/>
              <a:gd name="T84" fmla="*/ 157 w 179"/>
              <a:gd name="T85" fmla="*/ 110 h 178"/>
              <a:gd name="T86" fmla="*/ 169 w 179"/>
              <a:gd name="T87" fmla="*/ 108 h 178"/>
              <a:gd name="T88" fmla="*/ 178 w 179"/>
              <a:gd name="T89" fmla="*/ 97 h 178"/>
              <a:gd name="T90" fmla="*/ 178 w 179"/>
              <a:gd name="T91" fmla="*/ 81 h 178"/>
              <a:gd name="T92" fmla="*/ 169 w 179"/>
              <a:gd name="T93" fmla="*/ 71 h 178"/>
              <a:gd name="T94" fmla="*/ 157 w 179"/>
              <a:gd name="T95" fmla="*/ 68 h 178"/>
              <a:gd name="T96" fmla="*/ 152 w 179"/>
              <a:gd name="T97" fmla="*/ 56 h 178"/>
              <a:gd name="T98" fmla="*/ 159 w 179"/>
              <a:gd name="T99" fmla="*/ 46 h 178"/>
              <a:gd name="T100" fmla="*/ 158 w 179"/>
              <a:gd name="T101" fmla="*/ 32 h 178"/>
              <a:gd name="T102" fmla="*/ 147 w 179"/>
              <a:gd name="T103" fmla="*/ 21 h 178"/>
              <a:gd name="T104" fmla="*/ 139 w 179"/>
              <a:gd name="T105" fmla="*/ 17 h 178"/>
              <a:gd name="T106" fmla="*/ 133 w 179"/>
              <a:gd name="T107" fmla="*/ 19 h 178"/>
              <a:gd name="T108" fmla="*/ 122 w 179"/>
              <a:gd name="T109" fmla="*/ 27 h 178"/>
              <a:gd name="T110" fmla="*/ 110 w 179"/>
              <a:gd name="T111" fmla="*/ 22 h 178"/>
              <a:gd name="T112" fmla="*/ 108 w 179"/>
              <a:gd name="T113" fmla="*/ 9 h 178"/>
              <a:gd name="T114" fmla="*/ 97 w 179"/>
              <a:gd name="T115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9" h="178">
                <a:moveTo>
                  <a:pt x="89" y="127"/>
                </a:moveTo>
                <a:cubicBezTo>
                  <a:pt x="69" y="127"/>
                  <a:pt x="52" y="110"/>
                  <a:pt x="52" y="89"/>
                </a:cubicBezTo>
                <a:cubicBezTo>
                  <a:pt x="52" y="69"/>
                  <a:pt x="69" y="52"/>
                  <a:pt x="89" y="52"/>
                </a:cubicBezTo>
                <a:cubicBezTo>
                  <a:pt x="110" y="52"/>
                  <a:pt x="127" y="69"/>
                  <a:pt x="127" y="89"/>
                </a:cubicBezTo>
                <a:cubicBezTo>
                  <a:pt x="127" y="110"/>
                  <a:pt x="110" y="127"/>
                  <a:pt x="89" y="127"/>
                </a:cubicBezTo>
                <a:moveTo>
                  <a:pt x="97" y="0"/>
                </a:moveTo>
                <a:cubicBezTo>
                  <a:pt x="81" y="0"/>
                  <a:pt x="81" y="0"/>
                  <a:pt x="81" y="0"/>
                </a:cubicBezTo>
                <a:cubicBezTo>
                  <a:pt x="76" y="0"/>
                  <a:pt x="71" y="4"/>
                  <a:pt x="70" y="9"/>
                </a:cubicBezTo>
                <a:cubicBezTo>
                  <a:pt x="68" y="22"/>
                  <a:pt x="68" y="22"/>
                  <a:pt x="68" y="22"/>
                </a:cubicBezTo>
                <a:cubicBezTo>
                  <a:pt x="64" y="23"/>
                  <a:pt x="60" y="25"/>
                  <a:pt x="56" y="27"/>
                </a:cubicBezTo>
                <a:cubicBezTo>
                  <a:pt x="46" y="20"/>
                  <a:pt x="46" y="20"/>
                  <a:pt x="46" y="20"/>
                </a:cubicBezTo>
                <a:cubicBezTo>
                  <a:pt x="44" y="18"/>
                  <a:pt x="42" y="18"/>
                  <a:pt x="39" y="18"/>
                </a:cubicBezTo>
                <a:cubicBezTo>
                  <a:pt x="37" y="18"/>
                  <a:pt x="34" y="19"/>
                  <a:pt x="32" y="21"/>
                </a:cubicBezTo>
                <a:cubicBezTo>
                  <a:pt x="21" y="32"/>
                  <a:pt x="21" y="32"/>
                  <a:pt x="21" y="32"/>
                </a:cubicBezTo>
                <a:cubicBezTo>
                  <a:pt x="17" y="36"/>
                  <a:pt x="16" y="42"/>
                  <a:pt x="19" y="46"/>
                </a:cubicBezTo>
                <a:cubicBezTo>
                  <a:pt x="27" y="57"/>
                  <a:pt x="27" y="57"/>
                  <a:pt x="27" y="57"/>
                </a:cubicBezTo>
                <a:cubicBezTo>
                  <a:pt x="25" y="61"/>
                  <a:pt x="23" y="65"/>
                  <a:pt x="22" y="69"/>
                </a:cubicBezTo>
                <a:cubicBezTo>
                  <a:pt x="9" y="71"/>
                  <a:pt x="9" y="71"/>
                  <a:pt x="9" y="71"/>
                </a:cubicBezTo>
                <a:cubicBezTo>
                  <a:pt x="4" y="72"/>
                  <a:pt x="0" y="76"/>
                  <a:pt x="0" y="82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4" y="107"/>
                  <a:pt x="9" y="108"/>
                </a:cubicBezTo>
                <a:cubicBezTo>
                  <a:pt x="22" y="110"/>
                  <a:pt x="22" y="110"/>
                  <a:pt x="22" y="110"/>
                </a:cubicBezTo>
                <a:cubicBezTo>
                  <a:pt x="23" y="115"/>
                  <a:pt x="25" y="119"/>
                  <a:pt x="27" y="123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17" y="137"/>
                  <a:pt x="17" y="143"/>
                  <a:pt x="21" y="147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4" y="160"/>
                  <a:pt x="37" y="161"/>
                  <a:pt x="40" y="161"/>
                </a:cubicBezTo>
                <a:cubicBezTo>
                  <a:pt x="42" y="161"/>
                  <a:pt x="44" y="161"/>
                  <a:pt x="46" y="159"/>
                </a:cubicBezTo>
                <a:cubicBezTo>
                  <a:pt x="57" y="152"/>
                  <a:pt x="57" y="152"/>
                  <a:pt x="57" y="152"/>
                </a:cubicBezTo>
                <a:cubicBezTo>
                  <a:pt x="61" y="154"/>
                  <a:pt x="65" y="155"/>
                  <a:pt x="69" y="157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2" y="174"/>
                  <a:pt x="76" y="178"/>
                  <a:pt x="82" y="178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3" y="178"/>
                  <a:pt x="107" y="174"/>
                  <a:pt x="108" y="169"/>
                </a:cubicBezTo>
                <a:cubicBezTo>
                  <a:pt x="110" y="157"/>
                  <a:pt x="110" y="157"/>
                  <a:pt x="110" y="157"/>
                </a:cubicBezTo>
                <a:cubicBezTo>
                  <a:pt x="114" y="155"/>
                  <a:pt x="118" y="154"/>
                  <a:pt x="122" y="152"/>
                </a:cubicBezTo>
                <a:cubicBezTo>
                  <a:pt x="133" y="159"/>
                  <a:pt x="133" y="159"/>
                  <a:pt x="133" y="159"/>
                </a:cubicBezTo>
                <a:cubicBezTo>
                  <a:pt x="135" y="160"/>
                  <a:pt x="137" y="161"/>
                  <a:pt x="139" y="161"/>
                </a:cubicBezTo>
                <a:cubicBezTo>
                  <a:pt x="142" y="161"/>
                  <a:pt x="145" y="160"/>
                  <a:pt x="147" y="158"/>
                </a:cubicBezTo>
                <a:cubicBezTo>
                  <a:pt x="158" y="147"/>
                  <a:pt x="158" y="147"/>
                  <a:pt x="158" y="147"/>
                </a:cubicBezTo>
                <a:cubicBezTo>
                  <a:pt x="162" y="143"/>
                  <a:pt x="162" y="137"/>
                  <a:pt x="159" y="133"/>
                </a:cubicBezTo>
                <a:cubicBezTo>
                  <a:pt x="152" y="122"/>
                  <a:pt x="152" y="122"/>
                  <a:pt x="152" y="122"/>
                </a:cubicBezTo>
                <a:cubicBezTo>
                  <a:pt x="154" y="118"/>
                  <a:pt x="156" y="114"/>
                  <a:pt x="157" y="110"/>
                </a:cubicBezTo>
                <a:cubicBezTo>
                  <a:pt x="169" y="108"/>
                  <a:pt x="169" y="108"/>
                  <a:pt x="169" y="108"/>
                </a:cubicBezTo>
                <a:cubicBezTo>
                  <a:pt x="175" y="107"/>
                  <a:pt x="178" y="102"/>
                  <a:pt x="178" y="97"/>
                </a:cubicBezTo>
                <a:cubicBezTo>
                  <a:pt x="178" y="81"/>
                  <a:pt x="178" y="81"/>
                  <a:pt x="178" y="81"/>
                </a:cubicBezTo>
                <a:cubicBezTo>
                  <a:pt x="179" y="76"/>
                  <a:pt x="175" y="71"/>
                  <a:pt x="169" y="71"/>
                </a:cubicBezTo>
                <a:cubicBezTo>
                  <a:pt x="157" y="68"/>
                  <a:pt x="157" y="68"/>
                  <a:pt x="157" y="68"/>
                </a:cubicBezTo>
                <a:cubicBezTo>
                  <a:pt x="156" y="64"/>
                  <a:pt x="154" y="60"/>
                  <a:pt x="152" y="56"/>
                </a:cubicBezTo>
                <a:cubicBezTo>
                  <a:pt x="159" y="46"/>
                  <a:pt x="159" y="46"/>
                  <a:pt x="159" y="46"/>
                </a:cubicBezTo>
                <a:cubicBezTo>
                  <a:pt x="162" y="42"/>
                  <a:pt x="162" y="36"/>
                  <a:pt x="158" y="32"/>
                </a:cubicBezTo>
                <a:cubicBezTo>
                  <a:pt x="147" y="21"/>
                  <a:pt x="147" y="21"/>
                  <a:pt x="147" y="21"/>
                </a:cubicBezTo>
                <a:cubicBezTo>
                  <a:pt x="145" y="19"/>
                  <a:pt x="142" y="17"/>
                  <a:pt x="139" y="17"/>
                </a:cubicBezTo>
                <a:cubicBezTo>
                  <a:pt x="137" y="17"/>
                  <a:pt x="135" y="18"/>
                  <a:pt x="133" y="19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8" y="25"/>
                  <a:pt x="114" y="23"/>
                  <a:pt x="110" y="22"/>
                </a:cubicBezTo>
                <a:cubicBezTo>
                  <a:pt x="108" y="9"/>
                  <a:pt x="108" y="9"/>
                  <a:pt x="108" y="9"/>
                </a:cubicBezTo>
                <a:cubicBezTo>
                  <a:pt x="107" y="4"/>
                  <a:pt x="102" y="0"/>
                  <a:pt x="97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" name="Freeform 99">
            <a:extLst>
              <a:ext uri="{FF2B5EF4-FFF2-40B4-BE49-F238E27FC236}">
                <a16:creationId xmlns:a16="http://schemas.microsoft.com/office/drawing/2014/main" xmlns="" id="{60849012-CC8B-4032-B1C0-6F8046EB4580}"/>
              </a:ext>
            </a:extLst>
          </p:cNvPr>
          <p:cNvSpPr>
            <a:spLocks/>
          </p:cNvSpPr>
          <p:nvPr userDrawn="1"/>
        </p:nvSpPr>
        <p:spPr bwMode="auto">
          <a:xfrm>
            <a:off x="4120069" y="2335213"/>
            <a:ext cx="606425" cy="528638"/>
          </a:xfrm>
          <a:custGeom>
            <a:avLst/>
            <a:gdLst>
              <a:gd name="T0" fmla="*/ 382 w 382"/>
              <a:gd name="T1" fmla="*/ 0 h 333"/>
              <a:gd name="T2" fmla="*/ 0 w 382"/>
              <a:gd name="T3" fmla="*/ 0 h 333"/>
              <a:gd name="T4" fmla="*/ 0 w 382"/>
              <a:gd name="T5" fmla="*/ 266 h 333"/>
              <a:gd name="T6" fmla="*/ 203 w 382"/>
              <a:gd name="T7" fmla="*/ 266 h 333"/>
              <a:gd name="T8" fmla="*/ 182 w 382"/>
              <a:gd name="T9" fmla="*/ 333 h 333"/>
              <a:gd name="T10" fmla="*/ 270 w 382"/>
              <a:gd name="T11" fmla="*/ 266 h 333"/>
              <a:gd name="T12" fmla="*/ 382 w 382"/>
              <a:gd name="T13" fmla="*/ 266 h 333"/>
              <a:gd name="T14" fmla="*/ 382 w 382"/>
              <a:gd name="T15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2" h="333">
                <a:moveTo>
                  <a:pt x="382" y="0"/>
                </a:moveTo>
                <a:lnTo>
                  <a:pt x="0" y="0"/>
                </a:lnTo>
                <a:lnTo>
                  <a:pt x="0" y="266"/>
                </a:lnTo>
                <a:lnTo>
                  <a:pt x="203" y="266"/>
                </a:lnTo>
                <a:lnTo>
                  <a:pt x="182" y="333"/>
                </a:lnTo>
                <a:lnTo>
                  <a:pt x="270" y="266"/>
                </a:lnTo>
                <a:lnTo>
                  <a:pt x="382" y="266"/>
                </a:lnTo>
                <a:lnTo>
                  <a:pt x="38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" name="Oval 100">
            <a:extLst>
              <a:ext uri="{FF2B5EF4-FFF2-40B4-BE49-F238E27FC236}">
                <a16:creationId xmlns:a16="http://schemas.microsoft.com/office/drawing/2014/main" xmlns="" id="{9E4B3078-0082-4364-8D5F-CF2D2E78016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77232" y="2530475"/>
            <a:ext cx="46037" cy="46038"/>
          </a:xfrm>
          <a:prstGeom prst="ellipse">
            <a:avLst/>
          </a:pr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Oval 101">
            <a:extLst>
              <a:ext uri="{FF2B5EF4-FFF2-40B4-BE49-F238E27FC236}">
                <a16:creationId xmlns:a16="http://schemas.microsoft.com/office/drawing/2014/main" xmlns="" id="{A6123B7A-93C5-4982-9DC6-34F5240D039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394707" y="2530475"/>
            <a:ext cx="46037" cy="46038"/>
          </a:xfrm>
          <a:prstGeom prst="ellipse">
            <a:avLst/>
          </a:pr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Oval 102">
            <a:extLst>
              <a:ext uri="{FF2B5EF4-FFF2-40B4-BE49-F238E27FC236}">
                <a16:creationId xmlns:a16="http://schemas.microsoft.com/office/drawing/2014/main" xmlns="" id="{457946D8-6D60-40F9-A1F9-C55890906E3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13769" y="2530475"/>
            <a:ext cx="46037" cy="46038"/>
          </a:xfrm>
          <a:prstGeom prst="ellipse">
            <a:avLst/>
          </a:prstGeom>
          <a:solidFill>
            <a:srgbClr val="4D52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8659E9E-61F0-4E7F-9C18-E7B340DC516B}"/>
              </a:ext>
            </a:extLst>
          </p:cNvPr>
          <p:cNvGrpSpPr/>
          <p:nvPr userDrawn="1"/>
        </p:nvGrpSpPr>
        <p:grpSpPr>
          <a:xfrm flipH="1">
            <a:off x="0" y="0"/>
            <a:ext cx="12187238" cy="6858000"/>
            <a:chOff x="3175" y="0"/>
            <a:chExt cx="12187238" cy="6858000"/>
          </a:xfrm>
        </p:grpSpPr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xmlns="" id="{3C26FE08-DA28-4E3D-8D53-F091F7CA25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75" y="0"/>
              <a:ext cx="12187238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AutoShape 3">
              <a:extLst>
                <a:ext uri="{FF2B5EF4-FFF2-40B4-BE49-F238E27FC236}">
                  <a16:creationId xmlns:a16="http://schemas.microsoft.com/office/drawing/2014/main" xmlns="" id="{58D44189-0E79-4EA3-B938-A7D1530EC524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6097588" y="1158875"/>
              <a:ext cx="5329237" cy="485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D4BFF977-A544-4AC8-B2D0-D990407038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7788" y="1412875"/>
              <a:ext cx="2749550" cy="3454400"/>
            </a:xfrm>
            <a:custGeom>
              <a:avLst/>
              <a:gdLst>
                <a:gd name="T0" fmla="*/ 1732 w 1732"/>
                <a:gd name="T1" fmla="*/ 2036 h 2176"/>
                <a:gd name="T2" fmla="*/ 0 w 1732"/>
                <a:gd name="T3" fmla="*/ 2176 h 2176"/>
                <a:gd name="T4" fmla="*/ 0 w 1732"/>
                <a:gd name="T5" fmla="*/ 0 h 2176"/>
                <a:gd name="T6" fmla="*/ 1732 w 1732"/>
                <a:gd name="T7" fmla="*/ 142 h 2176"/>
                <a:gd name="T8" fmla="*/ 1732 w 1732"/>
                <a:gd name="T9" fmla="*/ 2036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2" h="2176">
                  <a:moveTo>
                    <a:pt x="1732" y="2036"/>
                  </a:moveTo>
                  <a:lnTo>
                    <a:pt x="0" y="2176"/>
                  </a:lnTo>
                  <a:lnTo>
                    <a:pt x="0" y="0"/>
                  </a:lnTo>
                  <a:lnTo>
                    <a:pt x="1732" y="142"/>
                  </a:lnTo>
                  <a:lnTo>
                    <a:pt x="1732" y="20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0A099F61-BB30-455C-A525-2695E5424D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7788" y="1412875"/>
              <a:ext cx="2749550" cy="3454400"/>
            </a:xfrm>
            <a:custGeom>
              <a:avLst/>
              <a:gdLst>
                <a:gd name="T0" fmla="*/ 1732 w 1732"/>
                <a:gd name="T1" fmla="*/ 2036 h 2176"/>
                <a:gd name="T2" fmla="*/ 0 w 1732"/>
                <a:gd name="T3" fmla="*/ 2176 h 2176"/>
                <a:gd name="T4" fmla="*/ 0 w 1732"/>
                <a:gd name="T5" fmla="*/ 0 h 2176"/>
                <a:gd name="T6" fmla="*/ 1732 w 1732"/>
                <a:gd name="T7" fmla="*/ 142 h 2176"/>
                <a:gd name="T8" fmla="*/ 1732 w 1732"/>
                <a:gd name="T9" fmla="*/ 2036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2" h="2176">
                  <a:moveTo>
                    <a:pt x="1732" y="2036"/>
                  </a:moveTo>
                  <a:lnTo>
                    <a:pt x="0" y="2176"/>
                  </a:lnTo>
                  <a:lnTo>
                    <a:pt x="0" y="0"/>
                  </a:lnTo>
                  <a:lnTo>
                    <a:pt x="1732" y="142"/>
                  </a:lnTo>
                  <a:lnTo>
                    <a:pt x="1732" y="20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6E9581CB-A632-4C2C-AF4F-627C2209ED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92925" y="1804988"/>
              <a:ext cx="1970087" cy="2481263"/>
            </a:xfrm>
            <a:custGeom>
              <a:avLst/>
              <a:gdLst>
                <a:gd name="T0" fmla="*/ 539 w 1000"/>
                <a:gd name="T1" fmla="*/ 0 h 1260"/>
                <a:gd name="T2" fmla="*/ 348 w 1000"/>
                <a:gd name="T3" fmla="*/ 118 h 1260"/>
                <a:gd name="T4" fmla="*/ 199 w 1000"/>
                <a:gd name="T5" fmla="*/ 241 h 1260"/>
                <a:gd name="T6" fmla="*/ 252 w 1000"/>
                <a:gd name="T7" fmla="*/ 392 h 1260"/>
                <a:gd name="T8" fmla="*/ 150 w 1000"/>
                <a:gd name="T9" fmla="*/ 547 h 1260"/>
                <a:gd name="T10" fmla="*/ 26 w 1000"/>
                <a:gd name="T11" fmla="*/ 689 h 1260"/>
                <a:gd name="T12" fmla="*/ 47 w 1000"/>
                <a:gd name="T13" fmla="*/ 866 h 1260"/>
                <a:gd name="T14" fmla="*/ 251 w 1000"/>
                <a:gd name="T15" fmla="*/ 959 h 1260"/>
                <a:gd name="T16" fmla="*/ 347 w 1000"/>
                <a:gd name="T17" fmla="*/ 1100 h 1260"/>
                <a:gd name="T18" fmla="*/ 638 w 1000"/>
                <a:gd name="T19" fmla="*/ 1260 h 1260"/>
                <a:gd name="T20" fmla="*/ 662 w 1000"/>
                <a:gd name="T21" fmla="*/ 1259 h 1260"/>
                <a:gd name="T22" fmla="*/ 752 w 1000"/>
                <a:gd name="T23" fmla="*/ 1218 h 1260"/>
                <a:gd name="T24" fmla="*/ 742 w 1000"/>
                <a:gd name="T25" fmla="*/ 1102 h 1260"/>
                <a:gd name="T26" fmla="*/ 684 w 1000"/>
                <a:gd name="T27" fmla="*/ 994 h 1260"/>
                <a:gd name="T28" fmla="*/ 810 w 1000"/>
                <a:gd name="T29" fmla="*/ 782 h 1260"/>
                <a:gd name="T30" fmla="*/ 982 w 1000"/>
                <a:gd name="T31" fmla="*/ 594 h 1260"/>
                <a:gd name="T32" fmla="*/ 857 w 1000"/>
                <a:gd name="T33" fmla="*/ 361 h 1260"/>
                <a:gd name="T34" fmla="*/ 739 w 1000"/>
                <a:gd name="T35" fmla="*/ 247 h 1260"/>
                <a:gd name="T36" fmla="*/ 704 w 1000"/>
                <a:gd name="T37" fmla="*/ 116 h 1260"/>
                <a:gd name="T38" fmla="*/ 565 w 1000"/>
                <a:gd name="T39" fmla="*/ 2 h 1260"/>
                <a:gd name="T40" fmla="*/ 539 w 1000"/>
                <a:gd name="T41" fmla="*/ 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0" h="1260">
                  <a:moveTo>
                    <a:pt x="539" y="0"/>
                  </a:moveTo>
                  <a:cubicBezTo>
                    <a:pt x="447" y="0"/>
                    <a:pt x="424" y="81"/>
                    <a:pt x="348" y="118"/>
                  </a:cubicBezTo>
                  <a:cubicBezTo>
                    <a:pt x="288" y="147"/>
                    <a:pt x="186" y="131"/>
                    <a:pt x="199" y="241"/>
                  </a:cubicBezTo>
                  <a:cubicBezTo>
                    <a:pt x="205" y="294"/>
                    <a:pt x="250" y="338"/>
                    <a:pt x="252" y="392"/>
                  </a:cubicBezTo>
                  <a:cubicBezTo>
                    <a:pt x="255" y="456"/>
                    <a:pt x="199" y="506"/>
                    <a:pt x="150" y="547"/>
                  </a:cubicBezTo>
                  <a:cubicBezTo>
                    <a:pt x="101" y="587"/>
                    <a:pt x="52" y="631"/>
                    <a:pt x="26" y="689"/>
                  </a:cubicBezTo>
                  <a:cubicBezTo>
                    <a:pt x="0" y="747"/>
                    <a:pt x="2" y="822"/>
                    <a:pt x="47" y="866"/>
                  </a:cubicBezTo>
                  <a:cubicBezTo>
                    <a:pt x="100" y="920"/>
                    <a:pt x="191" y="913"/>
                    <a:pt x="251" y="959"/>
                  </a:cubicBezTo>
                  <a:cubicBezTo>
                    <a:pt x="297" y="993"/>
                    <a:pt x="317" y="1051"/>
                    <a:pt x="347" y="1100"/>
                  </a:cubicBezTo>
                  <a:cubicBezTo>
                    <a:pt x="409" y="1198"/>
                    <a:pt x="523" y="1260"/>
                    <a:pt x="638" y="1260"/>
                  </a:cubicBezTo>
                  <a:cubicBezTo>
                    <a:pt x="646" y="1260"/>
                    <a:pt x="654" y="1259"/>
                    <a:pt x="662" y="1259"/>
                  </a:cubicBezTo>
                  <a:cubicBezTo>
                    <a:pt x="696" y="1256"/>
                    <a:pt x="733" y="1246"/>
                    <a:pt x="752" y="1218"/>
                  </a:cubicBezTo>
                  <a:cubicBezTo>
                    <a:pt x="775" y="1184"/>
                    <a:pt x="762" y="1137"/>
                    <a:pt x="742" y="1102"/>
                  </a:cubicBezTo>
                  <a:cubicBezTo>
                    <a:pt x="721" y="1066"/>
                    <a:pt x="693" y="1034"/>
                    <a:pt x="684" y="994"/>
                  </a:cubicBezTo>
                  <a:cubicBezTo>
                    <a:pt x="665" y="908"/>
                    <a:pt x="738" y="832"/>
                    <a:pt x="810" y="782"/>
                  </a:cubicBezTo>
                  <a:cubicBezTo>
                    <a:pt x="881" y="732"/>
                    <a:pt x="965" y="679"/>
                    <a:pt x="982" y="594"/>
                  </a:cubicBezTo>
                  <a:cubicBezTo>
                    <a:pt x="1000" y="502"/>
                    <a:pt x="931" y="417"/>
                    <a:pt x="857" y="361"/>
                  </a:cubicBezTo>
                  <a:cubicBezTo>
                    <a:pt x="813" y="327"/>
                    <a:pt x="763" y="297"/>
                    <a:pt x="739" y="247"/>
                  </a:cubicBezTo>
                  <a:cubicBezTo>
                    <a:pt x="719" y="206"/>
                    <a:pt x="720" y="158"/>
                    <a:pt x="704" y="116"/>
                  </a:cubicBezTo>
                  <a:cubicBezTo>
                    <a:pt x="683" y="57"/>
                    <a:pt x="627" y="12"/>
                    <a:pt x="565" y="2"/>
                  </a:cubicBezTo>
                  <a:cubicBezTo>
                    <a:pt x="556" y="1"/>
                    <a:pt x="547" y="0"/>
                    <a:pt x="539" y="0"/>
                  </a:cubicBezTo>
                </a:path>
              </a:pathLst>
            </a:custGeom>
            <a:solidFill>
              <a:srgbClr val="E6EB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F7B9F535-9091-4834-8073-0891277CB5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07513" y="5673725"/>
              <a:ext cx="358775" cy="252413"/>
            </a:xfrm>
            <a:custGeom>
              <a:avLst/>
              <a:gdLst>
                <a:gd name="T0" fmla="*/ 148 w 182"/>
                <a:gd name="T1" fmla="*/ 32 h 128"/>
                <a:gd name="T2" fmla="*/ 136 w 182"/>
                <a:gd name="T3" fmla="*/ 78 h 128"/>
                <a:gd name="T4" fmla="*/ 84 w 182"/>
                <a:gd name="T5" fmla="*/ 100 h 128"/>
                <a:gd name="T6" fmla="*/ 1 w 182"/>
                <a:gd name="T7" fmla="*/ 112 h 128"/>
                <a:gd name="T8" fmla="*/ 8 w 182"/>
                <a:gd name="T9" fmla="*/ 121 h 128"/>
                <a:gd name="T10" fmla="*/ 72 w 182"/>
                <a:gd name="T11" fmla="*/ 123 h 128"/>
                <a:gd name="T12" fmla="*/ 147 w 182"/>
                <a:gd name="T13" fmla="*/ 118 h 128"/>
                <a:gd name="T14" fmla="*/ 177 w 182"/>
                <a:gd name="T15" fmla="*/ 108 h 128"/>
                <a:gd name="T16" fmla="*/ 178 w 182"/>
                <a:gd name="T17" fmla="*/ 83 h 128"/>
                <a:gd name="T18" fmla="*/ 179 w 182"/>
                <a:gd name="T19" fmla="*/ 8 h 128"/>
                <a:gd name="T20" fmla="*/ 175 w 182"/>
                <a:gd name="T21" fmla="*/ 0 h 128"/>
                <a:gd name="T22" fmla="*/ 170 w 182"/>
                <a:gd name="T23" fmla="*/ 0 h 128"/>
                <a:gd name="T24" fmla="*/ 148 w 182"/>
                <a:gd name="T25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128">
                  <a:moveTo>
                    <a:pt x="148" y="32"/>
                  </a:moveTo>
                  <a:cubicBezTo>
                    <a:pt x="147" y="49"/>
                    <a:pt x="146" y="66"/>
                    <a:pt x="136" y="78"/>
                  </a:cubicBezTo>
                  <a:cubicBezTo>
                    <a:pt x="123" y="93"/>
                    <a:pt x="103" y="97"/>
                    <a:pt x="84" y="100"/>
                  </a:cubicBezTo>
                  <a:cubicBezTo>
                    <a:pt x="56" y="104"/>
                    <a:pt x="29" y="108"/>
                    <a:pt x="1" y="112"/>
                  </a:cubicBezTo>
                  <a:cubicBezTo>
                    <a:pt x="0" y="116"/>
                    <a:pt x="4" y="119"/>
                    <a:pt x="8" y="121"/>
                  </a:cubicBezTo>
                  <a:cubicBezTo>
                    <a:pt x="29" y="128"/>
                    <a:pt x="51" y="125"/>
                    <a:pt x="72" y="123"/>
                  </a:cubicBezTo>
                  <a:cubicBezTo>
                    <a:pt x="97" y="120"/>
                    <a:pt x="122" y="119"/>
                    <a:pt x="147" y="118"/>
                  </a:cubicBezTo>
                  <a:cubicBezTo>
                    <a:pt x="158" y="118"/>
                    <a:pt x="171" y="117"/>
                    <a:pt x="177" y="108"/>
                  </a:cubicBezTo>
                  <a:cubicBezTo>
                    <a:pt x="181" y="100"/>
                    <a:pt x="179" y="91"/>
                    <a:pt x="178" y="83"/>
                  </a:cubicBezTo>
                  <a:cubicBezTo>
                    <a:pt x="175" y="58"/>
                    <a:pt x="182" y="33"/>
                    <a:pt x="179" y="8"/>
                  </a:cubicBezTo>
                  <a:cubicBezTo>
                    <a:pt x="178" y="5"/>
                    <a:pt x="178" y="1"/>
                    <a:pt x="175" y="0"/>
                  </a:cubicBezTo>
                  <a:cubicBezTo>
                    <a:pt x="173" y="0"/>
                    <a:pt x="172" y="0"/>
                    <a:pt x="170" y="0"/>
                  </a:cubicBezTo>
                  <a:cubicBezTo>
                    <a:pt x="149" y="5"/>
                    <a:pt x="149" y="13"/>
                    <a:pt x="148" y="32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05EB3321-4278-4B38-9C42-DD941E45E1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93225" y="5803900"/>
              <a:ext cx="384175" cy="134938"/>
            </a:xfrm>
            <a:custGeom>
              <a:avLst/>
              <a:gdLst>
                <a:gd name="T0" fmla="*/ 163 w 195"/>
                <a:gd name="T1" fmla="*/ 31 h 69"/>
                <a:gd name="T2" fmla="*/ 97 w 195"/>
                <a:gd name="T3" fmla="*/ 44 h 69"/>
                <a:gd name="T4" fmla="*/ 86 w 195"/>
                <a:gd name="T5" fmla="*/ 42 h 69"/>
                <a:gd name="T6" fmla="*/ 82 w 195"/>
                <a:gd name="T7" fmla="*/ 33 h 69"/>
                <a:gd name="T8" fmla="*/ 31 w 195"/>
                <a:gd name="T9" fmla="*/ 38 h 69"/>
                <a:gd name="T10" fmla="*/ 2 w 195"/>
                <a:gd name="T11" fmla="*/ 43 h 69"/>
                <a:gd name="T12" fmla="*/ 4 w 195"/>
                <a:gd name="T13" fmla="*/ 55 h 69"/>
                <a:gd name="T14" fmla="*/ 15 w 195"/>
                <a:gd name="T15" fmla="*/ 62 h 69"/>
                <a:gd name="T16" fmla="*/ 77 w 195"/>
                <a:gd name="T17" fmla="*/ 67 h 69"/>
                <a:gd name="T18" fmla="*/ 155 w 195"/>
                <a:gd name="T19" fmla="*/ 64 h 69"/>
                <a:gd name="T20" fmla="*/ 180 w 195"/>
                <a:gd name="T21" fmla="*/ 58 h 69"/>
                <a:gd name="T22" fmla="*/ 195 w 195"/>
                <a:gd name="T23" fmla="*/ 24 h 69"/>
                <a:gd name="T24" fmla="*/ 163 w 195"/>
                <a:gd name="T25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69">
                  <a:moveTo>
                    <a:pt x="163" y="31"/>
                  </a:moveTo>
                  <a:cubicBezTo>
                    <a:pt x="142" y="44"/>
                    <a:pt x="121" y="47"/>
                    <a:pt x="97" y="44"/>
                  </a:cubicBezTo>
                  <a:cubicBezTo>
                    <a:pt x="96" y="44"/>
                    <a:pt x="88" y="42"/>
                    <a:pt x="86" y="42"/>
                  </a:cubicBezTo>
                  <a:cubicBezTo>
                    <a:pt x="86" y="38"/>
                    <a:pt x="86" y="33"/>
                    <a:pt x="82" y="33"/>
                  </a:cubicBezTo>
                  <a:cubicBezTo>
                    <a:pt x="65" y="34"/>
                    <a:pt x="48" y="35"/>
                    <a:pt x="31" y="38"/>
                  </a:cubicBezTo>
                  <a:cubicBezTo>
                    <a:pt x="25" y="38"/>
                    <a:pt x="4" y="39"/>
                    <a:pt x="2" y="43"/>
                  </a:cubicBezTo>
                  <a:cubicBezTo>
                    <a:pt x="0" y="47"/>
                    <a:pt x="2" y="52"/>
                    <a:pt x="4" y="55"/>
                  </a:cubicBezTo>
                  <a:cubicBezTo>
                    <a:pt x="7" y="58"/>
                    <a:pt x="11" y="60"/>
                    <a:pt x="15" y="62"/>
                  </a:cubicBezTo>
                  <a:cubicBezTo>
                    <a:pt x="35" y="69"/>
                    <a:pt x="56" y="68"/>
                    <a:pt x="77" y="67"/>
                  </a:cubicBezTo>
                  <a:cubicBezTo>
                    <a:pt x="103" y="66"/>
                    <a:pt x="129" y="65"/>
                    <a:pt x="155" y="64"/>
                  </a:cubicBezTo>
                  <a:cubicBezTo>
                    <a:pt x="163" y="63"/>
                    <a:pt x="173" y="63"/>
                    <a:pt x="180" y="58"/>
                  </a:cubicBezTo>
                  <a:cubicBezTo>
                    <a:pt x="191" y="51"/>
                    <a:pt x="195" y="37"/>
                    <a:pt x="195" y="24"/>
                  </a:cubicBezTo>
                  <a:cubicBezTo>
                    <a:pt x="195" y="0"/>
                    <a:pt x="170" y="27"/>
                    <a:pt x="163" y="31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CA0DF342-6943-486C-8B13-CCF5D143BA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71013" y="3173413"/>
              <a:ext cx="233362" cy="344488"/>
            </a:xfrm>
            <a:custGeom>
              <a:avLst/>
              <a:gdLst>
                <a:gd name="T0" fmla="*/ 1 w 119"/>
                <a:gd name="T1" fmla="*/ 175 h 175"/>
                <a:gd name="T2" fmla="*/ 94 w 119"/>
                <a:gd name="T3" fmla="*/ 167 h 175"/>
                <a:gd name="T4" fmla="*/ 80 w 119"/>
                <a:gd name="T5" fmla="*/ 75 h 175"/>
                <a:gd name="T6" fmla="*/ 116 w 119"/>
                <a:gd name="T7" fmla="*/ 13 h 175"/>
                <a:gd name="T8" fmla="*/ 116 w 119"/>
                <a:gd name="T9" fmla="*/ 2 h 175"/>
                <a:gd name="T10" fmla="*/ 107 w 119"/>
                <a:gd name="T11" fmla="*/ 2 h 175"/>
                <a:gd name="T12" fmla="*/ 56 w 119"/>
                <a:gd name="T13" fmla="*/ 19 h 175"/>
                <a:gd name="T14" fmla="*/ 1 w 119"/>
                <a:gd name="T15" fmla="*/ 60 h 175"/>
                <a:gd name="T16" fmla="*/ 1 w 119"/>
                <a:gd name="T1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75">
                  <a:moveTo>
                    <a:pt x="1" y="175"/>
                  </a:moveTo>
                  <a:cubicBezTo>
                    <a:pt x="1" y="175"/>
                    <a:pt x="94" y="170"/>
                    <a:pt x="94" y="167"/>
                  </a:cubicBezTo>
                  <a:cubicBezTo>
                    <a:pt x="92" y="140"/>
                    <a:pt x="67" y="100"/>
                    <a:pt x="80" y="75"/>
                  </a:cubicBezTo>
                  <a:cubicBezTo>
                    <a:pt x="93" y="51"/>
                    <a:pt x="103" y="38"/>
                    <a:pt x="116" y="13"/>
                  </a:cubicBezTo>
                  <a:cubicBezTo>
                    <a:pt x="118" y="10"/>
                    <a:pt x="119" y="5"/>
                    <a:pt x="116" y="2"/>
                  </a:cubicBezTo>
                  <a:cubicBezTo>
                    <a:pt x="114" y="0"/>
                    <a:pt x="110" y="1"/>
                    <a:pt x="107" y="2"/>
                  </a:cubicBezTo>
                  <a:cubicBezTo>
                    <a:pt x="90" y="7"/>
                    <a:pt x="73" y="13"/>
                    <a:pt x="56" y="19"/>
                  </a:cubicBezTo>
                  <a:cubicBezTo>
                    <a:pt x="28" y="30"/>
                    <a:pt x="2" y="30"/>
                    <a:pt x="1" y="60"/>
                  </a:cubicBezTo>
                  <a:cubicBezTo>
                    <a:pt x="0" y="93"/>
                    <a:pt x="1" y="175"/>
                    <a:pt x="1" y="175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1C22DB5B-B4A8-4394-9256-0D835688B9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93125" y="5765800"/>
              <a:ext cx="377825" cy="228600"/>
            </a:xfrm>
            <a:custGeom>
              <a:avLst/>
              <a:gdLst>
                <a:gd name="T0" fmla="*/ 159 w 192"/>
                <a:gd name="T1" fmla="*/ 29 h 116"/>
                <a:gd name="T2" fmla="*/ 140 w 192"/>
                <a:gd name="T3" fmla="*/ 73 h 116"/>
                <a:gd name="T4" fmla="*/ 86 w 192"/>
                <a:gd name="T5" fmla="*/ 87 h 116"/>
                <a:gd name="T6" fmla="*/ 2 w 192"/>
                <a:gd name="T7" fmla="*/ 88 h 116"/>
                <a:gd name="T8" fmla="*/ 8 w 192"/>
                <a:gd name="T9" fmla="*/ 98 h 116"/>
                <a:gd name="T10" fmla="*/ 72 w 192"/>
                <a:gd name="T11" fmla="*/ 108 h 116"/>
                <a:gd name="T12" fmla="*/ 146 w 192"/>
                <a:gd name="T13" fmla="*/ 114 h 116"/>
                <a:gd name="T14" fmla="*/ 177 w 192"/>
                <a:gd name="T15" fmla="*/ 107 h 116"/>
                <a:gd name="T16" fmla="*/ 182 w 192"/>
                <a:gd name="T17" fmla="*/ 83 h 116"/>
                <a:gd name="T18" fmla="*/ 192 w 192"/>
                <a:gd name="T19" fmla="*/ 8 h 116"/>
                <a:gd name="T20" fmla="*/ 189 w 192"/>
                <a:gd name="T21" fmla="*/ 0 h 116"/>
                <a:gd name="T22" fmla="*/ 185 w 192"/>
                <a:gd name="T23" fmla="*/ 0 h 116"/>
                <a:gd name="T24" fmla="*/ 159 w 192"/>
                <a:gd name="T25" fmla="*/ 2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16">
                  <a:moveTo>
                    <a:pt x="159" y="29"/>
                  </a:moveTo>
                  <a:cubicBezTo>
                    <a:pt x="155" y="45"/>
                    <a:pt x="152" y="62"/>
                    <a:pt x="140" y="73"/>
                  </a:cubicBezTo>
                  <a:cubicBezTo>
                    <a:pt x="126" y="86"/>
                    <a:pt x="105" y="87"/>
                    <a:pt x="86" y="87"/>
                  </a:cubicBezTo>
                  <a:cubicBezTo>
                    <a:pt x="58" y="87"/>
                    <a:pt x="30" y="88"/>
                    <a:pt x="2" y="88"/>
                  </a:cubicBezTo>
                  <a:cubicBezTo>
                    <a:pt x="0" y="92"/>
                    <a:pt x="4" y="96"/>
                    <a:pt x="8" y="98"/>
                  </a:cubicBezTo>
                  <a:cubicBezTo>
                    <a:pt x="28" y="107"/>
                    <a:pt x="50" y="107"/>
                    <a:pt x="72" y="108"/>
                  </a:cubicBezTo>
                  <a:cubicBezTo>
                    <a:pt x="96" y="109"/>
                    <a:pt x="121" y="111"/>
                    <a:pt x="146" y="114"/>
                  </a:cubicBezTo>
                  <a:cubicBezTo>
                    <a:pt x="157" y="115"/>
                    <a:pt x="170" y="116"/>
                    <a:pt x="177" y="107"/>
                  </a:cubicBezTo>
                  <a:cubicBezTo>
                    <a:pt x="182" y="100"/>
                    <a:pt x="182" y="91"/>
                    <a:pt x="182" y="83"/>
                  </a:cubicBezTo>
                  <a:cubicBezTo>
                    <a:pt x="182" y="58"/>
                    <a:pt x="192" y="33"/>
                    <a:pt x="192" y="8"/>
                  </a:cubicBezTo>
                  <a:cubicBezTo>
                    <a:pt x="192" y="5"/>
                    <a:pt x="192" y="2"/>
                    <a:pt x="189" y="0"/>
                  </a:cubicBezTo>
                  <a:cubicBezTo>
                    <a:pt x="188" y="0"/>
                    <a:pt x="186" y="0"/>
                    <a:pt x="185" y="0"/>
                  </a:cubicBezTo>
                  <a:cubicBezTo>
                    <a:pt x="163" y="1"/>
                    <a:pt x="162" y="10"/>
                    <a:pt x="159" y="29"/>
                  </a:cubicBezTo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3B788076-F437-4452-BB6B-ED7050D3D9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55138" y="4313238"/>
              <a:ext cx="358775" cy="1439863"/>
            </a:xfrm>
            <a:custGeom>
              <a:avLst/>
              <a:gdLst>
                <a:gd name="T0" fmla="*/ 180 w 182"/>
                <a:gd name="T1" fmla="*/ 0 h 731"/>
                <a:gd name="T2" fmla="*/ 154 w 182"/>
                <a:gd name="T3" fmla="*/ 242 h 731"/>
                <a:gd name="T4" fmla="*/ 180 w 182"/>
                <a:gd name="T5" fmla="*/ 635 h 731"/>
                <a:gd name="T6" fmla="*/ 164 w 182"/>
                <a:gd name="T7" fmla="*/ 731 h 731"/>
                <a:gd name="T8" fmla="*/ 110 w 182"/>
                <a:gd name="T9" fmla="*/ 731 h 731"/>
                <a:gd name="T10" fmla="*/ 42 w 182"/>
                <a:gd name="T11" fmla="*/ 387 h 731"/>
                <a:gd name="T12" fmla="*/ 0 w 182"/>
                <a:gd name="T13" fmla="*/ 16 h 731"/>
                <a:gd name="T14" fmla="*/ 180 w 182"/>
                <a:gd name="T15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731">
                  <a:moveTo>
                    <a:pt x="180" y="0"/>
                  </a:moveTo>
                  <a:cubicBezTo>
                    <a:pt x="180" y="0"/>
                    <a:pt x="161" y="137"/>
                    <a:pt x="154" y="242"/>
                  </a:cubicBezTo>
                  <a:cubicBezTo>
                    <a:pt x="147" y="348"/>
                    <a:pt x="182" y="574"/>
                    <a:pt x="180" y="635"/>
                  </a:cubicBezTo>
                  <a:cubicBezTo>
                    <a:pt x="178" y="696"/>
                    <a:pt x="164" y="731"/>
                    <a:pt x="164" y="731"/>
                  </a:cubicBezTo>
                  <a:cubicBezTo>
                    <a:pt x="110" y="731"/>
                    <a:pt x="110" y="731"/>
                    <a:pt x="110" y="731"/>
                  </a:cubicBezTo>
                  <a:cubicBezTo>
                    <a:pt x="110" y="731"/>
                    <a:pt x="45" y="448"/>
                    <a:pt x="42" y="387"/>
                  </a:cubicBezTo>
                  <a:cubicBezTo>
                    <a:pt x="40" y="327"/>
                    <a:pt x="0" y="16"/>
                    <a:pt x="0" y="16"/>
                  </a:cubicBezTo>
                  <a:cubicBezTo>
                    <a:pt x="180" y="0"/>
                    <a:pt x="180" y="0"/>
                    <a:pt x="180" y="0"/>
                  </a:cubicBezTo>
                </a:path>
              </a:pathLst>
            </a:custGeom>
            <a:solidFill>
              <a:srgbClr val="CA7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FA66EC99-03A8-4E58-A24D-B8A03A67D8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34350" y="2640013"/>
              <a:ext cx="166687" cy="693738"/>
            </a:xfrm>
            <a:custGeom>
              <a:avLst/>
              <a:gdLst>
                <a:gd name="T0" fmla="*/ 84 w 85"/>
                <a:gd name="T1" fmla="*/ 344 h 352"/>
                <a:gd name="T2" fmla="*/ 74 w 85"/>
                <a:gd name="T3" fmla="*/ 346 h 352"/>
                <a:gd name="T4" fmla="*/ 1 w 85"/>
                <a:gd name="T5" fmla="*/ 31 h 352"/>
                <a:gd name="T6" fmla="*/ 14 w 85"/>
                <a:gd name="T7" fmla="*/ 0 h 352"/>
                <a:gd name="T8" fmla="*/ 30 w 85"/>
                <a:gd name="T9" fmla="*/ 0 h 352"/>
                <a:gd name="T10" fmla="*/ 45 w 85"/>
                <a:gd name="T11" fmla="*/ 31 h 352"/>
                <a:gd name="T12" fmla="*/ 84 w 85"/>
                <a:gd name="T13" fmla="*/ 344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52">
                  <a:moveTo>
                    <a:pt x="84" y="344"/>
                  </a:moveTo>
                  <a:cubicBezTo>
                    <a:pt x="85" y="350"/>
                    <a:pt x="76" y="352"/>
                    <a:pt x="74" y="346"/>
                  </a:cubicBezTo>
                  <a:cubicBezTo>
                    <a:pt x="52" y="265"/>
                    <a:pt x="0" y="59"/>
                    <a:pt x="1" y="31"/>
                  </a:cubicBezTo>
                  <a:cubicBezTo>
                    <a:pt x="1" y="13"/>
                    <a:pt x="14" y="0"/>
                    <a:pt x="1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43" y="13"/>
                    <a:pt x="45" y="31"/>
                  </a:cubicBezTo>
                  <a:cubicBezTo>
                    <a:pt x="46" y="43"/>
                    <a:pt x="76" y="263"/>
                    <a:pt x="84" y="344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70678F5D-B73A-4CA5-9AA1-0D304AB35B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1000" y="2801938"/>
              <a:ext cx="390525" cy="525463"/>
            </a:xfrm>
            <a:custGeom>
              <a:avLst/>
              <a:gdLst>
                <a:gd name="T0" fmla="*/ 62 w 199"/>
                <a:gd name="T1" fmla="*/ 56 h 267"/>
                <a:gd name="T2" fmla="*/ 16 w 199"/>
                <a:gd name="T3" fmla="*/ 101 h 267"/>
                <a:gd name="T4" fmla="*/ 6 w 199"/>
                <a:gd name="T5" fmla="*/ 103 h 267"/>
                <a:gd name="T6" fmla="*/ 0 w 199"/>
                <a:gd name="T7" fmla="*/ 121 h 267"/>
                <a:gd name="T8" fmla="*/ 3 w 199"/>
                <a:gd name="T9" fmla="*/ 197 h 267"/>
                <a:gd name="T10" fmla="*/ 26 w 199"/>
                <a:gd name="T11" fmla="*/ 259 h 267"/>
                <a:gd name="T12" fmla="*/ 74 w 199"/>
                <a:gd name="T13" fmla="*/ 262 h 267"/>
                <a:gd name="T14" fmla="*/ 113 w 199"/>
                <a:gd name="T15" fmla="*/ 251 h 267"/>
                <a:gd name="T16" fmla="*/ 188 w 199"/>
                <a:gd name="T17" fmla="*/ 158 h 267"/>
                <a:gd name="T18" fmla="*/ 185 w 199"/>
                <a:gd name="T19" fmla="*/ 63 h 267"/>
                <a:gd name="T20" fmla="*/ 62 w 199"/>
                <a:gd name="T21" fmla="*/ 5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267">
                  <a:moveTo>
                    <a:pt x="62" y="56"/>
                  </a:moveTo>
                  <a:cubicBezTo>
                    <a:pt x="51" y="75"/>
                    <a:pt x="38" y="98"/>
                    <a:pt x="16" y="101"/>
                  </a:cubicBezTo>
                  <a:cubicBezTo>
                    <a:pt x="13" y="102"/>
                    <a:pt x="9" y="101"/>
                    <a:pt x="6" y="103"/>
                  </a:cubicBezTo>
                  <a:cubicBezTo>
                    <a:pt x="0" y="107"/>
                    <a:pt x="0" y="115"/>
                    <a:pt x="0" y="121"/>
                  </a:cubicBezTo>
                  <a:cubicBezTo>
                    <a:pt x="1" y="146"/>
                    <a:pt x="2" y="172"/>
                    <a:pt x="3" y="197"/>
                  </a:cubicBezTo>
                  <a:cubicBezTo>
                    <a:pt x="3" y="220"/>
                    <a:pt x="6" y="247"/>
                    <a:pt x="26" y="259"/>
                  </a:cubicBezTo>
                  <a:cubicBezTo>
                    <a:pt x="40" y="267"/>
                    <a:pt x="58" y="265"/>
                    <a:pt x="74" y="262"/>
                  </a:cubicBezTo>
                  <a:cubicBezTo>
                    <a:pt x="87" y="259"/>
                    <a:pt x="100" y="257"/>
                    <a:pt x="113" y="251"/>
                  </a:cubicBezTo>
                  <a:cubicBezTo>
                    <a:pt x="151" y="235"/>
                    <a:pt x="176" y="198"/>
                    <a:pt x="188" y="158"/>
                  </a:cubicBezTo>
                  <a:cubicBezTo>
                    <a:pt x="197" y="127"/>
                    <a:pt x="199" y="93"/>
                    <a:pt x="185" y="63"/>
                  </a:cubicBezTo>
                  <a:cubicBezTo>
                    <a:pt x="158" y="6"/>
                    <a:pt x="91" y="0"/>
                    <a:pt x="62" y="56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7ACA299B-C70A-44A2-A8BB-6976228802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59825" y="4278313"/>
              <a:ext cx="1020762" cy="1541463"/>
            </a:xfrm>
            <a:custGeom>
              <a:avLst/>
              <a:gdLst>
                <a:gd name="T0" fmla="*/ 456 w 518"/>
                <a:gd name="T1" fmla="*/ 10 h 782"/>
                <a:gd name="T2" fmla="*/ 425 w 518"/>
                <a:gd name="T3" fmla="*/ 16 h 782"/>
                <a:gd name="T4" fmla="*/ 419 w 518"/>
                <a:gd name="T5" fmla="*/ 13 h 782"/>
                <a:gd name="T6" fmla="*/ 203 w 518"/>
                <a:gd name="T7" fmla="*/ 30 h 782"/>
                <a:gd name="T8" fmla="*/ 53 w 518"/>
                <a:gd name="T9" fmla="*/ 580 h 782"/>
                <a:gd name="T10" fmla="*/ 0 w 518"/>
                <a:gd name="T11" fmla="*/ 772 h 782"/>
                <a:gd name="T12" fmla="*/ 67 w 518"/>
                <a:gd name="T13" fmla="*/ 782 h 782"/>
                <a:gd name="T14" fmla="*/ 198 w 518"/>
                <a:gd name="T15" fmla="*/ 465 h 782"/>
                <a:gd name="T16" fmla="*/ 250 w 518"/>
                <a:gd name="T17" fmla="*/ 372 h 782"/>
                <a:gd name="T18" fmla="*/ 466 w 518"/>
                <a:gd name="T19" fmla="*/ 95 h 782"/>
                <a:gd name="T20" fmla="*/ 456 w 518"/>
                <a:gd name="T21" fmla="*/ 1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782">
                  <a:moveTo>
                    <a:pt x="456" y="10"/>
                  </a:moveTo>
                  <a:cubicBezTo>
                    <a:pt x="446" y="12"/>
                    <a:pt x="435" y="14"/>
                    <a:pt x="425" y="16"/>
                  </a:cubicBezTo>
                  <a:cubicBezTo>
                    <a:pt x="423" y="14"/>
                    <a:pt x="421" y="14"/>
                    <a:pt x="419" y="13"/>
                  </a:cubicBezTo>
                  <a:cubicBezTo>
                    <a:pt x="346" y="0"/>
                    <a:pt x="272" y="4"/>
                    <a:pt x="203" y="30"/>
                  </a:cubicBezTo>
                  <a:cubicBezTo>
                    <a:pt x="168" y="138"/>
                    <a:pt x="73" y="528"/>
                    <a:pt x="53" y="580"/>
                  </a:cubicBezTo>
                  <a:cubicBezTo>
                    <a:pt x="29" y="642"/>
                    <a:pt x="14" y="707"/>
                    <a:pt x="0" y="772"/>
                  </a:cubicBezTo>
                  <a:cubicBezTo>
                    <a:pt x="23" y="777"/>
                    <a:pt x="43" y="781"/>
                    <a:pt x="67" y="782"/>
                  </a:cubicBezTo>
                  <a:cubicBezTo>
                    <a:pt x="150" y="586"/>
                    <a:pt x="185" y="596"/>
                    <a:pt x="198" y="465"/>
                  </a:cubicBezTo>
                  <a:cubicBezTo>
                    <a:pt x="200" y="439"/>
                    <a:pt x="235" y="394"/>
                    <a:pt x="250" y="372"/>
                  </a:cubicBezTo>
                  <a:cubicBezTo>
                    <a:pt x="323" y="269"/>
                    <a:pt x="447" y="125"/>
                    <a:pt x="466" y="95"/>
                  </a:cubicBezTo>
                  <a:cubicBezTo>
                    <a:pt x="484" y="67"/>
                    <a:pt x="518" y="1"/>
                    <a:pt x="456" y="10"/>
                  </a:cubicBezTo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3" name="Picture 18">
              <a:extLst>
                <a:ext uri="{FF2B5EF4-FFF2-40B4-BE49-F238E27FC236}">
                  <a16:creationId xmlns:a16="http://schemas.microsoft.com/office/drawing/2014/main" xmlns="" id="{27C28E48-B9AB-43EB-ACCF-B14236516D1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69400" y="4286250"/>
              <a:ext cx="514350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9">
              <a:extLst>
                <a:ext uri="{FF2B5EF4-FFF2-40B4-BE49-F238E27FC236}">
                  <a16:creationId xmlns:a16="http://schemas.microsoft.com/office/drawing/2014/main" xmlns="" id="{3059CF82-7637-4F18-8F69-3B0B41713EE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2413" y="4330700"/>
              <a:ext cx="36512" cy="5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0">
              <a:extLst>
                <a:ext uri="{FF2B5EF4-FFF2-40B4-BE49-F238E27FC236}">
                  <a16:creationId xmlns:a16="http://schemas.microsoft.com/office/drawing/2014/main" xmlns="" id="{663951B7-1E10-4831-907C-E775CC74CAD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2638" y="4294188"/>
              <a:ext cx="33337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1">
              <a:extLst>
                <a:ext uri="{FF2B5EF4-FFF2-40B4-BE49-F238E27FC236}">
                  <a16:creationId xmlns:a16="http://schemas.microsoft.com/office/drawing/2014/main" xmlns="" id="{DECA91DA-B206-4D62-BFDD-C6276CA8F18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2413" y="4371975"/>
              <a:ext cx="9525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xmlns="" id="{56E347B8-3162-423B-BB6E-F22BB07CD1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7050" y="2935288"/>
              <a:ext cx="219075" cy="225425"/>
            </a:xfrm>
            <a:custGeom>
              <a:avLst/>
              <a:gdLst>
                <a:gd name="T0" fmla="*/ 82 w 111"/>
                <a:gd name="T1" fmla="*/ 16 h 114"/>
                <a:gd name="T2" fmla="*/ 75 w 111"/>
                <a:gd name="T3" fmla="*/ 4 h 114"/>
                <a:gd name="T4" fmla="*/ 57 w 111"/>
                <a:gd name="T5" fmla="*/ 3 h 114"/>
                <a:gd name="T6" fmla="*/ 40 w 111"/>
                <a:gd name="T7" fmla="*/ 11 h 114"/>
                <a:gd name="T8" fmla="*/ 7 w 111"/>
                <a:gd name="T9" fmla="*/ 16 h 114"/>
                <a:gd name="T10" fmla="*/ 1 w 111"/>
                <a:gd name="T11" fmla="*/ 34 h 114"/>
                <a:gd name="T12" fmla="*/ 5 w 111"/>
                <a:gd name="T13" fmla="*/ 43 h 114"/>
                <a:gd name="T14" fmla="*/ 16 w 111"/>
                <a:gd name="T15" fmla="*/ 76 h 114"/>
                <a:gd name="T16" fmla="*/ 38 w 111"/>
                <a:gd name="T17" fmla="*/ 90 h 114"/>
                <a:gd name="T18" fmla="*/ 97 w 111"/>
                <a:gd name="T19" fmla="*/ 113 h 114"/>
                <a:gd name="T20" fmla="*/ 101 w 111"/>
                <a:gd name="T21" fmla="*/ 114 h 114"/>
                <a:gd name="T22" fmla="*/ 103 w 111"/>
                <a:gd name="T23" fmla="*/ 111 h 114"/>
                <a:gd name="T24" fmla="*/ 97 w 111"/>
                <a:gd name="T25" fmla="*/ 64 h 114"/>
                <a:gd name="T26" fmla="*/ 82 w 111"/>
                <a:gd name="T27" fmla="*/ 1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14">
                  <a:moveTo>
                    <a:pt x="82" y="16"/>
                  </a:moveTo>
                  <a:cubicBezTo>
                    <a:pt x="81" y="12"/>
                    <a:pt x="79" y="7"/>
                    <a:pt x="75" y="4"/>
                  </a:cubicBezTo>
                  <a:cubicBezTo>
                    <a:pt x="70" y="0"/>
                    <a:pt x="63" y="1"/>
                    <a:pt x="57" y="3"/>
                  </a:cubicBezTo>
                  <a:cubicBezTo>
                    <a:pt x="51" y="5"/>
                    <a:pt x="46" y="9"/>
                    <a:pt x="40" y="11"/>
                  </a:cubicBezTo>
                  <a:cubicBezTo>
                    <a:pt x="29" y="14"/>
                    <a:pt x="16" y="10"/>
                    <a:pt x="7" y="16"/>
                  </a:cubicBezTo>
                  <a:cubicBezTo>
                    <a:pt x="2" y="20"/>
                    <a:pt x="0" y="28"/>
                    <a:pt x="1" y="34"/>
                  </a:cubicBezTo>
                  <a:cubicBezTo>
                    <a:pt x="2" y="37"/>
                    <a:pt x="4" y="40"/>
                    <a:pt x="5" y="43"/>
                  </a:cubicBezTo>
                  <a:cubicBezTo>
                    <a:pt x="10" y="54"/>
                    <a:pt x="9" y="67"/>
                    <a:pt x="16" y="76"/>
                  </a:cubicBezTo>
                  <a:cubicBezTo>
                    <a:pt x="21" y="83"/>
                    <a:pt x="30" y="87"/>
                    <a:pt x="38" y="90"/>
                  </a:cubicBezTo>
                  <a:cubicBezTo>
                    <a:pt x="58" y="98"/>
                    <a:pt x="77" y="106"/>
                    <a:pt x="97" y="113"/>
                  </a:cubicBezTo>
                  <a:cubicBezTo>
                    <a:pt x="98" y="114"/>
                    <a:pt x="100" y="114"/>
                    <a:pt x="101" y="114"/>
                  </a:cubicBezTo>
                  <a:cubicBezTo>
                    <a:pt x="102" y="113"/>
                    <a:pt x="103" y="112"/>
                    <a:pt x="103" y="111"/>
                  </a:cubicBezTo>
                  <a:cubicBezTo>
                    <a:pt x="111" y="90"/>
                    <a:pt x="108" y="81"/>
                    <a:pt x="97" y="64"/>
                  </a:cubicBezTo>
                  <a:cubicBezTo>
                    <a:pt x="88" y="49"/>
                    <a:pt x="86" y="32"/>
                    <a:pt x="82" y="16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xmlns="" id="{183A8AFC-2CD4-4E7F-8CD0-88E8C0F2F8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88463" y="2874963"/>
              <a:ext cx="90487" cy="200025"/>
            </a:xfrm>
            <a:custGeom>
              <a:avLst/>
              <a:gdLst>
                <a:gd name="T0" fmla="*/ 38 w 46"/>
                <a:gd name="T1" fmla="*/ 55 h 102"/>
                <a:gd name="T2" fmla="*/ 8 w 46"/>
                <a:gd name="T3" fmla="*/ 99 h 102"/>
                <a:gd name="T4" fmla="*/ 9 w 46"/>
                <a:gd name="T5" fmla="*/ 46 h 102"/>
                <a:gd name="T6" fmla="*/ 38 w 46"/>
                <a:gd name="T7" fmla="*/ 2 h 102"/>
                <a:gd name="T8" fmla="*/ 38 w 46"/>
                <a:gd name="T9" fmla="*/ 5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2">
                  <a:moveTo>
                    <a:pt x="38" y="55"/>
                  </a:moveTo>
                  <a:cubicBezTo>
                    <a:pt x="29" y="82"/>
                    <a:pt x="16" y="102"/>
                    <a:pt x="8" y="99"/>
                  </a:cubicBezTo>
                  <a:cubicBezTo>
                    <a:pt x="0" y="97"/>
                    <a:pt x="1" y="73"/>
                    <a:pt x="9" y="46"/>
                  </a:cubicBezTo>
                  <a:cubicBezTo>
                    <a:pt x="17" y="19"/>
                    <a:pt x="30" y="0"/>
                    <a:pt x="38" y="2"/>
                  </a:cubicBezTo>
                  <a:cubicBezTo>
                    <a:pt x="46" y="4"/>
                    <a:pt x="46" y="28"/>
                    <a:pt x="38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xmlns="" id="{14EEA11D-D814-486D-94B3-949AE0406C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288463" y="2873375"/>
              <a:ext cx="90487" cy="200025"/>
            </a:xfrm>
            <a:custGeom>
              <a:avLst/>
              <a:gdLst>
                <a:gd name="T0" fmla="*/ 10 w 46"/>
                <a:gd name="T1" fmla="*/ 102 h 102"/>
                <a:gd name="T2" fmla="*/ 8 w 46"/>
                <a:gd name="T3" fmla="*/ 102 h 102"/>
                <a:gd name="T4" fmla="*/ 1 w 46"/>
                <a:gd name="T5" fmla="*/ 83 h 102"/>
                <a:gd name="T6" fmla="*/ 7 w 46"/>
                <a:gd name="T7" fmla="*/ 47 h 102"/>
                <a:gd name="T8" fmla="*/ 22 w 46"/>
                <a:gd name="T9" fmla="*/ 13 h 102"/>
                <a:gd name="T10" fmla="*/ 39 w 46"/>
                <a:gd name="T11" fmla="*/ 1 h 102"/>
                <a:gd name="T12" fmla="*/ 46 w 46"/>
                <a:gd name="T13" fmla="*/ 20 h 102"/>
                <a:gd name="T14" fmla="*/ 39 w 46"/>
                <a:gd name="T15" fmla="*/ 57 h 102"/>
                <a:gd name="T16" fmla="*/ 24 w 46"/>
                <a:gd name="T17" fmla="*/ 90 h 102"/>
                <a:gd name="T18" fmla="*/ 10 w 46"/>
                <a:gd name="T19" fmla="*/ 102 h 102"/>
                <a:gd name="T20" fmla="*/ 37 w 46"/>
                <a:gd name="T21" fmla="*/ 5 h 102"/>
                <a:gd name="T22" fmla="*/ 25 w 46"/>
                <a:gd name="T23" fmla="*/ 15 h 102"/>
                <a:gd name="T24" fmla="*/ 11 w 46"/>
                <a:gd name="T25" fmla="*/ 48 h 102"/>
                <a:gd name="T26" fmla="*/ 4 w 46"/>
                <a:gd name="T27" fmla="*/ 83 h 102"/>
                <a:gd name="T28" fmla="*/ 9 w 46"/>
                <a:gd name="T29" fmla="*/ 98 h 102"/>
                <a:gd name="T30" fmla="*/ 21 w 46"/>
                <a:gd name="T31" fmla="*/ 88 h 102"/>
                <a:gd name="T32" fmla="*/ 36 w 46"/>
                <a:gd name="T33" fmla="*/ 55 h 102"/>
                <a:gd name="T34" fmla="*/ 42 w 46"/>
                <a:gd name="T35" fmla="*/ 20 h 102"/>
                <a:gd name="T36" fmla="*/ 38 w 46"/>
                <a:gd name="T37" fmla="*/ 5 h 102"/>
                <a:gd name="T38" fmla="*/ 37 w 46"/>
                <a:gd name="T3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102">
                  <a:moveTo>
                    <a:pt x="10" y="102"/>
                  </a:moveTo>
                  <a:cubicBezTo>
                    <a:pt x="9" y="102"/>
                    <a:pt x="8" y="102"/>
                    <a:pt x="8" y="102"/>
                  </a:cubicBezTo>
                  <a:cubicBezTo>
                    <a:pt x="3" y="100"/>
                    <a:pt x="0" y="94"/>
                    <a:pt x="1" y="83"/>
                  </a:cubicBezTo>
                  <a:cubicBezTo>
                    <a:pt x="1" y="73"/>
                    <a:pt x="3" y="60"/>
                    <a:pt x="7" y="47"/>
                  </a:cubicBezTo>
                  <a:cubicBezTo>
                    <a:pt x="11" y="33"/>
                    <a:pt x="16" y="22"/>
                    <a:pt x="22" y="13"/>
                  </a:cubicBezTo>
                  <a:cubicBezTo>
                    <a:pt x="28" y="4"/>
                    <a:pt x="34" y="0"/>
                    <a:pt x="39" y="1"/>
                  </a:cubicBezTo>
                  <a:cubicBezTo>
                    <a:pt x="43" y="3"/>
                    <a:pt x="46" y="9"/>
                    <a:pt x="46" y="20"/>
                  </a:cubicBezTo>
                  <a:cubicBezTo>
                    <a:pt x="46" y="31"/>
                    <a:pt x="43" y="43"/>
                    <a:pt x="39" y="57"/>
                  </a:cubicBezTo>
                  <a:cubicBezTo>
                    <a:pt x="35" y="70"/>
                    <a:pt x="30" y="82"/>
                    <a:pt x="24" y="90"/>
                  </a:cubicBezTo>
                  <a:cubicBezTo>
                    <a:pt x="19" y="98"/>
                    <a:pt x="14" y="102"/>
                    <a:pt x="10" y="102"/>
                  </a:cubicBezTo>
                  <a:close/>
                  <a:moveTo>
                    <a:pt x="37" y="5"/>
                  </a:moveTo>
                  <a:cubicBezTo>
                    <a:pt x="34" y="5"/>
                    <a:pt x="30" y="7"/>
                    <a:pt x="25" y="15"/>
                  </a:cubicBezTo>
                  <a:cubicBezTo>
                    <a:pt x="20" y="23"/>
                    <a:pt x="15" y="35"/>
                    <a:pt x="11" y="48"/>
                  </a:cubicBezTo>
                  <a:cubicBezTo>
                    <a:pt x="7" y="60"/>
                    <a:pt x="4" y="73"/>
                    <a:pt x="4" y="83"/>
                  </a:cubicBezTo>
                  <a:cubicBezTo>
                    <a:pt x="4" y="93"/>
                    <a:pt x="7" y="98"/>
                    <a:pt x="9" y="98"/>
                  </a:cubicBezTo>
                  <a:cubicBezTo>
                    <a:pt x="11" y="99"/>
                    <a:pt x="15" y="97"/>
                    <a:pt x="21" y="88"/>
                  </a:cubicBezTo>
                  <a:cubicBezTo>
                    <a:pt x="27" y="80"/>
                    <a:pt x="32" y="68"/>
                    <a:pt x="36" y="55"/>
                  </a:cubicBezTo>
                  <a:cubicBezTo>
                    <a:pt x="40" y="43"/>
                    <a:pt x="42" y="30"/>
                    <a:pt x="42" y="20"/>
                  </a:cubicBezTo>
                  <a:cubicBezTo>
                    <a:pt x="42" y="10"/>
                    <a:pt x="40" y="5"/>
                    <a:pt x="38" y="5"/>
                  </a:cubicBezTo>
                  <a:lnTo>
                    <a:pt x="37" y="5"/>
                  </a:ln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xmlns="" id="{83DBB749-DA8C-43DF-9317-2315333A1C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0425" y="5897563"/>
              <a:ext cx="393700" cy="117475"/>
            </a:xfrm>
            <a:custGeom>
              <a:avLst/>
              <a:gdLst>
                <a:gd name="T0" fmla="*/ 164 w 200"/>
                <a:gd name="T1" fmla="*/ 27 h 59"/>
                <a:gd name="T2" fmla="*/ 97 w 200"/>
                <a:gd name="T3" fmla="*/ 31 h 59"/>
                <a:gd name="T4" fmla="*/ 86 w 200"/>
                <a:gd name="T5" fmla="*/ 28 h 59"/>
                <a:gd name="T6" fmla="*/ 84 w 200"/>
                <a:gd name="T7" fmla="*/ 18 h 59"/>
                <a:gd name="T8" fmla="*/ 32 w 200"/>
                <a:gd name="T9" fmla="*/ 16 h 59"/>
                <a:gd name="T10" fmla="*/ 3 w 200"/>
                <a:gd name="T11" fmla="*/ 18 h 59"/>
                <a:gd name="T12" fmla="*/ 3 w 200"/>
                <a:gd name="T13" fmla="*/ 30 h 59"/>
                <a:gd name="T14" fmla="*/ 13 w 200"/>
                <a:gd name="T15" fmla="*/ 38 h 59"/>
                <a:gd name="T16" fmla="*/ 74 w 200"/>
                <a:gd name="T17" fmla="*/ 51 h 59"/>
                <a:gd name="T18" fmla="*/ 151 w 200"/>
                <a:gd name="T19" fmla="*/ 58 h 59"/>
                <a:gd name="T20" fmla="*/ 177 w 200"/>
                <a:gd name="T21" fmla="*/ 55 h 59"/>
                <a:gd name="T22" fmla="*/ 196 w 200"/>
                <a:gd name="T23" fmla="*/ 24 h 59"/>
                <a:gd name="T24" fmla="*/ 164 w 200"/>
                <a:gd name="T25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59">
                  <a:moveTo>
                    <a:pt x="164" y="27"/>
                  </a:moveTo>
                  <a:cubicBezTo>
                    <a:pt x="141" y="37"/>
                    <a:pt x="120" y="37"/>
                    <a:pt x="97" y="31"/>
                  </a:cubicBezTo>
                  <a:cubicBezTo>
                    <a:pt x="96" y="31"/>
                    <a:pt x="88" y="28"/>
                    <a:pt x="86" y="28"/>
                  </a:cubicBezTo>
                  <a:cubicBezTo>
                    <a:pt x="86" y="23"/>
                    <a:pt x="87" y="19"/>
                    <a:pt x="84" y="18"/>
                  </a:cubicBezTo>
                  <a:cubicBezTo>
                    <a:pt x="66" y="17"/>
                    <a:pt x="49" y="16"/>
                    <a:pt x="32" y="16"/>
                  </a:cubicBezTo>
                  <a:cubicBezTo>
                    <a:pt x="26" y="16"/>
                    <a:pt x="6" y="14"/>
                    <a:pt x="3" y="18"/>
                  </a:cubicBezTo>
                  <a:cubicBezTo>
                    <a:pt x="0" y="21"/>
                    <a:pt x="1" y="26"/>
                    <a:pt x="3" y="30"/>
                  </a:cubicBezTo>
                  <a:cubicBezTo>
                    <a:pt x="6" y="33"/>
                    <a:pt x="9" y="36"/>
                    <a:pt x="13" y="38"/>
                  </a:cubicBezTo>
                  <a:cubicBezTo>
                    <a:pt x="32" y="48"/>
                    <a:pt x="53" y="50"/>
                    <a:pt x="74" y="51"/>
                  </a:cubicBezTo>
                  <a:cubicBezTo>
                    <a:pt x="100" y="53"/>
                    <a:pt x="125" y="56"/>
                    <a:pt x="151" y="58"/>
                  </a:cubicBezTo>
                  <a:cubicBezTo>
                    <a:pt x="160" y="59"/>
                    <a:pt x="169" y="59"/>
                    <a:pt x="177" y="55"/>
                  </a:cubicBezTo>
                  <a:cubicBezTo>
                    <a:pt x="189" y="50"/>
                    <a:pt x="194" y="36"/>
                    <a:pt x="196" y="24"/>
                  </a:cubicBezTo>
                  <a:cubicBezTo>
                    <a:pt x="200" y="0"/>
                    <a:pt x="171" y="24"/>
                    <a:pt x="164" y="27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xmlns="" id="{504DA176-CBE0-4732-977F-1155622A42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310563" y="3063875"/>
              <a:ext cx="1725612" cy="1335088"/>
            </a:xfrm>
            <a:custGeom>
              <a:avLst/>
              <a:gdLst>
                <a:gd name="T0" fmla="*/ 740 w 876"/>
                <a:gd name="T1" fmla="*/ 239 h 678"/>
                <a:gd name="T2" fmla="*/ 645 w 876"/>
                <a:gd name="T3" fmla="*/ 189 h 678"/>
                <a:gd name="T4" fmla="*/ 425 w 876"/>
                <a:gd name="T5" fmla="*/ 146 h 678"/>
                <a:gd name="T6" fmla="*/ 19 w 876"/>
                <a:gd name="T7" fmla="*/ 0 h 678"/>
                <a:gd name="T8" fmla="*/ 6 w 876"/>
                <a:gd name="T9" fmla="*/ 38 h 678"/>
                <a:gd name="T10" fmla="*/ 37 w 876"/>
                <a:gd name="T11" fmla="*/ 69 h 678"/>
                <a:gd name="T12" fmla="*/ 432 w 876"/>
                <a:gd name="T13" fmla="*/ 311 h 678"/>
                <a:gd name="T14" fmla="*/ 472 w 876"/>
                <a:gd name="T15" fmla="*/ 460 h 678"/>
                <a:gd name="T16" fmla="*/ 419 w 876"/>
                <a:gd name="T17" fmla="*/ 651 h 678"/>
                <a:gd name="T18" fmla="*/ 568 w 876"/>
                <a:gd name="T19" fmla="*/ 673 h 678"/>
                <a:gd name="T20" fmla="*/ 728 w 876"/>
                <a:gd name="T21" fmla="*/ 639 h 678"/>
                <a:gd name="T22" fmla="*/ 717 w 876"/>
                <a:gd name="T23" fmla="*/ 577 h 678"/>
                <a:gd name="T24" fmla="*/ 857 w 876"/>
                <a:gd name="T25" fmla="*/ 465 h 678"/>
                <a:gd name="T26" fmla="*/ 871 w 876"/>
                <a:gd name="T27" fmla="*/ 432 h 678"/>
                <a:gd name="T28" fmla="*/ 740 w 876"/>
                <a:gd name="T29" fmla="*/ 239 h 678"/>
                <a:gd name="T30" fmla="*/ 708 w 876"/>
                <a:gd name="T31" fmla="*/ 518 h 678"/>
                <a:gd name="T32" fmla="*/ 749 w 876"/>
                <a:gd name="T33" fmla="*/ 396 h 678"/>
                <a:gd name="T34" fmla="*/ 783 w 876"/>
                <a:gd name="T35" fmla="*/ 435 h 678"/>
                <a:gd name="T36" fmla="*/ 708 w 876"/>
                <a:gd name="T37" fmla="*/ 5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6" h="678">
                  <a:moveTo>
                    <a:pt x="740" y="239"/>
                  </a:moveTo>
                  <a:cubicBezTo>
                    <a:pt x="712" y="214"/>
                    <a:pt x="681" y="188"/>
                    <a:pt x="645" y="189"/>
                  </a:cubicBezTo>
                  <a:cubicBezTo>
                    <a:pt x="633" y="189"/>
                    <a:pt x="447" y="147"/>
                    <a:pt x="425" y="146"/>
                  </a:cubicBezTo>
                  <a:cubicBezTo>
                    <a:pt x="280" y="134"/>
                    <a:pt x="163" y="19"/>
                    <a:pt x="19" y="0"/>
                  </a:cubicBezTo>
                  <a:cubicBezTo>
                    <a:pt x="5" y="5"/>
                    <a:pt x="0" y="24"/>
                    <a:pt x="6" y="38"/>
                  </a:cubicBezTo>
                  <a:cubicBezTo>
                    <a:pt x="12" y="52"/>
                    <a:pt x="24" y="61"/>
                    <a:pt x="37" y="69"/>
                  </a:cubicBezTo>
                  <a:cubicBezTo>
                    <a:pt x="166" y="158"/>
                    <a:pt x="292" y="242"/>
                    <a:pt x="432" y="311"/>
                  </a:cubicBezTo>
                  <a:cubicBezTo>
                    <a:pt x="400" y="395"/>
                    <a:pt x="478" y="439"/>
                    <a:pt x="472" y="460"/>
                  </a:cubicBezTo>
                  <a:cubicBezTo>
                    <a:pt x="467" y="482"/>
                    <a:pt x="413" y="628"/>
                    <a:pt x="419" y="651"/>
                  </a:cubicBezTo>
                  <a:cubicBezTo>
                    <a:pt x="472" y="667"/>
                    <a:pt x="513" y="669"/>
                    <a:pt x="568" y="673"/>
                  </a:cubicBezTo>
                  <a:cubicBezTo>
                    <a:pt x="623" y="678"/>
                    <a:pt x="681" y="668"/>
                    <a:pt x="728" y="639"/>
                  </a:cubicBezTo>
                  <a:cubicBezTo>
                    <a:pt x="722" y="612"/>
                    <a:pt x="698" y="587"/>
                    <a:pt x="717" y="577"/>
                  </a:cubicBezTo>
                  <a:cubicBezTo>
                    <a:pt x="770" y="543"/>
                    <a:pt x="822" y="517"/>
                    <a:pt x="857" y="465"/>
                  </a:cubicBezTo>
                  <a:cubicBezTo>
                    <a:pt x="863" y="455"/>
                    <a:pt x="870" y="444"/>
                    <a:pt x="871" y="432"/>
                  </a:cubicBezTo>
                  <a:cubicBezTo>
                    <a:pt x="876" y="399"/>
                    <a:pt x="778" y="273"/>
                    <a:pt x="740" y="239"/>
                  </a:cubicBezTo>
                  <a:close/>
                  <a:moveTo>
                    <a:pt x="708" y="518"/>
                  </a:moveTo>
                  <a:cubicBezTo>
                    <a:pt x="715" y="487"/>
                    <a:pt x="749" y="396"/>
                    <a:pt x="749" y="396"/>
                  </a:cubicBezTo>
                  <a:cubicBezTo>
                    <a:pt x="765" y="404"/>
                    <a:pt x="783" y="435"/>
                    <a:pt x="783" y="435"/>
                  </a:cubicBezTo>
                  <a:cubicBezTo>
                    <a:pt x="783" y="435"/>
                    <a:pt x="724" y="507"/>
                    <a:pt x="708" y="518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xmlns="" id="{2B2AF6C8-7297-4250-8CE4-63873B6757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20063" y="2460625"/>
              <a:ext cx="115887" cy="188913"/>
            </a:xfrm>
            <a:custGeom>
              <a:avLst/>
              <a:gdLst>
                <a:gd name="T0" fmla="*/ 39 w 59"/>
                <a:gd name="T1" fmla="*/ 90 h 96"/>
                <a:gd name="T2" fmla="*/ 8 w 59"/>
                <a:gd name="T3" fmla="*/ 85 h 96"/>
                <a:gd name="T4" fmla="*/ 3 w 59"/>
                <a:gd name="T5" fmla="*/ 65 h 96"/>
                <a:gd name="T6" fmla="*/ 17 w 59"/>
                <a:gd name="T7" fmla="*/ 13 h 96"/>
                <a:gd name="T8" fmla="*/ 11 w 59"/>
                <a:gd name="T9" fmla="*/ 1 h 96"/>
                <a:gd name="T10" fmla="*/ 49 w 59"/>
                <a:gd name="T11" fmla="*/ 37 h 96"/>
                <a:gd name="T12" fmla="*/ 39 w 59"/>
                <a:gd name="T13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6">
                  <a:moveTo>
                    <a:pt x="39" y="90"/>
                  </a:moveTo>
                  <a:cubicBezTo>
                    <a:pt x="29" y="96"/>
                    <a:pt x="16" y="94"/>
                    <a:pt x="8" y="85"/>
                  </a:cubicBezTo>
                  <a:cubicBezTo>
                    <a:pt x="3" y="80"/>
                    <a:pt x="0" y="73"/>
                    <a:pt x="3" y="65"/>
                  </a:cubicBezTo>
                  <a:cubicBezTo>
                    <a:pt x="10" y="47"/>
                    <a:pt x="23" y="26"/>
                    <a:pt x="17" y="13"/>
                  </a:cubicBezTo>
                  <a:cubicBezTo>
                    <a:pt x="11" y="1"/>
                    <a:pt x="11" y="2"/>
                    <a:pt x="11" y="1"/>
                  </a:cubicBezTo>
                  <a:cubicBezTo>
                    <a:pt x="11" y="0"/>
                    <a:pt x="44" y="20"/>
                    <a:pt x="49" y="37"/>
                  </a:cubicBezTo>
                  <a:cubicBezTo>
                    <a:pt x="59" y="70"/>
                    <a:pt x="50" y="85"/>
                    <a:pt x="39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xmlns="" id="{AA6FE425-0387-4C9C-9FC9-E9B33163DC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42300" y="2843213"/>
              <a:ext cx="71437" cy="163513"/>
            </a:xfrm>
            <a:custGeom>
              <a:avLst/>
              <a:gdLst>
                <a:gd name="T0" fmla="*/ 21 w 36"/>
                <a:gd name="T1" fmla="*/ 10 h 83"/>
                <a:gd name="T2" fmla="*/ 13 w 36"/>
                <a:gd name="T3" fmla="*/ 1 h 83"/>
                <a:gd name="T4" fmla="*/ 2 w 36"/>
                <a:gd name="T5" fmla="*/ 8 h 83"/>
                <a:gd name="T6" fmla="*/ 1 w 36"/>
                <a:gd name="T7" fmla="*/ 22 h 83"/>
                <a:gd name="T8" fmla="*/ 5 w 36"/>
                <a:gd name="T9" fmla="*/ 61 h 83"/>
                <a:gd name="T10" fmla="*/ 14 w 36"/>
                <a:gd name="T11" fmla="*/ 80 h 83"/>
                <a:gd name="T12" fmla="*/ 29 w 36"/>
                <a:gd name="T13" fmla="*/ 76 h 83"/>
                <a:gd name="T14" fmla="*/ 30 w 36"/>
                <a:gd name="T15" fmla="*/ 49 h 83"/>
                <a:gd name="T16" fmla="*/ 21 w 36"/>
                <a:gd name="T1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83">
                  <a:moveTo>
                    <a:pt x="21" y="10"/>
                  </a:moveTo>
                  <a:cubicBezTo>
                    <a:pt x="19" y="7"/>
                    <a:pt x="17" y="3"/>
                    <a:pt x="13" y="1"/>
                  </a:cubicBezTo>
                  <a:cubicBezTo>
                    <a:pt x="9" y="0"/>
                    <a:pt x="4" y="3"/>
                    <a:pt x="2" y="8"/>
                  </a:cubicBezTo>
                  <a:cubicBezTo>
                    <a:pt x="0" y="12"/>
                    <a:pt x="1" y="17"/>
                    <a:pt x="1" y="22"/>
                  </a:cubicBezTo>
                  <a:cubicBezTo>
                    <a:pt x="2" y="35"/>
                    <a:pt x="4" y="48"/>
                    <a:pt x="5" y="61"/>
                  </a:cubicBezTo>
                  <a:cubicBezTo>
                    <a:pt x="6" y="68"/>
                    <a:pt x="8" y="77"/>
                    <a:pt x="14" y="80"/>
                  </a:cubicBezTo>
                  <a:cubicBezTo>
                    <a:pt x="19" y="83"/>
                    <a:pt x="26" y="80"/>
                    <a:pt x="29" y="76"/>
                  </a:cubicBezTo>
                  <a:cubicBezTo>
                    <a:pt x="36" y="68"/>
                    <a:pt x="32" y="58"/>
                    <a:pt x="30" y="49"/>
                  </a:cubicBezTo>
                  <a:cubicBezTo>
                    <a:pt x="28" y="36"/>
                    <a:pt x="25" y="23"/>
                    <a:pt x="21" y="10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xmlns="" id="{6BA88F07-A7CE-4455-A3F8-4466BF3566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28000" y="2460625"/>
              <a:ext cx="96837" cy="146050"/>
            </a:xfrm>
            <a:custGeom>
              <a:avLst/>
              <a:gdLst>
                <a:gd name="T0" fmla="*/ 49 w 49"/>
                <a:gd name="T1" fmla="*/ 52 h 74"/>
                <a:gd name="T2" fmla="*/ 45 w 49"/>
                <a:gd name="T3" fmla="*/ 37 h 74"/>
                <a:gd name="T4" fmla="*/ 7 w 49"/>
                <a:gd name="T5" fmla="*/ 1 h 74"/>
                <a:gd name="T6" fmla="*/ 7 w 49"/>
                <a:gd name="T7" fmla="*/ 2 h 74"/>
                <a:gd name="T8" fmla="*/ 7 w 49"/>
                <a:gd name="T9" fmla="*/ 3 h 74"/>
                <a:gd name="T10" fmla="*/ 13 w 49"/>
                <a:gd name="T11" fmla="*/ 13 h 74"/>
                <a:gd name="T12" fmla="*/ 0 w 49"/>
                <a:gd name="T13" fmla="*/ 62 h 74"/>
                <a:gd name="T14" fmla="*/ 7 w 49"/>
                <a:gd name="T15" fmla="*/ 63 h 74"/>
                <a:gd name="T16" fmla="*/ 20 w 49"/>
                <a:gd name="T17" fmla="*/ 54 h 74"/>
                <a:gd name="T18" fmla="*/ 31 w 49"/>
                <a:gd name="T19" fmla="*/ 72 h 74"/>
                <a:gd name="T20" fmla="*/ 42 w 49"/>
                <a:gd name="T21" fmla="*/ 65 h 74"/>
                <a:gd name="T22" fmla="*/ 48 w 49"/>
                <a:gd name="T23" fmla="*/ 53 h 74"/>
                <a:gd name="T24" fmla="*/ 49 w 49"/>
                <a:gd name="T25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74">
                  <a:moveTo>
                    <a:pt x="49" y="52"/>
                  </a:moveTo>
                  <a:cubicBezTo>
                    <a:pt x="48" y="48"/>
                    <a:pt x="47" y="43"/>
                    <a:pt x="45" y="37"/>
                  </a:cubicBezTo>
                  <a:cubicBezTo>
                    <a:pt x="40" y="20"/>
                    <a:pt x="7" y="0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4"/>
                    <a:pt x="9" y="6"/>
                    <a:pt x="13" y="13"/>
                  </a:cubicBezTo>
                  <a:cubicBezTo>
                    <a:pt x="19" y="25"/>
                    <a:pt x="7" y="45"/>
                    <a:pt x="0" y="62"/>
                  </a:cubicBezTo>
                  <a:cubicBezTo>
                    <a:pt x="2" y="64"/>
                    <a:pt x="4" y="64"/>
                    <a:pt x="7" y="63"/>
                  </a:cubicBezTo>
                  <a:cubicBezTo>
                    <a:pt x="12" y="61"/>
                    <a:pt x="14" y="53"/>
                    <a:pt x="20" y="54"/>
                  </a:cubicBezTo>
                  <a:cubicBezTo>
                    <a:pt x="27" y="55"/>
                    <a:pt x="24" y="69"/>
                    <a:pt x="31" y="72"/>
                  </a:cubicBezTo>
                  <a:cubicBezTo>
                    <a:pt x="36" y="74"/>
                    <a:pt x="40" y="69"/>
                    <a:pt x="42" y="65"/>
                  </a:cubicBezTo>
                  <a:cubicBezTo>
                    <a:pt x="43" y="61"/>
                    <a:pt x="44" y="56"/>
                    <a:pt x="48" y="53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xmlns="" id="{B4341386-7E48-43BE-AA05-E553B54E4A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48788" y="2994025"/>
              <a:ext cx="73025" cy="41275"/>
            </a:xfrm>
            <a:custGeom>
              <a:avLst/>
              <a:gdLst>
                <a:gd name="T0" fmla="*/ 0 w 46"/>
                <a:gd name="T1" fmla="*/ 0 h 26"/>
                <a:gd name="T2" fmla="*/ 46 w 46"/>
                <a:gd name="T3" fmla="*/ 26 h 26"/>
                <a:gd name="T4" fmla="*/ 0 w 4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6">
                  <a:moveTo>
                    <a:pt x="0" y="0"/>
                  </a:moveTo>
                  <a:lnTo>
                    <a:pt x="46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2">
              <a:extLst>
                <a:ext uri="{FF2B5EF4-FFF2-40B4-BE49-F238E27FC236}">
                  <a16:creationId xmlns:a16="http://schemas.microsoft.com/office/drawing/2014/main" xmlns="" id="{3F26CD75-D4DA-414D-B5DA-84AFEFE22A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48788" y="2994025"/>
              <a:ext cx="73025" cy="412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xmlns="" id="{5347A2AD-32CC-4968-A1A9-42CD79A837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47200" y="2990850"/>
              <a:ext cx="76200" cy="47625"/>
            </a:xfrm>
            <a:custGeom>
              <a:avLst/>
              <a:gdLst>
                <a:gd name="T0" fmla="*/ 46 w 48"/>
                <a:gd name="T1" fmla="*/ 30 h 30"/>
                <a:gd name="T2" fmla="*/ 0 w 48"/>
                <a:gd name="T3" fmla="*/ 4 h 30"/>
                <a:gd name="T4" fmla="*/ 2 w 48"/>
                <a:gd name="T5" fmla="*/ 0 h 30"/>
                <a:gd name="T6" fmla="*/ 48 w 48"/>
                <a:gd name="T7" fmla="*/ 26 h 30"/>
                <a:gd name="T8" fmla="*/ 46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6" y="3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8" y="26"/>
                  </a:lnTo>
                  <a:lnTo>
                    <a:pt x="46" y="30"/>
                  </a:ln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xmlns="" id="{C76C0FFB-5D57-44A5-88B0-25B43CD933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85300" y="2803525"/>
              <a:ext cx="447675" cy="630238"/>
            </a:xfrm>
            <a:custGeom>
              <a:avLst/>
              <a:gdLst>
                <a:gd name="T0" fmla="*/ 196 w 228"/>
                <a:gd name="T1" fmla="*/ 57 h 320"/>
                <a:gd name="T2" fmla="*/ 126 w 228"/>
                <a:gd name="T3" fmla="*/ 15 h 320"/>
                <a:gd name="T4" fmla="*/ 65 w 228"/>
                <a:gd name="T5" fmla="*/ 0 h 320"/>
                <a:gd name="T6" fmla="*/ 10 w 228"/>
                <a:gd name="T7" fmla="*/ 28 h 320"/>
                <a:gd name="T8" fmla="*/ 3 w 228"/>
                <a:gd name="T9" fmla="*/ 75 h 320"/>
                <a:gd name="T10" fmla="*/ 18 w 228"/>
                <a:gd name="T11" fmla="*/ 115 h 320"/>
                <a:gd name="T12" fmla="*/ 41 w 228"/>
                <a:gd name="T13" fmla="*/ 127 h 320"/>
                <a:gd name="T14" fmla="*/ 42 w 228"/>
                <a:gd name="T15" fmla="*/ 149 h 320"/>
                <a:gd name="T16" fmla="*/ 30 w 228"/>
                <a:gd name="T17" fmla="*/ 169 h 320"/>
                <a:gd name="T18" fmla="*/ 24 w 228"/>
                <a:gd name="T19" fmla="*/ 172 h 320"/>
                <a:gd name="T20" fmla="*/ 8 w 228"/>
                <a:gd name="T21" fmla="*/ 196 h 320"/>
                <a:gd name="T22" fmla="*/ 26 w 228"/>
                <a:gd name="T23" fmla="*/ 243 h 320"/>
                <a:gd name="T24" fmla="*/ 34 w 228"/>
                <a:gd name="T25" fmla="*/ 252 h 320"/>
                <a:gd name="T26" fmla="*/ 31 w 228"/>
                <a:gd name="T27" fmla="*/ 266 h 320"/>
                <a:gd name="T28" fmla="*/ 49 w 228"/>
                <a:gd name="T29" fmla="*/ 301 h 320"/>
                <a:gd name="T30" fmla="*/ 39 w 228"/>
                <a:gd name="T31" fmla="*/ 282 h 320"/>
                <a:gd name="T32" fmla="*/ 53 w 228"/>
                <a:gd name="T33" fmla="*/ 269 h 320"/>
                <a:gd name="T34" fmla="*/ 62 w 228"/>
                <a:gd name="T35" fmla="*/ 283 h 320"/>
                <a:gd name="T36" fmla="*/ 52 w 228"/>
                <a:gd name="T37" fmla="*/ 320 h 320"/>
                <a:gd name="T38" fmla="*/ 77 w 228"/>
                <a:gd name="T39" fmla="*/ 301 h 320"/>
                <a:gd name="T40" fmla="*/ 93 w 228"/>
                <a:gd name="T41" fmla="*/ 270 h 320"/>
                <a:gd name="T42" fmla="*/ 98 w 228"/>
                <a:gd name="T43" fmla="*/ 265 h 320"/>
                <a:gd name="T44" fmla="*/ 101 w 228"/>
                <a:gd name="T45" fmla="*/ 268 h 320"/>
                <a:gd name="T46" fmla="*/ 103 w 228"/>
                <a:gd name="T47" fmla="*/ 295 h 320"/>
                <a:gd name="T48" fmla="*/ 97 w 228"/>
                <a:gd name="T49" fmla="*/ 305 h 320"/>
                <a:gd name="T50" fmla="*/ 105 w 228"/>
                <a:gd name="T51" fmla="*/ 260 h 320"/>
                <a:gd name="T52" fmla="*/ 117 w 228"/>
                <a:gd name="T53" fmla="*/ 257 h 320"/>
                <a:gd name="T54" fmla="*/ 187 w 228"/>
                <a:gd name="T55" fmla="*/ 200 h 320"/>
                <a:gd name="T56" fmla="*/ 225 w 228"/>
                <a:gd name="T57" fmla="*/ 131 h 320"/>
                <a:gd name="T58" fmla="*/ 196 w 228"/>
                <a:gd name="T59" fmla="*/ 5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320">
                  <a:moveTo>
                    <a:pt x="196" y="57"/>
                  </a:moveTo>
                  <a:cubicBezTo>
                    <a:pt x="177" y="37"/>
                    <a:pt x="152" y="25"/>
                    <a:pt x="126" y="15"/>
                  </a:cubicBezTo>
                  <a:cubicBezTo>
                    <a:pt x="107" y="7"/>
                    <a:pt x="86" y="0"/>
                    <a:pt x="65" y="0"/>
                  </a:cubicBezTo>
                  <a:cubicBezTo>
                    <a:pt x="43" y="0"/>
                    <a:pt x="21" y="9"/>
                    <a:pt x="10" y="28"/>
                  </a:cubicBezTo>
                  <a:cubicBezTo>
                    <a:pt x="1" y="41"/>
                    <a:pt x="0" y="59"/>
                    <a:pt x="3" y="75"/>
                  </a:cubicBezTo>
                  <a:cubicBezTo>
                    <a:pt x="5" y="85"/>
                    <a:pt x="10" y="107"/>
                    <a:pt x="18" y="115"/>
                  </a:cubicBezTo>
                  <a:cubicBezTo>
                    <a:pt x="24" y="122"/>
                    <a:pt x="35" y="117"/>
                    <a:pt x="41" y="127"/>
                  </a:cubicBezTo>
                  <a:cubicBezTo>
                    <a:pt x="45" y="133"/>
                    <a:pt x="44" y="142"/>
                    <a:pt x="42" y="149"/>
                  </a:cubicBezTo>
                  <a:cubicBezTo>
                    <a:pt x="40" y="157"/>
                    <a:pt x="36" y="164"/>
                    <a:pt x="30" y="169"/>
                  </a:cubicBezTo>
                  <a:cubicBezTo>
                    <a:pt x="28" y="170"/>
                    <a:pt x="26" y="171"/>
                    <a:pt x="24" y="172"/>
                  </a:cubicBezTo>
                  <a:cubicBezTo>
                    <a:pt x="14" y="175"/>
                    <a:pt x="7" y="185"/>
                    <a:pt x="8" y="196"/>
                  </a:cubicBezTo>
                  <a:cubicBezTo>
                    <a:pt x="11" y="212"/>
                    <a:pt x="17" y="229"/>
                    <a:pt x="26" y="243"/>
                  </a:cubicBezTo>
                  <a:cubicBezTo>
                    <a:pt x="29" y="246"/>
                    <a:pt x="31" y="249"/>
                    <a:pt x="34" y="252"/>
                  </a:cubicBezTo>
                  <a:cubicBezTo>
                    <a:pt x="33" y="257"/>
                    <a:pt x="32" y="261"/>
                    <a:pt x="31" y="266"/>
                  </a:cubicBezTo>
                  <a:cubicBezTo>
                    <a:pt x="29" y="281"/>
                    <a:pt x="36" y="298"/>
                    <a:pt x="49" y="301"/>
                  </a:cubicBezTo>
                  <a:cubicBezTo>
                    <a:pt x="44" y="296"/>
                    <a:pt x="40" y="290"/>
                    <a:pt x="39" y="282"/>
                  </a:cubicBezTo>
                  <a:cubicBezTo>
                    <a:pt x="39" y="275"/>
                    <a:pt x="46" y="267"/>
                    <a:pt x="53" y="269"/>
                  </a:cubicBezTo>
                  <a:cubicBezTo>
                    <a:pt x="59" y="270"/>
                    <a:pt x="62" y="277"/>
                    <a:pt x="62" y="283"/>
                  </a:cubicBezTo>
                  <a:cubicBezTo>
                    <a:pt x="65" y="296"/>
                    <a:pt x="60" y="310"/>
                    <a:pt x="52" y="320"/>
                  </a:cubicBezTo>
                  <a:cubicBezTo>
                    <a:pt x="61" y="315"/>
                    <a:pt x="71" y="310"/>
                    <a:pt x="77" y="301"/>
                  </a:cubicBezTo>
                  <a:cubicBezTo>
                    <a:pt x="84" y="292"/>
                    <a:pt x="86" y="279"/>
                    <a:pt x="93" y="270"/>
                  </a:cubicBezTo>
                  <a:cubicBezTo>
                    <a:pt x="95" y="268"/>
                    <a:pt x="97" y="267"/>
                    <a:pt x="98" y="265"/>
                  </a:cubicBezTo>
                  <a:cubicBezTo>
                    <a:pt x="99" y="266"/>
                    <a:pt x="100" y="267"/>
                    <a:pt x="101" y="268"/>
                  </a:cubicBezTo>
                  <a:cubicBezTo>
                    <a:pt x="107" y="276"/>
                    <a:pt x="107" y="282"/>
                    <a:pt x="103" y="295"/>
                  </a:cubicBezTo>
                  <a:cubicBezTo>
                    <a:pt x="102" y="297"/>
                    <a:pt x="97" y="305"/>
                    <a:pt x="97" y="305"/>
                  </a:cubicBezTo>
                  <a:cubicBezTo>
                    <a:pt x="98" y="304"/>
                    <a:pt x="122" y="287"/>
                    <a:pt x="105" y="260"/>
                  </a:cubicBezTo>
                  <a:cubicBezTo>
                    <a:pt x="109" y="259"/>
                    <a:pt x="113" y="258"/>
                    <a:pt x="117" y="257"/>
                  </a:cubicBezTo>
                  <a:cubicBezTo>
                    <a:pt x="146" y="248"/>
                    <a:pt x="167" y="224"/>
                    <a:pt x="187" y="200"/>
                  </a:cubicBezTo>
                  <a:cubicBezTo>
                    <a:pt x="204" y="180"/>
                    <a:pt x="222" y="157"/>
                    <a:pt x="225" y="131"/>
                  </a:cubicBezTo>
                  <a:cubicBezTo>
                    <a:pt x="228" y="104"/>
                    <a:pt x="215" y="76"/>
                    <a:pt x="196" y="57"/>
                  </a:cubicBezTo>
                  <a:close/>
                </a:path>
              </a:pathLst>
            </a:custGeom>
            <a:solidFill>
              <a:srgbClr val="CC7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xmlns="" id="{30DE6DBF-8095-48AC-9576-3033937A98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9450" y="3457575"/>
              <a:ext cx="466725" cy="908050"/>
            </a:xfrm>
            <a:custGeom>
              <a:avLst/>
              <a:gdLst>
                <a:gd name="T0" fmla="*/ 101 w 237"/>
                <a:gd name="T1" fmla="*/ 39 h 461"/>
                <a:gd name="T2" fmla="*/ 48 w 237"/>
                <a:gd name="T3" fmla="*/ 0 h 461"/>
                <a:gd name="T4" fmla="*/ 72 w 237"/>
                <a:gd name="T5" fmla="*/ 44 h 461"/>
                <a:gd name="T6" fmla="*/ 76 w 237"/>
                <a:gd name="T7" fmla="*/ 87 h 461"/>
                <a:gd name="T8" fmla="*/ 78 w 237"/>
                <a:gd name="T9" fmla="*/ 180 h 461"/>
                <a:gd name="T10" fmla="*/ 69 w 237"/>
                <a:gd name="T11" fmla="*/ 242 h 461"/>
                <a:gd name="T12" fmla="*/ 17 w 237"/>
                <a:gd name="T13" fmla="*/ 287 h 461"/>
                <a:gd name="T14" fmla="*/ 6 w 237"/>
                <a:gd name="T15" fmla="*/ 296 h 461"/>
                <a:gd name="T16" fmla="*/ 15 w 237"/>
                <a:gd name="T17" fmla="*/ 324 h 461"/>
                <a:gd name="T18" fmla="*/ 40 w 237"/>
                <a:gd name="T19" fmla="*/ 343 h 461"/>
                <a:gd name="T20" fmla="*/ 41 w 237"/>
                <a:gd name="T21" fmla="*/ 461 h 461"/>
                <a:gd name="T22" fmla="*/ 89 w 237"/>
                <a:gd name="T23" fmla="*/ 439 h 461"/>
                <a:gd name="T24" fmla="*/ 78 w 237"/>
                <a:gd name="T25" fmla="*/ 377 h 461"/>
                <a:gd name="T26" fmla="*/ 218 w 237"/>
                <a:gd name="T27" fmla="*/ 265 h 461"/>
                <a:gd name="T28" fmla="*/ 232 w 237"/>
                <a:gd name="T29" fmla="*/ 232 h 461"/>
                <a:gd name="T30" fmla="*/ 101 w 237"/>
                <a:gd name="T31" fmla="*/ 39 h 461"/>
                <a:gd name="T32" fmla="*/ 69 w 237"/>
                <a:gd name="T33" fmla="*/ 318 h 461"/>
                <a:gd name="T34" fmla="*/ 110 w 237"/>
                <a:gd name="T35" fmla="*/ 196 h 461"/>
                <a:gd name="T36" fmla="*/ 144 w 237"/>
                <a:gd name="T37" fmla="*/ 235 h 461"/>
                <a:gd name="T38" fmla="*/ 69 w 237"/>
                <a:gd name="T39" fmla="*/ 318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7" h="461">
                  <a:moveTo>
                    <a:pt x="101" y="39"/>
                  </a:moveTo>
                  <a:cubicBezTo>
                    <a:pt x="85" y="24"/>
                    <a:pt x="67" y="9"/>
                    <a:pt x="48" y="0"/>
                  </a:cubicBezTo>
                  <a:cubicBezTo>
                    <a:pt x="56" y="14"/>
                    <a:pt x="68" y="28"/>
                    <a:pt x="72" y="44"/>
                  </a:cubicBezTo>
                  <a:cubicBezTo>
                    <a:pt x="75" y="58"/>
                    <a:pt x="76" y="73"/>
                    <a:pt x="76" y="87"/>
                  </a:cubicBezTo>
                  <a:cubicBezTo>
                    <a:pt x="76" y="118"/>
                    <a:pt x="77" y="149"/>
                    <a:pt x="78" y="180"/>
                  </a:cubicBezTo>
                  <a:cubicBezTo>
                    <a:pt x="78" y="201"/>
                    <a:pt x="78" y="223"/>
                    <a:pt x="69" y="242"/>
                  </a:cubicBezTo>
                  <a:cubicBezTo>
                    <a:pt x="59" y="262"/>
                    <a:pt x="38" y="276"/>
                    <a:pt x="17" y="287"/>
                  </a:cubicBezTo>
                  <a:cubicBezTo>
                    <a:pt x="13" y="289"/>
                    <a:pt x="8" y="292"/>
                    <a:pt x="6" y="296"/>
                  </a:cubicBezTo>
                  <a:cubicBezTo>
                    <a:pt x="0" y="305"/>
                    <a:pt x="7" y="317"/>
                    <a:pt x="15" y="324"/>
                  </a:cubicBezTo>
                  <a:cubicBezTo>
                    <a:pt x="23" y="330"/>
                    <a:pt x="34" y="334"/>
                    <a:pt x="40" y="343"/>
                  </a:cubicBezTo>
                  <a:cubicBezTo>
                    <a:pt x="41" y="382"/>
                    <a:pt x="41" y="421"/>
                    <a:pt x="41" y="461"/>
                  </a:cubicBezTo>
                  <a:cubicBezTo>
                    <a:pt x="58" y="455"/>
                    <a:pt x="74" y="448"/>
                    <a:pt x="89" y="439"/>
                  </a:cubicBezTo>
                  <a:cubicBezTo>
                    <a:pt x="83" y="412"/>
                    <a:pt x="59" y="387"/>
                    <a:pt x="78" y="377"/>
                  </a:cubicBezTo>
                  <a:cubicBezTo>
                    <a:pt x="131" y="343"/>
                    <a:pt x="183" y="317"/>
                    <a:pt x="218" y="265"/>
                  </a:cubicBezTo>
                  <a:cubicBezTo>
                    <a:pt x="224" y="255"/>
                    <a:pt x="231" y="244"/>
                    <a:pt x="232" y="232"/>
                  </a:cubicBezTo>
                  <a:cubicBezTo>
                    <a:pt x="237" y="199"/>
                    <a:pt x="139" y="73"/>
                    <a:pt x="101" y="39"/>
                  </a:cubicBezTo>
                  <a:close/>
                  <a:moveTo>
                    <a:pt x="69" y="318"/>
                  </a:moveTo>
                  <a:cubicBezTo>
                    <a:pt x="76" y="287"/>
                    <a:pt x="110" y="196"/>
                    <a:pt x="110" y="196"/>
                  </a:cubicBezTo>
                  <a:cubicBezTo>
                    <a:pt x="126" y="204"/>
                    <a:pt x="144" y="235"/>
                    <a:pt x="144" y="235"/>
                  </a:cubicBezTo>
                  <a:cubicBezTo>
                    <a:pt x="144" y="235"/>
                    <a:pt x="85" y="307"/>
                    <a:pt x="69" y="318"/>
                  </a:cubicBez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xmlns="" id="{19014997-19C7-4422-93ED-54965F9790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88513" y="3711575"/>
              <a:ext cx="241300" cy="422275"/>
            </a:xfrm>
            <a:custGeom>
              <a:avLst/>
              <a:gdLst>
                <a:gd name="T0" fmla="*/ 61 w 123"/>
                <a:gd name="T1" fmla="*/ 0 h 214"/>
                <a:gd name="T2" fmla="*/ 49 w 123"/>
                <a:gd name="T3" fmla="*/ 65 h 214"/>
                <a:gd name="T4" fmla="*/ 48 w 123"/>
                <a:gd name="T5" fmla="*/ 73 h 214"/>
                <a:gd name="T6" fmla="*/ 50 w 123"/>
                <a:gd name="T7" fmla="*/ 67 h 214"/>
                <a:gd name="T8" fmla="*/ 84 w 123"/>
                <a:gd name="T9" fmla="*/ 106 h 214"/>
                <a:gd name="T10" fmla="*/ 9 w 123"/>
                <a:gd name="T11" fmla="*/ 189 h 214"/>
                <a:gd name="T12" fmla="*/ 9 w 123"/>
                <a:gd name="T13" fmla="*/ 188 h 214"/>
                <a:gd name="T14" fmla="*/ 4 w 123"/>
                <a:gd name="T15" fmla="*/ 197 h 214"/>
                <a:gd name="T16" fmla="*/ 6 w 123"/>
                <a:gd name="T17" fmla="*/ 214 h 214"/>
                <a:gd name="T18" fmla="*/ 13 w 123"/>
                <a:gd name="T19" fmla="*/ 211 h 214"/>
                <a:gd name="T20" fmla="*/ 56 w 123"/>
                <a:gd name="T21" fmla="*/ 176 h 214"/>
                <a:gd name="T22" fmla="*/ 78 w 123"/>
                <a:gd name="T23" fmla="*/ 157 h 214"/>
                <a:gd name="T24" fmla="*/ 101 w 123"/>
                <a:gd name="T25" fmla="*/ 123 h 214"/>
                <a:gd name="T26" fmla="*/ 118 w 123"/>
                <a:gd name="T27" fmla="*/ 95 h 214"/>
                <a:gd name="T28" fmla="*/ 123 w 123"/>
                <a:gd name="T29" fmla="*/ 81 h 214"/>
                <a:gd name="T30" fmla="*/ 118 w 123"/>
                <a:gd name="T31" fmla="*/ 70 h 214"/>
                <a:gd name="T32" fmla="*/ 61 w 123"/>
                <a:gd name="T3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214">
                  <a:moveTo>
                    <a:pt x="61" y="0"/>
                  </a:moveTo>
                  <a:cubicBezTo>
                    <a:pt x="64" y="3"/>
                    <a:pt x="50" y="57"/>
                    <a:pt x="49" y="65"/>
                  </a:cubicBezTo>
                  <a:cubicBezTo>
                    <a:pt x="48" y="67"/>
                    <a:pt x="48" y="70"/>
                    <a:pt x="48" y="73"/>
                  </a:cubicBezTo>
                  <a:cubicBezTo>
                    <a:pt x="50" y="69"/>
                    <a:pt x="50" y="67"/>
                    <a:pt x="50" y="67"/>
                  </a:cubicBezTo>
                  <a:cubicBezTo>
                    <a:pt x="66" y="75"/>
                    <a:pt x="84" y="106"/>
                    <a:pt x="84" y="106"/>
                  </a:cubicBezTo>
                  <a:cubicBezTo>
                    <a:pt x="84" y="106"/>
                    <a:pt x="25" y="178"/>
                    <a:pt x="9" y="189"/>
                  </a:cubicBezTo>
                  <a:cubicBezTo>
                    <a:pt x="9" y="188"/>
                    <a:pt x="9" y="188"/>
                    <a:pt x="9" y="188"/>
                  </a:cubicBezTo>
                  <a:cubicBezTo>
                    <a:pt x="8" y="191"/>
                    <a:pt x="6" y="194"/>
                    <a:pt x="4" y="197"/>
                  </a:cubicBezTo>
                  <a:cubicBezTo>
                    <a:pt x="1" y="203"/>
                    <a:pt x="0" y="214"/>
                    <a:pt x="6" y="214"/>
                  </a:cubicBezTo>
                  <a:cubicBezTo>
                    <a:pt x="9" y="214"/>
                    <a:pt x="11" y="212"/>
                    <a:pt x="13" y="211"/>
                  </a:cubicBezTo>
                  <a:cubicBezTo>
                    <a:pt x="27" y="199"/>
                    <a:pt x="42" y="188"/>
                    <a:pt x="56" y="176"/>
                  </a:cubicBezTo>
                  <a:cubicBezTo>
                    <a:pt x="64" y="170"/>
                    <a:pt x="71" y="164"/>
                    <a:pt x="78" y="157"/>
                  </a:cubicBezTo>
                  <a:cubicBezTo>
                    <a:pt x="87" y="147"/>
                    <a:pt x="94" y="135"/>
                    <a:pt x="101" y="123"/>
                  </a:cubicBezTo>
                  <a:cubicBezTo>
                    <a:pt x="107" y="114"/>
                    <a:pt x="112" y="105"/>
                    <a:pt x="118" y="95"/>
                  </a:cubicBezTo>
                  <a:cubicBezTo>
                    <a:pt x="120" y="91"/>
                    <a:pt x="123" y="86"/>
                    <a:pt x="123" y="81"/>
                  </a:cubicBezTo>
                  <a:cubicBezTo>
                    <a:pt x="122" y="77"/>
                    <a:pt x="120" y="73"/>
                    <a:pt x="118" y="70"/>
                  </a:cubicBezTo>
                  <a:cubicBezTo>
                    <a:pt x="102" y="45"/>
                    <a:pt x="82" y="21"/>
                    <a:pt x="61" y="0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xmlns="" id="{6DCDB17B-18C0-49E1-87D9-38060A00CF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07500" y="3513138"/>
              <a:ext cx="246062" cy="239713"/>
            </a:xfrm>
            <a:custGeom>
              <a:avLst/>
              <a:gdLst>
                <a:gd name="T0" fmla="*/ 22 w 125"/>
                <a:gd name="T1" fmla="*/ 65 h 122"/>
                <a:gd name="T2" fmla="*/ 65 w 125"/>
                <a:gd name="T3" fmla="*/ 26 h 122"/>
                <a:gd name="T4" fmla="*/ 79 w 125"/>
                <a:gd name="T5" fmla="*/ 0 h 122"/>
                <a:gd name="T6" fmla="*/ 119 w 125"/>
                <a:gd name="T7" fmla="*/ 71 h 122"/>
                <a:gd name="T8" fmla="*/ 123 w 125"/>
                <a:gd name="T9" fmla="*/ 102 h 122"/>
                <a:gd name="T10" fmla="*/ 102 w 125"/>
                <a:gd name="T11" fmla="*/ 122 h 122"/>
                <a:gd name="T12" fmla="*/ 88 w 125"/>
                <a:gd name="T13" fmla="*/ 118 h 122"/>
                <a:gd name="T14" fmla="*/ 0 w 125"/>
                <a:gd name="T15" fmla="*/ 74 h 122"/>
                <a:gd name="T16" fmla="*/ 22 w 125"/>
                <a:gd name="T17" fmla="*/ 6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2">
                  <a:moveTo>
                    <a:pt x="22" y="65"/>
                  </a:moveTo>
                  <a:cubicBezTo>
                    <a:pt x="39" y="55"/>
                    <a:pt x="57" y="44"/>
                    <a:pt x="65" y="26"/>
                  </a:cubicBezTo>
                  <a:cubicBezTo>
                    <a:pt x="69" y="17"/>
                    <a:pt x="71" y="6"/>
                    <a:pt x="79" y="0"/>
                  </a:cubicBezTo>
                  <a:cubicBezTo>
                    <a:pt x="96" y="21"/>
                    <a:pt x="109" y="45"/>
                    <a:pt x="119" y="71"/>
                  </a:cubicBezTo>
                  <a:cubicBezTo>
                    <a:pt x="122" y="81"/>
                    <a:pt x="125" y="92"/>
                    <a:pt x="123" y="102"/>
                  </a:cubicBezTo>
                  <a:cubicBezTo>
                    <a:pt x="121" y="112"/>
                    <a:pt x="113" y="122"/>
                    <a:pt x="102" y="122"/>
                  </a:cubicBezTo>
                  <a:cubicBezTo>
                    <a:pt x="97" y="122"/>
                    <a:pt x="92" y="120"/>
                    <a:pt x="88" y="118"/>
                  </a:cubicBezTo>
                  <a:cubicBezTo>
                    <a:pt x="63" y="107"/>
                    <a:pt x="18" y="95"/>
                    <a:pt x="0" y="74"/>
                  </a:cubicBezTo>
                  <a:cubicBezTo>
                    <a:pt x="7" y="72"/>
                    <a:pt x="15" y="69"/>
                    <a:pt x="22" y="65"/>
                  </a:cubicBez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xmlns="" id="{B90B45A5-37E0-4607-9CAD-96513A474D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77338" y="3941763"/>
              <a:ext cx="200025" cy="227013"/>
            </a:xfrm>
            <a:custGeom>
              <a:avLst/>
              <a:gdLst>
                <a:gd name="T0" fmla="*/ 74 w 101"/>
                <a:gd name="T1" fmla="*/ 17 h 115"/>
                <a:gd name="T2" fmla="*/ 28 w 101"/>
                <a:gd name="T3" fmla="*/ 0 h 115"/>
                <a:gd name="T4" fmla="*/ 32 w 101"/>
                <a:gd name="T5" fmla="*/ 14 h 115"/>
                <a:gd name="T6" fmla="*/ 0 w 101"/>
                <a:gd name="T7" fmla="*/ 115 h 115"/>
                <a:gd name="T8" fmla="*/ 31 w 101"/>
                <a:gd name="T9" fmla="*/ 106 h 115"/>
                <a:gd name="T10" fmla="*/ 92 w 101"/>
                <a:gd name="T11" fmla="*/ 65 h 115"/>
                <a:gd name="T12" fmla="*/ 96 w 101"/>
                <a:gd name="T13" fmla="*/ 35 h 115"/>
                <a:gd name="T14" fmla="*/ 74 w 101"/>
                <a:gd name="T15" fmla="*/ 1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5">
                  <a:moveTo>
                    <a:pt x="74" y="17"/>
                  </a:moveTo>
                  <a:cubicBezTo>
                    <a:pt x="62" y="11"/>
                    <a:pt x="43" y="0"/>
                    <a:pt x="28" y="0"/>
                  </a:cubicBezTo>
                  <a:cubicBezTo>
                    <a:pt x="32" y="5"/>
                    <a:pt x="34" y="10"/>
                    <a:pt x="32" y="14"/>
                  </a:cubicBezTo>
                  <a:cubicBezTo>
                    <a:pt x="29" y="25"/>
                    <a:pt x="13" y="71"/>
                    <a:pt x="0" y="115"/>
                  </a:cubicBezTo>
                  <a:cubicBezTo>
                    <a:pt x="11" y="115"/>
                    <a:pt x="21" y="111"/>
                    <a:pt x="31" y="106"/>
                  </a:cubicBezTo>
                  <a:cubicBezTo>
                    <a:pt x="54" y="97"/>
                    <a:pt x="78" y="85"/>
                    <a:pt x="92" y="65"/>
                  </a:cubicBezTo>
                  <a:cubicBezTo>
                    <a:pt x="97" y="56"/>
                    <a:pt x="101" y="45"/>
                    <a:pt x="96" y="35"/>
                  </a:cubicBezTo>
                  <a:cubicBezTo>
                    <a:pt x="92" y="26"/>
                    <a:pt x="83" y="21"/>
                    <a:pt x="74" y="17"/>
                  </a:cubicBez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xmlns="" id="{1A75B28C-9C0E-47E2-B052-1E0CE4CAD6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40725" y="3163888"/>
              <a:ext cx="1000125" cy="544513"/>
            </a:xfrm>
            <a:custGeom>
              <a:avLst/>
              <a:gdLst>
                <a:gd name="T0" fmla="*/ 490 w 508"/>
                <a:gd name="T1" fmla="*/ 215 h 276"/>
                <a:gd name="T2" fmla="*/ 457 w 508"/>
                <a:gd name="T3" fmla="*/ 211 h 276"/>
                <a:gd name="T4" fmla="*/ 307 w 508"/>
                <a:gd name="T5" fmla="*/ 171 h 276"/>
                <a:gd name="T6" fmla="*/ 222 w 508"/>
                <a:gd name="T7" fmla="*/ 120 h 276"/>
                <a:gd name="T8" fmla="*/ 146 w 508"/>
                <a:gd name="T9" fmla="*/ 93 h 276"/>
                <a:gd name="T10" fmla="*/ 92 w 508"/>
                <a:gd name="T11" fmla="*/ 53 h 276"/>
                <a:gd name="T12" fmla="*/ 0 w 508"/>
                <a:gd name="T13" fmla="*/ 0 h 276"/>
                <a:gd name="T14" fmla="*/ 22 w 508"/>
                <a:gd name="T15" fmla="*/ 18 h 276"/>
                <a:gd name="T16" fmla="*/ 417 w 508"/>
                <a:gd name="T17" fmla="*/ 260 h 276"/>
                <a:gd name="T18" fmla="*/ 412 w 508"/>
                <a:gd name="T19" fmla="*/ 276 h 276"/>
                <a:gd name="T20" fmla="*/ 418 w 508"/>
                <a:gd name="T21" fmla="*/ 275 h 276"/>
                <a:gd name="T22" fmla="*/ 462 w 508"/>
                <a:gd name="T23" fmla="*/ 261 h 276"/>
                <a:gd name="T24" fmla="*/ 505 w 508"/>
                <a:gd name="T25" fmla="*/ 241 h 276"/>
                <a:gd name="T26" fmla="*/ 490 w 508"/>
                <a:gd name="T27" fmla="*/ 21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8" h="276">
                  <a:moveTo>
                    <a:pt x="490" y="215"/>
                  </a:moveTo>
                  <a:cubicBezTo>
                    <a:pt x="480" y="211"/>
                    <a:pt x="468" y="211"/>
                    <a:pt x="457" y="211"/>
                  </a:cubicBezTo>
                  <a:cubicBezTo>
                    <a:pt x="405" y="211"/>
                    <a:pt x="352" y="197"/>
                    <a:pt x="307" y="171"/>
                  </a:cubicBezTo>
                  <a:cubicBezTo>
                    <a:pt x="279" y="154"/>
                    <a:pt x="253" y="132"/>
                    <a:pt x="222" y="120"/>
                  </a:cubicBezTo>
                  <a:cubicBezTo>
                    <a:pt x="197" y="110"/>
                    <a:pt x="170" y="106"/>
                    <a:pt x="146" y="93"/>
                  </a:cubicBezTo>
                  <a:cubicBezTo>
                    <a:pt x="126" y="83"/>
                    <a:pt x="110" y="67"/>
                    <a:pt x="92" y="53"/>
                  </a:cubicBezTo>
                  <a:cubicBezTo>
                    <a:pt x="80" y="43"/>
                    <a:pt x="27" y="1"/>
                    <a:pt x="0" y="0"/>
                  </a:cubicBezTo>
                  <a:cubicBezTo>
                    <a:pt x="6" y="7"/>
                    <a:pt x="14" y="13"/>
                    <a:pt x="22" y="18"/>
                  </a:cubicBezTo>
                  <a:cubicBezTo>
                    <a:pt x="151" y="107"/>
                    <a:pt x="277" y="191"/>
                    <a:pt x="417" y="260"/>
                  </a:cubicBezTo>
                  <a:cubicBezTo>
                    <a:pt x="415" y="266"/>
                    <a:pt x="414" y="271"/>
                    <a:pt x="412" y="276"/>
                  </a:cubicBezTo>
                  <a:cubicBezTo>
                    <a:pt x="414" y="275"/>
                    <a:pt x="416" y="275"/>
                    <a:pt x="418" y="275"/>
                  </a:cubicBezTo>
                  <a:cubicBezTo>
                    <a:pt x="433" y="272"/>
                    <a:pt x="447" y="264"/>
                    <a:pt x="462" y="261"/>
                  </a:cubicBezTo>
                  <a:cubicBezTo>
                    <a:pt x="479" y="257"/>
                    <a:pt x="501" y="257"/>
                    <a:pt x="505" y="241"/>
                  </a:cubicBezTo>
                  <a:cubicBezTo>
                    <a:pt x="508" y="230"/>
                    <a:pt x="500" y="219"/>
                    <a:pt x="490" y="215"/>
                  </a:cubicBez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xmlns="" id="{31458144-4628-4657-A9E1-86A3A7D5B1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0238" y="2887663"/>
              <a:ext cx="312737" cy="517525"/>
            </a:xfrm>
            <a:custGeom>
              <a:avLst/>
              <a:gdLst>
                <a:gd name="T0" fmla="*/ 112 w 159"/>
                <a:gd name="T1" fmla="*/ 0 h 262"/>
                <a:gd name="T2" fmla="*/ 57 w 159"/>
                <a:gd name="T3" fmla="*/ 60 h 262"/>
                <a:gd name="T4" fmla="*/ 62 w 159"/>
                <a:gd name="T5" fmla="*/ 93 h 262"/>
                <a:gd name="T6" fmla="*/ 12 w 159"/>
                <a:gd name="T7" fmla="*/ 214 h 262"/>
                <a:gd name="T8" fmla="*/ 10 w 159"/>
                <a:gd name="T9" fmla="*/ 254 h 262"/>
                <a:gd name="T10" fmla="*/ 10 w 159"/>
                <a:gd name="T11" fmla="*/ 255 h 262"/>
                <a:gd name="T12" fmla="*/ 24 w 159"/>
                <a:gd name="T13" fmla="*/ 227 h 262"/>
                <a:gd name="T14" fmla="*/ 29 w 159"/>
                <a:gd name="T15" fmla="*/ 222 h 262"/>
                <a:gd name="T16" fmla="*/ 32 w 159"/>
                <a:gd name="T17" fmla="*/ 225 h 262"/>
                <a:gd name="T18" fmla="*/ 34 w 159"/>
                <a:gd name="T19" fmla="*/ 252 h 262"/>
                <a:gd name="T20" fmla="*/ 28 w 159"/>
                <a:gd name="T21" fmla="*/ 262 h 262"/>
                <a:gd name="T22" fmla="*/ 36 w 159"/>
                <a:gd name="T23" fmla="*/ 217 h 262"/>
                <a:gd name="T24" fmla="*/ 48 w 159"/>
                <a:gd name="T25" fmla="*/ 214 h 262"/>
                <a:gd name="T26" fmla="*/ 118 w 159"/>
                <a:gd name="T27" fmla="*/ 157 h 262"/>
                <a:gd name="T28" fmla="*/ 156 w 159"/>
                <a:gd name="T29" fmla="*/ 88 h 262"/>
                <a:gd name="T30" fmla="*/ 127 w 159"/>
                <a:gd name="T31" fmla="*/ 14 h 262"/>
                <a:gd name="T32" fmla="*/ 112 w 159"/>
                <a:gd name="T33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9" h="262">
                  <a:moveTo>
                    <a:pt x="112" y="0"/>
                  </a:moveTo>
                  <a:cubicBezTo>
                    <a:pt x="81" y="1"/>
                    <a:pt x="55" y="18"/>
                    <a:pt x="57" y="60"/>
                  </a:cubicBezTo>
                  <a:cubicBezTo>
                    <a:pt x="58" y="71"/>
                    <a:pt x="61" y="82"/>
                    <a:pt x="62" y="93"/>
                  </a:cubicBezTo>
                  <a:cubicBezTo>
                    <a:pt x="67" y="137"/>
                    <a:pt x="32" y="174"/>
                    <a:pt x="12" y="214"/>
                  </a:cubicBezTo>
                  <a:cubicBezTo>
                    <a:pt x="5" y="226"/>
                    <a:pt x="0" y="243"/>
                    <a:pt x="10" y="254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5" y="246"/>
                    <a:pt x="18" y="235"/>
                    <a:pt x="24" y="227"/>
                  </a:cubicBezTo>
                  <a:cubicBezTo>
                    <a:pt x="26" y="225"/>
                    <a:pt x="28" y="224"/>
                    <a:pt x="29" y="222"/>
                  </a:cubicBezTo>
                  <a:cubicBezTo>
                    <a:pt x="30" y="223"/>
                    <a:pt x="31" y="224"/>
                    <a:pt x="32" y="225"/>
                  </a:cubicBezTo>
                  <a:cubicBezTo>
                    <a:pt x="38" y="233"/>
                    <a:pt x="38" y="239"/>
                    <a:pt x="34" y="252"/>
                  </a:cubicBezTo>
                  <a:cubicBezTo>
                    <a:pt x="33" y="254"/>
                    <a:pt x="28" y="262"/>
                    <a:pt x="28" y="262"/>
                  </a:cubicBezTo>
                  <a:cubicBezTo>
                    <a:pt x="29" y="261"/>
                    <a:pt x="53" y="244"/>
                    <a:pt x="36" y="217"/>
                  </a:cubicBezTo>
                  <a:cubicBezTo>
                    <a:pt x="40" y="216"/>
                    <a:pt x="44" y="215"/>
                    <a:pt x="48" y="214"/>
                  </a:cubicBezTo>
                  <a:cubicBezTo>
                    <a:pt x="77" y="205"/>
                    <a:pt x="98" y="181"/>
                    <a:pt x="118" y="157"/>
                  </a:cubicBezTo>
                  <a:cubicBezTo>
                    <a:pt x="135" y="137"/>
                    <a:pt x="153" y="114"/>
                    <a:pt x="156" y="88"/>
                  </a:cubicBezTo>
                  <a:cubicBezTo>
                    <a:pt x="159" y="61"/>
                    <a:pt x="146" y="33"/>
                    <a:pt x="127" y="14"/>
                  </a:cubicBezTo>
                  <a:cubicBezTo>
                    <a:pt x="122" y="9"/>
                    <a:pt x="117" y="5"/>
                    <a:pt x="112" y="0"/>
                  </a:cubicBezTo>
                  <a:close/>
                </a:path>
              </a:pathLst>
            </a:custGeom>
            <a:solidFill>
              <a:srgbClr val="AD6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1">
              <a:extLst>
                <a:ext uri="{FF2B5EF4-FFF2-40B4-BE49-F238E27FC236}">
                  <a16:creationId xmlns:a16="http://schemas.microsoft.com/office/drawing/2014/main" xmlns="" id="{5EA6E151-8EE9-444F-8C73-4C37389BE4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648825" y="2838450"/>
              <a:ext cx="298450" cy="300038"/>
            </a:xfrm>
            <a:prstGeom prst="ellipse">
              <a:avLst/>
            </a:prstGeom>
            <a:solidFill>
              <a:srgbClr val="CC7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xmlns="" id="{7556F88E-1AC6-4378-BB65-A1BF6EBF23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26688" y="3298825"/>
              <a:ext cx="439737" cy="687388"/>
            </a:xfrm>
            <a:custGeom>
              <a:avLst/>
              <a:gdLst>
                <a:gd name="T0" fmla="*/ 224 w 224"/>
                <a:gd name="T1" fmla="*/ 0 h 349"/>
                <a:gd name="T2" fmla="*/ 55 w 224"/>
                <a:gd name="T3" fmla="*/ 161 h 349"/>
                <a:gd name="T4" fmla="*/ 0 w 224"/>
                <a:gd name="T5" fmla="*/ 325 h 349"/>
                <a:gd name="T6" fmla="*/ 36 w 224"/>
                <a:gd name="T7" fmla="*/ 333 h 349"/>
                <a:gd name="T8" fmla="*/ 187 w 224"/>
                <a:gd name="T9" fmla="*/ 155 h 349"/>
                <a:gd name="T10" fmla="*/ 224 w 224"/>
                <a:gd name="T11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349">
                  <a:moveTo>
                    <a:pt x="224" y="0"/>
                  </a:moveTo>
                  <a:cubicBezTo>
                    <a:pt x="224" y="0"/>
                    <a:pt x="177" y="8"/>
                    <a:pt x="55" y="161"/>
                  </a:cubicBezTo>
                  <a:cubicBezTo>
                    <a:pt x="2" y="274"/>
                    <a:pt x="0" y="325"/>
                    <a:pt x="0" y="325"/>
                  </a:cubicBezTo>
                  <a:cubicBezTo>
                    <a:pt x="0" y="325"/>
                    <a:pt x="2" y="349"/>
                    <a:pt x="36" y="333"/>
                  </a:cubicBezTo>
                  <a:cubicBezTo>
                    <a:pt x="71" y="316"/>
                    <a:pt x="187" y="155"/>
                    <a:pt x="187" y="155"/>
                  </a:cubicBezTo>
                  <a:lnTo>
                    <a:pt x="224" y="0"/>
                  </a:lnTo>
                  <a:close/>
                </a:path>
              </a:pathLst>
            </a:custGeom>
            <a:solidFill>
              <a:srgbClr val="CA7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xmlns="" id="{F5FB6C49-F0D4-469C-B919-6CE98CFDB0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74338" y="3255963"/>
              <a:ext cx="539750" cy="706438"/>
            </a:xfrm>
            <a:custGeom>
              <a:avLst/>
              <a:gdLst>
                <a:gd name="T0" fmla="*/ 45 w 274"/>
                <a:gd name="T1" fmla="*/ 48 h 358"/>
                <a:gd name="T2" fmla="*/ 21 w 274"/>
                <a:gd name="T3" fmla="*/ 334 h 358"/>
                <a:gd name="T4" fmla="*/ 176 w 274"/>
                <a:gd name="T5" fmla="*/ 356 h 358"/>
                <a:gd name="T6" fmla="*/ 218 w 274"/>
                <a:gd name="T7" fmla="*/ 349 h 358"/>
                <a:gd name="T8" fmla="*/ 255 w 274"/>
                <a:gd name="T9" fmla="*/ 315 h 358"/>
                <a:gd name="T10" fmla="*/ 268 w 274"/>
                <a:gd name="T11" fmla="*/ 223 h 358"/>
                <a:gd name="T12" fmla="*/ 228 w 274"/>
                <a:gd name="T13" fmla="*/ 138 h 358"/>
                <a:gd name="T14" fmla="*/ 175 w 274"/>
                <a:gd name="T15" fmla="*/ 64 h 358"/>
                <a:gd name="T16" fmla="*/ 126 w 274"/>
                <a:gd name="T17" fmla="*/ 3 h 358"/>
                <a:gd name="T18" fmla="*/ 45 w 274"/>
                <a:gd name="T19" fmla="*/ 4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358">
                  <a:moveTo>
                    <a:pt x="45" y="48"/>
                  </a:moveTo>
                  <a:cubicBezTo>
                    <a:pt x="19" y="79"/>
                    <a:pt x="0" y="324"/>
                    <a:pt x="21" y="334"/>
                  </a:cubicBezTo>
                  <a:cubicBezTo>
                    <a:pt x="68" y="358"/>
                    <a:pt x="123" y="357"/>
                    <a:pt x="176" y="356"/>
                  </a:cubicBezTo>
                  <a:cubicBezTo>
                    <a:pt x="190" y="355"/>
                    <a:pt x="205" y="355"/>
                    <a:pt x="218" y="349"/>
                  </a:cubicBezTo>
                  <a:cubicBezTo>
                    <a:pt x="234" y="343"/>
                    <a:pt x="246" y="330"/>
                    <a:pt x="255" y="315"/>
                  </a:cubicBezTo>
                  <a:cubicBezTo>
                    <a:pt x="270" y="287"/>
                    <a:pt x="274" y="254"/>
                    <a:pt x="268" y="223"/>
                  </a:cubicBezTo>
                  <a:cubicBezTo>
                    <a:pt x="262" y="192"/>
                    <a:pt x="247" y="163"/>
                    <a:pt x="228" y="138"/>
                  </a:cubicBezTo>
                  <a:cubicBezTo>
                    <a:pt x="210" y="114"/>
                    <a:pt x="187" y="92"/>
                    <a:pt x="175" y="64"/>
                  </a:cubicBezTo>
                  <a:cubicBezTo>
                    <a:pt x="163" y="37"/>
                    <a:pt x="163" y="0"/>
                    <a:pt x="126" y="3"/>
                  </a:cubicBezTo>
                  <a:cubicBezTo>
                    <a:pt x="94" y="5"/>
                    <a:pt x="65" y="24"/>
                    <a:pt x="45" y="48"/>
                  </a:cubicBezTo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xmlns="" id="{BB1FFCDB-BB51-4B9A-A073-24768136A3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64750" y="5643563"/>
              <a:ext cx="333375" cy="188913"/>
            </a:xfrm>
            <a:custGeom>
              <a:avLst/>
              <a:gdLst>
                <a:gd name="T0" fmla="*/ 170 w 170"/>
                <a:gd name="T1" fmla="*/ 45 h 96"/>
                <a:gd name="T2" fmla="*/ 144 w 170"/>
                <a:gd name="T3" fmla="*/ 96 h 96"/>
                <a:gd name="T4" fmla="*/ 0 w 170"/>
                <a:gd name="T5" fmla="*/ 19 h 96"/>
                <a:gd name="T6" fmla="*/ 30 w 170"/>
                <a:gd name="T7" fmla="*/ 8 h 96"/>
                <a:gd name="T8" fmla="*/ 130 w 170"/>
                <a:gd name="T9" fmla="*/ 56 h 96"/>
                <a:gd name="T10" fmla="*/ 147 w 170"/>
                <a:gd name="T11" fmla="*/ 25 h 96"/>
                <a:gd name="T12" fmla="*/ 170 w 170"/>
                <a:gd name="T13" fmla="*/ 4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96">
                  <a:moveTo>
                    <a:pt x="170" y="45"/>
                  </a:moveTo>
                  <a:cubicBezTo>
                    <a:pt x="144" y="96"/>
                    <a:pt x="144" y="96"/>
                    <a:pt x="144" y="9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0"/>
                    <a:pt x="30" y="8"/>
                  </a:cubicBezTo>
                  <a:cubicBezTo>
                    <a:pt x="59" y="17"/>
                    <a:pt x="130" y="56"/>
                    <a:pt x="130" y="56"/>
                  </a:cubicBezTo>
                  <a:cubicBezTo>
                    <a:pt x="147" y="25"/>
                    <a:pt x="147" y="25"/>
                    <a:pt x="147" y="25"/>
                  </a:cubicBezTo>
                  <a:lnTo>
                    <a:pt x="170" y="45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xmlns="" id="{9BEBF505-CE1F-4A31-9BE9-7A86924468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18825" y="5722938"/>
              <a:ext cx="261937" cy="296863"/>
            </a:xfrm>
            <a:custGeom>
              <a:avLst/>
              <a:gdLst>
                <a:gd name="T0" fmla="*/ 131 w 133"/>
                <a:gd name="T1" fmla="*/ 20 h 151"/>
                <a:gd name="T2" fmla="*/ 133 w 133"/>
                <a:gd name="T3" fmla="*/ 77 h 151"/>
                <a:gd name="T4" fmla="*/ 77 w 133"/>
                <a:gd name="T5" fmla="*/ 128 h 151"/>
                <a:gd name="T6" fmla="*/ 14 w 133"/>
                <a:gd name="T7" fmla="*/ 146 h 151"/>
                <a:gd name="T8" fmla="*/ 3 w 133"/>
                <a:gd name="T9" fmla="*/ 136 h 151"/>
                <a:gd name="T10" fmla="*/ 92 w 133"/>
                <a:gd name="T11" fmla="*/ 74 h 151"/>
                <a:gd name="T12" fmla="*/ 96 w 133"/>
                <a:gd name="T13" fmla="*/ 0 h 151"/>
                <a:gd name="T14" fmla="*/ 131 w 133"/>
                <a:gd name="T15" fmla="*/ 2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51">
                  <a:moveTo>
                    <a:pt x="131" y="20"/>
                  </a:moveTo>
                  <a:cubicBezTo>
                    <a:pt x="133" y="77"/>
                    <a:pt x="133" y="77"/>
                    <a:pt x="133" y="77"/>
                  </a:cubicBezTo>
                  <a:cubicBezTo>
                    <a:pt x="77" y="128"/>
                    <a:pt x="77" y="128"/>
                    <a:pt x="77" y="128"/>
                  </a:cubicBezTo>
                  <a:cubicBezTo>
                    <a:pt x="60" y="143"/>
                    <a:pt x="37" y="151"/>
                    <a:pt x="14" y="146"/>
                  </a:cubicBezTo>
                  <a:cubicBezTo>
                    <a:pt x="6" y="144"/>
                    <a:pt x="0" y="141"/>
                    <a:pt x="3" y="136"/>
                  </a:cubicBezTo>
                  <a:cubicBezTo>
                    <a:pt x="10" y="120"/>
                    <a:pt x="92" y="74"/>
                    <a:pt x="92" y="74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131" y="20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xmlns="" id="{A9F2C843-330D-4A37-BA32-45608FCC5A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87000" y="4046538"/>
              <a:ext cx="671512" cy="1692275"/>
            </a:xfrm>
            <a:custGeom>
              <a:avLst/>
              <a:gdLst>
                <a:gd name="T0" fmla="*/ 181 w 341"/>
                <a:gd name="T1" fmla="*/ 0 h 859"/>
                <a:gd name="T2" fmla="*/ 72 w 341"/>
                <a:gd name="T3" fmla="*/ 482 h 859"/>
                <a:gd name="T4" fmla="*/ 0 w 341"/>
                <a:gd name="T5" fmla="*/ 844 h 859"/>
                <a:gd name="T6" fmla="*/ 57 w 341"/>
                <a:gd name="T7" fmla="*/ 859 h 859"/>
                <a:gd name="T8" fmla="*/ 124 w 341"/>
                <a:gd name="T9" fmla="*/ 739 h 859"/>
                <a:gd name="T10" fmla="*/ 154 w 341"/>
                <a:gd name="T11" fmla="*/ 652 h 859"/>
                <a:gd name="T12" fmla="*/ 172 w 341"/>
                <a:gd name="T13" fmla="*/ 509 h 859"/>
                <a:gd name="T14" fmla="*/ 338 w 341"/>
                <a:gd name="T15" fmla="*/ 65 h 859"/>
                <a:gd name="T16" fmla="*/ 339 w 341"/>
                <a:gd name="T17" fmla="*/ 47 h 859"/>
                <a:gd name="T18" fmla="*/ 318 w 341"/>
                <a:gd name="T19" fmla="*/ 35 h 859"/>
                <a:gd name="T20" fmla="*/ 181 w 341"/>
                <a:gd name="T21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1" h="859">
                  <a:moveTo>
                    <a:pt x="181" y="0"/>
                  </a:moveTo>
                  <a:cubicBezTo>
                    <a:pt x="135" y="159"/>
                    <a:pt x="99" y="320"/>
                    <a:pt x="72" y="482"/>
                  </a:cubicBezTo>
                  <a:cubicBezTo>
                    <a:pt x="52" y="604"/>
                    <a:pt x="44" y="729"/>
                    <a:pt x="0" y="844"/>
                  </a:cubicBezTo>
                  <a:cubicBezTo>
                    <a:pt x="19" y="852"/>
                    <a:pt x="35" y="855"/>
                    <a:pt x="57" y="859"/>
                  </a:cubicBezTo>
                  <a:cubicBezTo>
                    <a:pt x="82" y="817"/>
                    <a:pt x="104" y="784"/>
                    <a:pt x="124" y="739"/>
                  </a:cubicBezTo>
                  <a:cubicBezTo>
                    <a:pt x="137" y="711"/>
                    <a:pt x="149" y="683"/>
                    <a:pt x="154" y="652"/>
                  </a:cubicBezTo>
                  <a:cubicBezTo>
                    <a:pt x="163" y="605"/>
                    <a:pt x="155" y="554"/>
                    <a:pt x="172" y="509"/>
                  </a:cubicBezTo>
                  <a:cubicBezTo>
                    <a:pt x="226" y="358"/>
                    <a:pt x="294" y="219"/>
                    <a:pt x="338" y="65"/>
                  </a:cubicBezTo>
                  <a:cubicBezTo>
                    <a:pt x="339" y="59"/>
                    <a:pt x="341" y="53"/>
                    <a:pt x="339" y="47"/>
                  </a:cubicBezTo>
                  <a:cubicBezTo>
                    <a:pt x="335" y="40"/>
                    <a:pt x="326" y="37"/>
                    <a:pt x="318" y="35"/>
                  </a:cubicBezTo>
                  <a:cubicBezTo>
                    <a:pt x="271" y="24"/>
                    <a:pt x="228" y="5"/>
                    <a:pt x="181" y="0"/>
                  </a:cubicBezTo>
                </a:path>
              </a:pathLst>
            </a:custGeom>
            <a:solidFill>
              <a:srgbClr val="D0A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xmlns="" id="{BCD01974-AF59-4FF1-8186-B695AF607E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61663" y="3925888"/>
              <a:ext cx="433387" cy="1860550"/>
            </a:xfrm>
            <a:custGeom>
              <a:avLst/>
              <a:gdLst>
                <a:gd name="T0" fmla="*/ 185 w 220"/>
                <a:gd name="T1" fmla="*/ 7 h 944"/>
                <a:gd name="T2" fmla="*/ 220 w 220"/>
                <a:gd name="T3" fmla="*/ 944 h 944"/>
                <a:gd name="T4" fmla="*/ 147 w 220"/>
                <a:gd name="T5" fmla="*/ 944 h 944"/>
                <a:gd name="T6" fmla="*/ 110 w 220"/>
                <a:gd name="T7" fmla="*/ 737 h 944"/>
                <a:gd name="T8" fmla="*/ 0 w 220"/>
                <a:gd name="T9" fmla="*/ 101 h 944"/>
                <a:gd name="T10" fmla="*/ 79 w 220"/>
                <a:gd name="T11" fmla="*/ 31 h 944"/>
                <a:gd name="T12" fmla="*/ 185 w 220"/>
                <a:gd name="T13" fmla="*/ 7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944">
                  <a:moveTo>
                    <a:pt x="185" y="7"/>
                  </a:moveTo>
                  <a:cubicBezTo>
                    <a:pt x="197" y="320"/>
                    <a:pt x="208" y="632"/>
                    <a:pt x="220" y="944"/>
                  </a:cubicBezTo>
                  <a:cubicBezTo>
                    <a:pt x="198" y="944"/>
                    <a:pt x="169" y="944"/>
                    <a:pt x="147" y="944"/>
                  </a:cubicBezTo>
                  <a:cubicBezTo>
                    <a:pt x="127" y="876"/>
                    <a:pt x="115" y="808"/>
                    <a:pt x="110" y="737"/>
                  </a:cubicBezTo>
                  <a:cubicBezTo>
                    <a:pt x="98" y="522"/>
                    <a:pt x="61" y="308"/>
                    <a:pt x="0" y="101"/>
                  </a:cubicBezTo>
                  <a:cubicBezTo>
                    <a:pt x="26" y="74"/>
                    <a:pt x="48" y="53"/>
                    <a:pt x="79" y="31"/>
                  </a:cubicBezTo>
                  <a:cubicBezTo>
                    <a:pt x="111" y="10"/>
                    <a:pt x="148" y="0"/>
                    <a:pt x="185" y="7"/>
                  </a:cubicBezTo>
                </a:path>
              </a:pathLst>
            </a:custGeom>
            <a:solidFill>
              <a:srgbClr val="E3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xmlns="" id="{C17BF95A-F9E8-46C2-9164-A8CFB03B78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7788" y="3389313"/>
              <a:ext cx="285750" cy="584200"/>
            </a:xfrm>
            <a:custGeom>
              <a:avLst/>
              <a:gdLst>
                <a:gd name="T0" fmla="*/ 22 w 145"/>
                <a:gd name="T1" fmla="*/ 168 h 297"/>
                <a:gd name="T2" fmla="*/ 4 w 145"/>
                <a:gd name="T3" fmla="*/ 244 h 297"/>
                <a:gd name="T4" fmla="*/ 59 w 145"/>
                <a:gd name="T5" fmla="*/ 292 h 297"/>
                <a:gd name="T6" fmla="*/ 92 w 145"/>
                <a:gd name="T7" fmla="*/ 236 h 297"/>
                <a:gd name="T8" fmla="*/ 145 w 145"/>
                <a:gd name="T9" fmla="*/ 7 h 297"/>
                <a:gd name="T10" fmla="*/ 101 w 145"/>
                <a:gd name="T11" fmla="*/ 0 h 297"/>
                <a:gd name="T12" fmla="*/ 22 w 145"/>
                <a:gd name="T13" fmla="*/ 16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97">
                  <a:moveTo>
                    <a:pt x="22" y="168"/>
                  </a:moveTo>
                  <a:cubicBezTo>
                    <a:pt x="13" y="194"/>
                    <a:pt x="0" y="218"/>
                    <a:pt x="4" y="244"/>
                  </a:cubicBezTo>
                  <a:cubicBezTo>
                    <a:pt x="8" y="271"/>
                    <a:pt x="32" y="297"/>
                    <a:pt x="59" y="292"/>
                  </a:cubicBezTo>
                  <a:cubicBezTo>
                    <a:pt x="81" y="288"/>
                    <a:pt x="92" y="236"/>
                    <a:pt x="92" y="236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37" y="128"/>
                    <a:pt x="22" y="168"/>
                  </a:cubicBezTo>
                  <a:close/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xmlns="" id="{55209C1D-9C2D-4F0E-A5F6-F149CB9C8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0850" y="3859213"/>
              <a:ext cx="550862" cy="334963"/>
            </a:xfrm>
            <a:custGeom>
              <a:avLst/>
              <a:gdLst>
                <a:gd name="T0" fmla="*/ 3 w 279"/>
                <a:gd name="T1" fmla="*/ 91 h 170"/>
                <a:gd name="T2" fmla="*/ 5 w 279"/>
                <a:gd name="T3" fmla="*/ 131 h 170"/>
                <a:gd name="T4" fmla="*/ 72 w 279"/>
                <a:gd name="T5" fmla="*/ 170 h 170"/>
                <a:gd name="T6" fmla="*/ 273 w 279"/>
                <a:gd name="T7" fmla="*/ 146 h 170"/>
                <a:gd name="T8" fmla="*/ 270 w 279"/>
                <a:gd name="T9" fmla="*/ 39 h 170"/>
                <a:gd name="T10" fmla="*/ 267 w 279"/>
                <a:gd name="T11" fmla="*/ 27 h 170"/>
                <a:gd name="T12" fmla="*/ 259 w 279"/>
                <a:gd name="T13" fmla="*/ 22 h 170"/>
                <a:gd name="T14" fmla="*/ 99 w 279"/>
                <a:gd name="T15" fmla="*/ 7 h 170"/>
                <a:gd name="T16" fmla="*/ 22 w 279"/>
                <a:gd name="T17" fmla="*/ 27 h 170"/>
                <a:gd name="T18" fmla="*/ 3 w 279"/>
                <a:gd name="T19" fmla="*/ 9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170">
                  <a:moveTo>
                    <a:pt x="3" y="91"/>
                  </a:moveTo>
                  <a:cubicBezTo>
                    <a:pt x="3" y="91"/>
                    <a:pt x="0" y="119"/>
                    <a:pt x="5" y="131"/>
                  </a:cubicBezTo>
                  <a:cubicBezTo>
                    <a:pt x="15" y="156"/>
                    <a:pt x="72" y="170"/>
                    <a:pt x="72" y="170"/>
                  </a:cubicBezTo>
                  <a:cubicBezTo>
                    <a:pt x="72" y="170"/>
                    <a:pt x="270" y="164"/>
                    <a:pt x="273" y="146"/>
                  </a:cubicBezTo>
                  <a:cubicBezTo>
                    <a:pt x="279" y="110"/>
                    <a:pt x="270" y="75"/>
                    <a:pt x="270" y="39"/>
                  </a:cubicBezTo>
                  <a:cubicBezTo>
                    <a:pt x="270" y="35"/>
                    <a:pt x="270" y="31"/>
                    <a:pt x="267" y="27"/>
                  </a:cubicBezTo>
                  <a:cubicBezTo>
                    <a:pt x="265" y="25"/>
                    <a:pt x="262" y="24"/>
                    <a:pt x="259" y="22"/>
                  </a:cubicBezTo>
                  <a:cubicBezTo>
                    <a:pt x="208" y="5"/>
                    <a:pt x="152" y="0"/>
                    <a:pt x="99" y="7"/>
                  </a:cubicBezTo>
                  <a:cubicBezTo>
                    <a:pt x="78" y="10"/>
                    <a:pt x="40" y="14"/>
                    <a:pt x="22" y="27"/>
                  </a:cubicBezTo>
                  <a:cubicBezTo>
                    <a:pt x="2" y="42"/>
                    <a:pt x="3" y="91"/>
                    <a:pt x="3" y="91"/>
                  </a:cubicBezTo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xmlns="" id="{D51F95F5-9DC5-405B-8C14-CA280D2208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17150" y="3811588"/>
              <a:ext cx="211137" cy="147638"/>
            </a:xfrm>
            <a:custGeom>
              <a:avLst/>
              <a:gdLst>
                <a:gd name="T0" fmla="*/ 52 w 107"/>
                <a:gd name="T1" fmla="*/ 2 h 75"/>
                <a:gd name="T2" fmla="*/ 46 w 107"/>
                <a:gd name="T3" fmla="*/ 1 h 75"/>
                <a:gd name="T4" fmla="*/ 44 w 107"/>
                <a:gd name="T5" fmla="*/ 4 h 75"/>
                <a:gd name="T6" fmla="*/ 3 w 107"/>
                <a:gd name="T7" fmla="*/ 26 h 75"/>
                <a:gd name="T8" fmla="*/ 5 w 107"/>
                <a:gd name="T9" fmla="*/ 45 h 75"/>
                <a:gd name="T10" fmla="*/ 19 w 107"/>
                <a:gd name="T11" fmla="*/ 58 h 75"/>
                <a:gd name="T12" fmla="*/ 65 w 107"/>
                <a:gd name="T13" fmla="*/ 68 h 75"/>
                <a:gd name="T14" fmla="*/ 107 w 107"/>
                <a:gd name="T15" fmla="*/ 75 h 75"/>
                <a:gd name="T16" fmla="*/ 107 w 107"/>
                <a:gd name="T17" fmla="*/ 57 h 75"/>
                <a:gd name="T18" fmla="*/ 86 w 107"/>
                <a:gd name="T19" fmla="*/ 44 h 75"/>
                <a:gd name="T20" fmla="*/ 88 w 107"/>
                <a:gd name="T21" fmla="*/ 31 h 75"/>
                <a:gd name="T22" fmla="*/ 52 w 107"/>
                <a:gd name="T23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75">
                  <a:moveTo>
                    <a:pt x="52" y="2"/>
                  </a:moveTo>
                  <a:cubicBezTo>
                    <a:pt x="50" y="1"/>
                    <a:pt x="48" y="0"/>
                    <a:pt x="46" y="1"/>
                  </a:cubicBezTo>
                  <a:cubicBezTo>
                    <a:pt x="45" y="2"/>
                    <a:pt x="44" y="3"/>
                    <a:pt x="44" y="4"/>
                  </a:cubicBezTo>
                  <a:cubicBezTo>
                    <a:pt x="35" y="18"/>
                    <a:pt x="11" y="13"/>
                    <a:pt x="3" y="26"/>
                  </a:cubicBezTo>
                  <a:cubicBezTo>
                    <a:pt x="0" y="32"/>
                    <a:pt x="1" y="39"/>
                    <a:pt x="5" y="45"/>
                  </a:cubicBezTo>
                  <a:cubicBezTo>
                    <a:pt x="8" y="50"/>
                    <a:pt x="14" y="54"/>
                    <a:pt x="19" y="58"/>
                  </a:cubicBezTo>
                  <a:cubicBezTo>
                    <a:pt x="32" y="68"/>
                    <a:pt x="65" y="68"/>
                    <a:pt x="65" y="68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90" y="33"/>
                    <a:pt x="88" y="31"/>
                  </a:cubicBezTo>
                  <a:cubicBezTo>
                    <a:pt x="76" y="18"/>
                    <a:pt x="61" y="6"/>
                    <a:pt x="52" y="2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5" name="Picture 53">
              <a:extLst>
                <a:ext uri="{FF2B5EF4-FFF2-40B4-BE49-F238E27FC236}">
                  <a16:creationId xmlns:a16="http://schemas.microsoft.com/office/drawing/2014/main" xmlns="" id="{400BED7C-170D-46F8-ACB1-14E9C12EF82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42663" y="4024313"/>
              <a:ext cx="14287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54">
              <a:extLst>
                <a:ext uri="{FF2B5EF4-FFF2-40B4-BE49-F238E27FC236}">
                  <a16:creationId xmlns:a16="http://schemas.microsoft.com/office/drawing/2014/main" xmlns="" id="{4686CC0F-169F-4063-820B-5A74AC28123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09263" y="4011613"/>
              <a:ext cx="547687" cy="157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xmlns="" id="{F1CB1C57-9B85-443A-A182-51D555ACDB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8425" y="3803650"/>
              <a:ext cx="103187" cy="65088"/>
            </a:xfrm>
            <a:custGeom>
              <a:avLst/>
              <a:gdLst>
                <a:gd name="T0" fmla="*/ 33 w 52"/>
                <a:gd name="T1" fmla="*/ 5 h 33"/>
                <a:gd name="T2" fmla="*/ 27 w 52"/>
                <a:gd name="T3" fmla="*/ 1 h 33"/>
                <a:gd name="T4" fmla="*/ 18 w 52"/>
                <a:gd name="T5" fmla="*/ 0 h 33"/>
                <a:gd name="T6" fmla="*/ 6 w 52"/>
                <a:gd name="T7" fmla="*/ 1 h 33"/>
                <a:gd name="T8" fmla="*/ 1 w 52"/>
                <a:gd name="T9" fmla="*/ 3 h 33"/>
                <a:gd name="T10" fmla="*/ 3 w 52"/>
                <a:gd name="T11" fmla="*/ 8 h 33"/>
                <a:gd name="T12" fmla="*/ 20 w 52"/>
                <a:gd name="T13" fmla="*/ 18 h 33"/>
                <a:gd name="T14" fmla="*/ 34 w 52"/>
                <a:gd name="T15" fmla="*/ 31 h 33"/>
                <a:gd name="T16" fmla="*/ 39 w 52"/>
                <a:gd name="T17" fmla="*/ 33 h 33"/>
                <a:gd name="T18" fmla="*/ 44 w 52"/>
                <a:gd name="T19" fmla="*/ 31 h 33"/>
                <a:gd name="T20" fmla="*/ 46 w 52"/>
                <a:gd name="T21" fmla="*/ 19 h 33"/>
                <a:gd name="T22" fmla="*/ 33 w 52"/>
                <a:gd name="T23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3">
                  <a:moveTo>
                    <a:pt x="33" y="5"/>
                  </a:moveTo>
                  <a:cubicBezTo>
                    <a:pt x="31" y="3"/>
                    <a:pt x="29" y="2"/>
                    <a:pt x="27" y="1"/>
                  </a:cubicBezTo>
                  <a:cubicBezTo>
                    <a:pt x="24" y="0"/>
                    <a:pt x="21" y="0"/>
                    <a:pt x="18" y="0"/>
                  </a:cubicBezTo>
                  <a:cubicBezTo>
                    <a:pt x="14" y="0"/>
                    <a:pt x="10" y="0"/>
                    <a:pt x="6" y="1"/>
                  </a:cubicBezTo>
                  <a:cubicBezTo>
                    <a:pt x="4" y="1"/>
                    <a:pt x="2" y="1"/>
                    <a:pt x="1" y="3"/>
                  </a:cubicBezTo>
                  <a:cubicBezTo>
                    <a:pt x="0" y="5"/>
                    <a:pt x="2" y="7"/>
                    <a:pt x="3" y="8"/>
                  </a:cubicBezTo>
                  <a:cubicBezTo>
                    <a:pt x="8" y="12"/>
                    <a:pt x="15" y="14"/>
                    <a:pt x="20" y="18"/>
                  </a:cubicBezTo>
                  <a:cubicBezTo>
                    <a:pt x="25" y="22"/>
                    <a:pt x="29" y="28"/>
                    <a:pt x="34" y="31"/>
                  </a:cubicBezTo>
                  <a:cubicBezTo>
                    <a:pt x="36" y="32"/>
                    <a:pt x="37" y="33"/>
                    <a:pt x="39" y="33"/>
                  </a:cubicBezTo>
                  <a:cubicBezTo>
                    <a:pt x="41" y="33"/>
                    <a:pt x="43" y="32"/>
                    <a:pt x="44" y="31"/>
                  </a:cubicBezTo>
                  <a:cubicBezTo>
                    <a:pt x="52" y="27"/>
                    <a:pt x="51" y="25"/>
                    <a:pt x="46" y="19"/>
                  </a:cubicBezTo>
                  <a:cubicBezTo>
                    <a:pt x="42" y="14"/>
                    <a:pt x="38" y="9"/>
                    <a:pt x="33" y="5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xmlns="" id="{E351CCE9-858D-4D08-8F00-EA0F604EE0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82250" y="3259138"/>
              <a:ext cx="881062" cy="781050"/>
            </a:xfrm>
            <a:custGeom>
              <a:avLst/>
              <a:gdLst>
                <a:gd name="T0" fmla="*/ 186 w 447"/>
                <a:gd name="T1" fmla="*/ 19 h 397"/>
                <a:gd name="T2" fmla="*/ 298 w 447"/>
                <a:gd name="T3" fmla="*/ 0 h 397"/>
                <a:gd name="T4" fmla="*/ 360 w 447"/>
                <a:gd name="T5" fmla="*/ 12 h 397"/>
                <a:gd name="T6" fmla="*/ 445 w 447"/>
                <a:gd name="T7" fmla="*/ 112 h 397"/>
                <a:gd name="T8" fmla="*/ 417 w 447"/>
                <a:gd name="T9" fmla="*/ 371 h 397"/>
                <a:gd name="T10" fmla="*/ 334 w 447"/>
                <a:gd name="T11" fmla="*/ 393 h 397"/>
                <a:gd name="T12" fmla="*/ 0 w 447"/>
                <a:gd name="T13" fmla="*/ 358 h 397"/>
                <a:gd name="T14" fmla="*/ 5 w 447"/>
                <a:gd name="T15" fmla="*/ 323 h 397"/>
                <a:gd name="T16" fmla="*/ 316 w 447"/>
                <a:gd name="T17" fmla="*/ 300 h 397"/>
                <a:gd name="T18" fmla="*/ 195 w 447"/>
                <a:gd name="T19" fmla="*/ 56 h 397"/>
                <a:gd name="T20" fmla="*/ 186 w 447"/>
                <a:gd name="T21" fmla="*/ 19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7" h="397">
                  <a:moveTo>
                    <a:pt x="186" y="19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360" y="12"/>
                    <a:pt x="360" y="12"/>
                    <a:pt x="360" y="12"/>
                  </a:cubicBezTo>
                  <a:cubicBezTo>
                    <a:pt x="409" y="21"/>
                    <a:pt x="444" y="63"/>
                    <a:pt x="445" y="112"/>
                  </a:cubicBezTo>
                  <a:cubicBezTo>
                    <a:pt x="447" y="194"/>
                    <a:pt x="444" y="312"/>
                    <a:pt x="417" y="371"/>
                  </a:cubicBezTo>
                  <a:cubicBezTo>
                    <a:pt x="405" y="397"/>
                    <a:pt x="363" y="393"/>
                    <a:pt x="334" y="393"/>
                  </a:cubicBezTo>
                  <a:cubicBezTo>
                    <a:pt x="248" y="393"/>
                    <a:pt x="79" y="391"/>
                    <a:pt x="0" y="358"/>
                  </a:cubicBezTo>
                  <a:cubicBezTo>
                    <a:pt x="1" y="345"/>
                    <a:pt x="0" y="335"/>
                    <a:pt x="5" y="323"/>
                  </a:cubicBezTo>
                  <a:cubicBezTo>
                    <a:pt x="81" y="311"/>
                    <a:pt x="241" y="286"/>
                    <a:pt x="316" y="300"/>
                  </a:cubicBezTo>
                  <a:cubicBezTo>
                    <a:pt x="255" y="231"/>
                    <a:pt x="212" y="146"/>
                    <a:pt x="195" y="56"/>
                  </a:cubicBezTo>
                  <a:cubicBezTo>
                    <a:pt x="193" y="43"/>
                    <a:pt x="186" y="19"/>
                    <a:pt x="186" y="19"/>
                  </a:cubicBezTo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xmlns="" id="{0EA4BCEF-DD79-4880-BC02-D05F4059D6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9763" y="3255963"/>
              <a:ext cx="228600" cy="200025"/>
            </a:xfrm>
            <a:custGeom>
              <a:avLst/>
              <a:gdLst>
                <a:gd name="T0" fmla="*/ 4 w 116"/>
                <a:gd name="T1" fmla="*/ 22 h 101"/>
                <a:gd name="T2" fmla="*/ 1 w 116"/>
                <a:gd name="T3" fmla="*/ 32 h 101"/>
                <a:gd name="T4" fmla="*/ 7 w 116"/>
                <a:gd name="T5" fmla="*/ 88 h 101"/>
                <a:gd name="T6" fmla="*/ 10 w 116"/>
                <a:gd name="T7" fmla="*/ 95 h 101"/>
                <a:gd name="T8" fmla="*/ 32 w 116"/>
                <a:gd name="T9" fmla="*/ 98 h 101"/>
                <a:gd name="T10" fmla="*/ 64 w 116"/>
                <a:gd name="T11" fmla="*/ 81 h 101"/>
                <a:gd name="T12" fmla="*/ 113 w 116"/>
                <a:gd name="T13" fmla="*/ 34 h 101"/>
                <a:gd name="T14" fmla="*/ 116 w 116"/>
                <a:gd name="T15" fmla="*/ 24 h 101"/>
                <a:gd name="T16" fmla="*/ 98 w 116"/>
                <a:gd name="T17" fmla="*/ 10 h 101"/>
                <a:gd name="T18" fmla="*/ 4 w 116"/>
                <a:gd name="T19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01">
                  <a:moveTo>
                    <a:pt x="4" y="22"/>
                  </a:moveTo>
                  <a:cubicBezTo>
                    <a:pt x="2" y="25"/>
                    <a:pt x="2" y="29"/>
                    <a:pt x="1" y="32"/>
                  </a:cubicBezTo>
                  <a:cubicBezTo>
                    <a:pt x="0" y="51"/>
                    <a:pt x="2" y="70"/>
                    <a:pt x="7" y="88"/>
                  </a:cubicBezTo>
                  <a:cubicBezTo>
                    <a:pt x="8" y="91"/>
                    <a:pt x="9" y="93"/>
                    <a:pt x="10" y="95"/>
                  </a:cubicBezTo>
                  <a:cubicBezTo>
                    <a:pt x="15" y="101"/>
                    <a:pt x="25" y="101"/>
                    <a:pt x="32" y="98"/>
                  </a:cubicBezTo>
                  <a:cubicBezTo>
                    <a:pt x="44" y="94"/>
                    <a:pt x="54" y="87"/>
                    <a:pt x="64" y="81"/>
                  </a:cubicBezTo>
                  <a:cubicBezTo>
                    <a:pt x="83" y="68"/>
                    <a:pt x="103" y="55"/>
                    <a:pt x="113" y="34"/>
                  </a:cubicBezTo>
                  <a:cubicBezTo>
                    <a:pt x="115" y="31"/>
                    <a:pt x="116" y="27"/>
                    <a:pt x="116" y="24"/>
                  </a:cubicBezTo>
                  <a:cubicBezTo>
                    <a:pt x="115" y="16"/>
                    <a:pt x="106" y="12"/>
                    <a:pt x="98" y="10"/>
                  </a:cubicBezTo>
                  <a:cubicBezTo>
                    <a:pt x="78" y="5"/>
                    <a:pt x="16" y="0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xmlns="" id="{27A4D65D-9806-4220-9D35-CC54106D4F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42588" y="2620963"/>
              <a:ext cx="488950" cy="765175"/>
            </a:xfrm>
            <a:custGeom>
              <a:avLst/>
              <a:gdLst>
                <a:gd name="T0" fmla="*/ 220 w 248"/>
                <a:gd name="T1" fmla="*/ 351 h 389"/>
                <a:gd name="T2" fmla="*/ 158 w 248"/>
                <a:gd name="T3" fmla="*/ 389 h 389"/>
                <a:gd name="T4" fmla="*/ 137 w 248"/>
                <a:gd name="T5" fmla="*/ 293 h 389"/>
                <a:gd name="T6" fmla="*/ 90 w 248"/>
                <a:gd name="T7" fmla="*/ 297 h 389"/>
                <a:gd name="T8" fmla="*/ 5 w 248"/>
                <a:gd name="T9" fmla="*/ 227 h 389"/>
                <a:gd name="T10" fmla="*/ 14 w 248"/>
                <a:gd name="T11" fmla="*/ 155 h 389"/>
                <a:gd name="T12" fmla="*/ 73 w 248"/>
                <a:gd name="T13" fmla="*/ 19 h 389"/>
                <a:gd name="T14" fmla="*/ 115 w 248"/>
                <a:gd name="T15" fmla="*/ 0 h 389"/>
                <a:gd name="T16" fmla="*/ 182 w 248"/>
                <a:gd name="T17" fmla="*/ 9 h 389"/>
                <a:gd name="T18" fmla="*/ 234 w 248"/>
                <a:gd name="T19" fmla="*/ 49 h 389"/>
                <a:gd name="T20" fmla="*/ 245 w 248"/>
                <a:gd name="T21" fmla="*/ 125 h 389"/>
                <a:gd name="T22" fmla="*/ 229 w 248"/>
                <a:gd name="T23" fmla="*/ 202 h 389"/>
                <a:gd name="T24" fmla="*/ 213 w 248"/>
                <a:gd name="T25" fmla="*/ 248 h 389"/>
                <a:gd name="T26" fmla="*/ 220 w 248"/>
                <a:gd name="T27" fmla="*/ 351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389">
                  <a:moveTo>
                    <a:pt x="220" y="351"/>
                  </a:moveTo>
                  <a:cubicBezTo>
                    <a:pt x="194" y="370"/>
                    <a:pt x="158" y="389"/>
                    <a:pt x="158" y="389"/>
                  </a:cubicBezTo>
                  <a:cubicBezTo>
                    <a:pt x="137" y="293"/>
                    <a:pt x="137" y="293"/>
                    <a:pt x="137" y="293"/>
                  </a:cubicBezTo>
                  <a:cubicBezTo>
                    <a:pt x="137" y="293"/>
                    <a:pt x="100" y="298"/>
                    <a:pt x="90" y="297"/>
                  </a:cubicBezTo>
                  <a:cubicBezTo>
                    <a:pt x="51" y="291"/>
                    <a:pt x="13" y="265"/>
                    <a:pt x="5" y="227"/>
                  </a:cubicBezTo>
                  <a:cubicBezTo>
                    <a:pt x="0" y="203"/>
                    <a:pt x="7" y="179"/>
                    <a:pt x="14" y="155"/>
                  </a:cubicBezTo>
                  <a:cubicBezTo>
                    <a:pt x="28" y="108"/>
                    <a:pt x="43" y="59"/>
                    <a:pt x="73" y="19"/>
                  </a:cubicBezTo>
                  <a:cubicBezTo>
                    <a:pt x="83" y="5"/>
                    <a:pt x="98" y="0"/>
                    <a:pt x="115" y="0"/>
                  </a:cubicBezTo>
                  <a:cubicBezTo>
                    <a:pt x="138" y="0"/>
                    <a:pt x="160" y="1"/>
                    <a:pt x="182" y="9"/>
                  </a:cubicBezTo>
                  <a:cubicBezTo>
                    <a:pt x="203" y="16"/>
                    <a:pt x="222" y="30"/>
                    <a:pt x="234" y="49"/>
                  </a:cubicBezTo>
                  <a:cubicBezTo>
                    <a:pt x="247" y="71"/>
                    <a:pt x="248" y="99"/>
                    <a:pt x="245" y="125"/>
                  </a:cubicBezTo>
                  <a:cubicBezTo>
                    <a:pt x="241" y="151"/>
                    <a:pt x="233" y="176"/>
                    <a:pt x="229" y="202"/>
                  </a:cubicBezTo>
                  <a:cubicBezTo>
                    <a:pt x="227" y="210"/>
                    <a:pt x="215" y="229"/>
                    <a:pt x="213" y="248"/>
                  </a:cubicBezTo>
                  <a:cubicBezTo>
                    <a:pt x="209" y="287"/>
                    <a:pt x="217" y="334"/>
                    <a:pt x="220" y="351"/>
                  </a:cubicBezTo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xmlns="" id="{AA29179D-2574-4EC4-BC16-7DC49E15F2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29913" y="2620963"/>
              <a:ext cx="301625" cy="485775"/>
            </a:xfrm>
            <a:custGeom>
              <a:avLst/>
              <a:gdLst>
                <a:gd name="T0" fmla="*/ 93 w 153"/>
                <a:gd name="T1" fmla="*/ 198 h 247"/>
                <a:gd name="T2" fmla="*/ 120 w 153"/>
                <a:gd name="T3" fmla="*/ 247 h 247"/>
                <a:gd name="T4" fmla="*/ 134 w 153"/>
                <a:gd name="T5" fmla="*/ 202 h 247"/>
                <a:gd name="T6" fmla="*/ 150 w 153"/>
                <a:gd name="T7" fmla="*/ 125 h 247"/>
                <a:gd name="T8" fmla="*/ 139 w 153"/>
                <a:gd name="T9" fmla="*/ 49 h 247"/>
                <a:gd name="T10" fmla="*/ 87 w 153"/>
                <a:gd name="T11" fmla="*/ 9 h 247"/>
                <a:gd name="T12" fmla="*/ 20 w 153"/>
                <a:gd name="T13" fmla="*/ 0 h 247"/>
                <a:gd name="T14" fmla="*/ 0 w 153"/>
                <a:gd name="T15" fmla="*/ 3 h 247"/>
                <a:gd name="T16" fmla="*/ 94 w 153"/>
                <a:gd name="T17" fmla="*/ 34 h 247"/>
                <a:gd name="T18" fmla="*/ 93 w 153"/>
                <a:gd name="T19" fmla="*/ 198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47">
                  <a:moveTo>
                    <a:pt x="93" y="198"/>
                  </a:moveTo>
                  <a:cubicBezTo>
                    <a:pt x="97" y="218"/>
                    <a:pt x="114" y="244"/>
                    <a:pt x="120" y="247"/>
                  </a:cubicBezTo>
                  <a:cubicBezTo>
                    <a:pt x="120" y="240"/>
                    <a:pt x="132" y="209"/>
                    <a:pt x="134" y="202"/>
                  </a:cubicBezTo>
                  <a:cubicBezTo>
                    <a:pt x="138" y="176"/>
                    <a:pt x="146" y="151"/>
                    <a:pt x="150" y="125"/>
                  </a:cubicBezTo>
                  <a:cubicBezTo>
                    <a:pt x="153" y="99"/>
                    <a:pt x="152" y="71"/>
                    <a:pt x="139" y="49"/>
                  </a:cubicBezTo>
                  <a:cubicBezTo>
                    <a:pt x="127" y="30"/>
                    <a:pt x="108" y="16"/>
                    <a:pt x="87" y="9"/>
                  </a:cubicBezTo>
                  <a:cubicBezTo>
                    <a:pt x="65" y="1"/>
                    <a:pt x="43" y="0"/>
                    <a:pt x="20" y="0"/>
                  </a:cubicBezTo>
                  <a:cubicBezTo>
                    <a:pt x="13" y="0"/>
                    <a:pt x="6" y="1"/>
                    <a:pt x="0" y="3"/>
                  </a:cubicBezTo>
                  <a:cubicBezTo>
                    <a:pt x="20" y="28"/>
                    <a:pt x="86" y="46"/>
                    <a:pt x="94" y="34"/>
                  </a:cubicBezTo>
                  <a:cubicBezTo>
                    <a:pt x="59" y="90"/>
                    <a:pt x="79" y="134"/>
                    <a:pt x="93" y="198"/>
                  </a:cubicBezTo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xmlns="" id="{B781E419-D907-43AD-9A57-7263B50877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72775" y="2860675"/>
              <a:ext cx="263525" cy="185738"/>
            </a:xfrm>
            <a:custGeom>
              <a:avLst/>
              <a:gdLst>
                <a:gd name="T0" fmla="*/ 86 w 134"/>
                <a:gd name="T1" fmla="*/ 2 h 94"/>
                <a:gd name="T2" fmla="*/ 124 w 134"/>
                <a:gd name="T3" fmla="*/ 14 h 94"/>
                <a:gd name="T4" fmla="*/ 122 w 134"/>
                <a:gd name="T5" fmla="*/ 60 h 94"/>
                <a:gd name="T6" fmla="*/ 95 w 134"/>
                <a:gd name="T7" fmla="*/ 87 h 94"/>
                <a:gd name="T8" fmla="*/ 46 w 134"/>
                <a:gd name="T9" fmla="*/ 83 h 94"/>
                <a:gd name="T10" fmla="*/ 86 w 134"/>
                <a:gd name="T1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94">
                  <a:moveTo>
                    <a:pt x="86" y="2"/>
                  </a:moveTo>
                  <a:cubicBezTo>
                    <a:pt x="100" y="0"/>
                    <a:pt x="116" y="3"/>
                    <a:pt x="124" y="14"/>
                  </a:cubicBezTo>
                  <a:cubicBezTo>
                    <a:pt x="134" y="27"/>
                    <a:pt x="130" y="46"/>
                    <a:pt x="122" y="60"/>
                  </a:cubicBezTo>
                  <a:cubicBezTo>
                    <a:pt x="116" y="71"/>
                    <a:pt x="107" y="81"/>
                    <a:pt x="95" y="87"/>
                  </a:cubicBezTo>
                  <a:cubicBezTo>
                    <a:pt x="80" y="94"/>
                    <a:pt x="60" y="93"/>
                    <a:pt x="46" y="83"/>
                  </a:cubicBezTo>
                  <a:cubicBezTo>
                    <a:pt x="0" y="51"/>
                    <a:pt x="47" y="8"/>
                    <a:pt x="86" y="2"/>
                  </a:cubicBezTo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xmlns="" id="{ACBFDD4E-9EB8-400C-A98D-2C54F5E34B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74325" y="2870200"/>
              <a:ext cx="427037" cy="431800"/>
            </a:xfrm>
            <a:custGeom>
              <a:avLst/>
              <a:gdLst>
                <a:gd name="T0" fmla="*/ 3 w 217"/>
                <a:gd name="T1" fmla="*/ 146 h 219"/>
                <a:gd name="T2" fmla="*/ 57 w 217"/>
                <a:gd name="T3" fmla="*/ 211 h 219"/>
                <a:gd name="T4" fmla="*/ 134 w 217"/>
                <a:gd name="T5" fmla="*/ 210 h 219"/>
                <a:gd name="T6" fmla="*/ 189 w 217"/>
                <a:gd name="T7" fmla="*/ 82 h 219"/>
                <a:gd name="T8" fmla="*/ 213 w 217"/>
                <a:gd name="T9" fmla="*/ 3 h 219"/>
                <a:gd name="T10" fmla="*/ 175 w 217"/>
                <a:gd name="T11" fmla="*/ 27 h 219"/>
                <a:gd name="T12" fmla="*/ 127 w 217"/>
                <a:gd name="T13" fmla="*/ 67 h 219"/>
                <a:gd name="T14" fmla="*/ 69 w 217"/>
                <a:gd name="T15" fmla="*/ 17 h 219"/>
                <a:gd name="T16" fmla="*/ 40 w 217"/>
                <a:gd name="T17" fmla="*/ 21 h 219"/>
                <a:gd name="T18" fmla="*/ 3 w 217"/>
                <a:gd name="T19" fmla="*/ 14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219">
                  <a:moveTo>
                    <a:pt x="3" y="146"/>
                  </a:moveTo>
                  <a:cubicBezTo>
                    <a:pt x="7" y="178"/>
                    <a:pt x="25" y="205"/>
                    <a:pt x="57" y="211"/>
                  </a:cubicBezTo>
                  <a:cubicBezTo>
                    <a:pt x="81" y="216"/>
                    <a:pt x="111" y="219"/>
                    <a:pt x="134" y="210"/>
                  </a:cubicBezTo>
                  <a:cubicBezTo>
                    <a:pt x="217" y="180"/>
                    <a:pt x="181" y="103"/>
                    <a:pt x="189" y="82"/>
                  </a:cubicBezTo>
                  <a:cubicBezTo>
                    <a:pt x="199" y="57"/>
                    <a:pt x="209" y="31"/>
                    <a:pt x="213" y="3"/>
                  </a:cubicBezTo>
                  <a:cubicBezTo>
                    <a:pt x="197" y="0"/>
                    <a:pt x="184" y="14"/>
                    <a:pt x="175" y="27"/>
                  </a:cubicBezTo>
                  <a:cubicBezTo>
                    <a:pt x="165" y="40"/>
                    <a:pt x="143" y="71"/>
                    <a:pt x="127" y="67"/>
                  </a:cubicBezTo>
                  <a:cubicBezTo>
                    <a:pt x="116" y="44"/>
                    <a:pt x="95" y="20"/>
                    <a:pt x="69" y="17"/>
                  </a:cubicBezTo>
                  <a:cubicBezTo>
                    <a:pt x="59" y="15"/>
                    <a:pt x="45" y="12"/>
                    <a:pt x="40" y="21"/>
                  </a:cubicBezTo>
                  <a:cubicBezTo>
                    <a:pt x="13" y="74"/>
                    <a:pt x="0" y="119"/>
                    <a:pt x="3" y="146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xmlns="" id="{67AA3DA2-21A5-413C-ACDA-25765CF8F2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34638" y="3073400"/>
              <a:ext cx="150812" cy="368300"/>
            </a:xfrm>
            <a:custGeom>
              <a:avLst/>
              <a:gdLst>
                <a:gd name="T0" fmla="*/ 41 w 77"/>
                <a:gd name="T1" fmla="*/ 167 h 187"/>
                <a:gd name="T2" fmla="*/ 43 w 77"/>
                <a:gd name="T3" fmla="*/ 169 h 187"/>
                <a:gd name="T4" fmla="*/ 72 w 77"/>
                <a:gd name="T5" fmla="*/ 109 h 187"/>
                <a:gd name="T6" fmla="*/ 76 w 77"/>
                <a:gd name="T7" fmla="*/ 93 h 187"/>
                <a:gd name="T8" fmla="*/ 65 w 77"/>
                <a:gd name="T9" fmla="*/ 74 h 187"/>
                <a:gd name="T10" fmla="*/ 49 w 77"/>
                <a:gd name="T11" fmla="*/ 54 h 187"/>
                <a:gd name="T12" fmla="*/ 64 w 77"/>
                <a:gd name="T13" fmla="*/ 26 h 187"/>
                <a:gd name="T14" fmla="*/ 69 w 77"/>
                <a:gd name="T15" fmla="*/ 14 h 187"/>
                <a:gd name="T16" fmla="*/ 65 w 77"/>
                <a:gd name="T17" fmla="*/ 3 h 187"/>
                <a:gd name="T18" fmla="*/ 54 w 77"/>
                <a:gd name="T19" fmla="*/ 4 h 187"/>
                <a:gd name="T20" fmla="*/ 2 w 77"/>
                <a:gd name="T21" fmla="*/ 155 h 187"/>
                <a:gd name="T22" fmla="*/ 12 w 77"/>
                <a:gd name="T23" fmla="*/ 180 h 187"/>
                <a:gd name="T24" fmla="*/ 41 w 77"/>
                <a:gd name="T25" fmla="*/ 16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187">
                  <a:moveTo>
                    <a:pt x="41" y="167"/>
                  </a:moveTo>
                  <a:cubicBezTo>
                    <a:pt x="41" y="168"/>
                    <a:pt x="42" y="168"/>
                    <a:pt x="43" y="169"/>
                  </a:cubicBezTo>
                  <a:cubicBezTo>
                    <a:pt x="54" y="150"/>
                    <a:pt x="64" y="130"/>
                    <a:pt x="72" y="109"/>
                  </a:cubicBezTo>
                  <a:cubicBezTo>
                    <a:pt x="74" y="104"/>
                    <a:pt x="77" y="99"/>
                    <a:pt x="76" y="93"/>
                  </a:cubicBezTo>
                  <a:cubicBezTo>
                    <a:pt x="75" y="86"/>
                    <a:pt x="70" y="80"/>
                    <a:pt x="65" y="74"/>
                  </a:cubicBezTo>
                  <a:cubicBezTo>
                    <a:pt x="60" y="68"/>
                    <a:pt x="54" y="60"/>
                    <a:pt x="49" y="54"/>
                  </a:cubicBezTo>
                  <a:cubicBezTo>
                    <a:pt x="54" y="44"/>
                    <a:pt x="59" y="35"/>
                    <a:pt x="64" y="26"/>
                  </a:cubicBezTo>
                  <a:cubicBezTo>
                    <a:pt x="66" y="22"/>
                    <a:pt x="68" y="19"/>
                    <a:pt x="69" y="14"/>
                  </a:cubicBezTo>
                  <a:cubicBezTo>
                    <a:pt x="69" y="10"/>
                    <a:pt x="68" y="5"/>
                    <a:pt x="65" y="3"/>
                  </a:cubicBezTo>
                  <a:cubicBezTo>
                    <a:pt x="61" y="0"/>
                    <a:pt x="57" y="0"/>
                    <a:pt x="54" y="4"/>
                  </a:cubicBezTo>
                  <a:cubicBezTo>
                    <a:pt x="42" y="19"/>
                    <a:pt x="0" y="140"/>
                    <a:pt x="2" y="155"/>
                  </a:cubicBezTo>
                  <a:cubicBezTo>
                    <a:pt x="3" y="164"/>
                    <a:pt x="4" y="175"/>
                    <a:pt x="12" y="180"/>
                  </a:cubicBezTo>
                  <a:cubicBezTo>
                    <a:pt x="22" y="187"/>
                    <a:pt x="34" y="176"/>
                    <a:pt x="41" y="167"/>
                  </a:cubicBezTo>
                  <a:close/>
                </a:path>
              </a:pathLst>
            </a:custGeom>
            <a:solidFill>
              <a:srgbClr val="F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xmlns="" id="{DC5EAE17-A23A-4595-A665-15F4923091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34650" y="2705100"/>
              <a:ext cx="117475" cy="198438"/>
            </a:xfrm>
            <a:custGeom>
              <a:avLst/>
              <a:gdLst>
                <a:gd name="T0" fmla="*/ 52 w 60"/>
                <a:gd name="T1" fmla="*/ 58 h 101"/>
                <a:gd name="T2" fmla="*/ 15 w 60"/>
                <a:gd name="T3" fmla="*/ 97 h 101"/>
                <a:gd name="T4" fmla="*/ 8 w 60"/>
                <a:gd name="T5" fmla="*/ 44 h 101"/>
                <a:gd name="T6" fmla="*/ 45 w 60"/>
                <a:gd name="T7" fmla="*/ 4 h 101"/>
                <a:gd name="T8" fmla="*/ 52 w 60"/>
                <a:gd name="T9" fmla="*/ 5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1">
                  <a:moveTo>
                    <a:pt x="52" y="58"/>
                  </a:moveTo>
                  <a:cubicBezTo>
                    <a:pt x="44" y="84"/>
                    <a:pt x="27" y="101"/>
                    <a:pt x="15" y="97"/>
                  </a:cubicBezTo>
                  <a:cubicBezTo>
                    <a:pt x="3" y="93"/>
                    <a:pt x="0" y="69"/>
                    <a:pt x="8" y="44"/>
                  </a:cubicBezTo>
                  <a:cubicBezTo>
                    <a:pt x="17" y="18"/>
                    <a:pt x="33" y="0"/>
                    <a:pt x="45" y="4"/>
                  </a:cubicBezTo>
                  <a:cubicBezTo>
                    <a:pt x="57" y="8"/>
                    <a:pt x="60" y="32"/>
                    <a:pt x="52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xmlns="" id="{B681B633-946E-4D0C-9206-9676E0976F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1488" y="2716213"/>
              <a:ext cx="198437" cy="231775"/>
            </a:xfrm>
            <a:custGeom>
              <a:avLst/>
              <a:gdLst>
                <a:gd name="T0" fmla="*/ 92 w 101"/>
                <a:gd name="T1" fmla="*/ 72 h 117"/>
                <a:gd name="T2" fmla="*/ 34 w 101"/>
                <a:gd name="T3" fmla="*/ 109 h 117"/>
                <a:gd name="T4" fmla="*/ 9 w 101"/>
                <a:gd name="T5" fmla="*/ 45 h 117"/>
                <a:gd name="T6" fmla="*/ 67 w 101"/>
                <a:gd name="T7" fmla="*/ 7 h 117"/>
                <a:gd name="T8" fmla="*/ 92 w 101"/>
                <a:gd name="T9" fmla="*/ 7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17">
                  <a:moveTo>
                    <a:pt x="92" y="72"/>
                  </a:moveTo>
                  <a:cubicBezTo>
                    <a:pt x="83" y="100"/>
                    <a:pt x="57" y="117"/>
                    <a:pt x="34" y="109"/>
                  </a:cubicBezTo>
                  <a:cubicBezTo>
                    <a:pt x="11" y="102"/>
                    <a:pt x="0" y="73"/>
                    <a:pt x="9" y="45"/>
                  </a:cubicBezTo>
                  <a:cubicBezTo>
                    <a:pt x="18" y="17"/>
                    <a:pt x="44" y="0"/>
                    <a:pt x="67" y="7"/>
                  </a:cubicBezTo>
                  <a:cubicBezTo>
                    <a:pt x="90" y="15"/>
                    <a:pt x="101" y="44"/>
                    <a:pt x="92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xmlns="" id="{BB9C30D3-D3BC-4B0B-ADB4-1EB44F6F1C5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63263" y="3784600"/>
              <a:ext cx="146050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68">
              <a:extLst>
                <a:ext uri="{FF2B5EF4-FFF2-40B4-BE49-F238E27FC236}">
                  <a16:creationId xmlns:a16="http://schemas.microsoft.com/office/drawing/2014/main" xmlns="" id="{2325E687-9937-4487-89D5-A58AB876457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88663" y="2914650"/>
              <a:ext cx="117475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" name="Freeform 69">
              <a:extLst>
                <a:ext uri="{FF2B5EF4-FFF2-40B4-BE49-F238E27FC236}">
                  <a16:creationId xmlns:a16="http://schemas.microsoft.com/office/drawing/2014/main" xmlns="" id="{3600B59E-4C2B-48C1-B629-11740CA6EE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79113" y="2752725"/>
              <a:ext cx="147637" cy="195263"/>
            </a:xfrm>
            <a:custGeom>
              <a:avLst/>
              <a:gdLst>
                <a:gd name="T0" fmla="*/ 0 w 75"/>
                <a:gd name="T1" fmla="*/ 86 h 99"/>
                <a:gd name="T2" fmla="*/ 10 w 75"/>
                <a:gd name="T3" fmla="*/ 91 h 99"/>
                <a:gd name="T4" fmla="*/ 68 w 75"/>
                <a:gd name="T5" fmla="*/ 54 h 99"/>
                <a:gd name="T6" fmla="*/ 59 w 75"/>
                <a:gd name="T7" fmla="*/ 0 h 99"/>
                <a:gd name="T8" fmla="*/ 0 w 75"/>
                <a:gd name="T9" fmla="*/ 8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9">
                  <a:moveTo>
                    <a:pt x="0" y="86"/>
                  </a:moveTo>
                  <a:cubicBezTo>
                    <a:pt x="3" y="88"/>
                    <a:pt x="6" y="90"/>
                    <a:pt x="10" y="91"/>
                  </a:cubicBezTo>
                  <a:cubicBezTo>
                    <a:pt x="33" y="99"/>
                    <a:pt x="59" y="82"/>
                    <a:pt x="68" y="54"/>
                  </a:cubicBezTo>
                  <a:cubicBezTo>
                    <a:pt x="75" y="33"/>
                    <a:pt x="71" y="12"/>
                    <a:pt x="59" y="0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>
              <a:extLst>
                <a:ext uri="{FF2B5EF4-FFF2-40B4-BE49-F238E27FC236}">
                  <a16:creationId xmlns:a16="http://schemas.microsoft.com/office/drawing/2014/main" xmlns="" id="{DFA962E0-D5A9-4F35-B2D1-3832B20FEE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4813" y="2727325"/>
              <a:ext cx="84137" cy="176213"/>
            </a:xfrm>
            <a:custGeom>
              <a:avLst/>
              <a:gdLst>
                <a:gd name="T0" fmla="*/ 37 w 43"/>
                <a:gd name="T1" fmla="*/ 47 h 90"/>
                <a:gd name="T2" fmla="*/ 38 w 43"/>
                <a:gd name="T3" fmla="*/ 0 h 90"/>
                <a:gd name="T4" fmla="*/ 0 w 43"/>
                <a:gd name="T5" fmla="*/ 86 h 90"/>
                <a:gd name="T6" fmla="*/ 37 w 43"/>
                <a:gd name="T7" fmla="*/ 4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90">
                  <a:moveTo>
                    <a:pt x="37" y="47"/>
                  </a:moveTo>
                  <a:cubicBezTo>
                    <a:pt x="43" y="28"/>
                    <a:pt x="43" y="10"/>
                    <a:pt x="38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2" y="90"/>
                    <a:pt x="29" y="73"/>
                    <a:pt x="3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>
              <a:extLst>
                <a:ext uri="{FF2B5EF4-FFF2-40B4-BE49-F238E27FC236}">
                  <a16:creationId xmlns:a16="http://schemas.microsoft.com/office/drawing/2014/main" xmlns="" id="{34580F8C-812C-4F22-AD4F-5BA1EE19A1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4663" y="1622425"/>
              <a:ext cx="528637" cy="666750"/>
            </a:xfrm>
            <a:custGeom>
              <a:avLst/>
              <a:gdLst>
                <a:gd name="T0" fmla="*/ 268 w 268"/>
                <a:gd name="T1" fmla="*/ 137 h 339"/>
                <a:gd name="T2" fmla="*/ 127 w 268"/>
                <a:gd name="T3" fmla="*/ 4 h 339"/>
                <a:gd name="T4" fmla="*/ 1 w 268"/>
                <a:gd name="T5" fmla="*/ 132 h 339"/>
                <a:gd name="T6" fmla="*/ 37 w 268"/>
                <a:gd name="T7" fmla="*/ 228 h 339"/>
                <a:gd name="T8" fmla="*/ 84 w 268"/>
                <a:gd name="T9" fmla="*/ 297 h 339"/>
                <a:gd name="T10" fmla="*/ 91 w 268"/>
                <a:gd name="T11" fmla="*/ 314 h 339"/>
                <a:gd name="T12" fmla="*/ 91 w 268"/>
                <a:gd name="T13" fmla="*/ 339 h 339"/>
                <a:gd name="T14" fmla="*/ 125 w 268"/>
                <a:gd name="T15" fmla="*/ 339 h 339"/>
                <a:gd name="T16" fmla="*/ 143 w 268"/>
                <a:gd name="T17" fmla="*/ 339 h 339"/>
                <a:gd name="T18" fmla="*/ 178 w 268"/>
                <a:gd name="T19" fmla="*/ 339 h 339"/>
                <a:gd name="T20" fmla="*/ 178 w 268"/>
                <a:gd name="T21" fmla="*/ 314 h 339"/>
                <a:gd name="T22" fmla="*/ 183 w 268"/>
                <a:gd name="T23" fmla="*/ 303 h 339"/>
                <a:gd name="T24" fmla="*/ 233 w 268"/>
                <a:gd name="T25" fmla="*/ 226 h 339"/>
                <a:gd name="T26" fmla="*/ 268 w 268"/>
                <a:gd name="T27" fmla="*/ 137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8" h="339">
                  <a:moveTo>
                    <a:pt x="268" y="137"/>
                  </a:moveTo>
                  <a:cubicBezTo>
                    <a:pt x="268" y="61"/>
                    <a:pt x="204" y="0"/>
                    <a:pt x="127" y="4"/>
                  </a:cubicBezTo>
                  <a:cubicBezTo>
                    <a:pt x="59" y="8"/>
                    <a:pt x="4" y="64"/>
                    <a:pt x="1" y="132"/>
                  </a:cubicBezTo>
                  <a:cubicBezTo>
                    <a:pt x="0" y="169"/>
                    <a:pt x="14" y="203"/>
                    <a:pt x="37" y="228"/>
                  </a:cubicBezTo>
                  <a:cubicBezTo>
                    <a:pt x="56" y="248"/>
                    <a:pt x="73" y="271"/>
                    <a:pt x="84" y="297"/>
                  </a:cubicBezTo>
                  <a:cubicBezTo>
                    <a:pt x="91" y="314"/>
                    <a:pt x="91" y="314"/>
                    <a:pt x="91" y="314"/>
                  </a:cubicBezTo>
                  <a:cubicBezTo>
                    <a:pt x="91" y="339"/>
                    <a:pt x="91" y="339"/>
                    <a:pt x="91" y="339"/>
                  </a:cubicBezTo>
                  <a:cubicBezTo>
                    <a:pt x="125" y="339"/>
                    <a:pt x="125" y="339"/>
                    <a:pt x="125" y="339"/>
                  </a:cubicBezTo>
                  <a:cubicBezTo>
                    <a:pt x="143" y="339"/>
                    <a:pt x="143" y="339"/>
                    <a:pt x="143" y="339"/>
                  </a:cubicBezTo>
                  <a:cubicBezTo>
                    <a:pt x="178" y="339"/>
                    <a:pt x="178" y="339"/>
                    <a:pt x="178" y="339"/>
                  </a:cubicBezTo>
                  <a:cubicBezTo>
                    <a:pt x="178" y="314"/>
                    <a:pt x="178" y="314"/>
                    <a:pt x="178" y="314"/>
                  </a:cubicBezTo>
                  <a:cubicBezTo>
                    <a:pt x="183" y="303"/>
                    <a:pt x="183" y="303"/>
                    <a:pt x="183" y="303"/>
                  </a:cubicBezTo>
                  <a:cubicBezTo>
                    <a:pt x="195" y="274"/>
                    <a:pt x="213" y="249"/>
                    <a:pt x="233" y="226"/>
                  </a:cubicBezTo>
                  <a:cubicBezTo>
                    <a:pt x="255" y="202"/>
                    <a:pt x="268" y="171"/>
                    <a:pt x="268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72">
              <a:extLst>
                <a:ext uri="{FF2B5EF4-FFF2-40B4-BE49-F238E27FC236}">
                  <a16:creationId xmlns:a16="http://schemas.microsoft.com/office/drawing/2014/main" xmlns="" id="{80D04C3F-202B-4649-BFB9-FA47223184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806113" y="2241550"/>
              <a:ext cx="185737" cy="130175"/>
            </a:xfrm>
            <a:prstGeom prst="rect">
              <a:avLst/>
            </a:pr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>
              <a:extLst>
                <a:ext uri="{FF2B5EF4-FFF2-40B4-BE49-F238E27FC236}">
                  <a16:creationId xmlns:a16="http://schemas.microsoft.com/office/drawing/2014/main" xmlns="" id="{479FEEB0-D20D-4705-B402-EF8372DE69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5475" y="1844675"/>
              <a:ext cx="230187" cy="457200"/>
            </a:xfrm>
            <a:custGeom>
              <a:avLst/>
              <a:gdLst>
                <a:gd name="T0" fmla="*/ 93 w 145"/>
                <a:gd name="T1" fmla="*/ 288 h 288"/>
                <a:gd name="T2" fmla="*/ 59 w 145"/>
                <a:gd name="T3" fmla="*/ 288 h 288"/>
                <a:gd name="T4" fmla="*/ 0 w 145"/>
                <a:gd name="T5" fmla="*/ 9 h 288"/>
                <a:gd name="T6" fmla="*/ 12 w 145"/>
                <a:gd name="T7" fmla="*/ 5 h 288"/>
                <a:gd name="T8" fmla="*/ 69 w 145"/>
                <a:gd name="T9" fmla="*/ 274 h 288"/>
                <a:gd name="T10" fmla="*/ 81 w 145"/>
                <a:gd name="T11" fmla="*/ 274 h 288"/>
                <a:gd name="T12" fmla="*/ 132 w 145"/>
                <a:gd name="T13" fmla="*/ 0 h 288"/>
                <a:gd name="T14" fmla="*/ 145 w 145"/>
                <a:gd name="T15" fmla="*/ 2 h 288"/>
                <a:gd name="T16" fmla="*/ 93 w 145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288">
                  <a:moveTo>
                    <a:pt x="93" y="288"/>
                  </a:moveTo>
                  <a:lnTo>
                    <a:pt x="59" y="288"/>
                  </a:lnTo>
                  <a:lnTo>
                    <a:pt x="0" y="9"/>
                  </a:lnTo>
                  <a:lnTo>
                    <a:pt x="12" y="5"/>
                  </a:lnTo>
                  <a:lnTo>
                    <a:pt x="69" y="274"/>
                  </a:lnTo>
                  <a:lnTo>
                    <a:pt x="81" y="274"/>
                  </a:lnTo>
                  <a:lnTo>
                    <a:pt x="132" y="0"/>
                  </a:lnTo>
                  <a:lnTo>
                    <a:pt x="145" y="2"/>
                  </a:lnTo>
                  <a:lnTo>
                    <a:pt x="93" y="288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74">
              <a:extLst>
                <a:ext uri="{FF2B5EF4-FFF2-40B4-BE49-F238E27FC236}">
                  <a16:creationId xmlns:a16="http://schemas.microsoft.com/office/drawing/2014/main" xmlns="" id="{AA8BE966-C704-4C01-B33F-D477C7F6023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860088" y="2333625"/>
              <a:ext cx="80962" cy="82550"/>
            </a:xfrm>
            <a:prstGeom prst="ellipse">
              <a:avLst/>
            </a:pr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5">
              <a:extLst>
                <a:ext uri="{FF2B5EF4-FFF2-40B4-BE49-F238E27FC236}">
                  <a16:creationId xmlns:a16="http://schemas.microsoft.com/office/drawing/2014/main" xmlns="" id="{569CE474-93EA-43EF-A569-BFAD5654B51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893425" y="1316038"/>
              <a:ext cx="15875" cy="215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6">
              <a:extLst>
                <a:ext uri="{FF2B5EF4-FFF2-40B4-BE49-F238E27FC236}">
                  <a16:creationId xmlns:a16="http://schemas.microsoft.com/office/drawing/2014/main" xmlns="" id="{CAEBB133-93D0-4264-9385-88FFED33D3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212513" y="1836738"/>
              <a:ext cx="214312" cy="14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7">
              <a:extLst>
                <a:ext uri="{FF2B5EF4-FFF2-40B4-BE49-F238E27FC236}">
                  <a16:creationId xmlns:a16="http://schemas.microsoft.com/office/drawing/2014/main" xmlns="" id="{42B03489-0862-444A-B9AF-83F4B88A9C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375900" y="1836738"/>
              <a:ext cx="214312" cy="14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>
              <a:extLst>
                <a:ext uri="{FF2B5EF4-FFF2-40B4-BE49-F238E27FC236}">
                  <a16:creationId xmlns:a16="http://schemas.microsoft.com/office/drawing/2014/main" xmlns="" id="{CD45BF85-AE9B-456E-85DF-EA3E779EE1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99725" y="1492250"/>
              <a:ext cx="173037" cy="150813"/>
            </a:xfrm>
            <a:custGeom>
              <a:avLst/>
              <a:gdLst>
                <a:gd name="T0" fmla="*/ 103 w 109"/>
                <a:gd name="T1" fmla="*/ 95 h 95"/>
                <a:gd name="T2" fmla="*/ 0 w 109"/>
                <a:gd name="T3" fmla="*/ 6 h 95"/>
                <a:gd name="T4" fmla="*/ 7 w 109"/>
                <a:gd name="T5" fmla="*/ 0 h 95"/>
                <a:gd name="T6" fmla="*/ 109 w 109"/>
                <a:gd name="T7" fmla="*/ 88 h 95"/>
                <a:gd name="T8" fmla="*/ 103 w 109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5">
                  <a:moveTo>
                    <a:pt x="103" y="95"/>
                  </a:moveTo>
                  <a:lnTo>
                    <a:pt x="0" y="6"/>
                  </a:lnTo>
                  <a:lnTo>
                    <a:pt x="7" y="0"/>
                  </a:lnTo>
                  <a:lnTo>
                    <a:pt x="109" y="88"/>
                  </a:lnTo>
                  <a:lnTo>
                    <a:pt x="103" y="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>
              <a:extLst>
                <a:ext uri="{FF2B5EF4-FFF2-40B4-BE49-F238E27FC236}">
                  <a16:creationId xmlns:a16="http://schemas.microsoft.com/office/drawing/2014/main" xmlns="" id="{AB2AA504-3F85-4EF3-A063-DC4CAC0ED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01388" y="1443038"/>
              <a:ext cx="152400" cy="171450"/>
            </a:xfrm>
            <a:custGeom>
              <a:avLst/>
              <a:gdLst>
                <a:gd name="T0" fmla="*/ 7 w 96"/>
                <a:gd name="T1" fmla="*/ 108 h 108"/>
                <a:gd name="T2" fmla="*/ 0 w 96"/>
                <a:gd name="T3" fmla="*/ 101 h 108"/>
                <a:gd name="T4" fmla="*/ 88 w 96"/>
                <a:gd name="T5" fmla="*/ 0 h 108"/>
                <a:gd name="T6" fmla="*/ 96 w 96"/>
                <a:gd name="T7" fmla="*/ 6 h 108"/>
                <a:gd name="T8" fmla="*/ 7 w 96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8">
                  <a:moveTo>
                    <a:pt x="7" y="108"/>
                  </a:moveTo>
                  <a:lnTo>
                    <a:pt x="0" y="101"/>
                  </a:lnTo>
                  <a:lnTo>
                    <a:pt x="88" y="0"/>
                  </a:lnTo>
                  <a:lnTo>
                    <a:pt x="96" y="6"/>
                  </a:lnTo>
                  <a:lnTo>
                    <a:pt x="7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>
              <a:extLst>
                <a:ext uri="{FF2B5EF4-FFF2-40B4-BE49-F238E27FC236}">
                  <a16:creationId xmlns:a16="http://schemas.microsoft.com/office/drawing/2014/main" xmlns="" id="{B284042C-9B3E-4181-8D38-7BE586AB42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20175" y="1157288"/>
              <a:ext cx="466725" cy="762000"/>
            </a:xfrm>
            <a:custGeom>
              <a:avLst/>
              <a:gdLst>
                <a:gd name="T0" fmla="*/ 294 w 294"/>
                <a:gd name="T1" fmla="*/ 480 h 480"/>
                <a:gd name="T2" fmla="*/ 0 w 294"/>
                <a:gd name="T3" fmla="*/ 465 h 480"/>
                <a:gd name="T4" fmla="*/ 0 w 294"/>
                <a:gd name="T5" fmla="*/ 0 h 480"/>
                <a:gd name="T6" fmla="*/ 294 w 294"/>
                <a:gd name="T7" fmla="*/ 23 h 480"/>
                <a:gd name="T8" fmla="*/ 294 w 294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480">
                  <a:moveTo>
                    <a:pt x="294" y="480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294" y="23"/>
                  </a:lnTo>
                  <a:lnTo>
                    <a:pt x="294" y="480"/>
                  </a:lnTo>
                  <a:close/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>
              <a:extLst>
                <a:ext uri="{FF2B5EF4-FFF2-40B4-BE49-F238E27FC236}">
                  <a16:creationId xmlns:a16="http://schemas.microsoft.com/office/drawing/2014/main" xmlns="" id="{DA673F6F-1311-4C9E-9602-5911C87BDD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61100" y="2605088"/>
              <a:ext cx="328612" cy="534988"/>
            </a:xfrm>
            <a:custGeom>
              <a:avLst/>
              <a:gdLst>
                <a:gd name="T0" fmla="*/ 207 w 207"/>
                <a:gd name="T1" fmla="*/ 337 h 337"/>
                <a:gd name="T2" fmla="*/ 0 w 207"/>
                <a:gd name="T3" fmla="*/ 327 h 337"/>
                <a:gd name="T4" fmla="*/ 0 w 207"/>
                <a:gd name="T5" fmla="*/ 0 h 337"/>
                <a:gd name="T6" fmla="*/ 207 w 207"/>
                <a:gd name="T7" fmla="*/ 17 h 337"/>
                <a:gd name="T8" fmla="*/ 207 w 207"/>
                <a:gd name="T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337">
                  <a:moveTo>
                    <a:pt x="207" y="33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07" y="17"/>
                  </a:lnTo>
                  <a:lnTo>
                    <a:pt x="207" y="337"/>
                  </a:lnTo>
                  <a:close/>
                </a:path>
              </a:pathLst>
            </a:custGeom>
            <a:solidFill>
              <a:srgbClr val="D98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>
              <a:extLst>
                <a:ext uri="{FF2B5EF4-FFF2-40B4-BE49-F238E27FC236}">
                  <a16:creationId xmlns:a16="http://schemas.microsoft.com/office/drawing/2014/main" xmlns="" id="{0CA74E38-FA19-40C9-95D2-1659E365AE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0325" y="2997200"/>
              <a:ext cx="263525" cy="430213"/>
            </a:xfrm>
            <a:custGeom>
              <a:avLst/>
              <a:gdLst>
                <a:gd name="T0" fmla="*/ 166 w 166"/>
                <a:gd name="T1" fmla="*/ 271 h 271"/>
                <a:gd name="T2" fmla="*/ 0 w 166"/>
                <a:gd name="T3" fmla="*/ 263 h 271"/>
                <a:gd name="T4" fmla="*/ 0 w 166"/>
                <a:gd name="T5" fmla="*/ 0 h 271"/>
                <a:gd name="T6" fmla="*/ 166 w 166"/>
                <a:gd name="T7" fmla="*/ 13 h 271"/>
                <a:gd name="T8" fmla="*/ 166 w 166"/>
                <a:gd name="T9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71">
                  <a:moveTo>
                    <a:pt x="166" y="271"/>
                  </a:moveTo>
                  <a:lnTo>
                    <a:pt x="0" y="263"/>
                  </a:lnTo>
                  <a:lnTo>
                    <a:pt x="0" y="0"/>
                  </a:lnTo>
                  <a:lnTo>
                    <a:pt x="166" y="13"/>
                  </a:lnTo>
                  <a:lnTo>
                    <a:pt x="166" y="271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>
              <a:extLst>
                <a:ext uri="{FF2B5EF4-FFF2-40B4-BE49-F238E27FC236}">
                  <a16:creationId xmlns:a16="http://schemas.microsoft.com/office/drawing/2014/main" xmlns="" id="{61495DAD-851C-4B53-9FAD-17F5A01521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53438" y="1382713"/>
              <a:ext cx="411162" cy="519113"/>
            </a:xfrm>
            <a:custGeom>
              <a:avLst/>
              <a:gdLst>
                <a:gd name="T0" fmla="*/ 259 w 259"/>
                <a:gd name="T1" fmla="*/ 317 h 327"/>
                <a:gd name="T2" fmla="*/ 0 w 259"/>
                <a:gd name="T3" fmla="*/ 327 h 327"/>
                <a:gd name="T4" fmla="*/ 0 w 259"/>
                <a:gd name="T5" fmla="*/ 0 h 327"/>
                <a:gd name="T6" fmla="*/ 259 w 259"/>
                <a:gd name="T7" fmla="*/ 10 h 327"/>
                <a:gd name="T8" fmla="*/ 259 w 259"/>
                <a:gd name="T9" fmla="*/ 31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27">
                  <a:moveTo>
                    <a:pt x="259" y="31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59" y="10"/>
                  </a:lnTo>
                  <a:lnTo>
                    <a:pt x="259" y="317"/>
                  </a:lnTo>
                  <a:close/>
                </a:path>
              </a:pathLst>
            </a:custGeom>
            <a:solidFill>
              <a:srgbClr val="E3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>
              <a:extLst>
                <a:ext uri="{FF2B5EF4-FFF2-40B4-BE49-F238E27FC236}">
                  <a16:creationId xmlns:a16="http://schemas.microsoft.com/office/drawing/2014/main" xmlns="" id="{1705154D-EC41-4438-81BA-CB6BB9419C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0900" y="4503738"/>
              <a:ext cx="411162" cy="517525"/>
            </a:xfrm>
            <a:custGeom>
              <a:avLst/>
              <a:gdLst>
                <a:gd name="T0" fmla="*/ 259 w 259"/>
                <a:gd name="T1" fmla="*/ 316 h 326"/>
                <a:gd name="T2" fmla="*/ 0 w 259"/>
                <a:gd name="T3" fmla="*/ 326 h 326"/>
                <a:gd name="T4" fmla="*/ 0 w 259"/>
                <a:gd name="T5" fmla="*/ 0 h 326"/>
                <a:gd name="T6" fmla="*/ 259 w 259"/>
                <a:gd name="T7" fmla="*/ 10 h 326"/>
                <a:gd name="T8" fmla="*/ 259 w 259"/>
                <a:gd name="T9" fmla="*/ 31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26">
                  <a:moveTo>
                    <a:pt x="259" y="316"/>
                  </a:moveTo>
                  <a:lnTo>
                    <a:pt x="0" y="326"/>
                  </a:lnTo>
                  <a:lnTo>
                    <a:pt x="0" y="0"/>
                  </a:lnTo>
                  <a:lnTo>
                    <a:pt x="259" y="10"/>
                  </a:lnTo>
                  <a:lnTo>
                    <a:pt x="259" y="316"/>
                  </a:lnTo>
                  <a:close/>
                </a:path>
              </a:pathLst>
            </a:custGeom>
            <a:solidFill>
              <a:srgbClr val="E3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>
              <a:extLst>
                <a:ext uri="{FF2B5EF4-FFF2-40B4-BE49-F238E27FC236}">
                  <a16:creationId xmlns:a16="http://schemas.microsoft.com/office/drawing/2014/main" xmlns="" id="{9A49D58D-367D-42DD-BDFD-B93F3C6B59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9550" y="4368800"/>
              <a:ext cx="266700" cy="692150"/>
            </a:xfrm>
            <a:custGeom>
              <a:avLst/>
              <a:gdLst>
                <a:gd name="T0" fmla="*/ 10 w 135"/>
                <a:gd name="T1" fmla="*/ 200 h 351"/>
                <a:gd name="T2" fmla="*/ 3 w 135"/>
                <a:gd name="T3" fmla="*/ 124 h 351"/>
                <a:gd name="T4" fmla="*/ 43 w 135"/>
                <a:gd name="T5" fmla="*/ 34 h 351"/>
                <a:gd name="T6" fmla="*/ 92 w 135"/>
                <a:gd name="T7" fmla="*/ 9 h 351"/>
                <a:gd name="T8" fmla="*/ 108 w 135"/>
                <a:gd name="T9" fmla="*/ 26 h 351"/>
                <a:gd name="T10" fmla="*/ 125 w 135"/>
                <a:gd name="T11" fmla="*/ 190 h 351"/>
                <a:gd name="T12" fmla="*/ 109 w 135"/>
                <a:gd name="T13" fmla="*/ 304 h 351"/>
                <a:gd name="T14" fmla="*/ 90 w 135"/>
                <a:gd name="T15" fmla="*/ 337 h 351"/>
                <a:gd name="T16" fmla="*/ 54 w 135"/>
                <a:gd name="T17" fmla="*/ 348 h 351"/>
                <a:gd name="T18" fmla="*/ 18 w 135"/>
                <a:gd name="T19" fmla="*/ 278 h 351"/>
                <a:gd name="T20" fmla="*/ 10 w 135"/>
                <a:gd name="T21" fmla="*/ 20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351">
                  <a:moveTo>
                    <a:pt x="10" y="200"/>
                  </a:moveTo>
                  <a:cubicBezTo>
                    <a:pt x="5" y="175"/>
                    <a:pt x="0" y="149"/>
                    <a:pt x="3" y="124"/>
                  </a:cubicBezTo>
                  <a:cubicBezTo>
                    <a:pt x="7" y="91"/>
                    <a:pt x="24" y="61"/>
                    <a:pt x="43" y="34"/>
                  </a:cubicBezTo>
                  <a:cubicBezTo>
                    <a:pt x="55" y="18"/>
                    <a:pt x="74" y="0"/>
                    <a:pt x="92" y="9"/>
                  </a:cubicBezTo>
                  <a:cubicBezTo>
                    <a:pt x="99" y="12"/>
                    <a:pt x="104" y="19"/>
                    <a:pt x="108" y="26"/>
                  </a:cubicBezTo>
                  <a:cubicBezTo>
                    <a:pt x="135" y="75"/>
                    <a:pt x="128" y="134"/>
                    <a:pt x="125" y="190"/>
                  </a:cubicBezTo>
                  <a:cubicBezTo>
                    <a:pt x="122" y="229"/>
                    <a:pt x="122" y="268"/>
                    <a:pt x="109" y="304"/>
                  </a:cubicBezTo>
                  <a:cubicBezTo>
                    <a:pt x="105" y="316"/>
                    <a:pt x="99" y="328"/>
                    <a:pt x="90" y="337"/>
                  </a:cubicBezTo>
                  <a:cubicBezTo>
                    <a:pt x="80" y="346"/>
                    <a:pt x="67" y="351"/>
                    <a:pt x="54" y="348"/>
                  </a:cubicBezTo>
                  <a:cubicBezTo>
                    <a:pt x="26" y="341"/>
                    <a:pt x="19" y="302"/>
                    <a:pt x="18" y="278"/>
                  </a:cubicBezTo>
                  <a:cubicBezTo>
                    <a:pt x="18" y="251"/>
                    <a:pt x="16" y="227"/>
                    <a:pt x="10" y="200"/>
                  </a:cubicBezTo>
                  <a:close/>
                </a:path>
              </a:pathLst>
            </a:custGeom>
            <a:solidFill>
              <a:srgbClr val="8FB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>
              <a:extLst>
                <a:ext uri="{FF2B5EF4-FFF2-40B4-BE49-F238E27FC236}">
                  <a16:creationId xmlns:a16="http://schemas.microsoft.com/office/drawing/2014/main" xmlns="" id="{C0722161-88A3-4345-B07C-B1121C2762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5713" y="5273675"/>
              <a:ext cx="482600" cy="227013"/>
            </a:xfrm>
            <a:custGeom>
              <a:avLst/>
              <a:gdLst>
                <a:gd name="T0" fmla="*/ 207 w 245"/>
                <a:gd name="T1" fmla="*/ 18 h 115"/>
                <a:gd name="T2" fmla="*/ 245 w 245"/>
                <a:gd name="T3" fmla="*/ 42 h 115"/>
                <a:gd name="T4" fmla="*/ 213 w 245"/>
                <a:gd name="T5" fmla="*/ 81 h 115"/>
                <a:gd name="T6" fmla="*/ 145 w 245"/>
                <a:gd name="T7" fmla="*/ 112 h 115"/>
                <a:gd name="T8" fmla="*/ 79 w 245"/>
                <a:gd name="T9" fmla="*/ 73 h 115"/>
                <a:gd name="T10" fmla="*/ 22 w 245"/>
                <a:gd name="T11" fmla="*/ 35 h 115"/>
                <a:gd name="T12" fmla="*/ 49 w 245"/>
                <a:gd name="T13" fmla="*/ 7 h 115"/>
                <a:gd name="T14" fmla="*/ 207 w 245"/>
                <a:gd name="T15" fmla="*/ 1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115">
                  <a:moveTo>
                    <a:pt x="207" y="18"/>
                  </a:moveTo>
                  <a:cubicBezTo>
                    <a:pt x="222" y="23"/>
                    <a:pt x="238" y="29"/>
                    <a:pt x="245" y="42"/>
                  </a:cubicBezTo>
                  <a:cubicBezTo>
                    <a:pt x="236" y="56"/>
                    <a:pt x="225" y="70"/>
                    <a:pt x="213" y="81"/>
                  </a:cubicBezTo>
                  <a:cubicBezTo>
                    <a:pt x="194" y="99"/>
                    <a:pt x="171" y="115"/>
                    <a:pt x="145" y="112"/>
                  </a:cubicBezTo>
                  <a:cubicBezTo>
                    <a:pt x="119" y="110"/>
                    <a:pt x="99" y="90"/>
                    <a:pt x="79" y="73"/>
                  </a:cubicBezTo>
                  <a:cubicBezTo>
                    <a:pt x="62" y="59"/>
                    <a:pt x="37" y="49"/>
                    <a:pt x="22" y="35"/>
                  </a:cubicBezTo>
                  <a:cubicBezTo>
                    <a:pt x="0" y="14"/>
                    <a:pt x="29" y="10"/>
                    <a:pt x="49" y="7"/>
                  </a:cubicBezTo>
                  <a:cubicBezTo>
                    <a:pt x="101" y="0"/>
                    <a:pt x="156" y="4"/>
                    <a:pt x="207" y="18"/>
                  </a:cubicBezTo>
                  <a:close/>
                </a:path>
              </a:pathLst>
            </a:custGeom>
            <a:solidFill>
              <a:srgbClr val="323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>
              <a:extLst>
                <a:ext uri="{FF2B5EF4-FFF2-40B4-BE49-F238E27FC236}">
                  <a16:creationId xmlns:a16="http://schemas.microsoft.com/office/drawing/2014/main" xmlns="" id="{D64FA275-8537-44D5-B353-EB3C3BE7A5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9175" y="3917950"/>
              <a:ext cx="720725" cy="1855788"/>
            </a:xfrm>
            <a:custGeom>
              <a:avLst/>
              <a:gdLst>
                <a:gd name="T0" fmla="*/ 251 w 366"/>
                <a:gd name="T1" fmla="*/ 759 h 942"/>
                <a:gd name="T2" fmla="*/ 76 w 366"/>
                <a:gd name="T3" fmla="*/ 655 h 942"/>
                <a:gd name="T4" fmla="*/ 0 w 366"/>
                <a:gd name="T5" fmla="*/ 474 h 942"/>
                <a:gd name="T6" fmla="*/ 40 w 366"/>
                <a:gd name="T7" fmla="*/ 236 h 942"/>
                <a:gd name="T8" fmla="*/ 35 w 366"/>
                <a:gd name="T9" fmla="*/ 124 h 942"/>
                <a:gd name="T10" fmla="*/ 82 w 366"/>
                <a:gd name="T11" fmla="*/ 28 h 942"/>
                <a:gd name="T12" fmla="*/ 218 w 366"/>
                <a:gd name="T13" fmla="*/ 74 h 942"/>
                <a:gd name="T14" fmla="*/ 241 w 366"/>
                <a:gd name="T15" fmla="*/ 230 h 942"/>
                <a:gd name="T16" fmla="*/ 240 w 366"/>
                <a:gd name="T17" fmla="*/ 390 h 942"/>
                <a:gd name="T18" fmla="*/ 357 w 366"/>
                <a:gd name="T19" fmla="*/ 621 h 942"/>
                <a:gd name="T20" fmla="*/ 281 w 366"/>
                <a:gd name="T21" fmla="*/ 754 h 942"/>
                <a:gd name="T22" fmla="*/ 262 w 366"/>
                <a:gd name="T23" fmla="*/ 875 h 942"/>
                <a:gd name="T24" fmla="*/ 253 w 366"/>
                <a:gd name="T25" fmla="*/ 889 h 942"/>
                <a:gd name="T26" fmla="*/ 251 w 366"/>
                <a:gd name="T27" fmla="*/ 759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6" h="942">
                  <a:moveTo>
                    <a:pt x="251" y="759"/>
                  </a:moveTo>
                  <a:cubicBezTo>
                    <a:pt x="227" y="729"/>
                    <a:pt x="104" y="682"/>
                    <a:pt x="76" y="655"/>
                  </a:cubicBezTo>
                  <a:cubicBezTo>
                    <a:pt x="28" y="608"/>
                    <a:pt x="0" y="541"/>
                    <a:pt x="0" y="474"/>
                  </a:cubicBezTo>
                  <a:cubicBezTo>
                    <a:pt x="0" y="393"/>
                    <a:pt x="39" y="317"/>
                    <a:pt x="40" y="236"/>
                  </a:cubicBezTo>
                  <a:cubicBezTo>
                    <a:pt x="40" y="199"/>
                    <a:pt x="33" y="162"/>
                    <a:pt x="35" y="124"/>
                  </a:cubicBezTo>
                  <a:cubicBezTo>
                    <a:pt x="36" y="87"/>
                    <a:pt x="50" y="48"/>
                    <a:pt x="82" y="28"/>
                  </a:cubicBezTo>
                  <a:cubicBezTo>
                    <a:pt x="127" y="0"/>
                    <a:pt x="191" y="28"/>
                    <a:pt x="218" y="74"/>
                  </a:cubicBezTo>
                  <a:cubicBezTo>
                    <a:pt x="246" y="120"/>
                    <a:pt x="246" y="177"/>
                    <a:pt x="241" y="230"/>
                  </a:cubicBezTo>
                  <a:cubicBezTo>
                    <a:pt x="236" y="284"/>
                    <a:pt x="227" y="338"/>
                    <a:pt x="240" y="390"/>
                  </a:cubicBezTo>
                  <a:cubicBezTo>
                    <a:pt x="261" y="474"/>
                    <a:pt x="334" y="537"/>
                    <a:pt x="357" y="621"/>
                  </a:cubicBezTo>
                  <a:cubicBezTo>
                    <a:pt x="366" y="653"/>
                    <a:pt x="282" y="720"/>
                    <a:pt x="281" y="754"/>
                  </a:cubicBezTo>
                  <a:cubicBezTo>
                    <a:pt x="280" y="792"/>
                    <a:pt x="278" y="841"/>
                    <a:pt x="262" y="875"/>
                  </a:cubicBezTo>
                  <a:cubicBezTo>
                    <a:pt x="239" y="923"/>
                    <a:pt x="299" y="942"/>
                    <a:pt x="253" y="889"/>
                  </a:cubicBezTo>
                  <a:cubicBezTo>
                    <a:pt x="222" y="853"/>
                    <a:pt x="286" y="802"/>
                    <a:pt x="251" y="759"/>
                  </a:cubicBezTo>
                  <a:close/>
                </a:path>
              </a:pathLst>
            </a:custGeom>
            <a:solidFill>
              <a:srgbClr val="95B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>
              <a:extLst>
                <a:ext uri="{FF2B5EF4-FFF2-40B4-BE49-F238E27FC236}">
                  <a16:creationId xmlns:a16="http://schemas.microsoft.com/office/drawing/2014/main" xmlns="" id="{EFE50F3D-58FB-43CD-A951-E3A9B6E547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43650" y="4060825"/>
              <a:ext cx="300037" cy="1439863"/>
            </a:xfrm>
            <a:custGeom>
              <a:avLst/>
              <a:gdLst>
                <a:gd name="T0" fmla="*/ 136 w 152"/>
                <a:gd name="T1" fmla="*/ 731 h 731"/>
                <a:gd name="T2" fmla="*/ 133 w 152"/>
                <a:gd name="T3" fmla="*/ 730 h 731"/>
                <a:gd name="T4" fmla="*/ 84 w 152"/>
                <a:gd name="T5" fmla="*/ 471 h 731"/>
                <a:gd name="T6" fmla="*/ 67 w 152"/>
                <a:gd name="T7" fmla="*/ 445 h 731"/>
                <a:gd name="T8" fmla="*/ 28 w 152"/>
                <a:gd name="T9" fmla="*/ 371 h 731"/>
                <a:gd name="T10" fmla="*/ 33 w 152"/>
                <a:gd name="T11" fmla="*/ 246 h 731"/>
                <a:gd name="T12" fmla="*/ 38 w 152"/>
                <a:gd name="T13" fmla="*/ 213 h 731"/>
                <a:gd name="T14" fmla="*/ 0 w 152"/>
                <a:gd name="T15" fmla="*/ 2 h 731"/>
                <a:gd name="T16" fmla="*/ 4 w 152"/>
                <a:gd name="T17" fmla="*/ 0 h 731"/>
                <a:gd name="T18" fmla="*/ 42 w 152"/>
                <a:gd name="T19" fmla="*/ 214 h 731"/>
                <a:gd name="T20" fmla="*/ 36 w 152"/>
                <a:gd name="T21" fmla="*/ 247 h 731"/>
                <a:gd name="T22" fmla="*/ 32 w 152"/>
                <a:gd name="T23" fmla="*/ 370 h 731"/>
                <a:gd name="T24" fmla="*/ 71 w 152"/>
                <a:gd name="T25" fmla="*/ 443 h 731"/>
                <a:gd name="T26" fmla="*/ 87 w 152"/>
                <a:gd name="T27" fmla="*/ 469 h 731"/>
                <a:gd name="T28" fmla="*/ 136 w 152"/>
                <a:gd name="T29" fmla="*/ 731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731">
                  <a:moveTo>
                    <a:pt x="136" y="731"/>
                  </a:moveTo>
                  <a:cubicBezTo>
                    <a:pt x="133" y="730"/>
                    <a:pt x="133" y="730"/>
                    <a:pt x="133" y="730"/>
                  </a:cubicBezTo>
                  <a:cubicBezTo>
                    <a:pt x="148" y="642"/>
                    <a:pt x="131" y="547"/>
                    <a:pt x="84" y="471"/>
                  </a:cubicBezTo>
                  <a:cubicBezTo>
                    <a:pt x="79" y="462"/>
                    <a:pt x="73" y="454"/>
                    <a:pt x="67" y="445"/>
                  </a:cubicBezTo>
                  <a:cubicBezTo>
                    <a:pt x="52" y="422"/>
                    <a:pt x="36" y="398"/>
                    <a:pt x="28" y="371"/>
                  </a:cubicBezTo>
                  <a:cubicBezTo>
                    <a:pt x="17" y="330"/>
                    <a:pt x="25" y="288"/>
                    <a:pt x="33" y="246"/>
                  </a:cubicBezTo>
                  <a:cubicBezTo>
                    <a:pt x="35" y="235"/>
                    <a:pt x="37" y="224"/>
                    <a:pt x="38" y="213"/>
                  </a:cubicBezTo>
                  <a:cubicBezTo>
                    <a:pt x="51" y="130"/>
                    <a:pt x="38" y="55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2" y="53"/>
                    <a:pt x="55" y="129"/>
                    <a:pt x="42" y="214"/>
                  </a:cubicBezTo>
                  <a:cubicBezTo>
                    <a:pt x="41" y="225"/>
                    <a:pt x="38" y="236"/>
                    <a:pt x="36" y="247"/>
                  </a:cubicBezTo>
                  <a:cubicBezTo>
                    <a:pt x="29" y="288"/>
                    <a:pt x="21" y="330"/>
                    <a:pt x="32" y="370"/>
                  </a:cubicBezTo>
                  <a:cubicBezTo>
                    <a:pt x="40" y="396"/>
                    <a:pt x="55" y="420"/>
                    <a:pt x="71" y="443"/>
                  </a:cubicBezTo>
                  <a:cubicBezTo>
                    <a:pt x="76" y="452"/>
                    <a:pt x="82" y="460"/>
                    <a:pt x="87" y="469"/>
                  </a:cubicBezTo>
                  <a:cubicBezTo>
                    <a:pt x="134" y="546"/>
                    <a:pt x="152" y="641"/>
                    <a:pt x="136" y="731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>
              <a:extLst>
                <a:ext uri="{FF2B5EF4-FFF2-40B4-BE49-F238E27FC236}">
                  <a16:creationId xmlns:a16="http://schemas.microsoft.com/office/drawing/2014/main" xmlns="" id="{F9CC9977-52DC-497C-8219-98F6E3512E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3325" y="4298950"/>
              <a:ext cx="147637" cy="142875"/>
            </a:xfrm>
            <a:custGeom>
              <a:avLst/>
              <a:gdLst>
                <a:gd name="T0" fmla="*/ 72 w 75"/>
                <a:gd name="T1" fmla="*/ 73 h 73"/>
                <a:gd name="T2" fmla="*/ 0 w 75"/>
                <a:gd name="T3" fmla="*/ 3 h 73"/>
                <a:gd name="T4" fmla="*/ 3 w 75"/>
                <a:gd name="T5" fmla="*/ 0 h 73"/>
                <a:gd name="T6" fmla="*/ 75 w 75"/>
                <a:gd name="T7" fmla="*/ 71 h 73"/>
                <a:gd name="T8" fmla="*/ 72 w 75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3">
                  <a:moveTo>
                    <a:pt x="72" y="73"/>
                  </a:moveTo>
                  <a:cubicBezTo>
                    <a:pt x="48" y="45"/>
                    <a:pt x="26" y="2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9" y="20"/>
                    <a:pt x="51" y="42"/>
                    <a:pt x="75" y="71"/>
                  </a:cubicBezTo>
                  <a:lnTo>
                    <a:pt x="72" y="73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>
              <a:extLst>
                <a:ext uri="{FF2B5EF4-FFF2-40B4-BE49-F238E27FC236}">
                  <a16:creationId xmlns:a16="http://schemas.microsoft.com/office/drawing/2014/main" xmlns="" id="{30AECCC3-0951-44EC-92A5-1040AFE2F8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2550" y="4727575"/>
              <a:ext cx="88900" cy="138113"/>
            </a:xfrm>
            <a:custGeom>
              <a:avLst/>
              <a:gdLst>
                <a:gd name="T0" fmla="*/ 4 w 45"/>
                <a:gd name="T1" fmla="*/ 70 h 70"/>
                <a:gd name="T2" fmla="*/ 0 w 45"/>
                <a:gd name="T3" fmla="*/ 68 h 70"/>
                <a:gd name="T4" fmla="*/ 21 w 45"/>
                <a:gd name="T5" fmla="*/ 34 h 70"/>
                <a:gd name="T6" fmla="*/ 41 w 45"/>
                <a:gd name="T7" fmla="*/ 0 h 70"/>
                <a:gd name="T8" fmla="*/ 45 w 45"/>
                <a:gd name="T9" fmla="*/ 2 h 70"/>
                <a:gd name="T10" fmla="*/ 24 w 45"/>
                <a:gd name="T11" fmla="*/ 36 h 70"/>
                <a:gd name="T12" fmla="*/ 4 w 45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0">
                  <a:moveTo>
                    <a:pt x="4" y="7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6" y="58"/>
                    <a:pt x="14" y="46"/>
                    <a:pt x="21" y="34"/>
                  </a:cubicBezTo>
                  <a:cubicBezTo>
                    <a:pt x="28" y="22"/>
                    <a:pt x="35" y="10"/>
                    <a:pt x="41" y="0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39" y="12"/>
                    <a:pt x="31" y="24"/>
                    <a:pt x="24" y="36"/>
                  </a:cubicBezTo>
                  <a:cubicBezTo>
                    <a:pt x="17" y="48"/>
                    <a:pt x="10" y="60"/>
                    <a:pt x="4" y="70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1">
              <a:extLst>
                <a:ext uri="{FF2B5EF4-FFF2-40B4-BE49-F238E27FC236}">
                  <a16:creationId xmlns:a16="http://schemas.microsoft.com/office/drawing/2014/main" xmlns="" id="{9A863F97-771D-4338-B09D-675083FFC9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3963" y="5067300"/>
              <a:ext cx="298450" cy="138113"/>
            </a:xfrm>
            <a:custGeom>
              <a:avLst/>
              <a:gdLst>
                <a:gd name="T0" fmla="*/ 148 w 151"/>
                <a:gd name="T1" fmla="*/ 70 h 70"/>
                <a:gd name="T2" fmla="*/ 94 w 151"/>
                <a:gd name="T3" fmla="*/ 42 h 70"/>
                <a:gd name="T4" fmla="*/ 88 w 151"/>
                <a:gd name="T5" fmla="*/ 41 h 70"/>
                <a:gd name="T6" fmla="*/ 0 w 151"/>
                <a:gd name="T7" fmla="*/ 3 h 70"/>
                <a:gd name="T8" fmla="*/ 2 w 151"/>
                <a:gd name="T9" fmla="*/ 0 h 70"/>
                <a:gd name="T10" fmla="*/ 89 w 151"/>
                <a:gd name="T11" fmla="*/ 37 h 70"/>
                <a:gd name="T12" fmla="*/ 95 w 151"/>
                <a:gd name="T13" fmla="*/ 38 h 70"/>
                <a:gd name="T14" fmla="*/ 151 w 151"/>
                <a:gd name="T15" fmla="*/ 68 h 70"/>
                <a:gd name="T16" fmla="*/ 148 w 151"/>
                <a:gd name="T1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70">
                  <a:moveTo>
                    <a:pt x="148" y="70"/>
                  </a:moveTo>
                  <a:cubicBezTo>
                    <a:pt x="137" y="52"/>
                    <a:pt x="115" y="47"/>
                    <a:pt x="94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57" y="33"/>
                    <a:pt x="27" y="20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9" y="17"/>
                    <a:pt x="59" y="29"/>
                    <a:pt x="89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116" y="43"/>
                    <a:pt x="139" y="49"/>
                    <a:pt x="151" y="68"/>
                  </a:cubicBezTo>
                  <a:lnTo>
                    <a:pt x="148" y="70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>
              <a:extLst>
                <a:ext uri="{FF2B5EF4-FFF2-40B4-BE49-F238E27FC236}">
                  <a16:creationId xmlns:a16="http://schemas.microsoft.com/office/drawing/2014/main" xmlns="" id="{08582278-FFAE-459C-9F7F-2F34CAA866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76975" y="4503738"/>
              <a:ext cx="122237" cy="133350"/>
            </a:xfrm>
            <a:custGeom>
              <a:avLst/>
              <a:gdLst>
                <a:gd name="T0" fmla="*/ 59 w 62"/>
                <a:gd name="T1" fmla="*/ 68 h 68"/>
                <a:gd name="T2" fmla="*/ 0 w 62"/>
                <a:gd name="T3" fmla="*/ 3 h 68"/>
                <a:gd name="T4" fmla="*/ 3 w 62"/>
                <a:gd name="T5" fmla="*/ 0 h 68"/>
                <a:gd name="T6" fmla="*/ 62 w 62"/>
                <a:gd name="T7" fmla="*/ 65 h 68"/>
                <a:gd name="T8" fmla="*/ 59 w 62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8">
                  <a:moveTo>
                    <a:pt x="59" y="68"/>
                  </a:moveTo>
                  <a:cubicBezTo>
                    <a:pt x="38" y="47"/>
                    <a:pt x="18" y="26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1" y="23"/>
                    <a:pt x="41" y="45"/>
                    <a:pt x="62" y="65"/>
                  </a:cubicBezTo>
                  <a:lnTo>
                    <a:pt x="59" y="68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3">
              <a:extLst>
                <a:ext uri="{FF2B5EF4-FFF2-40B4-BE49-F238E27FC236}">
                  <a16:creationId xmlns:a16="http://schemas.microsoft.com/office/drawing/2014/main" xmlns="" id="{7B29A1C2-6862-4E3D-A95A-9520C61D46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3025" y="4156075"/>
              <a:ext cx="66675" cy="125413"/>
            </a:xfrm>
            <a:custGeom>
              <a:avLst/>
              <a:gdLst>
                <a:gd name="T0" fmla="*/ 5 w 42"/>
                <a:gd name="T1" fmla="*/ 79 h 79"/>
                <a:gd name="T2" fmla="*/ 0 w 42"/>
                <a:gd name="T3" fmla="*/ 77 h 79"/>
                <a:gd name="T4" fmla="*/ 37 w 42"/>
                <a:gd name="T5" fmla="*/ 0 h 79"/>
                <a:gd name="T6" fmla="*/ 42 w 42"/>
                <a:gd name="T7" fmla="*/ 3 h 79"/>
                <a:gd name="T8" fmla="*/ 5 w 42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9">
                  <a:moveTo>
                    <a:pt x="5" y="79"/>
                  </a:moveTo>
                  <a:lnTo>
                    <a:pt x="0" y="77"/>
                  </a:lnTo>
                  <a:lnTo>
                    <a:pt x="37" y="0"/>
                  </a:lnTo>
                  <a:lnTo>
                    <a:pt x="42" y="3"/>
                  </a:lnTo>
                  <a:lnTo>
                    <a:pt x="5" y="79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4">
              <a:extLst>
                <a:ext uri="{FF2B5EF4-FFF2-40B4-BE49-F238E27FC236}">
                  <a16:creationId xmlns:a16="http://schemas.microsoft.com/office/drawing/2014/main" xmlns="" id="{3B6AE015-B36E-4404-A3B9-A7FC9A28F8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0500" y="4916488"/>
              <a:ext cx="65087" cy="127000"/>
            </a:xfrm>
            <a:custGeom>
              <a:avLst/>
              <a:gdLst>
                <a:gd name="T0" fmla="*/ 4 w 33"/>
                <a:gd name="T1" fmla="*/ 64 h 64"/>
                <a:gd name="T2" fmla="*/ 0 w 33"/>
                <a:gd name="T3" fmla="*/ 62 h 64"/>
                <a:gd name="T4" fmla="*/ 30 w 33"/>
                <a:gd name="T5" fmla="*/ 0 h 64"/>
                <a:gd name="T6" fmla="*/ 33 w 33"/>
                <a:gd name="T7" fmla="*/ 2 h 64"/>
                <a:gd name="T8" fmla="*/ 4 w 33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4">
                  <a:moveTo>
                    <a:pt x="4" y="64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9" y="41"/>
                    <a:pt x="19" y="20"/>
                    <a:pt x="30" y="0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2" y="22"/>
                    <a:pt x="13" y="43"/>
                    <a:pt x="4" y="64"/>
                  </a:cubicBez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5">
              <a:extLst>
                <a:ext uri="{FF2B5EF4-FFF2-40B4-BE49-F238E27FC236}">
                  <a16:creationId xmlns:a16="http://schemas.microsoft.com/office/drawing/2014/main" xmlns="" id="{1B1238C2-59AE-4126-94CA-8B06210E73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2700" y="5319713"/>
              <a:ext cx="457200" cy="504825"/>
            </a:xfrm>
            <a:custGeom>
              <a:avLst/>
              <a:gdLst>
                <a:gd name="T0" fmla="*/ 232 w 232"/>
                <a:gd name="T1" fmla="*/ 20 h 257"/>
                <a:gd name="T2" fmla="*/ 0 w 232"/>
                <a:gd name="T3" fmla="*/ 0 h 257"/>
                <a:gd name="T4" fmla="*/ 41 w 232"/>
                <a:gd name="T5" fmla="*/ 257 h 257"/>
                <a:gd name="T6" fmla="*/ 168 w 232"/>
                <a:gd name="T7" fmla="*/ 257 h 257"/>
                <a:gd name="T8" fmla="*/ 232 w 232"/>
                <a:gd name="T9" fmla="*/ 2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57">
                  <a:moveTo>
                    <a:pt x="232" y="20"/>
                  </a:moveTo>
                  <a:cubicBezTo>
                    <a:pt x="156" y="42"/>
                    <a:pt x="71" y="35"/>
                    <a:pt x="0" y="0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168" y="257"/>
                    <a:pt x="168" y="257"/>
                    <a:pt x="168" y="257"/>
                  </a:cubicBezTo>
                  <a:lnTo>
                    <a:pt x="232" y="20"/>
                  </a:lnTo>
                  <a:close/>
                </a:path>
              </a:pathLst>
            </a:cu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>
              <a:extLst>
                <a:ext uri="{FF2B5EF4-FFF2-40B4-BE49-F238E27FC236}">
                  <a16:creationId xmlns:a16="http://schemas.microsoft.com/office/drawing/2014/main" xmlns="" id="{1888A685-45D4-41A0-ABE5-204DC898DA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02388" y="5562600"/>
              <a:ext cx="355600" cy="111125"/>
            </a:xfrm>
            <a:custGeom>
              <a:avLst/>
              <a:gdLst>
                <a:gd name="T0" fmla="*/ 174 w 180"/>
                <a:gd name="T1" fmla="*/ 36 h 56"/>
                <a:gd name="T2" fmla="*/ 180 w 180"/>
                <a:gd name="T3" fmla="*/ 16 h 56"/>
                <a:gd name="T4" fmla="*/ 170 w 180"/>
                <a:gd name="T5" fmla="*/ 19 h 56"/>
                <a:gd name="T6" fmla="*/ 110 w 180"/>
                <a:gd name="T7" fmla="*/ 24 h 56"/>
                <a:gd name="T8" fmla="*/ 15 w 180"/>
                <a:gd name="T9" fmla="*/ 7 h 56"/>
                <a:gd name="T10" fmla="*/ 0 w 180"/>
                <a:gd name="T11" fmla="*/ 0 h 56"/>
                <a:gd name="T12" fmla="*/ 3 w 180"/>
                <a:gd name="T13" fmla="*/ 21 h 56"/>
                <a:gd name="T14" fmla="*/ 9 w 180"/>
                <a:gd name="T15" fmla="*/ 24 h 56"/>
                <a:gd name="T16" fmla="*/ 174 w 180"/>
                <a:gd name="T1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56">
                  <a:moveTo>
                    <a:pt x="174" y="36"/>
                  </a:moveTo>
                  <a:cubicBezTo>
                    <a:pt x="180" y="16"/>
                    <a:pt x="180" y="16"/>
                    <a:pt x="180" y="16"/>
                  </a:cubicBezTo>
                  <a:cubicBezTo>
                    <a:pt x="176" y="17"/>
                    <a:pt x="173" y="18"/>
                    <a:pt x="170" y="19"/>
                  </a:cubicBezTo>
                  <a:cubicBezTo>
                    <a:pt x="150" y="24"/>
                    <a:pt x="130" y="24"/>
                    <a:pt x="110" y="24"/>
                  </a:cubicBezTo>
                  <a:cubicBezTo>
                    <a:pt x="78" y="23"/>
                    <a:pt x="46" y="18"/>
                    <a:pt x="15" y="7"/>
                  </a:cubicBezTo>
                  <a:cubicBezTo>
                    <a:pt x="10" y="5"/>
                    <a:pt x="5" y="2"/>
                    <a:pt x="0" y="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2"/>
                    <a:pt x="7" y="23"/>
                    <a:pt x="9" y="24"/>
                  </a:cubicBezTo>
                  <a:cubicBezTo>
                    <a:pt x="61" y="45"/>
                    <a:pt x="121" y="56"/>
                    <a:pt x="174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7">
              <a:extLst>
                <a:ext uri="{FF2B5EF4-FFF2-40B4-BE49-F238E27FC236}">
                  <a16:creationId xmlns:a16="http://schemas.microsoft.com/office/drawing/2014/main" xmlns="" id="{3CD59971-099C-477A-A7C3-EBF7DEF945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07625" y="2165350"/>
              <a:ext cx="430212" cy="430213"/>
            </a:xfrm>
            <a:custGeom>
              <a:avLst/>
              <a:gdLst>
                <a:gd name="T0" fmla="*/ 207 w 218"/>
                <a:gd name="T1" fmla="*/ 86 h 218"/>
                <a:gd name="T2" fmla="*/ 192 w 218"/>
                <a:gd name="T3" fmla="*/ 83 h 218"/>
                <a:gd name="T4" fmla="*/ 186 w 218"/>
                <a:gd name="T5" fmla="*/ 69 h 218"/>
                <a:gd name="T6" fmla="*/ 195 w 218"/>
                <a:gd name="T7" fmla="*/ 56 h 218"/>
                <a:gd name="T8" fmla="*/ 193 w 218"/>
                <a:gd name="T9" fmla="*/ 39 h 218"/>
                <a:gd name="T10" fmla="*/ 180 w 218"/>
                <a:gd name="T11" fmla="*/ 25 h 218"/>
                <a:gd name="T12" fmla="*/ 170 w 218"/>
                <a:gd name="T13" fmla="*/ 21 h 218"/>
                <a:gd name="T14" fmla="*/ 162 w 218"/>
                <a:gd name="T15" fmla="*/ 24 h 218"/>
                <a:gd name="T16" fmla="*/ 150 w 218"/>
                <a:gd name="T17" fmla="*/ 33 h 218"/>
                <a:gd name="T18" fmla="*/ 134 w 218"/>
                <a:gd name="T19" fmla="*/ 26 h 218"/>
                <a:gd name="T20" fmla="*/ 132 w 218"/>
                <a:gd name="T21" fmla="*/ 11 h 218"/>
                <a:gd name="T22" fmla="*/ 118 w 218"/>
                <a:gd name="T23" fmla="*/ 0 h 218"/>
                <a:gd name="T24" fmla="*/ 99 w 218"/>
                <a:gd name="T25" fmla="*/ 0 h 218"/>
                <a:gd name="T26" fmla="*/ 86 w 218"/>
                <a:gd name="T27" fmla="*/ 11 h 218"/>
                <a:gd name="T28" fmla="*/ 83 w 218"/>
                <a:gd name="T29" fmla="*/ 27 h 218"/>
                <a:gd name="T30" fmla="*/ 69 w 218"/>
                <a:gd name="T31" fmla="*/ 33 h 218"/>
                <a:gd name="T32" fmla="*/ 56 w 218"/>
                <a:gd name="T33" fmla="*/ 24 h 218"/>
                <a:gd name="T34" fmla="*/ 48 w 218"/>
                <a:gd name="T35" fmla="*/ 21 h 218"/>
                <a:gd name="T36" fmla="*/ 39 w 218"/>
                <a:gd name="T37" fmla="*/ 25 h 218"/>
                <a:gd name="T38" fmla="*/ 25 w 218"/>
                <a:gd name="T39" fmla="*/ 39 h 218"/>
                <a:gd name="T40" fmla="*/ 24 w 218"/>
                <a:gd name="T41" fmla="*/ 56 h 218"/>
                <a:gd name="T42" fmla="*/ 33 w 218"/>
                <a:gd name="T43" fmla="*/ 69 h 218"/>
                <a:gd name="T44" fmla="*/ 27 w 218"/>
                <a:gd name="T45" fmla="*/ 84 h 218"/>
                <a:gd name="T46" fmla="*/ 12 w 218"/>
                <a:gd name="T47" fmla="*/ 86 h 218"/>
                <a:gd name="T48" fmla="*/ 0 w 218"/>
                <a:gd name="T49" fmla="*/ 100 h 218"/>
                <a:gd name="T50" fmla="*/ 0 w 218"/>
                <a:gd name="T51" fmla="*/ 119 h 218"/>
                <a:gd name="T52" fmla="*/ 12 w 218"/>
                <a:gd name="T53" fmla="*/ 132 h 218"/>
                <a:gd name="T54" fmla="*/ 27 w 218"/>
                <a:gd name="T55" fmla="*/ 135 h 218"/>
                <a:gd name="T56" fmla="*/ 33 w 218"/>
                <a:gd name="T57" fmla="*/ 150 h 218"/>
                <a:gd name="T58" fmla="*/ 24 w 218"/>
                <a:gd name="T59" fmla="*/ 162 h 218"/>
                <a:gd name="T60" fmla="*/ 26 w 218"/>
                <a:gd name="T61" fmla="*/ 179 h 218"/>
                <a:gd name="T62" fmla="*/ 39 w 218"/>
                <a:gd name="T63" fmla="*/ 193 h 218"/>
                <a:gd name="T64" fmla="*/ 49 w 218"/>
                <a:gd name="T65" fmla="*/ 197 h 218"/>
                <a:gd name="T66" fmla="*/ 57 w 218"/>
                <a:gd name="T67" fmla="*/ 194 h 218"/>
                <a:gd name="T68" fmla="*/ 69 w 218"/>
                <a:gd name="T69" fmla="*/ 185 h 218"/>
                <a:gd name="T70" fmla="*/ 84 w 218"/>
                <a:gd name="T71" fmla="*/ 191 h 218"/>
                <a:gd name="T72" fmla="*/ 86 w 218"/>
                <a:gd name="T73" fmla="*/ 207 h 218"/>
                <a:gd name="T74" fmla="*/ 100 w 218"/>
                <a:gd name="T75" fmla="*/ 218 h 218"/>
                <a:gd name="T76" fmla="*/ 119 w 218"/>
                <a:gd name="T77" fmla="*/ 218 h 218"/>
                <a:gd name="T78" fmla="*/ 132 w 218"/>
                <a:gd name="T79" fmla="*/ 207 h 218"/>
                <a:gd name="T80" fmla="*/ 135 w 218"/>
                <a:gd name="T81" fmla="*/ 191 h 218"/>
                <a:gd name="T82" fmla="*/ 150 w 218"/>
                <a:gd name="T83" fmla="*/ 185 h 218"/>
                <a:gd name="T84" fmla="*/ 162 w 218"/>
                <a:gd name="T85" fmla="*/ 194 h 218"/>
                <a:gd name="T86" fmla="*/ 170 w 218"/>
                <a:gd name="T87" fmla="*/ 197 h 218"/>
                <a:gd name="T88" fmla="*/ 179 w 218"/>
                <a:gd name="T89" fmla="*/ 193 h 218"/>
                <a:gd name="T90" fmla="*/ 193 w 218"/>
                <a:gd name="T91" fmla="*/ 179 h 218"/>
                <a:gd name="T92" fmla="*/ 195 w 218"/>
                <a:gd name="T93" fmla="*/ 162 h 218"/>
                <a:gd name="T94" fmla="*/ 186 w 218"/>
                <a:gd name="T95" fmla="*/ 149 h 218"/>
                <a:gd name="T96" fmla="*/ 192 w 218"/>
                <a:gd name="T97" fmla="*/ 134 h 218"/>
                <a:gd name="T98" fmla="*/ 207 w 218"/>
                <a:gd name="T99" fmla="*/ 132 h 218"/>
                <a:gd name="T100" fmla="*/ 218 w 218"/>
                <a:gd name="T101" fmla="*/ 118 h 218"/>
                <a:gd name="T102" fmla="*/ 218 w 218"/>
                <a:gd name="T103" fmla="*/ 99 h 218"/>
                <a:gd name="T104" fmla="*/ 207 w 218"/>
                <a:gd name="T105" fmla="*/ 86 h 218"/>
                <a:gd name="T106" fmla="*/ 109 w 218"/>
                <a:gd name="T107" fmla="*/ 154 h 218"/>
                <a:gd name="T108" fmla="*/ 64 w 218"/>
                <a:gd name="T109" fmla="*/ 109 h 218"/>
                <a:gd name="T110" fmla="*/ 109 w 218"/>
                <a:gd name="T111" fmla="*/ 63 h 218"/>
                <a:gd name="T112" fmla="*/ 155 w 218"/>
                <a:gd name="T113" fmla="*/ 109 h 218"/>
                <a:gd name="T114" fmla="*/ 109 w 218"/>
                <a:gd name="T115" fmla="*/ 15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8" h="218">
                  <a:moveTo>
                    <a:pt x="207" y="86"/>
                  </a:moveTo>
                  <a:cubicBezTo>
                    <a:pt x="192" y="83"/>
                    <a:pt x="192" y="83"/>
                    <a:pt x="192" y="83"/>
                  </a:cubicBezTo>
                  <a:cubicBezTo>
                    <a:pt x="190" y="78"/>
                    <a:pt x="188" y="73"/>
                    <a:pt x="186" y="69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8" y="51"/>
                    <a:pt x="198" y="43"/>
                    <a:pt x="193" y="39"/>
                  </a:cubicBezTo>
                  <a:cubicBezTo>
                    <a:pt x="180" y="25"/>
                    <a:pt x="180" y="25"/>
                    <a:pt x="180" y="25"/>
                  </a:cubicBezTo>
                  <a:cubicBezTo>
                    <a:pt x="177" y="23"/>
                    <a:pt x="174" y="21"/>
                    <a:pt x="170" y="21"/>
                  </a:cubicBezTo>
                  <a:cubicBezTo>
                    <a:pt x="167" y="21"/>
                    <a:pt x="165" y="22"/>
                    <a:pt x="162" y="2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5" y="30"/>
                    <a:pt x="140" y="28"/>
                    <a:pt x="134" y="26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1" y="5"/>
                    <a:pt x="125" y="0"/>
                    <a:pt x="118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3" y="0"/>
                    <a:pt x="87" y="5"/>
                    <a:pt x="86" y="11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78" y="28"/>
                    <a:pt x="73" y="30"/>
                    <a:pt x="69" y="3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1"/>
                    <a:pt x="48" y="21"/>
                  </a:cubicBezTo>
                  <a:cubicBezTo>
                    <a:pt x="45" y="21"/>
                    <a:pt x="41" y="23"/>
                    <a:pt x="39" y="2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0" y="44"/>
                    <a:pt x="20" y="51"/>
                    <a:pt x="24" y="56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0" y="74"/>
                    <a:pt x="28" y="79"/>
                    <a:pt x="27" y="84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5" y="88"/>
                    <a:pt x="0" y="93"/>
                    <a:pt x="0" y="10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1"/>
                    <a:pt x="12" y="132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29" y="140"/>
                    <a:pt x="31" y="145"/>
                    <a:pt x="33" y="150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21" y="167"/>
                    <a:pt x="21" y="175"/>
                    <a:pt x="26" y="179"/>
                  </a:cubicBezTo>
                  <a:cubicBezTo>
                    <a:pt x="39" y="193"/>
                    <a:pt x="39" y="193"/>
                    <a:pt x="39" y="193"/>
                  </a:cubicBezTo>
                  <a:cubicBezTo>
                    <a:pt x="42" y="196"/>
                    <a:pt x="45" y="197"/>
                    <a:pt x="49" y="197"/>
                  </a:cubicBezTo>
                  <a:cubicBezTo>
                    <a:pt x="52" y="197"/>
                    <a:pt x="54" y="196"/>
                    <a:pt x="57" y="194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74" y="188"/>
                    <a:pt x="79" y="190"/>
                    <a:pt x="84" y="191"/>
                  </a:cubicBezTo>
                  <a:cubicBezTo>
                    <a:pt x="86" y="207"/>
                    <a:pt x="86" y="207"/>
                    <a:pt x="86" y="207"/>
                  </a:cubicBezTo>
                  <a:cubicBezTo>
                    <a:pt x="87" y="213"/>
                    <a:pt x="93" y="218"/>
                    <a:pt x="100" y="218"/>
                  </a:cubicBezTo>
                  <a:cubicBezTo>
                    <a:pt x="119" y="218"/>
                    <a:pt x="119" y="218"/>
                    <a:pt x="119" y="218"/>
                  </a:cubicBezTo>
                  <a:cubicBezTo>
                    <a:pt x="125" y="218"/>
                    <a:pt x="131" y="213"/>
                    <a:pt x="132" y="207"/>
                  </a:cubicBezTo>
                  <a:cubicBezTo>
                    <a:pt x="135" y="191"/>
                    <a:pt x="135" y="191"/>
                    <a:pt x="135" y="191"/>
                  </a:cubicBezTo>
                  <a:cubicBezTo>
                    <a:pt x="140" y="190"/>
                    <a:pt x="145" y="188"/>
                    <a:pt x="150" y="185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4" y="196"/>
                    <a:pt x="167" y="197"/>
                    <a:pt x="170" y="197"/>
                  </a:cubicBezTo>
                  <a:cubicBezTo>
                    <a:pt x="174" y="197"/>
                    <a:pt x="177" y="195"/>
                    <a:pt x="179" y="193"/>
                  </a:cubicBezTo>
                  <a:cubicBezTo>
                    <a:pt x="193" y="179"/>
                    <a:pt x="193" y="179"/>
                    <a:pt x="193" y="179"/>
                  </a:cubicBezTo>
                  <a:cubicBezTo>
                    <a:pt x="198" y="174"/>
                    <a:pt x="198" y="167"/>
                    <a:pt x="195" y="162"/>
                  </a:cubicBezTo>
                  <a:cubicBezTo>
                    <a:pt x="186" y="149"/>
                    <a:pt x="186" y="149"/>
                    <a:pt x="186" y="149"/>
                  </a:cubicBezTo>
                  <a:cubicBezTo>
                    <a:pt x="188" y="144"/>
                    <a:pt x="190" y="139"/>
                    <a:pt x="192" y="134"/>
                  </a:cubicBezTo>
                  <a:cubicBezTo>
                    <a:pt x="207" y="132"/>
                    <a:pt x="207" y="132"/>
                    <a:pt x="207" y="132"/>
                  </a:cubicBezTo>
                  <a:cubicBezTo>
                    <a:pt x="213" y="131"/>
                    <a:pt x="218" y="125"/>
                    <a:pt x="218" y="118"/>
                  </a:cubicBezTo>
                  <a:cubicBezTo>
                    <a:pt x="218" y="99"/>
                    <a:pt x="218" y="99"/>
                    <a:pt x="218" y="99"/>
                  </a:cubicBezTo>
                  <a:cubicBezTo>
                    <a:pt x="218" y="93"/>
                    <a:pt x="214" y="87"/>
                    <a:pt x="207" y="86"/>
                  </a:cubicBezTo>
                  <a:close/>
                  <a:moveTo>
                    <a:pt x="109" y="154"/>
                  </a:moveTo>
                  <a:cubicBezTo>
                    <a:pt x="84" y="154"/>
                    <a:pt x="64" y="134"/>
                    <a:pt x="64" y="109"/>
                  </a:cubicBezTo>
                  <a:cubicBezTo>
                    <a:pt x="64" y="84"/>
                    <a:pt x="84" y="63"/>
                    <a:pt x="109" y="63"/>
                  </a:cubicBezTo>
                  <a:cubicBezTo>
                    <a:pt x="134" y="63"/>
                    <a:pt x="155" y="84"/>
                    <a:pt x="155" y="109"/>
                  </a:cubicBezTo>
                  <a:cubicBezTo>
                    <a:pt x="155" y="134"/>
                    <a:pt x="134" y="154"/>
                    <a:pt x="109" y="1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8">
              <a:extLst>
                <a:ext uri="{FF2B5EF4-FFF2-40B4-BE49-F238E27FC236}">
                  <a16:creationId xmlns:a16="http://schemas.microsoft.com/office/drawing/2014/main" xmlns="" id="{08B09D3F-A015-46F8-A8A9-516CCCD4380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72675" y="1668463"/>
              <a:ext cx="354012" cy="350838"/>
            </a:xfrm>
            <a:custGeom>
              <a:avLst/>
              <a:gdLst>
                <a:gd name="T0" fmla="*/ 89 w 179"/>
                <a:gd name="T1" fmla="*/ 127 h 178"/>
                <a:gd name="T2" fmla="*/ 52 w 179"/>
                <a:gd name="T3" fmla="*/ 89 h 178"/>
                <a:gd name="T4" fmla="*/ 89 w 179"/>
                <a:gd name="T5" fmla="*/ 52 h 178"/>
                <a:gd name="T6" fmla="*/ 127 w 179"/>
                <a:gd name="T7" fmla="*/ 89 h 178"/>
                <a:gd name="T8" fmla="*/ 89 w 179"/>
                <a:gd name="T9" fmla="*/ 127 h 178"/>
                <a:gd name="T10" fmla="*/ 97 w 179"/>
                <a:gd name="T11" fmla="*/ 0 h 178"/>
                <a:gd name="T12" fmla="*/ 81 w 179"/>
                <a:gd name="T13" fmla="*/ 0 h 178"/>
                <a:gd name="T14" fmla="*/ 70 w 179"/>
                <a:gd name="T15" fmla="*/ 9 h 178"/>
                <a:gd name="T16" fmla="*/ 68 w 179"/>
                <a:gd name="T17" fmla="*/ 22 h 178"/>
                <a:gd name="T18" fmla="*/ 56 w 179"/>
                <a:gd name="T19" fmla="*/ 27 h 178"/>
                <a:gd name="T20" fmla="*/ 46 w 179"/>
                <a:gd name="T21" fmla="*/ 20 h 178"/>
                <a:gd name="T22" fmla="*/ 39 w 179"/>
                <a:gd name="T23" fmla="*/ 18 h 178"/>
                <a:gd name="T24" fmla="*/ 32 w 179"/>
                <a:gd name="T25" fmla="*/ 21 h 178"/>
                <a:gd name="T26" fmla="*/ 21 w 179"/>
                <a:gd name="T27" fmla="*/ 32 h 178"/>
                <a:gd name="T28" fmla="*/ 19 w 179"/>
                <a:gd name="T29" fmla="*/ 46 h 178"/>
                <a:gd name="T30" fmla="*/ 27 w 179"/>
                <a:gd name="T31" fmla="*/ 57 h 178"/>
                <a:gd name="T32" fmla="*/ 22 w 179"/>
                <a:gd name="T33" fmla="*/ 69 h 178"/>
                <a:gd name="T34" fmla="*/ 9 w 179"/>
                <a:gd name="T35" fmla="*/ 71 h 178"/>
                <a:gd name="T36" fmla="*/ 0 w 179"/>
                <a:gd name="T37" fmla="*/ 82 h 178"/>
                <a:gd name="T38" fmla="*/ 0 w 179"/>
                <a:gd name="T39" fmla="*/ 97 h 178"/>
                <a:gd name="T40" fmla="*/ 9 w 179"/>
                <a:gd name="T41" fmla="*/ 108 h 178"/>
                <a:gd name="T42" fmla="*/ 22 w 179"/>
                <a:gd name="T43" fmla="*/ 110 h 178"/>
                <a:gd name="T44" fmla="*/ 27 w 179"/>
                <a:gd name="T45" fmla="*/ 123 h 178"/>
                <a:gd name="T46" fmla="*/ 20 w 179"/>
                <a:gd name="T47" fmla="*/ 133 h 178"/>
                <a:gd name="T48" fmla="*/ 21 w 179"/>
                <a:gd name="T49" fmla="*/ 147 h 178"/>
                <a:gd name="T50" fmla="*/ 32 w 179"/>
                <a:gd name="T51" fmla="*/ 158 h 178"/>
                <a:gd name="T52" fmla="*/ 40 w 179"/>
                <a:gd name="T53" fmla="*/ 161 h 178"/>
                <a:gd name="T54" fmla="*/ 46 w 179"/>
                <a:gd name="T55" fmla="*/ 159 h 178"/>
                <a:gd name="T56" fmla="*/ 57 w 179"/>
                <a:gd name="T57" fmla="*/ 152 h 178"/>
                <a:gd name="T58" fmla="*/ 69 w 179"/>
                <a:gd name="T59" fmla="*/ 157 h 178"/>
                <a:gd name="T60" fmla="*/ 71 w 179"/>
                <a:gd name="T61" fmla="*/ 169 h 178"/>
                <a:gd name="T62" fmla="*/ 82 w 179"/>
                <a:gd name="T63" fmla="*/ 178 h 178"/>
                <a:gd name="T64" fmla="*/ 97 w 179"/>
                <a:gd name="T65" fmla="*/ 178 h 178"/>
                <a:gd name="T66" fmla="*/ 108 w 179"/>
                <a:gd name="T67" fmla="*/ 169 h 178"/>
                <a:gd name="T68" fmla="*/ 110 w 179"/>
                <a:gd name="T69" fmla="*/ 157 h 178"/>
                <a:gd name="T70" fmla="*/ 122 w 179"/>
                <a:gd name="T71" fmla="*/ 152 h 178"/>
                <a:gd name="T72" fmla="*/ 133 w 179"/>
                <a:gd name="T73" fmla="*/ 159 h 178"/>
                <a:gd name="T74" fmla="*/ 139 w 179"/>
                <a:gd name="T75" fmla="*/ 161 h 178"/>
                <a:gd name="T76" fmla="*/ 147 w 179"/>
                <a:gd name="T77" fmla="*/ 158 h 178"/>
                <a:gd name="T78" fmla="*/ 158 w 179"/>
                <a:gd name="T79" fmla="*/ 147 h 178"/>
                <a:gd name="T80" fmla="*/ 159 w 179"/>
                <a:gd name="T81" fmla="*/ 133 h 178"/>
                <a:gd name="T82" fmla="*/ 152 w 179"/>
                <a:gd name="T83" fmla="*/ 122 h 178"/>
                <a:gd name="T84" fmla="*/ 157 w 179"/>
                <a:gd name="T85" fmla="*/ 110 h 178"/>
                <a:gd name="T86" fmla="*/ 169 w 179"/>
                <a:gd name="T87" fmla="*/ 108 h 178"/>
                <a:gd name="T88" fmla="*/ 178 w 179"/>
                <a:gd name="T89" fmla="*/ 97 h 178"/>
                <a:gd name="T90" fmla="*/ 178 w 179"/>
                <a:gd name="T91" fmla="*/ 81 h 178"/>
                <a:gd name="T92" fmla="*/ 169 w 179"/>
                <a:gd name="T93" fmla="*/ 71 h 178"/>
                <a:gd name="T94" fmla="*/ 157 w 179"/>
                <a:gd name="T95" fmla="*/ 68 h 178"/>
                <a:gd name="T96" fmla="*/ 152 w 179"/>
                <a:gd name="T97" fmla="*/ 56 h 178"/>
                <a:gd name="T98" fmla="*/ 159 w 179"/>
                <a:gd name="T99" fmla="*/ 46 h 178"/>
                <a:gd name="T100" fmla="*/ 158 w 179"/>
                <a:gd name="T101" fmla="*/ 32 h 178"/>
                <a:gd name="T102" fmla="*/ 147 w 179"/>
                <a:gd name="T103" fmla="*/ 21 h 178"/>
                <a:gd name="T104" fmla="*/ 139 w 179"/>
                <a:gd name="T105" fmla="*/ 17 h 178"/>
                <a:gd name="T106" fmla="*/ 133 w 179"/>
                <a:gd name="T107" fmla="*/ 19 h 178"/>
                <a:gd name="T108" fmla="*/ 122 w 179"/>
                <a:gd name="T109" fmla="*/ 27 h 178"/>
                <a:gd name="T110" fmla="*/ 110 w 179"/>
                <a:gd name="T111" fmla="*/ 22 h 178"/>
                <a:gd name="T112" fmla="*/ 108 w 179"/>
                <a:gd name="T113" fmla="*/ 9 h 178"/>
                <a:gd name="T114" fmla="*/ 97 w 179"/>
                <a:gd name="T11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9" h="178">
                  <a:moveTo>
                    <a:pt x="89" y="127"/>
                  </a:moveTo>
                  <a:cubicBezTo>
                    <a:pt x="69" y="127"/>
                    <a:pt x="52" y="110"/>
                    <a:pt x="52" y="89"/>
                  </a:cubicBezTo>
                  <a:cubicBezTo>
                    <a:pt x="52" y="69"/>
                    <a:pt x="69" y="52"/>
                    <a:pt x="89" y="52"/>
                  </a:cubicBezTo>
                  <a:cubicBezTo>
                    <a:pt x="110" y="52"/>
                    <a:pt x="127" y="69"/>
                    <a:pt x="127" y="89"/>
                  </a:cubicBezTo>
                  <a:cubicBezTo>
                    <a:pt x="127" y="110"/>
                    <a:pt x="110" y="127"/>
                    <a:pt x="89" y="127"/>
                  </a:cubicBezTo>
                  <a:moveTo>
                    <a:pt x="97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6" y="0"/>
                    <a:pt x="71" y="4"/>
                    <a:pt x="70" y="9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4" y="23"/>
                    <a:pt x="60" y="25"/>
                    <a:pt x="56" y="2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4" y="18"/>
                    <a:pt x="42" y="18"/>
                    <a:pt x="39" y="18"/>
                  </a:cubicBezTo>
                  <a:cubicBezTo>
                    <a:pt x="37" y="18"/>
                    <a:pt x="34" y="19"/>
                    <a:pt x="32" y="2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17" y="36"/>
                    <a:pt x="16" y="42"/>
                    <a:pt x="19" y="46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5" y="61"/>
                    <a:pt x="23" y="65"/>
                    <a:pt x="22" y="6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" y="72"/>
                    <a:pt x="0" y="76"/>
                    <a:pt x="0" y="8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3"/>
                    <a:pt x="4" y="107"/>
                    <a:pt x="9" y="108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5"/>
                    <a:pt x="25" y="119"/>
                    <a:pt x="27" y="123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17" y="137"/>
                    <a:pt x="17" y="143"/>
                    <a:pt x="21" y="147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4" y="160"/>
                    <a:pt x="37" y="161"/>
                    <a:pt x="40" y="161"/>
                  </a:cubicBezTo>
                  <a:cubicBezTo>
                    <a:pt x="42" y="161"/>
                    <a:pt x="44" y="161"/>
                    <a:pt x="46" y="159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61" y="154"/>
                    <a:pt x="65" y="155"/>
                    <a:pt x="69" y="157"/>
                  </a:cubicBezTo>
                  <a:cubicBezTo>
                    <a:pt x="71" y="169"/>
                    <a:pt x="71" y="169"/>
                    <a:pt x="71" y="169"/>
                  </a:cubicBezTo>
                  <a:cubicBezTo>
                    <a:pt x="72" y="174"/>
                    <a:pt x="76" y="178"/>
                    <a:pt x="82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3" y="178"/>
                    <a:pt x="107" y="174"/>
                    <a:pt x="108" y="169"/>
                  </a:cubicBezTo>
                  <a:cubicBezTo>
                    <a:pt x="110" y="157"/>
                    <a:pt x="110" y="157"/>
                    <a:pt x="110" y="157"/>
                  </a:cubicBezTo>
                  <a:cubicBezTo>
                    <a:pt x="114" y="155"/>
                    <a:pt x="118" y="154"/>
                    <a:pt x="122" y="152"/>
                  </a:cubicBezTo>
                  <a:cubicBezTo>
                    <a:pt x="133" y="159"/>
                    <a:pt x="133" y="159"/>
                    <a:pt x="133" y="159"/>
                  </a:cubicBezTo>
                  <a:cubicBezTo>
                    <a:pt x="135" y="160"/>
                    <a:pt x="137" y="161"/>
                    <a:pt x="139" y="161"/>
                  </a:cubicBezTo>
                  <a:cubicBezTo>
                    <a:pt x="142" y="161"/>
                    <a:pt x="145" y="160"/>
                    <a:pt x="147" y="158"/>
                  </a:cubicBezTo>
                  <a:cubicBezTo>
                    <a:pt x="158" y="147"/>
                    <a:pt x="158" y="147"/>
                    <a:pt x="158" y="147"/>
                  </a:cubicBezTo>
                  <a:cubicBezTo>
                    <a:pt x="162" y="143"/>
                    <a:pt x="162" y="137"/>
                    <a:pt x="159" y="133"/>
                  </a:cubicBezTo>
                  <a:cubicBezTo>
                    <a:pt x="152" y="122"/>
                    <a:pt x="152" y="122"/>
                    <a:pt x="152" y="122"/>
                  </a:cubicBezTo>
                  <a:cubicBezTo>
                    <a:pt x="154" y="118"/>
                    <a:pt x="156" y="114"/>
                    <a:pt x="157" y="110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75" y="107"/>
                    <a:pt x="178" y="102"/>
                    <a:pt x="178" y="97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9" y="76"/>
                    <a:pt x="175" y="71"/>
                    <a:pt x="169" y="71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6" y="64"/>
                    <a:pt x="154" y="60"/>
                    <a:pt x="152" y="56"/>
                  </a:cubicBezTo>
                  <a:cubicBezTo>
                    <a:pt x="159" y="46"/>
                    <a:pt x="159" y="46"/>
                    <a:pt x="159" y="46"/>
                  </a:cubicBezTo>
                  <a:cubicBezTo>
                    <a:pt x="162" y="42"/>
                    <a:pt x="162" y="36"/>
                    <a:pt x="158" y="32"/>
                  </a:cubicBezTo>
                  <a:cubicBezTo>
                    <a:pt x="147" y="21"/>
                    <a:pt x="147" y="21"/>
                    <a:pt x="147" y="21"/>
                  </a:cubicBezTo>
                  <a:cubicBezTo>
                    <a:pt x="145" y="19"/>
                    <a:pt x="142" y="17"/>
                    <a:pt x="139" y="17"/>
                  </a:cubicBezTo>
                  <a:cubicBezTo>
                    <a:pt x="137" y="17"/>
                    <a:pt x="135" y="18"/>
                    <a:pt x="133" y="19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8" y="25"/>
                    <a:pt x="114" y="23"/>
                    <a:pt x="110" y="22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7" y="4"/>
                    <a:pt x="102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9">
              <a:extLst>
                <a:ext uri="{FF2B5EF4-FFF2-40B4-BE49-F238E27FC236}">
                  <a16:creationId xmlns:a16="http://schemas.microsoft.com/office/drawing/2014/main" xmlns="" id="{D5CEB1D7-950D-482B-8F65-C48FB602F5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9913" y="2154238"/>
              <a:ext cx="660400" cy="576263"/>
            </a:xfrm>
            <a:custGeom>
              <a:avLst/>
              <a:gdLst>
                <a:gd name="T0" fmla="*/ 416 w 416"/>
                <a:gd name="T1" fmla="*/ 0 h 363"/>
                <a:gd name="T2" fmla="*/ 0 w 416"/>
                <a:gd name="T3" fmla="*/ 0 h 363"/>
                <a:gd name="T4" fmla="*/ 0 w 416"/>
                <a:gd name="T5" fmla="*/ 290 h 363"/>
                <a:gd name="T6" fmla="*/ 222 w 416"/>
                <a:gd name="T7" fmla="*/ 290 h 363"/>
                <a:gd name="T8" fmla="*/ 198 w 416"/>
                <a:gd name="T9" fmla="*/ 363 h 363"/>
                <a:gd name="T10" fmla="*/ 295 w 416"/>
                <a:gd name="T11" fmla="*/ 290 h 363"/>
                <a:gd name="T12" fmla="*/ 416 w 416"/>
                <a:gd name="T13" fmla="*/ 290 h 363"/>
                <a:gd name="T14" fmla="*/ 416 w 416"/>
                <a:gd name="T15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363">
                  <a:moveTo>
                    <a:pt x="416" y="0"/>
                  </a:moveTo>
                  <a:lnTo>
                    <a:pt x="0" y="0"/>
                  </a:lnTo>
                  <a:lnTo>
                    <a:pt x="0" y="290"/>
                  </a:lnTo>
                  <a:lnTo>
                    <a:pt x="222" y="290"/>
                  </a:lnTo>
                  <a:lnTo>
                    <a:pt x="198" y="363"/>
                  </a:lnTo>
                  <a:lnTo>
                    <a:pt x="295" y="290"/>
                  </a:lnTo>
                  <a:lnTo>
                    <a:pt x="416" y="290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100">
              <a:extLst>
                <a:ext uri="{FF2B5EF4-FFF2-40B4-BE49-F238E27FC236}">
                  <a16:creationId xmlns:a16="http://schemas.microsoft.com/office/drawing/2014/main" xmlns="" id="{A4397522-2451-40B0-8C4C-1A5A3D7047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631363" y="2366963"/>
              <a:ext cx="50800" cy="50800"/>
            </a:xfrm>
            <a:prstGeom prst="ellipse">
              <a:avLst/>
            </a:pr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101">
              <a:extLst>
                <a:ext uri="{FF2B5EF4-FFF2-40B4-BE49-F238E27FC236}">
                  <a16:creationId xmlns:a16="http://schemas.microsoft.com/office/drawing/2014/main" xmlns="" id="{47EC09B0-F901-4C51-AD6D-351064B3C65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58363" y="2366963"/>
              <a:ext cx="50800" cy="50800"/>
            </a:xfrm>
            <a:prstGeom prst="ellipse">
              <a:avLst/>
            </a:pr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102">
              <a:extLst>
                <a:ext uri="{FF2B5EF4-FFF2-40B4-BE49-F238E27FC236}">
                  <a16:creationId xmlns:a16="http://schemas.microsoft.com/office/drawing/2014/main" xmlns="" id="{92F60A54-AD5A-43C2-8197-39E877798BD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888538" y="2366963"/>
              <a:ext cx="50800" cy="50800"/>
            </a:xfrm>
            <a:prstGeom prst="ellipse">
              <a:avLst/>
            </a:prstGeom>
            <a:solidFill>
              <a:srgbClr val="4D5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270625" y="2241550"/>
            <a:ext cx="5426076" cy="11327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270625" y="405898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70626" y="3762715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69925" y="3092545"/>
            <a:ext cx="5845176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69925" y="1768476"/>
            <a:ext cx="5845176" cy="1307198"/>
          </a:xfrm>
        </p:spPr>
        <p:txBody>
          <a:bodyPr/>
          <a:lstStyle/>
          <a:p>
            <a:r>
              <a:rPr lang="zh-CN" altLang="en-US" dirty="0" smtClean="0"/>
              <a:t>商务插画扁平风模板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69924" y="4775338"/>
            <a:ext cx="5845176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69924" y="5071609"/>
            <a:ext cx="5845176" cy="2962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83A4DB-5DFC-4B06-953B-1EC93BDFD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864F62-CD6C-48D1-8842-25D318B8E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C499162-D9FB-42A2-8613-49D1F7CC2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7e3e65c2-0541-4934-98cd-1ba3aefb41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E7A5A44-20BE-433C-83BB-866D2B5FFE3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7700" y="1130300"/>
            <a:ext cx="10896600" cy="5013325"/>
            <a:chOff x="647700" y="1130300"/>
            <a:chExt cx="10896600" cy="5013325"/>
          </a:xfrm>
        </p:grpSpPr>
        <p:sp>
          <p:nvSpPr>
            <p:cNvPr id="6" name="îŝ1îḓè">
              <a:extLst>
                <a:ext uri="{FF2B5EF4-FFF2-40B4-BE49-F238E27FC236}">
                  <a16:creationId xmlns:a16="http://schemas.microsoft.com/office/drawing/2014/main" xmlns="" id="{87CCAA81-5039-4305-9834-29C119356C54}"/>
                </a:ext>
              </a:extLst>
            </p:cNvPr>
            <p:cNvSpPr/>
            <p:nvPr/>
          </p:nvSpPr>
          <p:spPr>
            <a:xfrm>
              <a:off x="647700" y="1455529"/>
              <a:ext cx="3156515" cy="2144446"/>
            </a:xfrm>
            <a:prstGeom prst="rect">
              <a:avLst/>
            </a:prstGeom>
            <a:blipFill>
              <a:blip r:embed="rId3"/>
              <a:stretch>
                <a:fillRect l="-1158" r="-1147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isļîḑé">
              <a:extLst>
                <a:ext uri="{FF2B5EF4-FFF2-40B4-BE49-F238E27FC236}">
                  <a16:creationId xmlns:a16="http://schemas.microsoft.com/office/drawing/2014/main" xmlns="" id="{F86CB7ED-5EDF-490E-A919-4EE2042A5CA9}"/>
                </a:ext>
              </a:extLst>
            </p:cNvPr>
            <p:cNvSpPr/>
            <p:nvPr/>
          </p:nvSpPr>
          <p:spPr>
            <a:xfrm>
              <a:off x="4039021" y="1130300"/>
              <a:ext cx="4113957" cy="2794904"/>
            </a:xfrm>
            <a:prstGeom prst="rect">
              <a:avLst/>
            </a:prstGeom>
            <a:blipFill>
              <a:blip r:embed="rId4"/>
              <a:stretch>
                <a:fillRect l="-10420" r="-10357"/>
              </a:stretch>
            </a:blipFill>
            <a:ln w="57150" cap="flat" cmpd="sng" algn="ctr">
              <a:noFill/>
              <a:prstDash val="solid"/>
              <a:miter lim="800000"/>
            </a:ln>
            <a:effectLst>
              <a:outerShdw sx="104000" sy="104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íṧḻïḑe">
              <a:extLst>
                <a:ext uri="{FF2B5EF4-FFF2-40B4-BE49-F238E27FC236}">
                  <a16:creationId xmlns:a16="http://schemas.microsoft.com/office/drawing/2014/main" xmlns="" id="{C6806704-C774-44E1-9CC6-0BB04A6A7E6E}"/>
                </a:ext>
              </a:extLst>
            </p:cNvPr>
            <p:cNvSpPr/>
            <p:nvPr/>
          </p:nvSpPr>
          <p:spPr>
            <a:xfrm>
              <a:off x="8387785" y="1455529"/>
              <a:ext cx="3156515" cy="2144446"/>
            </a:xfrm>
            <a:prstGeom prst="rect">
              <a:avLst/>
            </a:prstGeom>
            <a:blipFill>
              <a:blip r:embed="rId5"/>
              <a:stretch>
                <a:fillRect l="-977" r="-969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íṣḷíde">
              <a:extLst>
                <a:ext uri="{FF2B5EF4-FFF2-40B4-BE49-F238E27FC236}">
                  <a16:creationId xmlns:a16="http://schemas.microsoft.com/office/drawing/2014/main" xmlns="" id="{EEBE29AC-42C6-4380-850C-32EFBB92D5FF}"/>
                </a:ext>
              </a:extLst>
            </p:cNvPr>
            <p:cNvSpPr txBox="1"/>
            <p:nvPr/>
          </p:nvSpPr>
          <p:spPr bwMode="auto">
            <a:xfrm>
              <a:off x="4746000" y="4452304"/>
              <a:ext cx="270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śliḋe">
              <a:extLst>
                <a:ext uri="{FF2B5EF4-FFF2-40B4-BE49-F238E27FC236}">
                  <a16:creationId xmlns:a16="http://schemas.microsoft.com/office/drawing/2014/main" xmlns="" id="{228B946A-F994-40F9-BB94-3738448DA23A}"/>
                </a:ext>
              </a:extLst>
            </p:cNvPr>
            <p:cNvSpPr/>
            <p:nvPr/>
          </p:nvSpPr>
          <p:spPr bwMode="auto">
            <a:xfrm>
              <a:off x="4746000" y="4894109"/>
              <a:ext cx="2700000" cy="807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śḻîďé">
              <a:extLst>
                <a:ext uri="{FF2B5EF4-FFF2-40B4-BE49-F238E27FC236}">
                  <a16:creationId xmlns:a16="http://schemas.microsoft.com/office/drawing/2014/main" xmlns="" id="{9C2E0CEB-9849-4AD9-A2DF-23CC02E4CFF9}"/>
                </a:ext>
              </a:extLst>
            </p:cNvPr>
            <p:cNvSpPr txBox="1"/>
            <p:nvPr/>
          </p:nvSpPr>
          <p:spPr bwMode="auto">
            <a:xfrm>
              <a:off x="875957" y="3925204"/>
              <a:ext cx="270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ísḻïḓê">
              <a:extLst>
                <a:ext uri="{FF2B5EF4-FFF2-40B4-BE49-F238E27FC236}">
                  <a16:creationId xmlns:a16="http://schemas.microsoft.com/office/drawing/2014/main" xmlns="" id="{711939C6-B8E1-41E1-A03A-8707C2CF9328}"/>
                </a:ext>
              </a:extLst>
            </p:cNvPr>
            <p:cNvSpPr/>
            <p:nvPr/>
          </p:nvSpPr>
          <p:spPr bwMode="auto">
            <a:xfrm>
              <a:off x="875957" y="4367009"/>
              <a:ext cx="2700000" cy="956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ï$liḋé">
              <a:extLst>
                <a:ext uri="{FF2B5EF4-FFF2-40B4-BE49-F238E27FC236}">
                  <a16:creationId xmlns:a16="http://schemas.microsoft.com/office/drawing/2014/main" xmlns="" id="{FE469286-4E05-479E-AFD0-6F626E6396FF}"/>
                </a:ext>
              </a:extLst>
            </p:cNvPr>
            <p:cNvSpPr txBox="1"/>
            <p:nvPr/>
          </p:nvSpPr>
          <p:spPr bwMode="auto">
            <a:xfrm>
              <a:off x="8616042" y="3925204"/>
              <a:ext cx="270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iṧļíde">
              <a:extLst>
                <a:ext uri="{FF2B5EF4-FFF2-40B4-BE49-F238E27FC236}">
                  <a16:creationId xmlns:a16="http://schemas.microsoft.com/office/drawing/2014/main" xmlns="" id="{A7136655-A49D-4321-B03A-4715FD36933A}"/>
                </a:ext>
              </a:extLst>
            </p:cNvPr>
            <p:cNvSpPr/>
            <p:nvPr/>
          </p:nvSpPr>
          <p:spPr bwMode="auto">
            <a:xfrm>
              <a:off x="8616042" y="4367009"/>
              <a:ext cx="2700000" cy="956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śļïďè">
              <a:extLst>
                <a:ext uri="{FF2B5EF4-FFF2-40B4-BE49-F238E27FC236}">
                  <a16:creationId xmlns:a16="http://schemas.microsoft.com/office/drawing/2014/main" xmlns="" id="{B76B3C55-2961-4D06-AEE4-0250D2AE9328}"/>
                </a:ext>
              </a:extLst>
            </p:cNvPr>
            <p:cNvSpPr txBox="1"/>
            <p:nvPr/>
          </p:nvSpPr>
          <p:spPr bwMode="auto">
            <a:xfrm>
              <a:off x="1463858" y="5181568"/>
              <a:ext cx="1524198" cy="44180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$510K</a:t>
              </a:r>
            </a:p>
          </p:txBody>
        </p:sp>
        <p:sp>
          <p:nvSpPr>
            <p:cNvPr id="16" name="išḻíďè">
              <a:extLst>
                <a:ext uri="{FF2B5EF4-FFF2-40B4-BE49-F238E27FC236}">
                  <a16:creationId xmlns:a16="http://schemas.microsoft.com/office/drawing/2014/main" xmlns="" id="{CC751B5E-0354-4121-81BF-C06DDAB661ED}"/>
                </a:ext>
              </a:extLst>
            </p:cNvPr>
            <p:cNvSpPr txBox="1"/>
            <p:nvPr/>
          </p:nvSpPr>
          <p:spPr bwMode="auto">
            <a:xfrm>
              <a:off x="5333900" y="5701820"/>
              <a:ext cx="1524198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$880K</a:t>
              </a:r>
            </a:p>
          </p:txBody>
        </p:sp>
        <p:sp>
          <p:nvSpPr>
            <p:cNvPr id="17" name="ïṥḷíḑé">
              <a:extLst>
                <a:ext uri="{FF2B5EF4-FFF2-40B4-BE49-F238E27FC236}">
                  <a16:creationId xmlns:a16="http://schemas.microsoft.com/office/drawing/2014/main" xmlns="" id="{1B4A760E-8E38-4D38-B22D-63A209E6FF61}"/>
                </a:ext>
              </a:extLst>
            </p:cNvPr>
            <p:cNvSpPr txBox="1"/>
            <p:nvPr/>
          </p:nvSpPr>
          <p:spPr bwMode="auto">
            <a:xfrm>
              <a:off x="9203944" y="5181568"/>
              <a:ext cx="1524198" cy="44180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$610K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105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4F6711-FBAD-4E9A-BB4F-562FADD34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76F42F3-9F75-4598-80BF-62E321F09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02AC3D1-5934-4096-9182-84CAD0DF8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3f103d5-4688-4141-abd9-b35d52b4b3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F93CE33-FA2B-43BD-BD45-51087C010C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079" y="1123950"/>
            <a:ext cx="10840409" cy="5030475"/>
            <a:chOff x="680079" y="1123950"/>
            <a:chExt cx="10840409" cy="5030475"/>
          </a:xfrm>
        </p:grpSpPr>
        <p:grpSp>
          <p:nvGrpSpPr>
            <p:cNvPr id="6" name="i$ḻiḓê">
              <a:extLst>
                <a:ext uri="{FF2B5EF4-FFF2-40B4-BE49-F238E27FC236}">
                  <a16:creationId xmlns:a16="http://schemas.microsoft.com/office/drawing/2014/main" xmlns="" id="{72E4D67A-BEE9-42C0-B7FC-8C6E8A2C72A2}"/>
                </a:ext>
              </a:extLst>
            </p:cNvPr>
            <p:cNvGrpSpPr/>
            <p:nvPr/>
          </p:nvGrpSpPr>
          <p:grpSpPr>
            <a:xfrm>
              <a:off x="3771899" y="2173689"/>
              <a:ext cx="4648199" cy="2993014"/>
              <a:chOff x="4216503" y="2218776"/>
              <a:chExt cx="3758995" cy="2420448"/>
            </a:xfrm>
          </p:grpSpPr>
          <p:sp>
            <p:nvSpPr>
              <p:cNvPr id="17" name="íṥḻïḍê">
                <a:extLst>
                  <a:ext uri="{FF2B5EF4-FFF2-40B4-BE49-F238E27FC236}">
                    <a16:creationId xmlns:a16="http://schemas.microsoft.com/office/drawing/2014/main" xmlns="" id="{F7DBAFEB-E787-4303-B8C1-93F0DE0A896A}"/>
                  </a:ext>
                </a:extLst>
              </p:cNvPr>
              <p:cNvSpPr/>
              <p:nvPr/>
            </p:nvSpPr>
            <p:spPr bwMode="auto">
              <a:xfrm rot="5400000">
                <a:off x="4425467" y="3220037"/>
                <a:ext cx="1098384" cy="419105"/>
              </a:xfrm>
              <a:custGeom>
                <a:avLst/>
                <a:gdLst>
                  <a:gd name="T0" fmla="*/ 465 w 933"/>
                  <a:gd name="T1" fmla="*/ 356 h 356"/>
                  <a:gd name="T2" fmla="*/ 0 w 933"/>
                  <a:gd name="T3" fmla="*/ 178 h 356"/>
                  <a:gd name="T4" fmla="*/ 465 w 933"/>
                  <a:gd name="T5" fmla="*/ 0 h 356"/>
                  <a:gd name="T6" fmla="*/ 933 w 933"/>
                  <a:gd name="T7" fmla="*/ 178 h 356"/>
                  <a:gd name="T8" fmla="*/ 465 w 933"/>
                  <a:gd name="T9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6">
                    <a:moveTo>
                      <a:pt x="465" y="356"/>
                    </a:moveTo>
                    <a:lnTo>
                      <a:pt x="0" y="178"/>
                    </a:lnTo>
                    <a:lnTo>
                      <a:pt x="465" y="0"/>
                    </a:lnTo>
                    <a:lnTo>
                      <a:pt x="933" y="178"/>
                    </a:lnTo>
                    <a:lnTo>
                      <a:pt x="465" y="35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îṩ1ïďè">
                <a:extLst>
                  <a:ext uri="{FF2B5EF4-FFF2-40B4-BE49-F238E27FC236}">
                    <a16:creationId xmlns:a16="http://schemas.microsoft.com/office/drawing/2014/main" xmlns="" id="{5EC0D06F-E8C0-44ED-BC2A-D95708360E36}"/>
                  </a:ext>
                </a:extLst>
              </p:cNvPr>
              <p:cNvSpPr/>
              <p:nvPr/>
            </p:nvSpPr>
            <p:spPr bwMode="auto">
              <a:xfrm rot="5400000">
                <a:off x="4321869" y="2775033"/>
                <a:ext cx="547426" cy="758156"/>
              </a:xfrm>
              <a:custGeom>
                <a:avLst/>
                <a:gdLst>
                  <a:gd name="T0" fmla="*/ 465 w 465"/>
                  <a:gd name="T1" fmla="*/ 178 h 644"/>
                  <a:gd name="T2" fmla="*/ 0 w 465"/>
                  <a:gd name="T3" fmla="*/ 0 h 644"/>
                  <a:gd name="T4" fmla="*/ 0 w 465"/>
                  <a:gd name="T5" fmla="*/ 364 h 644"/>
                  <a:gd name="T6" fmla="*/ 465 w 465"/>
                  <a:gd name="T7" fmla="*/ 644 h 644"/>
                  <a:gd name="T8" fmla="*/ 465 w 465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178"/>
                    </a:moveTo>
                    <a:lnTo>
                      <a:pt x="0" y="0"/>
                    </a:lnTo>
                    <a:lnTo>
                      <a:pt x="0" y="364"/>
                    </a:lnTo>
                    <a:lnTo>
                      <a:pt x="465" y="644"/>
                    </a:lnTo>
                    <a:lnTo>
                      <a:pt x="465" y="17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îślïďé">
                <a:extLst>
                  <a:ext uri="{FF2B5EF4-FFF2-40B4-BE49-F238E27FC236}">
                    <a16:creationId xmlns:a16="http://schemas.microsoft.com/office/drawing/2014/main" xmlns="" id="{A0731526-40EB-4EDE-A19F-54A3CA2FE669}"/>
                  </a:ext>
                </a:extLst>
              </p:cNvPr>
              <p:cNvSpPr/>
              <p:nvPr/>
            </p:nvSpPr>
            <p:spPr bwMode="auto">
              <a:xfrm rot="5400000">
                <a:off x="4320103" y="3324225"/>
                <a:ext cx="550958" cy="758156"/>
              </a:xfrm>
              <a:custGeom>
                <a:avLst/>
                <a:gdLst>
                  <a:gd name="T0" fmla="*/ 0 w 468"/>
                  <a:gd name="T1" fmla="*/ 178 h 644"/>
                  <a:gd name="T2" fmla="*/ 468 w 468"/>
                  <a:gd name="T3" fmla="*/ 0 h 644"/>
                  <a:gd name="T4" fmla="*/ 468 w 468"/>
                  <a:gd name="T5" fmla="*/ 364 h 644"/>
                  <a:gd name="T6" fmla="*/ 0 w 468"/>
                  <a:gd name="T7" fmla="*/ 644 h 644"/>
                  <a:gd name="T8" fmla="*/ 0 w 468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178"/>
                    </a:moveTo>
                    <a:lnTo>
                      <a:pt x="468" y="0"/>
                    </a:lnTo>
                    <a:lnTo>
                      <a:pt x="468" y="364"/>
                    </a:lnTo>
                    <a:lnTo>
                      <a:pt x="0" y="644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iṡ1íďê">
                <a:extLst>
                  <a:ext uri="{FF2B5EF4-FFF2-40B4-BE49-F238E27FC236}">
                    <a16:creationId xmlns:a16="http://schemas.microsoft.com/office/drawing/2014/main" xmlns="" id="{621424F7-D5B8-4FB9-B2C3-73F83A137D45}"/>
                  </a:ext>
                </a:extLst>
              </p:cNvPr>
              <p:cNvSpPr/>
              <p:nvPr/>
            </p:nvSpPr>
            <p:spPr bwMode="auto">
              <a:xfrm rot="5400000">
                <a:off x="4800426" y="3297148"/>
                <a:ext cx="1758826" cy="263706"/>
              </a:xfrm>
              <a:custGeom>
                <a:avLst/>
                <a:gdLst>
                  <a:gd name="T0" fmla="*/ 746 w 1494"/>
                  <a:gd name="T1" fmla="*/ 224 h 224"/>
                  <a:gd name="T2" fmla="*/ 0 w 1494"/>
                  <a:gd name="T3" fmla="*/ 112 h 224"/>
                  <a:gd name="T4" fmla="*/ 746 w 1494"/>
                  <a:gd name="T5" fmla="*/ 0 h 224"/>
                  <a:gd name="T6" fmla="*/ 1494 w 1494"/>
                  <a:gd name="T7" fmla="*/ 112 h 224"/>
                  <a:gd name="T8" fmla="*/ 746 w 149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224"/>
                    </a:moveTo>
                    <a:lnTo>
                      <a:pt x="0" y="112"/>
                    </a:lnTo>
                    <a:lnTo>
                      <a:pt x="746" y="0"/>
                    </a:lnTo>
                    <a:lnTo>
                      <a:pt x="1494" y="112"/>
                    </a:lnTo>
                    <a:lnTo>
                      <a:pt x="746" y="2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ïṡlïḋé">
                <a:extLst>
                  <a:ext uri="{FF2B5EF4-FFF2-40B4-BE49-F238E27FC236}">
                    <a16:creationId xmlns:a16="http://schemas.microsoft.com/office/drawing/2014/main" xmlns="" id="{0A500150-301D-457F-893A-3C1561EC1468}"/>
                  </a:ext>
                </a:extLst>
              </p:cNvPr>
              <p:cNvSpPr/>
              <p:nvPr/>
            </p:nvSpPr>
            <p:spPr bwMode="auto">
              <a:xfrm rot="5400000">
                <a:off x="4876948" y="2624932"/>
                <a:ext cx="878236" cy="727547"/>
              </a:xfrm>
              <a:custGeom>
                <a:avLst/>
                <a:gdLst>
                  <a:gd name="T0" fmla="*/ 746 w 746"/>
                  <a:gd name="T1" fmla="*/ 112 h 618"/>
                  <a:gd name="T2" fmla="*/ 0 w 746"/>
                  <a:gd name="T3" fmla="*/ 0 h 618"/>
                  <a:gd name="T4" fmla="*/ 0 w 746"/>
                  <a:gd name="T5" fmla="*/ 394 h 618"/>
                  <a:gd name="T6" fmla="*/ 746 w 746"/>
                  <a:gd name="T7" fmla="*/ 618 h 618"/>
                  <a:gd name="T8" fmla="*/ 746 w 746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8">
                    <a:moveTo>
                      <a:pt x="746" y="112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746" y="618"/>
                    </a:lnTo>
                    <a:lnTo>
                      <a:pt x="746" y="1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" name="îşlïdé">
                <a:extLst>
                  <a:ext uri="{FF2B5EF4-FFF2-40B4-BE49-F238E27FC236}">
                    <a16:creationId xmlns:a16="http://schemas.microsoft.com/office/drawing/2014/main" xmlns="" id="{ABDC2DDC-8F60-49B1-9D45-B19FC42A253D}"/>
                  </a:ext>
                </a:extLst>
              </p:cNvPr>
              <p:cNvSpPr/>
              <p:nvPr/>
            </p:nvSpPr>
            <p:spPr bwMode="auto">
              <a:xfrm rot="5400000">
                <a:off x="4875769" y="3504346"/>
                <a:ext cx="880591" cy="727547"/>
              </a:xfrm>
              <a:custGeom>
                <a:avLst/>
                <a:gdLst>
                  <a:gd name="T0" fmla="*/ 0 w 748"/>
                  <a:gd name="T1" fmla="*/ 112 h 618"/>
                  <a:gd name="T2" fmla="*/ 748 w 748"/>
                  <a:gd name="T3" fmla="*/ 0 h 618"/>
                  <a:gd name="T4" fmla="*/ 748 w 748"/>
                  <a:gd name="T5" fmla="*/ 394 h 618"/>
                  <a:gd name="T6" fmla="*/ 0 w 748"/>
                  <a:gd name="T7" fmla="*/ 618 h 618"/>
                  <a:gd name="T8" fmla="*/ 0 w 748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8">
                    <a:moveTo>
                      <a:pt x="0" y="112"/>
                    </a:moveTo>
                    <a:lnTo>
                      <a:pt x="748" y="0"/>
                    </a:lnTo>
                    <a:lnTo>
                      <a:pt x="748" y="394"/>
                    </a:lnTo>
                    <a:lnTo>
                      <a:pt x="0" y="618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íšḻïḋé">
                <a:extLst>
                  <a:ext uri="{FF2B5EF4-FFF2-40B4-BE49-F238E27FC236}">
                    <a16:creationId xmlns:a16="http://schemas.microsoft.com/office/drawing/2014/main" xmlns="" id="{76070C6B-524B-4117-9339-6392564E1478}"/>
                  </a:ext>
                </a:extLst>
              </p:cNvPr>
              <p:cNvSpPr/>
              <p:nvPr/>
            </p:nvSpPr>
            <p:spPr bwMode="auto">
              <a:xfrm rot="5400000">
                <a:off x="6667559" y="3220625"/>
                <a:ext cx="1098384" cy="417928"/>
              </a:xfrm>
              <a:custGeom>
                <a:avLst/>
                <a:gdLst>
                  <a:gd name="T0" fmla="*/ 465 w 933"/>
                  <a:gd name="T1" fmla="*/ 0 h 355"/>
                  <a:gd name="T2" fmla="*/ 0 w 933"/>
                  <a:gd name="T3" fmla="*/ 177 h 355"/>
                  <a:gd name="T4" fmla="*/ 465 w 933"/>
                  <a:gd name="T5" fmla="*/ 355 h 355"/>
                  <a:gd name="T6" fmla="*/ 933 w 933"/>
                  <a:gd name="T7" fmla="*/ 177 h 355"/>
                  <a:gd name="T8" fmla="*/ 465 w 933"/>
                  <a:gd name="T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5">
                    <a:moveTo>
                      <a:pt x="465" y="0"/>
                    </a:moveTo>
                    <a:lnTo>
                      <a:pt x="0" y="177"/>
                    </a:lnTo>
                    <a:lnTo>
                      <a:pt x="465" y="355"/>
                    </a:lnTo>
                    <a:lnTo>
                      <a:pt x="933" y="177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í$ḻíďé">
                <a:extLst>
                  <a:ext uri="{FF2B5EF4-FFF2-40B4-BE49-F238E27FC236}">
                    <a16:creationId xmlns:a16="http://schemas.microsoft.com/office/drawing/2014/main" xmlns="" id="{A5877E5B-6782-45EB-A071-6A715A1F439F}"/>
                  </a:ext>
                </a:extLst>
              </p:cNvPr>
              <p:cNvSpPr/>
              <p:nvPr/>
            </p:nvSpPr>
            <p:spPr bwMode="auto">
              <a:xfrm rot="5400000">
                <a:off x="7322705" y="2775033"/>
                <a:ext cx="547426" cy="758156"/>
              </a:xfrm>
              <a:custGeom>
                <a:avLst/>
                <a:gdLst>
                  <a:gd name="T0" fmla="*/ 465 w 465"/>
                  <a:gd name="T1" fmla="*/ 467 h 644"/>
                  <a:gd name="T2" fmla="*/ 0 w 465"/>
                  <a:gd name="T3" fmla="*/ 644 h 644"/>
                  <a:gd name="T4" fmla="*/ 0 w 465"/>
                  <a:gd name="T5" fmla="*/ 280 h 644"/>
                  <a:gd name="T6" fmla="*/ 465 w 465"/>
                  <a:gd name="T7" fmla="*/ 0 h 644"/>
                  <a:gd name="T8" fmla="*/ 465 w 465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467"/>
                    </a:moveTo>
                    <a:lnTo>
                      <a:pt x="0" y="644"/>
                    </a:lnTo>
                    <a:lnTo>
                      <a:pt x="0" y="280"/>
                    </a:lnTo>
                    <a:lnTo>
                      <a:pt x="465" y="0"/>
                    </a:lnTo>
                    <a:lnTo>
                      <a:pt x="465" y="46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işļiḋe">
                <a:extLst>
                  <a:ext uri="{FF2B5EF4-FFF2-40B4-BE49-F238E27FC236}">
                    <a16:creationId xmlns:a16="http://schemas.microsoft.com/office/drawing/2014/main" xmlns="" id="{70EB799B-B337-4A7C-B8C7-30F76EDE7B5F}"/>
                  </a:ext>
                </a:extLst>
              </p:cNvPr>
              <p:cNvSpPr/>
              <p:nvPr/>
            </p:nvSpPr>
            <p:spPr bwMode="auto">
              <a:xfrm rot="5400000">
                <a:off x="7320940" y="3324225"/>
                <a:ext cx="550958" cy="758156"/>
              </a:xfrm>
              <a:custGeom>
                <a:avLst/>
                <a:gdLst>
                  <a:gd name="T0" fmla="*/ 0 w 468"/>
                  <a:gd name="T1" fmla="*/ 467 h 644"/>
                  <a:gd name="T2" fmla="*/ 468 w 468"/>
                  <a:gd name="T3" fmla="*/ 644 h 644"/>
                  <a:gd name="T4" fmla="*/ 468 w 468"/>
                  <a:gd name="T5" fmla="*/ 280 h 644"/>
                  <a:gd name="T6" fmla="*/ 0 w 468"/>
                  <a:gd name="T7" fmla="*/ 0 h 644"/>
                  <a:gd name="T8" fmla="*/ 0 w 468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467"/>
                    </a:moveTo>
                    <a:lnTo>
                      <a:pt x="468" y="644"/>
                    </a:lnTo>
                    <a:lnTo>
                      <a:pt x="468" y="280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íşļïďe">
                <a:extLst>
                  <a:ext uri="{FF2B5EF4-FFF2-40B4-BE49-F238E27FC236}">
                    <a16:creationId xmlns:a16="http://schemas.microsoft.com/office/drawing/2014/main" xmlns="" id="{9913E232-A97E-4C5E-B7DB-1E21B3CB5809}"/>
                  </a:ext>
                </a:extLst>
              </p:cNvPr>
              <p:cNvSpPr/>
              <p:nvPr/>
            </p:nvSpPr>
            <p:spPr bwMode="auto">
              <a:xfrm rot="5400000">
                <a:off x="5631571" y="3297148"/>
                <a:ext cx="1758826" cy="263706"/>
              </a:xfrm>
              <a:custGeom>
                <a:avLst/>
                <a:gdLst>
                  <a:gd name="T0" fmla="*/ 746 w 1494"/>
                  <a:gd name="T1" fmla="*/ 0 h 224"/>
                  <a:gd name="T2" fmla="*/ 0 w 1494"/>
                  <a:gd name="T3" fmla="*/ 111 h 224"/>
                  <a:gd name="T4" fmla="*/ 746 w 1494"/>
                  <a:gd name="T5" fmla="*/ 224 h 224"/>
                  <a:gd name="T6" fmla="*/ 1494 w 1494"/>
                  <a:gd name="T7" fmla="*/ 111 h 224"/>
                  <a:gd name="T8" fmla="*/ 746 w 1494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0"/>
                    </a:moveTo>
                    <a:lnTo>
                      <a:pt x="0" y="111"/>
                    </a:lnTo>
                    <a:lnTo>
                      <a:pt x="746" y="224"/>
                    </a:lnTo>
                    <a:lnTo>
                      <a:pt x="1494" y="111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îṧ1ídê">
                <a:extLst>
                  <a:ext uri="{FF2B5EF4-FFF2-40B4-BE49-F238E27FC236}">
                    <a16:creationId xmlns:a16="http://schemas.microsoft.com/office/drawing/2014/main" xmlns="" id="{3945D09B-6548-490A-9C96-16B47601B3B4}"/>
                  </a:ext>
                </a:extLst>
              </p:cNvPr>
              <p:cNvSpPr/>
              <p:nvPr/>
            </p:nvSpPr>
            <p:spPr bwMode="auto">
              <a:xfrm rot="5400000">
                <a:off x="6436228" y="2625521"/>
                <a:ext cx="878236" cy="726370"/>
              </a:xfrm>
              <a:custGeom>
                <a:avLst/>
                <a:gdLst>
                  <a:gd name="T0" fmla="*/ 746 w 746"/>
                  <a:gd name="T1" fmla="*/ 506 h 617"/>
                  <a:gd name="T2" fmla="*/ 0 w 746"/>
                  <a:gd name="T3" fmla="*/ 617 h 617"/>
                  <a:gd name="T4" fmla="*/ 0 w 746"/>
                  <a:gd name="T5" fmla="*/ 224 h 617"/>
                  <a:gd name="T6" fmla="*/ 746 w 746"/>
                  <a:gd name="T7" fmla="*/ 0 h 617"/>
                  <a:gd name="T8" fmla="*/ 746 w 746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7">
                    <a:moveTo>
                      <a:pt x="746" y="506"/>
                    </a:moveTo>
                    <a:lnTo>
                      <a:pt x="0" y="617"/>
                    </a:lnTo>
                    <a:lnTo>
                      <a:pt x="0" y="224"/>
                    </a:lnTo>
                    <a:lnTo>
                      <a:pt x="746" y="0"/>
                    </a:lnTo>
                    <a:lnTo>
                      <a:pt x="746" y="506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íŝlîḑe">
                <a:extLst>
                  <a:ext uri="{FF2B5EF4-FFF2-40B4-BE49-F238E27FC236}">
                    <a16:creationId xmlns:a16="http://schemas.microsoft.com/office/drawing/2014/main" xmlns="" id="{777ED8CF-4688-4E42-B826-02ACF2427B7F}"/>
                  </a:ext>
                </a:extLst>
              </p:cNvPr>
              <p:cNvSpPr/>
              <p:nvPr/>
            </p:nvSpPr>
            <p:spPr bwMode="auto">
              <a:xfrm rot="5400000">
                <a:off x="6435051" y="3504934"/>
                <a:ext cx="880591" cy="726370"/>
              </a:xfrm>
              <a:custGeom>
                <a:avLst/>
                <a:gdLst>
                  <a:gd name="T0" fmla="*/ 0 w 748"/>
                  <a:gd name="T1" fmla="*/ 506 h 617"/>
                  <a:gd name="T2" fmla="*/ 748 w 748"/>
                  <a:gd name="T3" fmla="*/ 617 h 617"/>
                  <a:gd name="T4" fmla="*/ 748 w 748"/>
                  <a:gd name="T5" fmla="*/ 224 h 617"/>
                  <a:gd name="T6" fmla="*/ 0 w 748"/>
                  <a:gd name="T7" fmla="*/ 0 h 617"/>
                  <a:gd name="T8" fmla="*/ 0 w 748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7">
                    <a:moveTo>
                      <a:pt x="0" y="506"/>
                    </a:moveTo>
                    <a:lnTo>
                      <a:pt x="748" y="617"/>
                    </a:lnTo>
                    <a:lnTo>
                      <a:pt x="748" y="224"/>
                    </a:lnTo>
                    <a:lnTo>
                      <a:pt x="0" y="0"/>
                    </a:lnTo>
                    <a:lnTo>
                      <a:pt x="0" y="506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ï$1îďé">
                <a:extLst>
                  <a:ext uri="{FF2B5EF4-FFF2-40B4-BE49-F238E27FC236}">
                    <a16:creationId xmlns:a16="http://schemas.microsoft.com/office/drawing/2014/main" xmlns="" id="{6C4ED025-AB76-4843-BE9D-451A1C134ACE}"/>
                  </a:ext>
                </a:extLst>
              </p:cNvPr>
              <p:cNvSpPr/>
              <p:nvPr/>
            </p:nvSpPr>
            <p:spPr bwMode="auto">
              <a:xfrm rot="5400000">
                <a:off x="5486768" y="2445988"/>
                <a:ext cx="1209047" cy="754624"/>
              </a:xfrm>
              <a:custGeom>
                <a:avLst/>
                <a:gdLst>
                  <a:gd name="T0" fmla="*/ 1027 w 1027"/>
                  <a:gd name="T1" fmla="*/ 641 h 641"/>
                  <a:gd name="T2" fmla="*/ 0 w 1027"/>
                  <a:gd name="T3" fmla="*/ 532 h 641"/>
                  <a:gd name="T4" fmla="*/ 0 w 1027"/>
                  <a:gd name="T5" fmla="*/ 111 h 641"/>
                  <a:gd name="T6" fmla="*/ 1027 w 1027"/>
                  <a:gd name="T7" fmla="*/ 0 h 641"/>
                  <a:gd name="T8" fmla="*/ 1027 w 1027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7" h="641">
                    <a:moveTo>
                      <a:pt x="1027" y="641"/>
                    </a:moveTo>
                    <a:lnTo>
                      <a:pt x="0" y="532"/>
                    </a:lnTo>
                    <a:lnTo>
                      <a:pt x="0" y="111"/>
                    </a:lnTo>
                    <a:lnTo>
                      <a:pt x="1027" y="0"/>
                    </a:lnTo>
                    <a:lnTo>
                      <a:pt x="1027" y="64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ïṥļîďè">
                <a:extLst>
                  <a:ext uri="{FF2B5EF4-FFF2-40B4-BE49-F238E27FC236}">
                    <a16:creationId xmlns:a16="http://schemas.microsoft.com/office/drawing/2014/main" xmlns="" id="{59C22CE9-A914-4982-94B5-BBA636BDDF74}"/>
                  </a:ext>
                </a:extLst>
              </p:cNvPr>
              <p:cNvSpPr/>
              <p:nvPr/>
            </p:nvSpPr>
            <p:spPr bwMode="auto">
              <a:xfrm rot="5400000">
                <a:off x="5485590" y="3656212"/>
                <a:ext cx="1211401" cy="754624"/>
              </a:xfrm>
              <a:custGeom>
                <a:avLst/>
                <a:gdLst>
                  <a:gd name="T0" fmla="*/ 0 w 1029"/>
                  <a:gd name="T1" fmla="*/ 641 h 641"/>
                  <a:gd name="T2" fmla="*/ 1029 w 1029"/>
                  <a:gd name="T3" fmla="*/ 532 h 641"/>
                  <a:gd name="T4" fmla="*/ 1029 w 1029"/>
                  <a:gd name="T5" fmla="*/ 111 h 641"/>
                  <a:gd name="T6" fmla="*/ 0 w 1029"/>
                  <a:gd name="T7" fmla="*/ 0 h 641"/>
                  <a:gd name="T8" fmla="*/ 0 w 102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9" h="641">
                    <a:moveTo>
                      <a:pt x="0" y="641"/>
                    </a:moveTo>
                    <a:lnTo>
                      <a:pt x="1029" y="532"/>
                    </a:lnTo>
                    <a:lnTo>
                      <a:pt x="1029" y="111"/>
                    </a:lnTo>
                    <a:lnTo>
                      <a:pt x="0" y="0"/>
                    </a:lnTo>
                    <a:lnTo>
                      <a:pt x="0" y="6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iṣḷiḍe">
                <a:extLst>
                  <a:ext uri="{FF2B5EF4-FFF2-40B4-BE49-F238E27FC236}">
                    <a16:creationId xmlns:a16="http://schemas.microsoft.com/office/drawing/2014/main" xmlns="" id="{5B439B39-3F14-4589-A2CB-392A68C5B976}"/>
                  </a:ext>
                </a:extLst>
              </p:cNvPr>
              <p:cNvSpPr/>
              <p:nvPr/>
            </p:nvSpPr>
            <p:spPr bwMode="auto">
              <a:xfrm rot="5400000">
                <a:off x="7695309" y="3153521"/>
                <a:ext cx="9418" cy="550958"/>
              </a:xfrm>
              <a:custGeom>
                <a:avLst/>
                <a:gdLst>
                  <a:gd name="T0" fmla="*/ 8 w 8"/>
                  <a:gd name="T1" fmla="*/ 468 h 468"/>
                  <a:gd name="T2" fmla="*/ 0 w 8"/>
                  <a:gd name="T3" fmla="*/ 468 h 468"/>
                  <a:gd name="T4" fmla="*/ 0 w 8"/>
                  <a:gd name="T5" fmla="*/ 2 h 468"/>
                  <a:gd name="T6" fmla="*/ 3 w 8"/>
                  <a:gd name="T7" fmla="*/ 0 h 468"/>
                  <a:gd name="T8" fmla="*/ 8 w 8"/>
                  <a:gd name="T9" fmla="*/ 2 h 468"/>
                  <a:gd name="T10" fmla="*/ 8 w 8"/>
                  <a:gd name="T11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468"/>
                    </a:moveTo>
                    <a:lnTo>
                      <a:pt x="0" y="468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8" y="2"/>
                    </a:lnTo>
                    <a:lnTo>
                      <a:pt x="8" y="468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ïṡḻïḋè">
                <a:extLst>
                  <a:ext uri="{FF2B5EF4-FFF2-40B4-BE49-F238E27FC236}">
                    <a16:creationId xmlns:a16="http://schemas.microsoft.com/office/drawing/2014/main" xmlns="" id="{0647BC90-9C98-462B-A752-470318D757C0}"/>
                  </a:ext>
                </a:extLst>
              </p:cNvPr>
              <p:cNvSpPr/>
              <p:nvPr/>
            </p:nvSpPr>
            <p:spPr bwMode="auto">
              <a:xfrm rot="5400000">
                <a:off x="6935975" y="3131154"/>
                <a:ext cx="9418" cy="595694"/>
              </a:xfrm>
              <a:custGeom>
                <a:avLst/>
                <a:gdLst>
                  <a:gd name="T0" fmla="*/ 8 w 8"/>
                  <a:gd name="T1" fmla="*/ 506 h 506"/>
                  <a:gd name="T2" fmla="*/ 0 w 8"/>
                  <a:gd name="T3" fmla="*/ 506 h 506"/>
                  <a:gd name="T4" fmla="*/ 0 w 8"/>
                  <a:gd name="T5" fmla="*/ 1 h 506"/>
                  <a:gd name="T6" fmla="*/ 3 w 8"/>
                  <a:gd name="T7" fmla="*/ 0 h 506"/>
                  <a:gd name="T8" fmla="*/ 8 w 8"/>
                  <a:gd name="T9" fmla="*/ 1 h 506"/>
                  <a:gd name="T10" fmla="*/ 8 w 8"/>
                  <a:gd name="T11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506"/>
                    </a:moveTo>
                    <a:lnTo>
                      <a:pt x="0" y="506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8" y="506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íSlïḋe">
                <a:extLst>
                  <a:ext uri="{FF2B5EF4-FFF2-40B4-BE49-F238E27FC236}">
                    <a16:creationId xmlns:a16="http://schemas.microsoft.com/office/drawing/2014/main" xmlns="" id="{2635BAB9-1FD4-4944-80E5-F563F86B3CE1}"/>
                  </a:ext>
                </a:extLst>
              </p:cNvPr>
              <p:cNvSpPr/>
              <p:nvPr/>
            </p:nvSpPr>
            <p:spPr bwMode="auto">
              <a:xfrm rot="5400000">
                <a:off x="4487273" y="3153521"/>
                <a:ext cx="9418" cy="550958"/>
              </a:xfrm>
              <a:custGeom>
                <a:avLst/>
                <a:gdLst>
                  <a:gd name="T0" fmla="*/ 8 w 8"/>
                  <a:gd name="T1" fmla="*/ 0 h 468"/>
                  <a:gd name="T2" fmla="*/ 0 w 8"/>
                  <a:gd name="T3" fmla="*/ 0 h 468"/>
                  <a:gd name="T4" fmla="*/ 0 w 8"/>
                  <a:gd name="T5" fmla="*/ 467 h 468"/>
                  <a:gd name="T6" fmla="*/ 3 w 8"/>
                  <a:gd name="T7" fmla="*/ 468 h 468"/>
                  <a:gd name="T8" fmla="*/ 8 w 8"/>
                  <a:gd name="T9" fmla="*/ 467 h 468"/>
                  <a:gd name="T10" fmla="*/ 8 w 8"/>
                  <a:gd name="T11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0"/>
                    </a:moveTo>
                    <a:lnTo>
                      <a:pt x="0" y="0"/>
                    </a:lnTo>
                    <a:lnTo>
                      <a:pt x="0" y="467"/>
                    </a:lnTo>
                    <a:lnTo>
                      <a:pt x="3" y="468"/>
                    </a:lnTo>
                    <a:lnTo>
                      <a:pt x="8" y="46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íṩľîḋê">
                <a:extLst>
                  <a:ext uri="{FF2B5EF4-FFF2-40B4-BE49-F238E27FC236}">
                    <a16:creationId xmlns:a16="http://schemas.microsoft.com/office/drawing/2014/main" xmlns="" id="{132A6CEB-089C-4F62-AA93-69601B684B88}"/>
                  </a:ext>
                </a:extLst>
              </p:cNvPr>
              <p:cNvSpPr/>
              <p:nvPr/>
            </p:nvSpPr>
            <p:spPr bwMode="auto">
              <a:xfrm rot="5400000">
                <a:off x="5245429" y="3131154"/>
                <a:ext cx="9418" cy="595694"/>
              </a:xfrm>
              <a:custGeom>
                <a:avLst/>
                <a:gdLst>
                  <a:gd name="T0" fmla="*/ 8 w 8"/>
                  <a:gd name="T1" fmla="*/ 0 h 506"/>
                  <a:gd name="T2" fmla="*/ 0 w 8"/>
                  <a:gd name="T3" fmla="*/ 0 h 506"/>
                  <a:gd name="T4" fmla="*/ 0 w 8"/>
                  <a:gd name="T5" fmla="*/ 504 h 506"/>
                  <a:gd name="T6" fmla="*/ 3 w 8"/>
                  <a:gd name="T7" fmla="*/ 506 h 506"/>
                  <a:gd name="T8" fmla="*/ 8 w 8"/>
                  <a:gd name="T9" fmla="*/ 504 h 506"/>
                  <a:gd name="T10" fmla="*/ 8 w 8"/>
                  <a:gd name="T11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0"/>
                    </a:moveTo>
                    <a:lnTo>
                      <a:pt x="0" y="0"/>
                    </a:lnTo>
                    <a:lnTo>
                      <a:pt x="0" y="504"/>
                    </a:lnTo>
                    <a:lnTo>
                      <a:pt x="3" y="506"/>
                    </a:lnTo>
                    <a:lnTo>
                      <a:pt x="8" y="50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iş1ïďè">
                <a:extLst>
                  <a:ext uri="{FF2B5EF4-FFF2-40B4-BE49-F238E27FC236}">
                    <a16:creationId xmlns:a16="http://schemas.microsoft.com/office/drawing/2014/main" xmlns="" id="{88DA670E-8CF8-4EB0-A175-CC962439795D}"/>
                  </a:ext>
                </a:extLst>
              </p:cNvPr>
              <p:cNvSpPr/>
              <p:nvPr/>
            </p:nvSpPr>
            <p:spPr bwMode="auto">
              <a:xfrm rot="5400000">
                <a:off x="6086582" y="3051689"/>
                <a:ext cx="9418" cy="754624"/>
              </a:xfrm>
              <a:custGeom>
                <a:avLst/>
                <a:gdLst>
                  <a:gd name="T0" fmla="*/ 8 w 8"/>
                  <a:gd name="T1" fmla="*/ 640 h 641"/>
                  <a:gd name="T2" fmla="*/ 3 w 8"/>
                  <a:gd name="T3" fmla="*/ 641 h 641"/>
                  <a:gd name="T4" fmla="*/ 0 w 8"/>
                  <a:gd name="T5" fmla="*/ 640 h 641"/>
                  <a:gd name="T6" fmla="*/ 0 w 8"/>
                  <a:gd name="T7" fmla="*/ 0 h 641"/>
                  <a:gd name="T8" fmla="*/ 3 w 8"/>
                  <a:gd name="T9" fmla="*/ 0 h 641"/>
                  <a:gd name="T10" fmla="*/ 8 w 8"/>
                  <a:gd name="T11" fmla="*/ 0 h 641"/>
                  <a:gd name="T12" fmla="*/ 8 w 8"/>
                  <a:gd name="T13" fmla="*/ 64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41">
                    <a:moveTo>
                      <a:pt x="8" y="640"/>
                    </a:moveTo>
                    <a:lnTo>
                      <a:pt x="3" y="641"/>
                    </a:lnTo>
                    <a:lnTo>
                      <a:pt x="0" y="64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8" y="64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6" name="íşḻïḋè">
                <a:extLst>
                  <a:ext uri="{FF2B5EF4-FFF2-40B4-BE49-F238E27FC236}">
                    <a16:creationId xmlns:a16="http://schemas.microsoft.com/office/drawing/2014/main" xmlns="" id="{812A2E5B-86B8-4323-B96B-BB5B40715CF2}"/>
                  </a:ext>
                </a:extLst>
              </p:cNvPr>
              <p:cNvSpPr/>
              <p:nvPr/>
            </p:nvSpPr>
            <p:spPr bwMode="auto">
              <a:xfrm rot="5400000">
                <a:off x="7258546" y="3261829"/>
                <a:ext cx="1098384" cy="335520"/>
              </a:xfrm>
              <a:custGeom>
                <a:avLst/>
                <a:gdLst>
                  <a:gd name="T0" fmla="*/ 465 w 933"/>
                  <a:gd name="T1" fmla="*/ 0 h 285"/>
                  <a:gd name="T2" fmla="*/ 0 w 933"/>
                  <a:gd name="T3" fmla="*/ 280 h 285"/>
                  <a:gd name="T4" fmla="*/ 0 w 933"/>
                  <a:gd name="T5" fmla="*/ 285 h 285"/>
                  <a:gd name="T6" fmla="*/ 465 w 933"/>
                  <a:gd name="T7" fmla="*/ 10 h 285"/>
                  <a:gd name="T8" fmla="*/ 933 w 933"/>
                  <a:gd name="T9" fmla="*/ 285 h 285"/>
                  <a:gd name="T10" fmla="*/ 933 w 933"/>
                  <a:gd name="T11" fmla="*/ 280 h 285"/>
                  <a:gd name="T12" fmla="*/ 465 w 933"/>
                  <a:gd name="T13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0"/>
                    </a:moveTo>
                    <a:lnTo>
                      <a:pt x="0" y="280"/>
                    </a:lnTo>
                    <a:lnTo>
                      <a:pt x="0" y="285"/>
                    </a:lnTo>
                    <a:lnTo>
                      <a:pt x="465" y="10"/>
                    </a:lnTo>
                    <a:lnTo>
                      <a:pt x="933" y="285"/>
                    </a:lnTo>
                    <a:lnTo>
                      <a:pt x="933" y="280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7" name="i$liḓe">
                <a:extLst>
                  <a:ext uri="{FF2B5EF4-FFF2-40B4-BE49-F238E27FC236}">
                    <a16:creationId xmlns:a16="http://schemas.microsoft.com/office/drawing/2014/main" xmlns="" id="{C2CDB940-C832-4751-AD22-93002EF6DA5C}"/>
                  </a:ext>
                </a:extLst>
              </p:cNvPr>
              <p:cNvSpPr/>
              <p:nvPr/>
            </p:nvSpPr>
            <p:spPr bwMode="auto">
              <a:xfrm rot="5400000">
                <a:off x="6775867" y="3321869"/>
                <a:ext cx="1098384" cy="215439"/>
              </a:xfrm>
              <a:custGeom>
                <a:avLst/>
                <a:gdLst>
                  <a:gd name="T0" fmla="*/ 0 w 933"/>
                  <a:gd name="T1" fmla="*/ 183 h 183"/>
                  <a:gd name="T2" fmla="*/ 462 w 933"/>
                  <a:gd name="T3" fmla="*/ 7 h 183"/>
                  <a:gd name="T4" fmla="*/ 470 w 933"/>
                  <a:gd name="T5" fmla="*/ 7 h 183"/>
                  <a:gd name="T6" fmla="*/ 933 w 933"/>
                  <a:gd name="T7" fmla="*/ 183 h 183"/>
                  <a:gd name="T8" fmla="*/ 933 w 933"/>
                  <a:gd name="T9" fmla="*/ 178 h 183"/>
                  <a:gd name="T10" fmla="*/ 470 w 933"/>
                  <a:gd name="T11" fmla="*/ 0 h 183"/>
                  <a:gd name="T12" fmla="*/ 462 w 933"/>
                  <a:gd name="T13" fmla="*/ 0 h 183"/>
                  <a:gd name="T14" fmla="*/ 0 w 933"/>
                  <a:gd name="T15" fmla="*/ 178 h 183"/>
                  <a:gd name="T16" fmla="*/ 0 w 933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183"/>
                    </a:moveTo>
                    <a:lnTo>
                      <a:pt x="462" y="7"/>
                    </a:lnTo>
                    <a:lnTo>
                      <a:pt x="470" y="7"/>
                    </a:lnTo>
                    <a:lnTo>
                      <a:pt x="933" y="183"/>
                    </a:lnTo>
                    <a:lnTo>
                      <a:pt x="933" y="178"/>
                    </a:lnTo>
                    <a:lnTo>
                      <a:pt x="470" y="0"/>
                    </a:lnTo>
                    <a:lnTo>
                      <a:pt x="462" y="0"/>
                    </a:lnTo>
                    <a:lnTo>
                      <a:pt x="0" y="178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işḻîdê">
                <a:extLst>
                  <a:ext uri="{FF2B5EF4-FFF2-40B4-BE49-F238E27FC236}">
                    <a16:creationId xmlns:a16="http://schemas.microsoft.com/office/drawing/2014/main" xmlns="" id="{2ACEFD70-F349-45FA-BBB7-43FB30EB9CA7}"/>
                  </a:ext>
                </a:extLst>
              </p:cNvPr>
              <p:cNvSpPr/>
              <p:nvPr/>
            </p:nvSpPr>
            <p:spPr bwMode="auto">
              <a:xfrm rot="5400000">
                <a:off x="6222556" y="3292439"/>
                <a:ext cx="1758826" cy="273125"/>
              </a:xfrm>
              <a:custGeom>
                <a:avLst/>
                <a:gdLst>
                  <a:gd name="T0" fmla="*/ 746 w 1494"/>
                  <a:gd name="T1" fmla="*/ 0 h 232"/>
                  <a:gd name="T2" fmla="*/ 0 w 1494"/>
                  <a:gd name="T3" fmla="*/ 224 h 232"/>
                  <a:gd name="T4" fmla="*/ 0 w 1494"/>
                  <a:gd name="T5" fmla="*/ 232 h 232"/>
                  <a:gd name="T6" fmla="*/ 746 w 1494"/>
                  <a:gd name="T7" fmla="*/ 10 h 232"/>
                  <a:gd name="T8" fmla="*/ 1494 w 1494"/>
                  <a:gd name="T9" fmla="*/ 232 h 232"/>
                  <a:gd name="T10" fmla="*/ 1494 w 1494"/>
                  <a:gd name="T11" fmla="*/ 224 h 232"/>
                  <a:gd name="T12" fmla="*/ 746 w 1494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2">
                    <a:moveTo>
                      <a:pt x="746" y="0"/>
                    </a:moveTo>
                    <a:lnTo>
                      <a:pt x="0" y="224"/>
                    </a:lnTo>
                    <a:lnTo>
                      <a:pt x="0" y="232"/>
                    </a:lnTo>
                    <a:lnTo>
                      <a:pt x="746" y="10"/>
                    </a:lnTo>
                    <a:lnTo>
                      <a:pt x="1494" y="232"/>
                    </a:lnTo>
                    <a:lnTo>
                      <a:pt x="1494" y="224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íSlíḋè">
                <a:extLst>
                  <a:ext uri="{FF2B5EF4-FFF2-40B4-BE49-F238E27FC236}">
                    <a16:creationId xmlns:a16="http://schemas.microsoft.com/office/drawing/2014/main" xmlns="" id="{8D2D2762-F0D5-4F8D-B1C2-8D0D1C7370AD}"/>
                  </a:ext>
                </a:extLst>
              </p:cNvPr>
              <p:cNvSpPr/>
              <p:nvPr/>
            </p:nvSpPr>
            <p:spPr bwMode="auto">
              <a:xfrm rot="5400000">
                <a:off x="5704561" y="3357188"/>
                <a:ext cx="1758826" cy="143626"/>
              </a:xfrm>
              <a:custGeom>
                <a:avLst/>
                <a:gdLst>
                  <a:gd name="T0" fmla="*/ 743 w 1494"/>
                  <a:gd name="T1" fmla="*/ 0 h 122"/>
                  <a:gd name="T2" fmla="*/ 0 w 1494"/>
                  <a:gd name="T3" fmla="*/ 113 h 122"/>
                  <a:gd name="T4" fmla="*/ 0 w 1494"/>
                  <a:gd name="T5" fmla="*/ 122 h 122"/>
                  <a:gd name="T6" fmla="*/ 743 w 1494"/>
                  <a:gd name="T7" fmla="*/ 11 h 122"/>
                  <a:gd name="T8" fmla="*/ 751 w 1494"/>
                  <a:gd name="T9" fmla="*/ 11 h 122"/>
                  <a:gd name="T10" fmla="*/ 1494 w 1494"/>
                  <a:gd name="T11" fmla="*/ 122 h 122"/>
                  <a:gd name="T12" fmla="*/ 1494 w 1494"/>
                  <a:gd name="T13" fmla="*/ 113 h 122"/>
                  <a:gd name="T14" fmla="*/ 751 w 1494"/>
                  <a:gd name="T15" fmla="*/ 0 h 122"/>
                  <a:gd name="T16" fmla="*/ 743 w 1494"/>
                  <a:gd name="T1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0"/>
                    </a:moveTo>
                    <a:lnTo>
                      <a:pt x="0" y="113"/>
                    </a:lnTo>
                    <a:lnTo>
                      <a:pt x="0" y="122"/>
                    </a:lnTo>
                    <a:lnTo>
                      <a:pt x="743" y="11"/>
                    </a:lnTo>
                    <a:lnTo>
                      <a:pt x="751" y="11"/>
                    </a:lnTo>
                    <a:lnTo>
                      <a:pt x="1494" y="122"/>
                    </a:lnTo>
                    <a:lnTo>
                      <a:pt x="1494" y="113"/>
                    </a:lnTo>
                    <a:lnTo>
                      <a:pt x="751" y="0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0" name="ïṥlïdé">
                <a:extLst>
                  <a:ext uri="{FF2B5EF4-FFF2-40B4-BE49-F238E27FC236}">
                    <a16:creationId xmlns:a16="http://schemas.microsoft.com/office/drawing/2014/main" xmlns="" id="{09684D14-8FAD-4F4D-9FFE-2B844A004B44}"/>
                  </a:ext>
                </a:extLst>
              </p:cNvPr>
              <p:cNvSpPr/>
              <p:nvPr/>
            </p:nvSpPr>
            <p:spPr bwMode="auto">
              <a:xfrm rot="5400000">
                <a:off x="3835071" y="3261829"/>
                <a:ext cx="1098384" cy="335520"/>
              </a:xfrm>
              <a:custGeom>
                <a:avLst/>
                <a:gdLst>
                  <a:gd name="T0" fmla="*/ 465 w 933"/>
                  <a:gd name="T1" fmla="*/ 285 h 285"/>
                  <a:gd name="T2" fmla="*/ 0 w 933"/>
                  <a:gd name="T3" fmla="*/ 5 h 285"/>
                  <a:gd name="T4" fmla="*/ 0 w 933"/>
                  <a:gd name="T5" fmla="*/ 0 h 285"/>
                  <a:gd name="T6" fmla="*/ 465 w 933"/>
                  <a:gd name="T7" fmla="*/ 275 h 285"/>
                  <a:gd name="T8" fmla="*/ 933 w 933"/>
                  <a:gd name="T9" fmla="*/ 0 h 285"/>
                  <a:gd name="T10" fmla="*/ 933 w 933"/>
                  <a:gd name="T11" fmla="*/ 5 h 285"/>
                  <a:gd name="T12" fmla="*/ 465 w 933"/>
                  <a:gd name="T13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28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65" y="275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65" y="285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1" name="işľîḍè">
                <a:extLst>
                  <a:ext uri="{FF2B5EF4-FFF2-40B4-BE49-F238E27FC236}">
                    <a16:creationId xmlns:a16="http://schemas.microsoft.com/office/drawing/2014/main" xmlns="" id="{D13CF2DE-6FBC-4114-B81B-2047A0B13892}"/>
                  </a:ext>
                </a:extLst>
              </p:cNvPr>
              <p:cNvSpPr/>
              <p:nvPr/>
            </p:nvSpPr>
            <p:spPr bwMode="auto">
              <a:xfrm rot="5400000">
                <a:off x="4317747" y="3321869"/>
                <a:ext cx="1098384" cy="215439"/>
              </a:xfrm>
              <a:custGeom>
                <a:avLst/>
                <a:gdLst>
                  <a:gd name="T0" fmla="*/ 0 w 933"/>
                  <a:gd name="T1" fmla="*/ 0 h 183"/>
                  <a:gd name="T2" fmla="*/ 462 w 933"/>
                  <a:gd name="T3" fmla="*/ 176 h 183"/>
                  <a:gd name="T4" fmla="*/ 470 w 933"/>
                  <a:gd name="T5" fmla="*/ 176 h 183"/>
                  <a:gd name="T6" fmla="*/ 933 w 933"/>
                  <a:gd name="T7" fmla="*/ 0 h 183"/>
                  <a:gd name="T8" fmla="*/ 933 w 933"/>
                  <a:gd name="T9" fmla="*/ 5 h 183"/>
                  <a:gd name="T10" fmla="*/ 470 w 933"/>
                  <a:gd name="T11" fmla="*/ 183 h 183"/>
                  <a:gd name="T12" fmla="*/ 462 w 933"/>
                  <a:gd name="T13" fmla="*/ 183 h 183"/>
                  <a:gd name="T14" fmla="*/ 0 w 933"/>
                  <a:gd name="T15" fmla="*/ 5 h 183"/>
                  <a:gd name="T16" fmla="*/ 0 w 933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0"/>
                    </a:moveTo>
                    <a:lnTo>
                      <a:pt x="462" y="176"/>
                    </a:lnTo>
                    <a:lnTo>
                      <a:pt x="470" y="176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70" y="183"/>
                    </a:lnTo>
                    <a:lnTo>
                      <a:pt x="462" y="18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îŝḷîḓê">
                <a:extLst>
                  <a:ext uri="{FF2B5EF4-FFF2-40B4-BE49-F238E27FC236}">
                    <a16:creationId xmlns:a16="http://schemas.microsoft.com/office/drawing/2014/main" xmlns="" id="{F7D8A743-8722-4EC0-B2E7-1FDE3713F2B4}"/>
                  </a:ext>
                </a:extLst>
              </p:cNvPr>
              <p:cNvSpPr/>
              <p:nvPr/>
            </p:nvSpPr>
            <p:spPr bwMode="auto">
              <a:xfrm rot="5400000">
                <a:off x="4210028" y="3291850"/>
                <a:ext cx="1758826" cy="274302"/>
              </a:xfrm>
              <a:custGeom>
                <a:avLst/>
                <a:gdLst>
                  <a:gd name="T0" fmla="*/ 746 w 1494"/>
                  <a:gd name="T1" fmla="*/ 233 h 233"/>
                  <a:gd name="T2" fmla="*/ 0 w 1494"/>
                  <a:gd name="T3" fmla="*/ 9 h 233"/>
                  <a:gd name="T4" fmla="*/ 0 w 1494"/>
                  <a:gd name="T5" fmla="*/ 0 h 233"/>
                  <a:gd name="T6" fmla="*/ 746 w 1494"/>
                  <a:gd name="T7" fmla="*/ 222 h 233"/>
                  <a:gd name="T8" fmla="*/ 1494 w 1494"/>
                  <a:gd name="T9" fmla="*/ 0 h 233"/>
                  <a:gd name="T10" fmla="*/ 1494 w 1494"/>
                  <a:gd name="T11" fmla="*/ 9 h 233"/>
                  <a:gd name="T12" fmla="*/ 746 w 1494"/>
                  <a:gd name="T13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3">
                    <a:moveTo>
                      <a:pt x="746" y="233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6" y="22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46" y="23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3" name="ïṡḷiḍè">
                <a:extLst>
                  <a:ext uri="{FF2B5EF4-FFF2-40B4-BE49-F238E27FC236}">
                    <a16:creationId xmlns:a16="http://schemas.microsoft.com/office/drawing/2014/main" xmlns="" id="{D8086068-DD68-4F5C-B487-ABDC5F7A8A27}"/>
                  </a:ext>
                </a:extLst>
              </p:cNvPr>
              <p:cNvSpPr/>
              <p:nvPr/>
            </p:nvSpPr>
            <p:spPr bwMode="auto">
              <a:xfrm rot="5400000">
                <a:off x="4728613" y="3357188"/>
                <a:ext cx="1758826" cy="143626"/>
              </a:xfrm>
              <a:custGeom>
                <a:avLst/>
                <a:gdLst>
                  <a:gd name="T0" fmla="*/ 743 w 1494"/>
                  <a:gd name="T1" fmla="*/ 122 h 122"/>
                  <a:gd name="T2" fmla="*/ 0 w 1494"/>
                  <a:gd name="T3" fmla="*/ 9 h 122"/>
                  <a:gd name="T4" fmla="*/ 0 w 1494"/>
                  <a:gd name="T5" fmla="*/ 0 h 122"/>
                  <a:gd name="T6" fmla="*/ 743 w 1494"/>
                  <a:gd name="T7" fmla="*/ 112 h 122"/>
                  <a:gd name="T8" fmla="*/ 751 w 1494"/>
                  <a:gd name="T9" fmla="*/ 112 h 122"/>
                  <a:gd name="T10" fmla="*/ 1494 w 1494"/>
                  <a:gd name="T11" fmla="*/ 0 h 122"/>
                  <a:gd name="T12" fmla="*/ 1494 w 1494"/>
                  <a:gd name="T13" fmla="*/ 9 h 122"/>
                  <a:gd name="T14" fmla="*/ 751 w 1494"/>
                  <a:gd name="T15" fmla="*/ 122 h 122"/>
                  <a:gd name="T16" fmla="*/ 743 w 1494"/>
                  <a:gd name="T1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122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3" y="112"/>
                    </a:lnTo>
                    <a:lnTo>
                      <a:pt x="751" y="11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51" y="122"/>
                    </a:lnTo>
                    <a:lnTo>
                      <a:pt x="743" y="122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4" name="iṡḻiḍê">
                <a:extLst>
                  <a:ext uri="{FF2B5EF4-FFF2-40B4-BE49-F238E27FC236}">
                    <a16:creationId xmlns:a16="http://schemas.microsoft.com/office/drawing/2014/main" xmlns="" id="{9A02F865-B340-4162-B540-A5D589A57E4F}"/>
                  </a:ext>
                </a:extLst>
              </p:cNvPr>
              <p:cNvSpPr/>
              <p:nvPr/>
            </p:nvSpPr>
            <p:spPr bwMode="auto">
              <a:xfrm rot="5400000">
                <a:off x="5185978" y="3356599"/>
                <a:ext cx="2420447" cy="144803"/>
              </a:xfrm>
              <a:custGeom>
                <a:avLst/>
                <a:gdLst>
                  <a:gd name="T0" fmla="*/ 1027 w 2056"/>
                  <a:gd name="T1" fmla="*/ 0 h 123"/>
                  <a:gd name="T2" fmla="*/ 0 w 2056"/>
                  <a:gd name="T3" fmla="*/ 111 h 123"/>
                  <a:gd name="T4" fmla="*/ 0 w 2056"/>
                  <a:gd name="T5" fmla="*/ 123 h 123"/>
                  <a:gd name="T6" fmla="*/ 1027 w 2056"/>
                  <a:gd name="T7" fmla="*/ 14 h 123"/>
                  <a:gd name="T8" fmla="*/ 2056 w 2056"/>
                  <a:gd name="T9" fmla="*/ 123 h 123"/>
                  <a:gd name="T10" fmla="*/ 2056 w 2056"/>
                  <a:gd name="T11" fmla="*/ 111 h 123"/>
                  <a:gd name="T12" fmla="*/ 1027 w 205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23">
                    <a:moveTo>
                      <a:pt x="1027" y="0"/>
                    </a:moveTo>
                    <a:lnTo>
                      <a:pt x="0" y="111"/>
                    </a:lnTo>
                    <a:lnTo>
                      <a:pt x="0" y="123"/>
                    </a:lnTo>
                    <a:lnTo>
                      <a:pt x="1027" y="14"/>
                    </a:lnTo>
                    <a:lnTo>
                      <a:pt x="2056" y="123"/>
                    </a:lnTo>
                    <a:lnTo>
                      <a:pt x="2056" y="111"/>
                    </a:lnTo>
                    <a:lnTo>
                      <a:pt x="1027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5" name="iSḷíďê">
                <a:extLst>
                  <a:ext uri="{FF2B5EF4-FFF2-40B4-BE49-F238E27FC236}">
                    <a16:creationId xmlns:a16="http://schemas.microsoft.com/office/drawing/2014/main" xmlns="" id="{156AEEA8-442A-44CC-B567-97051C035415}"/>
                  </a:ext>
                </a:extLst>
              </p:cNvPr>
              <p:cNvSpPr/>
              <p:nvPr/>
            </p:nvSpPr>
            <p:spPr bwMode="auto">
              <a:xfrm rot="5400000">
                <a:off x="4573802" y="3358953"/>
                <a:ext cx="2420447" cy="140095"/>
              </a:xfrm>
              <a:custGeom>
                <a:avLst/>
                <a:gdLst>
                  <a:gd name="T0" fmla="*/ 1027 w 2056"/>
                  <a:gd name="T1" fmla="*/ 119 h 119"/>
                  <a:gd name="T2" fmla="*/ 0 w 2056"/>
                  <a:gd name="T3" fmla="*/ 10 h 119"/>
                  <a:gd name="T4" fmla="*/ 0 w 2056"/>
                  <a:gd name="T5" fmla="*/ 0 h 119"/>
                  <a:gd name="T6" fmla="*/ 1027 w 2056"/>
                  <a:gd name="T7" fmla="*/ 104 h 119"/>
                  <a:gd name="T8" fmla="*/ 2056 w 2056"/>
                  <a:gd name="T9" fmla="*/ 0 h 119"/>
                  <a:gd name="T10" fmla="*/ 2056 w 2056"/>
                  <a:gd name="T11" fmla="*/ 10 h 119"/>
                  <a:gd name="T12" fmla="*/ 1027 w 2056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19">
                    <a:moveTo>
                      <a:pt x="1027" y="119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1027" y="104"/>
                    </a:lnTo>
                    <a:lnTo>
                      <a:pt x="2056" y="0"/>
                    </a:lnTo>
                    <a:lnTo>
                      <a:pt x="2056" y="10"/>
                    </a:lnTo>
                    <a:lnTo>
                      <a:pt x="1027" y="119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" name="iṡ1îďé">
              <a:extLst>
                <a:ext uri="{FF2B5EF4-FFF2-40B4-BE49-F238E27FC236}">
                  <a16:creationId xmlns:a16="http://schemas.microsoft.com/office/drawing/2014/main" xmlns="" id="{70D4496B-26E4-4170-B993-F4A2D3A3428F}"/>
                </a:ext>
              </a:extLst>
            </p:cNvPr>
            <p:cNvSpPr txBox="1"/>
            <p:nvPr/>
          </p:nvSpPr>
          <p:spPr bwMode="auto">
            <a:xfrm>
              <a:off x="680079" y="2987243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ïṩļídè">
              <a:extLst>
                <a:ext uri="{FF2B5EF4-FFF2-40B4-BE49-F238E27FC236}">
                  <a16:creationId xmlns:a16="http://schemas.microsoft.com/office/drawing/2014/main" xmlns="" id="{F33565E4-2BFA-416F-A5AA-D4B8BF7EC4B0}"/>
                </a:ext>
              </a:extLst>
            </p:cNvPr>
            <p:cNvSpPr/>
            <p:nvPr/>
          </p:nvSpPr>
          <p:spPr bwMode="auto">
            <a:xfrm>
              <a:off x="680079" y="3429049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iṧlíḍê">
              <a:extLst>
                <a:ext uri="{FF2B5EF4-FFF2-40B4-BE49-F238E27FC236}">
                  <a16:creationId xmlns:a16="http://schemas.microsoft.com/office/drawing/2014/main" xmlns="" id="{83D11792-F383-4C01-8A69-D73D6990B1FE}"/>
                </a:ext>
              </a:extLst>
            </p:cNvPr>
            <p:cNvSpPr txBox="1"/>
            <p:nvPr/>
          </p:nvSpPr>
          <p:spPr bwMode="auto">
            <a:xfrm>
              <a:off x="8481006" y="2987243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ŝ1ïḓé">
              <a:extLst>
                <a:ext uri="{FF2B5EF4-FFF2-40B4-BE49-F238E27FC236}">
                  <a16:creationId xmlns:a16="http://schemas.microsoft.com/office/drawing/2014/main" xmlns="" id="{386DF725-8395-4535-ADE1-053855B85C5F}"/>
                </a:ext>
              </a:extLst>
            </p:cNvPr>
            <p:cNvSpPr/>
            <p:nvPr/>
          </p:nvSpPr>
          <p:spPr bwMode="auto">
            <a:xfrm>
              <a:off x="8481006" y="3429049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Sļîḑè">
              <a:extLst>
                <a:ext uri="{FF2B5EF4-FFF2-40B4-BE49-F238E27FC236}">
                  <a16:creationId xmlns:a16="http://schemas.microsoft.com/office/drawing/2014/main" xmlns="" id="{7C23813D-3C8F-41FA-9300-5606BC90D939}"/>
                </a:ext>
              </a:extLst>
            </p:cNvPr>
            <p:cNvSpPr txBox="1"/>
            <p:nvPr/>
          </p:nvSpPr>
          <p:spPr bwMode="auto">
            <a:xfrm>
              <a:off x="2788101" y="1123950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sḷïḑè">
              <a:extLst>
                <a:ext uri="{FF2B5EF4-FFF2-40B4-BE49-F238E27FC236}">
                  <a16:creationId xmlns:a16="http://schemas.microsoft.com/office/drawing/2014/main" xmlns="" id="{E6C59446-EA61-4219-8A6C-F3DAB908FED6}"/>
                </a:ext>
              </a:extLst>
            </p:cNvPr>
            <p:cNvSpPr/>
            <p:nvPr/>
          </p:nvSpPr>
          <p:spPr bwMode="auto">
            <a:xfrm>
              <a:off x="2788101" y="1565756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ïśľiḍe">
              <a:extLst>
                <a:ext uri="{FF2B5EF4-FFF2-40B4-BE49-F238E27FC236}">
                  <a16:creationId xmlns:a16="http://schemas.microsoft.com/office/drawing/2014/main" xmlns="" id="{D4797F7A-5C0F-4972-A869-F068858D2018}"/>
                </a:ext>
              </a:extLst>
            </p:cNvPr>
            <p:cNvSpPr txBox="1"/>
            <p:nvPr/>
          </p:nvSpPr>
          <p:spPr bwMode="auto">
            <a:xfrm>
              <a:off x="6610605" y="1123950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ïṣlîďé">
              <a:extLst>
                <a:ext uri="{FF2B5EF4-FFF2-40B4-BE49-F238E27FC236}">
                  <a16:creationId xmlns:a16="http://schemas.microsoft.com/office/drawing/2014/main" xmlns="" id="{1ED741D2-144E-435B-A562-8EA47E1FBF7D}"/>
                </a:ext>
              </a:extLst>
            </p:cNvPr>
            <p:cNvSpPr/>
            <p:nvPr/>
          </p:nvSpPr>
          <p:spPr bwMode="auto">
            <a:xfrm>
              <a:off x="6610605" y="1565756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ŝļïďe">
              <a:extLst>
                <a:ext uri="{FF2B5EF4-FFF2-40B4-BE49-F238E27FC236}">
                  <a16:creationId xmlns:a16="http://schemas.microsoft.com/office/drawing/2014/main" xmlns="" id="{F5036EB8-A5F8-4612-AD12-AE7E4E5A4D70}"/>
                </a:ext>
              </a:extLst>
            </p:cNvPr>
            <p:cNvSpPr txBox="1"/>
            <p:nvPr/>
          </p:nvSpPr>
          <p:spPr bwMode="auto">
            <a:xfrm>
              <a:off x="4003394" y="5259334"/>
              <a:ext cx="418521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ï$ḷídê">
              <a:extLst>
                <a:ext uri="{FF2B5EF4-FFF2-40B4-BE49-F238E27FC236}">
                  <a16:creationId xmlns:a16="http://schemas.microsoft.com/office/drawing/2014/main" xmlns="" id="{C4174B20-8719-47B9-839A-D858EBDE1E22}"/>
                </a:ext>
              </a:extLst>
            </p:cNvPr>
            <p:cNvSpPr/>
            <p:nvPr/>
          </p:nvSpPr>
          <p:spPr bwMode="auto">
            <a:xfrm>
              <a:off x="4003394" y="5701140"/>
              <a:ext cx="4185212" cy="453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021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F89D5F-E341-48C0-8BE1-1E5199405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19390B5-4E0D-4811-AB74-1AD170AF4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9C5F35-2B87-4C5F-8F01-1607ADC90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fd0fb80b-3e97-4bbd-a801-8e04a98442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915226F-F578-4D79-B7C0-92421F3CB9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05904"/>
            <a:ext cx="11531093" cy="4643096"/>
            <a:chOff x="673100" y="1305904"/>
            <a:chExt cx="11531093" cy="4643096"/>
          </a:xfrm>
        </p:grpSpPr>
        <p:grpSp>
          <p:nvGrpSpPr>
            <p:cNvPr id="6" name="îṣḷïďè">
              <a:extLst>
                <a:ext uri="{FF2B5EF4-FFF2-40B4-BE49-F238E27FC236}">
                  <a16:creationId xmlns:a16="http://schemas.microsoft.com/office/drawing/2014/main" xmlns="" id="{C0CEF24A-1C22-47D6-9326-41C8F88FD00D}"/>
                </a:ext>
              </a:extLst>
            </p:cNvPr>
            <p:cNvGrpSpPr/>
            <p:nvPr/>
          </p:nvGrpSpPr>
          <p:grpSpPr>
            <a:xfrm>
              <a:off x="5484696" y="1336464"/>
              <a:ext cx="6719497" cy="4604173"/>
              <a:chOff x="5484696" y="1803633"/>
              <a:chExt cx="6719497" cy="4604173"/>
            </a:xfrm>
          </p:grpSpPr>
          <p:sp>
            <p:nvSpPr>
              <p:cNvPr id="26" name="i$liďè">
                <a:extLst>
                  <a:ext uri="{FF2B5EF4-FFF2-40B4-BE49-F238E27FC236}">
                    <a16:creationId xmlns:a16="http://schemas.microsoft.com/office/drawing/2014/main" xmlns="" id="{F21C23AC-CC0C-43C8-AA57-6B3A2D6483DD}"/>
                  </a:ext>
                </a:extLst>
              </p:cNvPr>
              <p:cNvSpPr/>
              <p:nvPr/>
            </p:nvSpPr>
            <p:spPr bwMode="auto">
              <a:xfrm>
                <a:off x="9824921" y="4039256"/>
                <a:ext cx="368300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ïṡlíḋé">
                <a:extLst>
                  <a:ext uri="{FF2B5EF4-FFF2-40B4-BE49-F238E27FC236}">
                    <a16:creationId xmlns:a16="http://schemas.microsoft.com/office/drawing/2014/main" xmlns="" id="{41001409-9CE4-4208-93F8-C3AA2C43C4BD}"/>
                  </a:ext>
                </a:extLst>
              </p:cNvPr>
              <p:cNvSpPr/>
              <p:nvPr/>
            </p:nvSpPr>
            <p:spPr bwMode="auto">
              <a:xfrm>
                <a:off x="9670934" y="4452006"/>
                <a:ext cx="744538" cy="1328738"/>
              </a:xfrm>
              <a:custGeom>
                <a:avLst/>
                <a:gdLst>
                  <a:gd name="T0" fmla="*/ 238 w 309"/>
                  <a:gd name="T1" fmla="*/ 0 h 551"/>
                  <a:gd name="T2" fmla="*/ 42 w 309"/>
                  <a:gd name="T3" fmla="*/ 0 h 551"/>
                  <a:gd name="T4" fmla="*/ 7 w 309"/>
                  <a:gd name="T5" fmla="*/ 30 h 551"/>
                  <a:gd name="T6" fmla="*/ 0 w 309"/>
                  <a:gd name="T7" fmla="*/ 67 h 551"/>
                  <a:gd name="T8" fmla="*/ 35 w 309"/>
                  <a:gd name="T9" fmla="*/ 249 h 551"/>
                  <a:gd name="T10" fmla="*/ 43 w 309"/>
                  <a:gd name="T11" fmla="*/ 232 h 551"/>
                  <a:gd name="T12" fmla="*/ 65 w 309"/>
                  <a:gd name="T13" fmla="*/ 94 h 551"/>
                  <a:gd name="T14" fmla="*/ 64 w 309"/>
                  <a:gd name="T15" fmla="*/ 535 h 551"/>
                  <a:gd name="T16" fmla="*/ 68 w 309"/>
                  <a:gd name="T17" fmla="*/ 551 h 551"/>
                  <a:gd name="T18" fmla="*/ 133 w 309"/>
                  <a:gd name="T19" fmla="*/ 550 h 551"/>
                  <a:gd name="T20" fmla="*/ 136 w 309"/>
                  <a:gd name="T21" fmla="*/ 535 h 551"/>
                  <a:gd name="T22" fmla="*/ 136 w 309"/>
                  <a:gd name="T23" fmla="*/ 317 h 551"/>
                  <a:gd name="T24" fmla="*/ 144 w 309"/>
                  <a:gd name="T25" fmla="*/ 317 h 551"/>
                  <a:gd name="T26" fmla="*/ 144 w 309"/>
                  <a:gd name="T27" fmla="*/ 535 h 551"/>
                  <a:gd name="T28" fmla="*/ 148 w 309"/>
                  <a:gd name="T29" fmla="*/ 550 h 551"/>
                  <a:gd name="T30" fmla="*/ 212 w 309"/>
                  <a:gd name="T31" fmla="*/ 551 h 551"/>
                  <a:gd name="T32" fmla="*/ 216 w 309"/>
                  <a:gd name="T33" fmla="*/ 535 h 551"/>
                  <a:gd name="T34" fmla="*/ 216 w 309"/>
                  <a:gd name="T35" fmla="*/ 94 h 551"/>
                  <a:gd name="T36" fmla="*/ 238 w 309"/>
                  <a:gd name="T37" fmla="*/ 232 h 551"/>
                  <a:gd name="T38" fmla="*/ 273 w 309"/>
                  <a:gd name="T39" fmla="*/ 261 h 551"/>
                  <a:gd name="T40" fmla="*/ 308 w 309"/>
                  <a:gd name="T41" fmla="*/ 226 h 551"/>
                  <a:gd name="T42" fmla="*/ 308 w 309"/>
                  <a:gd name="T43" fmla="*/ 221 h 551"/>
                  <a:gd name="T44" fmla="*/ 308 w 309"/>
                  <a:gd name="T45" fmla="*/ 216 h 551"/>
                  <a:gd name="T46" fmla="*/ 273 w 309"/>
                  <a:gd name="T47" fmla="*/ 30 h 551"/>
                  <a:gd name="T48" fmla="*/ 238 w 309"/>
                  <a:gd name="T49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9" h="551">
                    <a:moveTo>
                      <a:pt x="238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5" y="0"/>
                      <a:pt x="10" y="13"/>
                      <a:pt x="7" y="3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5" y="249"/>
                      <a:pt x="35" y="249"/>
                      <a:pt x="35" y="249"/>
                    </a:cubicBezTo>
                    <a:cubicBezTo>
                      <a:pt x="39" y="244"/>
                      <a:pt x="41" y="238"/>
                      <a:pt x="43" y="232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4" y="535"/>
                      <a:pt x="64" y="535"/>
                      <a:pt x="64" y="535"/>
                    </a:cubicBezTo>
                    <a:cubicBezTo>
                      <a:pt x="64" y="541"/>
                      <a:pt x="66" y="546"/>
                      <a:pt x="68" y="551"/>
                    </a:cubicBezTo>
                    <a:cubicBezTo>
                      <a:pt x="88" y="550"/>
                      <a:pt x="110" y="550"/>
                      <a:pt x="133" y="550"/>
                    </a:cubicBezTo>
                    <a:cubicBezTo>
                      <a:pt x="135" y="545"/>
                      <a:pt x="136" y="540"/>
                      <a:pt x="136" y="535"/>
                    </a:cubicBezTo>
                    <a:cubicBezTo>
                      <a:pt x="136" y="317"/>
                      <a:pt x="136" y="317"/>
                      <a:pt x="136" y="317"/>
                    </a:cubicBezTo>
                    <a:cubicBezTo>
                      <a:pt x="144" y="317"/>
                      <a:pt x="144" y="317"/>
                      <a:pt x="144" y="317"/>
                    </a:cubicBezTo>
                    <a:cubicBezTo>
                      <a:pt x="144" y="535"/>
                      <a:pt x="144" y="535"/>
                      <a:pt x="144" y="535"/>
                    </a:cubicBezTo>
                    <a:cubicBezTo>
                      <a:pt x="144" y="540"/>
                      <a:pt x="146" y="545"/>
                      <a:pt x="148" y="550"/>
                    </a:cubicBezTo>
                    <a:cubicBezTo>
                      <a:pt x="170" y="550"/>
                      <a:pt x="192" y="550"/>
                      <a:pt x="212" y="551"/>
                    </a:cubicBezTo>
                    <a:cubicBezTo>
                      <a:pt x="214" y="546"/>
                      <a:pt x="216" y="541"/>
                      <a:pt x="216" y="535"/>
                    </a:cubicBezTo>
                    <a:cubicBezTo>
                      <a:pt x="216" y="94"/>
                      <a:pt x="216" y="94"/>
                      <a:pt x="216" y="94"/>
                    </a:cubicBezTo>
                    <a:cubicBezTo>
                      <a:pt x="238" y="232"/>
                      <a:pt x="238" y="232"/>
                      <a:pt x="238" y="232"/>
                    </a:cubicBezTo>
                    <a:cubicBezTo>
                      <a:pt x="241" y="249"/>
                      <a:pt x="256" y="261"/>
                      <a:pt x="273" y="261"/>
                    </a:cubicBezTo>
                    <a:cubicBezTo>
                      <a:pt x="292" y="261"/>
                      <a:pt x="308" y="245"/>
                      <a:pt x="308" y="226"/>
                    </a:cubicBezTo>
                    <a:cubicBezTo>
                      <a:pt x="308" y="224"/>
                      <a:pt x="308" y="222"/>
                      <a:pt x="308" y="221"/>
                    </a:cubicBezTo>
                    <a:cubicBezTo>
                      <a:pt x="308" y="219"/>
                      <a:pt x="309" y="218"/>
                      <a:pt x="308" y="216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0" y="13"/>
                      <a:pt x="256" y="0"/>
                      <a:pt x="23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íṩ1îdê">
                <a:extLst>
                  <a:ext uri="{FF2B5EF4-FFF2-40B4-BE49-F238E27FC236}">
                    <a16:creationId xmlns:a16="http://schemas.microsoft.com/office/drawing/2014/main" xmlns="" id="{532A2FAF-6DEE-40F1-B456-BB3B60E7832D}"/>
                  </a:ext>
                </a:extLst>
              </p:cNvPr>
              <p:cNvSpPr/>
              <p:nvPr/>
            </p:nvSpPr>
            <p:spPr bwMode="auto">
              <a:xfrm>
                <a:off x="8478721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ïś1îḋê">
                <a:extLst>
                  <a:ext uri="{FF2B5EF4-FFF2-40B4-BE49-F238E27FC236}">
                    <a16:creationId xmlns:a16="http://schemas.microsoft.com/office/drawing/2014/main" xmlns="" id="{EB5E6BE7-20B0-48C9-B064-01E6DF802BB8}"/>
                  </a:ext>
                </a:extLst>
              </p:cNvPr>
              <p:cNvSpPr/>
              <p:nvPr/>
            </p:nvSpPr>
            <p:spPr bwMode="auto">
              <a:xfrm>
                <a:off x="8256471" y="4452006"/>
                <a:ext cx="644525" cy="1328738"/>
              </a:xfrm>
              <a:custGeom>
                <a:avLst/>
                <a:gdLst>
                  <a:gd name="T0" fmla="*/ 244 w 267"/>
                  <a:gd name="T1" fmla="*/ 246 h 551"/>
                  <a:gd name="T2" fmla="*/ 234 w 267"/>
                  <a:gd name="T3" fmla="*/ 309 h 551"/>
                  <a:gd name="T4" fmla="*/ 182 w 267"/>
                  <a:gd name="T5" fmla="*/ 352 h 551"/>
                  <a:gd name="T6" fmla="*/ 173 w 267"/>
                  <a:gd name="T7" fmla="*/ 352 h 551"/>
                  <a:gd name="T8" fmla="*/ 173 w 267"/>
                  <a:gd name="T9" fmla="*/ 535 h 551"/>
                  <a:gd name="T10" fmla="*/ 176 w 267"/>
                  <a:gd name="T11" fmla="*/ 550 h 551"/>
                  <a:gd name="T12" fmla="*/ 240 w 267"/>
                  <a:gd name="T13" fmla="*/ 551 h 551"/>
                  <a:gd name="T14" fmla="*/ 244 w 267"/>
                  <a:gd name="T15" fmla="*/ 535 h 551"/>
                  <a:gd name="T16" fmla="*/ 244 w 267"/>
                  <a:gd name="T17" fmla="*/ 246 h 551"/>
                  <a:gd name="T18" fmla="*/ 267 w 267"/>
                  <a:gd name="T19" fmla="*/ 104 h 551"/>
                  <a:gd name="T20" fmla="*/ 256 w 267"/>
                  <a:gd name="T21" fmla="*/ 170 h 551"/>
                  <a:gd name="T22" fmla="*/ 266 w 267"/>
                  <a:gd name="T23" fmla="*/ 232 h 551"/>
                  <a:gd name="T24" fmla="*/ 266 w 267"/>
                  <a:gd name="T25" fmla="*/ 235 h 551"/>
                  <a:gd name="T26" fmla="*/ 267 w 267"/>
                  <a:gd name="T27" fmla="*/ 104 h 551"/>
                  <a:gd name="T28" fmla="*/ 183 w 267"/>
                  <a:gd name="T29" fmla="*/ 0 h 551"/>
                  <a:gd name="T30" fmla="*/ 70 w 267"/>
                  <a:gd name="T31" fmla="*/ 0 h 551"/>
                  <a:gd name="T32" fmla="*/ 35 w 267"/>
                  <a:gd name="T33" fmla="*/ 30 h 551"/>
                  <a:gd name="T34" fmla="*/ 0 w 267"/>
                  <a:gd name="T35" fmla="*/ 216 h 551"/>
                  <a:gd name="T36" fmla="*/ 0 w 267"/>
                  <a:gd name="T37" fmla="*/ 221 h 551"/>
                  <a:gd name="T38" fmla="*/ 0 w 267"/>
                  <a:gd name="T39" fmla="*/ 226 h 551"/>
                  <a:gd name="T40" fmla="*/ 36 w 267"/>
                  <a:gd name="T41" fmla="*/ 261 h 551"/>
                  <a:gd name="T42" fmla="*/ 71 w 267"/>
                  <a:gd name="T43" fmla="*/ 232 h 551"/>
                  <a:gd name="T44" fmla="*/ 93 w 267"/>
                  <a:gd name="T45" fmla="*/ 94 h 551"/>
                  <a:gd name="T46" fmla="*/ 93 w 267"/>
                  <a:gd name="T47" fmla="*/ 535 h 551"/>
                  <a:gd name="T48" fmla="*/ 96 w 267"/>
                  <a:gd name="T49" fmla="*/ 551 h 551"/>
                  <a:gd name="T50" fmla="*/ 161 w 267"/>
                  <a:gd name="T51" fmla="*/ 550 h 551"/>
                  <a:gd name="T52" fmla="*/ 164 w 267"/>
                  <a:gd name="T53" fmla="*/ 535 h 551"/>
                  <a:gd name="T54" fmla="*/ 164 w 267"/>
                  <a:gd name="T55" fmla="*/ 349 h 551"/>
                  <a:gd name="T56" fmla="*/ 129 w 267"/>
                  <a:gd name="T57" fmla="*/ 299 h 551"/>
                  <a:gd name="T58" fmla="*/ 129 w 267"/>
                  <a:gd name="T59" fmla="*/ 292 h 551"/>
                  <a:gd name="T60" fmla="*/ 129 w 267"/>
                  <a:gd name="T61" fmla="*/ 286 h 551"/>
                  <a:gd name="T62" fmla="*/ 181 w 267"/>
                  <a:gd name="T63" fmla="*/ 10 h 551"/>
                  <a:gd name="T64" fmla="*/ 183 w 267"/>
                  <a:gd name="T65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7" h="551">
                    <a:moveTo>
                      <a:pt x="244" y="246"/>
                    </a:moveTo>
                    <a:cubicBezTo>
                      <a:pt x="234" y="309"/>
                      <a:pt x="234" y="309"/>
                      <a:pt x="234" y="309"/>
                    </a:cubicBezTo>
                    <a:cubicBezTo>
                      <a:pt x="229" y="334"/>
                      <a:pt x="207" y="352"/>
                      <a:pt x="182" y="352"/>
                    </a:cubicBezTo>
                    <a:cubicBezTo>
                      <a:pt x="179" y="352"/>
                      <a:pt x="176" y="352"/>
                      <a:pt x="173" y="352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8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246"/>
                      <a:pt x="244" y="246"/>
                      <a:pt x="244" y="246"/>
                    </a:cubicBezTo>
                    <a:moveTo>
                      <a:pt x="267" y="104"/>
                    </a:moveTo>
                    <a:cubicBezTo>
                      <a:pt x="256" y="170"/>
                      <a:pt x="256" y="170"/>
                      <a:pt x="256" y="170"/>
                    </a:cubicBezTo>
                    <a:cubicBezTo>
                      <a:pt x="266" y="232"/>
                      <a:pt x="266" y="232"/>
                      <a:pt x="266" y="232"/>
                    </a:cubicBezTo>
                    <a:cubicBezTo>
                      <a:pt x="266" y="233"/>
                      <a:pt x="266" y="234"/>
                      <a:pt x="266" y="235"/>
                    </a:cubicBezTo>
                    <a:cubicBezTo>
                      <a:pt x="267" y="104"/>
                      <a:pt x="267" y="104"/>
                      <a:pt x="267" y="104"/>
                    </a:cubicBezTo>
                    <a:moveTo>
                      <a:pt x="183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53" y="0"/>
                      <a:pt x="38" y="13"/>
                      <a:pt x="35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6" y="551"/>
                    </a:cubicBezTo>
                    <a:cubicBezTo>
                      <a:pt x="116" y="550"/>
                      <a:pt x="138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49"/>
                      <a:pt x="164" y="349"/>
                      <a:pt x="164" y="349"/>
                    </a:cubicBezTo>
                    <a:cubicBezTo>
                      <a:pt x="144" y="342"/>
                      <a:pt x="129" y="322"/>
                      <a:pt x="129" y="299"/>
                    </a:cubicBezTo>
                    <a:cubicBezTo>
                      <a:pt x="129" y="297"/>
                      <a:pt x="129" y="295"/>
                      <a:pt x="129" y="292"/>
                    </a:cubicBezTo>
                    <a:cubicBezTo>
                      <a:pt x="129" y="290"/>
                      <a:pt x="129" y="288"/>
                      <a:pt x="129" y="286"/>
                    </a:cubicBezTo>
                    <a:cubicBezTo>
                      <a:pt x="181" y="10"/>
                      <a:pt x="181" y="10"/>
                      <a:pt x="181" y="10"/>
                    </a:cubicBezTo>
                    <a:cubicBezTo>
                      <a:pt x="182" y="6"/>
                      <a:pt x="182" y="3"/>
                      <a:pt x="183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îSļïḋe">
                <a:extLst>
                  <a:ext uri="{FF2B5EF4-FFF2-40B4-BE49-F238E27FC236}">
                    <a16:creationId xmlns:a16="http://schemas.microsoft.com/office/drawing/2014/main" xmlns="" id="{A95397A4-72AC-4EF8-8D3C-E8A3C45F700B}"/>
                  </a:ext>
                </a:extLst>
              </p:cNvPr>
              <p:cNvSpPr/>
              <p:nvPr/>
            </p:nvSpPr>
            <p:spPr bwMode="auto">
              <a:xfrm>
                <a:off x="70531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iṩḻíḍe">
                <a:extLst>
                  <a:ext uri="{FF2B5EF4-FFF2-40B4-BE49-F238E27FC236}">
                    <a16:creationId xmlns:a16="http://schemas.microsoft.com/office/drawing/2014/main" xmlns="" id="{79CD76D7-7891-4D2F-A064-ECAD3A906C19}"/>
                  </a:ext>
                </a:extLst>
              </p:cNvPr>
              <p:cNvSpPr/>
              <p:nvPr/>
            </p:nvSpPr>
            <p:spPr bwMode="auto">
              <a:xfrm>
                <a:off x="6970596" y="4452006"/>
                <a:ext cx="673100" cy="1328738"/>
              </a:xfrm>
              <a:custGeom>
                <a:avLst/>
                <a:gdLst>
                  <a:gd name="T0" fmla="*/ 35 w 279"/>
                  <a:gd name="T1" fmla="*/ 318 h 551"/>
                  <a:gd name="T2" fmla="*/ 35 w 279"/>
                  <a:gd name="T3" fmla="*/ 535 h 551"/>
                  <a:gd name="T4" fmla="*/ 39 w 279"/>
                  <a:gd name="T5" fmla="*/ 551 h 551"/>
                  <a:gd name="T6" fmla="*/ 103 w 279"/>
                  <a:gd name="T7" fmla="*/ 550 h 551"/>
                  <a:gd name="T8" fmla="*/ 106 w 279"/>
                  <a:gd name="T9" fmla="*/ 535 h 551"/>
                  <a:gd name="T10" fmla="*/ 106 w 279"/>
                  <a:gd name="T11" fmla="*/ 348 h 551"/>
                  <a:gd name="T12" fmla="*/ 84 w 279"/>
                  <a:gd name="T13" fmla="*/ 352 h 551"/>
                  <a:gd name="T14" fmla="*/ 35 w 279"/>
                  <a:gd name="T15" fmla="*/ 318 h 551"/>
                  <a:gd name="T16" fmla="*/ 0 w 279"/>
                  <a:gd name="T17" fmla="*/ 104 h 551"/>
                  <a:gd name="T18" fmla="*/ 0 w 279"/>
                  <a:gd name="T19" fmla="*/ 254 h 551"/>
                  <a:gd name="T20" fmla="*/ 13 w 279"/>
                  <a:gd name="T21" fmla="*/ 232 h 551"/>
                  <a:gd name="T22" fmla="*/ 17 w 279"/>
                  <a:gd name="T23" fmla="*/ 210 h 551"/>
                  <a:gd name="T24" fmla="*/ 0 w 279"/>
                  <a:gd name="T25" fmla="*/ 104 h 551"/>
                  <a:gd name="T26" fmla="*/ 208 w 279"/>
                  <a:gd name="T27" fmla="*/ 0 h 551"/>
                  <a:gd name="T28" fmla="*/ 83 w 279"/>
                  <a:gd name="T29" fmla="*/ 0 h 551"/>
                  <a:gd name="T30" fmla="*/ 85 w 279"/>
                  <a:gd name="T31" fmla="*/ 10 h 551"/>
                  <a:gd name="T32" fmla="*/ 137 w 279"/>
                  <a:gd name="T33" fmla="*/ 286 h 551"/>
                  <a:gd name="T34" fmla="*/ 137 w 279"/>
                  <a:gd name="T35" fmla="*/ 292 h 551"/>
                  <a:gd name="T36" fmla="*/ 137 w 279"/>
                  <a:gd name="T37" fmla="*/ 299 h 551"/>
                  <a:gd name="T38" fmla="*/ 115 w 279"/>
                  <a:gd name="T39" fmla="*/ 343 h 551"/>
                  <a:gd name="T40" fmla="*/ 115 w 279"/>
                  <a:gd name="T41" fmla="*/ 535 h 551"/>
                  <a:gd name="T42" fmla="*/ 118 w 279"/>
                  <a:gd name="T43" fmla="*/ 550 h 551"/>
                  <a:gd name="T44" fmla="*/ 182 w 279"/>
                  <a:gd name="T45" fmla="*/ 551 h 551"/>
                  <a:gd name="T46" fmla="*/ 186 w 279"/>
                  <a:gd name="T47" fmla="*/ 535 h 551"/>
                  <a:gd name="T48" fmla="*/ 186 w 279"/>
                  <a:gd name="T49" fmla="*/ 94 h 551"/>
                  <a:gd name="T50" fmla="*/ 208 w 279"/>
                  <a:gd name="T51" fmla="*/ 232 h 551"/>
                  <a:gd name="T52" fmla="*/ 243 w 279"/>
                  <a:gd name="T53" fmla="*/ 261 h 551"/>
                  <a:gd name="T54" fmla="*/ 279 w 279"/>
                  <a:gd name="T55" fmla="*/ 226 h 551"/>
                  <a:gd name="T56" fmla="*/ 278 w 279"/>
                  <a:gd name="T57" fmla="*/ 221 h 551"/>
                  <a:gd name="T58" fmla="*/ 279 w 279"/>
                  <a:gd name="T59" fmla="*/ 216 h 551"/>
                  <a:gd name="T60" fmla="*/ 244 w 279"/>
                  <a:gd name="T61" fmla="*/ 30 h 551"/>
                  <a:gd name="T62" fmla="*/ 208 w 279"/>
                  <a:gd name="T63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551">
                    <a:moveTo>
                      <a:pt x="35" y="318"/>
                    </a:moveTo>
                    <a:cubicBezTo>
                      <a:pt x="35" y="535"/>
                      <a:pt x="35" y="535"/>
                      <a:pt x="35" y="535"/>
                    </a:cubicBezTo>
                    <a:cubicBezTo>
                      <a:pt x="35" y="541"/>
                      <a:pt x="36" y="546"/>
                      <a:pt x="39" y="551"/>
                    </a:cubicBezTo>
                    <a:cubicBezTo>
                      <a:pt x="59" y="550"/>
                      <a:pt x="80" y="550"/>
                      <a:pt x="103" y="550"/>
                    </a:cubicBezTo>
                    <a:cubicBezTo>
                      <a:pt x="105" y="545"/>
                      <a:pt x="106" y="540"/>
                      <a:pt x="106" y="535"/>
                    </a:cubicBezTo>
                    <a:cubicBezTo>
                      <a:pt x="106" y="348"/>
                      <a:pt x="106" y="348"/>
                      <a:pt x="106" y="348"/>
                    </a:cubicBezTo>
                    <a:cubicBezTo>
                      <a:pt x="100" y="351"/>
                      <a:pt x="92" y="352"/>
                      <a:pt x="84" y="352"/>
                    </a:cubicBezTo>
                    <a:cubicBezTo>
                      <a:pt x="62" y="352"/>
                      <a:pt x="43" y="338"/>
                      <a:pt x="35" y="318"/>
                    </a:cubicBezTo>
                    <a:moveTo>
                      <a:pt x="0" y="104"/>
                    </a:moveTo>
                    <a:cubicBezTo>
                      <a:pt x="0" y="254"/>
                      <a:pt x="0" y="254"/>
                      <a:pt x="0" y="254"/>
                    </a:cubicBezTo>
                    <a:cubicBezTo>
                      <a:pt x="6" y="249"/>
                      <a:pt x="11" y="241"/>
                      <a:pt x="13" y="232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0" y="104"/>
                      <a:pt x="0" y="104"/>
                      <a:pt x="0" y="104"/>
                    </a:cubicBezTo>
                    <a:moveTo>
                      <a:pt x="208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3"/>
                      <a:pt x="85" y="7"/>
                      <a:pt x="85" y="10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38" y="288"/>
                      <a:pt x="137" y="290"/>
                      <a:pt x="137" y="292"/>
                    </a:cubicBezTo>
                    <a:cubicBezTo>
                      <a:pt x="137" y="295"/>
                      <a:pt x="137" y="297"/>
                      <a:pt x="137" y="299"/>
                    </a:cubicBezTo>
                    <a:cubicBezTo>
                      <a:pt x="137" y="317"/>
                      <a:pt x="128" y="333"/>
                      <a:pt x="115" y="343"/>
                    </a:cubicBezTo>
                    <a:cubicBezTo>
                      <a:pt x="115" y="535"/>
                      <a:pt x="115" y="535"/>
                      <a:pt x="115" y="535"/>
                    </a:cubicBezTo>
                    <a:cubicBezTo>
                      <a:pt x="115" y="540"/>
                      <a:pt x="116" y="545"/>
                      <a:pt x="118" y="550"/>
                    </a:cubicBezTo>
                    <a:cubicBezTo>
                      <a:pt x="141" y="550"/>
                      <a:pt x="162" y="550"/>
                      <a:pt x="182" y="551"/>
                    </a:cubicBezTo>
                    <a:cubicBezTo>
                      <a:pt x="185" y="546"/>
                      <a:pt x="186" y="541"/>
                      <a:pt x="186" y="535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208" y="232"/>
                      <a:pt x="208" y="232"/>
                      <a:pt x="208" y="232"/>
                    </a:cubicBezTo>
                    <a:cubicBezTo>
                      <a:pt x="211" y="249"/>
                      <a:pt x="226" y="261"/>
                      <a:pt x="243" y="261"/>
                    </a:cubicBezTo>
                    <a:cubicBezTo>
                      <a:pt x="263" y="261"/>
                      <a:pt x="279" y="245"/>
                      <a:pt x="279" y="226"/>
                    </a:cubicBezTo>
                    <a:cubicBezTo>
                      <a:pt x="279" y="224"/>
                      <a:pt x="279" y="222"/>
                      <a:pt x="278" y="221"/>
                    </a:cubicBezTo>
                    <a:cubicBezTo>
                      <a:pt x="279" y="219"/>
                      <a:pt x="279" y="218"/>
                      <a:pt x="279" y="216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13"/>
                      <a:pt x="226" y="0"/>
                      <a:pt x="20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iš1îḑé">
                <a:extLst>
                  <a:ext uri="{FF2B5EF4-FFF2-40B4-BE49-F238E27FC236}">
                    <a16:creationId xmlns:a16="http://schemas.microsoft.com/office/drawing/2014/main" xmlns="" id="{7E4CB8F2-3516-45D6-8673-58B729DEAF01}"/>
                  </a:ext>
                </a:extLst>
              </p:cNvPr>
              <p:cNvSpPr/>
              <p:nvPr/>
            </p:nvSpPr>
            <p:spPr bwMode="auto">
              <a:xfrm>
                <a:off x="57069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íṧļîḑe">
                <a:extLst>
                  <a:ext uri="{FF2B5EF4-FFF2-40B4-BE49-F238E27FC236}">
                    <a16:creationId xmlns:a16="http://schemas.microsoft.com/office/drawing/2014/main" xmlns="" id="{EEF37844-3947-48E4-9EFA-4BCC17677869}"/>
                  </a:ext>
                </a:extLst>
              </p:cNvPr>
              <p:cNvSpPr/>
              <p:nvPr/>
            </p:nvSpPr>
            <p:spPr bwMode="auto">
              <a:xfrm>
                <a:off x="5484696" y="4452006"/>
                <a:ext cx="728663" cy="1328738"/>
              </a:xfrm>
              <a:custGeom>
                <a:avLst/>
                <a:gdLst>
                  <a:gd name="T0" fmla="*/ 267 w 302"/>
                  <a:gd name="T1" fmla="*/ 0 h 551"/>
                  <a:gd name="T2" fmla="*/ 71 w 302"/>
                  <a:gd name="T3" fmla="*/ 0 h 551"/>
                  <a:gd name="T4" fmla="*/ 36 w 302"/>
                  <a:gd name="T5" fmla="*/ 30 h 551"/>
                  <a:gd name="T6" fmla="*/ 0 w 302"/>
                  <a:gd name="T7" fmla="*/ 216 h 551"/>
                  <a:gd name="T8" fmla="*/ 1 w 302"/>
                  <a:gd name="T9" fmla="*/ 221 h 551"/>
                  <a:gd name="T10" fmla="*/ 0 w 302"/>
                  <a:gd name="T11" fmla="*/ 226 h 551"/>
                  <a:gd name="T12" fmla="*/ 36 w 302"/>
                  <a:gd name="T13" fmla="*/ 261 h 551"/>
                  <a:gd name="T14" fmla="*/ 71 w 302"/>
                  <a:gd name="T15" fmla="*/ 232 h 551"/>
                  <a:gd name="T16" fmla="*/ 93 w 302"/>
                  <a:gd name="T17" fmla="*/ 94 h 551"/>
                  <a:gd name="T18" fmla="*/ 93 w 302"/>
                  <a:gd name="T19" fmla="*/ 535 h 551"/>
                  <a:gd name="T20" fmla="*/ 97 w 302"/>
                  <a:gd name="T21" fmla="*/ 551 h 551"/>
                  <a:gd name="T22" fmla="*/ 161 w 302"/>
                  <a:gd name="T23" fmla="*/ 550 h 551"/>
                  <a:gd name="T24" fmla="*/ 164 w 302"/>
                  <a:gd name="T25" fmla="*/ 535 h 551"/>
                  <a:gd name="T26" fmla="*/ 164 w 302"/>
                  <a:gd name="T27" fmla="*/ 317 h 551"/>
                  <a:gd name="T28" fmla="*/ 173 w 302"/>
                  <a:gd name="T29" fmla="*/ 317 h 551"/>
                  <a:gd name="T30" fmla="*/ 173 w 302"/>
                  <a:gd name="T31" fmla="*/ 535 h 551"/>
                  <a:gd name="T32" fmla="*/ 176 w 302"/>
                  <a:gd name="T33" fmla="*/ 550 h 551"/>
                  <a:gd name="T34" fmla="*/ 240 w 302"/>
                  <a:gd name="T35" fmla="*/ 551 h 551"/>
                  <a:gd name="T36" fmla="*/ 244 w 302"/>
                  <a:gd name="T37" fmla="*/ 535 h 551"/>
                  <a:gd name="T38" fmla="*/ 244 w 302"/>
                  <a:gd name="T39" fmla="*/ 94 h 551"/>
                  <a:gd name="T40" fmla="*/ 266 w 302"/>
                  <a:gd name="T41" fmla="*/ 228 h 551"/>
                  <a:gd name="T42" fmla="*/ 302 w 302"/>
                  <a:gd name="T43" fmla="*/ 33 h 551"/>
                  <a:gd name="T44" fmla="*/ 302 w 302"/>
                  <a:gd name="T45" fmla="*/ 30 h 551"/>
                  <a:gd name="T46" fmla="*/ 267 w 302"/>
                  <a:gd name="T47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2" h="551">
                    <a:moveTo>
                      <a:pt x="267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53" y="0"/>
                      <a:pt x="38" y="13"/>
                      <a:pt x="36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1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7" y="551"/>
                    </a:cubicBezTo>
                    <a:cubicBezTo>
                      <a:pt x="117" y="550"/>
                      <a:pt x="139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17"/>
                      <a:pt x="164" y="317"/>
                      <a:pt x="164" y="317"/>
                    </a:cubicBezTo>
                    <a:cubicBezTo>
                      <a:pt x="173" y="317"/>
                      <a:pt x="173" y="317"/>
                      <a:pt x="173" y="317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9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94"/>
                      <a:pt x="244" y="94"/>
                      <a:pt x="244" y="94"/>
                    </a:cubicBezTo>
                    <a:cubicBezTo>
                      <a:pt x="266" y="228"/>
                      <a:pt x="266" y="228"/>
                      <a:pt x="266" y="228"/>
                    </a:cubicBezTo>
                    <a:cubicBezTo>
                      <a:pt x="302" y="33"/>
                      <a:pt x="302" y="33"/>
                      <a:pt x="302" y="33"/>
                    </a:cubicBezTo>
                    <a:cubicBezTo>
                      <a:pt x="302" y="30"/>
                      <a:pt x="302" y="30"/>
                      <a:pt x="302" y="30"/>
                    </a:cubicBezTo>
                    <a:cubicBezTo>
                      <a:pt x="299" y="13"/>
                      <a:pt x="284" y="0"/>
                      <a:pt x="267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íṧľíḋe">
                <a:extLst>
                  <a:ext uri="{FF2B5EF4-FFF2-40B4-BE49-F238E27FC236}">
                    <a16:creationId xmlns:a16="http://schemas.microsoft.com/office/drawing/2014/main" xmlns="" id="{DF4ED4B6-FF6B-459F-9BC0-5DB9C0F0D7AB}"/>
                  </a:ext>
                </a:extLst>
              </p:cNvPr>
              <p:cNvSpPr/>
              <p:nvPr/>
            </p:nvSpPr>
            <p:spPr bwMode="auto">
              <a:xfrm>
                <a:off x="8896234" y="3755093"/>
                <a:ext cx="547688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iṥ1íḑê">
                <a:extLst>
                  <a:ext uri="{FF2B5EF4-FFF2-40B4-BE49-F238E27FC236}">
                    <a16:creationId xmlns:a16="http://schemas.microsoft.com/office/drawing/2014/main" xmlns="" id="{FD2E6FB7-4CBF-4006-92A1-E311807F2E47}"/>
                  </a:ext>
                </a:extLst>
              </p:cNvPr>
              <p:cNvSpPr/>
              <p:nvPr/>
            </p:nvSpPr>
            <p:spPr bwMode="auto">
              <a:xfrm>
                <a:off x="8567621" y="4369456"/>
                <a:ext cx="1204913" cy="2038350"/>
              </a:xfrm>
              <a:custGeom>
                <a:avLst/>
                <a:gdLst>
                  <a:gd name="T0" fmla="*/ 498 w 499"/>
                  <a:gd name="T1" fmla="*/ 326 h 845"/>
                  <a:gd name="T2" fmla="*/ 498 w 499"/>
                  <a:gd name="T3" fmla="*/ 320 h 845"/>
                  <a:gd name="T4" fmla="*/ 446 w 499"/>
                  <a:gd name="T5" fmla="*/ 44 h 845"/>
                  <a:gd name="T6" fmla="*/ 394 w 499"/>
                  <a:gd name="T7" fmla="*/ 0 h 845"/>
                  <a:gd name="T8" fmla="*/ 104 w 499"/>
                  <a:gd name="T9" fmla="*/ 0 h 845"/>
                  <a:gd name="T10" fmla="*/ 52 w 499"/>
                  <a:gd name="T11" fmla="*/ 44 h 845"/>
                  <a:gd name="T12" fmla="*/ 0 w 499"/>
                  <a:gd name="T13" fmla="*/ 320 h 845"/>
                  <a:gd name="T14" fmla="*/ 0 w 499"/>
                  <a:gd name="T15" fmla="*/ 326 h 845"/>
                  <a:gd name="T16" fmla="*/ 0 w 499"/>
                  <a:gd name="T17" fmla="*/ 333 h 845"/>
                  <a:gd name="T18" fmla="*/ 53 w 499"/>
                  <a:gd name="T19" fmla="*/ 386 h 845"/>
                  <a:gd name="T20" fmla="*/ 105 w 499"/>
                  <a:gd name="T21" fmla="*/ 343 h 845"/>
                  <a:gd name="T22" fmla="*/ 138 w 499"/>
                  <a:gd name="T23" fmla="*/ 138 h 845"/>
                  <a:gd name="T24" fmla="*/ 137 w 499"/>
                  <a:gd name="T25" fmla="*/ 792 h 845"/>
                  <a:gd name="T26" fmla="*/ 190 w 499"/>
                  <a:gd name="T27" fmla="*/ 845 h 845"/>
                  <a:gd name="T28" fmla="*/ 243 w 499"/>
                  <a:gd name="T29" fmla="*/ 792 h 845"/>
                  <a:gd name="T30" fmla="*/ 243 w 499"/>
                  <a:gd name="T31" fmla="*/ 468 h 845"/>
                  <a:gd name="T32" fmla="*/ 256 w 499"/>
                  <a:gd name="T33" fmla="*/ 468 h 845"/>
                  <a:gd name="T34" fmla="*/ 256 w 499"/>
                  <a:gd name="T35" fmla="*/ 792 h 845"/>
                  <a:gd name="T36" fmla="*/ 308 w 499"/>
                  <a:gd name="T37" fmla="*/ 845 h 845"/>
                  <a:gd name="T38" fmla="*/ 361 w 499"/>
                  <a:gd name="T39" fmla="*/ 792 h 845"/>
                  <a:gd name="T40" fmla="*/ 361 w 499"/>
                  <a:gd name="T41" fmla="*/ 138 h 845"/>
                  <a:gd name="T42" fmla="*/ 394 w 499"/>
                  <a:gd name="T43" fmla="*/ 343 h 845"/>
                  <a:gd name="T44" fmla="*/ 446 w 499"/>
                  <a:gd name="T45" fmla="*/ 386 h 845"/>
                  <a:gd name="T46" fmla="*/ 499 w 499"/>
                  <a:gd name="T47" fmla="*/ 333 h 845"/>
                  <a:gd name="T48" fmla="*/ 498 w 499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9" h="845">
                    <a:moveTo>
                      <a:pt x="498" y="326"/>
                    </a:moveTo>
                    <a:cubicBezTo>
                      <a:pt x="499" y="324"/>
                      <a:pt x="499" y="322"/>
                      <a:pt x="498" y="320"/>
                    </a:cubicBezTo>
                    <a:cubicBezTo>
                      <a:pt x="446" y="44"/>
                      <a:pt x="446" y="44"/>
                      <a:pt x="446" y="44"/>
                    </a:cubicBezTo>
                    <a:cubicBezTo>
                      <a:pt x="442" y="18"/>
                      <a:pt x="420" y="0"/>
                      <a:pt x="39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8" y="0"/>
                      <a:pt x="56" y="18"/>
                      <a:pt x="52" y="44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2"/>
                      <a:pt x="0" y="324"/>
                      <a:pt x="0" y="326"/>
                    </a:cubicBezTo>
                    <a:cubicBezTo>
                      <a:pt x="0" y="329"/>
                      <a:pt x="0" y="331"/>
                      <a:pt x="0" y="333"/>
                    </a:cubicBezTo>
                    <a:cubicBezTo>
                      <a:pt x="0" y="363"/>
                      <a:pt x="24" y="386"/>
                      <a:pt x="53" y="386"/>
                    </a:cubicBezTo>
                    <a:cubicBezTo>
                      <a:pt x="78" y="386"/>
                      <a:pt x="100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7" y="792"/>
                      <a:pt x="137" y="792"/>
                      <a:pt x="137" y="792"/>
                    </a:cubicBezTo>
                    <a:cubicBezTo>
                      <a:pt x="137" y="821"/>
                      <a:pt x="161" y="845"/>
                      <a:pt x="190" y="845"/>
                    </a:cubicBezTo>
                    <a:cubicBezTo>
                      <a:pt x="219" y="845"/>
                      <a:pt x="243" y="821"/>
                      <a:pt x="243" y="792"/>
                    </a:cubicBezTo>
                    <a:cubicBezTo>
                      <a:pt x="243" y="468"/>
                      <a:pt x="243" y="468"/>
                      <a:pt x="243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79" y="845"/>
                      <a:pt x="308" y="845"/>
                    </a:cubicBezTo>
                    <a:cubicBezTo>
                      <a:pt x="338" y="845"/>
                      <a:pt x="361" y="821"/>
                      <a:pt x="361" y="792"/>
                    </a:cubicBezTo>
                    <a:cubicBezTo>
                      <a:pt x="361" y="138"/>
                      <a:pt x="361" y="138"/>
                      <a:pt x="361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8" y="368"/>
                      <a:pt x="420" y="386"/>
                      <a:pt x="446" y="386"/>
                    </a:cubicBezTo>
                    <a:cubicBezTo>
                      <a:pt x="475" y="386"/>
                      <a:pt x="499" y="363"/>
                      <a:pt x="499" y="333"/>
                    </a:cubicBezTo>
                    <a:cubicBezTo>
                      <a:pt x="499" y="331"/>
                      <a:pt x="498" y="329"/>
                      <a:pt x="498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ïş1iḋé">
                <a:extLst>
                  <a:ext uri="{FF2B5EF4-FFF2-40B4-BE49-F238E27FC236}">
                    <a16:creationId xmlns:a16="http://schemas.microsoft.com/office/drawing/2014/main" xmlns="" id="{94641816-017E-4EA5-BAB5-794AF373091D}"/>
                  </a:ext>
                </a:extLst>
              </p:cNvPr>
              <p:cNvSpPr/>
              <p:nvPr/>
            </p:nvSpPr>
            <p:spPr bwMode="auto">
              <a:xfrm>
                <a:off x="6429259" y="3755093"/>
                <a:ext cx="544513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îš1iḍe">
                <a:extLst>
                  <a:ext uri="{FF2B5EF4-FFF2-40B4-BE49-F238E27FC236}">
                    <a16:creationId xmlns:a16="http://schemas.microsoft.com/office/drawing/2014/main" xmlns="" id="{A5BB1E17-BCCF-4D8B-908E-6CA0F754BD33}"/>
                  </a:ext>
                </a:extLst>
              </p:cNvPr>
              <p:cNvSpPr/>
              <p:nvPr/>
            </p:nvSpPr>
            <p:spPr bwMode="auto">
              <a:xfrm>
                <a:off x="6097471" y="4369456"/>
                <a:ext cx="1206500" cy="2038350"/>
              </a:xfrm>
              <a:custGeom>
                <a:avLst/>
                <a:gdLst>
                  <a:gd name="T0" fmla="*/ 499 w 500"/>
                  <a:gd name="T1" fmla="*/ 326 h 845"/>
                  <a:gd name="T2" fmla="*/ 499 w 500"/>
                  <a:gd name="T3" fmla="*/ 320 h 845"/>
                  <a:gd name="T4" fmla="*/ 447 w 500"/>
                  <a:gd name="T5" fmla="*/ 44 h 845"/>
                  <a:gd name="T6" fmla="*/ 395 w 500"/>
                  <a:gd name="T7" fmla="*/ 0 h 845"/>
                  <a:gd name="T8" fmla="*/ 105 w 500"/>
                  <a:gd name="T9" fmla="*/ 0 h 845"/>
                  <a:gd name="T10" fmla="*/ 53 w 500"/>
                  <a:gd name="T11" fmla="*/ 44 h 845"/>
                  <a:gd name="T12" fmla="*/ 1 w 500"/>
                  <a:gd name="T13" fmla="*/ 320 h 845"/>
                  <a:gd name="T14" fmla="*/ 1 w 500"/>
                  <a:gd name="T15" fmla="*/ 326 h 845"/>
                  <a:gd name="T16" fmla="*/ 1 w 500"/>
                  <a:gd name="T17" fmla="*/ 333 h 845"/>
                  <a:gd name="T18" fmla="*/ 53 w 500"/>
                  <a:gd name="T19" fmla="*/ 386 h 845"/>
                  <a:gd name="T20" fmla="*/ 105 w 500"/>
                  <a:gd name="T21" fmla="*/ 343 h 845"/>
                  <a:gd name="T22" fmla="*/ 138 w 500"/>
                  <a:gd name="T23" fmla="*/ 138 h 845"/>
                  <a:gd name="T24" fmla="*/ 138 w 500"/>
                  <a:gd name="T25" fmla="*/ 792 h 845"/>
                  <a:gd name="T26" fmla="*/ 191 w 500"/>
                  <a:gd name="T27" fmla="*/ 845 h 845"/>
                  <a:gd name="T28" fmla="*/ 244 w 500"/>
                  <a:gd name="T29" fmla="*/ 792 h 845"/>
                  <a:gd name="T30" fmla="*/ 244 w 500"/>
                  <a:gd name="T31" fmla="*/ 468 h 845"/>
                  <a:gd name="T32" fmla="*/ 256 w 500"/>
                  <a:gd name="T33" fmla="*/ 468 h 845"/>
                  <a:gd name="T34" fmla="*/ 256 w 500"/>
                  <a:gd name="T35" fmla="*/ 792 h 845"/>
                  <a:gd name="T36" fmla="*/ 309 w 500"/>
                  <a:gd name="T37" fmla="*/ 845 h 845"/>
                  <a:gd name="T38" fmla="*/ 362 w 500"/>
                  <a:gd name="T39" fmla="*/ 792 h 845"/>
                  <a:gd name="T40" fmla="*/ 362 w 500"/>
                  <a:gd name="T41" fmla="*/ 138 h 845"/>
                  <a:gd name="T42" fmla="*/ 394 w 500"/>
                  <a:gd name="T43" fmla="*/ 343 h 845"/>
                  <a:gd name="T44" fmla="*/ 446 w 500"/>
                  <a:gd name="T45" fmla="*/ 386 h 845"/>
                  <a:gd name="T46" fmla="*/ 499 w 500"/>
                  <a:gd name="T47" fmla="*/ 333 h 845"/>
                  <a:gd name="T48" fmla="*/ 499 w 500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0" h="845">
                    <a:moveTo>
                      <a:pt x="499" y="326"/>
                    </a:moveTo>
                    <a:cubicBezTo>
                      <a:pt x="499" y="324"/>
                      <a:pt x="500" y="322"/>
                      <a:pt x="499" y="320"/>
                    </a:cubicBezTo>
                    <a:cubicBezTo>
                      <a:pt x="447" y="44"/>
                      <a:pt x="447" y="44"/>
                      <a:pt x="447" y="44"/>
                    </a:cubicBezTo>
                    <a:cubicBezTo>
                      <a:pt x="443" y="18"/>
                      <a:pt x="421" y="0"/>
                      <a:pt x="39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9" y="0"/>
                      <a:pt x="57" y="18"/>
                      <a:pt x="53" y="44"/>
                    </a:cubicBezTo>
                    <a:cubicBezTo>
                      <a:pt x="1" y="320"/>
                      <a:pt x="1" y="320"/>
                      <a:pt x="1" y="320"/>
                    </a:cubicBezTo>
                    <a:cubicBezTo>
                      <a:pt x="0" y="322"/>
                      <a:pt x="0" y="324"/>
                      <a:pt x="1" y="326"/>
                    </a:cubicBezTo>
                    <a:cubicBezTo>
                      <a:pt x="1" y="329"/>
                      <a:pt x="1" y="331"/>
                      <a:pt x="1" y="333"/>
                    </a:cubicBezTo>
                    <a:cubicBezTo>
                      <a:pt x="1" y="363"/>
                      <a:pt x="24" y="386"/>
                      <a:pt x="53" y="386"/>
                    </a:cubicBezTo>
                    <a:cubicBezTo>
                      <a:pt x="79" y="386"/>
                      <a:pt x="101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8" y="792"/>
                      <a:pt x="138" y="792"/>
                      <a:pt x="138" y="792"/>
                    </a:cubicBezTo>
                    <a:cubicBezTo>
                      <a:pt x="138" y="821"/>
                      <a:pt x="162" y="845"/>
                      <a:pt x="191" y="845"/>
                    </a:cubicBezTo>
                    <a:cubicBezTo>
                      <a:pt x="220" y="845"/>
                      <a:pt x="244" y="821"/>
                      <a:pt x="244" y="792"/>
                    </a:cubicBezTo>
                    <a:cubicBezTo>
                      <a:pt x="244" y="468"/>
                      <a:pt x="244" y="468"/>
                      <a:pt x="244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80" y="845"/>
                      <a:pt x="309" y="845"/>
                    </a:cubicBezTo>
                    <a:cubicBezTo>
                      <a:pt x="338" y="845"/>
                      <a:pt x="362" y="821"/>
                      <a:pt x="362" y="792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9" y="368"/>
                      <a:pt x="421" y="386"/>
                      <a:pt x="446" y="386"/>
                    </a:cubicBezTo>
                    <a:cubicBezTo>
                      <a:pt x="476" y="386"/>
                      <a:pt x="499" y="363"/>
                      <a:pt x="499" y="333"/>
                    </a:cubicBezTo>
                    <a:cubicBezTo>
                      <a:pt x="499" y="331"/>
                      <a:pt x="499" y="329"/>
                      <a:pt x="499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" name="ïṥľïḋè">
                <a:extLst>
                  <a:ext uri="{FF2B5EF4-FFF2-40B4-BE49-F238E27FC236}">
                    <a16:creationId xmlns:a16="http://schemas.microsoft.com/office/drawing/2014/main" xmlns="" id="{60D9CB19-C2E6-4F20-B3BF-DE1D1F57D361}"/>
                  </a:ext>
                </a:extLst>
              </p:cNvPr>
              <p:cNvGrpSpPr/>
              <p:nvPr/>
            </p:nvGrpSpPr>
            <p:grpSpPr>
              <a:xfrm>
                <a:off x="7116645" y="1803633"/>
                <a:ext cx="5087548" cy="4213653"/>
                <a:chOff x="5410480" y="859866"/>
                <a:chExt cx="5545138" cy="4592638"/>
              </a:xfrm>
            </p:grpSpPr>
            <p:sp>
              <p:nvSpPr>
                <p:cNvPr id="39" name="ïsḷíḋè">
                  <a:extLst>
                    <a:ext uri="{FF2B5EF4-FFF2-40B4-BE49-F238E27FC236}">
                      <a16:creationId xmlns:a16="http://schemas.microsoft.com/office/drawing/2014/main" xmlns="" id="{1BDC18B7-37A9-4B6B-AF5A-9F6FEEA582CD}"/>
                    </a:ext>
                  </a:extLst>
                </p:cNvPr>
                <p:cNvSpPr/>
                <p:nvPr/>
              </p:nvSpPr>
              <p:spPr bwMode="auto">
                <a:xfrm>
                  <a:off x="7915555" y="945591"/>
                  <a:ext cx="3040063" cy="958850"/>
                </a:xfrm>
                <a:custGeom>
                  <a:avLst/>
                  <a:gdLst>
                    <a:gd name="T0" fmla="*/ 1915 w 1915"/>
                    <a:gd name="T1" fmla="*/ 561 h 604"/>
                    <a:gd name="T2" fmla="*/ 1909 w 1915"/>
                    <a:gd name="T3" fmla="*/ 0 h 604"/>
                    <a:gd name="T4" fmla="*/ 0 w 1915"/>
                    <a:gd name="T5" fmla="*/ 43 h 604"/>
                    <a:gd name="T6" fmla="*/ 8 w 1915"/>
                    <a:gd name="T7" fmla="*/ 604 h 604"/>
                    <a:gd name="T8" fmla="*/ 1915 w 1915"/>
                    <a:gd name="T9" fmla="*/ 56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5" h="604">
                      <a:moveTo>
                        <a:pt x="1915" y="561"/>
                      </a:moveTo>
                      <a:lnTo>
                        <a:pt x="1909" y="0"/>
                      </a:lnTo>
                      <a:lnTo>
                        <a:pt x="0" y="43"/>
                      </a:lnTo>
                      <a:lnTo>
                        <a:pt x="8" y="604"/>
                      </a:lnTo>
                      <a:lnTo>
                        <a:pt x="1915" y="561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isľíḑè">
                  <a:extLst>
                    <a:ext uri="{FF2B5EF4-FFF2-40B4-BE49-F238E27FC236}">
                      <a16:creationId xmlns:a16="http://schemas.microsoft.com/office/drawing/2014/main" xmlns="" id="{F942B0B4-C6B3-458D-AD1A-43A8696AA340}"/>
                    </a:ext>
                  </a:extLst>
                </p:cNvPr>
                <p:cNvSpPr/>
                <p:nvPr/>
              </p:nvSpPr>
              <p:spPr bwMode="auto">
                <a:xfrm>
                  <a:off x="6234393" y="1274204"/>
                  <a:ext cx="323850" cy="906463"/>
                </a:xfrm>
                <a:custGeom>
                  <a:avLst/>
                  <a:gdLst>
                    <a:gd name="T0" fmla="*/ 50 w 134"/>
                    <a:gd name="T1" fmla="*/ 374 h 376"/>
                    <a:gd name="T2" fmla="*/ 50 w 134"/>
                    <a:gd name="T3" fmla="*/ 374 h 376"/>
                    <a:gd name="T4" fmla="*/ 2 w 134"/>
                    <a:gd name="T5" fmla="*/ 319 h 376"/>
                    <a:gd name="T6" fmla="*/ 29 w 134"/>
                    <a:gd name="T7" fmla="*/ 50 h 376"/>
                    <a:gd name="T8" fmla="*/ 84 w 134"/>
                    <a:gd name="T9" fmla="*/ 2 h 376"/>
                    <a:gd name="T10" fmla="*/ 132 w 134"/>
                    <a:gd name="T11" fmla="*/ 57 h 376"/>
                    <a:gd name="T12" fmla="*/ 105 w 134"/>
                    <a:gd name="T13" fmla="*/ 326 h 376"/>
                    <a:gd name="T14" fmla="*/ 50 w 134"/>
                    <a:gd name="T15" fmla="*/ 374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4" h="376">
                      <a:moveTo>
                        <a:pt x="50" y="374"/>
                      </a:moveTo>
                      <a:cubicBezTo>
                        <a:pt x="50" y="374"/>
                        <a:pt x="50" y="374"/>
                        <a:pt x="50" y="374"/>
                      </a:cubicBezTo>
                      <a:cubicBezTo>
                        <a:pt x="22" y="372"/>
                        <a:pt x="0" y="347"/>
                        <a:pt x="2" y="319"/>
                      </a:cubicBezTo>
                      <a:cubicBezTo>
                        <a:pt x="29" y="50"/>
                        <a:pt x="29" y="50"/>
                        <a:pt x="29" y="50"/>
                      </a:cubicBezTo>
                      <a:cubicBezTo>
                        <a:pt x="32" y="22"/>
                        <a:pt x="56" y="0"/>
                        <a:pt x="84" y="2"/>
                      </a:cubicBezTo>
                      <a:cubicBezTo>
                        <a:pt x="112" y="4"/>
                        <a:pt x="134" y="29"/>
                        <a:pt x="132" y="57"/>
                      </a:cubicBezTo>
                      <a:cubicBezTo>
                        <a:pt x="105" y="326"/>
                        <a:pt x="105" y="326"/>
                        <a:pt x="105" y="326"/>
                      </a:cubicBezTo>
                      <a:cubicBezTo>
                        <a:pt x="103" y="354"/>
                        <a:pt x="79" y="376"/>
                        <a:pt x="50" y="374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îṣlîḍê">
                  <a:extLst>
                    <a:ext uri="{FF2B5EF4-FFF2-40B4-BE49-F238E27FC236}">
                      <a16:creationId xmlns:a16="http://schemas.microsoft.com/office/drawing/2014/main" xmlns="" id="{11FAE0CD-CCFE-4D60-85A5-132B2EDB917E}"/>
                    </a:ext>
                  </a:extLst>
                </p:cNvPr>
                <p:cNvSpPr/>
                <p:nvPr/>
              </p:nvSpPr>
              <p:spPr bwMode="auto">
                <a:xfrm>
                  <a:off x="6499505" y="1237691"/>
                  <a:ext cx="295275" cy="912813"/>
                </a:xfrm>
                <a:custGeom>
                  <a:avLst/>
                  <a:gdLst>
                    <a:gd name="T0" fmla="*/ 74 w 122"/>
                    <a:gd name="T1" fmla="*/ 375 h 378"/>
                    <a:gd name="T2" fmla="*/ 74 w 122"/>
                    <a:gd name="T3" fmla="*/ 375 h 378"/>
                    <a:gd name="T4" fmla="*/ 18 w 122"/>
                    <a:gd name="T5" fmla="*/ 329 h 378"/>
                    <a:gd name="T6" fmla="*/ 1 w 122"/>
                    <a:gd name="T7" fmla="*/ 59 h 378"/>
                    <a:gd name="T8" fmla="*/ 48 w 122"/>
                    <a:gd name="T9" fmla="*/ 3 h 378"/>
                    <a:gd name="T10" fmla="*/ 104 w 122"/>
                    <a:gd name="T11" fmla="*/ 49 h 378"/>
                    <a:gd name="T12" fmla="*/ 121 w 122"/>
                    <a:gd name="T13" fmla="*/ 319 h 378"/>
                    <a:gd name="T14" fmla="*/ 74 w 122"/>
                    <a:gd name="T15" fmla="*/ 375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378">
                      <a:moveTo>
                        <a:pt x="74" y="375"/>
                      </a:moveTo>
                      <a:cubicBezTo>
                        <a:pt x="74" y="375"/>
                        <a:pt x="74" y="375"/>
                        <a:pt x="74" y="375"/>
                      </a:cubicBezTo>
                      <a:cubicBezTo>
                        <a:pt x="46" y="378"/>
                        <a:pt x="20" y="357"/>
                        <a:pt x="18" y="329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0" y="31"/>
                        <a:pt x="20" y="5"/>
                        <a:pt x="48" y="3"/>
                      </a:cubicBezTo>
                      <a:cubicBezTo>
                        <a:pt x="76" y="0"/>
                        <a:pt x="101" y="21"/>
                        <a:pt x="104" y="49"/>
                      </a:cubicBezTo>
                      <a:cubicBezTo>
                        <a:pt x="121" y="319"/>
                        <a:pt x="121" y="319"/>
                        <a:pt x="121" y="319"/>
                      </a:cubicBezTo>
                      <a:cubicBezTo>
                        <a:pt x="122" y="348"/>
                        <a:pt x="102" y="373"/>
                        <a:pt x="74" y="375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iṧľiďé">
                  <a:extLst>
                    <a:ext uri="{FF2B5EF4-FFF2-40B4-BE49-F238E27FC236}">
                      <a16:creationId xmlns:a16="http://schemas.microsoft.com/office/drawing/2014/main" xmlns="" id="{5A78217A-AD28-405F-9C3E-AF79C1ED30CC}"/>
                    </a:ext>
                  </a:extLst>
                </p:cNvPr>
                <p:cNvSpPr/>
                <p:nvPr/>
              </p:nvSpPr>
              <p:spPr bwMode="auto">
                <a:xfrm>
                  <a:off x="6229630" y="1021791"/>
                  <a:ext cx="1193800" cy="896938"/>
                </a:xfrm>
                <a:custGeom>
                  <a:avLst/>
                  <a:gdLst>
                    <a:gd name="T0" fmla="*/ 752 w 752"/>
                    <a:gd name="T1" fmla="*/ 173 h 565"/>
                    <a:gd name="T2" fmla="*/ 275 w 752"/>
                    <a:gd name="T3" fmla="*/ 0 h 565"/>
                    <a:gd name="T4" fmla="*/ 0 w 752"/>
                    <a:gd name="T5" fmla="*/ 300 h 565"/>
                    <a:gd name="T6" fmla="*/ 9 w 752"/>
                    <a:gd name="T7" fmla="*/ 565 h 565"/>
                    <a:gd name="T8" fmla="*/ 652 w 752"/>
                    <a:gd name="T9" fmla="*/ 423 h 565"/>
                    <a:gd name="T10" fmla="*/ 752 w 752"/>
                    <a:gd name="T11" fmla="*/ 17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2" h="565">
                      <a:moveTo>
                        <a:pt x="752" y="173"/>
                      </a:moveTo>
                      <a:lnTo>
                        <a:pt x="275" y="0"/>
                      </a:lnTo>
                      <a:lnTo>
                        <a:pt x="0" y="300"/>
                      </a:lnTo>
                      <a:lnTo>
                        <a:pt x="9" y="565"/>
                      </a:lnTo>
                      <a:lnTo>
                        <a:pt x="652" y="423"/>
                      </a:lnTo>
                      <a:lnTo>
                        <a:pt x="752" y="173"/>
                      </a:ln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îśľïďé">
                  <a:extLst>
                    <a:ext uri="{FF2B5EF4-FFF2-40B4-BE49-F238E27FC236}">
                      <a16:creationId xmlns:a16="http://schemas.microsoft.com/office/drawing/2014/main" xmlns="" id="{2867A8F0-FFF7-4E5F-9FC3-C9DCA49AF15B}"/>
                    </a:ext>
                  </a:extLst>
                </p:cNvPr>
                <p:cNvSpPr/>
                <p:nvPr/>
              </p:nvSpPr>
              <p:spPr bwMode="auto">
                <a:xfrm>
                  <a:off x="6553480" y="1166254"/>
                  <a:ext cx="493713" cy="896938"/>
                </a:xfrm>
                <a:custGeom>
                  <a:avLst/>
                  <a:gdLst>
                    <a:gd name="T0" fmla="*/ 166 w 205"/>
                    <a:gd name="T1" fmla="*/ 362 h 372"/>
                    <a:gd name="T2" fmla="*/ 166 w 205"/>
                    <a:gd name="T3" fmla="*/ 362 h 372"/>
                    <a:gd name="T4" fmla="*/ 99 w 205"/>
                    <a:gd name="T5" fmla="*/ 333 h 372"/>
                    <a:gd name="T6" fmla="*/ 10 w 205"/>
                    <a:gd name="T7" fmla="*/ 77 h 372"/>
                    <a:gd name="T8" fmla="*/ 39 w 205"/>
                    <a:gd name="T9" fmla="*/ 11 h 372"/>
                    <a:gd name="T10" fmla="*/ 106 w 205"/>
                    <a:gd name="T11" fmla="*/ 40 h 372"/>
                    <a:gd name="T12" fmla="*/ 195 w 205"/>
                    <a:gd name="T13" fmla="*/ 296 h 372"/>
                    <a:gd name="T14" fmla="*/ 166 w 205"/>
                    <a:gd name="T15" fmla="*/ 36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5" h="372">
                      <a:moveTo>
                        <a:pt x="166" y="362"/>
                      </a:moveTo>
                      <a:cubicBezTo>
                        <a:pt x="166" y="362"/>
                        <a:pt x="166" y="362"/>
                        <a:pt x="166" y="362"/>
                      </a:cubicBezTo>
                      <a:cubicBezTo>
                        <a:pt x="139" y="372"/>
                        <a:pt x="108" y="359"/>
                        <a:pt x="99" y="333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0" y="51"/>
                        <a:pt x="13" y="21"/>
                        <a:pt x="39" y="11"/>
                      </a:cubicBezTo>
                      <a:cubicBezTo>
                        <a:pt x="66" y="0"/>
                        <a:pt x="96" y="14"/>
                        <a:pt x="106" y="40"/>
                      </a:cubicBezTo>
                      <a:cubicBezTo>
                        <a:pt x="195" y="296"/>
                        <a:pt x="195" y="296"/>
                        <a:pt x="195" y="296"/>
                      </a:cubicBezTo>
                      <a:cubicBezTo>
                        <a:pt x="205" y="322"/>
                        <a:pt x="192" y="352"/>
                        <a:pt x="166" y="362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iśľiḑe">
                  <a:extLst>
                    <a:ext uri="{FF2B5EF4-FFF2-40B4-BE49-F238E27FC236}">
                      <a16:creationId xmlns:a16="http://schemas.microsoft.com/office/drawing/2014/main" xmlns="" id="{1C4C0BA7-8C56-4D79-89B5-319A2A4BE2F1}"/>
                    </a:ext>
                  </a:extLst>
                </p:cNvPr>
                <p:cNvSpPr/>
                <p:nvPr/>
              </p:nvSpPr>
              <p:spPr bwMode="auto">
                <a:xfrm>
                  <a:off x="6524905" y="859866"/>
                  <a:ext cx="1041400" cy="588963"/>
                </a:xfrm>
                <a:custGeom>
                  <a:avLst/>
                  <a:gdLst>
                    <a:gd name="T0" fmla="*/ 428 w 432"/>
                    <a:gd name="T1" fmla="*/ 191 h 244"/>
                    <a:gd name="T2" fmla="*/ 428 w 432"/>
                    <a:gd name="T3" fmla="*/ 191 h 244"/>
                    <a:gd name="T4" fmla="*/ 368 w 432"/>
                    <a:gd name="T5" fmla="*/ 234 h 244"/>
                    <a:gd name="T6" fmla="*/ 47 w 432"/>
                    <a:gd name="T7" fmla="*/ 106 h 244"/>
                    <a:gd name="T8" fmla="*/ 5 w 432"/>
                    <a:gd name="T9" fmla="*/ 46 h 244"/>
                    <a:gd name="T10" fmla="*/ 64 w 432"/>
                    <a:gd name="T11" fmla="*/ 4 h 244"/>
                    <a:gd name="T12" fmla="*/ 385 w 432"/>
                    <a:gd name="T13" fmla="*/ 132 h 244"/>
                    <a:gd name="T14" fmla="*/ 428 w 432"/>
                    <a:gd name="T15" fmla="*/ 191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2" h="244">
                      <a:moveTo>
                        <a:pt x="428" y="191"/>
                      </a:moveTo>
                      <a:cubicBezTo>
                        <a:pt x="428" y="191"/>
                        <a:pt x="428" y="191"/>
                        <a:pt x="428" y="191"/>
                      </a:cubicBezTo>
                      <a:cubicBezTo>
                        <a:pt x="423" y="219"/>
                        <a:pt x="394" y="244"/>
                        <a:pt x="368" y="234"/>
                      </a:cubicBezTo>
                      <a:cubicBezTo>
                        <a:pt x="47" y="106"/>
                        <a:pt x="47" y="106"/>
                        <a:pt x="47" y="106"/>
                      </a:cubicBezTo>
                      <a:cubicBezTo>
                        <a:pt x="21" y="96"/>
                        <a:pt x="0" y="74"/>
                        <a:pt x="5" y="46"/>
                      </a:cubicBezTo>
                      <a:cubicBezTo>
                        <a:pt x="10" y="18"/>
                        <a:pt x="36" y="0"/>
                        <a:pt x="64" y="4"/>
                      </a:cubicBezTo>
                      <a:cubicBezTo>
                        <a:pt x="385" y="132"/>
                        <a:pt x="385" y="132"/>
                        <a:pt x="385" y="132"/>
                      </a:cubicBezTo>
                      <a:cubicBezTo>
                        <a:pt x="412" y="142"/>
                        <a:pt x="432" y="163"/>
                        <a:pt x="428" y="191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ṥlîḋè">
                  <a:extLst>
                    <a:ext uri="{FF2B5EF4-FFF2-40B4-BE49-F238E27FC236}">
                      <a16:creationId xmlns:a16="http://schemas.microsoft.com/office/drawing/2014/main" xmlns="" id="{EA2596D4-2FF9-4E6F-AE18-C826460CE657}"/>
                    </a:ext>
                  </a:extLst>
                </p:cNvPr>
                <p:cNvSpPr/>
                <p:nvPr/>
              </p:nvSpPr>
              <p:spPr bwMode="auto">
                <a:xfrm>
                  <a:off x="6118505" y="859866"/>
                  <a:ext cx="671513" cy="647700"/>
                </a:xfrm>
                <a:custGeom>
                  <a:avLst/>
                  <a:gdLst>
                    <a:gd name="T0" fmla="*/ 19 w 278"/>
                    <a:gd name="T1" fmla="*/ 244 h 269"/>
                    <a:gd name="T2" fmla="*/ 19 w 278"/>
                    <a:gd name="T3" fmla="*/ 244 h 269"/>
                    <a:gd name="T4" fmla="*/ 24 w 278"/>
                    <a:gd name="T5" fmla="*/ 172 h 269"/>
                    <a:gd name="T6" fmla="*/ 186 w 278"/>
                    <a:gd name="T7" fmla="*/ 20 h 269"/>
                    <a:gd name="T8" fmla="*/ 259 w 278"/>
                    <a:gd name="T9" fmla="*/ 25 h 269"/>
                    <a:gd name="T10" fmla="*/ 254 w 278"/>
                    <a:gd name="T11" fmla="*/ 97 h 269"/>
                    <a:gd name="T12" fmla="*/ 92 w 278"/>
                    <a:gd name="T13" fmla="*/ 249 h 269"/>
                    <a:gd name="T14" fmla="*/ 19 w 278"/>
                    <a:gd name="T15" fmla="*/ 244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8" h="269">
                      <a:moveTo>
                        <a:pt x="19" y="244"/>
                      </a:moveTo>
                      <a:cubicBezTo>
                        <a:pt x="19" y="244"/>
                        <a:pt x="19" y="244"/>
                        <a:pt x="19" y="244"/>
                      </a:cubicBezTo>
                      <a:cubicBezTo>
                        <a:pt x="0" y="223"/>
                        <a:pt x="3" y="191"/>
                        <a:pt x="24" y="172"/>
                      </a:cubicBezTo>
                      <a:cubicBezTo>
                        <a:pt x="186" y="20"/>
                        <a:pt x="186" y="20"/>
                        <a:pt x="186" y="20"/>
                      </a:cubicBezTo>
                      <a:cubicBezTo>
                        <a:pt x="207" y="0"/>
                        <a:pt x="241" y="3"/>
                        <a:pt x="259" y="25"/>
                      </a:cubicBezTo>
                      <a:cubicBezTo>
                        <a:pt x="278" y="46"/>
                        <a:pt x="276" y="79"/>
                        <a:pt x="254" y="97"/>
                      </a:cubicBezTo>
                      <a:cubicBezTo>
                        <a:pt x="92" y="249"/>
                        <a:pt x="92" y="249"/>
                        <a:pt x="92" y="249"/>
                      </a:cubicBezTo>
                      <a:cubicBezTo>
                        <a:pt x="71" y="269"/>
                        <a:pt x="38" y="266"/>
                        <a:pt x="19" y="244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íṡlîḋé">
                  <a:extLst>
                    <a:ext uri="{FF2B5EF4-FFF2-40B4-BE49-F238E27FC236}">
                      <a16:creationId xmlns:a16="http://schemas.microsoft.com/office/drawing/2014/main" xmlns="" id="{AB1A34ED-F28B-4991-BE44-193B1970E8AC}"/>
                    </a:ext>
                  </a:extLst>
                </p:cNvPr>
                <p:cNvSpPr/>
                <p:nvPr/>
              </p:nvSpPr>
              <p:spPr bwMode="auto">
                <a:xfrm>
                  <a:off x="5977218" y="1251979"/>
                  <a:ext cx="401638" cy="908050"/>
                </a:xfrm>
                <a:custGeom>
                  <a:avLst/>
                  <a:gdLst>
                    <a:gd name="T0" fmla="*/ 47 w 167"/>
                    <a:gd name="T1" fmla="*/ 372 h 376"/>
                    <a:gd name="T2" fmla="*/ 47 w 167"/>
                    <a:gd name="T3" fmla="*/ 372 h 376"/>
                    <a:gd name="T4" fmla="*/ 6 w 167"/>
                    <a:gd name="T5" fmla="*/ 312 h 376"/>
                    <a:gd name="T6" fmla="*/ 61 w 167"/>
                    <a:gd name="T7" fmla="*/ 47 h 376"/>
                    <a:gd name="T8" fmla="*/ 121 w 167"/>
                    <a:gd name="T9" fmla="*/ 5 h 376"/>
                    <a:gd name="T10" fmla="*/ 163 w 167"/>
                    <a:gd name="T11" fmla="*/ 65 h 376"/>
                    <a:gd name="T12" fmla="*/ 107 w 167"/>
                    <a:gd name="T13" fmla="*/ 330 h 376"/>
                    <a:gd name="T14" fmla="*/ 47 w 167"/>
                    <a:gd name="T15" fmla="*/ 372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376">
                      <a:moveTo>
                        <a:pt x="47" y="372"/>
                      </a:moveTo>
                      <a:cubicBezTo>
                        <a:pt x="47" y="372"/>
                        <a:pt x="47" y="372"/>
                        <a:pt x="47" y="372"/>
                      </a:cubicBezTo>
                      <a:cubicBezTo>
                        <a:pt x="20" y="367"/>
                        <a:pt x="0" y="339"/>
                        <a:pt x="6" y="312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7" y="19"/>
                        <a:pt x="93" y="0"/>
                        <a:pt x="121" y="5"/>
                      </a:cubicBezTo>
                      <a:cubicBezTo>
                        <a:pt x="149" y="10"/>
                        <a:pt x="167" y="37"/>
                        <a:pt x="163" y="65"/>
                      </a:cubicBezTo>
                      <a:cubicBezTo>
                        <a:pt x="107" y="330"/>
                        <a:pt x="107" y="330"/>
                        <a:pt x="107" y="330"/>
                      </a:cubicBezTo>
                      <a:cubicBezTo>
                        <a:pt x="101" y="357"/>
                        <a:pt x="75" y="376"/>
                        <a:pt x="47" y="372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íšľídé">
                  <a:extLst>
                    <a:ext uri="{FF2B5EF4-FFF2-40B4-BE49-F238E27FC236}">
                      <a16:creationId xmlns:a16="http://schemas.microsoft.com/office/drawing/2014/main" xmlns="" id="{7EAD78D5-9457-4A42-9273-9B999244F79A}"/>
                    </a:ext>
                  </a:extLst>
                </p:cNvPr>
                <p:cNvSpPr/>
                <p:nvPr/>
              </p:nvSpPr>
              <p:spPr bwMode="auto">
                <a:xfrm>
                  <a:off x="6575705" y="944004"/>
                  <a:ext cx="906463" cy="906463"/>
                </a:xfrm>
                <a:custGeom>
                  <a:avLst/>
                  <a:gdLst>
                    <a:gd name="T0" fmla="*/ 0 w 376"/>
                    <a:gd name="T1" fmla="*/ 129 h 376"/>
                    <a:gd name="T2" fmla="*/ 156 w 376"/>
                    <a:gd name="T3" fmla="*/ 282 h 376"/>
                    <a:gd name="T4" fmla="*/ 376 w 376"/>
                    <a:gd name="T5" fmla="*/ 269 h 376"/>
                    <a:gd name="T6" fmla="*/ 282 w 376"/>
                    <a:gd name="T7" fmla="*/ 91 h 376"/>
                    <a:gd name="T8" fmla="*/ 0 w 376"/>
                    <a:gd name="T9" fmla="*/ 129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376">
                      <a:moveTo>
                        <a:pt x="0" y="129"/>
                      </a:moveTo>
                      <a:cubicBezTo>
                        <a:pt x="47" y="140"/>
                        <a:pt x="236" y="189"/>
                        <a:pt x="156" y="282"/>
                      </a:cubicBezTo>
                      <a:cubicBezTo>
                        <a:pt x="76" y="376"/>
                        <a:pt x="376" y="269"/>
                        <a:pt x="376" y="269"/>
                      </a:cubicBezTo>
                      <a:cubicBezTo>
                        <a:pt x="282" y="91"/>
                        <a:pt x="282" y="91"/>
                        <a:pt x="282" y="91"/>
                      </a:cubicBezTo>
                      <a:cubicBezTo>
                        <a:pt x="282" y="91"/>
                        <a:pt x="116" y="0"/>
                        <a:pt x="0" y="129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ïṣlïďê">
                  <a:extLst>
                    <a:ext uri="{FF2B5EF4-FFF2-40B4-BE49-F238E27FC236}">
                      <a16:creationId xmlns:a16="http://schemas.microsoft.com/office/drawing/2014/main" xmlns="" id="{C54D159D-F6DD-4D96-A2B5-DFB46A58193E}"/>
                    </a:ext>
                  </a:extLst>
                </p:cNvPr>
                <p:cNvSpPr/>
                <p:nvPr/>
              </p:nvSpPr>
              <p:spPr bwMode="auto">
                <a:xfrm>
                  <a:off x="7274205" y="1161491"/>
                  <a:ext cx="481013" cy="633413"/>
                </a:xfrm>
                <a:custGeom>
                  <a:avLst/>
                  <a:gdLst>
                    <a:gd name="T0" fmla="*/ 0 w 303"/>
                    <a:gd name="T1" fmla="*/ 3 h 399"/>
                    <a:gd name="T2" fmla="*/ 56 w 303"/>
                    <a:gd name="T3" fmla="*/ 398 h 399"/>
                    <a:gd name="T4" fmla="*/ 303 w 303"/>
                    <a:gd name="T5" fmla="*/ 399 h 399"/>
                    <a:gd name="T6" fmla="*/ 290 w 303"/>
                    <a:gd name="T7" fmla="*/ 0 h 399"/>
                    <a:gd name="T8" fmla="*/ 0 w 303"/>
                    <a:gd name="T9" fmla="*/ 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3" h="399">
                      <a:moveTo>
                        <a:pt x="0" y="3"/>
                      </a:moveTo>
                      <a:lnTo>
                        <a:pt x="56" y="398"/>
                      </a:lnTo>
                      <a:lnTo>
                        <a:pt x="303" y="399"/>
                      </a:lnTo>
                      <a:lnTo>
                        <a:pt x="29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ï$1îḍè">
                  <a:extLst>
                    <a:ext uri="{FF2B5EF4-FFF2-40B4-BE49-F238E27FC236}">
                      <a16:creationId xmlns:a16="http://schemas.microsoft.com/office/drawing/2014/main" xmlns="" id="{4D6B5666-F6C5-497E-B075-69D4AC443C54}"/>
                    </a:ext>
                  </a:extLst>
                </p:cNvPr>
                <p:cNvSpPr/>
                <p:nvPr/>
              </p:nvSpPr>
              <p:spPr bwMode="auto">
                <a:xfrm>
                  <a:off x="5858155" y="1829829"/>
                  <a:ext cx="746125" cy="7477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ïṥḻiḋê">
                  <a:extLst>
                    <a:ext uri="{FF2B5EF4-FFF2-40B4-BE49-F238E27FC236}">
                      <a16:creationId xmlns:a16="http://schemas.microsoft.com/office/drawing/2014/main" xmlns="" id="{17FC80EA-365C-4754-916B-704CC0CF99E2}"/>
                    </a:ext>
                  </a:extLst>
                </p:cNvPr>
                <p:cNvSpPr/>
                <p:nvPr/>
              </p:nvSpPr>
              <p:spPr bwMode="auto">
                <a:xfrm>
                  <a:off x="5410480" y="2666441"/>
                  <a:ext cx="1644650" cy="2786063"/>
                </a:xfrm>
                <a:custGeom>
                  <a:avLst/>
                  <a:gdLst>
                    <a:gd name="T0" fmla="*/ 681 w 682"/>
                    <a:gd name="T1" fmla="*/ 446 h 1155"/>
                    <a:gd name="T2" fmla="*/ 681 w 682"/>
                    <a:gd name="T3" fmla="*/ 438 h 1155"/>
                    <a:gd name="T4" fmla="*/ 610 w 682"/>
                    <a:gd name="T5" fmla="*/ 61 h 1155"/>
                    <a:gd name="T6" fmla="*/ 539 w 682"/>
                    <a:gd name="T7" fmla="*/ 0 h 1155"/>
                    <a:gd name="T8" fmla="*/ 142 w 682"/>
                    <a:gd name="T9" fmla="*/ 0 h 1155"/>
                    <a:gd name="T10" fmla="*/ 71 w 682"/>
                    <a:gd name="T11" fmla="*/ 61 h 1155"/>
                    <a:gd name="T12" fmla="*/ 0 w 682"/>
                    <a:gd name="T13" fmla="*/ 438 h 1155"/>
                    <a:gd name="T14" fmla="*/ 1 w 682"/>
                    <a:gd name="T15" fmla="*/ 446 h 1155"/>
                    <a:gd name="T16" fmla="*/ 0 w 682"/>
                    <a:gd name="T17" fmla="*/ 457 h 1155"/>
                    <a:gd name="T18" fmla="*/ 72 w 682"/>
                    <a:gd name="T19" fmla="*/ 529 h 1155"/>
                    <a:gd name="T20" fmla="*/ 143 w 682"/>
                    <a:gd name="T21" fmla="*/ 469 h 1155"/>
                    <a:gd name="T22" fmla="*/ 188 w 682"/>
                    <a:gd name="T23" fmla="*/ 189 h 1155"/>
                    <a:gd name="T24" fmla="*/ 187 w 682"/>
                    <a:gd name="T25" fmla="*/ 1083 h 1155"/>
                    <a:gd name="T26" fmla="*/ 260 w 682"/>
                    <a:gd name="T27" fmla="*/ 1155 h 1155"/>
                    <a:gd name="T28" fmla="*/ 332 w 682"/>
                    <a:gd name="T29" fmla="*/ 1083 h 1155"/>
                    <a:gd name="T30" fmla="*/ 332 w 682"/>
                    <a:gd name="T31" fmla="*/ 640 h 1155"/>
                    <a:gd name="T32" fmla="*/ 349 w 682"/>
                    <a:gd name="T33" fmla="*/ 640 h 1155"/>
                    <a:gd name="T34" fmla="*/ 349 w 682"/>
                    <a:gd name="T35" fmla="*/ 1083 h 1155"/>
                    <a:gd name="T36" fmla="*/ 422 w 682"/>
                    <a:gd name="T37" fmla="*/ 1155 h 1155"/>
                    <a:gd name="T38" fmla="*/ 494 w 682"/>
                    <a:gd name="T39" fmla="*/ 1083 h 1155"/>
                    <a:gd name="T40" fmla="*/ 493 w 682"/>
                    <a:gd name="T41" fmla="*/ 189 h 1155"/>
                    <a:gd name="T42" fmla="*/ 538 w 682"/>
                    <a:gd name="T43" fmla="*/ 470 h 1155"/>
                    <a:gd name="T44" fmla="*/ 609 w 682"/>
                    <a:gd name="T45" fmla="*/ 529 h 1155"/>
                    <a:gd name="T46" fmla="*/ 682 w 682"/>
                    <a:gd name="T47" fmla="*/ 457 h 1155"/>
                    <a:gd name="T48" fmla="*/ 681 w 682"/>
                    <a:gd name="T49" fmla="*/ 446 h 1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2" h="1155">
                      <a:moveTo>
                        <a:pt x="681" y="446"/>
                      </a:moveTo>
                      <a:cubicBezTo>
                        <a:pt x="682" y="444"/>
                        <a:pt x="682" y="441"/>
                        <a:pt x="681" y="438"/>
                      </a:cubicBezTo>
                      <a:cubicBezTo>
                        <a:pt x="610" y="61"/>
                        <a:pt x="610" y="61"/>
                        <a:pt x="610" y="61"/>
                      </a:cubicBezTo>
                      <a:cubicBezTo>
                        <a:pt x="605" y="26"/>
                        <a:pt x="575" y="0"/>
                        <a:pt x="539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07" y="0"/>
                        <a:pt x="77" y="26"/>
                        <a:pt x="71" y="61"/>
                      </a:cubicBezTo>
                      <a:cubicBezTo>
                        <a:pt x="0" y="438"/>
                        <a:pt x="0" y="438"/>
                        <a:pt x="0" y="438"/>
                      </a:cubicBezTo>
                      <a:cubicBezTo>
                        <a:pt x="0" y="441"/>
                        <a:pt x="0" y="444"/>
                        <a:pt x="1" y="446"/>
                      </a:cubicBezTo>
                      <a:cubicBezTo>
                        <a:pt x="0" y="450"/>
                        <a:pt x="0" y="453"/>
                        <a:pt x="0" y="457"/>
                      </a:cubicBezTo>
                      <a:cubicBezTo>
                        <a:pt x="0" y="496"/>
                        <a:pt x="32" y="529"/>
                        <a:pt x="72" y="529"/>
                      </a:cubicBezTo>
                      <a:cubicBezTo>
                        <a:pt x="107" y="529"/>
                        <a:pt x="137" y="504"/>
                        <a:pt x="143" y="46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7" y="1083"/>
                        <a:pt x="187" y="1083"/>
                        <a:pt x="187" y="1083"/>
                      </a:cubicBezTo>
                      <a:cubicBezTo>
                        <a:pt x="187" y="1123"/>
                        <a:pt x="220" y="1155"/>
                        <a:pt x="260" y="1155"/>
                      </a:cubicBezTo>
                      <a:cubicBezTo>
                        <a:pt x="300" y="1155"/>
                        <a:pt x="332" y="1122"/>
                        <a:pt x="332" y="1083"/>
                      </a:cubicBezTo>
                      <a:cubicBezTo>
                        <a:pt x="332" y="640"/>
                        <a:pt x="332" y="640"/>
                        <a:pt x="332" y="640"/>
                      </a:cubicBezTo>
                      <a:cubicBezTo>
                        <a:pt x="349" y="640"/>
                        <a:pt x="349" y="640"/>
                        <a:pt x="349" y="640"/>
                      </a:cubicBezTo>
                      <a:cubicBezTo>
                        <a:pt x="349" y="1083"/>
                        <a:pt x="349" y="1083"/>
                        <a:pt x="349" y="1083"/>
                      </a:cubicBezTo>
                      <a:cubicBezTo>
                        <a:pt x="349" y="1123"/>
                        <a:pt x="382" y="1155"/>
                        <a:pt x="422" y="1155"/>
                      </a:cubicBezTo>
                      <a:cubicBezTo>
                        <a:pt x="462" y="1155"/>
                        <a:pt x="494" y="1122"/>
                        <a:pt x="494" y="1083"/>
                      </a:cubicBezTo>
                      <a:cubicBezTo>
                        <a:pt x="493" y="189"/>
                        <a:pt x="493" y="189"/>
                        <a:pt x="493" y="189"/>
                      </a:cubicBezTo>
                      <a:cubicBezTo>
                        <a:pt x="538" y="470"/>
                        <a:pt x="538" y="470"/>
                        <a:pt x="538" y="470"/>
                      </a:cubicBezTo>
                      <a:cubicBezTo>
                        <a:pt x="545" y="504"/>
                        <a:pt x="574" y="529"/>
                        <a:pt x="609" y="529"/>
                      </a:cubicBezTo>
                      <a:cubicBezTo>
                        <a:pt x="649" y="529"/>
                        <a:pt x="682" y="496"/>
                        <a:pt x="682" y="457"/>
                      </a:cubicBezTo>
                      <a:cubicBezTo>
                        <a:pt x="682" y="453"/>
                        <a:pt x="681" y="450"/>
                        <a:pt x="681" y="4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îṩļïḓè">
                  <a:extLst>
                    <a:ext uri="{FF2B5EF4-FFF2-40B4-BE49-F238E27FC236}">
                      <a16:creationId xmlns:a16="http://schemas.microsoft.com/office/drawing/2014/main" xmlns="" id="{59412179-EB3A-4512-996A-BFE269A5096B}"/>
                    </a:ext>
                  </a:extLst>
                </p:cNvPr>
                <p:cNvSpPr/>
                <p:nvPr/>
              </p:nvSpPr>
              <p:spPr bwMode="auto">
                <a:xfrm>
                  <a:off x="6177243" y="1112279"/>
                  <a:ext cx="1668463" cy="996950"/>
                </a:xfrm>
                <a:custGeom>
                  <a:avLst/>
                  <a:gdLst>
                    <a:gd name="T0" fmla="*/ 436 w 692"/>
                    <a:gd name="T1" fmla="*/ 65 h 413"/>
                    <a:gd name="T2" fmla="*/ 676 w 692"/>
                    <a:gd name="T3" fmla="*/ 169 h 413"/>
                    <a:gd name="T4" fmla="*/ 517 w 692"/>
                    <a:gd name="T5" fmla="*/ 347 h 413"/>
                    <a:gd name="T6" fmla="*/ 284 w 692"/>
                    <a:gd name="T7" fmla="*/ 346 h 413"/>
                    <a:gd name="T8" fmla="*/ 90 w 692"/>
                    <a:gd name="T9" fmla="*/ 404 h 413"/>
                    <a:gd name="T10" fmla="*/ 12 w 692"/>
                    <a:gd name="T11" fmla="*/ 369 h 413"/>
                    <a:gd name="T12" fmla="*/ 47 w 692"/>
                    <a:gd name="T13" fmla="*/ 291 h 413"/>
                    <a:gd name="T14" fmla="*/ 329 w 692"/>
                    <a:gd name="T15" fmla="*/ 206 h 413"/>
                    <a:gd name="T16" fmla="*/ 436 w 692"/>
                    <a:gd name="T17" fmla="*/ 65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2" h="413">
                      <a:moveTo>
                        <a:pt x="436" y="65"/>
                      </a:moveTo>
                      <a:cubicBezTo>
                        <a:pt x="521" y="0"/>
                        <a:pt x="660" y="94"/>
                        <a:pt x="676" y="169"/>
                      </a:cubicBezTo>
                      <a:cubicBezTo>
                        <a:pt x="692" y="245"/>
                        <a:pt x="625" y="342"/>
                        <a:pt x="517" y="347"/>
                      </a:cubicBezTo>
                      <a:cubicBezTo>
                        <a:pt x="395" y="352"/>
                        <a:pt x="412" y="307"/>
                        <a:pt x="284" y="346"/>
                      </a:cubicBezTo>
                      <a:cubicBezTo>
                        <a:pt x="90" y="404"/>
                        <a:pt x="90" y="404"/>
                        <a:pt x="90" y="404"/>
                      </a:cubicBezTo>
                      <a:cubicBezTo>
                        <a:pt x="58" y="413"/>
                        <a:pt x="24" y="400"/>
                        <a:pt x="12" y="369"/>
                      </a:cubicBezTo>
                      <a:cubicBezTo>
                        <a:pt x="0" y="337"/>
                        <a:pt x="16" y="302"/>
                        <a:pt x="47" y="291"/>
                      </a:cubicBezTo>
                      <a:cubicBezTo>
                        <a:pt x="329" y="206"/>
                        <a:pt x="329" y="206"/>
                        <a:pt x="329" y="206"/>
                      </a:cubicBezTo>
                      <a:cubicBezTo>
                        <a:pt x="346" y="161"/>
                        <a:pt x="382" y="106"/>
                        <a:pt x="436" y="65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íš1ïḍe">
                  <a:extLst>
                    <a:ext uri="{FF2B5EF4-FFF2-40B4-BE49-F238E27FC236}">
                      <a16:creationId xmlns:a16="http://schemas.microsoft.com/office/drawing/2014/main" xmlns="" id="{D5D92D28-BEAA-4694-9DE4-7C7D8DBEE81C}"/>
                    </a:ext>
                  </a:extLst>
                </p:cNvPr>
                <p:cNvSpPr/>
                <p:nvPr/>
              </p:nvSpPr>
              <p:spPr bwMode="auto">
                <a:xfrm>
                  <a:off x="7667905" y="1093229"/>
                  <a:ext cx="268288" cy="815975"/>
                </a:xfrm>
                <a:custGeom>
                  <a:avLst/>
                  <a:gdLst>
                    <a:gd name="T0" fmla="*/ 0 w 169"/>
                    <a:gd name="T1" fmla="*/ 5 h 514"/>
                    <a:gd name="T2" fmla="*/ 12 w 169"/>
                    <a:gd name="T3" fmla="*/ 514 h 514"/>
                    <a:gd name="T4" fmla="*/ 169 w 169"/>
                    <a:gd name="T5" fmla="*/ 509 h 514"/>
                    <a:gd name="T6" fmla="*/ 158 w 169"/>
                    <a:gd name="T7" fmla="*/ 0 h 514"/>
                    <a:gd name="T8" fmla="*/ 0 w 169"/>
                    <a:gd name="T9" fmla="*/ 5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514">
                      <a:moveTo>
                        <a:pt x="0" y="5"/>
                      </a:moveTo>
                      <a:lnTo>
                        <a:pt x="12" y="514"/>
                      </a:lnTo>
                      <a:lnTo>
                        <a:pt x="169" y="509"/>
                      </a:lnTo>
                      <a:lnTo>
                        <a:pt x="158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ïṣ1íḍè">
              <a:extLst>
                <a:ext uri="{FF2B5EF4-FFF2-40B4-BE49-F238E27FC236}">
                  <a16:creationId xmlns:a16="http://schemas.microsoft.com/office/drawing/2014/main" xmlns="" id="{E3F7E8E4-DD5E-493D-BB18-6B459E1505FE}"/>
                </a:ext>
              </a:extLst>
            </p:cNvPr>
            <p:cNvGrpSpPr/>
            <p:nvPr/>
          </p:nvGrpSpPr>
          <p:grpSpPr>
            <a:xfrm>
              <a:off x="673100" y="1305904"/>
              <a:ext cx="4084380" cy="963597"/>
              <a:chOff x="6525364" y="1305904"/>
              <a:chExt cx="4084380" cy="963597"/>
            </a:xfrm>
          </p:grpSpPr>
          <p:sp>
            <p:nvSpPr>
              <p:cNvPr id="23" name="íŝlïḋê">
                <a:extLst>
                  <a:ext uri="{FF2B5EF4-FFF2-40B4-BE49-F238E27FC236}">
                    <a16:creationId xmlns:a16="http://schemas.microsoft.com/office/drawing/2014/main" xmlns="" id="{8C9E8A49-18D0-4129-8CDC-7D789B86B5DF}"/>
                  </a:ext>
                </a:extLst>
              </p:cNvPr>
              <p:cNvSpPr/>
              <p:nvPr/>
            </p:nvSpPr>
            <p:spPr>
              <a:xfrm>
                <a:off x="6525364" y="142075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ṥļíḑê">
                <a:extLst>
                  <a:ext uri="{FF2B5EF4-FFF2-40B4-BE49-F238E27FC236}">
                    <a16:creationId xmlns:a16="http://schemas.microsoft.com/office/drawing/2014/main" xmlns="" id="{1E24B01C-E63F-4A2B-B8FA-ECD6FE17630B}"/>
                  </a:ext>
                </a:extLst>
              </p:cNvPr>
              <p:cNvSpPr/>
              <p:nvPr/>
            </p:nvSpPr>
            <p:spPr bwMode="auto">
              <a:xfrm>
                <a:off x="6763804" y="169746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íŝḻïḓê">
                <a:extLst>
                  <a:ext uri="{FF2B5EF4-FFF2-40B4-BE49-F238E27FC236}">
                    <a16:creationId xmlns:a16="http://schemas.microsoft.com/office/drawing/2014/main" xmlns="" id="{C357B3B1-284A-4BC1-8CE9-32189A21EE27}"/>
                  </a:ext>
                </a:extLst>
              </p:cNvPr>
              <p:cNvSpPr txBox="1"/>
              <p:nvPr/>
            </p:nvSpPr>
            <p:spPr bwMode="auto">
              <a:xfrm>
                <a:off x="6763804" y="130590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8" name="îṣlïďè">
              <a:extLst>
                <a:ext uri="{FF2B5EF4-FFF2-40B4-BE49-F238E27FC236}">
                  <a16:creationId xmlns:a16="http://schemas.microsoft.com/office/drawing/2014/main" xmlns="" id="{5F399A10-8947-45AF-A533-9B679708F36F}"/>
                </a:ext>
              </a:extLst>
            </p:cNvPr>
            <p:cNvGrpSpPr/>
            <p:nvPr/>
          </p:nvGrpSpPr>
          <p:grpSpPr>
            <a:xfrm>
              <a:off x="673100" y="2551219"/>
              <a:ext cx="4084380" cy="963597"/>
              <a:chOff x="6525364" y="2551219"/>
              <a:chExt cx="4084380" cy="963597"/>
            </a:xfrm>
          </p:grpSpPr>
          <p:sp>
            <p:nvSpPr>
              <p:cNvPr id="20" name="î$ļíḓé">
                <a:extLst>
                  <a:ext uri="{FF2B5EF4-FFF2-40B4-BE49-F238E27FC236}">
                    <a16:creationId xmlns:a16="http://schemas.microsoft.com/office/drawing/2014/main" xmlns="" id="{E091B2F6-F644-4C58-92C6-4CDA45356525}"/>
                  </a:ext>
                </a:extLst>
              </p:cNvPr>
              <p:cNvSpPr/>
              <p:nvPr/>
            </p:nvSpPr>
            <p:spPr>
              <a:xfrm>
                <a:off x="6525364" y="2666071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şḻïḑe">
                <a:extLst>
                  <a:ext uri="{FF2B5EF4-FFF2-40B4-BE49-F238E27FC236}">
                    <a16:creationId xmlns:a16="http://schemas.microsoft.com/office/drawing/2014/main" xmlns="" id="{4CBE9280-8C1B-428D-8D56-979BDC4935E6}"/>
                  </a:ext>
                </a:extLst>
              </p:cNvPr>
              <p:cNvSpPr/>
              <p:nvPr/>
            </p:nvSpPr>
            <p:spPr bwMode="auto">
              <a:xfrm>
                <a:off x="6763804" y="294277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ï$ḷïḍé">
                <a:extLst>
                  <a:ext uri="{FF2B5EF4-FFF2-40B4-BE49-F238E27FC236}">
                    <a16:creationId xmlns:a16="http://schemas.microsoft.com/office/drawing/2014/main" xmlns="" id="{5DA44953-8479-4005-99E5-0E00909EE921}"/>
                  </a:ext>
                </a:extLst>
              </p:cNvPr>
              <p:cNvSpPr txBox="1"/>
              <p:nvPr/>
            </p:nvSpPr>
            <p:spPr bwMode="auto">
              <a:xfrm>
                <a:off x="6763804" y="255121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9" name="ïşḻíḋe">
              <a:extLst>
                <a:ext uri="{FF2B5EF4-FFF2-40B4-BE49-F238E27FC236}">
                  <a16:creationId xmlns:a16="http://schemas.microsoft.com/office/drawing/2014/main" xmlns="" id="{6F1AAD00-5E71-48C2-A0CC-E3398D78ACE4}"/>
                </a:ext>
              </a:extLst>
            </p:cNvPr>
            <p:cNvGrpSpPr/>
            <p:nvPr/>
          </p:nvGrpSpPr>
          <p:grpSpPr>
            <a:xfrm>
              <a:off x="673100" y="3768884"/>
              <a:ext cx="4084380" cy="963597"/>
              <a:chOff x="6525364" y="3768884"/>
              <a:chExt cx="4084380" cy="963597"/>
            </a:xfrm>
          </p:grpSpPr>
          <p:sp>
            <p:nvSpPr>
              <p:cNvPr id="17" name="iSliḍé">
                <a:extLst>
                  <a:ext uri="{FF2B5EF4-FFF2-40B4-BE49-F238E27FC236}">
                    <a16:creationId xmlns:a16="http://schemas.microsoft.com/office/drawing/2014/main" xmlns="" id="{B6E7F81E-E88C-4B28-9DE4-0FEB833CCB71}"/>
                  </a:ext>
                </a:extLst>
              </p:cNvPr>
              <p:cNvSpPr/>
              <p:nvPr/>
            </p:nvSpPr>
            <p:spPr>
              <a:xfrm>
                <a:off x="6525364" y="388373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śḻîḑe">
                <a:extLst>
                  <a:ext uri="{FF2B5EF4-FFF2-40B4-BE49-F238E27FC236}">
                    <a16:creationId xmlns:a16="http://schemas.microsoft.com/office/drawing/2014/main" xmlns="" id="{57192E17-078D-4531-8F69-83CD9CCEC660}"/>
                  </a:ext>
                </a:extLst>
              </p:cNvPr>
              <p:cNvSpPr/>
              <p:nvPr/>
            </p:nvSpPr>
            <p:spPr bwMode="auto">
              <a:xfrm>
                <a:off x="6763804" y="416044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íṡlídè">
                <a:extLst>
                  <a:ext uri="{FF2B5EF4-FFF2-40B4-BE49-F238E27FC236}">
                    <a16:creationId xmlns:a16="http://schemas.microsoft.com/office/drawing/2014/main" xmlns="" id="{08F119FF-EBC7-4861-81C3-4F01D032C64B}"/>
                  </a:ext>
                </a:extLst>
              </p:cNvPr>
              <p:cNvSpPr txBox="1"/>
              <p:nvPr/>
            </p:nvSpPr>
            <p:spPr bwMode="auto">
              <a:xfrm>
                <a:off x="6763804" y="376888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0" name="î$ļîḓè">
              <a:extLst>
                <a:ext uri="{FF2B5EF4-FFF2-40B4-BE49-F238E27FC236}">
                  <a16:creationId xmlns:a16="http://schemas.microsoft.com/office/drawing/2014/main" xmlns="" id="{94762E5E-7EA3-49FD-B7D4-42AAB3F44625}"/>
                </a:ext>
              </a:extLst>
            </p:cNvPr>
            <p:cNvGrpSpPr/>
            <p:nvPr/>
          </p:nvGrpSpPr>
          <p:grpSpPr>
            <a:xfrm>
              <a:off x="673100" y="4985403"/>
              <a:ext cx="4084380" cy="963597"/>
              <a:chOff x="6525364" y="4985403"/>
              <a:chExt cx="4084380" cy="963597"/>
            </a:xfrm>
          </p:grpSpPr>
          <p:sp>
            <p:nvSpPr>
              <p:cNvPr id="14" name="îş1îďè">
                <a:extLst>
                  <a:ext uri="{FF2B5EF4-FFF2-40B4-BE49-F238E27FC236}">
                    <a16:creationId xmlns:a16="http://schemas.microsoft.com/office/drawing/2014/main" xmlns="" id="{B873A28E-6B7C-4EC4-857C-4DE959122DAF}"/>
                  </a:ext>
                </a:extLst>
              </p:cNvPr>
              <p:cNvSpPr/>
              <p:nvPr/>
            </p:nvSpPr>
            <p:spPr>
              <a:xfrm>
                <a:off x="6525364" y="5100255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şḻíḍè">
                <a:extLst>
                  <a:ext uri="{FF2B5EF4-FFF2-40B4-BE49-F238E27FC236}">
                    <a16:creationId xmlns:a16="http://schemas.microsoft.com/office/drawing/2014/main" xmlns="" id="{C35CDC60-5308-4F3D-A28B-0F22FD2390F1}"/>
                  </a:ext>
                </a:extLst>
              </p:cNvPr>
              <p:cNvSpPr/>
              <p:nvPr/>
            </p:nvSpPr>
            <p:spPr bwMode="auto">
              <a:xfrm>
                <a:off x="6763804" y="537696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6" name="iṡlíḓé">
                <a:extLst>
                  <a:ext uri="{FF2B5EF4-FFF2-40B4-BE49-F238E27FC236}">
                    <a16:creationId xmlns:a16="http://schemas.microsoft.com/office/drawing/2014/main" xmlns="" id="{2650C5CB-3BB8-4997-B1C1-E2A36C06589E}"/>
                  </a:ext>
                </a:extLst>
              </p:cNvPr>
              <p:cNvSpPr txBox="1"/>
              <p:nvPr/>
            </p:nvSpPr>
            <p:spPr bwMode="auto">
              <a:xfrm>
                <a:off x="6763804" y="498540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BC286C63-FDE4-485C-874D-666CC7B6DA32}"/>
                </a:ext>
              </a:extLst>
            </p:cNvPr>
            <p:cNvCxnSpPr/>
            <p:nvPr/>
          </p:nvCxnSpPr>
          <p:spPr>
            <a:xfrm>
              <a:off x="1022480" y="239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BA71438-6544-4D62-BFF3-7488068BF123}"/>
                </a:ext>
              </a:extLst>
            </p:cNvPr>
            <p:cNvCxnSpPr/>
            <p:nvPr/>
          </p:nvCxnSpPr>
          <p:spPr>
            <a:xfrm>
              <a:off x="1022480" y="3609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5F34005-7A4D-4973-A445-21DF456B4BE4}"/>
                </a:ext>
              </a:extLst>
            </p:cNvPr>
            <p:cNvCxnSpPr/>
            <p:nvPr/>
          </p:nvCxnSpPr>
          <p:spPr>
            <a:xfrm>
              <a:off x="1022480" y="482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221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4EE8AF-6BE0-4331-BA83-DEE59042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EC40F8-7ED5-4703-8B59-65204BB9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E0D1BA5-1D17-4A28-B1E8-E2C22F322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59681B-BCFE-415C-9E00-5A08BC5426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ïṣḷíde">
              <a:extLst>
                <a:ext uri="{FF2B5EF4-FFF2-40B4-BE49-F238E27FC236}">
                  <a16:creationId xmlns:a16="http://schemas.microsoft.com/office/drawing/2014/main" xmlns="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îṥḷîḍe">
                <a:extLst>
                  <a:ext uri="{FF2B5EF4-FFF2-40B4-BE49-F238E27FC236}">
                    <a16:creationId xmlns:a16="http://schemas.microsoft.com/office/drawing/2014/main" xmlns="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íṥļîḍé">
                <a:extLst>
                  <a:ext uri="{FF2B5EF4-FFF2-40B4-BE49-F238E27FC236}">
                    <a16:creationId xmlns:a16="http://schemas.microsoft.com/office/drawing/2014/main" xmlns="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śḻíde">
              <a:extLst>
                <a:ext uri="{FF2B5EF4-FFF2-40B4-BE49-F238E27FC236}">
                  <a16:creationId xmlns:a16="http://schemas.microsoft.com/office/drawing/2014/main" xmlns="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îṩḷíḑé">
                <a:extLst>
                  <a:ext uri="{FF2B5EF4-FFF2-40B4-BE49-F238E27FC236}">
                    <a16:creationId xmlns:a16="http://schemas.microsoft.com/office/drawing/2014/main" xmlns="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îSḷiḑè">
                <a:extLst>
                  <a:ext uri="{FF2B5EF4-FFF2-40B4-BE49-F238E27FC236}">
                    <a16:creationId xmlns:a16="http://schemas.microsoft.com/office/drawing/2014/main" xmlns="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sľiḑe">
              <a:extLst>
                <a:ext uri="{FF2B5EF4-FFF2-40B4-BE49-F238E27FC236}">
                  <a16:creationId xmlns:a16="http://schemas.microsoft.com/office/drawing/2014/main" xmlns="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íṡļidé">
                <a:extLst>
                  <a:ext uri="{FF2B5EF4-FFF2-40B4-BE49-F238E27FC236}">
                    <a16:creationId xmlns:a16="http://schemas.microsoft.com/office/drawing/2014/main" xmlns="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i$ḷiḋé">
                <a:extLst>
                  <a:ext uri="{FF2B5EF4-FFF2-40B4-BE49-F238E27FC236}">
                    <a16:creationId xmlns:a16="http://schemas.microsoft.com/office/drawing/2014/main" xmlns="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íŝ1îḍê">
              <a:extLst>
                <a:ext uri="{FF2B5EF4-FFF2-40B4-BE49-F238E27FC236}">
                  <a16:creationId xmlns:a16="http://schemas.microsoft.com/office/drawing/2014/main" xmlns="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ṩḷîḑé">
              <a:extLst>
                <a:ext uri="{FF2B5EF4-FFF2-40B4-BE49-F238E27FC236}">
                  <a16:creationId xmlns:a16="http://schemas.microsoft.com/office/drawing/2014/main" xmlns="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466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fdb4f7d2-bc47-4eca-9fa1-04fdfe308a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230F2B-B029-4DEC-A850-C030C38384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9436" y="1614881"/>
            <a:ext cx="10096129" cy="3925600"/>
            <a:chOff x="1019436" y="1614881"/>
            <a:chExt cx="10096129" cy="3925600"/>
          </a:xfrm>
        </p:grpSpPr>
        <p:grpSp>
          <p:nvGrpSpPr>
            <p:cNvPr id="6" name="íŝľíḋé">
              <a:extLst>
                <a:ext uri="{FF2B5EF4-FFF2-40B4-BE49-F238E27FC236}">
                  <a16:creationId xmlns:a16="http://schemas.microsoft.com/office/drawing/2014/main" xmlns="" id="{ABA8E867-CB88-4FB6-85CE-77FE7E3B4EBD}"/>
                </a:ext>
              </a:extLst>
            </p:cNvPr>
            <p:cNvGrpSpPr/>
            <p:nvPr/>
          </p:nvGrpSpPr>
          <p:grpSpPr>
            <a:xfrm>
              <a:off x="1019436" y="2457354"/>
              <a:ext cx="577851" cy="577851"/>
              <a:chOff x="0" y="0"/>
              <a:chExt cx="1155700" cy="1155700"/>
            </a:xfrm>
          </p:grpSpPr>
          <p:sp>
            <p:nvSpPr>
              <p:cNvPr id="36" name="îṧ1iḓê">
                <a:extLst>
                  <a:ext uri="{FF2B5EF4-FFF2-40B4-BE49-F238E27FC236}">
                    <a16:creationId xmlns:a16="http://schemas.microsoft.com/office/drawing/2014/main" xmlns="" id="{F7B6D6D6-C938-42FE-806E-B09D60868CDE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sļïdé">
                <a:extLst>
                  <a:ext uri="{FF2B5EF4-FFF2-40B4-BE49-F238E27FC236}">
                    <a16:creationId xmlns:a16="http://schemas.microsoft.com/office/drawing/2014/main" xmlns="" id="{1F67FD54-CE64-44A4-A9A8-C8A71507A6E9}"/>
                  </a:ext>
                </a:extLst>
              </p:cNvPr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ş1îḋè">
              <a:extLst>
                <a:ext uri="{FF2B5EF4-FFF2-40B4-BE49-F238E27FC236}">
                  <a16:creationId xmlns:a16="http://schemas.microsoft.com/office/drawing/2014/main" xmlns="" id="{A3626991-47EB-4E80-9BFE-55817031AF76}"/>
                </a:ext>
              </a:extLst>
            </p:cNvPr>
            <p:cNvGrpSpPr/>
            <p:nvPr/>
          </p:nvGrpSpPr>
          <p:grpSpPr>
            <a:xfrm>
              <a:off x="1019436" y="1664804"/>
              <a:ext cx="577851" cy="577851"/>
              <a:chOff x="0" y="0"/>
              <a:chExt cx="1155700" cy="1155700"/>
            </a:xfrm>
          </p:grpSpPr>
          <p:sp>
            <p:nvSpPr>
              <p:cNvPr id="34" name="ïṥľíḑê">
                <a:extLst>
                  <a:ext uri="{FF2B5EF4-FFF2-40B4-BE49-F238E27FC236}">
                    <a16:creationId xmlns:a16="http://schemas.microsoft.com/office/drawing/2014/main" xmlns="" id="{8A47D626-68DD-40AF-A084-2B359DD0F96C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1îḍé">
                <a:extLst>
                  <a:ext uri="{FF2B5EF4-FFF2-40B4-BE49-F238E27FC236}">
                    <a16:creationId xmlns:a16="http://schemas.microsoft.com/office/drawing/2014/main" xmlns="" id="{09EA1F5B-F3BE-4FB2-AACB-D0715D77042D}"/>
                  </a:ext>
                </a:extLst>
              </p:cNvPr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ṩlíḍê">
              <a:extLst>
                <a:ext uri="{FF2B5EF4-FFF2-40B4-BE49-F238E27FC236}">
                  <a16:creationId xmlns:a16="http://schemas.microsoft.com/office/drawing/2014/main" xmlns="" id="{93424B06-8E67-4F11-99CC-4FC9E64B172F}"/>
                </a:ext>
              </a:extLst>
            </p:cNvPr>
            <p:cNvGrpSpPr/>
            <p:nvPr/>
          </p:nvGrpSpPr>
          <p:grpSpPr>
            <a:xfrm>
              <a:off x="1019436" y="4042452"/>
              <a:ext cx="577851" cy="577851"/>
              <a:chOff x="0" y="0"/>
              <a:chExt cx="1155700" cy="1155700"/>
            </a:xfrm>
          </p:grpSpPr>
          <p:sp>
            <p:nvSpPr>
              <p:cNvPr id="32" name="ïšḷîḑè">
                <a:extLst>
                  <a:ext uri="{FF2B5EF4-FFF2-40B4-BE49-F238E27FC236}">
                    <a16:creationId xmlns:a16="http://schemas.microsoft.com/office/drawing/2014/main" xmlns="" id="{C08F5ACA-EBC8-4320-BAE9-7481BFE5E2E7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ṩḻïḑê">
                <a:extLst>
                  <a:ext uri="{FF2B5EF4-FFF2-40B4-BE49-F238E27FC236}">
                    <a16:creationId xmlns:a16="http://schemas.microsoft.com/office/drawing/2014/main" xmlns="" id="{5B81838C-BDE5-400B-8C68-F010FC4B6DD3}"/>
                  </a:ext>
                </a:extLst>
              </p:cNvPr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ṧľïďe">
              <a:extLst>
                <a:ext uri="{FF2B5EF4-FFF2-40B4-BE49-F238E27FC236}">
                  <a16:creationId xmlns:a16="http://schemas.microsoft.com/office/drawing/2014/main" xmlns="" id="{AE4C74F6-75D8-4672-962C-1D80894B1E0D}"/>
                </a:ext>
              </a:extLst>
            </p:cNvPr>
            <p:cNvGrpSpPr/>
            <p:nvPr/>
          </p:nvGrpSpPr>
          <p:grpSpPr>
            <a:xfrm>
              <a:off x="1019436" y="3249903"/>
              <a:ext cx="577851" cy="577851"/>
              <a:chOff x="0" y="0"/>
              <a:chExt cx="1155700" cy="1155700"/>
            </a:xfrm>
          </p:grpSpPr>
          <p:sp>
            <p:nvSpPr>
              <p:cNvPr id="30" name="iṥḷiďê">
                <a:extLst>
                  <a:ext uri="{FF2B5EF4-FFF2-40B4-BE49-F238E27FC236}">
                    <a16:creationId xmlns:a16="http://schemas.microsoft.com/office/drawing/2014/main" xmlns="" id="{8DB20FAA-40FA-431D-A9E5-FDB7EE573431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ṥliḍê">
                <a:extLst>
                  <a:ext uri="{FF2B5EF4-FFF2-40B4-BE49-F238E27FC236}">
                    <a16:creationId xmlns:a16="http://schemas.microsoft.com/office/drawing/2014/main" xmlns="" id="{DF2AB89F-83A7-4307-BAA6-169D0F39CABD}"/>
                  </a:ext>
                </a:extLst>
              </p:cNvPr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ṥľíḓê">
              <a:extLst>
                <a:ext uri="{FF2B5EF4-FFF2-40B4-BE49-F238E27FC236}">
                  <a16:creationId xmlns:a16="http://schemas.microsoft.com/office/drawing/2014/main" xmlns="" id="{5FD82281-B2D6-47F2-BF91-1440F3EEAC2D}"/>
                </a:ext>
              </a:extLst>
            </p:cNvPr>
            <p:cNvGrpSpPr/>
            <p:nvPr/>
          </p:nvGrpSpPr>
          <p:grpSpPr>
            <a:xfrm>
              <a:off x="1019436" y="4835001"/>
              <a:ext cx="577851" cy="577851"/>
              <a:chOff x="0" y="0"/>
              <a:chExt cx="1155700" cy="1155700"/>
            </a:xfrm>
          </p:grpSpPr>
          <p:sp>
            <p:nvSpPr>
              <p:cNvPr id="28" name="íSļïḍè">
                <a:extLst>
                  <a:ext uri="{FF2B5EF4-FFF2-40B4-BE49-F238E27FC236}">
                    <a16:creationId xmlns:a16="http://schemas.microsoft.com/office/drawing/2014/main" xmlns="" id="{11935FFC-00F8-4A1E-AEB9-701F92B39C93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ľíḋê">
                <a:extLst>
                  <a:ext uri="{FF2B5EF4-FFF2-40B4-BE49-F238E27FC236}">
                    <a16:creationId xmlns:a16="http://schemas.microsoft.com/office/drawing/2014/main" xmlns="" id="{330DA2F6-9A87-4239-A1CA-0D65355D26C4}"/>
                  </a:ext>
                </a:extLst>
              </p:cNvPr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Sļíďé">
              <a:extLst>
                <a:ext uri="{FF2B5EF4-FFF2-40B4-BE49-F238E27FC236}">
                  <a16:creationId xmlns:a16="http://schemas.microsoft.com/office/drawing/2014/main" xmlns="" id="{68211F24-7BAC-4CA5-9731-F34CBC8FCF03}"/>
                </a:ext>
              </a:extLst>
            </p:cNvPr>
            <p:cNvSpPr/>
            <p:nvPr/>
          </p:nvSpPr>
          <p:spPr>
            <a:xfrm>
              <a:off x="1597286" y="1614881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2" name="ïsḻîḋe">
              <a:extLst>
                <a:ext uri="{FF2B5EF4-FFF2-40B4-BE49-F238E27FC236}">
                  <a16:creationId xmlns:a16="http://schemas.microsoft.com/office/drawing/2014/main" xmlns="" id="{7057E3FC-9D41-4716-8D1A-E03B8F279E2A}"/>
                </a:ext>
              </a:extLst>
            </p:cNvPr>
            <p:cNvSpPr/>
            <p:nvPr/>
          </p:nvSpPr>
          <p:spPr>
            <a:xfrm>
              <a:off x="1597287" y="1967667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iṥḷiḓê">
              <a:extLst>
                <a:ext uri="{FF2B5EF4-FFF2-40B4-BE49-F238E27FC236}">
                  <a16:creationId xmlns:a16="http://schemas.microsoft.com/office/drawing/2014/main" xmlns="" id="{410AAC8E-7EDF-4D44-90E5-6E8562126706}"/>
                </a:ext>
              </a:extLst>
            </p:cNvPr>
            <p:cNvSpPr/>
            <p:nvPr/>
          </p:nvSpPr>
          <p:spPr>
            <a:xfrm>
              <a:off x="1597286" y="2390879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šļïḋé">
              <a:extLst>
                <a:ext uri="{FF2B5EF4-FFF2-40B4-BE49-F238E27FC236}">
                  <a16:creationId xmlns:a16="http://schemas.microsoft.com/office/drawing/2014/main" xmlns="" id="{9EA646FC-7C99-490A-ABFA-5E585000EC83}"/>
                </a:ext>
              </a:extLst>
            </p:cNvPr>
            <p:cNvSpPr/>
            <p:nvPr/>
          </p:nvSpPr>
          <p:spPr>
            <a:xfrm>
              <a:off x="1597287" y="2743665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îs1îḑè">
              <a:extLst>
                <a:ext uri="{FF2B5EF4-FFF2-40B4-BE49-F238E27FC236}">
                  <a16:creationId xmlns:a16="http://schemas.microsoft.com/office/drawing/2014/main" xmlns="" id="{384FB82C-558F-44E5-9900-8EE67CF20886}"/>
                </a:ext>
              </a:extLst>
            </p:cNvPr>
            <p:cNvSpPr/>
            <p:nvPr/>
          </p:nvSpPr>
          <p:spPr>
            <a:xfrm>
              <a:off x="1597286" y="320623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ṥlïďê">
              <a:extLst>
                <a:ext uri="{FF2B5EF4-FFF2-40B4-BE49-F238E27FC236}">
                  <a16:creationId xmlns:a16="http://schemas.microsoft.com/office/drawing/2014/main" xmlns="" id="{A020F00D-856A-4138-A274-46CD5DEBF656}"/>
                </a:ext>
              </a:extLst>
            </p:cNvPr>
            <p:cNvSpPr/>
            <p:nvPr/>
          </p:nvSpPr>
          <p:spPr>
            <a:xfrm>
              <a:off x="1597287" y="355901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ṣļïḍe">
              <a:extLst>
                <a:ext uri="{FF2B5EF4-FFF2-40B4-BE49-F238E27FC236}">
                  <a16:creationId xmlns:a16="http://schemas.microsoft.com/office/drawing/2014/main" xmlns="" id="{A65BF35D-F83B-4926-8AA8-A5E1A4CF7847}"/>
                </a:ext>
              </a:extLst>
            </p:cNvPr>
            <p:cNvSpPr/>
            <p:nvPr/>
          </p:nvSpPr>
          <p:spPr>
            <a:xfrm>
              <a:off x="1597286" y="400171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ïšḷîďê">
              <a:extLst>
                <a:ext uri="{FF2B5EF4-FFF2-40B4-BE49-F238E27FC236}">
                  <a16:creationId xmlns:a16="http://schemas.microsoft.com/office/drawing/2014/main" xmlns="" id="{93FAA72C-D808-432D-A06F-2A0867F60626}"/>
                </a:ext>
              </a:extLst>
            </p:cNvPr>
            <p:cNvSpPr/>
            <p:nvPr/>
          </p:nvSpPr>
          <p:spPr>
            <a:xfrm>
              <a:off x="1597287" y="435449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sľîdè">
              <a:extLst>
                <a:ext uri="{FF2B5EF4-FFF2-40B4-BE49-F238E27FC236}">
                  <a16:creationId xmlns:a16="http://schemas.microsoft.com/office/drawing/2014/main" xmlns="" id="{F6FD0424-5DE8-4C75-9083-6CAE6C5D88F5}"/>
                </a:ext>
              </a:extLst>
            </p:cNvPr>
            <p:cNvSpPr/>
            <p:nvPr/>
          </p:nvSpPr>
          <p:spPr>
            <a:xfrm>
              <a:off x="1597286" y="4831214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íśḻïḑê">
              <a:extLst>
                <a:ext uri="{FF2B5EF4-FFF2-40B4-BE49-F238E27FC236}">
                  <a16:creationId xmlns:a16="http://schemas.microsoft.com/office/drawing/2014/main" xmlns="" id="{8D0D2BC5-4E12-4B0E-AC73-6437CC77D623}"/>
                </a:ext>
              </a:extLst>
            </p:cNvPr>
            <p:cNvSpPr/>
            <p:nvPr/>
          </p:nvSpPr>
          <p:spPr>
            <a:xfrm>
              <a:off x="1597287" y="5184000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î$ļîďé">
              <a:extLst>
                <a:ext uri="{FF2B5EF4-FFF2-40B4-BE49-F238E27FC236}">
                  <a16:creationId xmlns:a16="http://schemas.microsoft.com/office/drawing/2014/main" xmlns="" id="{25AF87DC-B3C3-4F36-8A74-85B2F8EBCA79}"/>
                </a:ext>
              </a:extLst>
            </p:cNvPr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ļïḓe">
              <a:extLst>
                <a:ext uri="{FF2B5EF4-FFF2-40B4-BE49-F238E27FC236}">
                  <a16:creationId xmlns:a16="http://schemas.microsoft.com/office/drawing/2014/main" xmlns="" id="{59ED0E4A-1FFD-43DA-8FEB-FC914383C660}"/>
                </a:ext>
              </a:extLst>
            </p:cNvPr>
            <p:cNvSpPr/>
            <p:nvPr/>
          </p:nvSpPr>
          <p:spPr>
            <a:xfrm>
              <a:off x="5922198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íṥļíḋè">
              <a:extLst>
                <a:ext uri="{FF2B5EF4-FFF2-40B4-BE49-F238E27FC236}">
                  <a16:creationId xmlns:a16="http://schemas.microsoft.com/office/drawing/2014/main" xmlns="" id="{191ABC1A-44CE-4AA4-9942-EF70740BE62D}"/>
                </a:ext>
              </a:extLst>
            </p:cNvPr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$1iďè">
              <a:extLst>
                <a:ext uri="{FF2B5EF4-FFF2-40B4-BE49-F238E27FC236}">
                  <a16:creationId xmlns:a16="http://schemas.microsoft.com/office/drawing/2014/main" xmlns="" id="{F7189823-1716-463B-9D07-B2ACE9B4FBA6}"/>
                </a:ext>
              </a:extLst>
            </p:cNvPr>
            <p:cNvSpPr/>
            <p:nvPr/>
          </p:nvSpPr>
          <p:spPr>
            <a:xfrm>
              <a:off x="5922198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iSľïḓé">
              <a:extLst>
                <a:ext uri="{FF2B5EF4-FFF2-40B4-BE49-F238E27FC236}">
                  <a16:creationId xmlns:a16="http://schemas.microsoft.com/office/drawing/2014/main" xmlns="" id="{3F83C17D-42B3-4163-8FE3-39D4EEF4F4C2}"/>
                </a:ext>
              </a:extLst>
            </p:cNvPr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ṩ1îḋe">
              <a:extLst>
                <a:ext uri="{FF2B5EF4-FFF2-40B4-BE49-F238E27FC236}">
                  <a16:creationId xmlns:a16="http://schemas.microsoft.com/office/drawing/2014/main" xmlns="" id="{164FB686-BD60-4A0B-8F55-A4F760FBBC4C}"/>
                </a:ext>
              </a:extLst>
            </p:cNvPr>
            <p:cNvSpPr/>
            <p:nvPr/>
          </p:nvSpPr>
          <p:spPr>
            <a:xfrm>
              <a:off x="8886653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î$ḻiḓê">
              <a:extLst>
                <a:ext uri="{FF2B5EF4-FFF2-40B4-BE49-F238E27FC236}">
                  <a16:creationId xmlns:a16="http://schemas.microsoft.com/office/drawing/2014/main" xmlns="" id="{B6E0786A-7BB5-487F-BF4C-F241960396E8}"/>
                </a:ext>
              </a:extLst>
            </p:cNvPr>
            <p:cNvSpPr/>
            <p:nvPr/>
          </p:nvSpPr>
          <p:spPr>
            <a:xfrm>
              <a:off x="8886653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5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515101" y="3117851"/>
            <a:ext cx="5005388" cy="895350"/>
          </a:xfrm>
        </p:spPr>
        <p:txBody>
          <a:bodyPr/>
          <a:lstStyle/>
          <a:p>
            <a:pPr algn="l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525708" y="4063999"/>
            <a:ext cx="5005388" cy="1015623"/>
          </a:xfrm>
        </p:spPr>
        <p:txBody>
          <a:bodyPr/>
          <a:lstStyle/>
          <a:p>
            <a:pPr lvl="0" algn="l"/>
            <a:r>
              <a:rPr lang="en-US" altLang="zh-CN" dirty="0"/>
              <a:t>Supporting text here.</a:t>
            </a:r>
          </a:p>
          <a:p>
            <a:pPr lvl="0" algn="l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9D9E6FC-F1E4-4E87-BC4F-3D332715E173}"/>
              </a:ext>
            </a:extLst>
          </p:cNvPr>
          <p:cNvSpPr txBox="1"/>
          <p:nvPr/>
        </p:nvSpPr>
        <p:spPr>
          <a:xfrm>
            <a:off x="6631652" y="2539091"/>
            <a:ext cx="945363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65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2F1114-FFF8-4A5E-9C31-3405ACF8C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03F837-7277-4340-B526-E05933526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11B48B-DC6E-49A1-B433-E3A8C7040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fd1366ba-7641-464a-932f-5d857f1af7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A7D33C-D465-4B2E-86DC-5E4FD6937E0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085850"/>
            <a:ext cx="10429110" cy="5057775"/>
            <a:chOff x="1059918" y="1085850"/>
            <a:chExt cx="10429110" cy="5057775"/>
          </a:xfrm>
        </p:grpSpPr>
        <p:grpSp>
          <p:nvGrpSpPr>
            <p:cNvPr id="6" name="î$ļï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2081291-5F45-4BBB-97E4-AA8CC0CB066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9918" y="1085850"/>
              <a:ext cx="10429110" cy="4310245"/>
              <a:chOff x="1059918" y="1028700"/>
              <a:chExt cx="10429110" cy="4310245"/>
            </a:xfrm>
          </p:grpSpPr>
          <p:sp>
            <p:nvSpPr>
              <p:cNvPr id="10" name="išlïḋe">
                <a:extLst>
                  <a:ext uri="{FF2B5EF4-FFF2-40B4-BE49-F238E27FC236}">
                    <a16:creationId xmlns:a16="http://schemas.microsoft.com/office/drawing/2014/main" xmlns="" id="{47D4C7EF-6A5A-43CF-BAFC-444AF05E3B68}"/>
                  </a:ext>
                </a:extLst>
              </p:cNvPr>
              <p:cNvSpPr/>
              <p:nvPr/>
            </p:nvSpPr>
            <p:spPr bwMode="auto">
              <a:xfrm>
                <a:off x="1059918" y="1686790"/>
                <a:ext cx="2443859" cy="244385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ṡḷïḑè">
                <a:extLst>
                  <a:ext uri="{FF2B5EF4-FFF2-40B4-BE49-F238E27FC236}">
                    <a16:creationId xmlns:a16="http://schemas.microsoft.com/office/drawing/2014/main" xmlns="" id="{3C8DF541-7FD5-4826-8948-C42CA64AE8CE}"/>
                  </a:ext>
                </a:extLst>
              </p:cNvPr>
              <p:cNvSpPr/>
              <p:nvPr/>
            </p:nvSpPr>
            <p:spPr bwMode="auto">
              <a:xfrm>
                <a:off x="1503145" y="2130015"/>
                <a:ext cx="1557409" cy="1557409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iṡ1ïďè">
                <a:extLst>
                  <a:ext uri="{FF2B5EF4-FFF2-40B4-BE49-F238E27FC236}">
                    <a16:creationId xmlns:a16="http://schemas.microsoft.com/office/drawing/2014/main" xmlns="" id="{E0E68D17-BC78-4D8F-98A1-639D833141A3}"/>
                  </a:ext>
                </a:extLst>
              </p:cNvPr>
              <p:cNvGrpSpPr/>
              <p:nvPr/>
            </p:nvGrpSpPr>
            <p:grpSpPr>
              <a:xfrm>
                <a:off x="3153571" y="1914547"/>
                <a:ext cx="3340223" cy="1988346"/>
                <a:chOff x="2864250" y="1742172"/>
                <a:chExt cx="1976635" cy="117663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7" name="îsļiḑé">
                  <a:extLst>
                    <a:ext uri="{FF2B5EF4-FFF2-40B4-BE49-F238E27FC236}">
                      <a16:creationId xmlns:a16="http://schemas.microsoft.com/office/drawing/2014/main" xmlns="" id="{1B2E2CD9-BD79-49A1-8C23-458505C1F255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2864250" y="1800627"/>
                  <a:ext cx="1059730" cy="1059728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śḷïdê">
                  <a:extLst>
                    <a:ext uri="{FF2B5EF4-FFF2-40B4-BE49-F238E27FC236}">
                      <a16:creationId xmlns:a16="http://schemas.microsoft.com/office/drawing/2014/main" xmlns="" id="{3D2BAAAF-5562-4A34-A09E-22A537B3D91A}"/>
                    </a:ext>
                  </a:extLst>
                </p:cNvPr>
                <p:cNvSpPr/>
                <p:nvPr/>
              </p:nvSpPr>
              <p:spPr bwMode="auto">
                <a:xfrm>
                  <a:off x="3664247" y="1742172"/>
                  <a:ext cx="1176638" cy="11766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ïşľîḍé">
                <a:extLst>
                  <a:ext uri="{FF2B5EF4-FFF2-40B4-BE49-F238E27FC236}">
                    <a16:creationId xmlns:a16="http://schemas.microsoft.com/office/drawing/2014/main" xmlns="" id="{536E32CD-0C29-46F5-B821-C2BA86E41A1A}"/>
                  </a:ext>
                </a:extLst>
              </p:cNvPr>
              <p:cNvGrpSpPr/>
              <p:nvPr/>
            </p:nvGrpSpPr>
            <p:grpSpPr>
              <a:xfrm>
                <a:off x="6208863" y="2071457"/>
                <a:ext cx="2789075" cy="1674531"/>
                <a:chOff x="4672271" y="1835025"/>
                <a:chExt cx="1650483" cy="990932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5" name="i$1íďe">
                  <a:extLst>
                    <a:ext uri="{FF2B5EF4-FFF2-40B4-BE49-F238E27FC236}">
                      <a16:creationId xmlns:a16="http://schemas.microsoft.com/office/drawing/2014/main" xmlns="" id="{4DA25B98-63FD-4046-813A-FBE375946CB7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4672271" y="1899389"/>
                  <a:ext cx="862206" cy="862204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iṩļiḑê">
                  <a:extLst>
                    <a:ext uri="{FF2B5EF4-FFF2-40B4-BE49-F238E27FC236}">
                      <a16:creationId xmlns:a16="http://schemas.microsoft.com/office/drawing/2014/main" xmlns="" id="{07BBAD65-10D3-46D2-B7BE-37DA2C71026F}"/>
                    </a:ext>
                  </a:extLst>
                </p:cNvPr>
                <p:cNvSpPr/>
                <p:nvPr/>
              </p:nvSpPr>
              <p:spPr bwMode="auto">
                <a:xfrm>
                  <a:off x="5331822" y="1835025"/>
                  <a:ext cx="990932" cy="990932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iṧlïḋe">
                <a:extLst>
                  <a:ext uri="{FF2B5EF4-FFF2-40B4-BE49-F238E27FC236}">
                    <a16:creationId xmlns:a16="http://schemas.microsoft.com/office/drawing/2014/main" xmlns="" id="{1F2E1CD6-D0E4-4867-96E3-B04E2DD489D0}"/>
                  </a:ext>
                </a:extLst>
              </p:cNvPr>
              <p:cNvGrpSpPr/>
              <p:nvPr/>
            </p:nvGrpSpPr>
            <p:grpSpPr>
              <a:xfrm>
                <a:off x="8757968" y="2238159"/>
                <a:ext cx="2260943" cy="1341122"/>
                <a:chOff x="6414703" y="1981123"/>
                <a:chExt cx="1532523" cy="909045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3" name="ïšļïdê">
                  <a:extLst>
                    <a:ext uri="{FF2B5EF4-FFF2-40B4-BE49-F238E27FC236}">
                      <a16:creationId xmlns:a16="http://schemas.microsoft.com/office/drawing/2014/main" xmlns="" id="{78B76C7B-C1A1-4388-942D-439DDBA49528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6414703" y="2019786"/>
                  <a:ext cx="831722" cy="831720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íš1ïḋe">
                  <a:extLst>
                    <a:ext uri="{FF2B5EF4-FFF2-40B4-BE49-F238E27FC236}">
                      <a16:creationId xmlns:a16="http://schemas.microsoft.com/office/drawing/2014/main" xmlns="" id="{FC63B434-5FCB-4979-9A69-2864B99FF83F}"/>
                    </a:ext>
                  </a:extLst>
                </p:cNvPr>
                <p:cNvSpPr/>
                <p:nvPr/>
              </p:nvSpPr>
              <p:spPr bwMode="auto">
                <a:xfrm>
                  <a:off x="7038181" y="1981123"/>
                  <a:ext cx="909045" cy="90904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" name="ïşļîḑe">
                <a:extLst>
                  <a:ext uri="{FF2B5EF4-FFF2-40B4-BE49-F238E27FC236}">
                    <a16:creationId xmlns:a16="http://schemas.microsoft.com/office/drawing/2014/main" xmlns="" id="{3A3246A3-669F-44F3-9D70-C5C53AEC445A}"/>
                  </a:ext>
                </a:extLst>
              </p:cNvPr>
              <p:cNvSpPr/>
              <p:nvPr/>
            </p:nvSpPr>
            <p:spPr bwMode="auto">
              <a:xfrm>
                <a:off x="7627103" y="2375153"/>
                <a:ext cx="1067135" cy="106713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ísļiḑe">
                <a:extLst>
                  <a:ext uri="{FF2B5EF4-FFF2-40B4-BE49-F238E27FC236}">
                    <a16:creationId xmlns:a16="http://schemas.microsoft.com/office/drawing/2014/main" xmlns="" id="{66984F7F-2358-494F-A5D2-C3D7D1BFF954}"/>
                  </a:ext>
                </a:extLst>
              </p:cNvPr>
              <p:cNvGrpSpPr/>
              <p:nvPr/>
            </p:nvGrpSpPr>
            <p:grpSpPr>
              <a:xfrm>
                <a:off x="7915900" y="2645424"/>
                <a:ext cx="489543" cy="526565"/>
                <a:chOff x="4679950" y="2714626"/>
                <a:chExt cx="188913" cy="203200"/>
              </a:xfrm>
              <a:solidFill>
                <a:schemeClr val="bg1"/>
              </a:solidFill>
            </p:grpSpPr>
            <p:sp>
              <p:nvSpPr>
                <p:cNvPr id="60" name="ïṩḷíďe">
                  <a:extLst>
                    <a:ext uri="{FF2B5EF4-FFF2-40B4-BE49-F238E27FC236}">
                      <a16:creationId xmlns:a16="http://schemas.microsoft.com/office/drawing/2014/main" xmlns="" id="{9228B057-8C97-43B2-B07B-0D457D2EDA6D}"/>
                    </a:ext>
                  </a:extLst>
                </p:cNvPr>
                <p:cNvSpPr/>
                <p:nvPr/>
              </p:nvSpPr>
              <p:spPr bwMode="auto">
                <a:xfrm>
                  <a:off x="4792663" y="2824163"/>
                  <a:ext cx="76200" cy="93663"/>
                </a:xfrm>
                <a:custGeom>
                  <a:avLst/>
                  <a:gdLst/>
                  <a:ahLst/>
                  <a:cxnLst>
                    <a:cxn ang="0">
                      <a:pos x="49" y="12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6"/>
                    </a:cxn>
                    <a:cxn ang="0">
                      <a:pos x="0" y="25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2"/>
                    </a:cxn>
                    <a:cxn ang="0">
                      <a:pos x="35" y="61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2"/>
                    </a:cxn>
                    <a:cxn ang="0">
                      <a:pos x="37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5" y="38"/>
                    </a:cxn>
                    <a:cxn ang="0">
                      <a:pos x="15" y="28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7" y="27"/>
                    </a:cxn>
                    <a:cxn ang="0">
                      <a:pos x="37" y="39"/>
                    </a:cxn>
                  </a:cxnLst>
                  <a:rect l="0" t="0" r="r" b="b"/>
                  <a:pathLst>
                    <a:path w="51" h="62">
                      <a:moveTo>
                        <a:pt x="49" y="12"/>
                      </a:moveTo>
                      <a:cubicBezTo>
                        <a:pt x="47" y="9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0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6"/>
                      </a:cubicBezTo>
                      <a:cubicBezTo>
                        <a:pt x="2" y="10"/>
                        <a:pt x="0" y="17"/>
                        <a:pt x="0" y="25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7"/>
                        <a:pt x="2" y="53"/>
                        <a:pt x="7" y="57"/>
                      </a:cubicBezTo>
                      <a:cubicBezTo>
                        <a:pt x="12" y="61"/>
                        <a:pt x="18" y="62"/>
                        <a:pt x="26" y="62"/>
                      </a:cubicBezTo>
                      <a:cubicBezTo>
                        <a:pt x="29" y="62"/>
                        <a:pt x="32" y="62"/>
                        <a:pt x="35" y="61"/>
                      </a:cubicBezTo>
                      <a:cubicBezTo>
                        <a:pt x="38" y="61"/>
                        <a:pt x="41" y="59"/>
                        <a:pt x="43" y="58"/>
                      </a:cubicBezTo>
                      <a:cubicBezTo>
                        <a:pt x="45" y="56"/>
                        <a:pt x="47" y="53"/>
                        <a:pt x="49" y="51"/>
                      </a:cubicBezTo>
                      <a:cubicBezTo>
                        <a:pt x="50" y="48"/>
                        <a:pt x="51" y="44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19"/>
                        <a:pt x="50" y="15"/>
                        <a:pt x="49" y="12"/>
                      </a:cubicBezTo>
                      <a:close/>
                      <a:moveTo>
                        <a:pt x="37" y="39"/>
                      </a:moveTo>
                      <a:cubicBezTo>
                        <a:pt x="37" y="41"/>
                        <a:pt x="36" y="43"/>
                        <a:pt x="34" y="46"/>
                      </a:cubicBezTo>
                      <a:cubicBezTo>
                        <a:pt x="33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5" y="41"/>
                        <a:pt x="15" y="3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4"/>
                        <a:pt x="15" y="20"/>
                        <a:pt x="17" y="18"/>
                      </a:cubicBezTo>
                      <a:cubicBezTo>
                        <a:pt x="19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7" y="24"/>
                        <a:pt x="37" y="27"/>
                      </a:cubicBezTo>
                      <a:lnTo>
                        <a:pt x="37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iṡľíḓe">
                  <a:extLst>
                    <a:ext uri="{FF2B5EF4-FFF2-40B4-BE49-F238E27FC236}">
                      <a16:creationId xmlns:a16="http://schemas.microsoft.com/office/drawing/2014/main" xmlns="" id="{5A8FB131-EC85-4B9A-8767-3D51352A29DD}"/>
                    </a:ext>
                  </a:extLst>
                </p:cNvPr>
                <p:cNvSpPr/>
                <p:nvPr/>
              </p:nvSpPr>
              <p:spPr bwMode="auto">
                <a:xfrm>
                  <a:off x="4679950" y="2716213"/>
                  <a:ext cx="77788" cy="95250"/>
                </a:xfrm>
                <a:custGeom>
                  <a:avLst/>
                  <a:gdLst/>
                  <a:ahLst/>
                  <a:cxnLst>
                    <a:cxn ang="0">
                      <a:pos x="35" y="62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3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7"/>
                    </a:cxn>
                    <a:cxn ang="0">
                      <a:pos x="0" y="26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3"/>
                    </a:cxn>
                    <a:cxn ang="0">
                      <a:pos x="35" y="62"/>
                    </a:cxn>
                    <a:cxn ang="0">
                      <a:pos x="14" y="39"/>
                    </a:cxn>
                    <a:cxn ang="0">
                      <a:pos x="14" y="29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6" y="28"/>
                    </a:cxn>
                    <a:cxn ang="0">
                      <a:pos x="36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51" h="63">
                      <a:moveTo>
                        <a:pt x="35" y="62"/>
                      </a:moveTo>
                      <a:cubicBezTo>
                        <a:pt x="38" y="61"/>
                        <a:pt x="41" y="60"/>
                        <a:pt x="43" y="58"/>
                      </a:cubicBezTo>
                      <a:cubicBezTo>
                        <a:pt x="45" y="56"/>
                        <a:pt x="47" y="54"/>
                        <a:pt x="49" y="51"/>
                      </a:cubicBezTo>
                      <a:cubicBezTo>
                        <a:pt x="50" y="48"/>
                        <a:pt x="51" y="45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20"/>
                        <a:pt x="50" y="16"/>
                        <a:pt x="49" y="13"/>
                      </a:cubicBezTo>
                      <a:cubicBezTo>
                        <a:pt x="47" y="10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1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7"/>
                      </a:cubicBezTo>
                      <a:cubicBezTo>
                        <a:pt x="2" y="11"/>
                        <a:pt x="0" y="17"/>
                        <a:pt x="0" y="26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8"/>
                        <a:pt x="2" y="54"/>
                        <a:pt x="7" y="57"/>
                      </a:cubicBezTo>
                      <a:cubicBezTo>
                        <a:pt x="12" y="61"/>
                        <a:pt x="18" y="63"/>
                        <a:pt x="26" y="63"/>
                      </a:cubicBezTo>
                      <a:cubicBezTo>
                        <a:pt x="29" y="63"/>
                        <a:pt x="32" y="62"/>
                        <a:pt x="35" y="62"/>
                      </a:cubicBezTo>
                      <a:close/>
                      <a:moveTo>
                        <a:pt x="14" y="39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4"/>
                        <a:pt x="15" y="21"/>
                        <a:pt x="17" y="18"/>
                      </a:cubicBezTo>
                      <a:cubicBezTo>
                        <a:pt x="18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6" y="24"/>
                        <a:pt x="36" y="28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2"/>
                        <a:pt x="36" y="44"/>
                        <a:pt x="34" y="46"/>
                      </a:cubicBezTo>
                      <a:cubicBezTo>
                        <a:pt x="32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4" y="42"/>
                        <a:pt x="1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ŝļîḋé">
                  <a:extLst>
                    <a:ext uri="{FF2B5EF4-FFF2-40B4-BE49-F238E27FC236}">
                      <a16:creationId xmlns:a16="http://schemas.microsoft.com/office/drawing/2014/main" xmlns="" id="{3A646EF7-6F79-4487-9A5C-C3FB55665EF3}"/>
                    </a:ext>
                  </a:extLst>
                </p:cNvPr>
                <p:cNvSpPr/>
                <p:nvPr/>
              </p:nvSpPr>
              <p:spPr bwMode="auto">
                <a:xfrm>
                  <a:off x="4710113" y="2714626"/>
                  <a:ext cx="130175" cy="203200"/>
                </a:xfrm>
                <a:custGeom>
                  <a:avLst/>
                  <a:gdLst/>
                  <a:ahLst/>
                  <a:cxnLst>
                    <a:cxn ang="0">
                      <a:pos x="86" y="1"/>
                    </a:cxn>
                    <a:cxn ang="0">
                      <a:pos x="83" y="0"/>
                    </a:cxn>
                    <a:cxn ang="0">
                      <a:pos x="72" y="0"/>
                    </a:cxn>
                    <a:cxn ang="0">
                      <a:pos x="68" y="1"/>
                    </a:cxn>
                    <a:cxn ang="0">
                      <a:pos x="65" y="5"/>
                    </a:cxn>
                    <a:cxn ang="0">
                      <a:pos x="2" y="128"/>
                    </a:cxn>
                    <a:cxn ang="0">
                      <a:pos x="1" y="133"/>
                    </a:cxn>
                    <a:cxn ang="0">
                      <a:pos x="4" y="134"/>
                    </a:cxn>
                    <a:cxn ang="0">
                      <a:pos x="15" y="134"/>
                    </a:cxn>
                    <a:cxn ang="0">
                      <a:pos x="18" y="133"/>
                    </a:cxn>
                    <a:cxn ang="0">
                      <a:pos x="21" y="129"/>
                    </a:cxn>
                    <a:cxn ang="0">
                      <a:pos x="84" y="6"/>
                    </a:cxn>
                    <a:cxn ang="0">
                      <a:pos x="86" y="1"/>
                    </a:cxn>
                  </a:cxnLst>
                  <a:rect l="0" t="0" r="r" b="b"/>
                  <a:pathLst>
                    <a:path w="86" h="134">
                      <a:moveTo>
                        <a:pt x="86" y="1"/>
                      </a:moveTo>
                      <a:cubicBezTo>
                        <a:pt x="86" y="1"/>
                        <a:pt x="85" y="0"/>
                        <a:pt x="83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0" y="0"/>
                        <a:pt x="69" y="1"/>
                        <a:pt x="68" y="1"/>
                      </a:cubicBezTo>
                      <a:cubicBezTo>
                        <a:pt x="67" y="2"/>
                        <a:pt x="66" y="3"/>
                        <a:pt x="65" y="5"/>
                      </a:cubicBezTo>
                      <a:cubicBezTo>
                        <a:pt x="2" y="128"/>
                        <a:pt x="2" y="128"/>
                        <a:pt x="2" y="128"/>
                      </a:cubicBezTo>
                      <a:cubicBezTo>
                        <a:pt x="1" y="131"/>
                        <a:pt x="0" y="132"/>
                        <a:pt x="1" y="133"/>
                      </a:cubicBezTo>
                      <a:cubicBezTo>
                        <a:pt x="1" y="134"/>
                        <a:pt x="2" y="134"/>
                        <a:pt x="4" y="134"/>
                      </a:cubicBezTo>
                      <a:cubicBezTo>
                        <a:pt x="15" y="134"/>
                        <a:pt x="15" y="134"/>
                        <a:pt x="15" y="134"/>
                      </a:cubicBezTo>
                      <a:cubicBezTo>
                        <a:pt x="16" y="134"/>
                        <a:pt x="17" y="134"/>
                        <a:pt x="18" y="133"/>
                      </a:cubicBezTo>
                      <a:cubicBezTo>
                        <a:pt x="19" y="133"/>
                        <a:pt x="20" y="131"/>
                        <a:pt x="21" y="129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4"/>
                        <a:pt x="86" y="2"/>
                        <a:pt x="86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ïśľiḍé">
                <a:extLst>
                  <a:ext uri="{FF2B5EF4-FFF2-40B4-BE49-F238E27FC236}">
                    <a16:creationId xmlns:a16="http://schemas.microsoft.com/office/drawing/2014/main" xmlns="" id="{73C2CA8C-1C80-4089-859A-498949A98EAD}"/>
                  </a:ext>
                </a:extLst>
              </p:cNvPr>
              <p:cNvGrpSpPr/>
              <p:nvPr/>
            </p:nvGrpSpPr>
            <p:grpSpPr>
              <a:xfrm>
                <a:off x="1789626" y="2672459"/>
                <a:ext cx="994285" cy="578069"/>
                <a:chOff x="4606925" y="2349501"/>
                <a:chExt cx="341313" cy="198438"/>
              </a:xfrm>
              <a:solidFill>
                <a:schemeClr val="bg1"/>
              </a:solidFill>
            </p:grpSpPr>
            <p:sp>
              <p:nvSpPr>
                <p:cNvPr id="51" name="ïṣ1iḍè">
                  <a:extLst>
                    <a:ext uri="{FF2B5EF4-FFF2-40B4-BE49-F238E27FC236}">
                      <a16:creationId xmlns:a16="http://schemas.microsoft.com/office/drawing/2014/main" xmlns="" id="{3909D1A7-549A-418E-83BC-0AAAECB1287C}"/>
                    </a:ext>
                  </a:extLst>
                </p:cNvPr>
                <p:cNvSpPr/>
                <p:nvPr/>
              </p:nvSpPr>
              <p:spPr bwMode="auto">
                <a:xfrm>
                  <a:off x="4779963" y="2466976"/>
                  <a:ext cx="1588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sḻïḋe">
                  <a:extLst>
                    <a:ext uri="{FF2B5EF4-FFF2-40B4-BE49-F238E27FC236}">
                      <a16:creationId xmlns:a16="http://schemas.microsoft.com/office/drawing/2014/main" xmlns="" id="{4097E2D8-ACD0-4B89-9E05-5AE8F4792585}"/>
                    </a:ext>
                  </a:extLst>
                </p:cNvPr>
                <p:cNvSpPr/>
                <p:nvPr/>
              </p:nvSpPr>
              <p:spPr bwMode="auto">
                <a:xfrm>
                  <a:off x="4754563" y="2511426"/>
                  <a:ext cx="23813" cy="31750"/>
                </a:xfrm>
                <a:custGeom>
                  <a:avLst/>
                  <a:gdLst/>
                  <a:ahLst/>
                  <a:cxnLst>
                    <a:cxn ang="0">
                      <a:pos x="16" y="3"/>
                    </a:cxn>
                    <a:cxn ang="0">
                      <a:pos x="14" y="1"/>
                    </a:cxn>
                    <a:cxn ang="0">
                      <a:pos x="12" y="0"/>
                    </a:cxn>
                    <a:cxn ang="0">
                      <a:pos x="6" y="4"/>
                    </a:cxn>
                    <a:cxn ang="0">
                      <a:pos x="5" y="6"/>
                    </a:cxn>
                    <a:cxn ang="0">
                      <a:pos x="2" y="12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3" y="21"/>
                    </a:cxn>
                    <a:cxn ang="0">
                      <a:pos x="3" y="21"/>
                    </a:cxn>
                    <a:cxn ang="0">
                      <a:pos x="5" y="21"/>
                    </a:cxn>
                    <a:cxn ang="0">
                      <a:pos x="11" y="18"/>
                    </a:cxn>
                    <a:cxn ang="0">
                      <a:pos x="15" y="10"/>
                    </a:cxn>
                    <a:cxn ang="0">
                      <a:pos x="15" y="10"/>
                    </a:cxn>
                    <a:cxn ang="0">
                      <a:pos x="16" y="6"/>
                    </a:cxn>
                    <a:cxn ang="0">
                      <a:pos x="16" y="3"/>
                    </a:cxn>
                  </a:cxnLst>
                  <a:rect l="0" t="0" r="r" b="b"/>
                  <a:pathLst>
                    <a:path w="16" h="21">
                      <a:moveTo>
                        <a:pt x="16" y="3"/>
                      </a:moveTo>
                      <a:cubicBezTo>
                        <a:pt x="15" y="2"/>
                        <a:pt x="15" y="2"/>
                        <a:pt x="14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0" y="0"/>
                        <a:pt x="7" y="2"/>
                        <a:pt x="6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2" y="11"/>
                        <a:pt x="2" y="12"/>
                      </a:cubicBezTo>
                      <a:cubicBezTo>
                        <a:pt x="1" y="13"/>
                        <a:pt x="1" y="14"/>
                        <a:pt x="1" y="16"/>
                      </a:cubicBezTo>
                      <a:cubicBezTo>
                        <a:pt x="0" y="17"/>
                        <a:pt x="1" y="18"/>
                        <a:pt x="1" y="19"/>
                      </a:cubicBezTo>
                      <a:cubicBezTo>
                        <a:pt x="2" y="19"/>
                        <a:pt x="2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5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9"/>
                        <a:pt x="16" y="7"/>
                        <a:pt x="16" y="6"/>
                      </a:cubicBezTo>
                      <a:cubicBezTo>
                        <a:pt x="16" y="5"/>
                        <a:pt x="16" y="4"/>
                        <a:pt x="16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ṩḻíḋe">
                  <a:extLst>
                    <a:ext uri="{FF2B5EF4-FFF2-40B4-BE49-F238E27FC236}">
                      <a16:creationId xmlns:a16="http://schemas.microsoft.com/office/drawing/2014/main" xmlns="" id="{B56A6D6F-30E7-43EF-9D22-09AA5DF3334C}"/>
                    </a:ext>
                  </a:extLst>
                </p:cNvPr>
                <p:cNvSpPr/>
                <p:nvPr/>
              </p:nvSpPr>
              <p:spPr bwMode="auto">
                <a:xfrm>
                  <a:off x="4733925" y="2487613"/>
                  <a:ext cx="31750" cy="46038"/>
                </a:xfrm>
                <a:custGeom>
                  <a:avLst/>
                  <a:gdLst/>
                  <a:ahLst/>
                  <a:cxnLst>
                    <a:cxn ang="0">
                      <a:pos x="20" y="10"/>
                    </a:cxn>
                    <a:cxn ang="0">
                      <a:pos x="21" y="10"/>
                    </a:cxn>
                    <a:cxn ang="0">
                      <a:pos x="21" y="7"/>
                    </a:cxn>
                    <a:cxn ang="0">
                      <a:pos x="21" y="3"/>
                    </a:cxn>
                    <a:cxn ang="0">
                      <a:pos x="18" y="0"/>
                    </a:cxn>
                    <a:cxn ang="0">
                      <a:pos x="16" y="0"/>
                    </a:cxn>
                    <a:cxn ang="0">
                      <a:pos x="10" y="3"/>
                    </a:cxn>
                    <a:cxn ang="0">
                      <a:pos x="1" y="21"/>
                    </a:cxn>
                    <a:cxn ang="0">
                      <a:pos x="1" y="27"/>
                    </a:cxn>
                    <a:cxn ang="0">
                      <a:pos x="4" y="29"/>
                    </a:cxn>
                    <a:cxn ang="0">
                      <a:pos x="6" y="30"/>
                    </a:cxn>
                    <a:cxn ang="0">
                      <a:pos x="13" y="27"/>
                    </a:cxn>
                    <a:cxn ang="0">
                      <a:pos x="15" y="21"/>
                    </a:cxn>
                    <a:cxn ang="0">
                      <a:pos x="20" y="10"/>
                    </a:cxn>
                  </a:cxnLst>
                  <a:rect l="0" t="0" r="r" b="b"/>
                  <a:pathLst>
                    <a:path w="22" h="30">
                      <a:moveTo>
                        <a:pt x="20" y="10"/>
                      </a:move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2" y="5"/>
                        <a:pt x="21" y="4"/>
                        <a:pt x="21" y="3"/>
                      </a:cubicBezTo>
                      <a:cubicBezTo>
                        <a:pt x="20" y="2"/>
                        <a:pt x="19" y="1"/>
                        <a:pt x="18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4" y="0"/>
                        <a:pt x="11" y="1"/>
                        <a:pt x="10" y="3"/>
                      </a:cubicBezTo>
                      <a:cubicBezTo>
                        <a:pt x="9" y="4"/>
                        <a:pt x="1" y="21"/>
                        <a:pt x="1" y="21"/>
                      </a:cubicBezTo>
                      <a:cubicBezTo>
                        <a:pt x="0" y="24"/>
                        <a:pt x="1" y="25"/>
                        <a:pt x="1" y="27"/>
                      </a:cubicBezTo>
                      <a:cubicBezTo>
                        <a:pt x="2" y="28"/>
                        <a:pt x="3" y="29"/>
                        <a:pt x="4" y="29"/>
                      </a:cubicBezTo>
                      <a:cubicBezTo>
                        <a:pt x="5" y="30"/>
                        <a:pt x="5" y="30"/>
                        <a:pt x="6" y="30"/>
                      </a:cubicBezTo>
                      <a:cubicBezTo>
                        <a:pt x="8" y="30"/>
                        <a:pt x="11" y="29"/>
                        <a:pt x="13" y="27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ṡḻíḓê">
                  <a:extLst>
                    <a:ext uri="{FF2B5EF4-FFF2-40B4-BE49-F238E27FC236}">
                      <a16:creationId xmlns:a16="http://schemas.microsoft.com/office/drawing/2014/main" xmlns="" id="{E2BF4402-EB87-4CE5-A0EB-CF03BFEC0F82}"/>
                    </a:ext>
                  </a:extLst>
                </p:cNvPr>
                <p:cNvSpPr/>
                <p:nvPr/>
              </p:nvSpPr>
              <p:spPr bwMode="auto">
                <a:xfrm>
                  <a:off x="4697413" y="2471738"/>
                  <a:ext cx="20638" cy="31750"/>
                </a:xfrm>
                <a:custGeom>
                  <a:avLst/>
                  <a:gdLst/>
                  <a:ahLst/>
                  <a:cxnLst>
                    <a:cxn ang="0">
                      <a:pos x="14" y="8"/>
                    </a:cxn>
                    <a:cxn ang="0">
                      <a:pos x="13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4" y="2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6" y="21"/>
                    </a:cxn>
                    <a:cxn ang="0">
                      <a:pos x="11" y="18"/>
                    </a:cxn>
                    <a:cxn ang="0">
                      <a:pos x="14" y="9"/>
                    </a:cxn>
                    <a:cxn ang="0">
                      <a:pos x="14" y="8"/>
                    </a:cxn>
                  </a:cxnLst>
                  <a:rect l="0" t="0" r="r" b="b"/>
                  <a:pathLst>
                    <a:path w="14" h="21">
                      <a:moveTo>
                        <a:pt x="14" y="8"/>
                      </a:moveTo>
                      <a:cubicBezTo>
                        <a:pt x="14" y="6"/>
                        <a:pt x="14" y="4"/>
                        <a:pt x="13" y="3"/>
                      </a:cubicBezTo>
                      <a:cubicBezTo>
                        <a:pt x="12" y="2"/>
                        <a:pt x="11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7" y="0"/>
                        <a:pt x="5" y="1"/>
                        <a:pt x="4" y="2"/>
                      </a:cubicBezTo>
                      <a:cubicBezTo>
                        <a:pt x="3" y="3"/>
                        <a:pt x="2" y="4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3" y="20"/>
                        <a:pt x="5" y="20"/>
                      </a:cubicBezTo>
                      <a:cubicBezTo>
                        <a:pt x="5" y="20"/>
                        <a:pt x="5" y="21"/>
                        <a:pt x="6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ṧ1ïďé">
                  <a:extLst>
                    <a:ext uri="{FF2B5EF4-FFF2-40B4-BE49-F238E27FC236}">
                      <a16:creationId xmlns:a16="http://schemas.microsoft.com/office/drawing/2014/main" xmlns="" id="{0D5C915A-F52E-48C0-897F-32CE9FC2FE52}"/>
                    </a:ext>
                  </a:extLst>
                </p:cNvPr>
                <p:cNvSpPr/>
                <p:nvPr/>
              </p:nvSpPr>
              <p:spPr bwMode="auto">
                <a:xfrm>
                  <a:off x="4714875" y="2479676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18" y="7"/>
                    </a:cxn>
                    <a:cxn ang="0">
                      <a:pos x="17" y="3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1" y="16"/>
                    </a:cxn>
                    <a:cxn ang="0">
                      <a:pos x="0" y="20"/>
                    </a:cxn>
                    <a:cxn ang="0">
                      <a:pos x="1" y="24"/>
                    </a:cxn>
                    <a:cxn ang="0">
                      <a:pos x="3" y="26"/>
                    </a:cxn>
                    <a:cxn ang="0">
                      <a:pos x="3" y="26"/>
                    </a:cxn>
                    <a:cxn ang="0">
                      <a:pos x="5" y="26"/>
                    </a:cxn>
                    <a:cxn ang="0">
                      <a:pos x="11" y="23"/>
                    </a:cxn>
                    <a:cxn ang="0">
                      <a:pos x="17" y="11"/>
                    </a:cxn>
                    <a:cxn ang="0">
                      <a:pos x="18" y="7"/>
                    </a:cxn>
                  </a:cxnLst>
                  <a:rect l="0" t="0" r="r" b="b"/>
                  <a:pathLst>
                    <a:path w="18" h="27">
                      <a:moveTo>
                        <a:pt x="18" y="7"/>
                      </a:moveTo>
                      <a:cubicBezTo>
                        <a:pt x="18" y="6"/>
                        <a:pt x="18" y="4"/>
                        <a:pt x="17" y="3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0"/>
                        <a:pt x="7" y="2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4" y="26"/>
                        <a:pt x="4" y="26"/>
                        <a:pt x="5" y="26"/>
                      </a:cubicBezTo>
                      <a:cubicBezTo>
                        <a:pt x="7" y="27"/>
                        <a:pt x="9" y="26"/>
                        <a:pt x="11" y="23"/>
                      </a:cubicBezTo>
                      <a:cubicBezTo>
                        <a:pt x="11" y="23"/>
                        <a:pt x="17" y="11"/>
                        <a:pt x="17" y="11"/>
                      </a:cubicBezTo>
                      <a:cubicBezTo>
                        <a:pt x="18" y="8"/>
                        <a:pt x="18" y="7"/>
                        <a:pt x="18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śļïḓê">
                  <a:extLst>
                    <a:ext uri="{FF2B5EF4-FFF2-40B4-BE49-F238E27FC236}">
                      <a16:creationId xmlns:a16="http://schemas.microsoft.com/office/drawing/2014/main" xmlns="" id="{11416FA8-71F5-4951-AED8-7C540FA6CE4F}"/>
                    </a:ext>
                  </a:extLst>
                </p:cNvPr>
                <p:cNvSpPr/>
                <p:nvPr/>
              </p:nvSpPr>
              <p:spPr bwMode="auto">
                <a:xfrm>
                  <a:off x="4606925" y="2352676"/>
                  <a:ext cx="76200" cy="122238"/>
                </a:xfrm>
                <a:custGeom>
                  <a:avLst/>
                  <a:gdLst/>
                  <a:ahLst/>
                  <a:cxnLst>
                    <a:cxn ang="0">
                      <a:pos x="26" y="66"/>
                    </a:cxn>
                    <a:cxn ang="0">
                      <a:pos x="50" y="13"/>
                    </a:cxn>
                    <a:cxn ang="0">
                      <a:pos x="29" y="0"/>
                    </a:cxn>
                    <a:cxn ang="0">
                      <a:pos x="1" y="65"/>
                    </a:cxn>
                    <a:cxn ang="0">
                      <a:pos x="25" y="78"/>
                    </a:cxn>
                    <a:cxn ang="0">
                      <a:pos x="36" y="73"/>
                    </a:cxn>
                    <a:cxn ang="0">
                      <a:pos x="33" y="71"/>
                    </a:cxn>
                    <a:cxn ang="0">
                      <a:pos x="26" y="66"/>
                    </a:cxn>
                  </a:cxnLst>
                  <a:rect l="0" t="0" r="r" b="b"/>
                  <a:pathLst>
                    <a:path w="50" h="80">
                      <a:moveTo>
                        <a:pt x="26" y="66"/>
                      </a:moveTo>
                      <a:cubicBezTo>
                        <a:pt x="29" y="27"/>
                        <a:pt x="50" y="13"/>
                        <a:pt x="50" y="13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23"/>
                        <a:pt x="1" y="65"/>
                        <a:pt x="1" y="65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9" y="80"/>
                        <a:pt x="36" y="73"/>
                        <a:pt x="36" y="73"/>
                      </a:cubicBezTo>
                      <a:cubicBezTo>
                        <a:pt x="33" y="71"/>
                        <a:pt x="33" y="71"/>
                        <a:pt x="33" y="71"/>
                      </a:cubicBezTo>
                      <a:cubicBezTo>
                        <a:pt x="26" y="79"/>
                        <a:pt x="26" y="71"/>
                        <a:pt x="26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ŝḻíḑê">
                  <a:extLst>
                    <a:ext uri="{FF2B5EF4-FFF2-40B4-BE49-F238E27FC236}">
                      <a16:creationId xmlns:a16="http://schemas.microsoft.com/office/drawing/2014/main" xmlns="" id="{FF7F3037-E865-4B74-B596-A7FB4D62F6EB}"/>
                    </a:ext>
                  </a:extLst>
                </p:cNvPr>
                <p:cNvSpPr/>
                <p:nvPr/>
              </p:nvSpPr>
              <p:spPr bwMode="auto">
                <a:xfrm>
                  <a:off x="4868863" y="2349501"/>
                  <a:ext cx="79375" cy="12065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0" y="14"/>
                    </a:cxn>
                    <a:cxn ang="0">
                      <a:pos x="24" y="64"/>
                    </a:cxn>
                    <a:cxn ang="0">
                      <a:pos x="17" y="70"/>
                    </a:cxn>
                    <a:cxn ang="0">
                      <a:pos x="14" y="72"/>
                    </a:cxn>
                    <a:cxn ang="0">
                      <a:pos x="25" y="76"/>
                    </a:cxn>
                    <a:cxn ang="0">
                      <a:pos x="50" y="63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52" h="79">
                      <a:moveTo>
                        <a:pt x="21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21" y="26"/>
                        <a:pt x="24" y="64"/>
                      </a:cubicBezTo>
                      <a:cubicBezTo>
                        <a:pt x="23" y="69"/>
                        <a:pt x="23" y="78"/>
                        <a:pt x="17" y="70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2"/>
                        <a:pt x="20" y="79"/>
                        <a:pt x="25" y="76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3"/>
                        <a:pt x="52" y="23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i$1íḓè">
                  <a:extLst>
                    <a:ext uri="{FF2B5EF4-FFF2-40B4-BE49-F238E27FC236}">
                      <a16:creationId xmlns:a16="http://schemas.microsoft.com/office/drawing/2014/main" xmlns="" id="{5C5EB48A-9025-4741-9D33-9A85B61143DF}"/>
                    </a:ext>
                  </a:extLst>
                </p:cNvPr>
                <p:cNvSpPr/>
                <p:nvPr/>
              </p:nvSpPr>
              <p:spPr bwMode="auto">
                <a:xfrm>
                  <a:off x="4700588" y="2371726"/>
                  <a:ext cx="193675" cy="176213"/>
                </a:xfrm>
                <a:custGeom>
                  <a:avLst/>
                  <a:gdLst/>
                  <a:ahLst/>
                  <a:cxnLst>
                    <a:cxn ang="0">
                      <a:pos x="117" y="61"/>
                    </a:cxn>
                    <a:cxn ang="0">
                      <a:pos x="118" y="58"/>
                    </a:cxn>
                    <a:cxn ang="0">
                      <a:pos x="111" y="8"/>
                    </a:cxn>
                    <a:cxn ang="0">
                      <a:pos x="58" y="0"/>
                    </a:cxn>
                    <a:cxn ang="0">
                      <a:pos x="23" y="5"/>
                    </a:cxn>
                    <a:cxn ang="0">
                      <a:pos x="17" y="8"/>
                    </a:cxn>
                    <a:cxn ang="0">
                      <a:pos x="1" y="24"/>
                    </a:cxn>
                    <a:cxn ang="0">
                      <a:pos x="24" y="28"/>
                    </a:cxn>
                    <a:cxn ang="0">
                      <a:pos x="31" y="22"/>
                    </a:cxn>
                    <a:cxn ang="0">
                      <a:pos x="51" y="23"/>
                    </a:cxn>
                    <a:cxn ang="0">
                      <a:pos x="93" y="51"/>
                    </a:cxn>
                    <a:cxn ang="0">
                      <a:pos x="116" y="69"/>
                    </a:cxn>
                    <a:cxn ang="0">
                      <a:pos x="116" y="72"/>
                    </a:cxn>
                    <a:cxn ang="0">
                      <a:pos x="113" y="76"/>
                    </a:cxn>
                    <a:cxn ang="0">
                      <a:pos x="109" y="76"/>
                    </a:cxn>
                    <a:cxn ang="0">
                      <a:pos x="103" y="72"/>
                    </a:cxn>
                    <a:cxn ang="0">
                      <a:pos x="99" y="70"/>
                    </a:cxn>
                    <a:cxn ang="0">
                      <a:pos x="73" y="59"/>
                    </a:cxn>
                    <a:cxn ang="0">
                      <a:pos x="101" y="78"/>
                    </a:cxn>
                    <a:cxn ang="0">
                      <a:pos x="103" y="83"/>
                    </a:cxn>
                    <a:cxn ang="0">
                      <a:pos x="100" y="88"/>
                    </a:cxn>
                    <a:cxn ang="0">
                      <a:pos x="96" y="88"/>
                    </a:cxn>
                    <a:cxn ang="0">
                      <a:pos x="79" y="79"/>
                    </a:cxn>
                    <a:cxn ang="0">
                      <a:pos x="71" y="74"/>
                    </a:cxn>
                    <a:cxn ang="0">
                      <a:pos x="66" y="75"/>
                    </a:cxn>
                    <a:cxn ang="0">
                      <a:pos x="69" y="80"/>
                    </a:cxn>
                    <a:cxn ang="0">
                      <a:pos x="83" y="88"/>
                    </a:cxn>
                    <a:cxn ang="0">
                      <a:pos x="86" y="92"/>
                    </a:cxn>
                    <a:cxn ang="0">
                      <a:pos x="86" y="98"/>
                    </a:cxn>
                    <a:cxn ang="0">
                      <a:pos x="82" y="100"/>
                    </a:cxn>
                    <a:cxn ang="0">
                      <a:pos x="79" y="99"/>
                    </a:cxn>
                    <a:cxn ang="0">
                      <a:pos x="71" y="95"/>
                    </a:cxn>
                    <a:cxn ang="0">
                      <a:pos x="62" y="91"/>
                    </a:cxn>
                    <a:cxn ang="0">
                      <a:pos x="59" y="96"/>
                    </a:cxn>
                    <a:cxn ang="0">
                      <a:pos x="69" y="101"/>
                    </a:cxn>
                    <a:cxn ang="0">
                      <a:pos x="71" y="106"/>
                    </a:cxn>
                    <a:cxn ang="0">
                      <a:pos x="69" y="110"/>
                    </a:cxn>
                    <a:cxn ang="0">
                      <a:pos x="67" y="110"/>
                    </a:cxn>
                    <a:cxn ang="0">
                      <a:pos x="65" y="110"/>
                    </a:cxn>
                    <a:cxn ang="0">
                      <a:pos x="51" y="110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9" y="117"/>
                    </a:cxn>
                    <a:cxn ang="0">
                      <a:pos x="76" y="112"/>
                    </a:cxn>
                    <a:cxn ang="0">
                      <a:pos x="77" y="106"/>
                    </a:cxn>
                    <a:cxn ang="0">
                      <a:pos x="82" y="106"/>
                    </a:cxn>
                    <a:cxn ang="0">
                      <a:pos x="82" y="106"/>
                    </a:cxn>
                    <a:cxn ang="0">
                      <a:pos x="91" y="102"/>
                    </a:cxn>
                    <a:cxn ang="0">
                      <a:pos x="93" y="94"/>
                    </a:cxn>
                    <a:cxn ang="0">
                      <a:pos x="102" y="94"/>
                    </a:cxn>
                    <a:cxn ang="0">
                      <a:pos x="110" y="83"/>
                    </a:cxn>
                    <a:cxn ang="0">
                      <a:pos x="111" y="83"/>
                    </a:cxn>
                    <a:cxn ang="0">
                      <a:pos x="117" y="81"/>
                    </a:cxn>
                    <a:cxn ang="0">
                      <a:pos x="122" y="74"/>
                    </a:cxn>
                    <a:cxn ang="0">
                      <a:pos x="121" y="65"/>
                    </a:cxn>
                  </a:cxnLst>
                  <a:rect l="0" t="0" r="r" b="b"/>
                  <a:pathLst>
                    <a:path w="129" h="117">
                      <a:moveTo>
                        <a:pt x="118" y="61"/>
                      </a:moveTo>
                      <a:cubicBezTo>
                        <a:pt x="117" y="61"/>
                        <a:pt x="117" y="61"/>
                        <a:pt x="117" y="61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8"/>
                        <a:pt x="118" y="58"/>
                        <a:pt x="118" y="58"/>
                      </a:cubicBezTo>
                      <a:cubicBezTo>
                        <a:pt x="124" y="55"/>
                        <a:pt x="129" y="52"/>
                        <a:pt x="129" y="52"/>
                      </a:cubicBezTo>
                      <a:cubicBezTo>
                        <a:pt x="129" y="25"/>
                        <a:pt x="111" y="8"/>
                        <a:pt x="111" y="8"/>
                      </a:cubicBezTo>
                      <a:cubicBezTo>
                        <a:pt x="111" y="8"/>
                        <a:pt x="104" y="13"/>
                        <a:pt x="98" y="14"/>
                      </a:cubicBezTo>
                      <a:cubicBezTo>
                        <a:pt x="92" y="14"/>
                        <a:pt x="59" y="0"/>
                        <a:pt x="58" y="0"/>
                      </a:cubicBezTo>
                      <a:cubicBezTo>
                        <a:pt x="58" y="0"/>
                        <a:pt x="53" y="1"/>
                        <a:pt x="52" y="1"/>
                      </a:cubicBezTo>
                      <a:cubicBezTo>
                        <a:pt x="51" y="1"/>
                        <a:pt x="27" y="5"/>
                        <a:pt x="23" y="5"/>
                      </a:cubicBezTo>
                      <a:cubicBezTo>
                        <a:pt x="21" y="5"/>
                        <a:pt x="20" y="5"/>
                        <a:pt x="20" y="6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5" y="9"/>
                        <a:pt x="14" y="11"/>
                        <a:pt x="12" y="13"/>
                      </a:cubicBezTo>
                      <a:cubicBezTo>
                        <a:pt x="9" y="16"/>
                        <a:pt x="5" y="21"/>
                        <a:pt x="1" y="24"/>
                      </a:cubicBezTo>
                      <a:cubicBezTo>
                        <a:pt x="1" y="24"/>
                        <a:pt x="0" y="25"/>
                        <a:pt x="0" y="26"/>
                      </a:cubicBezTo>
                      <a:cubicBezTo>
                        <a:pt x="2" y="30"/>
                        <a:pt x="12" y="38"/>
                        <a:pt x="24" y="28"/>
                      </a:cubicBezTo>
                      <a:cubicBezTo>
                        <a:pt x="28" y="25"/>
                        <a:pt x="30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1"/>
                        <a:pt x="32" y="21"/>
                        <a:pt x="32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70" y="36"/>
                        <a:pt x="70" y="36"/>
                        <a:pt x="70" y="36"/>
                      </a:cubicBezTo>
                      <a:cubicBezTo>
                        <a:pt x="93" y="51"/>
                        <a:pt x="93" y="51"/>
                        <a:pt x="93" y="51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5" y="67"/>
                        <a:pt x="115" y="68"/>
                        <a:pt x="116" y="69"/>
                      </a:cubicBezTo>
                      <a:cubicBezTo>
                        <a:pt x="116" y="69"/>
                        <a:pt x="116" y="70"/>
                        <a:pt x="116" y="71"/>
                      </a:cubicBezTo>
                      <a:cubicBezTo>
                        <a:pt x="116" y="71"/>
                        <a:pt x="116" y="72"/>
                        <a:pt x="116" y="72"/>
                      </a:cubicBezTo>
                      <a:cubicBezTo>
                        <a:pt x="116" y="73"/>
                        <a:pt x="116" y="74"/>
                        <a:pt x="115" y="74"/>
                      </a:cubicBezTo>
                      <a:cubicBezTo>
                        <a:pt x="115" y="75"/>
                        <a:pt x="114" y="75"/>
                        <a:pt x="113" y="76"/>
                      </a:cubicBezTo>
                      <a:cubicBezTo>
                        <a:pt x="113" y="76"/>
                        <a:pt x="112" y="76"/>
                        <a:pt x="111" y="76"/>
                      </a:cubicBezTo>
                      <a:cubicBezTo>
                        <a:pt x="111" y="76"/>
                        <a:pt x="110" y="76"/>
                        <a:pt x="109" y="76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77" y="58"/>
                        <a:pt x="77" y="58"/>
                        <a:pt x="77" y="58"/>
                      </a:cubicBezTo>
                      <a:cubicBezTo>
                        <a:pt x="76" y="57"/>
                        <a:pt x="74" y="58"/>
                        <a:pt x="73" y="59"/>
                      </a:cubicBezTo>
                      <a:cubicBezTo>
                        <a:pt x="72" y="61"/>
                        <a:pt x="73" y="63"/>
                        <a:pt x="74" y="64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2" y="79"/>
                        <a:pt x="102" y="80"/>
                      </a:cubicBezTo>
                      <a:cubicBezTo>
                        <a:pt x="103" y="81"/>
                        <a:pt x="103" y="82"/>
                        <a:pt x="103" y="83"/>
                      </a:cubicBezTo>
                      <a:cubicBezTo>
                        <a:pt x="103" y="84"/>
                        <a:pt x="103" y="85"/>
                        <a:pt x="102" y="87"/>
                      </a:cubicBezTo>
                      <a:cubicBezTo>
                        <a:pt x="102" y="87"/>
                        <a:pt x="101" y="88"/>
                        <a:pt x="100" y="88"/>
                      </a:cubicBezTo>
                      <a:cubicBezTo>
                        <a:pt x="99" y="88"/>
                        <a:pt x="99" y="88"/>
                        <a:pt x="98" y="88"/>
                      </a:cubicBezTo>
                      <a:cubicBezTo>
                        <a:pt x="98" y="88"/>
                        <a:pt x="97" y="88"/>
                        <a:pt x="96" y="88"/>
                      </a:cubicBezTo>
                      <a:cubicBezTo>
                        <a:pt x="96" y="88"/>
                        <a:pt x="94" y="87"/>
                        <a:pt x="92" y="86"/>
                      </a:cubicBezTo>
                      <a:cubicBezTo>
                        <a:pt x="89" y="84"/>
                        <a:pt x="83" y="81"/>
                        <a:pt x="79" y="79"/>
                      </a:cubicBezTo>
                      <a:cubicBezTo>
                        <a:pt x="77" y="77"/>
                        <a:pt x="74" y="76"/>
                        <a:pt x="73" y="75"/>
                      </a:cubicBezTo>
                      <a:cubicBezTo>
                        <a:pt x="72" y="75"/>
                        <a:pt x="71" y="75"/>
                        <a:pt x="71" y="74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68" y="73"/>
                        <a:pt x="67" y="73"/>
                        <a:pt x="66" y="75"/>
                      </a:cubicBezTo>
                      <a:cubicBezTo>
                        <a:pt x="65" y="77"/>
                        <a:pt x="65" y="79"/>
                        <a:pt x="67" y="79"/>
                      </a:cubicBezTo>
                      <a:cubicBezTo>
                        <a:pt x="67" y="80"/>
                        <a:pt x="68" y="80"/>
                        <a:pt x="69" y="80"/>
                      </a:cubicBezTo>
                      <a:cubicBezTo>
                        <a:pt x="71" y="82"/>
                        <a:pt x="77" y="85"/>
                        <a:pt x="83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3" y="88"/>
                        <a:pt x="84" y="89"/>
                        <a:pt x="84" y="89"/>
                      </a:cubicBezTo>
                      <a:cubicBezTo>
                        <a:pt x="85" y="90"/>
                        <a:pt x="86" y="91"/>
                        <a:pt x="86" y="92"/>
                      </a:cubicBezTo>
                      <a:cubicBezTo>
                        <a:pt x="87" y="93"/>
                        <a:pt x="87" y="94"/>
                        <a:pt x="87" y="95"/>
                      </a:cubicBezTo>
                      <a:cubicBezTo>
                        <a:pt x="87" y="96"/>
                        <a:pt x="87" y="97"/>
                        <a:pt x="86" y="98"/>
                      </a:cubicBezTo>
                      <a:cubicBezTo>
                        <a:pt x="86" y="99"/>
                        <a:pt x="85" y="99"/>
                        <a:pt x="84" y="100"/>
                      </a:cubicBezTo>
                      <a:cubicBezTo>
                        <a:pt x="83" y="100"/>
                        <a:pt x="82" y="100"/>
                        <a:pt x="82" y="100"/>
                      </a:cubicBezTo>
                      <a:cubicBezTo>
                        <a:pt x="82" y="100"/>
                        <a:pt x="82" y="100"/>
                        <a:pt x="82" y="100"/>
                      </a:cubicBezTo>
                      <a:cubicBezTo>
                        <a:pt x="81" y="100"/>
                        <a:pt x="80" y="100"/>
                        <a:pt x="79" y="99"/>
                      </a:cubicBezTo>
                      <a:cubicBezTo>
                        <a:pt x="72" y="96"/>
                        <a:pt x="72" y="96"/>
                        <a:pt x="72" y="96"/>
                      </a:cubicBezTo>
                      <a:cubicBezTo>
                        <a:pt x="72" y="96"/>
                        <a:pt x="71" y="95"/>
                        <a:pt x="71" y="95"/>
                      </a:cubicBezTo>
                      <a:cubicBezTo>
                        <a:pt x="71" y="95"/>
                        <a:pt x="70" y="95"/>
                        <a:pt x="70" y="95"/>
                      </a:cubicBezTo>
                      <a:cubicBezTo>
                        <a:pt x="62" y="91"/>
                        <a:pt x="62" y="91"/>
                        <a:pt x="62" y="91"/>
                      </a:cubicBezTo>
                      <a:cubicBezTo>
                        <a:pt x="61" y="90"/>
                        <a:pt x="59" y="91"/>
                        <a:pt x="58" y="92"/>
                      </a:cubicBezTo>
                      <a:cubicBezTo>
                        <a:pt x="57" y="94"/>
                        <a:pt x="58" y="96"/>
                        <a:pt x="59" y="96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70" y="102"/>
                        <a:pt x="70" y="103"/>
                        <a:pt x="71" y="104"/>
                      </a:cubicBezTo>
                      <a:cubicBezTo>
                        <a:pt x="71" y="104"/>
                        <a:pt x="71" y="105"/>
                        <a:pt x="71" y="106"/>
                      </a:cubicBezTo>
                      <a:cubicBezTo>
                        <a:pt x="71" y="107"/>
                        <a:pt x="71" y="108"/>
                        <a:pt x="70" y="109"/>
                      </a:cubicBezTo>
                      <a:cubicBezTo>
                        <a:pt x="70" y="109"/>
                        <a:pt x="70" y="110"/>
                        <a:pt x="69" y="110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7" y="110"/>
                        <a:pt x="67" y="110"/>
                        <a:pt x="67" y="110"/>
                      </a:cubicBezTo>
                      <a:cubicBezTo>
                        <a:pt x="67" y="110"/>
                        <a:pt x="66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4" y="105"/>
                        <a:pt x="52" y="108"/>
                        <a:pt x="51" y="110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4" y="116"/>
                        <a:pt x="66" y="117"/>
                        <a:pt x="67" y="117"/>
                      </a:cubicBezTo>
                      <a:cubicBezTo>
                        <a:pt x="68" y="117"/>
                        <a:pt x="68" y="117"/>
                        <a:pt x="69" y="117"/>
                      </a:cubicBezTo>
                      <a:cubicBezTo>
                        <a:pt x="70" y="116"/>
                        <a:pt x="71" y="116"/>
                        <a:pt x="72" y="115"/>
                      </a:cubicBezTo>
                      <a:cubicBezTo>
                        <a:pt x="73" y="115"/>
                        <a:pt x="75" y="114"/>
                        <a:pt x="76" y="112"/>
                      </a:cubicBezTo>
                      <a:cubicBezTo>
                        <a:pt x="77" y="110"/>
                        <a:pt x="77" y="108"/>
                        <a:pt x="77" y="106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79" y="106"/>
                        <a:pt x="80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4" y="106"/>
                        <a:pt x="86" y="106"/>
                      </a:cubicBezTo>
                      <a:cubicBezTo>
                        <a:pt x="88" y="105"/>
                        <a:pt x="90" y="104"/>
                        <a:pt x="91" y="102"/>
                      </a:cubicBezTo>
                      <a:cubicBezTo>
                        <a:pt x="93" y="99"/>
                        <a:pt x="94" y="97"/>
                        <a:pt x="94" y="95"/>
                      </a:cubicBezTo>
                      <a:cubicBezTo>
                        <a:pt x="94" y="94"/>
                        <a:pt x="94" y="94"/>
                        <a:pt x="93" y="94"/>
                      </a:cubicBezTo>
                      <a:cubicBezTo>
                        <a:pt x="95" y="95"/>
                        <a:pt x="97" y="95"/>
                        <a:pt x="98" y="95"/>
                      </a:cubicBezTo>
                      <a:cubicBezTo>
                        <a:pt x="99" y="95"/>
                        <a:pt x="101" y="95"/>
                        <a:pt x="102" y="94"/>
                      </a:cubicBezTo>
                      <a:cubicBezTo>
                        <a:pt x="104" y="94"/>
                        <a:pt x="106" y="92"/>
                        <a:pt x="107" y="90"/>
                      </a:cubicBezTo>
                      <a:cubicBezTo>
                        <a:pt x="109" y="88"/>
                        <a:pt x="110" y="86"/>
                        <a:pt x="110" y="83"/>
                      </a:cubicBezTo>
                      <a:cubicBezTo>
                        <a:pt x="110" y="83"/>
                        <a:pt x="109" y="83"/>
                        <a:pt x="109" y="82"/>
                      </a:cubicBezTo>
                      <a:cubicBezTo>
                        <a:pt x="110" y="82"/>
                        <a:pt x="111" y="83"/>
                        <a:pt x="111" y="83"/>
                      </a:cubicBezTo>
                      <a:cubicBezTo>
                        <a:pt x="111" y="83"/>
                        <a:pt x="111" y="83"/>
                        <a:pt x="111" y="83"/>
                      </a:cubicBezTo>
                      <a:cubicBezTo>
                        <a:pt x="113" y="83"/>
                        <a:pt x="115" y="82"/>
                        <a:pt x="117" y="81"/>
                      </a:cubicBezTo>
                      <a:cubicBezTo>
                        <a:pt x="118" y="80"/>
                        <a:pt x="119" y="79"/>
                        <a:pt x="120" y="78"/>
                      </a:cubicBezTo>
                      <a:cubicBezTo>
                        <a:pt x="121" y="77"/>
                        <a:pt x="122" y="75"/>
                        <a:pt x="122" y="74"/>
                      </a:cubicBezTo>
                      <a:cubicBezTo>
                        <a:pt x="122" y="73"/>
                        <a:pt x="122" y="72"/>
                        <a:pt x="122" y="71"/>
                      </a:cubicBezTo>
                      <a:cubicBezTo>
                        <a:pt x="122" y="69"/>
                        <a:pt x="122" y="67"/>
                        <a:pt x="121" y="65"/>
                      </a:cubicBezTo>
                      <a:cubicBezTo>
                        <a:pt x="120" y="64"/>
                        <a:pt x="119" y="63"/>
                        <a:pt x="118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ṥľíḑê">
                  <a:extLst>
                    <a:ext uri="{FF2B5EF4-FFF2-40B4-BE49-F238E27FC236}">
                      <a16:creationId xmlns:a16="http://schemas.microsoft.com/office/drawing/2014/main" xmlns="" id="{874ECFDC-AC13-4425-AE3A-B8D7E7CB44F1}"/>
                    </a:ext>
                  </a:extLst>
                </p:cNvPr>
                <p:cNvSpPr/>
                <p:nvPr/>
              </p:nvSpPr>
              <p:spPr bwMode="auto">
                <a:xfrm>
                  <a:off x="4656138" y="2382838"/>
                  <a:ext cx="53975" cy="98425"/>
                </a:xfrm>
                <a:custGeom>
                  <a:avLst/>
                  <a:gdLst/>
                  <a:ahLst/>
                  <a:cxnLst>
                    <a:cxn ang="0">
                      <a:pos x="20" y="53"/>
                    </a:cxn>
                    <a:cxn ang="0">
                      <a:pos x="17" y="51"/>
                    </a:cxn>
                    <a:cxn ang="0">
                      <a:pos x="16" y="50"/>
                    </a:cxn>
                    <a:cxn ang="0">
                      <a:pos x="15" y="49"/>
                    </a:cxn>
                    <a:cxn ang="0">
                      <a:pos x="6" y="45"/>
                    </a:cxn>
                    <a:cxn ang="0">
                      <a:pos x="14" y="16"/>
                    </a:cxn>
                    <a:cxn ang="0">
                      <a:pos x="20" y="8"/>
                    </a:cxn>
                    <a:cxn ang="0">
                      <a:pos x="21" y="7"/>
                    </a:cxn>
                    <a:cxn ang="0">
                      <a:pos x="25" y="7"/>
                    </a:cxn>
                    <a:cxn ang="0">
                      <a:pos x="31" y="9"/>
                    </a:cxn>
                    <a:cxn ang="0">
                      <a:pos x="36" y="3"/>
                    </a:cxn>
                    <a:cxn ang="0">
                      <a:pos x="35" y="3"/>
                    </a:cxn>
                    <a:cxn ang="0">
                      <a:pos x="26" y="1"/>
                    </a:cxn>
                    <a:cxn ang="0">
                      <a:pos x="23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9" y="0"/>
                    </a:cxn>
                    <a:cxn ang="0">
                      <a:pos x="9" y="13"/>
                    </a:cxn>
                    <a:cxn ang="0">
                      <a:pos x="0" y="46"/>
                    </a:cxn>
                    <a:cxn ang="0">
                      <a:pos x="0" y="47"/>
                    </a:cxn>
                    <a:cxn ang="0">
                      <a:pos x="2" y="50"/>
                    </a:cxn>
                    <a:cxn ang="0">
                      <a:pos x="5" y="51"/>
                    </a:cxn>
                    <a:cxn ang="0">
                      <a:pos x="13" y="55"/>
                    </a:cxn>
                    <a:cxn ang="0">
                      <a:pos x="13" y="55"/>
                    </a:cxn>
                    <a:cxn ang="0">
                      <a:pos x="17" y="59"/>
                    </a:cxn>
                    <a:cxn ang="0">
                      <a:pos x="25" y="66"/>
                    </a:cxn>
                    <a:cxn ang="0">
                      <a:pos x="27" y="60"/>
                    </a:cxn>
                    <a:cxn ang="0">
                      <a:pos x="20" y="53"/>
                    </a:cxn>
                  </a:cxnLst>
                  <a:rect l="0" t="0" r="r" b="b"/>
                  <a:pathLst>
                    <a:path w="36" h="66">
                      <a:moveTo>
                        <a:pt x="20" y="53"/>
                      </a:moveTo>
                      <a:cubicBezTo>
                        <a:pt x="19" y="52"/>
                        <a:pt x="18" y="51"/>
                        <a:pt x="17" y="51"/>
                      </a:cubicBezTo>
                      <a:cubicBezTo>
                        <a:pt x="17" y="50"/>
                        <a:pt x="17" y="50"/>
                        <a:pt x="16" y="50"/>
                      </a:cubicBezTo>
                      <a:cubicBezTo>
                        <a:pt x="16" y="50"/>
                        <a:pt x="16" y="49"/>
                        <a:pt x="15" y="49"/>
                      </a:cubicBezTo>
                      <a:cubicBezTo>
                        <a:pt x="11" y="47"/>
                        <a:pt x="8" y="46"/>
                        <a:pt x="6" y="45"/>
                      </a:cubicBezTo>
                      <a:cubicBezTo>
                        <a:pt x="6" y="33"/>
                        <a:pt x="10" y="23"/>
                        <a:pt x="14" y="16"/>
                      </a:cubicBezTo>
                      <a:cubicBezTo>
                        <a:pt x="16" y="13"/>
                        <a:pt x="19" y="10"/>
                        <a:pt x="20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3" y="7"/>
                        <a:pt x="25" y="7"/>
                      </a:cubicBezTo>
                      <a:cubicBezTo>
                        <a:pt x="26" y="8"/>
                        <a:pt x="29" y="9"/>
                        <a:pt x="31" y="9"/>
                      </a:cubicBezTo>
                      <a:cubicBezTo>
                        <a:pt x="33" y="7"/>
                        <a:pt x="35" y="5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2" y="3"/>
                        <a:pt x="29" y="2"/>
                        <a:pt x="26" y="1"/>
                      </a:cubicBezTo>
                      <a:cubicBezTo>
                        <a:pt x="25" y="1"/>
                        <a:pt x="24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0"/>
                        <a:pt x="19" y="0"/>
                      </a:cubicBezTo>
                      <a:cubicBezTo>
                        <a:pt x="18" y="1"/>
                        <a:pt x="14" y="5"/>
                        <a:pt x="9" y="13"/>
                      </a:cubicBezTo>
                      <a:cubicBezTo>
                        <a:pt x="4" y="20"/>
                        <a:pt x="0" y="32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8"/>
                        <a:pt x="0" y="49"/>
                        <a:pt x="2" y="50"/>
                      </a:cubicBezTo>
                      <a:cubicBezTo>
                        <a:pt x="2" y="50"/>
                        <a:pt x="3" y="50"/>
                        <a:pt x="5" y="51"/>
                      </a:cubicBezTo>
                      <a:cubicBezTo>
                        <a:pt x="7" y="52"/>
                        <a:pt x="10" y="54"/>
                        <a:pt x="13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6"/>
                        <a:pt x="16" y="57"/>
                        <a:pt x="17" y="59"/>
                      </a:cubicBezTo>
                      <a:cubicBezTo>
                        <a:pt x="19" y="61"/>
                        <a:pt x="25" y="66"/>
                        <a:pt x="25" y="66"/>
                      </a:cubicBezTo>
                      <a:cubicBezTo>
                        <a:pt x="26" y="64"/>
                        <a:pt x="26" y="62"/>
                        <a:pt x="27" y="60"/>
                      </a:cubicBezTo>
                      <a:cubicBezTo>
                        <a:pt x="25" y="57"/>
                        <a:pt x="22" y="55"/>
                        <a:pt x="20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îṩḻíḓé">
                <a:extLst>
                  <a:ext uri="{FF2B5EF4-FFF2-40B4-BE49-F238E27FC236}">
                    <a16:creationId xmlns:a16="http://schemas.microsoft.com/office/drawing/2014/main" xmlns="" id="{C22A15D2-4CDD-4B2E-B2BE-D0EFCF2B503F}"/>
                  </a:ext>
                </a:extLst>
              </p:cNvPr>
              <p:cNvSpPr/>
              <p:nvPr/>
            </p:nvSpPr>
            <p:spPr bwMode="auto">
              <a:xfrm>
                <a:off x="9921024" y="2481388"/>
                <a:ext cx="854662" cy="854662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iṥ1íḓé">
                <a:extLst>
                  <a:ext uri="{FF2B5EF4-FFF2-40B4-BE49-F238E27FC236}">
                    <a16:creationId xmlns:a16="http://schemas.microsoft.com/office/drawing/2014/main" xmlns="" id="{FC21E76C-7C33-41A1-B487-A004C5370299}"/>
                  </a:ext>
                </a:extLst>
              </p:cNvPr>
              <p:cNvGrpSpPr/>
              <p:nvPr/>
            </p:nvGrpSpPr>
            <p:grpSpPr>
              <a:xfrm>
                <a:off x="10119266" y="2744336"/>
                <a:ext cx="458208" cy="328771"/>
                <a:chOff x="4192588" y="2719388"/>
                <a:chExt cx="280988" cy="201613"/>
              </a:xfrm>
              <a:solidFill>
                <a:schemeClr val="bg1"/>
              </a:solidFill>
            </p:grpSpPr>
            <p:sp>
              <p:nvSpPr>
                <p:cNvPr id="48" name="íS1íḑe">
                  <a:extLst>
                    <a:ext uri="{FF2B5EF4-FFF2-40B4-BE49-F238E27FC236}">
                      <a16:creationId xmlns:a16="http://schemas.microsoft.com/office/drawing/2014/main" xmlns="" id="{F23D46D2-FA8D-438F-A088-0F8B5E0B99A4}"/>
                    </a:ext>
                  </a:extLst>
                </p:cNvPr>
                <p:cNvSpPr/>
                <p:nvPr/>
              </p:nvSpPr>
              <p:spPr bwMode="auto">
                <a:xfrm>
                  <a:off x="4192588" y="2762251"/>
                  <a:ext cx="77788" cy="7302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0" y="31"/>
                    </a:cxn>
                    <a:cxn ang="0">
                      <a:pos x="0" y="46"/>
                    </a:cxn>
                    <a:cxn ang="0">
                      <a:pos x="32" y="15"/>
                    </a:cxn>
                    <a:cxn ang="0">
                      <a:pos x="41" y="25"/>
                    </a:cxn>
                    <a:cxn ang="0">
                      <a:pos x="49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9" h="46">
                      <a:moveTo>
                        <a:pt x="32" y="0"/>
                      </a:moveTo>
                      <a:lnTo>
                        <a:pt x="0" y="31"/>
                      </a:lnTo>
                      <a:lnTo>
                        <a:pt x="0" y="46"/>
                      </a:lnTo>
                      <a:lnTo>
                        <a:pt x="32" y="15"/>
                      </a:lnTo>
                      <a:lnTo>
                        <a:pt x="41" y="25"/>
                      </a:lnTo>
                      <a:lnTo>
                        <a:pt x="49" y="1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ṧḷiḍé">
                  <a:extLst>
                    <a:ext uri="{FF2B5EF4-FFF2-40B4-BE49-F238E27FC236}">
                      <a16:creationId xmlns:a16="http://schemas.microsoft.com/office/drawing/2014/main" xmlns="" id="{00C5AF8F-EB86-4C89-980E-F22424A5E0E1}"/>
                    </a:ext>
                  </a:extLst>
                </p:cNvPr>
                <p:cNvSpPr/>
                <p:nvPr/>
              </p:nvSpPr>
              <p:spPr bwMode="auto">
                <a:xfrm>
                  <a:off x="4192588" y="2719388"/>
                  <a:ext cx="280988" cy="188913"/>
                </a:xfrm>
                <a:custGeom>
                  <a:avLst/>
                  <a:gdLst/>
                  <a:ahLst/>
                  <a:cxnLst>
                    <a:cxn ang="0">
                      <a:pos x="183" y="2"/>
                    </a:cxn>
                    <a:cxn ang="0">
                      <a:pos x="179" y="0"/>
                    </a:cxn>
                    <a:cxn ang="0">
                      <a:pos x="153" y="0"/>
                    </a:cxn>
                    <a:cxn ang="0">
                      <a:pos x="148" y="6"/>
                    </a:cxn>
                    <a:cxn ang="0">
                      <a:pos x="153" y="12"/>
                    </a:cxn>
                    <a:cxn ang="0">
                      <a:pos x="165" y="12"/>
                    </a:cxn>
                    <a:cxn ang="0">
                      <a:pos x="121" y="56"/>
                    </a:cxn>
                    <a:cxn ang="0">
                      <a:pos x="86" y="22"/>
                    </a:cxn>
                    <a:cxn ang="0">
                      <a:pos x="0" y="108"/>
                    </a:cxn>
                    <a:cxn ang="0">
                      <a:pos x="0" y="125"/>
                    </a:cxn>
                    <a:cxn ang="0">
                      <a:pos x="86" y="38"/>
                    </a:cxn>
                    <a:cxn ang="0">
                      <a:pos x="121" y="73"/>
                    </a:cxn>
                    <a:cxn ang="0">
                      <a:pos x="173" y="20"/>
                    </a:cxn>
                    <a:cxn ang="0">
                      <a:pos x="173" y="32"/>
                    </a:cxn>
                    <a:cxn ang="0">
                      <a:pos x="179" y="38"/>
                    </a:cxn>
                    <a:cxn ang="0">
                      <a:pos x="185" y="32"/>
                    </a:cxn>
                    <a:cxn ang="0">
                      <a:pos x="185" y="6"/>
                    </a:cxn>
                    <a:cxn ang="0">
                      <a:pos x="183" y="2"/>
                    </a:cxn>
                  </a:cxnLst>
                  <a:rect l="0" t="0" r="r" b="b"/>
                  <a:pathLst>
                    <a:path w="185" h="125">
                      <a:moveTo>
                        <a:pt x="183" y="2"/>
                      </a:moveTo>
                      <a:cubicBezTo>
                        <a:pt x="182" y="1"/>
                        <a:pt x="181" y="0"/>
                        <a:pt x="179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0" y="0"/>
                        <a:pt x="148" y="3"/>
                        <a:pt x="148" y="6"/>
                      </a:cubicBezTo>
                      <a:cubicBezTo>
                        <a:pt x="148" y="9"/>
                        <a:pt x="150" y="12"/>
                        <a:pt x="153" y="12"/>
                      </a:cubicBezTo>
                      <a:cubicBezTo>
                        <a:pt x="165" y="12"/>
                        <a:pt x="165" y="12"/>
                        <a:pt x="165" y="12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86" y="22"/>
                        <a:pt x="86" y="22"/>
                        <a:pt x="86" y="2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86" y="38"/>
                        <a:pt x="86" y="38"/>
                        <a:pt x="86" y="38"/>
                      </a:cubicBezTo>
                      <a:cubicBezTo>
                        <a:pt x="121" y="73"/>
                        <a:pt x="121" y="73"/>
                        <a:pt x="121" y="73"/>
                      </a:cubicBezTo>
                      <a:cubicBezTo>
                        <a:pt x="173" y="20"/>
                        <a:pt x="173" y="20"/>
                        <a:pt x="173" y="20"/>
                      </a:cubicBez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3" y="35"/>
                        <a:pt x="176" y="38"/>
                        <a:pt x="179" y="38"/>
                      </a:cubicBezTo>
                      <a:cubicBezTo>
                        <a:pt x="182" y="38"/>
                        <a:pt x="185" y="35"/>
                        <a:pt x="185" y="32"/>
                      </a:cubicBezTo>
                      <a:cubicBezTo>
                        <a:pt x="185" y="6"/>
                        <a:pt x="185" y="6"/>
                        <a:pt x="185" y="6"/>
                      </a:cubicBezTo>
                      <a:cubicBezTo>
                        <a:pt x="185" y="5"/>
                        <a:pt x="184" y="3"/>
                        <a:pt x="183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ŝḷiḍé">
                  <a:extLst>
                    <a:ext uri="{FF2B5EF4-FFF2-40B4-BE49-F238E27FC236}">
                      <a16:creationId xmlns:a16="http://schemas.microsoft.com/office/drawing/2014/main" xmlns="" id="{41F6F92C-FFB1-470B-8B5A-FA927A5CB0C4}"/>
                    </a:ext>
                  </a:extLst>
                </p:cNvPr>
                <p:cNvSpPr/>
                <p:nvPr/>
              </p:nvSpPr>
              <p:spPr bwMode="auto">
                <a:xfrm>
                  <a:off x="4286250" y="2813051"/>
                  <a:ext cx="187325" cy="107950"/>
                </a:xfrm>
                <a:custGeom>
                  <a:avLst/>
                  <a:gdLst/>
                  <a:ahLst/>
                  <a:cxnLst>
                    <a:cxn ang="0">
                      <a:pos x="117" y="37"/>
                    </a:cxn>
                    <a:cxn ang="0">
                      <a:pos x="123" y="31"/>
                    </a:cxn>
                    <a:cxn ang="0">
                      <a:pos x="123" y="5"/>
                    </a:cxn>
                    <a:cxn ang="0">
                      <a:pos x="121" y="1"/>
                    </a:cxn>
                    <a:cxn ang="0">
                      <a:pos x="117" y="0"/>
                    </a:cxn>
                    <a:cxn ang="0">
                      <a:pos x="91" y="0"/>
                    </a:cxn>
                    <a:cxn ang="0">
                      <a:pos x="86" y="5"/>
                    </a:cxn>
                    <a:cxn ang="0">
                      <a:pos x="91" y="11"/>
                    </a:cxn>
                    <a:cxn ang="0">
                      <a:pos x="103" y="11"/>
                    </a:cxn>
                    <a:cxn ang="0">
                      <a:pos x="60" y="55"/>
                    </a:cxn>
                    <a:cxn ang="0">
                      <a:pos x="8" y="3"/>
                    </a:cxn>
                    <a:cxn ang="0">
                      <a:pos x="0" y="12"/>
                    </a:cxn>
                    <a:cxn ang="0">
                      <a:pos x="60" y="71"/>
                    </a:cxn>
                    <a:cxn ang="0">
                      <a:pos x="111" y="19"/>
                    </a:cxn>
                    <a:cxn ang="0">
                      <a:pos x="111" y="31"/>
                    </a:cxn>
                    <a:cxn ang="0">
                      <a:pos x="117" y="37"/>
                    </a:cxn>
                  </a:cxnLst>
                  <a:rect l="0" t="0" r="r" b="b"/>
                  <a:pathLst>
                    <a:path w="123" h="71">
                      <a:moveTo>
                        <a:pt x="117" y="37"/>
                      </a:moveTo>
                      <a:cubicBezTo>
                        <a:pt x="120" y="37"/>
                        <a:pt x="123" y="34"/>
                        <a:pt x="123" y="31"/>
                      </a:cubicBezTo>
                      <a:cubicBezTo>
                        <a:pt x="123" y="5"/>
                        <a:pt x="123" y="5"/>
                        <a:pt x="123" y="5"/>
                      </a:cubicBezTo>
                      <a:cubicBezTo>
                        <a:pt x="123" y="4"/>
                        <a:pt x="122" y="2"/>
                        <a:pt x="121" y="1"/>
                      </a:cubicBezTo>
                      <a:cubicBezTo>
                        <a:pt x="120" y="0"/>
                        <a:pt x="119" y="0"/>
                        <a:pt x="117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0"/>
                        <a:pt x="86" y="2"/>
                        <a:pt x="86" y="5"/>
                      </a:cubicBezTo>
                      <a:cubicBezTo>
                        <a:pt x="86" y="8"/>
                        <a:pt x="88" y="11"/>
                        <a:pt x="91" y="11"/>
                      </a:cubicBezTo>
                      <a:cubicBezTo>
                        <a:pt x="103" y="11"/>
                        <a:pt x="103" y="11"/>
                        <a:pt x="103" y="11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111" y="19"/>
                        <a:pt x="111" y="19"/>
                        <a:pt x="111" y="19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4"/>
                        <a:pt x="114" y="37"/>
                        <a:pt x="117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îš1îḑè">
                <a:extLst>
                  <a:ext uri="{FF2B5EF4-FFF2-40B4-BE49-F238E27FC236}">
                    <a16:creationId xmlns:a16="http://schemas.microsoft.com/office/drawing/2014/main" xmlns="" id="{BA4F4425-CF34-4F43-8FCD-145B518105BE}"/>
                  </a:ext>
                </a:extLst>
              </p:cNvPr>
              <p:cNvSpPr/>
              <p:nvPr/>
            </p:nvSpPr>
            <p:spPr bwMode="auto">
              <a:xfrm>
                <a:off x="4866061" y="2275159"/>
                <a:ext cx="1267122" cy="1267123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iṧ1íďe">
                <a:extLst>
                  <a:ext uri="{FF2B5EF4-FFF2-40B4-BE49-F238E27FC236}">
                    <a16:creationId xmlns:a16="http://schemas.microsoft.com/office/drawing/2014/main" xmlns="" id="{58FB8ABB-457C-4B8C-8C61-78D39348E2E2}"/>
                  </a:ext>
                </a:extLst>
              </p:cNvPr>
              <p:cNvGrpSpPr/>
              <p:nvPr/>
            </p:nvGrpSpPr>
            <p:grpSpPr>
              <a:xfrm>
                <a:off x="5200290" y="2591079"/>
                <a:ext cx="598755" cy="635253"/>
                <a:chOff x="4175125" y="2278063"/>
                <a:chExt cx="260350" cy="276225"/>
              </a:xfrm>
              <a:solidFill>
                <a:schemeClr val="bg1"/>
              </a:solidFill>
            </p:grpSpPr>
            <p:sp>
              <p:nvSpPr>
                <p:cNvPr id="37" name="işḷîḋe">
                  <a:extLst>
                    <a:ext uri="{FF2B5EF4-FFF2-40B4-BE49-F238E27FC236}">
                      <a16:creationId xmlns:a16="http://schemas.microsoft.com/office/drawing/2014/main" xmlns="" id="{6D7C9042-FE05-4A8E-B672-46E6AE995990}"/>
                    </a:ext>
                  </a:extLst>
                </p:cNvPr>
                <p:cNvSpPr/>
                <p:nvPr/>
              </p:nvSpPr>
              <p:spPr bwMode="auto">
                <a:xfrm>
                  <a:off x="4203700" y="2295526"/>
                  <a:ext cx="33338" cy="38100"/>
                </a:xfrm>
                <a:custGeom>
                  <a:avLst/>
                  <a:gdLst/>
                  <a:ahLst/>
                  <a:cxnLst>
                    <a:cxn ang="0">
                      <a:pos x="11" y="25"/>
                    </a:cxn>
                    <a:cxn ang="0">
                      <a:pos x="2" y="17"/>
                    </a:cxn>
                    <a:cxn ang="0">
                      <a:pos x="2" y="16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0"/>
                    </a:cxn>
                    <a:cxn ang="0">
                      <a:pos x="11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2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1" y="25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5" y="25"/>
                        <a:pt x="3" y="19"/>
                        <a:pt x="2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4"/>
                        <a:pt x="0" y="12"/>
                      </a:cubicBezTo>
                      <a:cubicBezTo>
                        <a:pt x="0" y="12"/>
                        <a:pt x="0" y="12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1" y="0"/>
                      </a:cubicBezTo>
                      <a:cubicBezTo>
                        <a:pt x="16" y="0"/>
                        <a:pt x="20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4"/>
                        <a:pt x="21" y="15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9"/>
                        <a:pt x="17" y="25"/>
                        <a:pt x="11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ṣḻíḋé">
                  <a:extLst>
                    <a:ext uri="{FF2B5EF4-FFF2-40B4-BE49-F238E27FC236}">
                      <a16:creationId xmlns:a16="http://schemas.microsoft.com/office/drawing/2014/main" xmlns="" id="{84CF761F-5FF8-47C5-92B7-5465946C5002}"/>
                    </a:ext>
                  </a:extLst>
                </p:cNvPr>
                <p:cNvSpPr/>
                <p:nvPr/>
              </p:nvSpPr>
              <p:spPr bwMode="auto">
                <a:xfrm>
                  <a:off x="4371975" y="2295526"/>
                  <a:ext cx="34925" cy="38100"/>
                </a:xfrm>
                <a:custGeom>
                  <a:avLst/>
                  <a:gdLst/>
                  <a:ahLst/>
                  <a:cxnLst>
                    <a:cxn ang="0">
                      <a:pos x="12" y="25"/>
                    </a:cxn>
                    <a:cxn ang="0">
                      <a:pos x="3" y="17"/>
                    </a:cxn>
                    <a:cxn ang="0">
                      <a:pos x="3" y="16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12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1"/>
                    </a:cxn>
                    <a:cxn ang="0">
                      <a:pos x="23" y="12"/>
                    </a:cxn>
                    <a:cxn ang="0">
                      <a:pos x="21" y="16"/>
                    </a:cxn>
                    <a:cxn ang="0">
                      <a:pos x="21" y="16"/>
                    </a:cxn>
                    <a:cxn ang="0">
                      <a:pos x="20" y="16"/>
                    </a:cxn>
                    <a:cxn ang="0">
                      <a:pos x="12" y="25"/>
                    </a:cxn>
                  </a:cxnLst>
                  <a:rect l="0" t="0" r="r" b="b"/>
                  <a:pathLst>
                    <a:path w="23" h="25">
                      <a:moveTo>
                        <a:pt x="12" y="25"/>
                      </a:moveTo>
                      <a:cubicBezTo>
                        <a:pt x="6" y="25"/>
                        <a:pt x="3" y="19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2"/>
                        <a:pt x="1" y="12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2" y="0"/>
                      </a:cubicBezTo>
                      <a:cubicBezTo>
                        <a:pt x="17" y="0"/>
                        <a:pt x="21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3" y="12"/>
                        <a:pt x="23" y="12"/>
                      </a:cubicBezTo>
                      <a:cubicBezTo>
                        <a:pt x="23" y="14"/>
                        <a:pt x="22" y="15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9"/>
                        <a:pt x="18" y="25"/>
                        <a:pt x="12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ṧḷide">
                  <a:extLst>
                    <a:ext uri="{FF2B5EF4-FFF2-40B4-BE49-F238E27FC236}">
                      <a16:creationId xmlns:a16="http://schemas.microsoft.com/office/drawing/2014/main" xmlns="" id="{222E88A8-A80B-42D3-AA6B-25E581FF4893}"/>
                    </a:ext>
                  </a:extLst>
                </p:cNvPr>
                <p:cNvSpPr/>
                <p:nvPr/>
              </p:nvSpPr>
              <p:spPr bwMode="auto">
                <a:xfrm>
                  <a:off x="4183063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32" y="94"/>
                    </a:cxn>
                    <a:cxn ang="0">
                      <a:pos x="27" y="89"/>
                    </a:cxn>
                    <a:cxn ang="0">
                      <a:pos x="27" y="48"/>
                    </a:cxn>
                    <a:cxn ang="0">
                      <a:pos x="22" y="48"/>
                    </a:cxn>
                    <a:cxn ang="0">
                      <a:pos x="22" y="89"/>
                    </a:cxn>
                    <a:cxn ang="0">
                      <a:pos x="17" y="94"/>
                    </a:cxn>
                    <a:cxn ang="0">
                      <a:pos x="12" y="89"/>
                    </a:cxn>
                    <a:cxn ang="0">
                      <a:pos x="12" y="45"/>
                    </a:cxn>
                    <a:cxn ang="0">
                      <a:pos x="12" y="42"/>
                    </a:cxn>
                    <a:cxn ang="0">
                      <a:pos x="12" y="13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7" y="28"/>
                    </a:cxn>
                    <a:cxn ang="0">
                      <a:pos x="8" y="44"/>
                    </a:cxn>
                    <a:cxn ang="0">
                      <a:pos x="7" y="47"/>
                    </a:cxn>
                    <a:cxn ang="0">
                      <a:pos x="5" y="48"/>
                    </a:cxn>
                    <a:cxn ang="0">
                      <a:pos x="5" y="48"/>
                    </a:cxn>
                    <a:cxn ang="0">
                      <a:pos x="2" y="44"/>
                    </a:cxn>
                    <a:cxn ang="0">
                      <a:pos x="1" y="44"/>
                    </a:cxn>
                    <a:cxn ang="0">
                      <a:pos x="1" y="28"/>
                    </a:cxn>
                    <a:cxn ang="0">
                      <a:pos x="7" y="4"/>
                    </a:cxn>
                    <a:cxn ang="0">
                      <a:pos x="16" y="1"/>
                    </a:cxn>
                    <a:cxn ang="0">
                      <a:pos x="17" y="0"/>
                    </a:cxn>
                    <a:cxn ang="0">
                      <a:pos x="21" y="14"/>
                    </a:cxn>
                    <a:cxn ang="0">
                      <a:pos x="23" y="17"/>
                    </a:cxn>
                    <a:cxn ang="0">
                      <a:pos x="23" y="13"/>
                    </a:cxn>
                    <a:cxn ang="0">
                      <a:pos x="24" y="5"/>
                    </a:cxn>
                    <a:cxn ang="0">
                      <a:pos x="25" y="4"/>
                    </a:cxn>
                    <a:cxn ang="0">
                      <a:pos x="24" y="2"/>
                    </a:cxn>
                    <a:cxn ang="0">
                      <a:pos x="25" y="1"/>
                    </a:cxn>
                    <a:cxn ang="0">
                      <a:pos x="25" y="1"/>
                    </a:cxn>
                    <a:cxn ang="0">
                      <a:pos x="26" y="2"/>
                    </a:cxn>
                    <a:cxn ang="0">
                      <a:pos x="25" y="4"/>
                    </a:cxn>
                    <a:cxn ang="0">
                      <a:pos x="25" y="5"/>
                    </a:cxn>
                    <a:cxn ang="0">
                      <a:pos x="27" y="13"/>
                    </a:cxn>
                    <a:cxn ang="0">
                      <a:pos x="27" y="17"/>
                    </a:cxn>
                    <a:cxn ang="0">
                      <a:pos x="29" y="14"/>
                    </a:cxn>
                    <a:cxn ang="0">
                      <a:pos x="33" y="0"/>
                    </a:cxn>
                    <a:cxn ang="0">
                      <a:pos x="34" y="1"/>
                    </a:cxn>
                    <a:cxn ang="0">
                      <a:pos x="43" y="4"/>
                    </a:cxn>
                    <a:cxn ang="0">
                      <a:pos x="47" y="13"/>
                    </a:cxn>
                    <a:cxn ang="0">
                      <a:pos x="43" y="34"/>
                    </a:cxn>
                    <a:cxn ang="0">
                      <a:pos x="43" y="48"/>
                    </a:cxn>
                    <a:cxn ang="0">
                      <a:pos x="42" y="44"/>
                    </a:cxn>
                    <a:cxn ang="0">
                      <a:pos x="42" y="44"/>
                    </a:cxn>
                    <a:cxn ang="0">
                      <a:pos x="42" y="28"/>
                    </a:cxn>
                    <a:cxn ang="0">
                      <a:pos x="40" y="13"/>
                    </a:cxn>
                    <a:cxn ang="0">
                      <a:pos x="38" y="14"/>
                    </a:cxn>
                    <a:cxn ang="0">
                      <a:pos x="38" y="42"/>
                    </a:cxn>
                    <a:cxn ang="0">
                      <a:pos x="37" y="44"/>
                    </a:cxn>
                    <a:cxn ang="0">
                      <a:pos x="37" y="89"/>
                    </a:cxn>
                    <a:cxn ang="0">
                      <a:pos x="32" y="94"/>
                    </a:cxn>
                  </a:cxnLst>
                  <a:rect l="0" t="0" r="r" b="b"/>
                  <a:pathLst>
                    <a:path w="47" h="94">
                      <a:moveTo>
                        <a:pt x="32" y="94"/>
                      </a:moveTo>
                      <a:cubicBezTo>
                        <a:pt x="30" y="94"/>
                        <a:pt x="27" y="92"/>
                        <a:pt x="27" y="89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89"/>
                        <a:pt x="22" y="89"/>
                        <a:pt x="22" y="89"/>
                      </a:cubicBezTo>
                      <a:cubicBezTo>
                        <a:pt x="22" y="92"/>
                        <a:pt x="20" y="94"/>
                        <a:pt x="17" y="94"/>
                      </a:cubicBezTo>
                      <a:cubicBezTo>
                        <a:pt x="15" y="94"/>
                        <a:pt x="12" y="92"/>
                        <a:pt x="12" y="89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4"/>
                        <a:pt x="12" y="43"/>
                        <a:pt x="12" y="4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9" y="13"/>
                        <a:pt x="7" y="26"/>
                        <a:pt x="7" y="28"/>
                      </a:cubicBezTo>
                      <a:cubicBezTo>
                        <a:pt x="7" y="36"/>
                        <a:pt x="8" y="44"/>
                        <a:pt x="8" y="44"/>
                      </a:cubicBezTo>
                      <a:cubicBezTo>
                        <a:pt x="8" y="46"/>
                        <a:pt x="8" y="46"/>
                        <a:pt x="7" y="47"/>
                      </a:cubicBezTo>
                      <a:cubicBezTo>
                        <a:pt x="7" y="48"/>
                        <a:pt x="6" y="48"/>
                        <a:pt x="5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2" y="48"/>
                        <a:pt x="2" y="47"/>
                        <a:pt x="2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33"/>
                        <a:pt x="1" y="28"/>
                      </a:cubicBezTo>
                      <a:cubicBezTo>
                        <a:pt x="2" y="9"/>
                        <a:pt x="6" y="5"/>
                        <a:pt x="7" y="4"/>
                      </a:cubicBezTo>
                      <a:cubicBezTo>
                        <a:pt x="8" y="3"/>
                        <a:pt x="11" y="2"/>
                        <a:pt x="16" y="1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3"/>
                        <a:pt x="18" y="8"/>
                        <a:pt x="21" y="14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4" y="5"/>
                        <a:pt x="24" y="5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6" y="9"/>
                        <a:pt x="27" y="13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1" y="8"/>
                        <a:pt x="32" y="3"/>
                        <a:pt x="33" y="0"/>
                      </a:cubicBezTo>
                      <a:cubicBezTo>
                        <a:pt x="33" y="0"/>
                        <a:pt x="34" y="0"/>
                        <a:pt x="34" y="1"/>
                      </a:cubicBezTo>
                      <a:cubicBezTo>
                        <a:pt x="38" y="2"/>
                        <a:pt x="41" y="3"/>
                        <a:pt x="43" y="4"/>
                      </a:cubicBezTo>
                      <a:cubicBezTo>
                        <a:pt x="43" y="4"/>
                        <a:pt x="45" y="7"/>
                        <a:pt x="47" y="13"/>
                      </a:cubicBezTo>
                      <a:cubicBezTo>
                        <a:pt x="45" y="19"/>
                        <a:pt x="44" y="26"/>
                        <a:pt x="43" y="34"/>
                      </a:cubicBezTo>
                      <a:cubicBezTo>
                        <a:pt x="43" y="37"/>
                        <a:pt x="43" y="42"/>
                        <a:pt x="43" y="48"/>
                      </a:cubicBezTo>
                      <a:cubicBezTo>
                        <a:pt x="42" y="47"/>
                        <a:pt x="42" y="45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3" y="36"/>
                        <a:pt x="42" y="28"/>
                      </a:cubicBezTo>
                      <a:cubicBezTo>
                        <a:pt x="42" y="26"/>
                        <a:pt x="41" y="16"/>
                        <a:pt x="40" y="13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3"/>
                        <a:pt x="38" y="44"/>
                        <a:pt x="37" y="44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7" y="92"/>
                        <a:pt x="35" y="94"/>
                        <a:pt x="32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$1ïḍê">
                  <a:extLst>
                    <a:ext uri="{FF2B5EF4-FFF2-40B4-BE49-F238E27FC236}">
                      <a16:creationId xmlns:a16="http://schemas.microsoft.com/office/drawing/2014/main" xmlns="" id="{14F21A6E-726F-4FCE-B3B4-B0C767509D03}"/>
                    </a:ext>
                  </a:extLst>
                </p:cNvPr>
                <p:cNvSpPr/>
                <p:nvPr/>
              </p:nvSpPr>
              <p:spPr bwMode="auto">
                <a:xfrm>
                  <a:off x="4356100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29" y="94"/>
                    </a:cxn>
                    <a:cxn ang="0">
                      <a:pos x="24" y="89"/>
                    </a:cxn>
                    <a:cxn ang="0">
                      <a:pos x="24" y="48"/>
                    </a:cxn>
                    <a:cxn ang="0">
                      <a:pos x="19" y="48"/>
                    </a:cxn>
                    <a:cxn ang="0">
                      <a:pos x="19" y="89"/>
                    </a:cxn>
                    <a:cxn ang="0">
                      <a:pos x="14" y="94"/>
                    </a:cxn>
                    <a:cxn ang="0">
                      <a:pos x="9" y="89"/>
                    </a:cxn>
                    <a:cxn ang="0">
                      <a:pos x="9" y="45"/>
                    </a:cxn>
                    <a:cxn ang="0">
                      <a:pos x="9" y="42"/>
                    </a:cxn>
                    <a:cxn ang="0">
                      <a:pos x="9" y="12"/>
                    </a:cxn>
                    <a:cxn ang="0">
                      <a:pos x="7" y="13"/>
                    </a:cxn>
                    <a:cxn ang="0">
                      <a:pos x="7" y="13"/>
                    </a:cxn>
                    <a:cxn ang="0">
                      <a:pos x="4" y="28"/>
                    </a:cxn>
                    <a:cxn ang="0">
                      <a:pos x="5" y="44"/>
                    </a:cxn>
                    <a:cxn ang="0">
                      <a:pos x="3" y="48"/>
                    </a:cxn>
                    <a:cxn ang="0">
                      <a:pos x="3" y="34"/>
                    </a:cxn>
                    <a:cxn ang="0">
                      <a:pos x="0" y="13"/>
                    </a:cxn>
                    <a:cxn ang="0">
                      <a:pos x="4" y="4"/>
                    </a:cxn>
                    <a:cxn ang="0">
                      <a:pos x="12" y="1"/>
                    </a:cxn>
                    <a:cxn ang="0">
                      <a:pos x="14" y="0"/>
                    </a:cxn>
                    <a:cxn ang="0">
                      <a:pos x="18" y="14"/>
                    </a:cxn>
                    <a:cxn ang="0">
                      <a:pos x="19" y="17"/>
                    </a:cxn>
                    <a:cxn ang="0">
                      <a:pos x="20" y="13"/>
                    </a:cxn>
                    <a:cxn ang="0">
                      <a:pos x="21" y="5"/>
                    </a:cxn>
                    <a:cxn ang="0">
                      <a:pos x="21" y="4"/>
                    </a:cxn>
                    <a:cxn ang="0">
                      <a:pos x="20" y="2"/>
                    </a:cxn>
                    <a:cxn ang="0">
                      <a:pos x="21" y="1"/>
                    </a:cxn>
                    <a:cxn ang="0">
                      <a:pos x="22" y="1"/>
                    </a:cxn>
                    <a:cxn ang="0">
                      <a:pos x="23" y="2"/>
                    </a:cxn>
                    <a:cxn ang="0">
                      <a:pos x="22" y="4"/>
                    </a:cxn>
                    <a:cxn ang="0">
                      <a:pos x="22" y="5"/>
                    </a:cxn>
                    <a:cxn ang="0">
                      <a:pos x="23" y="13"/>
                    </a:cxn>
                    <a:cxn ang="0">
                      <a:pos x="24" y="17"/>
                    </a:cxn>
                    <a:cxn ang="0">
                      <a:pos x="25" y="14"/>
                    </a:cxn>
                    <a:cxn ang="0">
                      <a:pos x="29" y="0"/>
                    </a:cxn>
                    <a:cxn ang="0">
                      <a:pos x="31" y="1"/>
                    </a:cxn>
                    <a:cxn ang="0">
                      <a:pos x="40" y="4"/>
                    </a:cxn>
                    <a:cxn ang="0">
                      <a:pos x="46" y="28"/>
                    </a:cxn>
                    <a:cxn ang="0">
                      <a:pos x="45" y="44"/>
                    </a:cxn>
                    <a:cxn ang="0">
                      <a:pos x="45" y="44"/>
                    </a:cxn>
                    <a:cxn ang="0">
                      <a:pos x="42" y="48"/>
                    </a:cxn>
                    <a:cxn ang="0">
                      <a:pos x="42" y="48"/>
                    </a:cxn>
                    <a:cxn ang="0">
                      <a:pos x="38" y="44"/>
                    </a:cxn>
                    <a:cxn ang="0">
                      <a:pos x="38" y="44"/>
                    </a:cxn>
                    <a:cxn ang="0">
                      <a:pos x="39" y="28"/>
                    </a:cxn>
                    <a:cxn ang="0">
                      <a:pos x="36" y="13"/>
                    </a:cxn>
                    <a:cxn ang="0">
                      <a:pos x="34" y="12"/>
                    </a:cxn>
                    <a:cxn ang="0">
                      <a:pos x="34" y="42"/>
                    </a:cxn>
                    <a:cxn ang="0">
                      <a:pos x="34" y="44"/>
                    </a:cxn>
                    <a:cxn ang="0">
                      <a:pos x="34" y="89"/>
                    </a:cxn>
                    <a:cxn ang="0">
                      <a:pos x="29" y="94"/>
                    </a:cxn>
                  </a:cxnLst>
                  <a:rect l="0" t="0" r="r" b="b"/>
                  <a:pathLst>
                    <a:path w="46" h="94">
                      <a:moveTo>
                        <a:pt x="29" y="94"/>
                      </a:moveTo>
                      <a:cubicBezTo>
                        <a:pt x="26" y="94"/>
                        <a:pt x="24" y="92"/>
                        <a:pt x="24" y="89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2"/>
                        <a:pt x="17" y="94"/>
                        <a:pt x="14" y="94"/>
                      </a:cubicBezTo>
                      <a:cubicBezTo>
                        <a:pt x="11" y="94"/>
                        <a:pt x="9" y="92"/>
                        <a:pt x="9" y="89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4"/>
                        <a:pt x="9" y="43"/>
                        <a:pt x="9" y="4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5" y="14"/>
                        <a:pt x="4" y="26"/>
                        <a:pt x="4" y="28"/>
                      </a:cubicBezTo>
                      <a:cubicBezTo>
                        <a:pt x="4" y="36"/>
                        <a:pt x="5" y="44"/>
                        <a:pt x="5" y="44"/>
                      </a:cubicBezTo>
                      <a:cubicBezTo>
                        <a:pt x="5" y="45"/>
                        <a:pt x="4" y="47"/>
                        <a:pt x="3" y="48"/>
                      </a:cubicBezTo>
                      <a:cubicBezTo>
                        <a:pt x="3" y="43"/>
                        <a:pt x="4" y="38"/>
                        <a:pt x="3" y="34"/>
                      </a:cubicBezTo>
                      <a:cubicBezTo>
                        <a:pt x="3" y="26"/>
                        <a:pt x="1" y="18"/>
                        <a:pt x="0" y="13"/>
                      </a:cubicBezTo>
                      <a:cubicBezTo>
                        <a:pt x="1" y="7"/>
                        <a:pt x="3" y="4"/>
                        <a:pt x="4" y="4"/>
                      </a:cubicBezTo>
                      <a:cubicBezTo>
                        <a:pt x="6" y="3"/>
                        <a:pt x="9" y="2"/>
                        <a:pt x="12" y="1"/>
                      </a:cubicBezTo>
                      <a:cubicBezTo>
                        <a:pt x="13" y="0"/>
                        <a:pt x="13" y="0"/>
                        <a:pt x="14" y="0"/>
                      </a:cubicBezTo>
                      <a:cubicBezTo>
                        <a:pt x="14" y="3"/>
                        <a:pt x="15" y="8"/>
                        <a:pt x="18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9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3" y="9"/>
                        <a:pt x="23" y="13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8" y="8"/>
                        <a:pt x="29" y="3"/>
                        <a:pt x="29" y="0"/>
                      </a:cubicBezTo>
                      <a:cubicBezTo>
                        <a:pt x="30" y="0"/>
                        <a:pt x="30" y="0"/>
                        <a:pt x="31" y="1"/>
                      </a:cubicBezTo>
                      <a:cubicBezTo>
                        <a:pt x="34" y="2"/>
                        <a:pt x="38" y="3"/>
                        <a:pt x="40" y="4"/>
                      </a:cubicBezTo>
                      <a:cubicBezTo>
                        <a:pt x="40" y="5"/>
                        <a:pt x="44" y="9"/>
                        <a:pt x="46" y="28"/>
                      </a:cubicBezTo>
                      <a:cubicBezTo>
                        <a:pt x="46" y="33"/>
                        <a:pt x="45" y="44"/>
                        <a:pt x="45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4" y="47"/>
                        <a:pt x="44" y="48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8"/>
                        <a:pt x="38" y="46"/>
                        <a:pt x="38" y="44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4"/>
                        <a:pt x="39" y="36"/>
                        <a:pt x="39" y="28"/>
                      </a:cubicBezTo>
                      <a:cubicBezTo>
                        <a:pt x="39" y="26"/>
                        <a:pt x="38" y="14"/>
                        <a:pt x="36" y="13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4" y="92"/>
                        <a:pt x="32" y="94"/>
                        <a:pt x="29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ṥ1íḑê">
                  <a:extLst>
                    <a:ext uri="{FF2B5EF4-FFF2-40B4-BE49-F238E27FC236}">
                      <a16:creationId xmlns:a16="http://schemas.microsoft.com/office/drawing/2014/main" xmlns="" id="{6B2BB0FF-7819-440A-B0B9-D2E40AE797FC}"/>
                    </a:ext>
                  </a:extLst>
                </p:cNvPr>
                <p:cNvSpPr/>
                <p:nvPr/>
              </p:nvSpPr>
              <p:spPr bwMode="auto">
                <a:xfrm>
                  <a:off x="4254500" y="2335213"/>
                  <a:ext cx="100013" cy="190500"/>
                </a:xfrm>
                <a:custGeom>
                  <a:avLst/>
                  <a:gdLst/>
                  <a:ahLst/>
                  <a:cxnLst>
                    <a:cxn ang="0">
                      <a:pos x="23" y="126"/>
                    </a:cxn>
                    <a:cxn ang="0">
                      <a:pos x="16" y="120"/>
                    </a:cxn>
                    <a:cxn ang="0">
                      <a:pos x="16" y="60"/>
                    </a:cxn>
                    <a:cxn ang="0">
                      <a:pos x="15" y="56"/>
                    </a:cxn>
                    <a:cxn ang="0">
                      <a:pos x="15" y="17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0" y="38"/>
                    </a:cxn>
                    <a:cxn ang="0">
                      <a:pos x="10" y="60"/>
                    </a:cxn>
                    <a:cxn ang="0">
                      <a:pos x="9" y="64"/>
                    </a:cxn>
                    <a:cxn ang="0">
                      <a:pos x="6" y="65"/>
                    </a:cxn>
                    <a:cxn ang="0">
                      <a:pos x="6" y="65"/>
                    </a:cxn>
                    <a:cxn ang="0">
                      <a:pos x="1" y="60"/>
                    </a:cxn>
                    <a:cxn ang="0">
                      <a:pos x="1" y="59"/>
                    </a:cxn>
                    <a:cxn ang="0">
                      <a:pos x="0" y="38"/>
                    </a:cxn>
                    <a:cxn ang="0">
                      <a:pos x="9" y="6"/>
                    </a:cxn>
                    <a:cxn ang="0">
                      <a:pos x="20" y="1"/>
                    </a:cxn>
                    <a:cxn ang="0">
                      <a:pos x="23" y="0"/>
                    </a:cxn>
                    <a:cxn ang="0">
                      <a:pos x="28" y="19"/>
                    </a:cxn>
                    <a:cxn ang="0">
                      <a:pos x="30" y="22"/>
                    </a:cxn>
                    <a:cxn ang="0">
                      <a:pos x="30" y="18"/>
                    </a:cxn>
                    <a:cxn ang="0">
                      <a:pos x="32" y="7"/>
                    </a:cxn>
                    <a:cxn ang="0">
                      <a:pos x="32" y="6"/>
                    </a:cxn>
                    <a:cxn ang="0">
                      <a:pos x="30" y="3"/>
                    </a:cxn>
                    <a:cxn ang="0">
                      <a:pos x="32" y="2"/>
                    </a:cxn>
                    <a:cxn ang="0">
                      <a:pos x="33" y="2"/>
                    </a:cxn>
                    <a:cxn ang="0">
                      <a:pos x="35" y="3"/>
                    </a:cxn>
                    <a:cxn ang="0">
                      <a:pos x="33" y="6"/>
                    </a:cxn>
                    <a:cxn ang="0">
                      <a:pos x="34" y="7"/>
                    </a:cxn>
                    <a:cxn ang="0">
                      <a:pos x="35" y="18"/>
                    </a:cxn>
                    <a:cxn ang="0">
                      <a:pos x="36" y="22"/>
                    </a:cxn>
                    <a:cxn ang="0">
                      <a:pos x="37" y="19"/>
                    </a:cxn>
                    <a:cxn ang="0">
                      <a:pos x="43" y="0"/>
                    </a:cxn>
                    <a:cxn ang="0">
                      <a:pos x="45" y="1"/>
                    </a:cxn>
                    <a:cxn ang="0">
                      <a:pos x="57" y="6"/>
                    </a:cxn>
                    <a:cxn ang="0">
                      <a:pos x="65" y="38"/>
                    </a:cxn>
                    <a:cxn ang="0">
                      <a:pos x="64" y="59"/>
                    </a:cxn>
                    <a:cxn ang="0">
                      <a:pos x="64" y="60"/>
                    </a:cxn>
                    <a:cxn ang="0">
                      <a:pos x="60" y="65"/>
                    </a:cxn>
                    <a:cxn ang="0">
                      <a:pos x="60" y="65"/>
                    </a:cxn>
                    <a:cxn ang="0">
                      <a:pos x="55" y="60"/>
                    </a:cxn>
                    <a:cxn ang="0">
                      <a:pos x="56" y="38"/>
                    </a:cxn>
                    <a:cxn ang="0">
                      <a:pos x="52" y="18"/>
                    </a:cxn>
                    <a:cxn ang="0">
                      <a:pos x="52" y="18"/>
                    </a:cxn>
                    <a:cxn ang="0">
                      <a:pos x="50" y="17"/>
                    </a:cxn>
                    <a:cxn ang="0">
                      <a:pos x="50" y="56"/>
                    </a:cxn>
                    <a:cxn ang="0">
                      <a:pos x="50" y="60"/>
                    </a:cxn>
                    <a:cxn ang="0">
                      <a:pos x="50" y="120"/>
                    </a:cxn>
                    <a:cxn ang="0">
                      <a:pos x="43" y="126"/>
                    </a:cxn>
                    <a:cxn ang="0">
                      <a:pos x="43" y="126"/>
                    </a:cxn>
                    <a:cxn ang="0">
                      <a:pos x="42" y="126"/>
                    </a:cxn>
                    <a:cxn ang="0">
                      <a:pos x="36" y="120"/>
                    </a:cxn>
                    <a:cxn ang="0">
                      <a:pos x="36" y="65"/>
                    </a:cxn>
                    <a:cxn ang="0">
                      <a:pos x="30" y="65"/>
                    </a:cxn>
                    <a:cxn ang="0">
                      <a:pos x="30" y="120"/>
                    </a:cxn>
                    <a:cxn ang="0">
                      <a:pos x="23" y="126"/>
                    </a:cxn>
                  </a:cxnLst>
                  <a:rect l="0" t="0" r="r" b="b"/>
                  <a:pathLst>
                    <a:path w="66" h="126">
                      <a:moveTo>
                        <a:pt x="23" y="126"/>
                      </a:moveTo>
                      <a:cubicBezTo>
                        <a:pt x="19" y="126"/>
                        <a:pt x="16" y="123"/>
                        <a:pt x="16" y="120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6" y="59"/>
                        <a:pt x="15" y="57"/>
                        <a:pt x="15" y="56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9"/>
                        <a:pt x="10" y="33"/>
                        <a:pt x="10" y="38"/>
                      </a:cubicBezTo>
                      <a:cubicBezTo>
                        <a:pt x="9" y="48"/>
                        <a:pt x="10" y="60"/>
                        <a:pt x="10" y="60"/>
                      </a:cubicBezTo>
                      <a:cubicBezTo>
                        <a:pt x="10" y="61"/>
                        <a:pt x="10" y="63"/>
                        <a:pt x="9" y="64"/>
                      </a:cubicBezTo>
                      <a:cubicBezTo>
                        <a:pt x="9" y="65"/>
                        <a:pt x="7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3" y="65"/>
                        <a:pt x="2" y="63"/>
                        <a:pt x="1" y="60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1" y="59"/>
                        <a:pt x="0" y="45"/>
                        <a:pt x="0" y="38"/>
                      </a:cubicBezTo>
                      <a:cubicBezTo>
                        <a:pt x="2" y="14"/>
                        <a:pt x="7" y="7"/>
                        <a:pt x="9" y="6"/>
                      </a:cubicBezTo>
                      <a:cubicBezTo>
                        <a:pt x="11" y="4"/>
                        <a:pt x="16" y="3"/>
                        <a:pt x="20" y="1"/>
                      </a:cubicBezTo>
                      <a:cubicBezTo>
                        <a:pt x="21" y="1"/>
                        <a:pt x="22" y="1"/>
                        <a:pt x="23" y="0"/>
                      </a:cubicBezTo>
                      <a:cubicBezTo>
                        <a:pt x="23" y="4"/>
                        <a:pt x="24" y="11"/>
                        <a:pt x="28" y="19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1" y="13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5" y="13"/>
                        <a:pt x="35" y="1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41" y="11"/>
                        <a:pt x="42" y="4"/>
                        <a:pt x="43" y="0"/>
                      </a:cubicBezTo>
                      <a:cubicBezTo>
                        <a:pt x="44" y="1"/>
                        <a:pt x="44" y="1"/>
                        <a:pt x="45" y="1"/>
                      </a:cubicBezTo>
                      <a:cubicBezTo>
                        <a:pt x="49" y="3"/>
                        <a:pt x="54" y="4"/>
                        <a:pt x="57" y="6"/>
                      </a:cubicBezTo>
                      <a:cubicBezTo>
                        <a:pt x="58" y="7"/>
                        <a:pt x="63" y="13"/>
                        <a:pt x="65" y="38"/>
                      </a:cubicBezTo>
                      <a:cubicBezTo>
                        <a:pt x="66" y="45"/>
                        <a:pt x="64" y="59"/>
                        <a:pt x="64" y="5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3"/>
                        <a:pt x="63" y="65"/>
                        <a:pt x="60" y="65"/>
                      </a:cubicBezTo>
                      <a:cubicBezTo>
                        <a:pt x="60" y="65"/>
                        <a:pt x="60" y="65"/>
                        <a:pt x="60" y="65"/>
                      </a:cubicBezTo>
                      <a:cubicBezTo>
                        <a:pt x="55" y="65"/>
                        <a:pt x="55" y="61"/>
                        <a:pt x="55" y="60"/>
                      </a:cubicBezTo>
                      <a:cubicBezTo>
                        <a:pt x="55" y="60"/>
                        <a:pt x="56" y="48"/>
                        <a:pt x="56" y="38"/>
                      </a:cubicBezTo>
                      <a:cubicBezTo>
                        <a:pt x="55" y="34"/>
                        <a:pt x="54" y="20"/>
                        <a:pt x="52" y="18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0" y="57"/>
                        <a:pt x="50" y="59"/>
                        <a:pt x="50" y="60"/>
                      </a:cubicBezTo>
                      <a:cubicBezTo>
                        <a:pt x="50" y="120"/>
                        <a:pt x="50" y="120"/>
                        <a:pt x="50" y="120"/>
                      </a:cubicBezTo>
                      <a:cubicBezTo>
                        <a:pt x="50" y="123"/>
                        <a:pt x="47" y="126"/>
                        <a:pt x="43" y="12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39" y="126"/>
                        <a:pt x="36" y="123"/>
                        <a:pt x="36" y="120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30" y="120"/>
                        <a:pt x="30" y="120"/>
                        <a:pt x="30" y="120"/>
                      </a:cubicBezTo>
                      <a:cubicBezTo>
                        <a:pt x="30" y="123"/>
                        <a:pt x="27" y="126"/>
                        <a:pt x="23" y="1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ṣľîdé">
                  <a:extLst>
                    <a:ext uri="{FF2B5EF4-FFF2-40B4-BE49-F238E27FC236}">
                      <a16:creationId xmlns:a16="http://schemas.microsoft.com/office/drawing/2014/main" xmlns="" id="{5936B174-08EA-4015-BF04-0EB7E2E72133}"/>
                    </a:ext>
                  </a:extLst>
                </p:cNvPr>
                <p:cNvSpPr/>
                <p:nvPr/>
              </p:nvSpPr>
              <p:spPr bwMode="auto">
                <a:xfrm>
                  <a:off x="4281488" y="2278063"/>
                  <a:ext cx="46038" cy="50800"/>
                </a:xfrm>
                <a:custGeom>
                  <a:avLst/>
                  <a:gdLst/>
                  <a:ahLst/>
                  <a:cxnLst>
                    <a:cxn ang="0">
                      <a:pos x="16" y="34"/>
                    </a:cxn>
                    <a:cxn ang="0">
                      <a:pos x="4" y="22"/>
                    </a:cxn>
                    <a:cxn ang="0">
                      <a:pos x="4" y="22"/>
                    </a:cxn>
                    <a:cxn ang="0">
                      <a:pos x="3" y="21"/>
                    </a:cxn>
                    <a:cxn ang="0">
                      <a:pos x="1" y="17"/>
                    </a:cxn>
                    <a:cxn ang="0">
                      <a:pos x="2" y="15"/>
                    </a:cxn>
                    <a:cxn ang="0">
                      <a:pos x="3" y="15"/>
                    </a:cxn>
                    <a:cxn ang="0">
                      <a:pos x="3" y="14"/>
                    </a:cxn>
                    <a:cxn ang="0">
                      <a:pos x="16" y="0"/>
                    </a:cxn>
                    <a:cxn ang="0">
                      <a:pos x="29" y="14"/>
                    </a:cxn>
                    <a:cxn ang="0">
                      <a:pos x="29" y="15"/>
                    </a:cxn>
                    <a:cxn ang="0">
                      <a:pos x="30" y="15"/>
                    </a:cxn>
                    <a:cxn ang="0">
                      <a:pos x="31" y="17"/>
                    </a:cxn>
                    <a:cxn ang="0">
                      <a:pos x="29" y="21"/>
                    </a:cxn>
                    <a:cxn ang="0">
                      <a:pos x="28" y="22"/>
                    </a:cxn>
                    <a:cxn ang="0">
                      <a:pos x="28" y="22"/>
                    </a:cxn>
                    <a:cxn ang="0">
                      <a:pos x="16" y="34"/>
                    </a:cxn>
                  </a:cxnLst>
                  <a:rect l="0" t="0" r="r" b="b"/>
                  <a:pathLst>
                    <a:path w="31" h="34">
                      <a:moveTo>
                        <a:pt x="16" y="34"/>
                      </a:moveTo>
                      <a:cubicBezTo>
                        <a:pt x="8" y="34"/>
                        <a:pt x="5" y="2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1" y="21"/>
                        <a:pt x="0" y="18"/>
                        <a:pt x="1" y="17"/>
                      </a:cubicBezTo>
                      <a:cubicBezTo>
                        <a:pt x="1" y="16"/>
                        <a:pt x="1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6"/>
                        <a:pt x="9" y="0"/>
                        <a:pt x="16" y="0"/>
                      </a:cubicBezTo>
                      <a:cubicBezTo>
                        <a:pt x="23" y="0"/>
                        <a:pt x="28" y="6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1" y="16"/>
                        <a:pt x="31" y="17"/>
                      </a:cubicBezTo>
                      <a:cubicBezTo>
                        <a:pt x="31" y="18"/>
                        <a:pt x="30" y="21"/>
                        <a:pt x="29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7" y="25"/>
                        <a:pt x="24" y="34"/>
                        <a:pt x="16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ṧļídê">
                  <a:extLst>
                    <a:ext uri="{FF2B5EF4-FFF2-40B4-BE49-F238E27FC236}">
                      <a16:creationId xmlns:a16="http://schemas.microsoft.com/office/drawing/2014/main" xmlns="" id="{EAC4B4B6-5ACF-42A6-8731-3C756CDD4DDA}"/>
                    </a:ext>
                  </a:extLst>
                </p:cNvPr>
                <p:cNvSpPr/>
                <p:nvPr/>
              </p:nvSpPr>
              <p:spPr bwMode="auto">
                <a:xfrm>
                  <a:off x="4338638" y="2452688"/>
                  <a:ext cx="23813" cy="11113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0" y="3"/>
                    </a:cxn>
                    <a:cxn ang="0">
                      <a:pos x="0" y="1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6" y="4"/>
                    </a:cxn>
                    <a:cxn ang="0">
                      <a:pos x="8" y="7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6" h="7">
                      <a:moveTo>
                        <a:pt x="8" y="5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4"/>
                        <a:pt x="2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8" y="7"/>
                        <a:pt x="8" y="7"/>
                        <a:pt x="8" y="7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ṧļíḍé">
                  <a:extLst>
                    <a:ext uri="{FF2B5EF4-FFF2-40B4-BE49-F238E27FC236}">
                      <a16:creationId xmlns:a16="http://schemas.microsoft.com/office/drawing/2014/main" xmlns="" id="{A72CAA5F-3B60-4025-A026-FD6DEB756928}"/>
                    </a:ext>
                  </a:extLst>
                </p:cNvPr>
                <p:cNvSpPr/>
                <p:nvPr/>
              </p:nvSpPr>
              <p:spPr bwMode="auto">
                <a:xfrm>
                  <a:off x="4216400" y="2525713"/>
                  <a:ext cx="142875" cy="28575"/>
                </a:xfrm>
                <a:custGeom>
                  <a:avLst/>
                  <a:gdLst/>
                  <a:ahLst/>
                  <a:cxnLst>
                    <a:cxn ang="0">
                      <a:pos x="59" y="19"/>
                    </a:cxn>
                    <a:cxn ang="0">
                      <a:pos x="22" y="16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9" y="18"/>
                    </a:cxn>
                    <a:cxn ang="0">
                      <a:pos x="0" y="3"/>
                    </a:cxn>
                    <a:cxn ang="0">
                      <a:pos x="27" y="0"/>
                    </a:cxn>
                    <a:cxn ang="0">
                      <a:pos x="23" y="5"/>
                    </a:cxn>
                    <a:cxn ang="0">
                      <a:pos x="24" y="5"/>
                    </a:cxn>
                    <a:cxn ang="0">
                      <a:pos x="28" y="6"/>
                    </a:cxn>
                    <a:cxn ang="0">
                      <a:pos x="59" y="9"/>
                    </a:cxn>
                    <a:cxn ang="0">
                      <a:pos x="91" y="6"/>
                    </a:cxn>
                    <a:cxn ang="0">
                      <a:pos x="88" y="14"/>
                    </a:cxn>
                    <a:cxn ang="0">
                      <a:pos x="95" y="16"/>
                    </a:cxn>
                    <a:cxn ang="0">
                      <a:pos x="91" y="16"/>
                    </a:cxn>
                    <a:cxn ang="0">
                      <a:pos x="59" y="19"/>
                    </a:cxn>
                  </a:cxnLst>
                  <a:rect l="0" t="0" r="r" b="b"/>
                  <a:pathLst>
                    <a:path w="95" h="19">
                      <a:moveTo>
                        <a:pt x="59" y="19"/>
                      </a:moveTo>
                      <a:cubicBezTo>
                        <a:pt x="46" y="19"/>
                        <a:pt x="34" y="18"/>
                        <a:pt x="22" y="16"/>
                      </a:cubicBezTo>
                      <a:cubicBezTo>
                        <a:pt x="20" y="15"/>
                        <a:pt x="17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6" y="5"/>
                        <a:pt x="27" y="6"/>
                        <a:pt x="28" y="6"/>
                      </a:cubicBezTo>
                      <a:cubicBezTo>
                        <a:pt x="38" y="8"/>
                        <a:pt x="48" y="9"/>
                        <a:pt x="59" y="9"/>
                      </a:cubicBezTo>
                      <a:cubicBezTo>
                        <a:pt x="70" y="9"/>
                        <a:pt x="80" y="8"/>
                        <a:pt x="91" y="6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4" y="16"/>
                        <a:pt x="92" y="16"/>
                        <a:pt x="91" y="16"/>
                      </a:cubicBezTo>
                      <a:cubicBezTo>
                        <a:pt x="81" y="18"/>
                        <a:pt x="70" y="19"/>
                        <a:pt x="5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ṣḻïďè">
                  <a:extLst>
                    <a:ext uri="{FF2B5EF4-FFF2-40B4-BE49-F238E27FC236}">
                      <a16:creationId xmlns:a16="http://schemas.microsoft.com/office/drawing/2014/main" xmlns="" id="{FF74BADE-65CF-4017-965A-1908A6065E46}"/>
                    </a:ext>
                  </a:extLst>
                </p:cNvPr>
                <p:cNvSpPr/>
                <p:nvPr/>
              </p:nvSpPr>
              <p:spPr bwMode="auto">
                <a:xfrm>
                  <a:off x="4175125" y="2474913"/>
                  <a:ext cx="38100" cy="61913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7" y="33"/>
                    </a:cxn>
                    <a:cxn ang="0">
                      <a:pos x="2" y="27"/>
                    </a:cxn>
                    <a:cxn ang="0">
                      <a:pos x="0" y="19"/>
                    </a:cxn>
                    <a:cxn ang="0">
                      <a:pos x="2" y="10"/>
                    </a:cxn>
                    <a:cxn ang="0">
                      <a:pos x="10" y="3"/>
                    </a:cxn>
                    <a:cxn ang="0">
                      <a:pos x="13" y="0"/>
                    </a:cxn>
                    <a:cxn ang="0">
                      <a:pos x="16" y="7"/>
                    </a:cxn>
                    <a:cxn ang="0">
                      <a:pos x="15" y="8"/>
                    </a:cxn>
                    <a:cxn ang="0">
                      <a:pos x="12" y="12"/>
                    </a:cxn>
                    <a:cxn ang="0">
                      <a:pos x="12" y="15"/>
                    </a:cxn>
                    <a:cxn ang="0">
                      <a:pos x="13" y="19"/>
                    </a:cxn>
                    <a:cxn ang="0">
                      <a:pos x="17" y="24"/>
                    </a:cxn>
                    <a:cxn ang="0">
                      <a:pos x="25" y="30"/>
                    </a:cxn>
                    <a:cxn ang="0">
                      <a:pos x="17" y="31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25" h="41">
                      <a:moveTo>
                        <a:pt x="20" y="41"/>
                      </a:moveTo>
                      <a:cubicBezTo>
                        <a:pt x="15" y="39"/>
                        <a:pt x="10" y="36"/>
                        <a:pt x="7" y="33"/>
                      </a:cubicBezTo>
                      <a:cubicBezTo>
                        <a:pt x="5" y="31"/>
                        <a:pt x="3" y="29"/>
                        <a:pt x="2" y="27"/>
                      </a:cubicBezTo>
                      <a:cubicBezTo>
                        <a:pt x="0" y="25"/>
                        <a:pt x="0" y="22"/>
                        <a:pt x="0" y="19"/>
                      </a:cubicBezTo>
                      <a:cubicBezTo>
                        <a:pt x="0" y="16"/>
                        <a:pt x="1" y="13"/>
                        <a:pt x="2" y="10"/>
                      </a:cubicBezTo>
                      <a:cubicBezTo>
                        <a:pt x="4" y="7"/>
                        <a:pt x="7" y="5"/>
                        <a:pt x="10" y="3"/>
                      </a:cubicBezTo>
                      <a:cubicBezTo>
                        <a:pt x="11" y="2"/>
                        <a:pt x="12" y="1"/>
                        <a:pt x="13" y="0"/>
                      </a:cubicBezTo>
                      <a:cubicBezTo>
                        <a:pt x="13" y="3"/>
                        <a:pt x="14" y="5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2"/>
                      </a:cubicBezTo>
                      <a:cubicBezTo>
                        <a:pt x="12" y="13"/>
                        <a:pt x="12" y="14"/>
                        <a:pt x="12" y="15"/>
                      </a:cubicBezTo>
                      <a:cubicBezTo>
                        <a:pt x="12" y="17"/>
                        <a:pt x="12" y="18"/>
                        <a:pt x="13" y="19"/>
                      </a:cubicBezTo>
                      <a:cubicBezTo>
                        <a:pt x="14" y="21"/>
                        <a:pt x="15" y="23"/>
                        <a:pt x="17" y="24"/>
                      </a:cubicBezTo>
                      <a:cubicBezTo>
                        <a:pt x="19" y="26"/>
                        <a:pt x="22" y="28"/>
                        <a:pt x="25" y="30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śļiḑé">
                  <a:extLst>
                    <a:ext uri="{FF2B5EF4-FFF2-40B4-BE49-F238E27FC236}">
                      <a16:creationId xmlns:a16="http://schemas.microsoft.com/office/drawing/2014/main" xmlns="" id="{96F074DA-249B-4BD4-A8FF-F08BC993D878}"/>
                    </a:ext>
                  </a:extLst>
                </p:cNvPr>
                <p:cNvSpPr/>
                <p:nvPr/>
              </p:nvSpPr>
              <p:spPr bwMode="auto">
                <a:xfrm>
                  <a:off x="4365625" y="2474913"/>
                  <a:ext cx="69850" cy="68263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4" y="29"/>
                    </a:cxn>
                    <a:cxn ang="0">
                      <a:pos x="12" y="34"/>
                    </a:cxn>
                    <a:cxn ang="0">
                      <a:pos x="13" y="34"/>
                    </a:cxn>
                    <a:cxn ang="0">
                      <a:pos x="20" y="30"/>
                    </a:cxn>
                    <a:cxn ang="0">
                      <a:pos x="30" y="23"/>
                    </a:cxn>
                    <a:cxn ang="0">
                      <a:pos x="33" y="19"/>
                    </a:cxn>
                    <a:cxn ang="0">
                      <a:pos x="34" y="15"/>
                    </a:cxn>
                    <a:cxn ang="0">
                      <a:pos x="33" y="11"/>
                    </a:cxn>
                    <a:cxn ang="0">
                      <a:pos x="29" y="7"/>
                    </a:cxn>
                    <a:cxn ang="0">
                      <a:pos x="32" y="0"/>
                    </a:cxn>
                    <a:cxn ang="0">
                      <a:pos x="38" y="5"/>
                    </a:cxn>
                    <a:cxn ang="0">
                      <a:pos x="44" y="11"/>
                    </a:cxn>
                    <a:cxn ang="0">
                      <a:pos x="46" y="19"/>
                    </a:cxn>
                    <a:cxn ang="0">
                      <a:pos x="43" y="28"/>
                    </a:cxn>
                    <a:cxn ang="0">
                      <a:pos x="36" y="35"/>
                    </a:cxn>
                    <a:cxn ang="0">
                      <a:pos x="27" y="41"/>
                    </a:cxn>
                    <a:cxn ang="0">
                      <a:pos x="25" y="41"/>
                    </a:cxn>
                    <a:cxn ang="0">
                      <a:pos x="31" y="45"/>
                    </a:cxn>
                    <a:cxn ang="0">
                      <a:pos x="0" y="43"/>
                    </a:cxn>
                  </a:cxnLst>
                  <a:rect l="0" t="0" r="r" b="b"/>
                  <a:pathLst>
                    <a:path w="46" h="45">
                      <a:moveTo>
                        <a:pt x="0" y="43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6" y="32"/>
                        <a:pt x="18" y="31"/>
                        <a:pt x="20" y="30"/>
                      </a:cubicBezTo>
                      <a:cubicBezTo>
                        <a:pt x="25" y="28"/>
                        <a:pt x="28" y="25"/>
                        <a:pt x="30" y="23"/>
                      </a:cubicBezTo>
                      <a:cubicBezTo>
                        <a:pt x="31" y="21"/>
                        <a:pt x="32" y="20"/>
                        <a:pt x="33" y="19"/>
                      </a:cubicBezTo>
                      <a:cubicBezTo>
                        <a:pt x="33" y="18"/>
                        <a:pt x="34" y="16"/>
                        <a:pt x="34" y="15"/>
                      </a:cubicBezTo>
                      <a:cubicBezTo>
                        <a:pt x="34" y="14"/>
                        <a:pt x="33" y="13"/>
                        <a:pt x="33" y="11"/>
                      </a:cubicBezTo>
                      <a:cubicBezTo>
                        <a:pt x="32" y="10"/>
                        <a:pt x="31" y="8"/>
                        <a:pt x="29" y="7"/>
                      </a:cubicBezTo>
                      <a:cubicBezTo>
                        <a:pt x="31" y="5"/>
                        <a:pt x="32" y="3"/>
                        <a:pt x="32" y="0"/>
                      </a:cubicBezTo>
                      <a:cubicBezTo>
                        <a:pt x="35" y="2"/>
                        <a:pt x="37" y="3"/>
                        <a:pt x="38" y="5"/>
                      </a:cubicBezTo>
                      <a:cubicBezTo>
                        <a:pt x="41" y="7"/>
                        <a:pt x="42" y="9"/>
                        <a:pt x="44" y="11"/>
                      </a:cubicBezTo>
                      <a:cubicBezTo>
                        <a:pt x="45" y="13"/>
                        <a:pt x="46" y="16"/>
                        <a:pt x="46" y="19"/>
                      </a:cubicBezTo>
                      <a:cubicBezTo>
                        <a:pt x="46" y="22"/>
                        <a:pt x="45" y="25"/>
                        <a:pt x="43" y="28"/>
                      </a:cubicBezTo>
                      <a:cubicBezTo>
                        <a:pt x="41" y="31"/>
                        <a:pt x="39" y="33"/>
                        <a:pt x="36" y="35"/>
                      </a:cubicBezTo>
                      <a:cubicBezTo>
                        <a:pt x="33" y="37"/>
                        <a:pt x="30" y="39"/>
                        <a:pt x="27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iṣḻiḓé">
                  <a:extLst>
                    <a:ext uri="{FF2B5EF4-FFF2-40B4-BE49-F238E27FC236}">
                      <a16:creationId xmlns:a16="http://schemas.microsoft.com/office/drawing/2014/main" xmlns="" id="{C51DC0D5-53DA-4D24-AC21-298F1B1FC162}"/>
                    </a:ext>
                  </a:extLst>
                </p:cNvPr>
                <p:cNvSpPr/>
                <p:nvPr/>
              </p:nvSpPr>
              <p:spPr bwMode="auto">
                <a:xfrm>
                  <a:off x="4246563" y="2452688"/>
                  <a:ext cx="25400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4" y="5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4" y="2"/>
                    </a:cxn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17" y="2"/>
                    </a:cxn>
                    <a:cxn ang="0">
                      <a:pos x="11" y="8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7" h="8">
                      <a:moveTo>
                        <a:pt x="8" y="5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1" y="8"/>
                        <a:pt x="11" y="8"/>
                        <a:pt x="11" y="8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sļiḓè">
                <a:extLst>
                  <a:ext uri="{FF2B5EF4-FFF2-40B4-BE49-F238E27FC236}">
                    <a16:creationId xmlns:a16="http://schemas.microsoft.com/office/drawing/2014/main" xmlns="" id="{ACCBFCE5-7F07-49B2-A196-85B14D149211}"/>
                  </a:ext>
                </a:extLst>
              </p:cNvPr>
              <p:cNvSpPr/>
              <p:nvPr/>
            </p:nvSpPr>
            <p:spPr bwMode="auto">
              <a:xfrm rot="5400000">
                <a:off x="3854229" y="2780004"/>
                <a:ext cx="257430" cy="257430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líḋé">
                <a:extLst>
                  <a:ext uri="{FF2B5EF4-FFF2-40B4-BE49-F238E27FC236}">
                    <a16:creationId xmlns:a16="http://schemas.microsoft.com/office/drawing/2014/main" xmlns="" id="{331D0F1D-F2BC-4E92-AF80-BC4DD19A798C}"/>
                  </a:ext>
                </a:extLst>
              </p:cNvPr>
              <p:cNvSpPr/>
              <p:nvPr/>
            </p:nvSpPr>
            <p:spPr bwMode="auto">
              <a:xfrm rot="5400000">
                <a:off x="6753559" y="2801455"/>
                <a:ext cx="214526" cy="214526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ṧlîḍê">
                <a:extLst>
                  <a:ext uri="{FF2B5EF4-FFF2-40B4-BE49-F238E27FC236}">
                    <a16:creationId xmlns:a16="http://schemas.microsoft.com/office/drawing/2014/main" xmlns="" id="{A8EADBE9-2E50-4E18-94C6-1D4F11E9CDD0}"/>
                  </a:ext>
                </a:extLst>
              </p:cNvPr>
              <p:cNvSpPr/>
              <p:nvPr/>
            </p:nvSpPr>
            <p:spPr bwMode="auto">
              <a:xfrm rot="5400000">
                <a:off x="9293076" y="2833635"/>
                <a:ext cx="150168" cy="150168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iṥ1iḓê">
                <a:extLst>
                  <a:ext uri="{FF2B5EF4-FFF2-40B4-BE49-F238E27FC236}">
                    <a16:creationId xmlns:a16="http://schemas.microsoft.com/office/drawing/2014/main" xmlns="" id="{86BEB200-DB75-4D90-A83E-CB0CCA5522D3}"/>
                  </a:ext>
                </a:extLst>
              </p:cNvPr>
              <p:cNvGrpSpPr/>
              <p:nvPr/>
            </p:nvGrpSpPr>
            <p:grpSpPr>
              <a:xfrm>
                <a:off x="1155849" y="4130649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5" name="ïṣḷiḋê">
                  <a:extLst>
                    <a:ext uri="{FF2B5EF4-FFF2-40B4-BE49-F238E27FC236}">
                      <a16:creationId xmlns:a16="http://schemas.microsoft.com/office/drawing/2014/main" xmlns="" id="{924E1717-EF20-4B7D-AAEA-31B71C8405D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6" name="ï$lïḋè">
                  <a:extLst>
                    <a:ext uri="{FF2B5EF4-FFF2-40B4-BE49-F238E27FC236}">
                      <a16:creationId xmlns:a16="http://schemas.microsoft.com/office/drawing/2014/main" xmlns="" id="{3FB6FD48-CCCA-4F69-A3A3-821F2E94E08D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6" name="îŝ1íḍè">
                <a:extLst>
                  <a:ext uri="{FF2B5EF4-FFF2-40B4-BE49-F238E27FC236}">
                    <a16:creationId xmlns:a16="http://schemas.microsoft.com/office/drawing/2014/main" xmlns="" id="{AE76528E-7496-4F99-B299-B0FD698E9AFC}"/>
                  </a:ext>
                </a:extLst>
              </p:cNvPr>
              <p:cNvGrpSpPr/>
              <p:nvPr/>
            </p:nvGrpSpPr>
            <p:grpSpPr>
              <a:xfrm>
                <a:off x="4318787" y="3902893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3" name="ïṩ1iḋè">
                  <a:extLst>
                    <a:ext uri="{FF2B5EF4-FFF2-40B4-BE49-F238E27FC236}">
                      <a16:creationId xmlns:a16="http://schemas.microsoft.com/office/drawing/2014/main" xmlns="" id="{34AF88D2-0502-4069-9734-1B8173451A7A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4" name="ïṧḻîḑé">
                  <a:extLst>
                    <a:ext uri="{FF2B5EF4-FFF2-40B4-BE49-F238E27FC236}">
                      <a16:creationId xmlns:a16="http://schemas.microsoft.com/office/drawing/2014/main" xmlns="" id="{B53722F2-A4AA-43D0-90A9-BD8577928716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7" name="işḻiḋé">
                <a:extLst>
                  <a:ext uri="{FF2B5EF4-FFF2-40B4-BE49-F238E27FC236}">
                    <a16:creationId xmlns:a16="http://schemas.microsoft.com/office/drawing/2014/main" xmlns="" id="{32B9A267-3A27-4E4F-9A2C-72ED06C765A9}"/>
                  </a:ext>
                </a:extLst>
              </p:cNvPr>
              <p:cNvGrpSpPr/>
              <p:nvPr/>
            </p:nvGrpSpPr>
            <p:grpSpPr>
              <a:xfrm>
                <a:off x="7026276" y="3745985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1" name="işḻiḓé">
                  <a:extLst>
                    <a:ext uri="{FF2B5EF4-FFF2-40B4-BE49-F238E27FC236}">
                      <a16:creationId xmlns:a16="http://schemas.microsoft.com/office/drawing/2014/main" xmlns="" id="{15383E85-E8D2-4E8D-B765-B756752C94E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2" name="íṣlïde">
                  <a:extLst>
                    <a:ext uri="{FF2B5EF4-FFF2-40B4-BE49-F238E27FC236}">
                      <a16:creationId xmlns:a16="http://schemas.microsoft.com/office/drawing/2014/main" xmlns="" id="{B6BD65F3-F1F3-4684-AE3F-E1A840BF18D2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8" name="iṧļïḍê">
                <a:extLst>
                  <a:ext uri="{FF2B5EF4-FFF2-40B4-BE49-F238E27FC236}">
                    <a16:creationId xmlns:a16="http://schemas.microsoft.com/office/drawing/2014/main" xmlns="" id="{404F99C4-8A4C-413E-83C7-3D3D5FFB0DE4}"/>
                  </a:ext>
                </a:extLst>
              </p:cNvPr>
              <p:cNvGrpSpPr/>
              <p:nvPr/>
            </p:nvGrpSpPr>
            <p:grpSpPr>
              <a:xfrm>
                <a:off x="9207680" y="1028700"/>
                <a:ext cx="2281348" cy="1208296"/>
                <a:chOff x="221553" y="2448278"/>
                <a:chExt cx="2281348" cy="1208296"/>
              </a:xfrm>
            </p:grpSpPr>
            <p:sp>
              <p:nvSpPr>
                <p:cNvPr id="29" name="ïSḷïdé">
                  <a:extLst>
                    <a:ext uri="{FF2B5EF4-FFF2-40B4-BE49-F238E27FC236}">
                      <a16:creationId xmlns:a16="http://schemas.microsoft.com/office/drawing/2014/main" xmlns="" id="{08A1671D-CD65-4EE0-B354-6520E1B0F10E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2448278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0" name="iṥḻïḑê">
                  <a:extLst>
                    <a:ext uri="{FF2B5EF4-FFF2-40B4-BE49-F238E27FC236}">
                      <a16:creationId xmlns:a16="http://schemas.microsoft.com/office/drawing/2014/main" xmlns="" id="{BCA7B50D-F930-40A4-8391-DA225E60913B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2958362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42BDD5A-403A-4710-BDC4-86317CBC04F9}"/>
                </a:ext>
              </a:extLst>
            </p:cNvPr>
            <p:cNvCxnSpPr/>
            <p:nvPr/>
          </p:nvCxnSpPr>
          <p:spPr>
            <a:xfrm>
              <a:off x="3981000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64863F-DB94-413C-9EC0-A83A8ED4A944}"/>
                </a:ext>
              </a:extLst>
            </p:cNvPr>
            <p:cNvCxnSpPr/>
            <p:nvPr/>
          </p:nvCxnSpPr>
          <p:spPr>
            <a:xfrm>
              <a:off x="6858663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2C84388-EE52-4946-88FA-FA59435D35AD}"/>
                </a:ext>
              </a:extLst>
            </p:cNvPr>
            <p:cNvCxnSpPr/>
            <p:nvPr/>
          </p:nvCxnSpPr>
          <p:spPr>
            <a:xfrm>
              <a:off x="9327337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7281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D53DDC-ACD3-4FD9-8CD5-4AE2DFBA6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36A178-135B-4592-9AF7-E5E3EB927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0B4E4F6-F3BD-4EFC-812F-54944F75D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5" name="fdc1ae78-3746-4c17-b1ae-5d69cb4790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838CD7-DDD1-45BA-9E91-C7D6CB02EA0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1573" y="1174750"/>
            <a:ext cx="10761290" cy="4825306"/>
            <a:chOff x="711573" y="1174750"/>
            <a:chExt cx="10761290" cy="4825306"/>
          </a:xfrm>
        </p:grpSpPr>
        <p:sp>
          <p:nvSpPr>
            <p:cNvPr id="6" name="îŝḻîḓè">
              <a:extLst>
                <a:ext uri="{FF2B5EF4-FFF2-40B4-BE49-F238E27FC236}">
                  <a16:creationId xmlns:a16="http://schemas.microsoft.com/office/drawing/2014/main" xmlns="" id="{B695292A-1E20-451E-AC7E-0DB4DEA5E426}"/>
                </a:ext>
              </a:extLst>
            </p:cNvPr>
            <p:cNvSpPr/>
            <p:nvPr/>
          </p:nvSpPr>
          <p:spPr>
            <a:xfrm>
              <a:off x="4527679" y="1268761"/>
              <a:ext cx="3154027" cy="2418650"/>
            </a:xfrm>
            <a:prstGeom prst="rect">
              <a:avLst/>
            </a:prstGeom>
            <a:blipFill>
              <a:blip r:embed="rId3"/>
              <a:stretch>
                <a:fillRect l="-14978" r="-1485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lîďe">
              <a:extLst>
                <a:ext uri="{FF2B5EF4-FFF2-40B4-BE49-F238E27FC236}">
                  <a16:creationId xmlns:a16="http://schemas.microsoft.com/office/drawing/2014/main" xmlns="" id="{588AB32B-C877-4A8E-9B8B-1B82CEAFDA52}"/>
                </a:ext>
              </a:extLst>
            </p:cNvPr>
            <p:cNvSpPr/>
            <p:nvPr/>
          </p:nvSpPr>
          <p:spPr>
            <a:xfrm>
              <a:off x="8014110" y="1268761"/>
              <a:ext cx="3154027" cy="2418650"/>
            </a:xfrm>
            <a:prstGeom prst="rect">
              <a:avLst/>
            </a:prstGeom>
            <a:blipFill>
              <a:blip r:embed="rId4"/>
              <a:stretch>
                <a:fillRect l="-7566" r="-750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ïṣļîḍê">
              <a:extLst>
                <a:ext uri="{FF2B5EF4-FFF2-40B4-BE49-F238E27FC236}">
                  <a16:creationId xmlns:a16="http://schemas.microsoft.com/office/drawing/2014/main" xmlns="" id="{6D1264EC-4BBB-455F-A9A4-2983CF684DF3}"/>
                </a:ext>
              </a:extLst>
            </p:cNvPr>
            <p:cNvSpPr/>
            <p:nvPr/>
          </p:nvSpPr>
          <p:spPr>
            <a:xfrm>
              <a:off x="1011522" y="1268761"/>
              <a:ext cx="3154027" cy="2418650"/>
            </a:xfrm>
            <a:prstGeom prst="rect">
              <a:avLst/>
            </a:prstGeom>
            <a:blipFill>
              <a:blip r:embed="rId5"/>
              <a:stretch>
                <a:fillRect l="-7566" r="-750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íṣ1îḍê">
              <a:extLst>
                <a:ext uri="{FF2B5EF4-FFF2-40B4-BE49-F238E27FC236}">
                  <a16:creationId xmlns:a16="http://schemas.microsoft.com/office/drawing/2014/main" xmlns="" id="{2E30994E-53AB-4163-8BC5-91C62D9D0C1C}"/>
                </a:ext>
              </a:extLst>
            </p:cNvPr>
            <p:cNvSpPr/>
            <p:nvPr/>
          </p:nvSpPr>
          <p:spPr>
            <a:xfrm>
              <a:off x="1020695" y="1268760"/>
              <a:ext cx="3131669" cy="2418650"/>
            </a:xfrm>
            <a:prstGeom prst="downArrowCallout">
              <a:avLst>
                <a:gd name="adj1" fmla="val 25000"/>
                <a:gd name="adj2" fmla="val 6698"/>
                <a:gd name="adj3" fmla="val 4369"/>
                <a:gd name="adj4" fmla="val 95631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Sļíḍe">
              <a:extLst>
                <a:ext uri="{FF2B5EF4-FFF2-40B4-BE49-F238E27FC236}">
                  <a16:creationId xmlns:a16="http://schemas.microsoft.com/office/drawing/2014/main" xmlns="" id="{CEA65291-9418-4F7A-9032-F9257E6B3EBF}"/>
                </a:ext>
              </a:extLst>
            </p:cNvPr>
            <p:cNvSpPr/>
            <p:nvPr/>
          </p:nvSpPr>
          <p:spPr>
            <a:xfrm>
              <a:off x="4527679" y="1268760"/>
              <a:ext cx="3131669" cy="2418650"/>
            </a:xfrm>
            <a:prstGeom prst="downArrowCallout">
              <a:avLst>
                <a:gd name="adj1" fmla="val 25000"/>
                <a:gd name="adj2" fmla="val 6698"/>
                <a:gd name="adj3" fmla="val 4369"/>
                <a:gd name="adj4" fmla="val 95631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1iḑê">
              <a:extLst>
                <a:ext uri="{FF2B5EF4-FFF2-40B4-BE49-F238E27FC236}">
                  <a16:creationId xmlns:a16="http://schemas.microsoft.com/office/drawing/2014/main" xmlns="" id="{89509C3A-98D6-4DCF-B67A-15AC54125AA2}"/>
                </a:ext>
              </a:extLst>
            </p:cNvPr>
            <p:cNvSpPr/>
            <p:nvPr/>
          </p:nvSpPr>
          <p:spPr>
            <a:xfrm>
              <a:off x="8030349" y="1268760"/>
              <a:ext cx="3131669" cy="2418650"/>
            </a:xfrm>
            <a:prstGeom prst="downArrowCallout">
              <a:avLst>
                <a:gd name="adj1" fmla="val 25000"/>
                <a:gd name="adj2" fmla="val 6698"/>
                <a:gd name="adj3" fmla="val 4369"/>
                <a:gd name="adj4" fmla="val 95631"/>
              </a:avLst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ḻîḋè">
              <a:extLst>
                <a:ext uri="{FF2B5EF4-FFF2-40B4-BE49-F238E27FC236}">
                  <a16:creationId xmlns:a16="http://schemas.microsoft.com/office/drawing/2014/main" xmlns="" id="{B315A7E8-FC75-445C-A91C-308FA24CA6B2}"/>
                </a:ext>
              </a:extLst>
            </p:cNvPr>
            <p:cNvSpPr/>
            <p:nvPr/>
          </p:nvSpPr>
          <p:spPr>
            <a:xfrm>
              <a:off x="927100" y="1174750"/>
              <a:ext cx="3327399" cy="259524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ḻïdé">
              <a:extLst>
                <a:ext uri="{FF2B5EF4-FFF2-40B4-BE49-F238E27FC236}">
                  <a16:creationId xmlns:a16="http://schemas.microsoft.com/office/drawing/2014/main" xmlns="" id="{1EF634F7-1C51-4822-B488-0910BC1B62F0}"/>
                </a:ext>
              </a:extLst>
            </p:cNvPr>
            <p:cNvSpPr/>
            <p:nvPr/>
          </p:nvSpPr>
          <p:spPr>
            <a:xfrm>
              <a:off x="4432300" y="1174750"/>
              <a:ext cx="3327399" cy="259524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ṩlîḍê">
              <a:extLst>
                <a:ext uri="{FF2B5EF4-FFF2-40B4-BE49-F238E27FC236}">
                  <a16:creationId xmlns:a16="http://schemas.microsoft.com/office/drawing/2014/main" xmlns="" id="{4705A3A7-FE98-4045-A7FB-C5374FC30202}"/>
                </a:ext>
              </a:extLst>
            </p:cNvPr>
            <p:cNvSpPr/>
            <p:nvPr/>
          </p:nvSpPr>
          <p:spPr>
            <a:xfrm>
              <a:off x="7937500" y="1174750"/>
              <a:ext cx="3327399" cy="259524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Sľiḑê">
              <a:extLst>
                <a:ext uri="{FF2B5EF4-FFF2-40B4-BE49-F238E27FC236}">
                  <a16:creationId xmlns:a16="http://schemas.microsoft.com/office/drawing/2014/main" xmlns="" id="{E4F86E58-381E-4382-9B67-7C59609FA07B}"/>
                </a:ext>
              </a:extLst>
            </p:cNvPr>
            <p:cNvSpPr/>
            <p:nvPr/>
          </p:nvSpPr>
          <p:spPr>
            <a:xfrm rot="10800000" flipV="1">
              <a:off x="1011523" y="4356700"/>
              <a:ext cx="3154026" cy="1643356"/>
            </a:xfrm>
            <a:prstGeom prst="round2SameRect">
              <a:avLst>
                <a:gd name="adj1" fmla="val 0"/>
                <a:gd name="adj2" fmla="val 1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  <a:endParaRPr lang="zh-CN" altLang="en-US" sz="1100" dirty="0">
                <a:solidFill>
                  <a:schemeClr val="tx1"/>
                </a:solidFill>
              </a:endParaRPr>
            </a:p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6" name="îŝļïďé">
              <a:extLst>
                <a:ext uri="{FF2B5EF4-FFF2-40B4-BE49-F238E27FC236}">
                  <a16:creationId xmlns:a16="http://schemas.microsoft.com/office/drawing/2014/main" xmlns="" id="{1D9EC644-2C80-4874-A364-A82AE5FAA3A8}"/>
                </a:ext>
              </a:extLst>
            </p:cNvPr>
            <p:cNvSpPr/>
            <p:nvPr/>
          </p:nvSpPr>
          <p:spPr>
            <a:xfrm>
              <a:off x="711573" y="3717656"/>
              <a:ext cx="3453977" cy="63197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ïš1îḓè">
              <a:extLst>
                <a:ext uri="{FF2B5EF4-FFF2-40B4-BE49-F238E27FC236}">
                  <a16:creationId xmlns:a16="http://schemas.microsoft.com/office/drawing/2014/main" xmlns="" id="{4A16F7E8-960E-4FA0-BFD9-C8A250529281}"/>
                </a:ext>
              </a:extLst>
            </p:cNvPr>
            <p:cNvSpPr/>
            <p:nvPr/>
          </p:nvSpPr>
          <p:spPr>
            <a:xfrm flipH="1" flipV="1">
              <a:off x="711573" y="4349629"/>
              <a:ext cx="299951" cy="44788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ṧľïḋê">
              <a:extLst>
                <a:ext uri="{FF2B5EF4-FFF2-40B4-BE49-F238E27FC236}">
                  <a16:creationId xmlns:a16="http://schemas.microsoft.com/office/drawing/2014/main" xmlns="" id="{3CAD75E2-03DE-452F-96FF-D4EC785E277C}"/>
                </a:ext>
              </a:extLst>
            </p:cNvPr>
            <p:cNvSpPr/>
            <p:nvPr/>
          </p:nvSpPr>
          <p:spPr>
            <a:xfrm>
              <a:off x="8018886" y="3717656"/>
              <a:ext cx="3453977" cy="63197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ïsḻiḍê">
              <a:extLst>
                <a:ext uri="{FF2B5EF4-FFF2-40B4-BE49-F238E27FC236}">
                  <a16:creationId xmlns:a16="http://schemas.microsoft.com/office/drawing/2014/main" xmlns="" id="{F4F36113-D1CB-462D-8274-7C830E8F1F7E}"/>
                </a:ext>
              </a:extLst>
            </p:cNvPr>
            <p:cNvSpPr/>
            <p:nvPr/>
          </p:nvSpPr>
          <p:spPr>
            <a:xfrm flipV="1">
              <a:off x="11162290" y="4349629"/>
              <a:ext cx="299951" cy="447883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šḻíḋé">
              <a:extLst>
                <a:ext uri="{FF2B5EF4-FFF2-40B4-BE49-F238E27FC236}">
                  <a16:creationId xmlns:a16="http://schemas.microsoft.com/office/drawing/2014/main" xmlns="" id="{B376C09F-070D-47A1-B620-61F19FA999AE}"/>
                </a:ext>
              </a:extLst>
            </p:cNvPr>
            <p:cNvSpPr/>
            <p:nvPr/>
          </p:nvSpPr>
          <p:spPr>
            <a:xfrm flipH="1" flipV="1">
              <a:off x="4227866" y="4349629"/>
              <a:ext cx="299951" cy="447883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ṣľidé">
              <a:extLst>
                <a:ext uri="{FF2B5EF4-FFF2-40B4-BE49-F238E27FC236}">
                  <a16:creationId xmlns:a16="http://schemas.microsoft.com/office/drawing/2014/main" xmlns="" id="{FD41D1D3-21E8-4D02-BA8D-F5FEE9B4B500}"/>
                </a:ext>
              </a:extLst>
            </p:cNvPr>
            <p:cNvSpPr/>
            <p:nvPr/>
          </p:nvSpPr>
          <p:spPr>
            <a:xfrm flipV="1">
              <a:off x="7659211" y="4349629"/>
              <a:ext cx="299951" cy="447883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śļíďe">
              <a:extLst>
                <a:ext uri="{FF2B5EF4-FFF2-40B4-BE49-F238E27FC236}">
                  <a16:creationId xmlns:a16="http://schemas.microsoft.com/office/drawing/2014/main" xmlns="" id="{904EA61B-A03A-4053-952E-6C3D31FF075B}"/>
                </a:ext>
              </a:extLst>
            </p:cNvPr>
            <p:cNvSpPr/>
            <p:nvPr/>
          </p:nvSpPr>
          <p:spPr>
            <a:xfrm>
              <a:off x="4227866" y="3717656"/>
              <a:ext cx="3731296" cy="63197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îṩļïḓé">
              <a:extLst>
                <a:ext uri="{FF2B5EF4-FFF2-40B4-BE49-F238E27FC236}">
                  <a16:creationId xmlns:a16="http://schemas.microsoft.com/office/drawing/2014/main" xmlns="" id="{4D1F745E-8D16-466B-AEFC-44F5C10F3CE5}"/>
                </a:ext>
              </a:extLst>
            </p:cNvPr>
            <p:cNvSpPr/>
            <p:nvPr/>
          </p:nvSpPr>
          <p:spPr>
            <a:xfrm rot="10800000" flipV="1">
              <a:off x="4512826" y="4349630"/>
              <a:ext cx="3154026" cy="1643356"/>
            </a:xfrm>
            <a:prstGeom prst="round2SameRect">
              <a:avLst>
                <a:gd name="adj1" fmla="val 0"/>
                <a:gd name="adj2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  <a:endParaRPr lang="zh-CN" altLang="en-US" sz="1100" dirty="0">
                <a:solidFill>
                  <a:schemeClr val="tx1"/>
                </a:solidFill>
              </a:endParaRPr>
            </a:p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24" name="íşḷíḋé">
              <a:extLst>
                <a:ext uri="{FF2B5EF4-FFF2-40B4-BE49-F238E27FC236}">
                  <a16:creationId xmlns:a16="http://schemas.microsoft.com/office/drawing/2014/main" xmlns="" id="{ED1CABC6-825F-4A33-89EA-BA4FF26699BB}"/>
                </a:ext>
              </a:extLst>
            </p:cNvPr>
            <p:cNvSpPr/>
            <p:nvPr/>
          </p:nvSpPr>
          <p:spPr>
            <a:xfrm rot="10800000" flipV="1">
              <a:off x="8018886" y="4356700"/>
              <a:ext cx="3154026" cy="1643356"/>
            </a:xfrm>
            <a:prstGeom prst="round2SameRect">
              <a:avLst>
                <a:gd name="adj1" fmla="val 0"/>
                <a:gd name="adj2" fmla="val 1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  <a:endParaRPr lang="zh-CN" altLang="en-US" sz="1100" dirty="0">
                <a:solidFill>
                  <a:schemeClr val="tx1"/>
                </a:solidFill>
              </a:endParaRPr>
            </a:p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50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7A32D4-F5DC-43AD-941E-59400653C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33F1A2F-3D6E-40D7-9581-2B869D7A4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8EB236A-1B47-4439-A7C9-17D2DCDE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grpSp>
        <p:nvGrpSpPr>
          <p:cNvPr id="27" name="1867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83A55D-1A85-4336-8AD1-E5FF1F06C4E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1285600" cy="5003800"/>
            <a:chOff x="660400" y="1130300"/>
            <a:chExt cx="11285600" cy="5003800"/>
          </a:xfrm>
        </p:grpSpPr>
        <p:sp>
          <p:nvSpPr>
            <p:cNvPr id="28" name="iśľíḓê">
              <a:extLst>
                <a:ext uri="{FF2B5EF4-FFF2-40B4-BE49-F238E27FC236}">
                  <a16:creationId xmlns:a16="http://schemas.microsoft.com/office/drawing/2014/main" xmlns="" id="{AEC761AD-A10E-4D05-9AF0-6DEFC0A7E5E9}"/>
                </a:ext>
              </a:extLst>
            </p:cNvPr>
            <p:cNvSpPr/>
            <p:nvPr/>
          </p:nvSpPr>
          <p:spPr>
            <a:xfrm>
              <a:off x="670719" y="3134256"/>
              <a:ext cx="11275281" cy="849624"/>
            </a:xfrm>
            <a:prstGeom prst="rightArrow">
              <a:avLst>
                <a:gd name="adj1" fmla="val 37816"/>
                <a:gd name="adj2" fmla="val 5040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îşḻïḍê">
              <a:extLst>
                <a:ext uri="{FF2B5EF4-FFF2-40B4-BE49-F238E27FC236}">
                  <a16:creationId xmlns:a16="http://schemas.microsoft.com/office/drawing/2014/main" xmlns="" id="{BC5D812D-9ED0-4D18-B25A-C7CFFD27DBD4}"/>
                </a:ext>
              </a:extLst>
            </p:cNvPr>
            <p:cNvGrpSpPr/>
            <p:nvPr/>
          </p:nvGrpSpPr>
          <p:grpSpPr>
            <a:xfrm>
              <a:off x="660400" y="1130300"/>
              <a:ext cx="1933268" cy="984968"/>
              <a:chOff x="902408" y="3986692"/>
              <a:chExt cx="1102550" cy="1015321"/>
            </a:xfrm>
          </p:grpSpPr>
          <p:sp>
            <p:nvSpPr>
              <p:cNvPr id="67" name="iṣļîḓê">
                <a:extLst>
                  <a:ext uri="{FF2B5EF4-FFF2-40B4-BE49-F238E27FC236}">
                    <a16:creationId xmlns:a16="http://schemas.microsoft.com/office/drawing/2014/main" xmlns="" id="{A7A1D660-C549-4F1D-8C97-FB36D23BDC0A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8" name="iSḷîḑê">
                <a:extLst>
                  <a:ext uri="{FF2B5EF4-FFF2-40B4-BE49-F238E27FC236}">
                    <a16:creationId xmlns:a16="http://schemas.microsoft.com/office/drawing/2014/main" xmlns="" id="{32A11D34-374C-4341-8FFE-A050455A9061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0" name="iṡḻïḍè">
              <a:extLst>
                <a:ext uri="{FF2B5EF4-FFF2-40B4-BE49-F238E27FC236}">
                  <a16:creationId xmlns:a16="http://schemas.microsoft.com/office/drawing/2014/main" xmlns="" id="{7A4556B1-BD04-4750-83AA-227F5E13FE7A}"/>
                </a:ext>
              </a:extLst>
            </p:cNvPr>
            <p:cNvGrpSpPr/>
            <p:nvPr/>
          </p:nvGrpSpPr>
          <p:grpSpPr>
            <a:xfrm>
              <a:off x="2891707" y="5149132"/>
              <a:ext cx="1933268" cy="984968"/>
              <a:chOff x="902408" y="3986692"/>
              <a:chExt cx="1102550" cy="1015321"/>
            </a:xfrm>
          </p:grpSpPr>
          <p:sp>
            <p:nvSpPr>
              <p:cNvPr id="65" name="íšlîḑé">
                <a:extLst>
                  <a:ext uri="{FF2B5EF4-FFF2-40B4-BE49-F238E27FC236}">
                    <a16:creationId xmlns:a16="http://schemas.microsoft.com/office/drawing/2014/main" xmlns="" id="{A277F36B-EB46-45A8-A367-5F91D8DA2451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6" name="îšlïḍê">
                <a:extLst>
                  <a:ext uri="{FF2B5EF4-FFF2-40B4-BE49-F238E27FC236}">
                    <a16:creationId xmlns:a16="http://schemas.microsoft.com/office/drawing/2014/main" xmlns="" id="{010A7854-DC1C-4598-A9C1-B204B9131649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1" name="îṧ1íḑe">
              <a:extLst>
                <a:ext uri="{FF2B5EF4-FFF2-40B4-BE49-F238E27FC236}">
                  <a16:creationId xmlns:a16="http://schemas.microsoft.com/office/drawing/2014/main" xmlns="" id="{9C06E11C-D002-48D3-B96D-E4D322BCEFB0}"/>
                </a:ext>
              </a:extLst>
            </p:cNvPr>
            <p:cNvGrpSpPr/>
            <p:nvPr/>
          </p:nvGrpSpPr>
          <p:grpSpPr>
            <a:xfrm>
              <a:off x="5123015" y="1130300"/>
              <a:ext cx="1933268" cy="984968"/>
              <a:chOff x="902408" y="3986692"/>
              <a:chExt cx="1102550" cy="1015321"/>
            </a:xfrm>
          </p:grpSpPr>
          <p:sp>
            <p:nvSpPr>
              <p:cNvPr id="63" name="íŝľïdé">
                <a:extLst>
                  <a:ext uri="{FF2B5EF4-FFF2-40B4-BE49-F238E27FC236}">
                    <a16:creationId xmlns:a16="http://schemas.microsoft.com/office/drawing/2014/main" xmlns="" id="{E7D9DD3E-C579-41AD-AC40-0DCC650C7555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4" name="îšľiḑe">
                <a:extLst>
                  <a:ext uri="{FF2B5EF4-FFF2-40B4-BE49-F238E27FC236}">
                    <a16:creationId xmlns:a16="http://schemas.microsoft.com/office/drawing/2014/main" xmlns="" id="{B77B0043-4983-454C-8A21-A2DF43D7924E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2" name="íṧḻîḓe">
              <a:extLst>
                <a:ext uri="{FF2B5EF4-FFF2-40B4-BE49-F238E27FC236}">
                  <a16:creationId xmlns:a16="http://schemas.microsoft.com/office/drawing/2014/main" xmlns="" id="{08062FB0-04B7-4870-8EE9-FE6231DA2C45}"/>
                </a:ext>
              </a:extLst>
            </p:cNvPr>
            <p:cNvGrpSpPr/>
            <p:nvPr/>
          </p:nvGrpSpPr>
          <p:grpSpPr>
            <a:xfrm>
              <a:off x="7354323" y="5149132"/>
              <a:ext cx="1933268" cy="984968"/>
              <a:chOff x="902408" y="3986692"/>
              <a:chExt cx="1102550" cy="1015321"/>
            </a:xfrm>
          </p:grpSpPr>
          <p:sp>
            <p:nvSpPr>
              <p:cNvPr id="61" name="ïŝliḋe">
                <a:extLst>
                  <a:ext uri="{FF2B5EF4-FFF2-40B4-BE49-F238E27FC236}">
                    <a16:creationId xmlns:a16="http://schemas.microsoft.com/office/drawing/2014/main" xmlns="" id="{C16DD818-6157-4F59-9F01-50A03B12E756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2" name="íŝḷïḓé">
                <a:extLst>
                  <a:ext uri="{FF2B5EF4-FFF2-40B4-BE49-F238E27FC236}">
                    <a16:creationId xmlns:a16="http://schemas.microsoft.com/office/drawing/2014/main" xmlns="" id="{7C031E49-21B3-4744-86FA-1A3028193BC2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3" name="íSḷiḋé">
              <a:extLst>
                <a:ext uri="{FF2B5EF4-FFF2-40B4-BE49-F238E27FC236}">
                  <a16:creationId xmlns:a16="http://schemas.microsoft.com/office/drawing/2014/main" xmlns="" id="{6FE7A2F6-8CC7-4D03-B2AF-7190542FE180}"/>
                </a:ext>
              </a:extLst>
            </p:cNvPr>
            <p:cNvGrpSpPr/>
            <p:nvPr/>
          </p:nvGrpSpPr>
          <p:grpSpPr>
            <a:xfrm>
              <a:off x="9585632" y="1130300"/>
              <a:ext cx="1933268" cy="984968"/>
              <a:chOff x="902408" y="3986692"/>
              <a:chExt cx="1102550" cy="1015321"/>
            </a:xfrm>
          </p:grpSpPr>
          <p:sp>
            <p:nvSpPr>
              <p:cNvPr id="59" name="iśḷïďê">
                <a:extLst>
                  <a:ext uri="{FF2B5EF4-FFF2-40B4-BE49-F238E27FC236}">
                    <a16:creationId xmlns:a16="http://schemas.microsoft.com/office/drawing/2014/main" xmlns="" id="{6EE95297-9C0B-48B8-ADCE-A6320A9A0C85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0" name="î$lîḍê">
                <a:extLst>
                  <a:ext uri="{FF2B5EF4-FFF2-40B4-BE49-F238E27FC236}">
                    <a16:creationId xmlns:a16="http://schemas.microsoft.com/office/drawing/2014/main" xmlns="" id="{084AFECA-8D78-4F38-8A5F-BDF4B92A1406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4" name="ï$ḷïde">
              <a:extLst>
                <a:ext uri="{FF2B5EF4-FFF2-40B4-BE49-F238E27FC236}">
                  <a16:creationId xmlns:a16="http://schemas.microsoft.com/office/drawing/2014/main" xmlns="" id="{D81E8862-44FB-482F-9DC8-4E727E52C550}"/>
                </a:ext>
              </a:extLst>
            </p:cNvPr>
            <p:cNvGrpSpPr/>
            <p:nvPr/>
          </p:nvGrpSpPr>
          <p:grpSpPr>
            <a:xfrm>
              <a:off x="1152422" y="2762250"/>
              <a:ext cx="949222" cy="1274705"/>
              <a:chOff x="1063569" y="2762250"/>
              <a:chExt cx="949222" cy="1274705"/>
            </a:xfrm>
          </p:grpSpPr>
          <p:sp>
            <p:nvSpPr>
              <p:cNvPr id="55" name="í$ḻiďé">
                <a:extLst>
                  <a:ext uri="{FF2B5EF4-FFF2-40B4-BE49-F238E27FC236}">
                    <a16:creationId xmlns:a16="http://schemas.microsoft.com/office/drawing/2014/main" xmlns="" id="{2E008756-9BF9-49AB-9989-250B3FEB26B7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30K</a:t>
                </a:r>
              </a:p>
            </p:txBody>
          </p:sp>
          <p:grpSp>
            <p:nvGrpSpPr>
              <p:cNvPr id="56" name="íşḻïde">
                <a:extLst>
                  <a:ext uri="{FF2B5EF4-FFF2-40B4-BE49-F238E27FC236}">
                    <a16:creationId xmlns:a16="http://schemas.microsoft.com/office/drawing/2014/main" xmlns="" id="{0870B39B-1707-4AFA-8F72-4932E2835DC4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57" name="ísliďê">
                  <a:extLst>
                    <a:ext uri="{FF2B5EF4-FFF2-40B4-BE49-F238E27FC236}">
                      <a16:creationId xmlns:a16="http://schemas.microsoft.com/office/drawing/2014/main" xmlns="" id="{DB69AF19-A608-4CB9-AB13-B30BC8CC946B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8" name="íṩļiḑé">
                  <a:extLst>
                    <a:ext uri="{FF2B5EF4-FFF2-40B4-BE49-F238E27FC236}">
                      <a16:creationId xmlns:a16="http://schemas.microsoft.com/office/drawing/2014/main" xmlns="" id="{4DCE5586-1029-4451-BBA8-D15D8E404922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5" name="ïṣļidè">
              <a:extLst>
                <a:ext uri="{FF2B5EF4-FFF2-40B4-BE49-F238E27FC236}">
                  <a16:creationId xmlns:a16="http://schemas.microsoft.com/office/drawing/2014/main" xmlns="" id="{B6120160-AFD3-4CAC-A2DC-8A1A20FD3BED}"/>
                </a:ext>
              </a:extLst>
            </p:cNvPr>
            <p:cNvGrpSpPr/>
            <p:nvPr/>
          </p:nvGrpSpPr>
          <p:grpSpPr>
            <a:xfrm>
              <a:off x="3383730" y="2762250"/>
              <a:ext cx="949222" cy="1274705"/>
              <a:chOff x="1063569" y="2762250"/>
              <a:chExt cx="949222" cy="1274705"/>
            </a:xfrm>
          </p:grpSpPr>
          <p:sp>
            <p:nvSpPr>
              <p:cNvPr id="51" name="íśḻïḓê">
                <a:extLst>
                  <a:ext uri="{FF2B5EF4-FFF2-40B4-BE49-F238E27FC236}">
                    <a16:creationId xmlns:a16="http://schemas.microsoft.com/office/drawing/2014/main" xmlns="" id="{89096D27-34F7-4F9B-84DF-7BD1B2236D77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16K</a:t>
                </a:r>
              </a:p>
            </p:txBody>
          </p:sp>
          <p:grpSp>
            <p:nvGrpSpPr>
              <p:cNvPr id="52" name="iṩḻîďé">
                <a:extLst>
                  <a:ext uri="{FF2B5EF4-FFF2-40B4-BE49-F238E27FC236}">
                    <a16:creationId xmlns:a16="http://schemas.microsoft.com/office/drawing/2014/main" xmlns="" id="{B6267A8F-E83B-4EAA-BDF2-DEEEA8F2070A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53" name="ïş1îḑè">
                  <a:extLst>
                    <a:ext uri="{FF2B5EF4-FFF2-40B4-BE49-F238E27FC236}">
                      <a16:creationId xmlns:a16="http://schemas.microsoft.com/office/drawing/2014/main" xmlns="" id="{DFB7113C-979A-4DB7-B99B-5CAC410B8F70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4" name="ï$ľíḑe">
                  <a:extLst>
                    <a:ext uri="{FF2B5EF4-FFF2-40B4-BE49-F238E27FC236}">
                      <a16:creationId xmlns:a16="http://schemas.microsoft.com/office/drawing/2014/main" xmlns="" id="{A7D14D63-F49A-4398-A860-E5A21DCFBED2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6" name="iṧlîḑè">
              <a:extLst>
                <a:ext uri="{FF2B5EF4-FFF2-40B4-BE49-F238E27FC236}">
                  <a16:creationId xmlns:a16="http://schemas.microsoft.com/office/drawing/2014/main" xmlns="" id="{8DCBA694-6D71-41F8-BEB0-AC056ADEEB35}"/>
                </a:ext>
              </a:extLst>
            </p:cNvPr>
            <p:cNvGrpSpPr/>
            <p:nvPr/>
          </p:nvGrpSpPr>
          <p:grpSpPr>
            <a:xfrm>
              <a:off x="5615038" y="2762250"/>
              <a:ext cx="949222" cy="1274705"/>
              <a:chOff x="1063569" y="2762250"/>
              <a:chExt cx="949222" cy="1274705"/>
            </a:xfrm>
          </p:grpSpPr>
          <p:sp>
            <p:nvSpPr>
              <p:cNvPr id="47" name="i$ḻiḑé">
                <a:extLst>
                  <a:ext uri="{FF2B5EF4-FFF2-40B4-BE49-F238E27FC236}">
                    <a16:creationId xmlns:a16="http://schemas.microsoft.com/office/drawing/2014/main" xmlns="" id="{433F90CF-FCAD-4ED4-94F5-B4B87218C5BD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66K</a:t>
                </a:r>
              </a:p>
            </p:txBody>
          </p:sp>
          <p:grpSp>
            <p:nvGrpSpPr>
              <p:cNvPr id="48" name="iš1íďe">
                <a:extLst>
                  <a:ext uri="{FF2B5EF4-FFF2-40B4-BE49-F238E27FC236}">
                    <a16:creationId xmlns:a16="http://schemas.microsoft.com/office/drawing/2014/main" xmlns="" id="{4527CA7B-F244-42A7-B69B-89F67CA8D3FF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49" name="íSľïḍè">
                  <a:extLst>
                    <a:ext uri="{FF2B5EF4-FFF2-40B4-BE49-F238E27FC236}">
                      <a16:creationId xmlns:a16="http://schemas.microsoft.com/office/drawing/2014/main" xmlns="" id="{1208751F-CC36-4AA5-9120-0A4BB3B6869C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0" name="íśḷíḍe">
                  <a:extLst>
                    <a:ext uri="{FF2B5EF4-FFF2-40B4-BE49-F238E27FC236}">
                      <a16:creationId xmlns:a16="http://schemas.microsoft.com/office/drawing/2014/main" xmlns="" id="{3F6FA7AC-C667-4B9B-B8C0-ED2837EBD8E1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7" name="îṧḷïďé">
              <a:extLst>
                <a:ext uri="{FF2B5EF4-FFF2-40B4-BE49-F238E27FC236}">
                  <a16:creationId xmlns:a16="http://schemas.microsoft.com/office/drawing/2014/main" xmlns="" id="{0B2068E5-BB66-48D5-820E-E457761917EF}"/>
                </a:ext>
              </a:extLst>
            </p:cNvPr>
            <p:cNvGrpSpPr/>
            <p:nvPr/>
          </p:nvGrpSpPr>
          <p:grpSpPr>
            <a:xfrm>
              <a:off x="7846346" y="2762250"/>
              <a:ext cx="949222" cy="1274705"/>
              <a:chOff x="1063569" y="2762250"/>
              <a:chExt cx="949222" cy="1274705"/>
            </a:xfrm>
          </p:grpSpPr>
          <p:sp>
            <p:nvSpPr>
              <p:cNvPr id="43" name="iṥľiḋê">
                <a:extLst>
                  <a:ext uri="{FF2B5EF4-FFF2-40B4-BE49-F238E27FC236}">
                    <a16:creationId xmlns:a16="http://schemas.microsoft.com/office/drawing/2014/main" xmlns="" id="{6807195E-C5DC-4879-8974-9B45204CFE1F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40K</a:t>
                </a:r>
              </a:p>
            </p:txBody>
          </p:sp>
          <p:grpSp>
            <p:nvGrpSpPr>
              <p:cNvPr id="44" name="íṥļîďe">
                <a:extLst>
                  <a:ext uri="{FF2B5EF4-FFF2-40B4-BE49-F238E27FC236}">
                    <a16:creationId xmlns:a16="http://schemas.microsoft.com/office/drawing/2014/main" xmlns="" id="{F95ED122-1B48-4667-9199-F66D0E092A65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45" name="îṧļïdé">
                  <a:extLst>
                    <a:ext uri="{FF2B5EF4-FFF2-40B4-BE49-F238E27FC236}">
                      <a16:creationId xmlns:a16="http://schemas.microsoft.com/office/drawing/2014/main" xmlns="" id="{4D4AFACB-3FCE-4267-83E6-5ECCDE2C0BE2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6" name="íSḻîdè">
                  <a:extLst>
                    <a:ext uri="{FF2B5EF4-FFF2-40B4-BE49-F238E27FC236}">
                      <a16:creationId xmlns:a16="http://schemas.microsoft.com/office/drawing/2014/main" xmlns="" id="{71DB23F0-1ED2-4088-82E2-E3D4AFB14386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8" name="î$1ídê">
              <a:extLst>
                <a:ext uri="{FF2B5EF4-FFF2-40B4-BE49-F238E27FC236}">
                  <a16:creationId xmlns:a16="http://schemas.microsoft.com/office/drawing/2014/main" xmlns="" id="{8E60FFAC-371F-4508-AD0F-B27425AA8072}"/>
                </a:ext>
              </a:extLst>
            </p:cNvPr>
            <p:cNvGrpSpPr/>
            <p:nvPr/>
          </p:nvGrpSpPr>
          <p:grpSpPr>
            <a:xfrm>
              <a:off x="10077654" y="2762250"/>
              <a:ext cx="949222" cy="1274705"/>
              <a:chOff x="1063569" y="2762250"/>
              <a:chExt cx="949222" cy="1274705"/>
            </a:xfrm>
          </p:grpSpPr>
          <p:sp>
            <p:nvSpPr>
              <p:cNvPr id="39" name="ï$ḷíḑé">
                <a:extLst>
                  <a:ext uri="{FF2B5EF4-FFF2-40B4-BE49-F238E27FC236}">
                    <a16:creationId xmlns:a16="http://schemas.microsoft.com/office/drawing/2014/main" xmlns="" id="{702AB93E-4BE2-40DC-8BF9-BA45343B6FF9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32K</a:t>
                </a:r>
              </a:p>
            </p:txBody>
          </p:sp>
          <p:grpSp>
            <p:nvGrpSpPr>
              <p:cNvPr id="40" name="î$líḑe">
                <a:extLst>
                  <a:ext uri="{FF2B5EF4-FFF2-40B4-BE49-F238E27FC236}">
                    <a16:creationId xmlns:a16="http://schemas.microsoft.com/office/drawing/2014/main" xmlns="" id="{7D6092E1-883E-481D-9686-AF71E4E22C1C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41" name="íSļîdè">
                  <a:extLst>
                    <a:ext uri="{FF2B5EF4-FFF2-40B4-BE49-F238E27FC236}">
                      <a16:creationId xmlns:a16="http://schemas.microsoft.com/office/drawing/2014/main" xmlns="" id="{0EF65C8F-1579-40E8-B2DA-F6BD04DD473E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2" name="îṥḷíḋe">
                  <a:extLst>
                    <a:ext uri="{FF2B5EF4-FFF2-40B4-BE49-F238E27FC236}">
                      <a16:creationId xmlns:a16="http://schemas.microsoft.com/office/drawing/2014/main" xmlns="" id="{FAC1EB49-9082-44AC-84D3-42756C295987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720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63066F-40AA-475E-A337-35EA76EA9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122673-EB0F-4DB3-8F4C-F663CDCF9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FFFBFD-CAE8-4615-9359-5024B743F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5" name="1a1d10c6-b8c2-4715-a5d8-5340a86b7d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BD833E4-3DEC-4F38-B366-7F5AD54BCC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2811" y="1255469"/>
            <a:ext cx="10123189" cy="4801823"/>
            <a:chOff x="1192811" y="1255469"/>
            <a:chExt cx="10123189" cy="4801823"/>
          </a:xfrm>
        </p:grpSpPr>
        <p:sp>
          <p:nvSpPr>
            <p:cNvPr id="6" name="iṣļíḋè">
              <a:extLst>
                <a:ext uri="{FF2B5EF4-FFF2-40B4-BE49-F238E27FC236}">
                  <a16:creationId xmlns:a16="http://schemas.microsoft.com/office/drawing/2014/main" xmlns="" id="{940C482D-E9F0-4AE4-91A9-FBFF0D3EC90E}"/>
                </a:ext>
              </a:extLst>
            </p:cNvPr>
            <p:cNvSpPr/>
            <p:nvPr/>
          </p:nvSpPr>
          <p:spPr>
            <a:xfrm>
              <a:off x="5392775" y="1255469"/>
              <a:ext cx="60959" cy="4801823"/>
            </a:xfrm>
            <a:prstGeom prst="rect">
              <a:avLst/>
            </a:prstGeom>
            <a:solidFill>
              <a:schemeClr val="bg2">
                <a:lumMod val="10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şḷíḋe">
              <a:extLst>
                <a:ext uri="{FF2B5EF4-FFF2-40B4-BE49-F238E27FC236}">
                  <a16:creationId xmlns:a16="http://schemas.microsoft.com/office/drawing/2014/main" xmlns="" id="{3DA39F57-6055-4CDF-9A6D-B281003E5839}"/>
                </a:ext>
              </a:extLst>
            </p:cNvPr>
            <p:cNvSpPr/>
            <p:nvPr/>
          </p:nvSpPr>
          <p:spPr>
            <a:xfrm rot="16200000">
              <a:off x="3940365" y="3546055"/>
              <a:ext cx="1189683" cy="116871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1iḍe">
              <a:extLst>
                <a:ext uri="{FF2B5EF4-FFF2-40B4-BE49-F238E27FC236}">
                  <a16:creationId xmlns:a16="http://schemas.microsoft.com/office/drawing/2014/main" xmlns="" id="{56A668FA-4921-4DF7-B0D3-E676981EE10B}"/>
                </a:ext>
              </a:extLst>
            </p:cNvPr>
            <p:cNvSpPr/>
            <p:nvPr/>
          </p:nvSpPr>
          <p:spPr>
            <a:xfrm rot="16200000">
              <a:off x="4047561" y="3639545"/>
              <a:ext cx="997360" cy="9797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ṩľiďê" title="kkhtT0K8BAKq4uCbn3GvMhSbXNTtWPWuwSBxvkeueEEwN">
              <a:extLst>
                <a:ext uri="{FF2B5EF4-FFF2-40B4-BE49-F238E27FC236}">
                  <a16:creationId xmlns:a16="http://schemas.microsoft.com/office/drawing/2014/main" xmlns="" id="{C98CC7D6-AA20-4E27-B001-5A2D7E3105C7}"/>
                </a:ext>
              </a:extLst>
            </p:cNvPr>
            <p:cNvSpPr/>
            <p:nvPr/>
          </p:nvSpPr>
          <p:spPr bwMode="auto">
            <a:xfrm rot="10800000" flipV="1">
              <a:off x="4279629" y="3934048"/>
              <a:ext cx="482637" cy="32934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ľíḓe">
              <a:extLst>
                <a:ext uri="{FF2B5EF4-FFF2-40B4-BE49-F238E27FC236}">
                  <a16:creationId xmlns:a16="http://schemas.microsoft.com/office/drawing/2014/main" xmlns="" id="{2D448E1B-DAB9-422E-8D3C-09300590829A}"/>
                </a:ext>
              </a:extLst>
            </p:cNvPr>
            <p:cNvSpPr/>
            <p:nvPr/>
          </p:nvSpPr>
          <p:spPr>
            <a:xfrm rot="16200000">
              <a:off x="3895959" y="1467049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sliḑè">
              <a:extLst>
                <a:ext uri="{FF2B5EF4-FFF2-40B4-BE49-F238E27FC236}">
                  <a16:creationId xmlns:a16="http://schemas.microsoft.com/office/drawing/2014/main" xmlns="" id="{F40CC7FC-EB2F-428B-AF8E-068F1ADCDE86}"/>
                </a:ext>
              </a:extLst>
            </p:cNvPr>
            <p:cNvSpPr/>
            <p:nvPr/>
          </p:nvSpPr>
          <p:spPr>
            <a:xfrm rot="16200000">
              <a:off x="4007191" y="1564059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ṥlîḍê">
              <a:extLst>
                <a:ext uri="{FF2B5EF4-FFF2-40B4-BE49-F238E27FC236}">
                  <a16:creationId xmlns:a16="http://schemas.microsoft.com/office/drawing/2014/main" xmlns="" id="{EE28278F-AE74-43FF-9647-478BAAE9E8BD}"/>
                </a:ext>
              </a:extLst>
            </p:cNvPr>
            <p:cNvSpPr/>
            <p:nvPr/>
          </p:nvSpPr>
          <p:spPr bwMode="auto">
            <a:xfrm>
              <a:off x="4248513" y="1792664"/>
              <a:ext cx="579957" cy="579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šliḋê">
              <a:extLst>
                <a:ext uri="{FF2B5EF4-FFF2-40B4-BE49-F238E27FC236}">
                  <a16:creationId xmlns:a16="http://schemas.microsoft.com/office/drawing/2014/main" xmlns="" id="{78850D88-25DA-4E07-B4BE-818126FF7897}"/>
                </a:ext>
              </a:extLst>
            </p:cNvPr>
            <p:cNvSpPr/>
            <p:nvPr/>
          </p:nvSpPr>
          <p:spPr>
            <a:xfrm rot="16200000">
              <a:off x="5662228" y="2484294"/>
              <a:ext cx="1753838" cy="172293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ṣḻiḍe">
              <a:extLst>
                <a:ext uri="{FF2B5EF4-FFF2-40B4-BE49-F238E27FC236}">
                  <a16:creationId xmlns:a16="http://schemas.microsoft.com/office/drawing/2014/main" xmlns="" id="{7B7742F8-909B-4432-A5A8-BC10BFB881B8}"/>
                </a:ext>
              </a:extLst>
            </p:cNvPr>
            <p:cNvSpPr/>
            <p:nvPr/>
          </p:nvSpPr>
          <p:spPr>
            <a:xfrm rot="16200000">
              <a:off x="5820256" y="2622116"/>
              <a:ext cx="1470315" cy="144440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ļïḑè">
              <a:extLst>
                <a:ext uri="{FF2B5EF4-FFF2-40B4-BE49-F238E27FC236}">
                  <a16:creationId xmlns:a16="http://schemas.microsoft.com/office/drawing/2014/main" xmlns="" id="{DF500ECA-907B-4DF6-96C4-07AF590C5BF1}"/>
                </a:ext>
              </a:extLst>
            </p:cNvPr>
            <p:cNvSpPr/>
            <p:nvPr/>
          </p:nvSpPr>
          <p:spPr bwMode="auto">
            <a:xfrm flipH="1">
              <a:off x="6109670" y="3023601"/>
              <a:ext cx="844608" cy="609499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lîḍe">
              <a:extLst>
                <a:ext uri="{FF2B5EF4-FFF2-40B4-BE49-F238E27FC236}">
                  <a16:creationId xmlns:a16="http://schemas.microsoft.com/office/drawing/2014/main" xmlns="" id="{3D267536-B2DA-4F33-AEB4-0097C1E0E60D}"/>
                </a:ext>
              </a:extLst>
            </p:cNvPr>
            <p:cNvSpPr/>
            <p:nvPr/>
          </p:nvSpPr>
          <p:spPr>
            <a:xfrm rot="16200000">
              <a:off x="5696158" y="4786885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1ïḋê">
              <a:extLst>
                <a:ext uri="{FF2B5EF4-FFF2-40B4-BE49-F238E27FC236}">
                  <a16:creationId xmlns:a16="http://schemas.microsoft.com/office/drawing/2014/main" xmlns="" id="{6C694476-DC69-41C1-B41B-268999571C2D}"/>
                </a:ext>
              </a:extLst>
            </p:cNvPr>
            <p:cNvSpPr/>
            <p:nvPr/>
          </p:nvSpPr>
          <p:spPr>
            <a:xfrm rot="16200000">
              <a:off x="5807390" y="4883895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ṩ1îďe" title="smoIsAGNiL1wVmNStG0iI9ORzSWKpg0C50ZvwTSBtNDHU">
              <a:extLst>
                <a:ext uri="{FF2B5EF4-FFF2-40B4-BE49-F238E27FC236}">
                  <a16:creationId xmlns:a16="http://schemas.microsoft.com/office/drawing/2014/main" xmlns="" id="{B9E91E8A-4867-4DFF-AD8B-C760CADB415B}"/>
                </a:ext>
              </a:extLst>
            </p:cNvPr>
            <p:cNvSpPr/>
            <p:nvPr/>
          </p:nvSpPr>
          <p:spPr bwMode="auto">
            <a:xfrm>
              <a:off x="6030158" y="5181817"/>
              <a:ext cx="587920" cy="413134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ļíde">
              <a:extLst>
                <a:ext uri="{FF2B5EF4-FFF2-40B4-BE49-F238E27FC236}">
                  <a16:creationId xmlns:a16="http://schemas.microsoft.com/office/drawing/2014/main" xmlns="" id="{92FB743E-ADB5-46A7-A4D1-4FFDCDBE8DCC}"/>
                </a:ext>
              </a:extLst>
            </p:cNvPr>
            <p:cNvSpPr/>
            <p:nvPr/>
          </p:nvSpPr>
          <p:spPr bwMode="auto">
            <a:xfrm>
              <a:off x="7624560" y="3407547"/>
              <a:ext cx="369144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20" name="išḷiḋé">
              <a:extLst>
                <a:ext uri="{FF2B5EF4-FFF2-40B4-BE49-F238E27FC236}">
                  <a16:creationId xmlns:a16="http://schemas.microsoft.com/office/drawing/2014/main" xmlns="" id="{F9C1AB62-A8C2-426D-A2E8-8BCB00C8AE23}"/>
                </a:ext>
              </a:extLst>
            </p:cNvPr>
            <p:cNvSpPr txBox="1"/>
            <p:nvPr/>
          </p:nvSpPr>
          <p:spPr bwMode="auto">
            <a:xfrm>
              <a:off x="7624560" y="2894450"/>
              <a:ext cx="369144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sḻiḑê">
              <a:extLst>
                <a:ext uri="{FF2B5EF4-FFF2-40B4-BE49-F238E27FC236}">
                  <a16:creationId xmlns:a16="http://schemas.microsoft.com/office/drawing/2014/main" xmlns="" id="{CB75D869-8FF2-43FD-BEC9-1F680ADED513}"/>
                </a:ext>
              </a:extLst>
            </p:cNvPr>
            <p:cNvSpPr/>
            <p:nvPr/>
          </p:nvSpPr>
          <p:spPr bwMode="auto">
            <a:xfrm>
              <a:off x="1192811" y="1969268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2" name="îṣľidè">
              <a:extLst>
                <a:ext uri="{FF2B5EF4-FFF2-40B4-BE49-F238E27FC236}">
                  <a16:creationId xmlns:a16="http://schemas.microsoft.com/office/drawing/2014/main" xmlns="" id="{8D0B1B21-382E-49B5-8EDF-22C4D3AB1761}"/>
                </a:ext>
              </a:extLst>
            </p:cNvPr>
            <p:cNvSpPr txBox="1"/>
            <p:nvPr/>
          </p:nvSpPr>
          <p:spPr bwMode="auto">
            <a:xfrm>
              <a:off x="1192811" y="1456171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ïṥľiḋê">
              <a:extLst>
                <a:ext uri="{FF2B5EF4-FFF2-40B4-BE49-F238E27FC236}">
                  <a16:creationId xmlns:a16="http://schemas.microsoft.com/office/drawing/2014/main" xmlns="" id="{BA806790-E570-47D8-AE06-455AEC3581EB}"/>
                </a:ext>
              </a:extLst>
            </p:cNvPr>
            <p:cNvSpPr/>
            <p:nvPr/>
          </p:nvSpPr>
          <p:spPr bwMode="auto">
            <a:xfrm>
              <a:off x="1192811" y="4026305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4" name="iś1íḋê">
              <a:extLst>
                <a:ext uri="{FF2B5EF4-FFF2-40B4-BE49-F238E27FC236}">
                  <a16:creationId xmlns:a16="http://schemas.microsoft.com/office/drawing/2014/main" xmlns="" id="{FC3378E2-D955-4EB0-8CC8-59E6ED4AE39D}"/>
                </a:ext>
              </a:extLst>
            </p:cNvPr>
            <p:cNvSpPr txBox="1"/>
            <p:nvPr/>
          </p:nvSpPr>
          <p:spPr bwMode="auto">
            <a:xfrm>
              <a:off x="1192811" y="3513208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îṥļiḑé">
              <a:extLst>
                <a:ext uri="{FF2B5EF4-FFF2-40B4-BE49-F238E27FC236}">
                  <a16:creationId xmlns:a16="http://schemas.microsoft.com/office/drawing/2014/main" xmlns="" id="{5D41E9A8-67FB-42D9-AE87-D8E7FE972505}"/>
                </a:ext>
              </a:extLst>
            </p:cNvPr>
            <p:cNvSpPr/>
            <p:nvPr/>
          </p:nvSpPr>
          <p:spPr bwMode="auto">
            <a:xfrm>
              <a:off x="7082613" y="5285254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6" name="išḷîde">
              <a:extLst>
                <a:ext uri="{FF2B5EF4-FFF2-40B4-BE49-F238E27FC236}">
                  <a16:creationId xmlns:a16="http://schemas.microsoft.com/office/drawing/2014/main" xmlns="" id="{76679E9B-379B-4DEC-9043-9DF37E3FBA6F}"/>
                </a:ext>
              </a:extLst>
            </p:cNvPr>
            <p:cNvSpPr txBox="1"/>
            <p:nvPr/>
          </p:nvSpPr>
          <p:spPr bwMode="auto">
            <a:xfrm>
              <a:off x="7082613" y="4772157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100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0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41030" y="1268760"/>
            <a:ext cx="9879459" cy="4602478"/>
            <a:chOff x="1641030" y="1268760"/>
            <a:chExt cx="9879459" cy="4602478"/>
          </a:xfrm>
        </p:grpSpPr>
        <p:grpSp>
          <p:nvGrpSpPr>
            <p:cNvPr id="6" name="í$lïḋ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1641030" y="1268760"/>
              <a:ext cx="4699951" cy="4602478"/>
              <a:chOff x="1307468" y="1304764"/>
              <a:chExt cx="4699951" cy="4602478"/>
            </a:xfrm>
          </p:grpSpPr>
          <p:sp>
            <p:nvSpPr>
              <p:cNvPr id="15" name="ïṧlîďè"/>
              <p:cNvSpPr/>
              <p:nvPr/>
            </p:nvSpPr>
            <p:spPr>
              <a:xfrm>
                <a:off x="1307468" y="1304764"/>
                <a:ext cx="4127746" cy="4602478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no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grpSp>
            <p:nvGrpSpPr>
              <p:cNvPr id="16" name="íṩḻíḍé"/>
              <p:cNvGrpSpPr/>
              <p:nvPr/>
            </p:nvGrpSpPr>
            <p:grpSpPr>
              <a:xfrm>
                <a:off x="1343472" y="2669899"/>
                <a:ext cx="3852428" cy="2548267"/>
                <a:chOff x="1343472" y="2669899"/>
                <a:chExt cx="3852428" cy="2548267"/>
              </a:xfrm>
            </p:grpSpPr>
            <p:sp>
              <p:nvSpPr>
                <p:cNvPr id="25" name="îṡḷiḑe"/>
                <p:cNvSpPr txBox="1"/>
                <p:nvPr/>
              </p:nvSpPr>
              <p:spPr>
                <a:xfrm>
                  <a:off x="2741180" y="3349044"/>
                  <a:ext cx="2448272" cy="61555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>
                  <a:normAutofit fontScale="92500" lnSpcReduction="10000"/>
                </a:bodyPr>
                <a:lstStyle/>
                <a:p>
                  <a:pPr algn="r"/>
                  <a:r>
                    <a:rPr lang="en-US" altLang="zh-CN" sz="4000" dirty="0">
                      <a:solidFill>
                        <a:schemeClr val="bg1">
                          <a:lumMod val="65000"/>
                        </a:schemeClr>
                      </a:solidFill>
                    </a:rPr>
                    <a:t>ONTENTS</a:t>
                  </a:r>
                </a:p>
              </p:txBody>
            </p:sp>
            <p:sp>
              <p:nvSpPr>
                <p:cNvPr id="26" name="îSlíḑé"/>
                <p:cNvSpPr/>
                <p:nvPr/>
              </p:nvSpPr>
              <p:spPr>
                <a:xfrm>
                  <a:off x="1343472" y="2669899"/>
                  <a:ext cx="1764196" cy="2548267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r>
                    <a:rPr lang="en-US" altLang="zh-CN" sz="34400" b="1" dirty="0">
                      <a:ln w="76200">
                        <a:solidFill>
                          <a:schemeClr val="bg1"/>
                        </a:solidFill>
                      </a:ln>
                      <a:solidFill>
                        <a:schemeClr val="accent1"/>
                      </a:solidFill>
                    </a:rPr>
                    <a:t>C</a:t>
                  </a:r>
                </a:p>
              </p:txBody>
            </p:sp>
            <p:sp>
              <p:nvSpPr>
                <p:cNvPr id="27" name="iş1îďè"/>
                <p:cNvSpPr/>
                <p:nvPr/>
              </p:nvSpPr>
              <p:spPr bwMode="auto">
                <a:xfrm>
                  <a:off x="2561436" y="4025103"/>
                  <a:ext cx="2634464" cy="517004"/>
                </a:xfrm>
                <a:custGeom>
                  <a:avLst/>
                  <a:gdLst>
                    <a:gd name="connsiteX0" fmla="*/ 433731 w 2634464"/>
                    <a:gd name="connsiteY0" fmla="*/ 0 h 517004"/>
                    <a:gd name="connsiteX1" fmla="*/ 2634464 w 2634464"/>
                    <a:gd name="connsiteY1" fmla="*/ 0 h 517004"/>
                    <a:gd name="connsiteX2" fmla="*/ 2634464 w 2634464"/>
                    <a:gd name="connsiteY2" fmla="*/ 517004 h 517004"/>
                    <a:gd name="connsiteX3" fmla="*/ 0 w 2634464"/>
                    <a:gd name="connsiteY3" fmla="*/ 517004 h 517004"/>
                    <a:gd name="connsiteX4" fmla="*/ 78795 w 2634464"/>
                    <a:gd name="connsiteY4" fmla="*/ 483577 h 517004"/>
                    <a:gd name="connsiteX5" fmla="*/ 177979 w 2634464"/>
                    <a:gd name="connsiteY5" fmla="*/ 418464 h 517004"/>
                    <a:gd name="connsiteX6" fmla="*/ 394836 w 2634464"/>
                    <a:gd name="connsiteY6" fmla="*/ 119507 h 517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34464" h="517004">
                      <a:moveTo>
                        <a:pt x="433731" y="0"/>
                      </a:moveTo>
                      <a:lnTo>
                        <a:pt x="2634464" y="0"/>
                      </a:lnTo>
                      <a:lnTo>
                        <a:pt x="2634464" y="517004"/>
                      </a:lnTo>
                      <a:lnTo>
                        <a:pt x="0" y="517004"/>
                      </a:lnTo>
                      <a:lnTo>
                        <a:pt x="78795" y="483577"/>
                      </a:lnTo>
                      <a:cubicBezTo>
                        <a:pt x="113598" y="464974"/>
                        <a:pt x="146659" y="443269"/>
                        <a:pt x="177979" y="418464"/>
                      </a:cubicBezTo>
                      <a:cubicBezTo>
                        <a:pt x="271940" y="344049"/>
                        <a:pt x="344225" y="244397"/>
                        <a:pt x="394836" y="119507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rot="0" spcFirstLastPara="0" vert="horz" wrap="square" lIns="91440" tIns="45720" rIns="91440" bIns="4572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lvl="0" algn="r"/>
                  <a:r>
                    <a:rPr lang="zh-CN" altLang="en-US" b="1" dirty="0">
                      <a:solidFill>
                        <a:schemeClr val="bg1"/>
                      </a:solidFill>
                    </a:rPr>
                    <a:t>           </a:t>
                  </a:r>
                  <a:r>
                    <a:rPr lang="en-US" altLang="zh-CN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7" name="îsḻíḍe"/>
              <p:cNvSpPr/>
              <p:nvPr/>
            </p:nvSpPr>
            <p:spPr bwMode="auto">
              <a:xfrm>
                <a:off x="5322964" y="2527392"/>
                <a:ext cx="216024" cy="216024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îṥ1îḑê"/>
              <p:cNvSpPr/>
              <p:nvPr/>
            </p:nvSpPr>
            <p:spPr bwMode="auto">
              <a:xfrm>
                <a:off x="5322964" y="4468591"/>
                <a:ext cx="216024" cy="216024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iṣļíḍè"/>
              <p:cNvSpPr/>
              <p:nvPr/>
            </p:nvSpPr>
            <p:spPr bwMode="auto">
              <a:xfrm>
                <a:off x="5322964" y="3174458"/>
                <a:ext cx="216024" cy="216024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ïṣḻíḍê"/>
              <p:cNvSpPr/>
              <p:nvPr/>
            </p:nvSpPr>
            <p:spPr bwMode="auto">
              <a:xfrm>
                <a:off x="5322964" y="3821524"/>
                <a:ext cx="216024" cy="216024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$ľîḍê"/>
              <p:cNvSpPr/>
              <p:nvPr/>
            </p:nvSpPr>
            <p:spPr>
              <a:xfrm>
                <a:off x="5717756" y="2450738"/>
                <a:ext cx="272832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22" name="i$ḻïďê"/>
              <p:cNvSpPr/>
              <p:nvPr/>
            </p:nvSpPr>
            <p:spPr>
              <a:xfrm>
                <a:off x="5704131" y="3104523"/>
                <a:ext cx="300082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23" name="îśḻîḍê"/>
              <p:cNvSpPr/>
              <p:nvPr/>
            </p:nvSpPr>
            <p:spPr>
              <a:xfrm>
                <a:off x="5700925" y="3752595"/>
                <a:ext cx="30649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sp>
            <p:nvSpPr>
              <p:cNvPr id="24" name="išľíḋê"/>
              <p:cNvSpPr/>
              <p:nvPr/>
            </p:nvSpPr>
            <p:spPr>
              <a:xfrm>
                <a:off x="5704131" y="4400667"/>
                <a:ext cx="300082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4</a:t>
                </a:r>
              </a:p>
            </p:txBody>
          </p:sp>
        </p:grpSp>
        <p:sp>
          <p:nvSpPr>
            <p:cNvPr id="7" name="iṧľîďè">
              <a:extLst>
                <a:ext uri="{FF2B5EF4-FFF2-40B4-BE49-F238E27FC236}">
                  <a16:creationId xmlns:a16="http://schemas.microsoft.com/office/drawing/2014/main" xmlns="" id="{6B7950B3-AADB-4330-A574-28164D5A1CFD}"/>
                </a:ext>
              </a:extLst>
            </p:cNvPr>
            <p:cNvSpPr/>
            <p:nvPr/>
          </p:nvSpPr>
          <p:spPr bwMode="auto">
            <a:xfrm>
              <a:off x="6428376" y="2405249"/>
              <a:ext cx="5092112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8" name="í$ḷiḍe">
              <a:extLst>
                <a:ext uri="{FF2B5EF4-FFF2-40B4-BE49-F238E27FC236}">
                  <a16:creationId xmlns:a16="http://schemas.microsoft.com/office/drawing/2014/main" xmlns="" id="{32FE2842-D85F-4802-810A-E010FF5033A6}"/>
                </a:ext>
              </a:extLst>
            </p:cNvPr>
            <p:cNvSpPr/>
            <p:nvPr/>
          </p:nvSpPr>
          <p:spPr bwMode="auto">
            <a:xfrm>
              <a:off x="6428377" y="3045854"/>
              <a:ext cx="5092112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9" name="ï$1íḑè">
              <a:extLst>
                <a:ext uri="{FF2B5EF4-FFF2-40B4-BE49-F238E27FC236}">
                  <a16:creationId xmlns:a16="http://schemas.microsoft.com/office/drawing/2014/main" xmlns="" id="{8670950B-5794-4C4B-9525-14C5B350F435}"/>
                </a:ext>
              </a:extLst>
            </p:cNvPr>
            <p:cNvSpPr/>
            <p:nvPr/>
          </p:nvSpPr>
          <p:spPr bwMode="auto">
            <a:xfrm>
              <a:off x="6423226" y="3692920"/>
              <a:ext cx="5092112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10" name="ïsḷïḓe">
              <a:extLst>
                <a:ext uri="{FF2B5EF4-FFF2-40B4-BE49-F238E27FC236}">
                  <a16:creationId xmlns:a16="http://schemas.microsoft.com/office/drawing/2014/main" xmlns="" id="{49461048-2F82-4301-88DD-466517B18B17}"/>
                </a:ext>
              </a:extLst>
            </p:cNvPr>
            <p:cNvSpPr/>
            <p:nvPr/>
          </p:nvSpPr>
          <p:spPr bwMode="auto">
            <a:xfrm>
              <a:off x="6423226" y="4305491"/>
              <a:ext cx="5092112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EB0EF2F-1D37-4465-B335-281D17E1D772}"/>
                </a:ext>
              </a:extLst>
            </p:cNvPr>
            <p:cNvCxnSpPr/>
            <p:nvPr/>
          </p:nvCxnSpPr>
          <p:spPr>
            <a:xfrm>
              <a:off x="6524625" y="2914650"/>
              <a:ext cx="49907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8F4A826-C49D-4940-A0D4-8F8BE0905558}"/>
                </a:ext>
              </a:extLst>
            </p:cNvPr>
            <p:cNvCxnSpPr/>
            <p:nvPr/>
          </p:nvCxnSpPr>
          <p:spPr>
            <a:xfrm>
              <a:off x="6524625" y="3562350"/>
              <a:ext cx="49907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4C977BB-47DF-4555-B8D6-AFD379EAF611}"/>
                </a:ext>
              </a:extLst>
            </p:cNvPr>
            <p:cNvCxnSpPr/>
            <p:nvPr/>
          </p:nvCxnSpPr>
          <p:spPr>
            <a:xfrm>
              <a:off x="6524625" y="4191000"/>
              <a:ext cx="49907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2A6DE034-0A28-4E38-A4B3-F49ED40B39B7}"/>
                </a:ext>
              </a:extLst>
            </p:cNvPr>
            <p:cNvCxnSpPr/>
            <p:nvPr/>
          </p:nvCxnSpPr>
          <p:spPr>
            <a:xfrm>
              <a:off x="6524625" y="4819650"/>
              <a:ext cx="49907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780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C50A0F-D9A0-4C3D-A7BC-B670DAD61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A8A8B44-2D5B-4A39-9339-11B25D9C4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3D5B1E-A185-42CD-962E-B18D3AE3D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39" name="1897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9927BA-A99C-48CA-85CE-9F503772C2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2000" cy="5003800"/>
            <a:chOff x="0" y="1130300"/>
            <a:chExt cx="12192000" cy="5003800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0FDB733C-9D66-4AE7-9E9C-3DA5DD6CB10B}"/>
                </a:ext>
              </a:extLst>
            </p:cNvPr>
            <p:cNvCxnSpPr>
              <a:stCxn id="43" idx="3"/>
              <a:endCxn id="50" idx="1"/>
            </p:cNvCxnSpPr>
            <p:nvPr/>
          </p:nvCxnSpPr>
          <p:spPr>
            <a:xfrm>
              <a:off x="2409900" y="3700534"/>
              <a:ext cx="735950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ïŝľîḓè">
              <a:extLst>
                <a:ext uri="{FF2B5EF4-FFF2-40B4-BE49-F238E27FC236}">
                  <a16:creationId xmlns:a16="http://schemas.microsoft.com/office/drawing/2014/main" xmlns="" id="{875C6372-B580-4176-94AB-D4CECD3615A1}"/>
                </a:ext>
              </a:extLst>
            </p:cNvPr>
            <p:cNvSpPr/>
            <p:nvPr/>
          </p:nvSpPr>
          <p:spPr>
            <a:xfrm>
              <a:off x="0" y="1130300"/>
              <a:ext cx="12192000" cy="2586732"/>
            </a:xfrm>
            <a:prstGeom prst="rect">
              <a:avLst/>
            </a:prstGeom>
            <a:blipFill>
              <a:blip r:embed="rId3"/>
              <a:stretch>
                <a:fillRect t="-102208" b="-10121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iśļíḑè">
              <a:extLst>
                <a:ext uri="{FF2B5EF4-FFF2-40B4-BE49-F238E27FC236}">
                  <a16:creationId xmlns:a16="http://schemas.microsoft.com/office/drawing/2014/main" xmlns="" id="{287E3E57-C4DB-4BA1-83EE-DAE094129C88}"/>
                </a:ext>
              </a:extLst>
            </p:cNvPr>
            <p:cNvSpPr/>
            <p:nvPr/>
          </p:nvSpPr>
          <p:spPr>
            <a:xfrm>
              <a:off x="0" y="1143490"/>
              <a:ext cx="12190414" cy="257354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î$ļíḋè">
              <a:extLst>
                <a:ext uri="{FF2B5EF4-FFF2-40B4-BE49-F238E27FC236}">
                  <a16:creationId xmlns:a16="http://schemas.microsoft.com/office/drawing/2014/main" xmlns="" id="{2B8BE31D-0F0C-4CD8-83FE-DB2D9BBAC9A7}"/>
                </a:ext>
              </a:extLst>
            </p:cNvPr>
            <p:cNvSpPr/>
            <p:nvPr/>
          </p:nvSpPr>
          <p:spPr>
            <a:xfrm>
              <a:off x="1493612" y="3242390"/>
              <a:ext cx="916288" cy="916288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2000" b="1" dirty="0"/>
                <a:t>1</a:t>
              </a:r>
              <a:endParaRPr lang="zh-CN" altLang="en-US" sz="2000" b="1" dirty="0"/>
            </a:p>
          </p:txBody>
        </p:sp>
        <p:grpSp>
          <p:nvGrpSpPr>
            <p:cNvPr id="44" name="iŝḷiḑê">
              <a:extLst>
                <a:ext uri="{FF2B5EF4-FFF2-40B4-BE49-F238E27FC236}">
                  <a16:creationId xmlns:a16="http://schemas.microsoft.com/office/drawing/2014/main" xmlns="" id="{A5397977-C7DC-438E-847A-AA5E2564B8D4}"/>
                </a:ext>
              </a:extLst>
            </p:cNvPr>
            <p:cNvGrpSpPr/>
            <p:nvPr/>
          </p:nvGrpSpPr>
          <p:grpSpPr>
            <a:xfrm>
              <a:off x="660400" y="4617934"/>
              <a:ext cx="2582713" cy="1516166"/>
              <a:chOff x="666750" y="4297834"/>
              <a:chExt cx="1712561" cy="1516166"/>
            </a:xfrm>
          </p:grpSpPr>
          <p:sp>
            <p:nvSpPr>
              <p:cNvPr id="62" name="ïṡḻid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66750" y="4685432"/>
                <a:ext cx="1712561" cy="1128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63" name="íŝḷí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66750" y="4297834"/>
                <a:ext cx="171256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45" name="ïś1îďe">
              <a:extLst>
                <a:ext uri="{FF2B5EF4-FFF2-40B4-BE49-F238E27FC236}">
                  <a16:creationId xmlns:a16="http://schemas.microsoft.com/office/drawing/2014/main" xmlns="" id="{52C4DD07-6925-4270-B295-D93973D2B43D}"/>
                </a:ext>
              </a:extLst>
            </p:cNvPr>
            <p:cNvSpPr/>
            <p:nvPr/>
          </p:nvSpPr>
          <p:spPr>
            <a:xfrm>
              <a:off x="4252208" y="3242390"/>
              <a:ext cx="916288" cy="916288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000" b="1" dirty="0"/>
                <a:t>2</a:t>
              </a:r>
              <a:endParaRPr lang="zh-CN" altLang="en-US" sz="2000" b="1" dirty="0"/>
            </a:p>
          </p:txBody>
        </p:sp>
        <p:grpSp>
          <p:nvGrpSpPr>
            <p:cNvPr id="46" name="îṧ1íḋê">
              <a:extLst>
                <a:ext uri="{FF2B5EF4-FFF2-40B4-BE49-F238E27FC236}">
                  <a16:creationId xmlns:a16="http://schemas.microsoft.com/office/drawing/2014/main" xmlns="" id="{6AC984B6-30A9-437D-BF6E-110BE4A3CC2E}"/>
                </a:ext>
              </a:extLst>
            </p:cNvPr>
            <p:cNvGrpSpPr/>
            <p:nvPr/>
          </p:nvGrpSpPr>
          <p:grpSpPr>
            <a:xfrm>
              <a:off x="3418996" y="4617934"/>
              <a:ext cx="2582713" cy="1516166"/>
              <a:chOff x="2481088" y="4297834"/>
              <a:chExt cx="1712561" cy="1516166"/>
            </a:xfrm>
          </p:grpSpPr>
          <p:sp>
            <p:nvSpPr>
              <p:cNvPr id="60" name="iṧḷí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2481088" y="4685432"/>
                <a:ext cx="1712561" cy="1128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61" name="î$ļïḓ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2481088" y="4297834"/>
                <a:ext cx="171256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47" name="i$ḻïḍè">
              <a:extLst>
                <a:ext uri="{FF2B5EF4-FFF2-40B4-BE49-F238E27FC236}">
                  <a16:creationId xmlns:a16="http://schemas.microsoft.com/office/drawing/2014/main" xmlns="" id="{C9E5B922-240A-483F-A8DF-05BF189A3C07}"/>
                </a:ext>
              </a:extLst>
            </p:cNvPr>
            <p:cNvSpPr/>
            <p:nvPr/>
          </p:nvSpPr>
          <p:spPr>
            <a:xfrm>
              <a:off x="7010804" y="3242390"/>
              <a:ext cx="916288" cy="916288"/>
            </a:xfrm>
            <a:prstGeom prst="diamond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2000" b="1" dirty="0"/>
                <a:t>3</a:t>
              </a:r>
              <a:endParaRPr lang="zh-CN" altLang="en-US" sz="2000" b="1" dirty="0"/>
            </a:p>
          </p:txBody>
        </p:sp>
        <p:grpSp>
          <p:nvGrpSpPr>
            <p:cNvPr id="48" name="ísľïḋê">
              <a:extLst>
                <a:ext uri="{FF2B5EF4-FFF2-40B4-BE49-F238E27FC236}">
                  <a16:creationId xmlns:a16="http://schemas.microsoft.com/office/drawing/2014/main" xmlns="" id="{91060B69-496E-4E0A-AEA7-92B584AF3F3D}"/>
                </a:ext>
              </a:extLst>
            </p:cNvPr>
            <p:cNvGrpSpPr/>
            <p:nvPr/>
          </p:nvGrpSpPr>
          <p:grpSpPr>
            <a:xfrm>
              <a:off x="6177592" y="4617934"/>
              <a:ext cx="2582713" cy="1516166"/>
              <a:chOff x="4295426" y="4297834"/>
              <a:chExt cx="1712561" cy="1516166"/>
            </a:xfrm>
          </p:grpSpPr>
          <p:sp>
            <p:nvSpPr>
              <p:cNvPr id="58" name="íşḷi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295426" y="4685432"/>
                <a:ext cx="1712561" cy="1128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59" name="íŝľï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295426" y="4297834"/>
                <a:ext cx="171256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49" name="iṣļïďè">
              <a:extLst>
                <a:ext uri="{FF2B5EF4-FFF2-40B4-BE49-F238E27FC236}">
                  <a16:creationId xmlns:a16="http://schemas.microsoft.com/office/drawing/2014/main" xmlns="" id="{0D057597-1A73-45B6-86C8-F457BFD20BD7}"/>
                </a:ext>
              </a:extLst>
            </p:cNvPr>
            <p:cNvGrpSpPr/>
            <p:nvPr/>
          </p:nvGrpSpPr>
          <p:grpSpPr>
            <a:xfrm>
              <a:off x="8936188" y="4617934"/>
              <a:ext cx="2582713" cy="1516166"/>
              <a:chOff x="6109764" y="4297834"/>
              <a:chExt cx="1712561" cy="1516166"/>
            </a:xfrm>
          </p:grpSpPr>
          <p:sp>
            <p:nvSpPr>
              <p:cNvPr id="56" name="iSlíd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109764" y="4685432"/>
                <a:ext cx="1712561" cy="1128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57" name="îṥḷiḑ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109764" y="4297834"/>
                <a:ext cx="171256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50" name="ïṩḻïdé">
              <a:extLst>
                <a:ext uri="{FF2B5EF4-FFF2-40B4-BE49-F238E27FC236}">
                  <a16:creationId xmlns:a16="http://schemas.microsoft.com/office/drawing/2014/main" xmlns="" id="{82FC85E5-DA48-4B28-8BFF-BE662AD100BE}"/>
                </a:ext>
              </a:extLst>
            </p:cNvPr>
            <p:cNvSpPr/>
            <p:nvPr/>
          </p:nvSpPr>
          <p:spPr>
            <a:xfrm>
              <a:off x="9769400" y="3242390"/>
              <a:ext cx="916288" cy="916288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2000" b="1" dirty="0"/>
                <a:t>4</a:t>
              </a:r>
              <a:endParaRPr lang="zh-CN" altLang="en-US" sz="2000" b="1" dirty="0"/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47B69CC6-36A2-4987-9E87-799194D2EC1B}"/>
                </a:ext>
              </a:extLst>
            </p:cNvPr>
            <p:cNvCxnSpPr/>
            <p:nvPr/>
          </p:nvCxnSpPr>
          <p:spPr>
            <a:xfrm>
              <a:off x="3331055" y="4617934"/>
              <a:ext cx="0" cy="15161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D46A79F0-63DD-46F5-A0EF-4C8F09288553}"/>
                </a:ext>
              </a:extLst>
            </p:cNvPr>
            <p:cNvCxnSpPr/>
            <p:nvPr/>
          </p:nvCxnSpPr>
          <p:spPr>
            <a:xfrm>
              <a:off x="6089651" y="4617934"/>
              <a:ext cx="0" cy="15161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2B8BBFD8-A4C0-4156-8B01-80B3362144EC}"/>
                </a:ext>
              </a:extLst>
            </p:cNvPr>
            <p:cNvCxnSpPr/>
            <p:nvPr/>
          </p:nvCxnSpPr>
          <p:spPr>
            <a:xfrm>
              <a:off x="8848249" y="4617934"/>
              <a:ext cx="0" cy="15161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ïsḻïde">
              <a:extLst>
                <a:ext uri="{FF2B5EF4-FFF2-40B4-BE49-F238E27FC236}">
                  <a16:creationId xmlns:a16="http://schemas.microsoft.com/office/drawing/2014/main" xmlns="" id="{37659DC4-E67C-4061-8EEA-F842BABE0661}"/>
                </a:ext>
              </a:extLst>
            </p:cNvPr>
            <p:cNvSpPr txBox="1"/>
            <p:nvPr/>
          </p:nvSpPr>
          <p:spPr>
            <a:xfrm>
              <a:off x="666750" y="1465599"/>
              <a:ext cx="108585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800" dirty="0"/>
                <a:t>Unified fonts make reading more fluent.</a:t>
              </a:r>
            </a:p>
          </p:txBody>
        </p:sp>
        <p:sp>
          <p:nvSpPr>
            <p:cNvPr id="55" name="í$ļïďê">
              <a:extLst>
                <a:ext uri="{FF2B5EF4-FFF2-40B4-BE49-F238E27FC236}">
                  <a16:creationId xmlns:a16="http://schemas.microsoft.com/office/drawing/2014/main" xmlns="" id="{085294F2-93C3-4D02-92E5-86330619B653}"/>
                </a:ext>
              </a:extLst>
            </p:cNvPr>
            <p:cNvSpPr txBox="1"/>
            <p:nvPr/>
          </p:nvSpPr>
          <p:spPr>
            <a:xfrm>
              <a:off x="666751" y="2047525"/>
              <a:ext cx="10858495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708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515101" y="3117851"/>
            <a:ext cx="5005388" cy="895350"/>
          </a:xfrm>
        </p:spPr>
        <p:txBody>
          <a:bodyPr/>
          <a:lstStyle/>
          <a:p>
            <a:pPr algn="l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525708" y="4063999"/>
            <a:ext cx="5005388" cy="1015623"/>
          </a:xfrm>
        </p:spPr>
        <p:txBody>
          <a:bodyPr/>
          <a:lstStyle/>
          <a:p>
            <a:pPr lvl="0" algn="l"/>
            <a:r>
              <a:rPr lang="en-US" altLang="zh-CN" dirty="0"/>
              <a:t>Supporting text here.</a:t>
            </a:r>
          </a:p>
          <a:p>
            <a:pPr lvl="0" algn="l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9D9E6FC-F1E4-4E87-BC4F-3D332715E173}"/>
              </a:ext>
            </a:extLst>
          </p:cNvPr>
          <p:cNvSpPr txBox="1"/>
          <p:nvPr/>
        </p:nvSpPr>
        <p:spPr>
          <a:xfrm>
            <a:off x="6631652" y="2539091"/>
            <a:ext cx="945363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51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ED68F7-B781-48F4-81BA-78B5D3F27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BA0EF1-4841-4835-9F11-D0AF2DC68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1EAC61-8884-4037-AFD7-8DCBAEE4A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3e908547-8c33-4f16-af9f-761563c29e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632252-90AB-495A-94D1-3BC80E4713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3557" y="1674000"/>
            <a:ext cx="10484887" cy="3876110"/>
            <a:chOff x="853557" y="1674000"/>
            <a:chExt cx="10484887" cy="3876110"/>
          </a:xfrm>
        </p:grpSpPr>
        <p:sp>
          <p:nvSpPr>
            <p:cNvPr id="6" name="îş1ïďe">
              <a:extLst>
                <a:ext uri="{FF2B5EF4-FFF2-40B4-BE49-F238E27FC236}">
                  <a16:creationId xmlns:a16="http://schemas.microsoft.com/office/drawing/2014/main" xmlns="" id="{28C78FAC-BC36-43B2-B627-5779E0CAE744}"/>
                </a:ext>
              </a:extLst>
            </p:cNvPr>
            <p:cNvSpPr/>
            <p:nvPr/>
          </p:nvSpPr>
          <p:spPr bwMode="auto">
            <a:xfrm>
              <a:off x="1271556" y="1674000"/>
              <a:ext cx="9648889" cy="2683201"/>
            </a:xfrm>
            <a:custGeom>
              <a:avLst/>
              <a:gdLst>
                <a:gd name="T0" fmla="+- 0 10799 137"/>
                <a:gd name="T1" fmla="*/ T0 w 21325"/>
                <a:gd name="T2" fmla="*/ 10297 h 20595"/>
                <a:gd name="T3" fmla="+- 0 10799 137"/>
                <a:gd name="T4" fmla="*/ T3 w 21325"/>
                <a:gd name="T5" fmla="*/ 10297 h 20595"/>
                <a:gd name="T6" fmla="+- 0 10799 137"/>
                <a:gd name="T7" fmla="*/ T6 w 21325"/>
                <a:gd name="T8" fmla="*/ 10297 h 20595"/>
                <a:gd name="T9" fmla="+- 0 10799 137"/>
                <a:gd name="T10" fmla="*/ T9 w 21325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25" h="20595">
                  <a:moveTo>
                    <a:pt x="7460" y="0"/>
                  </a:moveTo>
                  <a:cubicBezTo>
                    <a:pt x="6701" y="0"/>
                    <a:pt x="5943" y="1004"/>
                    <a:pt x="5364" y="3015"/>
                  </a:cubicBezTo>
                  <a:cubicBezTo>
                    <a:pt x="5216" y="3528"/>
                    <a:pt x="5088" y="4082"/>
                    <a:pt x="4978" y="4666"/>
                  </a:cubicBezTo>
                  <a:cubicBezTo>
                    <a:pt x="4802" y="5522"/>
                    <a:pt x="4623" y="6511"/>
                    <a:pt x="4433" y="7355"/>
                  </a:cubicBezTo>
                  <a:cubicBezTo>
                    <a:pt x="4291" y="7986"/>
                    <a:pt x="4091" y="8422"/>
                    <a:pt x="3868" y="8636"/>
                  </a:cubicBezTo>
                  <a:cubicBezTo>
                    <a:pt x="3543" y="8949"/>
                    <a:pt x="3237" y="8788"/>
                    <a:pt x="2957" y="8196"/>
                  </a:cubicBezTo>
                  <a:cubicBezTo>
                    <a:pt x="2717" y="7690"/>
                    <a:pt x="2519" y="6882"/>
                    <a:pt x="2273" y="6452"/>
                  </a:cubicBezTo>
                  <a:cubicBezTo>
                    <a:pt x="1721" y="4949"/>
                    <a:pt x="920" y="5076"/>
                    <a:pt x="412" y="6842"/>
                  </a:cubicBezTo>
                  <a:cubicBezTo>
                    <a:pt x="-137" y="8749"/>
                    <a:pt x="-137" y="11844"/>
                    <a:pt x="412" y="13751"/>
                  </a:cubicBezTo>
                  <a:cubicBezTo>
                    <a:pt x="961" y="15659"/>
                    <a:pt x="1852" y="15659"/>
                    <a:pt x="2401" y="13751"/>
                  </a:cubicBezTo>
                  <a:cubicBezTo>
                    <a:pt x="2424" y="13672"/>
                    <a:pt x="2444" y="13587"/>
                    <a:pt x="2465" y="13503"/>
                  </a:cubicBezTo>
                  <a:cubicBezTo>
                    <a:pt x="2512" y="13392"/>
                    <a:pt x="2559" y="13278"/>
                    <a:pt x="2605" y="13164"/>
                  </a:cubicBezTo>
                  <a:cubicBezTo>
                    <a:pt x="2877" y="12500"/>
                    <a:pt x="3169" y="11842"/>
                    <a:pt x="3508" y="11816"/>
                  </a:cubicBezTo>
                  <a:cubicBezTo>
                    <a:pt x="4045" y="11775"/>
                    <a:pt x="4450" y="13254"/>
                    <a:pt x="4790" y="14750"/>
                  </a:cubicBezTo>
                  <a:cubicBezTo>
                    <a:pt x="4931" y="15771"/>
                    <a:pt x="5120" y="16732"/>
                    <a:pt x="5364" y="17578"/>
                  </a:cubicBezTo>
                  <a:cubicBezTo>
                    <a:pt x="6521" y="21599"/>
                    <a:pt x="8399" y="21599"/>
                    <a:pt x="9557" y="17578"/>
                  </a:cubicBezTo>
                  <a:cubicBezTo>
                    <a:pt x="9601" y="17424"/>
                    <a:pt x="9643" y="17265"/>
                    <a:pt x="9684" y="17104"/>
                  </a:cubicBezTo>
                  <a:cubicBezTo>
                    <a:pt x="10226" y="15788"/>
                    <a:pt x="10609" y="13433"/>
                    <a:pt x="11267" y="12762"/>
                  </a:cubicBezTo>
                  <a:cubicBezTo>
                    <a:pt x="11933" y="12084"/>
                    <a:pt x="12577" y="13243"/>
                    <a:pt x="13119" y="14575"/>
                  </a:cubicBezTo>
                  <a:cubicBezTo>
                    <a:pt x="13319" y="15068"/>
                    <a:pt x="13514" y="15594"/>
                    <a:pt x="13724" y="16048"/>
                  </a:cubicBezTo>
                  <a:cubicBezTo>
                    <a:pt x="14395" y="17738"/>
                    <a:pt x="15294" y="17839"/>
                    <a:pt x="15993" y="16344"/>
                  </a:cubicBezTo>
                  <a:lnTo>
                    <a:pt x="15993" y="16388"/>
                  </a:lnTo>
                  <a:cubicBezTo>
                    <a:pt x="16008" y="16345"/>
                    <a:pt x="16022" y="16299"/>
                    <a:pt x="16036" y="16255"/>
                  </a:cubicBezTo>
                  <a:cubicBezTo>
                    <a:pt x="16154" y="15989"/>
                    <a:pt x="16265" y="15679"/>
                    <a:pt x="16368" y="15321"/>
                  </a:cubicBezTo>
                  <a:cubicBezTo>
                    <a:pt x="16431" y="15103"/>
                    <a:pt x="16487" y="14870"/>
                    <a:pt x="16540" y="14632"/>
                  </a:cubicBezTo>
                  <a:cubicBezTo>
                    <a:pt x="16575" y="14515"/>
                    <a:pt x="16611" y="14401"/>
                    <a:pt x="16645" y="14282"/>
                  </a:cubicBezTo>
                  <a:cubicBezTo>
                    <a:pt x="16984" y="13107"/>
                    <a:pt x="17343" y="11817"/>
                    <a:pt x="17817" y="11816"/>
                  </a:cubicBezTo>
                  <a:cubicBezTo>
                    <a:pt x="18157" y="11815"/>
                    <a:pt x="18449" y="12494"/>
                    <a:pt x="18720" y="13164"/>
                  </a:cubicBezTo>
                  <a:cubicBezTo>
                    <a:pt x="18767" y="13280"/>
                    <a:pt x="18813" y="13395"/>
                    <a:pt x="18861" y="13508"/>
                  </a:cubicBezTo>
                  <a:cubicBezTo>
                    <a:pt x="18881" y="13590"/>
                    <a:pt x="18902" y="13673"/>
                    <a:pt x="18924" y="13751"/>
                  </a:cubicBezTo>
                  <a:cubicBezTo>
                    <a:pt x="19473" y="15659"/>
                    <a:pt x="20364" y="15659"/>
                    <a:pt x="20913" y="13751"/>
                  </a:cubicBezTo>
                  <a:cubicBezTo>
                    <a:pt x="21463" y="11844"/>
                    <a:pt x="21463" y="8749"/>
                    <a:pt x="20913" y="6842"/>
                  </a:cubicBezTo>
                  <a:cubicBezTo>
                    <a:pt x="20405" y="5076"/>
                    <a:pt x="19604" y="4949"/>
                    <a:pt x="19052" y="6452"/>
                  </a:cubicBezTo>
                  <a:cubicBezTo>
                    <a:pt x="18805" y="6879"/>
                    <a:pt x="18606" y="7682"/>
                    <a:pt x="18368" y="8196"/>
                  </a:cubicBezTo>
                  <a:cubicBezTo>
                    <a:pt x="18088" y="8801"/>
                    <a:pt x="17781" y="8993"/>
                    <a:pt x="17457" y="8636"/>
                  </a:cubicBezTo>
                  <a:cubicBezTo>
                    <a:pt x="17243" y="8400"/>
                    <a:pt x="17054" y="7922"/>
                    <a:pt x="16892" y="7355"/>
                  </a:cubicBezTo>
                  <a:cubicBezTo>
                    <a:pt x="16806" y="7055"/>
                    <a:pt x="16727" y="6740"/>
                    <a:pt x="16642" y="6456"/>
                  </a:cubicBezTo>
                  <a:cubicBezTo>
                    <a:pt x="16564" y="6037"/>
                    <a:pt x="16474" y="5639"/>
                    <a:pt x="16368" y="5272"/>
                  </a:cubicBezTo>
                  <a:cubicBezTo>
                    <a:pt x="15619" y="2669"/>
                    <a:pt x="14432" y="2508"/>
                    <a:pt x="13628" y="4789"/>
                  </a:cubicBezTo>
                  <a:cubicBezTo>
                    <a:pt x="13546" y="4942"/>
                    <a:pt x="13465" y="5101"/>
                    <a:pt x="13386" y="5272"/>
                  </a:cubicBezTo>
                  <a:cubicBezTo>
                    <a:pt x="12852" y="6421"/>
                    <a:pt x="12348" y="8048"/>
                    <a:pt x="11685" y="8121"/>
                  </a:cubicBezTo>
                  <a:cubicBezTo>
                    <a:pt x="11111" y="8184"/>
                    <a:pt x="10652" y="7089"/>
                    <a:pt x="10263" y="5658"/>
                  </a:cubicBezTo>
                  <a:cubicBezTo>
                    <a:pt x="10080" y="4985"/>
                    <a:pt x="9913" y="4244"/>
                    <a:pt x="9722" y="3643"/>
                  </a:cubicBezTo>
                  <a:cubicBezTo>
                    <a:pt x="9670" y="3428"/>
                    <a:pt x="9615" y="3217"/>
                    <a:pt x="9557" y="3015"/>
                  </a:cubicBezTo>
                  <a:cubicBezTo>
                    <a:pt x="8978" y="1004"/>
                    <a:pt x="8219" y="0"/>
                    <a:pt x="7460" y="0"/>
                  </a:cubicBezTo>
                  <a:close/>
                  <a:moveTo>
                    <a:pt x="7460" y="2478"/>
                  </a:moveTo>
                  <a:cubicBezTo>
                    <a:pt x="8043" y="2478"/>
                    <a:pt x="8625" y="3248"/>
                    <a:pt x="9070" y="4792"/>
                  </a:cubicBezTo>
                  <a:cubicBezTo>
                    <a:pt x="9959" y="7878"/>
                    <a:pt x="9959" y="12884"/>
                    <a:pt x="9070" y="15971"/>
                  </a:cubicBezTo>
                  <a:cubicBezTo>
                    <a:pt x="8181" y="19058"/>
                    <a:pt x="6740" y="19058"/>
                    <a:pt x="5851" y="15971"/>
                  </a:cubicBezTo>
                  <a:cubicBezTo>
                    <a:pt x="4962" y="12884"/>
                    <a:pt x="4962" y="7878"/>
                    <a:pt x="5851" y="4792"/>
                  </a:cubicBezTo>
                  <a:cubicBezTo>
                    <a:pt x="6295" y="3248"/>
                    <a:pt x="6878" y="2478"/>
                    <a:pt x="7460" y="2478"/>
                  </a:cubicBezTo>
                  <a:close/>
                  <a:moveTo>
                    <a:pt x="14921" y="5071"/>
                  </a:moveTo>
                  <a:cubicBezTo>
                    <a:pt x="15307" y="5071"/>
                    <a:pt x="15692" y="5581"/>
                    <a:pt x="15985" y="6602"/>
                  </a:cubicBezTo>
                  <a:cubicBezTo>
                    <a:pt x="16573" y="8642"/>
                    <a:pt x="16573" y="11951"/>
                    <a:pt x="15985" y="13992"/>
                  </a:cubicBezTo>
                  <a:cubicBezTo>
                    <a:pt x="15398" y="16032"/>
                    <a:pt x="14445" y="16032"/>
                    <a:pt x="13857" y="13992"/>
                  </a:cubicBezTo>
                  <a:cubicBezTo>
                    <a:pt x="13270" y="11951"/>
                    <a:pt x="13270" y="8642"/>
                    <a:pt x="13857" y="6602"/>
                  </a:cubicBezTo>
                  <a:cubicBezTo>
                    <a:pt x="14151" y="5581"/>
                    <a:pt x="14536" y="5071"/>
                    <a:pt x="14921" y="5071"/>
                  </a:cubicBezTo>
                  <a:close/>
                  <a:moveTo>
                    <a:pt x="1407" y="6850"/>
                  </a:moveTo>
                  <a:cubicBezTo>
                    <a:pt x="1667" y="6850"/>
                    <a:pt x="1927" y="7194"/>
                    <a:pt x="2126" y="7884"/>
                  </a:cubicBezTo>
                  <a:cubicBezTo>
                    <a:pt x="2523" y="9264"/>
                    <a:pt x="2523" y="11502"/>
                    <a:pt x="2126" y="12882"/>
                  </a:cubicBezTo>
                  <a:cubicBezTo>
                    <a:pt x="1729" y="14262"/>
                    <a:pt x="1084" y="14262"/>
                    <a:pt x="687" y="12882"/>
                  </a:cubicBezTo>
                  <a:cubicBezTo>
                    <a:pt x="290" y="11502"/>
                    <a:pt x="290" y="9264"/>
                    <a:pt x="687" y="7884"/>
                  </a:cubicBezTo>
                  <a:cubicBezTo>
                    <a:pt x="886" y="7194"/>
                    <a:pt x="1146" y="6850"/>
                    <a:pt x="1407" y="6850"/>
                  </a:cubicBezTo>
                  <a:close/>
                  <a:moveTo>
                    <a:pt x="19918" y="6850"/>
                  </a:moveTo>
                  <a:cubicBezTo>
                    <a:pt x="20179" y="6850"/>
                    <a:pt x="20439" y="7194"/>
                    <a:pt x="20638" y="7884"/>
                  </a:cubicBezTo>
                  <a:cubicBezTo>
                    <a:pt x="21035" y="9264"/>
                    <a:pt x="21035" y="11502"/>
                    <a:pt x="20638" y="12882"/>
                  </a:cubicBezTo>
                  <a:cubicBezTo>
                    <a:pt x="20241" y="14262"/>
                    <a:pt x="19596" y="14262"/>
                    <a:pt x="19199" y="12882"/>
                  </a:cubicBezTo>
                  <a:cubicBezTo>
                    <a:pt x="18802" y="11502"/>
                    <a:pt x="18802" y="9264"/>
                    <a:pt x="19199" y="7884"/>
                  </a:cubicBezTo>
                  <a:cubicBezTo>
                    <a:pt x="19398" y="7194"/>
                    <a:pt x="19658" y="6850"/>
                    <a:pt x="19918" y="6850"/>
                  </a:cubicBezTo>
                  <a:close/>
                </a:path>
              </a:pathLst>
            </a:custGeom>
            <a:solidFill>
              <a:srgbClr val="D7D5D6">
                <a:alpha val="616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ṥļïḑé">
              <a:extLst>
                <a:ext uri="{FF2B5EF4-FFF2-40B4-BE49-F238E27FC236}">
                  <a16:creationId xmlns:a16="http://schemas.microsoft.com/office/drawing/2014/main" xmlns="" id="{48915A66-697E-470C-A939-8CEF511361E4}"/>
                </a:ext>
              </a:extLst>
            </p:cNvPr>
            <p:cNvSpPr/>
            <p:nvPr/>
          </p:nvSpPr>
          <p:spPr bwMode="auto">
            <a:xfrm flipH="1">
              <a:off x="1573416" y="2692471"/>
              <a:ext cx="668346" cy="66834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ṥľiḋè">
              <a:extLst>
                <a:ext uri="{FF2B5EF4-FFF2-40B4-BE49-F238E27FC236}">
                  <a16:creationId xmlns:a16="http://schemas.microsoft.com/office/drawing/2014/main" xmlns="" id="{DFCBBC93-5204-470E-BDBD-8AABE405ABF1}"/>
                </a:ext>
              </a:extLst>
            </p:cNvPr>
            <p:cNvSpPr/>
            <p:nvPr/>
          </p:nvSpPr>
          <p:spPr bwMode="auto">
            <a:xfrm>
              <a:off x="3842684" y="2222093"/>
              <a:ext cx="1608284" cy="160828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ļíḑè">
              <a:extLst>
                <a:ext uri="{FF2B5EF4-FFF2-40B4-BE49-F238E27FC236}">
                  <a16:creationId xmlns:a16="http://schemas.microsoft.com/office/drawing/2014/main" xmlns="" id="{4CD67778-8972-4B02-9F03-CD7232F5DB99}"/>
                </a:ext>
              </a:extLst>
            </p:cNvPr>
            <p:cNvSpPr/>
            <p:nvPr/>
          </p:nvSpPr>
          <p:spPr bwMode="auto">
            <a:xfrm>
              <a:off x="7511634" y="2504320"/>
              <a:ext cx="1022561" cy="102174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şḷïḑé">
              <a:extLst>
                <a:ext uri="{FF2B5EF4-FFF2-40B4-BE49-F238E27FC236}">
                  <a16:creationId xmlns:a16="http://schemas.microsoft.com/office/drawing/2014/main" xmlns="" id="{31E6330F-5078-4D7F-8204-7BDD4598FAF6}"/>
                </a:ext>
              </a:extLst>
            </p:cNvPr>
            <p:cNvSpPr/>
            <p:nvPr/>
          </p:nvSpPr>
          <p:spPr bwMode="auto">
            <a:xfrm>
              <a:off x="9950239" y="2692471"/>
              <a:ext cx="668346" cy="66834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ļïďe">
              <a:extLst>
                <a:ext uri="{FF2B5EF4-FFF2-40B4-BE49-F238E27FC236}">
                  <a16:creationId xmlns:a16="http://schemas.microsoft.com/office/drawing/2014/main" xmlns="" id="{3913F16D-F509-45F6-BAA8-9EE01114A1F8}"/>
                </a:ext>
              </a:extLst>
            </p:cNvPr>
            <p:cNvSpPr/>
            <p:nvPr/>
          </p:nvSpPr>
          <p:spPr bwMode="auto">
            <a:xfrm>
              <a:off x="1794290" y="2890439"/>
              <a:ext cx="227418" cy="2495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5882" y="21600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  <a:moveTo>
                    <a:pt x="13658" y="21600"/>
                  </a:moveTo>
                  <a:lnTo>
                    <a:pt x="7941" y="21600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600"/>
                    <a:pt x="13658" y="21600"/>
                  </a:cubicBezTo>
                  <a:close/>
                  <a:moveTo>
                    <a:pt x="5717" y="21600"/>
                  </a:moveTo>
                  <a:lnTo>
                    <a:pt x="0" y="21600"/>
                  </a:lnTo>
                  <a:lnTo>
                    <a:pt x="0" y="5989"/>
                  </a:lnTo>
                  <a:lnTo>
                    <a:pt x="5717" y="5989"/>
                  </a:lnTo>
                  <a:cubicBezTo>
                    <a:pt x="5717" y="5989"/>
                    <a:pt x="5717" y="21600"/>
                    <a:pt x="5717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ŝḷîḑe">
              <a:extLst>
                <a:ext uri="{FF2B5EF4-FFF2-40B4-BE49-F238E27FC236}">
                  <a16:creationId xmlns:a16="http://schemas.microsoft.com/office/drawing/2014/main" xmlns="" id="{F0D7A256-A648-4545-A89A-7B1392D2488B}"/>
                </a:ext>
              </a:extLst>
            </p:cNvPr>
            <p:cNvSpPr/>
            <p:nvPr/>
          </p:nvSpPr>
          <p:spPr bwMode="auto">
            <a:xfrm>
              <a:off x="7855215" y="2847901"/>
              <a:ext cx="335400" cy="335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8"/>
                  </a:cubicBezTo>
                  <a:cubicBezTo>
                    <a:pt x="21599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śļidè">
              <a:extLst>
                <a:ext uri="{FF2B5EF4-FFF2-40B4-BE49-F238E27FC236}">
                  <a16:creationId xmlns:a16="http://schemas.microsoft.com/office/drawing/2014/main" xmlns="" id="{ADFCE756-934F-4505-8AB8-B36C36C2BDDE}"/>
                </a:ext>
              </a:extLst>
            </p:cNvPr>
            <p:cNvSpPr/>
            <p:nvPr/>
          </p:nvSpPr>
          <p:spPr bwMode="auto">
            <a:xfrm>
              <a:off x="4388323" y="2785729"/>
              <a:ext cx="517007" cy="4810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ľíḍé">
              <a:extLst>
                <a:ext uri="{FF2B5EF4-FFF2-40B4-BE49-F238E27FC236}">
                  <a16:creationId xmlns:a16="http://schemas.microsoft.com/office/drawing/2014/main" xmlns="" id="{1825EC98-AC65-4EB3-84CF-C35AD782F24B}"/>
                </a:ext>
              </a:extLst>
            </p:cNvPr>
            <p:cNvSpPr/>
            <p:nvPr/>
          </p:nvSpPr>
          <p:spPr bwMode="auto">
            <a:xfrm>
              <a:off x="10157205" y="2937068"/>
              <a:ext cx="254414" cy="1783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303"/>
                  </a:moveTo>
                  <a:lnTo>
                    <a:pt x="21599" y="19991"/>
                  </a:lnTo>
                  <a:lnTo>
                    <a:pt x="15324" y="10736"/>
                  </a:lnTo>
                  <a:cubicBezTo>
                    <a:pt x="15324" y="10736"/>
                    <a:pt x="21599" y="2303"/>
                    <a:pt x="21599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600"/>
                  </a:moveTo>
                  <a:lnTo>
                    <a:pt x="1188" y="21600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600"/>
                    <a:pt x="20412" y="21600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î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3557" y="416695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íşḻï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3557" y="375407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iṧ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592794" y="499271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îṡḷí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592794" y="457983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ï$ḻí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968882" y="457983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Sḷi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68882" y="416695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ṩḻï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30381" y="416695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iŝļi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30381" y="375407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94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C59FE9-9642-446B-820F-15A9490D7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7540666-D674-40EB-A93F-FB0914FAA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447AF29-ECA5-4D5F-9B7E-A4F02EC9A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5d1d28bd-e487-4c7b-be7d-aaf96066aea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CD27F30-BA8C-428E-ADA9-CEFA804EE4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8275"/>
            <a:ext cx="10858666" cy="5018525"/>
            <a:chOff x="673100" y="1128275"/>
            <a:chExt cx="10858666" cy="5018525"/>
          </a:xfrm>
        </p:grpSpPr>
        <p:sp>
          <p:nvSpPr>
            <p:cNvPr id="6" name="ïṩḷíḑê">
              <a:extLst>
                <a:ext uri="{FF2B5EF4-FFF2-40B4-BE49-F238E27FC236}">
                  <a16:creationId xmlns:a16="http://schemas.microsoft.com/office/drawing/2014/main" xmlns="" id="{9D375BA6-18A6-48AC-A9F1-F1A4F96ED102}"/>
                </a:ext>
              </a:extLst>
            </p:cNvPr>
            <p:cNvSpPr/>
            <p:nvPr/>
          </p:nvSpPr>
          <p:spPr>
            <a:xfrm flipH="1">
              <a:off x="3531000" y="3462023"/>
              <a:ext cx="1110801" cy="2684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1" y="11419"/>
                  </a:moveTo>
                  <a:lnTo>
                    <a:pt x="21589" y="10555"/>
                  </a:lnTo>
                  <a:cubicBezTo>
                    <a:pt x="21600" y="10555"/>
                    <a:pt x="21600" y="3745"/>
                    <a:pt x="21600" y="3745"/>
                  </a:cubicBezTo>
                  <a:cubicBezTo>
                    <a:pt x="21600" y="1676"/>
                    <a:pt x="17403" y="0"/>
                    <a:pt x="12227" y="0"/>
                  </a:cubicBezTo>
                  <a:cubicBezTo>
                    <a:pt x="7050" y="0"/>
                    <a:pt x="2854" y="1676"/>
                    <a:pt x="2854" y="3745"/>
                  </a:cubicBezTo>
                  <a:lnTo>
                    <a:pt x="2854" y="5872"/>
                  </a:lnTo>
                  <a:lnTo>
                    <a:pt x="0" y="5872"/>
                  </a:lnTo>
                  <a:lnTo>
                    <a:pt x="0" y="6093"/>
                  </a:lnTo>
                  <a:lnTo>
                    <a:pt x="0" y="16077"/>
                  </a:lnTo>
                  <a:lnTo>
                    <a:pt x="0" y="16077"/>
                  </a:lnTo>
                  <a:cubicBezTo>
                    <a:pt x="0" y="16828"/>
                    <a:pt x="0" y="17347"/>
                    <a:pt x="0" y="17347"/>
                  </a:cubicBezTo>
                  <a:cubicBezTo>
                    <a:pt x="0" y="17773"/>
                    <a:pt x="181" y="18182"/>
                    <a:pt x="509" y="18564"/>
                  </a:cubicBezTo>
                  <a:cubicBezTo>
                    <a:pt x="1864" y="20322"/>
                    <a:pt x="5962" y="21600"/>
                    <a:pt x="10808" y="21600"/>
                  </a:cubicBezTo>
                  <a:cubicBezTo>
                    <a:pt x="16759" y="21600"/>
                    <a:pt x="21584" y="19672"/>
                    <a:pt x="21584" y="17295"/>
                  </a:cubicBezTo>
                  <a:cubicBezTo>
                    <a:pt x="21584" y="17257"/>
                    <a:pt x="21579" y="17220"/>
                    <a:pt x="21576" y="17183"/>
                  </a:cubicBezTo>
                  <a:lnTo>
                    <a:pt x="21600" y="17183"/>
                  </a:lnTo>
                  <a:lnTo>
                    <a:pt x="21600" y="14999"/>
                  </a:lnTo>
                  <a:lnTo>
                    <a:pt x="21600" y="11419"/>
                  </a:lnTo>
                  <a:cubicBezTo>
                    <a:pt x="21600" y="11419"/>
                    <a:pt x="21591" y="11419"/>
                    <a:pt x="21591" y="11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şḻïḓê">
              <a:extLst>
                <a:ext uri="{FF2B5EF4-FFF2-40B4-BE49-F238E27FC236}">
                  <a16:creationId xmlns:a16="http://schemas.microsoft.com/office/drawing/2014/main" xmlns="" id="{A11948D7-BADD-4C7F-8A3F-594BACF4C016}"/>
                </a:ext>
              </a:extLst>
            </p:cNvPr>
            <p:cNvSpPr/>
            <p:nvPr/>
          </p:nvSpPr>
          <p:spPr>
            <a:xfrm flipH="1">
              <a:off x="6013975" y="1950830"/>
              <a:ext cx="1299512" cy="2613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3" y="21600"/>
                  </a:moveTo>
                  <a:lnTo>
                    <a:pt x="21600" y="21600"/>
                  </a:lnTo>
                  <a:cubicBezTo>
                    <a:pt x="19869" y="21600"/>
                    <a:pt x="18467" y="20495"/>
                    <a:pt x="18467" y="18780"/>
                  </a:cubicBezTo>
                  <a:lnTo>
                    <a:pt x="18453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5" y="0"/>
                    <a:pt x="10451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2" y="21600"/>
                    <a:pt x="3133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ş1íḍé">
              <a:extLst>
                <a:ext uri="{FF2B5EF4-FFF2-40B4-BE49-F238E27FC236}">
                  <a16:creationId xmlns:a16="http://schemas.microsoft.com/office/drawing/2014/main" xmlns="" id="{56E4A38E-ECB2-44AC-A90A-453F1930098F}"/>
                </a:ext>
              </a:extLst>
            </p:cNvPr>
            <p:cNvSpPr/>
            <p:nvPr/>
          </p:nvSpPr>
          <p:spPr>
            <a:xfrm flipH="1">
              <a:off x="6678399" y="1950830"/>
              <a:ext cx="860774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0" y="20652"/>
                    <a:pt x="9460" y="19482"/>
                  </a:cubicBezTo>
                  <a:lnTo>
                    <a:pt x="9460" y="5432"/>
                  </a:lnTo>
                  <a:cubicBezTo>
                    <a:pt x="9464" y="5342"/>
                    <a:pt x="9487" y="5250"/>
                    <a:pt x="9519" y="5157"/>
                  </a:cubicBezTo>
                  <a:cubicBezTo>
                    <a:pt x="9820" y="2286"/>
                    <a:pt x="15113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8"/>
                    <a:pt x="2117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$ḷídê">
              <a:extLst>
                <a:ext uri="{FF2B5EF4-FFF2-40B4-BE49-F238E27FC236}">
                  <a16:creationId xmlns:a16="http://schemas.microsoft.com/office/drawing/2014/main" xmlns="" id="{7D5CCBDA-BF6A-4081-82BE-33CD6E6FD4F7}"/>
                </a:ext>
              </a:extLst>
            </p:cNvPr>
            <p:cNvSpPr/>
            <p:nvPr/>
          </p:nvSpPr>
          <p:spPr>
            <a:xfrm flipH="1">
              <a:off x="4672596" y="2706425"/>
              <a:ext cx="1299510" cy="2613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4" y="21600"/>
                  </a:moveTo>
                  <a:lnTo>
                    <a:pt x="21600" y="21600"/>
                  </a:lnTo>
                  <a:cubicBezTo>
                    <a:pt x="19870" y="21600"/>
                    <a:pt x="18467" y="20495"/>
                    <a:pt x="18467" y="18780"/>
                  </a:cubicBezTo>
                  <a:lnTo>
                    <a:pt x="18454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6" y="0"/>
                    <a:pt x="10450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3" y="21600"/>
                    <a:pt x="3134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lïḑê">
              <a:extLst>
                <a:ext uri="{FF2B5EF4-FFF2-40B4-BE49-F238E27FC236}">
                  <a16:creationId xmlns:a16="http://schemas.microsoft.com/office/drawing/2014/main" xmlns="" id="{A8256ADE-6960-4663-ACC4-C069F58E6E87}"/>
                </a:ext>
              </a:extLst>
            </p:cNvPr>
            <p:cNvSpPr/>
            <p:nvPr/>
          </p:nvSpPr>
          <p:spPr>
            <a:xfrm flipH="1">
              <a:off x="5334941" y="2706425"/>
              <a:ext cx="860728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1" y="20652"/>
                    <a:pt x="9461" y="19482"/>
                  </a:cubicBezTo>
                  <a:lnTo>
                    <a:pt x="9461" y="5432"/>
                  </a:lnTo>
                  <a:cubicBezTo>
                    <a:pt x="9464" y="5342"/>
                    <a:pt x="9488" y="5250"/>
                    <a:pt x="9520" y="5157"/>
                  </a:cubicBezTo>
                  <a:cubicBezTo>
                    <a:pt x="9821" y="2286"/>
                    <a:pt x="15115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8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ḷíḋé">
              <a:extLst>
                <a:ext uri="{FF2B5EF4-FFF2-40B4-BE49-F238E27FC236}">
                  <a16:creationId xmlns:a16="http://schemas.microsoft.com/office/drawing/2014/main" xmlns="" id="{EA3C7E23-0964-4A1E-B36D-C36F99D79B55}"/>
                </a:ext>
              </a:extLst>
            </p:cNvPr>
            <p:cNvSpPr/>
            <p:nvPr/>
          </p:nvSpPr>
          <p:spPr>
            <a:xfrm flipH="1">
              <a:off x="4004546" y="3462023"/>
              <a:ext cx="860819" cy="1856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3" y="21600"/>
                    <a:pt x="9459" y="20652"/>
                    <a:pt x="9459" y="19482"/>
                  </a:cubicBezTo>
                  <a:lnTo>
                    <a:pt x="9459" y="5432"/>
                  </a:lnTo>
                  <a:cubicBezTo>
                    <a:pt x="9464" y="5342"/>
                    <a:pt x="9487" y="5250"/>
                    <a:pt x="9520" y="5157"/>
                  </a:cubicBezTo>
                  <a:cubicBezTo>
                    <a:pt x="9821" y="2286"/>
                    <a:pt x="15114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9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ŝḷîḓé">
              <a:extLst>
                <a:ext uri="{FF2B5EF4-FFF2-40B4-BE49-F238E27FC236}">
                  <a16:creationId xmlns:a16="http://schemas.microsoft.com/office/drawing/2014/main" xmlns="" id="{4E8A253E-82C5-4901-8E76-0E75C07F0D72}"/>
                </a:ext>
              </a:extLst>
            </p:cNvPr>
            <p:cNvSpPr/>
            <p:nvPr/>
          </p:nvSpPr>
          <p:spPr>
            <a:xfrm flipH="1">
              <a:off x="7361490" y="1130300"/>
              <a:ext cx="1299510" cy="267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7" y="18846"/>
                  </a:moveTo>
                  <a:lnTo>
                    <a:pt x="18456" y="11095"/>
                  </a:lnTo>
                  <a:cubicBezTo>
                    <a:pt x="18463" y="11095"/>
                    <a:pt x="18463" y="4265"/>
                    <a:pt x="18463" y="4265"/>
                  </a:cubicBezTo>
                  <a:cubicBezTo>
                    <a:pt x="18463" y="3838"/>
                    <a:pt x="18309" y="3428"/>
                    <a:pt x="18028" y="3045"/>
                  </a:cubicBezTo>
                  <a:cubicBezTo>
                    <a:pt x="16870" y="1282"/>
                    <a:pt x="13367" y="0"/>
                    <a:pt x="9225" y="0"/>
                  </a:cubicBezTo>
                  <a:cubicBezTo>
                    <a:pt x="4138" y="0"/>
                    <a:pt x="14" y="1933"/>
                    <a:pt x="14" y="4318"/>
                  </a:cubicBezTo>
                  <a:cubicBezTo>
                    <a:pt x="14" y="4356"/>
                    <a:pt x="18" y="4393"/>
                    <a:pt x="20" y="4430"/>
                  </a:cubicBezTo>
                  <a:lnTo>
                    <a:pt x="0" y="4430"/>
                  </a:lnTo>
                  <a:lnTo>
                    <a:pt x="0" y="6621"/>
                  </a:lnTo>
                  <a:lnTo>
                    <a:pt x="0" y="18846"/>
                  </a:lnTo>
                  <a:cubicBezTo>
                    <a:pt x="0" y="20760"/>
                    <a:pt x="1403" y="21600"/>
                    <a:pt x="3133" y="21600"/>
                  </a:cubicBezTo>
                  <a:lnTo>
                    <a:pt x="21600" y="21600"/>
                  </a:lnTo>
                  <a:cubicBezTo>
                    <a:pt x="19870" y="21600"/>
                    <a:pt x="18467" y="20521"/>
                    <a:pt x="18467" y="1884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ṥ1îďé">
              <a:extLst>
                <a:ext uri="{FF2B5EF4-FFF2-40B4-BE49-F238E27FC236}">
                  <a16:creationId xmlns:a16="http://schemas.microsoft.com/office/drawing/2014/main" xmlns="" id="{D923DB3B-FCA0-4218-ABF1-39F6864E935C}"/>
                </a:ext>
              </a:extLst>
            </p:cNvPr>
            <p:cNvSpPr/>
            <p:nvPr/>
          </p:nvSpPr>
          <p:spPr>
            <a:xfrm>
              <a:off x="3917674" y="5590754"/>
              <a:ext cx="337451" cy="283641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isḷiḍê">
              <a:extLst>
                <a:ext uri="{FF2B5EF4-FFF2-40B4-BE49-F238E27FC236}">
                  <a16:creationId xmlns:a16="http://schemas.microsoft.com/office/drawing/2014/main" xmlns="" id="{0DF64333-1E5D-4C2E-AE8A-AE7F5B09DA5D}"/>
                </a:ext>
              </a:extLst>
            </p:cNvPr>
            <p:cNvSpPr/>
            <p:nvPr/>
          </p:nvSpPr>
          <p:spPr>
            <a:xfrm>
              <a:off x="5166215" y="4862270"/>
              <a:ext cx="337451" cy="334403"/>
            </a:xfrm>
            <a:custGeom>
              <a:avLst/>
              <a:gdLst>
                <a:gd name="connsiteX0" fmla="*/ 509642 w 605882"/>
                <a:gd name="connsiteY0" fmla="*/ 502443 h 600411"/>
                <a:gd name="connsiteX1" fmla="*/ 515394 w 605882"/>
                <a:gd name="connsiteY1" fmla="*/ 505314 h 600411"/>
                <a:gd name="connsiteX2" fmla="*/ 515394 w 605882"/>
                <a:gd name="connsiteY2" fmla="*/ 509621 h 600411"/>
                <a:gd name="connsiteX3" fmla="*/ 525460 w 605882"/>
                <a:gd name="connsiteY3" fmla="*/ 502443 h 600411"/>
                <a:gd name="connsiteX4" fmla="*/ 531211 w 605882"/>
                <a:gd name="connsiteY4" fmla="*/ 511056 h 600411"/>
                <a:gd name="connsiteX5" fmla="*/ 542715 w 605882"/>
                <a:gd name="connsiteY5" fmla="*/ 526846 h 600411"/>
                <a:gd name="connsiteX6" fmla="*/ 544153 w 605882"/>
                <a:gd name="connsiteY6" fmla="*/ 536894 h 600411"/>
                <a:gd name="connsiteX7" fmla="*/ 539839 w 605882"/>
                <a:gd name="connsiteY7" fmla="*/ 552684 h 600411"/>
                <a:gd name="connsiteX8" fmla="*/ 531211 w 605882"/>
                <a:gd name="connsiteY8" fmla="*/ 556990 h 600411"/>
                <a:gd name="connsiteX9" fmla="*/ 522584 w 605882"/>
                <a:gd name="connsiteY9" fmla="*/ 555555 h 600411"/>
                <a:gd name="connsiteX10" fmla="*/ 515394 w 605882"/>
                <a:gd name="connsiteY10" fmla="*/ 549813 h 600411"/>
                <a:gd name="connsiteX11" fmla="*/ 508204 w 605882"/>
                <a:gd name="connsiteY11" fmla="*/ 542636 h 600411"/>
                <a:gd name="connsiteX12" fmla="*/ 488072 w 605882"/>
                <a:gd name="connsiteY12" fmla="*/ 548377 h 600411"/>
                <a:gd name="connsiteX13" fmla="*/ 479444 w 605882"/>
                <a:gd name="connsiteY13" fmla="*/ 548377 h 600411"/>
                <a:gd name="connsiteX14" fmla="*/ 478006 w 605882"/>
                <a:gd name="connsiteY14" fmla="*/ 536894 h 600411"/>
                <a:gd name="connsiteX15" fmla="*/ 476568 w 605882"/>
                <a:gd name="connsiteY15" fmla="*/ 523975 h 600411"/>
                <a:gd name="connsiteX16" fmla="*/ 488072 w 605882"/>
                <a:gd name="connsiteY16" fmla="*/ 518233 h 600411"/>
                <a:gd name="connsiteX17" fmla="*/ 493824 w 605882"/>
                <a:gd name="connsiteY17" fmla="*/ 509621 h 600411"/>
                <a:gd name="connsiteX18" fmla="*/ 501014 w 605882"/>
                <a:gd name="connsiteY18" fmla="*/ 509621 h 600411"/>
                <a:gd name="connsiteX19" fmla="*/ 509642 w 605882"/>
                <a:gd name="connsiteY19" fmla="*/ 502443 h 600411"/>
                <a:gd name="connsiteX20" fmla="*/ 510755 w 605882"/>
                <a:gd name="connsiteY20" fmla="*/ 484065 h 600411"/>
                <a:gd name="connsiteX21" fmla="*/ 515433 w 605882"/>
                <a:gd name="connsiteY21" fmla="*/ 485139 h 600411"/>
                <a:gd name="connsiteX22" fmla="*/ 525509 w 605882"/>
                <a:gd name="connsiteY22" fmla="*/ 486572 h 600411"/>
                <a:gd name="connsiteX23" fmla="*/ 534145 w 605882"/>
                <a:gd name="connsiteY23" fmla="*/ 490869 h 600411"/>
                <a:gd name="connsiteX24" fmla="*/ 537024 w 605882"/>
                <a:gd name="connsiteY24" fmla="*/ 493734 h 600411"/>
                <a:gd name="connsiteX25" fmla="*/ 539902 w 605882"/>
                <a:gd name="connsiteY25" fmla="*/ 499464 h 600411"/>
                <a:gd name="connsiteX26" fmla="*/ 534145 w 605882"/>
                <a:gd name="connsiteY26" fmla="*/ 500896 h 600411"/>
                <a:gd name="connsiteX27" fmla="*/ 525509 w 605882"/>
                <a:gd name="connsiteY27" fmla="*/ 499464 h 600411"/>
                <a:gd name="connsiteX28" fmla="*/ 516873 w 605882"/>
                <a:gd name="connsiteY28" fmla="*/ 495166 h 600411"/>
                <a:gd name="connsiteX29" fmla="*/ 516873 w 605882"/>
                <a:gd name="connsiteY29" fmla="*/ 490869 h 600411"/>
                <a:gd name="connsiteX30" fmla="*/ 508237 w 605882"/>
                <a:gd name="connsiteY30" fmla="*/ 485139 h 600411"/>
                <a:gd name="connsiteX31" fmla="*/ 510755 w 605882"/>
                <a:gd name="connsiteY31" fmla="*/ 484065 h 600411"/>
                <a:gd name="connsiteX32" fmla="*/ 447040 w 605882"/>
                <a:gd name="connsiteY32" fmla="*/ 472502 h 600411"/>
                <a:gd name="connsiteX33" fmla="*/ 452243 w 605882"/>
                <a:gd name="connsiteY33" fmla="*/ 476625 h 600411"/>
                <a:gd name="connsiteX34" fmla="*/ 462290 w 605882"/>
                <a:gd name="connsiteY34" fmla="*/ 485229 h 600411"/>
                <a:gd name="connsiteX35" fmla="*/ 468032 w 605882"/>
                <a:gd name="connsiteY35" fmla="*/ 480927 h 600411"/>
                <a:gd name="connsiteX36" fmla="*/ 476643 w 605882"/>
                <a:gd name="connsiteY36" fmla="*/ 476625 h 600411"/>
                <a:gd name="connsiteX37" fmla="*/ 480949 w 605882"/>
                <a:gd name="connsiteY37" fmla="*/ 479493 h 600411"/>
                <a:gd name="connsiteX38" fmla="*/ 479514 w 605882"/>
                <a:gd name="connsiteY38" fmla="*/ 486663 h 600411"/>
                <a:gd name="connsiteX39" fmla="*/ 486690 w 605882"/>
                <a:gd name="connsiteY39" fmla="*/ 480927 h 600411"/>
                <a:gd name="connsiteX40" fmla="*/ 493867 w 605882"/>
                <a:gd name="connsiteY40" fmla="*/ 482361 h 600411"/>
                <a:gd name="connsiteX41" fmla="*/ 495302 w 605882"/>
                <a:gd name="connsiteY41" fmla="*/ 490966 h 600411"/>
                <a:gd name="connsiteX42" fmla="*/ 489561 w 605882"/>
                <a:gd name="connsiteY42" fmla="*/ 495268 h 600411"/>
                <a:gd name="connsiteX43" fmla="*/ 482385 w 605882"/>
                <a:gd name="connsiteY43" fmla="*/ 493834 h 600411"/>
                <a:gd name="connsiteX44" fmla="*/ 479514 w 605882"/>
                <a:gd name="connsiteY44" fmla="*/ 498136 h 600411"/>
                <a:gd name="connsiteX45" fmla="*/ 469467 w 605882"/>
                <a:gd name="connsiteY45" fmla="*/ 493834 h 600411"/>
                <a:gd name="connsiteX46" fmla="*/ 462290 w 605882"/>
                <a:gd name="connsiteY46" fmla="*/ 493834 h 600411"/>
                <a:gd name="connsiteX47" fmla="*/ 455114 w 605882"/>
                <a:gd name="connsiteY47" fmla="*/ 489532 h 600411"/>
                <a:gd name="connsiteX48" fmla="*/ 445067 w 605882"/>
                <a:gd name="connsiteY48" fmla="*/ 473757 h 600411"/>
                <a:gd name="connsiteX49" fmla="*/ 447040 w 605882"/>
                <a:gd name="connsiteY49" fmla="*/ 472502 h 600411"/>
                <a:gd name="connsiteX50" fmla="*/ 526863 w 605882"/>
                <a:gd name="connsiteY50" fmla="*/ 387676 h 600411"/>
                <a:gd name="connsiteX51" fmla="*/ 528297 w 605882"/>
                <a:gd name="connsiteY51" fmla="*/ 387676 h 600411"/>
                <a:gd name="connsiteX52" fmla="*/ 529731 w 605882"/>
                <a:gd name="connsiteY52" fmla="*/ 397747 h 600411"/>
                <a:gd name="connsiteX53" fmla="*/ 525429 w 605882"/>
                <a:gd name="connsiteY53" fmla="*/ 404940 h 600411"/>
                <a:gd name="connsiteX54" fmla="*/ 521127 w 605882"/>
                <a:gd name="connsiteY54" fmla="*/ 416450 h 600411"/>
                <a:gd name="connsiteX55" fmla="*/ 503917 w 605882"/>
                <a:gd name="connsiteY55" fmla="*/ 425082 h 600411"/>
                <a:gd name="connsiteX56" fmla="*/ 508220 w 605882"/>
                <a:gd name="connsiteY56" fmla="*/ 417888 h 600411"/>
                <a:gd name="connsiteX57" fmla="*/ 516824 w 605882"/>
                <a:gd name="connsiteY57" fmla="*/ 410695 h 600411"/>
                <a:gd name="connsiteX58" fmla="*/ 521127 w 605882"/>
                <a:gd name="connsiteY58" fmla="*/ 402063 h 600411"/>
                <a:gd name="connsiteX59" fmla="*/ 525429 w 605882"/>
                <a:gd name="connsiteY59" fmla="*/ 391992 h 600411"/>
                <a:gd name="connsiteX60" fmla="*/ 526863 w 605882"/>
                <a:gd name="connsiteY60" fmla="*/ 387676 h 600411"/>
                <a:gd name="connsiteX61" fmla="*/ 15955 w 605882"/>
                <a:gd name="connsiteY61" fmla="*/ 301859 h 600411"/>
                <a:gd name="connsiteX62" fmla="*/ 26006 w 605882"/>
                <a:gd name="connsiteY62" fmla="*/ 301859 h 600411"/>
                <a:gd name="connsiteX63" fmla="*/ 34621 w 605882"/>
                <a:gd name="connsiteY63" fmla="*/ 304725 h 600411"/>
                <a:gd name="connsiteX64" fmla="*/ 51850 w 605882"/>
                <a:gd name="connsiteY64" fmla="*/ 309024 h 600411"/>
                <a:gd name="connsiteX65" fmla="*/ 60465 w 605882"/>
                <a:gd name="connsiteY65" fmla="*/ 307591 h 600411"/>
                <a:gd name="connsiteX66" fmla="*/ 73387 w 605882"/>
                <a:gd name="connsiteY66" fmla="*/ 307591 h 600411"/>
                <a:gd name="connsiteX67" fmla="*/ 80566 w 605882"/>
                <a:gd name="connsiteY67" fmla="*/ 309024 h 600411"/>
                <a:gd name="connsiteX68" fmla="*/ 113589 w 605882"/>
                <a:gd name="connsiteY68" fmla="*/ 313323 h 600411"/>
                <a:gd name="connsiteX69" fmla="*/ 123640 w 605882"/>
                <a:gd name="connsiteY69" fmla="*/ 311890 h 600411"/>
                <a:gd name="connsiteX70" fmla="*/ 137998 w 605882"/>
                <a:gd name="connsiteY70" fmla="*/ 307591 h 600411"/>
                <a:gd name="connsiteX71" fmla="*/ 146612 w 605882"/>
                <a:gd name="connsiteY71" fmla="*/ 320488 h 600411"/>
                <a:gd name="connsiteX72" fmla="*/ 143741 w 605882"/>
                <a:gd name="connsiteY72" fmla="*/ 327653 h 600411"/>
                <a:gd name="connsiteX73" fmla="*/ 146612 w 605882"/>
                <a:gd name="connsiteY73" fmla="*/ 333386 h 600411"/>
                <a:gd name="connsiteX74" fmla="*/ 142305 w 605882"/>
                <a:gd name="connsiteY74" fmla="*/ 336252 h 600411"/>
                <a:gd name="connsiteX75" fmla="*/ 135126 w 605882"/>
                <a:gd name="connsiteY75" fmla="*/ 337685 h 600411"/>
                <a:gd name="connsiteX76" fmla="*/ 127947 w 605882"/>
                <a:gd name="connsiteY76" fmla="*/ 340551 h 600411"/>
                <a:gd name="connsiteX77" fmla="*/ 123640 w 605882"/>
                <a:gd name="connsiteY77" fmla="*/ 352015 h 600411"/>
                <a:gd name="connsiteX78" fmla="*/ 129383 w 605882"/>
                <a:gd name="connsiteY78" fmla="*/ 359180 h 600411"/>
                <a:gd name="connsiteX79" fmla="*/ 140869 w 605882"/>
                <a:gd name="connsiteY79" fmla="*/ 363479 h 600411"/>
                <a:gd name="connsiteX80" fmla="*/ 143741 w 605882"/>
                <a:gd name="connsiteY80" fmla="*/ 372077 h 600411"/>
                <a:gd name="connsiteX81" fmla="*/ 148048 w 605882"/>
                <a:gd name="connsiteY81" fmla="*/ 374943 h 600411"/>
                <a:gd name="connsiteX82" fmla="*/ 150920 w 605882"/>
                <a:gd name="connsiteY82" fmla="*/ 364912 h 600411"/>
                <a:gd name="connsiteX83" fmla="*/ 149484 w 605882"/>
                <a:gd name="connsiteY83" fmla="*/ 354881 h 600411"/>
                <a:gd name="connsiteX84" fmla="*/ 150920 w 605882"/>
                <a:gd name="connsiteY84" fmla="*/ 343417 h 600411"/>
                <a:gd name="connsiteX85" fmla="*/ 156663 w 605882"/>
                <a:gd name="connsiteY85" fmla="*/ 340551 h 600411"/>
                <a:gd name="connsiteX86" fmla="*/ 163842 w 605882"/>
                <a:gd name="connsiteY86" fmla="*/ 343417 h 600411"/>
                <a:gd name="connsiteX87" fmla="*/ 168149 w 605882"/>
                <a:gd name="connsiteY87" fmla="*/ 349149 h 600411"/>
                <a:gd name="connsiteX88" fmla="*/ 173892 w 605882"/>
                <a:gd name="connsiteY88" fmla="*/ 346283 h 600411"/>
                <a:gd name="connsiteX89" fmla="*/ 179635 w 605882"/>
                <a:gd name="connsiteY89" fmla="*/ 352015 h 600411"/>
                <a:gd name="connsiteX90" fmla="*/ 186815 w 605882"/>
                <a:gd name="connsiteY90" fmla="*/ 363479 h 600411"/>
                <a:gd name="connsiteX91" fmla="*/ 195430 w 605882"/>
                <a:gd name="connsiteY91" fmla="*/ 384974 h 600411"/>
                <a:gd name="connsiteX92" fmla="*/ 193994 w 605882"/>
                <a:gd name="connsiteY92" fmla="*/ 389273 h 600411"/>
                <a:gd name="connsiteX93" fmla="*/ 181071 w 605882"/>
                <a:gd name="connsiteY93" fmla="*/ 393572 h 600411"/>
                <a:gd name="connsiteX94" fmla="*/ 171021 w 605882"/>
                <a:gd name="connsiteY94" fmla="*/ 399304 h 600411"/>
                <a:gd name="connsiteX95" fmla="*/ 163842 w 605882"/>
                <a:gd name="connsiteY95" fmla="*/ 405037 h 600411"/>
                <a:gd name="connsiteX96" fmla="*/ 156663 w 605882"/>
                <a:gd name="connsiteY96" fmla="*/ 413635 h 600411"/>
                <a:gd name="connsiteX97" fmla="*/ 148048 w 605882"/>
                <a:gd name="connsiteY97" fmla="*/ 427965 h 600411"/>
                <a:gd name="connsiteX98" fmla="*/ 145176 w 605882"/>
                <a:gd name="connsiteY98" fmla="*/ 436563 h 600411"/>
                <a:gd name="connsiteX99" fmla="*/ 139433 w 605882"/>
                <a:gd name="connsiteY99" fmla="*/ 429398 h 600411"/>
                <a:gd name="connsiteX100" fmla="*/ 123640 w 605882"/>
                <a:gd name="connsiteY100" fmla="*/ 427965 h 600411"/>
                <a:gd name="connsiteX101" fmla="*/ 122204 w 605882"/>
                <a:gd name="connsiteY101" fmla="*/ 446594 h 600411"/>
                <a:gd name="connsiteX102" fmla="*/ 132254 w 605882"/>
                <a:gd name="connsiteY102" fmla="*/ 440862 h 600411"/>
                <a:gd name="connsiteX103" fmla="*/ 136562 w 605882"/>
                <a:gd name="connsiteY103" fmla="*/ 445161 h 600411"/>
                <a:gd name="connsiteX104" fmla="*/ 137998 w 605882"/>
                <a:gd name="connsiteY104" fmla="*/ 452326 h 600411"/>
                <a:gd name="connsiteX105" fmla="*/ 145176 w 605882"/>
                <a:gd name="connsiteY105" fmla="*/ 459491 h 600411"/>
                <a:gd name="connsiteX106" fmla="*/ 156663 w 605882"/>
                <a:gd name="connsiteY106" fmla="*/ 459491 h 600411"/>
                <a:gd name="connsiteX107" fmla="*/ 181071 w 605882"/>
                <a:gd name="connsiteY107" fmla="*/ 463790 h 600411"/>
                <a:gd name="connsiteX108" fmla="*/ 192558 w 605882"/>
                <a:gd name="connsiteY108" fmla="*/ 469522 h 600411"/>
                <a:gd name="connsiteX109" fmla="*/ 206916 w 605882"/>
                <a:gd name="connsiteY109" fmla="*/ 482420 h 600411"/>
                <a:gd name="connsiteX110" fmla="*/ 228453 w 605882"/>
                <a:gd name="connsiteY110" fmla="*/ 489585 h 600411"/>
                <a:gd name="connsiteX111" fmla="*/ 224145 w 605882"/>
                <a:gd name="connsiteY111" fmla="*/ 513946 h 600411"/>
                <a:gd name="connsiteX112" fmla="*/ 214095 w 605882"/>
                <a:gd name="connsiteY112" fmla="*/ 526843 h 600411"/>
                <a:gd name="connsiteX113" fmla="*/ 191122 w 605882"/>
                <a:gd name="connsiteY113" fmla="*/ 554071 h 600411"/>
                <a:gd name="connsiteX114" fmla="*/ 176764 w 605882"/>
                <a:gd name="connsiteY114" fmla="*/ 566968 h 600411"/>
                <a:gd name="connsiteX115" fmla="*/ 173892 w 605882"/>
                <a:gd name="connsiteY115" fmla="*/ 575566 h 600411"/>
                <a:gd name="connsiteX116" fmla="*/ 173892 w 605882"/>
                <a:gd name="connsiteY116" fmla="*/ 585597 h 600411"/>
                <a:gd name="connsiteX117" fmla="*/ 173892 w 605882"/>
                <a:gd name="connsiteY117" fmla="*/ 595628 h 600411"/>
                <a:gd name="connsiteX118" fmla="*/ 173892 w 605882"/>
                <a:gd name="connsiteY118" fmla="*/ 599927 h 600411"/>
                <a:gd name="connsiteX119" fmla="*/ 159534 w 605882"/>
                <a:gd name="connsiteY119" fmla="*/ 591329 h 600411"/>
                <a:gd name="connsiteX120" fmla="*/ 159534 w 605882"/>
                <a:gd name="connsiteY120" fmla="*/ 561236 h 600411"/>
                <a:gd name="connsiteX121" fmla="*/ 163842 w 605882"/>
                <a:gd name="connsiteY121" fmla="*/ 523977 h 600411"/>
                <a:gd name="connsiteX122" fmla="*/ 158099 w 605882"/>
                <a:gd name="connsiteY122" fmla="*/ 512513 h 600411"/>
                <a:gd name="connsiteX123" fmla="*/ 146612 w 605882"/>
                <a:gd name="connsiteY123" fmla="*/ 493884 h 600411"/>
                <a:gd name="connsiteX124" fmla="*/ 148048 w 605882"/>
                <a:gd name="connsiteY124" fmla="*/ 480987 h 600411"/>
                <a:gd name="connsiteX125" fmla="*/ 148048 w 605882"/>
                <a:gd name="connsiteY125" fmla="*/ 470955 h 600411"/>
                <a:gd name="connsiteX126" fmla="*/ 136562 w 605882"/>
                <a:gd name="connsiteY126" fmla="*/ 462357 h 600411"/>
                <a:gd name="connsiteX127" fmla="*/ 127947 w 605882"/>
                <a:gd name="connsiteY127" fmla="*/ 456625 h 600411"/>
                <a:gd name="connsiteX128" fmla="*/ 113589 w 605882"/>
                <a:gd name="connsiteY128" fmla="*/ 452326 h 600411"/>
                <a:gd name="connsiteX129" fmla="*/ 99231 w 605882"/>
                <a:gd name="connsiteY129" fmla="*/ 437996 h 600411"/>
                <a:gd name="connsiteX130" fmla="*/ 97795 w 605882"/>
                <a:gd name="connsiteY130" fmla="*/ 443728 h 600411"/>
                <a:gd name="connsiteX131" fmla="*/ 80566 w 605882"/>
                <a:gd name="connsiteY131" fmla="*/ 420800 h 600411"/>
                <a:gd name="connsiteX132" fmla="*/ 71951 w 605882"/>
                <a:gd name="connsiteY132" fmla="*/ 387840 h 600411"/>
                <a:gd name="connsiteX133" fmla="*/ 57593 w 605882"/>
                <a:gd name="connsiteY133" fmla="*/ 367778 h 600411"/>
                <a:gd name="connsiteX134" fmla="*/ 46107 w 605882"/>
                <a:gd name="connsiteY134" fmla="*/ 352015 h 600411"/>
                <a:gd name="connsiteX135" fmla="*/ 30313 w 605882"/>
                <a:gd name="connsiteY135" fmla="*/ 352015 h 600411"/>
                <a:gd name="connsiteX136" fmla="*/ 8776 w 605882"/>
                <a:gd name="connsiteY136" fmla="*/ 352015 h 600411"/>
                <a:gd name="connsiteX137" fmla="*/ 162 w 605882"/>
                <a:gd name="connsiteY137" fmla="*/ 329087 h 600411"/>
                <a:gd name="connsiteX138" fmla="*/ 4469 w 605882"/>
                <a:gd name="connsiteY138" fmla="*/ 316189 h 600411"/>
                <a:gd name="connsiteX139" fmla="*/ 7340 w 605882"/>
                <a:gd name="connsiteY139" fmla="*/ 309024 h 600411"/>
                <a:gd name="connsiteX140" fmla="*/ 15955 w 605882"/>
                <a:gd name="connsiteY140" fmla="*/ 301859 h 600411"/>
                <a:gd name="connsiteX141" fmla="*/ 186781 w 605882"/>
                <a:gd name="connsiteY141" fmla="*/ 274448 h 600411"/>
                <a:gd name="connsiteX142" fmla="*/ 257129 w 605882"/>
                <a:gd name="connsiteY142" fmla="*/ 274448 h 600411"/>
                <a:gd name="connsiteX143" fmla="*/ 249951 w 605882"/>
                <a:gd name="connsiteY143" fmla="*/ 287371 h 600411"/>
                <a:gd name="connsiteX144" fmla="*/ 251387 w 605882"/>
                <a:gd name="connsiteY144" fmla="*/ 301729 h 600411"/>
                <a:gd name="connsiteX145" fmla="*/ 245644 w 605882"/>
                <a:gd name="connsiteY145" fmla="*/ 311780 h 600411"/>
                <a:gd name="connsiteX146" fmla="*/ 222673 w 605882"/>
                <a:gd name="connsiteY146" fmla="*/ 329010 h 600411"/>
                <a:gd name="connsiteX147" fmla="*/ 215495 w 605882"/>
                <a:gd name="connsiteY147" fmla="*/ 341933 h 600411"/>
                <a:gd name="connsiteX148" fmla="*/ 211188 w 605882"/>
                <a:gd name="connsiteY148" fmla="*/ 353419 h 600411"/>
                <a:gd name="connsiteX149" fmla="*/ 205445 w 605882"/>
                <a:gd name="connsiteY149" fmla="*/ 350548 h 600411"/>
                <a:gd name="connsiteX150" fmla="*/ 195395 w 605882"/>
                <a:gd name="connsiteY150" fmla="*/ 331882 h 600411"/>
                <a:gd name="connsiteX151" fmla="*/ 192524 w 605882"/>
                <a:gd name="connsiteY151" fmla="*/ 314652 h 600411"/>
                <a:gd name="connsiteX152" fmla="*/ 192524 w 605882"/>
                <a:gd name="connsiteY152" fmla="*/ 304601 h 600411"/>
                <a:gd name="connsiteX153" fmla="*/ 189653 w 605882"/>
                <a:gd name="connsiteY153" fmla="*/ 297422 h 600411"/>
                <a:gd name="connsiteX154" fmla="*/ 186781 w 605882"/>
                <a:gd name="connsiteY154" fmla="*/ 274448 h 600411"/>
                <a:gd name="connsiteX155" fmla="*/ 465186 w 605882"/>
                <a:gd name="connsiteY155" fmla="*/ 265820 h 600411"/>
                <a:gd name="connsiteX156" fmla="*/ 492464 w 605882"/>
                <a:gd name="connsiteY156" fmla="*/ 283021 h 600411"/>
                <a:gd name="connsiteX157" fmla="*/ 522613 w 605882"/>
                <a:gd name="connsiteY157" fmla="*/ 290188 h 600411"/>
                <a:gd name="connsiteX158" fmla="*/ 549891 w 605882"/>
                <a:gd name="connsiteY158" fmla="*/ 295921 h 600411"/>
                <a:gd name="connsiteX159" fmla="*/ 571426 w 605882"/>
                <a:gd name="connsiteY159" fmla="*/ 301655 h 600411"/>
                <a:gd name="connsiteX160" fmla="*/ 595832 w 605882"/>
                <a:gd name="connsiteY160" fmla="*/ 314556 h 600411"/>
                <a:gd name="connsiteX161" fmla="*/ 605882 w 605882"/>
                <a:gd name="connsiteY161" fmla="*/ 323156 h 600411"/>
                <a:gd name="connsiteX162" fmla="*/ 600140 w 605882"/>
                <a:gd name="connsiteY162" fmla="*/ 333190 h 600411"/>
                <a:gd name="connsiteX163" fmla="*/ 590090 w 605882"/>
                <a:gd name="connsiteY163" fmla="*/ 330323 h 600411"/>
                <a:gd name="connsiteX164" fmla="*/ 587218 w 605882"/>
                <a:gd name="connsiteY164" fmla="*/ 338923 h 600411"/>
                <a:gd name="connsiteX165" fmla="*/ 565683 w 605882"/>
                <a:gd name="connsiteY165" fmla="*/ 351824 h 600411"/>
                <a:gd name="connsiteX166" fmla="*/ 561376 w 605882"/>
                <a:gd name="connsiteY166" fmla="*/ 357558 h 600411"/>
                <a:gd name="connsiteX167" fmla="*/ 555634 w 605882"/>
                <a:gd name="connsiteY167" fmla="*/ 367591 h 600411"/>
                <a:gd name="connsiteX168" fmla="*/ 547019 w 605882"/>
                <a:gd name="connsiteY168" fmla="*/ 381925 h 600411"/>
                <a:gd name="connsiteX169" fmla="*/ 544148 w 605882"/>
                <a:gd name="connsiteY169" fmla="*/ 373325 h 600411"/>
                <a:gd name="connsiteX170" fmla="*/ 534098 w 605882"/>
                <a:gd name="connsiteY170" fmla="*/ 354691 h 600411"/>
                <a:gd name="connsiteX171" fmla="*/ 521177 w 605882"/>
                <a:gd name="connsiteY171" fmla="*/ 363291 h 600411"/>
                <a:gd name="connsiteX172" fmla="*/ 525484 w 605882"/>
                <a:gd name="connsiteY172" fmla="*/ 370458 h 600411"/>
                <a:gd name="connsiteX173" fmla="*/ 522613 w 605882"/>
                <a:gd name="connsiteY173" fmla="*/ 383359 h 600411"/>
                <a:gd name="connsiteX174" fmla="*/ 506820 w 605882"/>
                <a:gd name="connsiteY174" fmla="*/ 401993 h 600411"/>
                <a:gd name="connsiteX175" fmla="*/ 505385 w 605882"/>
                <a:gd name="connsiteY175" fmla="*/ 414894 h 600411"/>
                <a:gd name="connsiteX176" fmla="*/ 496771 w 605882"/>
                <a:gd name="connsiteY176" fmla="*/ 417760 h 600411"/>
                <a:gd name="connsiteX177" fmla="*/ 495335 w 605882"/>
                <a:gd name="connsiteY177" fmla="*/ 407727 h 600411"/>
                <a:gd name="connsiteX178" fmla="*/ 486721 w 605882"/>
                <a:gd name="connsiteY178" fmla="*/ 413460 h 600411"/>
                <a:gd name="connsiteX179" fmla="*/ 489592 w 605882"/>
                <a:gd name="connsiteY179" fmla="*/ 432094 h 600411"/>
                <a:gd name="connsiteX180" fmla="*/ 470929 w 605882"/>
                <a:gd name="connsiteY180" fmla="*/ 444995 h 600411"/>
                <a:gd name="connsiteX181" fmla="*/ 469493 w 605882"/>
                <a:gd name="connsiteY181" fmla="*/ 455029 h 600411"/>
                <a:gd name="connsiteX182" fmla="*/ 462314 w 605882"/>
                <a:gd name="connsiteY182" fmla="*/ 466496 h 600411"/>
                <a:gd name="connsiteX183" fmla="*/ 456572 w 605882"/>
                <a:gd name="connsiteY183" fmla="*/ 462196 h 600411"/>
                <a:gd name="connsiteX184" fmla="*/ 450829 w 605882"/>
                <a:gd name="connsiteY184" fmla="*/ 469363 h 600411"/>
                <a:gd name="connsiteX185" fmla="*/ 449393 w 605882"/>
                <a:gd name="connsiteY185" fmla="*/ 457896 h 600411"/>
                <a:gd name="connsiteX186" fmla="*/ 436472 w 605882"/>
                <a:gd name="connsiteY186" fmla="*/ 444995 h 600411"/>
                <a:gd name="connsiteX187" fmla="*/ 430730 w 605882"/>
                <a:gd name="connsiteY187" fmla="*/ 449295 h 600411"/>
                <a:gd name="connsiteX188" fmla="*/ 419244 w 605882"/>
                <a:gd name="connsiteY188" fmla="*/ 467929 h 600411"/>
                <a:gd name="connsiteX189" fmla="*/ 413501 w 605882"/>
                <a:gd name="connsiteY189" fmla="*/ 469363 h 600411"/>
                <a:gd name="connsiteX190" fmla="*/ 402016 w 605882"/>
                <a:gd name="connsiteY190" fmla="*/ 446428 h 600411"/>
                <a:gd name="connsiteX191" fmla="*/ 384788 w 605882"/>
                <a:gd name="connsiteY191" fmla="*/ 436395 h 600411"/>
                <a:gd name="connsiteX192" fmla="*/ 373302 w 605882"/>
                <a:gd name="connsiteY192" fmla="*/ 432094 h 600411"/>
                <a:gd name="connsiteX193" fmla="*/ 367560 w 605882"/>
                <a:gd name="connsiteY193" fmla="*/ 432094 h 600411"/>
                <a:gd name="connsiteX194" fmla="*/ 376174 w 605882"/>
                <a:gd name="connsiteY194" fmla="*/ 436395 h 600411"/>
                <a:gd name="connsiteX195" fmla="*/ 381917 w 605882"/>
                <a:gd name="connsiteY195" fmla="*/ 446428 h 600411"/>
                <a:gd name="connsiteX196" fmla="*/ 364688 w 605882"/>
                <a:gd name="connsiteY196" fmla="*/ 456462 h 600411"/>
                <a:gd name="connsiteX197" fmla="*/ 350332 w 605882"/>
                <a:gd name="connsiteY197" fmla="*/ 442128 h 600411"/>
                <a:gd name="connsiteX198" fmla="*/ 344589 w 605882"/>
                <a:gd name="connsiteY198" fmla="*/ 439261 h 600411"/>
                <a:gd name="connsiteX199" fmla="*/ 353203 w 605882"/>
                <a:gd name="connsiteY199" fmla="*/ 455029 h 600411"/>
                <a:gd name="connsiteX200" fmla="*/ 368995 w 605882"/>
                <a:gd name="connsiteY200" fmla="*/ 459329 h 600411"/>
                <a:gd name="connsiteX201" fmla="*/ 370431 w 605882"/>
                <a:gd name="connsiteY201" fmla="*/ 466496 h 600411"/>
                <a:gd name="connsiteX202" fmla="*/ 354639 w 605882"/>
                <a:gd name="connsiteY202" fmla="*/ 489430 h 600411"/>
                <a:gd name="connsiteX203" fmla="*/ 353203 w 605882"/>
                <a:gd name="connsiteY203" fmla="*/ 510931 h 600411"/>
                <a:gd name="connsiteX204" fmla="*/ 343153 w 605882"/>
                <a:gd name="connsiteY204" fmla="*/ 520965 h 600411"/>
                <a:gd name="connsiteX205" fmla="*/ 335975 w 605882"/>
                <a:gd name="connsiteY205" fmla="*/ 539599 h 600411"/>
                <a:gd name="connsiteX206" fmla="*/ 317311 w 605882"/>
                <a:gd name="connsiteY206" fmla="*/ 548200 h 600411"/>
                <a:gd name="connsiteX207" fmla="*/ 311568 w 605882"/>
                <a:gd name="connsiteY207" fmla="*/ 536733 h 600411"/>
                <a:gd name="connsiteX208" fmla="*/ 301519 w 605882"/>
                <a:gd name="connsiteY208" fmla="*/ 489430 h 600411"/>
                <a:gd name="connsiteX209" fmla="*/ 298647 w 605882"/>
                <a:gd name="connsiteY209" fmla="*/ 479397 h 600411"/>
                <a:gd name="connsiteX210" fmla="*/ 275676 w 605882"/>
                <a:gd name="connsiteY210" fmla="*/ 475096 h 600411"/>
                <a:gd name="connsiteX211" fmla="*/ 254141 w 605882"/>
                <a:gd name="connsiteY211" fmla="*/ 446428 h 600411"/>
                <a:gd name="connsiteX212" fmla="*/ 269934 w 605882"/>
                <a:gd name="connsiteY212" fmla="*/ 419194 h 600411"/>
                <a:gd name="connsiteX213" fmla="*/ 277112 w 605882"/>
                <a:gd name="connsiteY213" fmla="*/ 416327 h 600411"/>
                <a:gd name="connsiteX214" fmla="*/ 304390 w 605882"/>
                <a:gd name="connsiteY214" fmla="*/ 413460 h 600411"/>
                <a:gd name="connsiteX215" fmla="*/ 314440 w 605882"/>
                <a:gd name="connsiteY215" fmla="*/ 423494 h 600411"/>
                <a:gd name="connsiteX216" fmla="*/ 330232 w 605882"/>
                <a:gd name="connsiteY216" fmla="*/ 423494 h 600411"/>
                <a:gd name="connsiteX217" fmla="*/ 341718 w 605882"/>
                <a:gd name="connsiteY217" fmla="*/ 420627 h 600411"/>
                <a:gd name="connsiteX218" fmla="*/ 341718 w 605882"/>
                <a:gd name="connsiteY218" fmla="*/ 413460 h 600411"/>
                <a:gd name="connsiteX219" fmla="*/ 330232 w 605882"/>
                <a:gd name="connsiteY219" fmla="*/ 410593 h 600411"/>
                <a:gd name="connsiteX220" fmla="*/ 325925 w 605882"/>
                <a:gd name="connsiteY220" fmla="*/ 410593 h 600411"/>
                <a:gd name="connsiteX221" fmla="*/ 320182 w 605882"/>
                <a:gd name="connsiteY221" fmla="*/ 410593 h 600411"/>
                <a:gd name="connsiteX222" fmla="*/ 315875 w 605882"/>
                <a:gd name="connsiteY222" fmla="*/ 407727 h 600411"/>
                <a:gd name="connsiteX223" fmla="*/ 308697 w 605882"/>
                <a:gd name="connsiteY223" fmla="*/ 412027 h 600411"/>
                <a:gd name="connsiteX224" fmla="*/ 308697 w 605882"/>
                <a:gd name="connsiteY224" fmla="*/ 406293 h 600411"/>
                <a:gd name="connsiteX225" fmla="*/ 294340 w 605882"/>
                <a:gd name="connsiteY225" fmla="*/ 397693 h 600411"/>
                <a:gd name="connsiteX226" fmla="*/ 287162 w 605882"/>
                <a:gd name="connsiteY226" fmla="*/ 406293 h 600411"/>
                <a:gd name="connsiteX227" fmla="*/ 274241 w 605882"/>
                <a:gd name="connsiteY227" fmla="*/ 414894 h 600411"/>
                <a:gd name="connsiteX228" fmla="*/ 267062 w 605882"/>
                <a:gd name="connsiteY228" fmla="*/ 407727 h 600411"/>
                <a:gd name="connsiteX229" fmla="*/ 268498 w 605882"/>
                <a:gd name="connsiteY229" fmla="*/ 399126 h 600411"/>
                <a:gd name="connsiteX230" fmla="*/ 279983 w 605882"/>
                <a:gd name="connsiteY230" fmla="*/ 396259 h 600411"/>
                <a:gd name="connsiteX231" fmla="*/ 277112 w 605882"/>
                <a:gd name="connsiteY231" fmla="*/ 384792 h 600411"/>
                <a:gd name="connsiteX232" fmla="*/ 282855 w 605882"/>
                <a:gd name="connsiteY232" fmla="*/ 381925 h 600411"/>
                <a:gd name="connsiteX233" fmla="*/ 295776 w 605882"/>
                <a:gd name="connsiteY233" fmla="*/ 370458 h 600411"/>
                <a:gd name="connsiteX234" fmla="*/ 300083 w 605882"/>
                <a:gd name="connsiteY234" fmla="*/ 367591 h 600411"/>
                <a:gd name="connsiteX235" fmla="*/ 313004 w 605882"/>
                <a:gd name="connsiteY235" fmla="*/ 370458 h 600411"/>
                <a:gd name="connsiteX236" fmla="*/ 321618 w 605882"/>
                <a:gd name="connsiteY236" fmla="*/ 358991 h 600411"/>
                <a:gd name="connsiteX237" fmla="*/ 318747 w 605882"/>
                <a:gd name="connsiteY237" fmla="*/ 351824 h 600411"/>
                <a:gd name="connsiteX238" fmla="*/ 313004 w 605882"/>
                <a:gd name="connsiteY238" fmla="*/ 360424 h 600411"/>
                <a:gd name="connsiteX239" fmla="*/ 304390 w 605882"/>
                <a:gd name="connsiteY239" fmla="*/ 360424 h 600411"/>
                <a:gd name="connsiteX240" fmla="*/ 301519 w 605882"/>
                <a:gd name="connsiteY240" fmla="*/ 353257 h 600411"/>
                <a:gd name="connsiteX241" fmla="*/ 292905 w 605882"/>
                <a:gd name="connsiteY241" fmla="*/ 346090 h 600411"/>
                <a:gd name="connsiteX242" fmla="*/ 304390 w 605882"/>
                <a:gd name="connsiteY242" fmla="*/ 326023 h 600411"/>
                <a:gd name="connsiteX243" fmla="*/ 330232 w 605882"/>
                <a:gd name="connsiteY243" fmla="*/ 300222 h 600411"/>
                <a:gd name="connsiteX244" fmla="*/ 338846 w 605882"/>
                <a:gd name="connsiteY244" fmla="*/ 305955 h 600411"/>
                <a:gd name="connsiteX245" fmla="*/ 346025 w 605882"/>
                <a:gd name="connsiteY245" fmla="*/ 313122 h 600411"/>
                <a:gd name="connsiteX246" fmla="*/ 354639 w 605882"/>
                <a:gd name="connsiteY246" fmla="*/ 318856 h 600411"/>
                <a:gd name="connsiteX247" fmla="*/ 360381 w 605882"/>
                <a:gd name="connsiteY247" fmla="*/ 318856 h 600411"/>
                <a:gd name="connsiteX248" fmla="*/ 380481 w 605882"/>
                <a:gd name="connsiteY248" fmla="*/ 313122 h 600411"/>
                <a:gd name="connsiteX249" fmla="*/ 387659 w 605882"/>
                <a:gd name="connsiteY249" fmla="*/ 310255 h 600411"/>
                <a:gd name="connsiteX250" fmla="*/ 400580 w 605882"/>
                <a:gd name="connsiteY250" fmla="*/ 301655 h 600411"/>
                <a:gd name="connsiteX251" fmla="*/ 410630 w 605882"/>
                <a:gd name="connsiteY251" fmla="*/ 298788 h 600411"/>
                <a:gd name="connsiteX252" fmla="*/ 414937 w 605882"/>
                <a:gd name="connsiteY252" fmla="*/ 294488 h 600411"/>
                <a:gd name="connsiteX253" fmla="*/ 422116 w 605882"/>
                <a:gd name="connsiteY253" fmla="*/ 297355 h 600411"/>
                <a:gd name="connsiteX254" fmla="*/ 422116 w 605882"/>
                <a:gd name="connsiteY254" fmla="*/ 285888 h 600411"/>
                <a:gd name="connsiteX255" fmla="*/ 432165 w 605882"/>
                <a:gd name="connsiteY255" fmla="*/ 281587 h 600411"/>
                <a:gd name="connsiteX256" fmla="*/ 440779 w 605882"/>
                <a:gd name="connsiteY256" fmla="*/ 272987 h 600411"/>
                <a:gd name="connsiteX257" fmla="*/ 465186 w 605882"/>
                <a:gd name="connsiteY257" fmla="*/ 265820 h 600411"/>
                <a:gd name="connsiteX258" fmla="*/ 303047 w 605882"/>
                <a:gd name="connsiteY258" fmla="*/ 50867 h 600411"/>
                <a:gd name="connsiteX259" fmla="*/ 245632 w 605882"/>
                <a:gd name="connsiteY259" fmla="*/ 106785 h 600411"/>
                <a:gd name="connsiteX260" fmla="*/ 303047 w 605882"/>
                <a:gd name="connsiteY260" fmla="*/ 164137 h 600411"/>
                <a:gd name="connsiteX261" fmla="*/ 359027 w 605882"/>
                <a:gd name="connsiteY261" fmla="*/ 106785 h 600411"/>
                <a:gd name="connsiteX262" fmla="*/ 303047 w 605882"/>
                <a:gd name="connsiteY262" fmla="*/ 50867 h 600411"/>
                <a:gd name="connsiteX263" fmla="*/ 292999 w 605882"/>
                <a:gd name="connsiteY263" fmla="*/ 684 h 600411"/>
                <a:gd name="connsiteX264" fmla="*/ 410700 w 605882"/>
                <a:gd name="connsiteY264" fmla="*/ 106785 h 600411"/>
                <a:gd name="connsiteX265" fmla="*/ 310224 w 605882"/>
                <a:gd name="connsiteY265" fmla="*/ 283142 h 600411"/>
                <a:gd name="connsiteX266" fmla="*/ 295870 w 605882"/>
                <a:gd name="connsiteY266" fmla="*/ 283142 h 600411"/>
                <a:gd name="connsiteX267" fmla="*/ 196829 w 605882"/>
                <a:gd name="connsiteY267" fmla="*/ 129726 h 600411"/>
                <a:gd name="connsiteX268" fmla="*/ 292999 w 605882"/>
                <a:gd name="connsiteY268" fmla="*/ 684 h 60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605882" h="600411">
                  <a:moveTo>
                    <a:pt x="509642" y="502443"/>
                  </a:moveTo>
                  <a:cubicBezTo>
                    <a:pt x="513956" y="502443"/>
                    <a:pt x="515394" y="503879"/>
                    <a:pt x="515394" y="505314"/>
                  </a:cubicBezTo>
                  <a:cubicBezTo>
                    <a:pt x="515394" y="506750"/>
                    <a:pt x="513956" y="509621"/>
                    <a:pt x="515394" y="509621"/>
                  </a:cubicBezTo>
                  <a:cubicBezTo>
                    <a:pt x="518270" y="509621"/>
                    <a:pt x="524022" y="506750"/>
                    <a:pt x="525460" y="502443"/>
                  </a:cubicBezTo>
                  <a:cubicBezTo>
                    <a:pt x="525460" y="498137"/>
                    <a:pt x="529773" y="506750"/>
                    <a:pt x="531211" y="511056"/>
                  </a:cubicBezTo>
                  <a:cubicBezTo>
                    <a:pt x="532649" y="516798"/>
                    <a:pt x="539839" y="522540"/>
                    <a:pt x="542715" y="526846"/>
                  </a:cubicBezTo>
                  <a:cubicBezTo>
                    <a:pt x="547029" y="529717"/>
                    <a:pt x="545591" y="534023"/>
                    <a:pt x="544153" y="536894"/>
                  </a:cubicBezTo>
                  <a:cubicBezTo>
                    <a:pt x="542715" y="541200"/>
                    <a:pt x="541277" y="548377"/>
                    <a:pt x="539839" y="552684"/>
                  </a:cubicBezTo>
                  <a:cubicBezTo>
                    <a:pt x="538401" y="555555"/>
                    <a:pt x="532649" y="556990"/>
                    <a:pt x="531211" y="556990"/>
                  </a:cubicBezTo>
                  <a:cubicBezTo>
                    <a:pt x="529773" y="556990"/>
                    <a:pt x="526898" y="556990"/>
                    <a:pt x="522584" y="555555"/>
                  </a:cubicBezTo>
                  <a:cubicBezTo>
                    <a:pt x="519708" y="555555"/>
                    <a:pt x="518270" y="551248"/>
                    <a:pt x="515394" y="549813"/>
                  </a:cubicBezTo>
                  <a:cubicBezTo>
                    <a:pt x="513956" y="548377"/>
                    <a:pt x="511080" y="544071"/>
                    <a:pt x="508204" y="542636"/>
                  </a:cubicBezTo>
                  <a:cubicBezTo>
                    <a:pt x="506766" y="541200"/>
                    <a:pt x="490948" y="546942"/>
                    <a:pt x="488072" y="548377"/>
                  </a:cubicBezTo>
                  <a:cubicBezTo>
                    <a:pt x="483758" y="549813"/>
                    <a:pt x="482320" y="549813"/>
                    <a:pt x="479444" y="548377"/>
                  </a:cubicBezTo>
                  <a:cubicBezTo>
                    <a:pt x="473692" y="546942"/>
                    <a:pt x="478006" y="539765"/>
                    <a:pt x="478006" y="536894"/>
                  </a:cubicBezTo>
                  <a:cubicBezTo>
                    <a:pt x="478006" y="534023"/>
                    <a:pt x="476568" y="528281"/>
                    <a:pt x="476568" y="523975"/>
                  </a:cubicBezTo>
                  <a:cubicBezTo>
                    <a:pt x="476568" y="521104"/>
                    <a:pt x="485196" y="519669"/>
                    <a:pt x="488072" y="518233"/>
                  </a:cubicBezTo>
                  <a:cubicBezTo>
                    <a:pt x="489510" y="518233"/>
                    <a:pt x="492386" y="512492"/>
                    <a:pt x="493824" y="509621"/>
                  </a:cubicBezTo>
                  <a:cubicBezTo>
                    <a:pt x="496700" y="508185"/>
                    <a:pt x="499576" y="508185"/>
                    <a:pt x="501014" y="509621"/>
                  </a:cubicBezTo>
                  <a:cubicBezTo>
                    <a:pt x="502452" y="509621"/>
                    <a:pt x="503890" y="503879"/>
                    <a:pt x="509642" y="502443"/>
                  </a:cubicBezTo>
                  <a:close/>
                  <a:moveTo>
                    <a:pt x="510755" y="484065"/>
                  </a:moveTo>
                  <a:cubicBezTo>
                    <a:pt x="512555" y="484423"/>
                    <a:pt x="514714" y="485139"/>
                    <a:pt x="515433" y="485139"/>
                  </a:cubicBezTo>
                  <a:cubicBezTo>
                    <a:pt x="516873" y="486572"/>
                    <a:pt x="521191" y="485139"/>
                    <a:pt x="525509" y="486572"/>
                  </a:cubicBezTo>
                  <a:cubicBezTo>
                    <a:pt x="531266" y="488004"/>
                    <a:pt x="529827" y="489436"/>
                    <a:pt x="534145" y="490869"/>
                  </a:cubicBezTo>
                  <a:cubicBezTo>
                    <a:pt x="538463" y="492301"/>
                    <a:pt x="537024" y="492301"/>
                    <a:pt x="537024" y="493734"/>
                  </a:cubicBezTo>
                  <a:cubicBezTo>
                    <a:pt x="537024" y="495166"/>
                    <a:pt x="538463" y="498031"/>
                    <a:pt x="539902" y="499464"/>
                  </a:cubicBezTo>
                  <a:cubicBezTo>
                    <a:pt x="539902" y="500896"/>
                    <a:pt x="537024" y="500896"/>
                    <a:pt x="534145" y="500896"/>
                  </a:cubicBezTo>
                  <a:cubicBezTo>
                    <a:pt x="531266" y="500896"/>
                    <a:pt x="529827" y="498031"/>
                    <a:pt x="525509" y="499464"/>
                  </a:cubicBezTo>
                  <a:cubicBezTo>
                    <a:pt x="522630" y="499464"/>
                    <a:pt x="519751" y="496599"/>
                    <a:pt x="516873" y="495166"/>
                  </a:cubicBezTo>
                  <a:cubicBezTo>
                    <a:pt x="513994" y="493734"/>
                    <a:pt x="518312" y="492301"/>
                    <a:pt x="516873" y="490869"/>
                  </a:cubicBezTo>
                  <a:cubicBezTo>
                    <a:pt x="515433" y="489436"/>
                    <a:pt x="509676" y="489436"/>
                    <a:pt x="508237" y="485139"/>
                  </a:cubicBezTo>
                  <a:cubicBezTo>
                    <a:pt x="507517" y="483707"/>
                    <a:pt x="508956" y="483707"/>
                    <a:pt x="510755" y="484065"/>
                  </a:cubicBezTo>
                  <a:close/>
                  <a:moveTo>
                    <a:pt x="447040" y="472502"/>
                  </a:moveTo>
                  <a:cubicBezTo>
                    <a:pt x="449014" y="473756"/>
                    <a:pt x="451526" y="475908"/>
                    <a:pt x="452243" y="476625"/>
                  </a:cubicBezTo>
                  <a:cubicBezTo>
                    <a:pt x="452243" y="476625"/>
                    <a:pt x="459420" y="482361"/>
                    <a:pt x="462290" y="485229"/>
                  </a:cubicBezTo>
                  <a:cubicBezTo>
                    <a:pt x="465161" y="488097"/>
                    <a:pt x="466596" y="483795"/>
                    <a:pt x="468032" y="480927"/>
                  </a:cubicBezTo>
                  <a:cubicBezTo>
                    <a:pt x="469467" y="478059"/>
                    <a:pt x="472337" y="478059"/>
                    <a:pt x="476643" y="476625"/>
                  </a:cubicBezTo>
                  <a:cubicBezTo>
                    <a:pt x="480949" y="475191"/>
                    <a:pt x="479514" y="476625"/>
                    <a:pt x="480949" y="479493"/>
                  </a:cubicBezTo>
                  <a:cubicBezTo>
                    <a:pt x="480949" y="480927"/>
                    <a:pt x="479514" y="485229"/>
                    <a:pt x="479514" y="486663"/>
                  </a:cubicBezTo>
                  <a:cubicBezTo>
                    <a:pt x="479514" y="488097"/>
                    <a:pt x="483820" y="483795"/>
                    <a:pt x="486690" y="480927"/>
                  </a:cubicBezTo>
                  <a:cubicBezTo>
                    <a:pt x="489561" y="479493"/>
                    <a:pt x="493867" y="479493"/>
                    <a:pt x="493867" y="482361"/>
                  </a:cubicBezTo>
                  <a:cubicBezTo>
                    <a:pt x="495302" y="483795"/>
                    <a:pt x="493867" y="488097"/>
                    <a:pt x="495302" y="490966"/>
                  </a:cubicBezTo>
                  <a:cubicBezTo>
                    <a:pt x="495302" y="493834"/>
                    <a:pt x="492432" y="492400"/>
                    <a:pt x="489561" y="495268"/>
                  </a:cubicBezTo>
                  <a:cubicBezTo>
                    <a:pt x="486690" y="496702"/>
                    <a:pt x="485255" y="495268"/>
                    <a:pt x="482385" y="493834"/>
                  </a:cubicBezTo>
                  <a:cubicBezTo>
                    <a:pt x="479514" y="493834"/>
                    <a:pt x="480949" y="496702"/>
                    <a:pt x="479514" y="498136"/>
                  </a:cubicBezTo>
                  <a:cubicBezTo>
                    <a:pt x="478079" y="498136"/>
                    <a:pt x="472337" y="496702"/>
                    <a:pt x="469467" y="493834"/>
                  </a:cubicBezTo>
                  <a:cubicBezTo>
                    <a:pt x="465161" y="492400"/>
                    <a:pt x="465161" y="492400"/>
                    <a:pt x="462290" y="493834"/>
                  </a:cubicBezTo>
                  <a:cubicBezTo>
                    <a:pt x="459420" y="496702"/>
                    <a:pt x="457985" y="492400"/>
                    <a:pt x="455114" y="489532"/>
                  </a:cubicBezTo>
                  <a:cubicBezTo>
                    <a:pt x="452243" y="486663"/>
                    <a:pt x="447937" y="478059"/>
                    <a:pt x="445067" y="473757"/>
                  </a:cubicBezTo>
                  <a:cubicBezTo>
                    <a:pt x="443631" y="470888"/>
                    <a:pt x="445067" y="471247"/>
                    <a:pt x="447040" y="472502"/>
                  </a:cubicBezTo>
                  <a:close/>
                  <a:moveTo>
                    <a:pt x="526863" y="387676"/>
                  </a:moveTo>
                  <a:cubicBezTo>
                    <a:pt x="527580" y="386597"/>
                    <a:pt x="528297" y="386237"/>
                    <a:pt x="528297" y="387676"/>
                  </a:cubicBezTo>
                  <a:cubicBezTo>
                    <a:pt x="529731" y="390553"/>
                    <a:pt x="531165" y="394869"/>
                    <a:pt x="529731" y="397747"/>
                  </a:cubicBezTo>
                  <a:cubicBezTo>
                    <a:pt x="526863" y="399185"/>
                    <a:pt x="525429" y="400624"/>
                    <a:pt x="525429" y="404940"/>
                  </a:cubicBezTo>
                  <a:cubicBezTo>
                    <a:pt x="525429" y="410695"/>
                    <a:pt x="526863" y="413572"/>
                    <a:pt x="521127" y="416450"/>
                  </a:cubicBezTo>
                  <a:cubicBezTo>
                    <a:pt x="516824" y="419327"/>
                    <a:pt x="501049" y="429398"/>
                    <a:pt x="503917" y="425082"/>
                  </a:cubicBezTo>
                  <a:cubicBezTo>
                    <a:pt x="503917" y="425082"/>
                    <a:pt x="505352" y="420766"/>
                    <a:pt x="508220" y="417888"/>
                  </a:cubicBezTo>
                  <a:cubicBezTo>
                    <a:pt x="512522" y="415011"/>
                    <a:pt x="515390" y="415011"/>
                    <a:pt x="516824" y="410695"/>
                  </a:cubicBezTo>
                  <a:cubicBezTo>
                    <a:pt x="519692" y="406379"/>
                    <a:pt x="518258" y="407817"/>
                    <a:pt x="521127" y="402063"/>
                  </a:cubicBezTo>
                  <a:cubicBezTo>
                    <a:pt x="522561" y="396308"/>
                    <a:pt x="523995" y="394869"/>
                    <a:pt x="525429" y="391992"/>
                  </a:cubicBezTo>
                  <a:cubicBezTo>
                    <a:pt x="525429" y="390553"/>
                    <a:pt x="526146" y="388755"/>
                    <a:pt x="526863" y="387676"/>
                  </a:cubicBezTo>
                  <a:close/>
                  <a:moveTo>
                    <a:pt x="15955" y="301859"/>
                  </a:moveTo>
                  <a:cubicBezTo>
                    <a:pt x="17391" y="300426"/>
                    <a:pt x="23134" y="300426"/>
                    <a:pt x="26006" y="301859"/>
                  </a:cubicBezTo>
                  <a:cubicBezTo>
                    <a:pt x="27442" y="301859"/>
                    <a:pt x="31749" y="301859"/>
                    <a:pt x="34621" y="304725"/>
                  </a:cubicBezTo>
                  <a:cubicBezTo>
                    <a:pt x="36056" y="306158"/>
                    <a:pt x="48978" y="309024"/>
                    <a:pt x="51850" y="309024"/>
                  </a:cubicBezTo>
                  <a:cubicBezTo>
                    <a:pt x="54722" y="310457"/>
                    <a:pt x="57593" y="307591"/>
                    <a:pt x="60465" y="307591"/>
                  </a:cubicBezTo>
                  <a:cubicBezTo>
                    <a:pt x="63336" y="307591"/>
                    <a:pt x="71951" y="309024"/>
                    <a:pt x="73387" y="307591"/>
                  </a:cubicBezTo>
                  <a:cubicBezTo>
                    <a:pt x="76258" y="306158"/>
                    <a:pt x="80566" y="309024"/>
                    <a:pt x="80566" y="309024"/>
                  </a:cubicBezTo>
                  <a:cubicBezTo>
                    <a:pt x="82002" y="310457"/>
                    <a:pt x="106410" y="314756"/>
                    <a:pt x="113589" y="313323"/>
                  </a:cubicBezTo>
                  <a:cubicBezTo>
                    <a:pt x="119332" y="310457"/>
                    <a:pt x="122204" y="309024"/>
                    <a:pt x="123640" y="311890"/>
                  </a:cubicBezTo>
                  <a:cubicBezTo>
                    <a:pt x="125075" y="314756"/>
                    <a:pt x="132254" y="309024"/>
                    <a:pt x="137998" y="307591"/>
                  </a:cubicBezTo>
                  <a:cubicBezTo>
                    <a:pt x="142305" y="306158"/>
                    <a:pt x="146612" y="314756"/>
                    <a:pt x="146612" y="320488"/>
                  </a:cubicBezTo>
                  <a:cubicBezTo>
                    <a:pt x="146612" y="326220"/>
                    <a:pt x="143741" y="324787"/>
                    <a:pt x="143741" y="327653"/>
                  </a:cubicBezTo>
                  <a:cubicBezTo>
                    <a:pt x="143741" y="331953"/>
                    <a:pt x="146612" y="331953"/>
                    <a:pt x="146612" y="333386"/>
                  </a:cubicBezTo>
                  <a:cubicBezTo>
                    <a:pt x="146612" y="336252"/>
                    <a:pt x="143741" y="334819"/>
                    <a:pt x="142305" y="336252"/>
                  </a:cubicBezTo>
                  <a:cubicBezTo>
                    <a:pt x="140869" y="339118"/>
                    <a:pt x="137998" y="339118"/>
                    <a:pt x="135126" y="337685"/>
                  </a:cubicBezTo>
                  <a:cubicBezTo>
                    <a:pt x="132254" y="336252"/>
                    <a:pt x="132254" y="337685"/>
                    <a:pt x="127947" y="340551"/>
                  </a:cubicBezTo>
                  <a:cubicBezTo>
                    <a:pt x="123640" y="343417"/>
                    <a:pt x="125075" y="346283"/>
                    <a:pt x="123640" y="352015"/>
                  </a:cubicBezTo>
                  <a:cubicBezTo>
                    <a:pt x="123640" y="357747"/>
                    <a:pt x="126511" y="356314"/>
                    <a:pt x="129383" y="359180"/>
                  </a:cubicBezTo>
                  <a:cubicBezTo>
                    <a:pt x="133690" y="362046"/>
                    <a:pt x="136562" y="363479"/>
                    <a:pt x="140869" y="363479"/>
                  </a:cubicBezTo>
                  <a:cubicBezTo>
                    <a:pt x="145176" y="363479"/>
                    <a:pt x="143741" y="369211"/>
                    <a:pt x="143741" y="372077"/>
                  </a:cubicBezTo>
                  <a:cubicBezTo>
                    <a:pt x="143741" y="374943"/>
                    <a:pt x="145176" y="374943"/>
                    <a:pt x="148048" y="374943"/>
                  </a:cubicBezTo>
                  <a:cubicBezTo>
                    <a:pt x="150920" y="374943"/>
                    <a:pt x="148048" y="366345"/>
                    <a:pt x="150920" y="364912"/>
                  </a:cubicBezTo>
                  <a:cubicBezTo>
                    <a:pt x="153791" y="363479"/>
                    <a:pt x="152355" y="359180"/>
                    <a:pt x="149484" y="354881"/>
                  </a:cubicBezTo>
                  <a:cubicBezTo>
                    <a:pt x="148048" y="352015"/>
                    <a:pt x="150920" y="346283"/>
                    <a:pt x="150920" y="343417"/>
                  </a:cubicBezTo>
                  <a:cubicBezTo>
                    <a:pt x="150920" y="340551"/>
                    <a:pt x="153791" y="339118"/>
                    <a:pt x="156663" y="340551"/>
                  </a:cubicBezTo>
                  <a:cubicBezTo>
                    <a:pt x="159534" y="340551"/>
                    <a:pt x="162406" y="341984"/>
                    <a:pt x="163842" y="343417"/>
                  </a:cubicBezTo>
                  <a:cubicBezTo>
                    <a:pt x="166713" y="344850"/>
                    <a:pt x="165278" y="344850"/>
                    <a:pt x="168149" y="349149"/>
                  </a:cubicBezTo>
                  <a:cubicBezTo>
                    <a:pt x="169585" y="353448"/>
                    <a:pt x="172457" y="349149"/>
                    <a:pt x="173892" y="346283"/>
                  </a:cubicBezTo>
                  <a:cubicBezTo>
                    <a:pt x="175328" y="341984"/>
                    <a:pt x="178200" y="346283"/>
                    <a:pt x="179635" y="352015"/>
                  </a:cubicBezTo>
                  <a:cubicBezTo>
                    <a:pt x="182507" y="357747"/>
                    <a:pt x="182507" y="359180"/>
                    <a:pt x="186815" y="363479"/>
                  </a:cubicBezTo>
                  <a:cubicBezTo>
                    <a:pt x="191122" y="369211"/>
                    <a:pt x="193994" y="380675"/>
                    <a:pt x="195430" y="384974"/>
                  </a:cubicBezTo>
                  <a:cubicBezTo>
                    <a:pt x="198301" y="389273"/>
                    <a:pt x="196865" y="389273"/>
                    <a:pt x="193994" y="389273"/>
                  </a:cubicBezTo>
                  <a:cubicBezTo>
                    <a:pt x="191122" y="387840"/>
                    <a:pt x="183943" y="392139"/>
                    <a:pt x="181071" y="393572"/>
                  </a:cubicBezTo>
                  <a:cubicBezTo>
                    <a:pt x="179635" y="395005"/>
                    <a:pt x="175328" y="396438"/>
                    <a:pt x="171021" y="399304"/>
                  </a:cubicBezTo>
                  <a:cubicBezTo>
                    <a:pt x="168149" y="400737"/>
                    <a:pt x="166713" y="403604"/>
                    <a:pt x="163842" y="405037"/>
                  </a:cubicBezTo>
                  <a:cubicBezTo>
                    <a:pt x="159534" y="406470"/>
                    <a:pt x="159534" y="409336"/>
                    <a:pt x="156663" y="413635"/>
                  </a:cubicBezTo>
                  <a:cubicBezTo>
                    <a:pt x="153791" y="419367"/>
                    <a:pt x="148048" y="423666"/>
                    <a:pt x="148048" y="427965"/>
                  </a:cubicBezTo>
                  <a:cubicBezTo>
                    <a:pt x="146612" y="430831"/>
                    <a:pt x="148048" y="436563"/>
                    <a:pt x="145176" y="436563"/>
                  </a:cubicBezTo>
                  <a:cubicBezTo>
                    <a:pt x="143741" y="437996"/>
                    <a:pt x="142305" y="430831"/>
                    <a:pt x="139433" y="429398"/>
                  </a:cubicBezTo>
                  <a:cubicBezTo>
                    <a:pt x="137998" y="427965"/>
                    <a:pt x="130819" y="426532"/>
                    <a:pt x="123640" y="427965"/>
                  </a:cubicBezTo>
                  <a:cubicBezTo>
                    <a:pt x="115025" y="430831"/>
                    <a:pt x="120768" y="443728"/>
                    <a:pt x="122204" y="446594"/>
                  </a:cubicBezTo>
                  <a:cubicBezTo>
                    <a:pt x="122204" y="449460"/>
                    <a:pt x="130819" y="443728"/>
                    <a:pt x="132254" y="440862"/>
                  </a:cubicBezTo>
                  <a:cubicBezTo>
                    <a:pt x="135126" y="437996"/>
                    <a:pt x="136562" y="442295"/>
                    <a:pt x="136562" y="445161"/>
                  </a:cubicBezTo>
                  <a:cubicBezTo>
                    <a:pt x="136562" y="448027"/>
                    <a:pt x="135126" y="452326"/>
                    <a:pt x="137998" y="452326"/>
                  </a:cubicBezTo>
                  <a:cubicBezTo>
                    <a:pt x="140869" y="453759"/>
                    <a:pt x="142305" y="453759"/>
                    <a:pt x="145176" y="459491"/>
                  </a:cubicBezTo>
                  <a:cubicBezTo>
                    <a:pt x="146612" y="463790"/>
                    <a:pt x="152355" y="462357"/>
                    <a:pt x="156663" y="459491"/>
                  </a:cubicBezTo>
                  <a:cubicBezTo>
                    <a:pt x="160970" y="456625"/>
                    <a:pt x="179635" y="462357"/>
                    <a:pt x="181071" y="463790"/>
                  </a:cubicBezTo>
                  <a:cubicBezTo>
                    <a:pt x="183943" y="465223"/>
                    <a:pt x="189686" y="465223"/>
                    <a:pt x="192558" y="469522"/>
                  </a:cubicBezTo>
                  <a:cubicBezTo>
                    <a:pt x="195430" y="472388"/>
                    <a:pt x="205480" y="482420"/>
                    <a:pt x="206916" y="482420"/>
                  </a:cubicBezTo>
                  <a:cubicBezTo>
                    <a:pt x="206916" y="483853"/>
                    <a:pt x="222710" y="485286"/>
                    <a:pt x="228453" y="489585"/>
                  </a:cubicBezTo>
                  <a:cubicBezTo>
                    <a:pt x="232760" y="492451"/>
                    <a:pt x="225581" y="506781"/>
                    <a:pt x="224145" y="513946"/>
                  </a:cubicBezTo>
                  <a:cubicBezTo>
                    <a:pt x="222710" y="521111"/>
                    <a:pt x="216967" y="525410"/>
                    <a:pt x="214095" y="526843"/>
                  </a:cubicBezTo>
                  <a:cubicBezTo>
                    <a:pt x="211223" y="528276"/>
                    <a:pt x="193994" y="551204"/>
                    <a:pt x="191122" y="554071"/>
                  </a:cubicBezTo>
                  <a:cubicBezTo>
                    <a:pt x="188251" y="556937"/>
                    <a:pt x="178200" y="564102"/>
                    <a:pt x="176764" y="566968"/>
                  </a:cubicBezTo>
                  <a:cubicBezTo>
                    <a:pt x="173892" y="569834"/>
                    <a:pt x="173892" y="572700"/>
                    <a:pt x="173892" y="575566"/>
                  </a:cubicBezTo>
                  <a:cubicBezTo>
                    <a:pt x="175328" y="579865"/>
                    <a:pt x="175328" y="581298"/>
                    <a:pt x="173892" y="585597"/>
                  </a:cubicBezTo>
                  <a:cubicBezTo>
                    <a:pt x="172457" y="588463"/>
                    <a:pt x="171021" y="592762"/>
                    <a:pt x="173892" y="595628"/>
                  </a:cubicBezTo>
                  <a:cubicBezTo>
                    <a:pt x="175328" y="599927"/>
                    <a:pt x="176764" y="599927"/>
                    <a:pt x="173892" y="599927"/>
                  </a:cubicBezTo>
                  <a:cubicBezTo>
                    <a:pt x="171021" y="601360"/>
                    <a:pt x="163842" y="599927"/>
                    <a:pt x="159534" y="591329"/>
                  </a:cubicBezTo>
                  <a:cubicBezTo>
                    <a:pt x="153791" y="584164"/>
                    <a:pt x="159534" y="565535"/>
                    <a:pt x="159534" y="561236"/>
                  </a:cubicBezTo>
                  <a:cubicBezTo>
                    <a:pt x="159534" y="555504"/>
                    <a:pt x="163842" y="529709"/>
                    <a:pt x="163842" y="523977"/>
                  </a:cubicBezTo>
                  <a:cubicBezTo>
                    <a:pt x="165278" y="518245"/>
                    <a:pt x="160970" y="513946"/>
                    <a:pt x="158099" y="512513"/>
                  </a:cubicBezTo>
                  <a:cubicBezTo>
                    <a:pt x="153791" y="509647"/>
                    <a:pt x="149484" y="498183"/>
                    <a:pt x="146612" y="493884"/>
                  </a:cubicBezTo>
                  <a:cubicBezTo>
                    <a:pt x="145176" y="489585"/>
                    <a:pt x="146612" y="485286"/>
                    <a:pt x="148048" y="480987"/>
                  </a:cubicBezTo>
                  <a:cubicBezTo>
                    <a:pt x="149484" y="478120"/>
                    <a:pt x="149484" y="473821"/>
                    <a:pt x="148048" y="470955"/>
                  </a:cubicBezTo>
                  <a:cubicBezTo>
                    <a:pt x="146612" y="468089"/>
                    <a:pt x="139433" y="463790"/>
                    <a:pt x="136562" y="462357"/>
                  </a:cubicBezTo>
                  <a:cubicBezTo>
                    <a:pt x="133690" y="460924"/>
                    <a:pt x="130819" y="459491"/>
                    <a:pt x="127947" y="456625"/>
                  </a:cubicBezTo>
                  <a:cubicBezTo>
                    <a:pt x="125075" y="453759"/>
                    <a:pt x="120768" y="453759"/>
                    <a:pt x="113589" y="452326"/>
                  </a:cubicBezTo>
                  <a:cubicBezTo>
                    <a:pt x="106410" y="450893"/>
                    <a:pt x="102103" y="440862"/>
                    <a:pt x="99231" y="437996"/>
                  </a:cubicBezTo>
                  <a:cubicBezTo>
                    <a:pt x="97795" y="435130"/>
                    <a:pt x="97795" y="439429"/>
                    <a:pt x="97795" y="443728"/>
                  </a:cubicBezTo>
                  <a:cubicBezTo>
                    <a:pt x="96360" y="448027"/>
                    <a:pt x="87745" y="429398"/>
                    <a:pt x="80566" y="420800"/>
                  </a:cubicBezTo>
                  <a:cubicBezTo>
                    <a:pt x="71951" y="410769"/>
                    <a:pt x="71951" y="393572"/>
                    <a:pt x="71951" y="387840"/>
                  </a:cubicBezTo>
                  <a:cubicBezTo>
                    <a:pt x="71951" y="383541"/>
                    <a:pt x="64772" y="372077"/>
                    <a:pt x="57593" y="367778"/>
                  </a:cubicBezTo>
                  <a:cubicBezTo>
                    <a:pt x="48978" y="363479"/>
                    <a:pt x="47543" y="357747"/>
                    <a:pt x="46107" y="352015"/>
                  </a:cubicBezTo>
                  <a:cubicBezTo>
                    <a:pt x="43235" y="347716"/>
                    <a:pt x="36056" y="347716"/>
                    <a:pt x="30313" y="352015"/>
                  </a:cubicBezTo>
                  <a:cubicBezTo>
                    <a:pt x="24570" y="356314"/>
                    <a:pt x="17391" y="354881"/>
                    <a:pt x="8776" y="352015"/>
                  </a:cubicBezTo>
                  <a:cubicBezTo>
                    <a:pt x="162" y="349149"/>
                    <a:pt x="3033" y="334819"/>
                    <a:pt x="162" y="329087"/>
                  </a:cubicBezTo>
                  <a:cubicBezTo>
                    <a:pt x="-1274" y="323354"/>
                    <a:pt x="7340" y="320488"/>
                    <a:pt x="4469" y="316189"/>
                  </a:cubicBezTo>
                  <a:cubicBezTo>
                    <a:pt x="1597" y="311890"/>
                    <a:pt x="4469" y="311890"/>
                    <a:pt x="7340" y="309024"/>
                  </a:cubicBezTo>
                  <a:cubicBezTo>
                    <a:pt x="10212" y="307591"/>
                    <a:pt x="14519" y="303292"/>
                    <a:pt x="15955" y="301859"/>
                  </a:cubicBezTo>
                  <a:close/>
                  <a:moveTo>
                    <a:pt x="186781" y="274448"/>
                  </a:moveTo>
                  <a:lnTo>
                    <a:pt x="257129" y="274448"/>
                  </a:lnTo>
                  <a:cubicBezTo>
                    <a:pt x="254258" y="278756"/>
                    <a:pt x="251387" y="284499"/>
                    <a:pt x="249951" y="287371"/>
                  </a:cubicBezTo>
                  <a:cubicBezTo>
                    <a:pt x="248515" y="290242"/>
                    <a:pt x="249951" y="295986"/>
                    <a:pt x="251387" y="301729"/>
                  </a:cubicBezTo>
                  <a:cubicBezTo>
                    <a:pt x="252822" y="307472"/>
                    <a:pt x="248515" y="308908"/>
                    <a:pt x="245644" y="311780"/>
                  </a:cubicBezTo>
                  <a:cubicBezTo>
                    <a:pt x="242773" y="316088"/>
                    <a:pt x="228416" y="326138"/>
                    <a:pt x="222673" y="329010"/>
                  </a:cubicBezTo>
                  <a:cubicBezTo>
                    <a:pt x="218366" y="331882"/>
                    <a:pt x="218366" y="336189"/>
                    <a:pt x="215495" y="341933"/>
                  </a:cubicBezTo>
                  <a:cubicBezTo>
                    <a:pt x="214059" y="347676"/>
                    <a:pt x="214059" y="351984"/>
                    <a:pt x="211188" y="353419"/>
                  </a:cubicBezTo>
                  <a:cubicBezTo>
                    <a:pt x="208316" y="356291"/>
                    <a:pt x="209752" y="350548"/>
                    <a:pt x="205445" y="350548"/>
                  </a:cubicBezTo>
                  <a:cubicBezTo>
                    <a:pt x="202574" y="350548"/>
                    <a:pt x="198267" y="340497"/>
                    <a:pt x="195395" y="331882"/>
                  </a:cubicBezTo>
                  <a:cubicBezTo>
                    <a:pt x="191088" y="324703"/>
                    <a:pt x="192524" y="317523"/>
                    <a:pt x="192524" y="314652"/>
                  </a:cubicBezTo>
                  <a:cubicBezTo>
                    <a:pt x="193960" y="311780"/>
                    <a:pt x="193960" y="307472"/>
                    <a:pt x="192524" y="304601"/>
                  </a:cubicBezTo>
                  <a:cubicBezTo>
                    <a:pt x="191088" y="301729"/>
                    <a:pt x="189653" y="304601"/>
                    <a:pt x="189653" y="297422"/>
                  </a:cubicBezTo>
                  <a:cubicBezTo>
                    <a:pt x="189653" y="293114"/>
                    <a:pt x="186781" y="278756"/>
                    <a:pt x="186781" y="274448"/>
                  </a:cubicBezTo>
                  <a:close/>
                  <a:moveTo>
                    <a:pt x="465186" y="265820"/>
                  </a:moveTo>
                  <a:cubicBezTo>
                    <a:pt x="479543" y="262953"/>
                    <a:pt x="485285" y="278721"/>
                    <a:pt x="492464" y="283021"/>
                  </a:cubicBezTo>
                  <a:cubicBezTo>
                    <a:pt x="501078" y="285888"/>
                    <a:pt x="518306" y="290188"/>
                    <a:pt x="522613" y="290188"/>
                  </a:cubicBezTo>
                  <a:cubicBezTo>
                    <a:pt x="531227" y="290188"/>
                    <a:pt x="548455" y="294488"/>
                    <a:pt x="549891" y="295921"/>
                  </a:cubicBezTo>
                  <a:cubicBezTo>
                    <a:pt x="551326" y="297355"/>
                    <a:pt x="564248" y="303088"/>
                    <a:pt x="571426" y="301655"/>
                  </a:cubicBezTo>
                  <a:cubicBezTo>
                    <a:pt x="577169" y="300222"/>
                    <a:pt x="594397" y="311689"/>
                    <a:pt x="595832" y="314556"/>
                  </a:cubicBezTo>
                  <a:cubicBezTo>
                    <a:pt x="598704" y="315989"/>
                    <a:pt x="605882" y="321723"/>
                    <a:pt x="605882" y="323156"/>
                  </a:cubicBezTo>
                  <a:cubicBezTo>
                    <a:pt x="605882" y="326023"/>
                    <a:pt x="601575" y="330323"/>
                    <a:pt x="600140" y="333190"/>
                  </a:cubicBezTo>
                  <a:cubicBezTo>
                    <a:pt x="597268" y="334623"/>
                    <a:pt x="594397" y="330323"/>
                    <a:pt x="590090" y="330323"/>
                  </a:cubicBezTo>
                  <a:cubicBezTo>
                    <a:pt x="585783" y="330323"/>
                    <a:pt x="588654" y="334623"/>
                    <a:pt x="587218" y="338923"/>
                  </a:cubicBezTo>
                  <a:cubicBezTo>
                    <a:pt x="585783" y="343224"/>
                    <a:pt x="569990" y="348957"/>
                    <a:pt x="565683" y="351824"/>
                  </a:cubicBezTo>
                  <a:cubicBezTo>
                    <a:pt x="561376" y="353257"/>
                    <a:pt x="561376" y="354691"/>
                    <a:pt x="561376" y="357558"/>
                  </a:cubicBezTo>
                  <a:cubicBezTo>
                    <a:pt x="561376" y="360424"/>
                    <a:pt x="559941" y="363291"/>
                    <a:pt x="555634" y="367591"/>
                  </a:cubicBezTo>
                  <a:cubicBezTo>
                    <a:pt x="551326" y="371892"/>
                    <a:pt x="548455" y="377625"/>
                    <a:pt x="547019" y="381925"/>
                  </a:cubicBezTo>
                  <a:cubicBezTo>
                    <a:pt x="545584" y="386226"/>
                    <a:pt x="545584" y="377625"/>
                    <a:pt x="544148" y="373325"/>
                  </a:cubicBezTo>
                  <a:cubicBezTo>
                    <a:pt x="544148" y="370458"/>
                    <a:pt x="548455" y="353257"/>
                    <a:pt x="534098" y="354691"/>
                  </a:cubicBezTo>
                  <a:cubicBezTo>
                    <a:pt x="531227" y="354691"/>
                    <a:pt x="525484" y="358991"/>
                    <a:pt x="521177" y="363291"/>
                  </a:cubicBezTo>
                  <a:cubicBezTo>
                    <a:pt x="518306" y="367591"/>
                    <a:pt x="522613" y="367591"/>
                    <a:pt x="525484" y="370458"/>
                  </a:cubicBezTo>
                  <a:cubicBezTo>
                    <a:pt x="526920" y="374758"/>
                    <a:pt x="524049" y="379059"/>
                    <a:pt x="522613" y="383359"/>
                  </a:cubicBezTo>
                  <a:cubicBezTo>
                    <a:pt x="521177" y="389092"/>
                    <a:pt x="508256" y="400560"/>
                    <a:pt x="506820" y="401993"/>
                  </a:cubicBezTo>
                  <a:cubicBezTo>
                    <a:pt x="505385" y="404860"/>
                    <a:pt x="505385" y="412027"/>
                    <a:pt x="505385" y="414894"/>
                  </a:cubicBezTo>
                  <a:cubicBezTo>
                    <a:pt x="505385" y="416327"/>
                    <a:pt x="501078" y="416327"/>
                    <a:pt x="496771" y="417760"/>
                  </a:cubicBezTo>
                  <a:cubicBezTo>
                    <a:pt x="492464" y="419194"/>
                    <a:pt x="496771" y="410593"/>
                    <a:pt x="495335" y="407727"/>
                  </a:cubicBezTo>
                  <a:cubicBezTo>
                    <a:pt x="493899" y="404860"/>
                    <a:pt x="489592" y="409160"/>
                    <a:pt x="486721" y="413460"/>
                  </a:cubicBezTo>
                  <a:cubicBezTo>
                    <a:pt x="483850" y="419194"/>
                    <a:pt x="491028" y="423494"/>
                    <a:pt x="489592" y="432094"/>
                  </a:cubicBezTo>
                  <a:cubicBezTo>
                    <a:pt x="489592" y="442128"/>
                    <a:pt x="473800" y="444995"/>
                    <a:pt x="470929" y="444995"/>
                  </a:cubicBezTo>
                  <a:cubicBezTo>
                    <a:pt x="468057" y="444995"/>
                    <a:pt x="465186" y="449295"/>
                    <a:pt x="469493" y="455029"/>
                  </a:cubicBezTo>
                  <a:cubicBezTo>
                    <a:pt x="473800" y="462196"/>
                    <a:pt x="466622" y="463629"/>
                    <a:pt x="462314" y="466496"/>
                  </a:cubicBezTo>
                  <a:cubicBezTo>
                    <a:pt x="458007" y="469363"/>
                    <a:pt x="458007" y="465063"/>
                    <a:pt x="456572" y="462196"/>
                  </a:cubicBezTo>
                  <a:cubicBezTo>
                    <a:pt x="453700" y="460762"/>
                    <a:pt x="452265" y="466496"/>
                    <a:pt x="450829" y="469363"/>
                  </a:cubicBezTo>
                  <a:cubicBezTo>
                    <a:pt x="449393" y="470796"/>
                    <a:pt x="449393" y="462196"/>
                    <a:pt x="449393" y="457896"/>
                  </a:cubicBezTo>
                  <a:cubicBezTo>
                    <a:pt x="447958" y="453595"/>
                    <a:pt x="439344" y="447862"/>
                    <a:pt x="436472" y="444995"/>
                  </a:cubicBezTo>
                  <a:cubicBezTo>
                    <a:pt x="435037" y="442128"/>
                    <a:pt x="435037" y="446428"/>
                    <a:pt x="430730" y="449295"/>
                  </a:cubicBezTo>
                  <a:cubicBezTo>
                    <a:pt x="426423" y="452162"/>
                    <a:pt x="420680" y="463629"/>
                    <a:pt x="419244" y="467929"/>
                  </a:cubicBezTo>
                  <a:cubicBezTo>
                    <a:pt x="416373" y="472230"/>
                    <a:pt x="414937" y="472230"/>
                    <a:pt x="413501" y="469363"/>
                  </a:cubicBezTo>
                  <a:cubicBezTo>
                    <a:pt x="412066" y="467929"/>
                    <a:pt x="406323" y="449295"/>
                    <a:pt x="402016" y="446428"/>
                  </a:cubicBezTo>
                  <a:cubicBezTo>
                    <a:pt x="399145" y="443562"/>
                    <a:pt x="391966" y="437828"/>
                    <a:pt x="384788" y="436395"/>
                  </a:cubicBezTo>
                  <a:cubicBezTo>
                    <a:pt x="379045" y="436395"/>
                    <a:pt x="377610" y="433528"/>
                    <a:pt x="373302" y="432094"/>
                  </a:cubicBezTo>
                  <a:cubicBezTo>
                    <a:pt x="368995" y="430661"/>
                    <a:pt x="367560" y="429228"/>
                    <a:pt x="367560" y="432094"/>
                  </a:cubicBezTo>
                  <a:cubicBezTo>
                    <a:pt x="367560" y="434961"/>
                    <a:pt x="371867" y="436395"/>
                    <a:pt x="376174" y="436395"/>
                  </a:cubicBezTo>
                  <a:cubicBezTo>
                    <a:pt x="379045" y="436395"/>
                    <a:pt x="381917" y="442128"/>
                    <a:pt x="381917" y="446428"/>
                  </a:cubicBezTo>
                  <a:cubicBezTo>
                    <a:pt x="381917" y="450729"/>
                    <a:pt x="371867" y="453595"/>
                    <a:pt x="364688" y="456462"/>
                  </a:cubicBezTo>
                  <a:cubicBezTo>
                    <a:pt x="357510" y="459329"/>
                    <a:pt x="351767" y="446428"/>
                    <a:pt x="350332" y="442128"/>
                  </a:cubicBezTo>
                  <a:cubicBezTo>
                    <a:pt x="347460" y="437828"/>
                    <a:pt x="344589" y="436395"/>
                    <a:pt x="344589" y="439261"/>
                  </a:cubicBezTo>
                  <a:cubicBezTo>
                    <a:pt x="344589" y="440695"/>
                    <a:pt x="350332" y="449295"/>
                    <a:pt x="353203" y="455029"/>
                  </a:cubicBezTo>
                  <a:cubicBezTo>
                    <a:pt x="354639" y="459329"/>
                    <a:pt x="363253" y="459329"/>
                    <a:pt x="368995" y="459329"/>
                  </a:cubicBezTo>
                  <a:cubicBezTo>
                    <a:pt x="374738" y="459329"/>
                    <a:pt x="371867" y="460762"/>
                    <a:pt x="370431" y="466496"/>
                  </a:cubicBezTo>
                  <a:cubicBezTo>
                    <a:pt x="368995" y="472230"/>
                    <a:pt x="357510" y="486564"/>
                    <a:pt x="354639" y="489430"/>
                  </a:cubicBezTo>
                  <a:cubicBezTo>
                    <a:pt x="351767" y="492297"/>
                    <a:pt x="353203" y="505198"/>
                    <a:pt x="353203" y="510931"/>
                  </a:cubicBezTo>
                  <a:cubicBezTo>
                    <a:pt x="353203" y="516665"/>
                    <a:pt x="347460" y="516665"/>
                    <a:pt x="343153" y="520965"/>
                  </a:cubicBezTo>
                  <a:cubicBezTo>
                    <a:pt x="340282" y="525265"/>
                    <a:pt x="338846" y="532432"/>
                    <a:pt x="335975" y="539599"/>
                  </a:cubicBezTo>
                  <a:cubicBezTo>
                    <a:pt x="333104" y="545333"/>
                    <a:pt x="325925" y="548200"/>
                    <a:pt x="317311" y="548200"/>
                  </a:cubicBezTo>
                  <a:cubicBezTo>
                    <a:pt x="310133" y="549633"/>
                    <a:pt x="313004" y="542466"/>
                    <a:pt x="311568" y="536733"/>
                  </a:cubicBezTo>
                  <a:cubicBezTo>
                    <a:pt x="310133" y="530999"/>
                    <a:pt x="304390" y="495164"/>
                    <a:pt x="301519" y="489430"/>
                  </a:cubicBezTo>
                  <a:cubicBezTo>
                    <a:pt x="298647" y="485130"/>
                    <a:pt x="297212" y="483697"/>
                    <a:pt x="298647" y="479397"/>
                  </a:cubicBezTo>
                  <a:cubicBezTo>
                    <a:pt x="300083" y="473663"/>
                    <a:pt x="291469" y="472230"/>
                    <a:pt x="275676" y="475096"/>
                  </a:cubicBezTo>
                  <a:cubicBezTo>
                    <a:pt x="259884" y="477963"/>
                    <a:pt x="254141" y="455029"/>
                    <a:pt x="254141" y="446428"/>
                  </a:cubicBezTo>
                  <a:cubicBezTo>
                    <a:pt x="254141" y="437828"/>
                    <a:pt x="268498" y="422061"/>
                    <a:pt x="269934" y="419194"/>
                  </a:cubicBezTo>
                  <a:cubicBezTo>
                    <a:pt x="271369" y="417760"/>
                    <a:pt x="271369" y="416327"/>
                    <a:pt x="277112" y="416327"/>
                  </a:cubicBezTo>
                  <a:cubicBezTo>
                    <a:pt x="281419" y="414894"/>
                    <a:pt x="297212" y="410593"/>
                    <a:pt x="304390" y="413460"/>
                  </a:cubicBezTo>
                  <a:cubicBezTo>
                    <a:pt x="311568" y="416327"/>
                    <a:pt x="308697" y="420627"/>
                    <a:pt x="314440" y="423494"/>
                  </a:cubicBezTo>
                  <a:cubicBezTo>
                    <a:pt x="320182" y="426361"/>
                    <a:pt x="325925" y="420627"/>
                    <a:pt x="330232" y="423494"/>
                  </a:cubicBezTo>
                  <a:cubicBezTo>
                    <a:pt x="335975" y="426361"/>
                    <a:pt x="338846" y="424927"/>
                    <a:pt x="341718" y="420627"/>
                  </a:cubicBezTo>
                  <a:cubicBezTo>
                    <a:pt x="346025" y="417760"/>
                    <a:pt x="343153" y="414894"/>
                    <a:pt x="341718" y="413460"/>
                  </a:cubicBezTo>
                  <a:cubicBezTo>
                    <a:pt x="340282" y="413460"/>
                    <a:pt x="333104" y="412027"/>
                    <a:pt x="330232" y="410593"/>
                  </a:cubicBezTo>
                  <a:cubicBezTo>
                    <a:pt x="327361" y="409160"/>
                    <a:pt x="327361" y="406293"/>
                    <a:pt x="325925" y="410593"/>
                  </a:cubicBezTo>
                  <a:cubicBezTo>
                    <a:pt x="324489" y="414894"/>
                    <a:pt x="320182" y="412027"/>
                    <a:pt x="320182" y="410593"/>
                  </a:cubicBezTo>
                  <a:cubicBezTo>
                    <a:pt x="318747" y="409160"/>
                    <a:pt x="317311" y="406293"/>
                    <a:pt x="315875" y="407727"/>
                  </a:cubicBezTo>
                  <a:cubicBezTo>
                    <a:pt x="314440" y="407727"/>
                    <a:pt x="311568" y="409160"/>
                    <a:pt x="308697" y="412027"/>
                  </a:cubicBezTo>
                  <a:cubicBezTo>
                    <a:pt x="305826" y="413460"/>
                    <a:pt x="308697" y="407727"/>
                    <a:pt x="308697" y="406293"/>
                  </a:cubicBezTo>
                  <a:cubicBezTo>
                    <a:pt x="310133" y="403426"/>
                    <a:pt x="300083" y="397693"/>
                    <a:pt x="294340" y="397693"/>
                  </a:cubicBezTo>
                  <a:cubicBezTo>
                    <a:pt x="290033" y="397693"/>
                    <a:pt x="288598" y="401993"/>
                    <a:pt x="287162" y="406293"/>
                  </a:cubicBezTo>
                  <a:cubicBezTo>
                    <a:pt x="284290" y="410593"/>
                    <a:pt x="278548" y="412027"/>
                    <a:pt x="274241" y="414894"/>
                  </a:cubicBezTo>
                  <a:cubicBezTo>
                    <a:pt x="271369" y="416327"/>
                    <a:pt x="268498" y="410593"/>
                    <a:pt x="267062" y="407727"/>
                  </a:cubicBezTo>
                  <a:cubicBezTo>
                    <a:pt x="267062" y="404860"/>
                    <a:pt x="268498" y="403426"/>
                    <a:pt x="268498" y="399126"/>
                  </a:cubicBezTo>
                  <a:cubicBezTo>
                    <a:pt x="268498" y="394826"/>
                    <a:pt x="275676" y="396259"/>
                    <a:pt x="279983" y="396259"/>
                  </a:cubicBezTo>
                  <a:cubicBezTo>
                    <a:pt x="284290" y="396259"/>
                    <a:pt x="279983" y="389092"/>
                    <a:pt x="277112" y="384792"/>
                  </a:cubicBezTo>
                  <a:cubicBezTo>
                    <a:pt x="274241" y="381925"/>
                    <a:pt x="278548" y="383359"/>
                    <a:pt x="282855" y="381925"/>
                  </a:cubicBezTo>
                  <a:cubicBezTo>
                    <a:pt x="287162" y="380492"/>
                    <a:pt x="292905" y="373325"/>
                    <a:pt x="295776" y="370458"/>
                  </a:cubicBezTo>
                  <a:cubicBezTo>
                    <a:pt x="297212" y="369025"/>
                    <a:pt x="298647" y="367591"/>
                    <a:pt x="300083" y="367591"/>
                  </a:cubicBezTo>
                  <a:cubicBezTo>
                    <a:pt x="301519" y="366158"/>
                    <a:pt x="307261" y="369025"/>
                    <a:pt x="313004" y="370458"/>
                  </a:cubicBezTo>
                  <a:cubicBezTo>
                    <a:pt x="318747" y="370458"/>
                    <a:pt x="320182" y="363291"/>
                    <a:pt x="321618" y="358991"/>
                  </a:cubicBezTo>
                  <a:cubicBezTo>
                    <a:pt x="323054" y="354691"/>
                    <a:pt x="321618" y="353257"/>
                    <a:pt x="318747" y="351824"/>
                  </a:cubicBezTo>
                  <a:cubicBezTo>
                    <a:pt x="315875" y="351824"/>
                    <a:pt x="315875" y="354691"/>
                    <a:pt x="313004" y="360424"/>
                  </a:cubicBezTo>
                  <a:cubicBezTo>
                    <a:pt x="310133" y="366158"/>
                    <a:pt x="304390" y="361858"/>
                    <a:pt x="304390" y="360424"/>
                  </a:cubicBezTo>
                  <a:cubicBezTo>
                    <a:pt x="302954" y="360424"/>
                    <a:pt x="302954" y="356124"/>
                    <a:pt x="301519" y="353257"/>
                  </a:cubicBezTo>
                  <a:cubicBezTo>
                    <a:pt x="301519" y="350391"/>
                    <a:pt x="298647" y="351824"/>
                    <a:pt x="292905" y="346090"/>
                  </a:cubicBezTo>
                  <a:cubicBezTo>
                    <a:pt x="287162" y="340357"/>
                    <a:pt x="298647" y="333190"/>
                    <a:pt x="304390" y="326023"/>
                  </a:cubicBezTo>
                  <a:cubicBezTo>
                    <a:pt x="310133" y="318856"/>
                    <a:pt x="325925" y="301655"/>
                    <a:pt x="330232" y="300222"/>
                  </a:cubicBezTo>
                  <a:cubicBezTo>
                    <a:pt x="334539" y="298788"/>
                    <a:pt x="334539" y="303088"/>
                    <a:pt x="338846" y="305955"/>
                  </a:cubicBezTo>
                  <a:cubicBezTo>
                    <a:pt x="341718" y="310255"/>
                    <a:pt x="343153" y="308822"/>
                    <a:pt x="346025" y="313122"/>
                  </a:cubicBezTo>
                  <a:cubicBezTo>
                    <a:pt x="350332" y="317422"/>
                    <a:pt x="354639" y="318856"/>
                    <a:pt x="354639" y="318856"/>
                  </a:cubicBezTo>
                  <a:cubicBezTo>
                    <a:pt x="356074" y="317422"/>
                    <a:pt x="357510" y="315989"/>
                    <a:pt x="360381" y="318856"/>
                  </a:cubicBezTo>
                  <a:cubicBezTo>
                    <a:pt x="363253" y="321723"/>
                    <a:pt x="379045" y="314556"/>
                    <a:pt x="380481" y="313122"/>
                  </a:cubicBezTo>
                  <a:cubicBezTo>
                    <a:pt x="381917" y="313122"/>
                    <a:pt x="383352" y="310255"/>
                    <a:pt x="387659" y="310255"/>
                  </a:cubicBezTo>
                  <a:cubicBezTo>
                    <a:pt x="391966" y="308822"/>
                    <a:pt x="400580" y="304522"/>
                    <a:pt x="400580" y="301655"/>
                  </a:cubicBezTo>
                  <a:cubicBezTo>
                    <a:pt x="402016" y="298788"/>
                    <a:pt x="409194" y="297355"/>
                    <a:pt x="410630" y="298788"/>
                  </a:cubicBezTo>
                  <a:cubicBezTo>
                    <a:pt x="410630" y="300222"/>
                    <a:pt x="413501" y="298788"/>
                    <a:pt x="414937" y="294488"/>
                  </a:cubicBezTo>
                  <a:cubicBezTo>
                    <a:pt x="416373" y="291621"/>
                    <a:pt x="419244" y="295921"/>
                    <a:pt x="422116" y="297355"/>
                  </a:cubicBezTo>
                  <a:cubicBezTo>
                    <a:pt x="424987" y="300222"/>
                    <a:pt x="422116" y="288754"/>
                    <a:pt x="422116" y="285888"/>
                  </a:cubicBezTo>
                  <a:cubicBezTo>
                    <a:pt x="422116" y="283021"/>
                    <a:pt x="429294" y="283021"/>
                    <a:pt x="432165" y="281587"/>
                  </a:cubicBezTo>
                  <a:cubicBezTo>
                    <a:pt x="435037" y="281587"/>
                    <a:pt x="436472" y="275854"/>
                    <a:pt x="440779" y="272987"/>
                  </a:cubicBezTo>
                  <a:cubicBezTo>
                    <a:pt x="445086" y="268687"/>
                    <a:pt x="462314" y="265820"/>
                    <a:pt x="465186" y="265820"/>
                  </a:cubicBezTo>
                  <a:close/>
                  <a:moveTo>
                    <a:pt x="303047" y="50867"/>
                  </a:moveTo>
                  <a:cubicBezTo>
                    <a:pt x="271469" y="50867"/>
                    <a:pt x="245632" y="75242"/>
                    <a:pt x="245632" y="106785"/>
                  </a:cubicBezTo>
                  <a:cubicBezTo>
                    <a:pt x="245632" y="138329"/>
                    <a:pt x="271469" y="164137"/>
                    <a:pt x="303047" y="164137"/>
                  </a:cubicBezTo>
                  <a:cubicBezTo>
                    <a:pt x="334625" y="164137"/>
                    <a:pt x="359027" y="138329"/>
                    <a:pt x="359027" y="106785"/>
                  </a:cubicBezTo>
                  <a:cubicBezTo>
                    <a:pt x="359027" y="75242"/>
                    <a:pt x="334625" y="50867"/>
                    <a:pt x="303047" y="50867"/>
                  </a:cubicBezTo>
                  <a:close/>
                  <a:moveTo>
                    <a:pt x="292999" y="684"/>
                  </a:moveTo>
                  <a:cubicBezTo>
                    <a:pt x="356156" y="-6485"/>
                    <a:pt x="410700" y="43698"/>
                    <a:pt x="410700" y="106785"/>
                  </a:cubicBezTo>
                  <a:cubicBezTo>
                    <a:pt x="410700" y="189945"/>
                    <a:pt x="341802" y="204283"/>
                    <a:pt x="310224" y="283142"/>
                  </a:cubicBezTo>
                  <a:cubicBezTo>
                    <a:pt x="307353" y="290311"/>
                    <a:pt x="298741" y="290311"/>
                    <a:pt x="295870" y="283142"/>
                  </a:cubicBezTo>
                  <a:cubicBezTo>
                    <a:pt x="267162" y="212886"/>
                    <a:pt x="208312" y="192813"/>
                    <a:pt x="196829" y="129726"/>
                  </a:cubicBezTo>
                  <a:cubicBezTo>
                    <a:pt x="186781" y="66639"/>
                    <a:pt x="229843" y="6419"/>
                    <a:pt x="292999" y="6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ṥlïdè">
              <a:extLst>
                <a:ext uri="{FF2B5EF4-FFF2-40B4-BE49-F238E27FC236}">
                  <a16:creationId xmlns:a16="http://schemas.microsoft.com/office/drawing/2014/main" xmlns="" id="{6162AC23-8F23-4989-A5E8-D00791DDA8EB}"/>
                </a:ext>
              </a:extLst>
            </p:cNvPr>
            <p:cNvSpPr/>
            <p:nvPr/>
          </p:nvSpPr>
          <p:spPr>
            <a:xfrm>
              <a:off x="6509673" y="4125195"/>
              <a:ext cx="337451" cy="336961"/>
            </a:xfrm>
            <a:custGeom>
              <a:avLst/>
              <a:gdLst>
                <a:gd name="T0" fmla="*/ 6270 w 7104"/>
                <a:gd name="T1" fmla="*/ 835 h 7104"/>
                <a:gd name="T2" fmla="*/ 3243 w 7104"/>
                <a:gd name="T3" fmla="*/ 835 h 7104"/>
                <a:gd name="T4" fmla="*/ 3076 w 7104"/>
                <a:gd name="T5" fmla="*/ 3675 h 7104"/>
                <a:gd name="T6" fmla="*/ 2661 w 7104"/>
                <a:gd name="T7" fmla="*/ 4091 h 7104"/>
                <a:gd name="T8" fmla="*/ 2516 w 7104"/>
                <a:gd name="T9" fmla="*/ 3946 h 7104"/>
                <a:gd name="T10" fmla="*/ 2163 w 7104"/>
                <a:gd name="T11" fmla="*/ 3946 h 7104"/>
                <a:gd name="T12" fmla="*/ 275 w 7104"/>
                <a:gd name="T13" fmla="*/ 5834 h 7104"/>
                <a:gd name="T14" fmla="*/ 275 w 7104"/>
                <a:gd name="T15" fmla="*/ 6829 h 7104"/>
                <a:gd name="T16" fmla="*/ 1271 w 7104"/>
                <a:gd name="T17" fmla="*/ 6829 h 7104"/>
                <a:gd name="T18" fmla="*/ 3158 w 7104"/>
                <a:gd name="T19" fmla="*/ 4942 h 7104"/>
                <a:gd name="T20" fmla="*/ 3158 w 7104"/>
                <a:gd name="T21" fmla="*/ 4588 h 7104"/>
                <a:gd name="T22" fmla="*/ 3014 w 7104"/>
                <a:gd name="T23" fmla="*/ 4444 h 7104"/>
                <a:gd name="T24" fmla="*/ 3430 w 7104"/>
                <a:gd name="T25" fmla="*/ 4028 h 7104"/>
                <a:gd name="T26" fmla="*/ 6270 w 7104"/>
                <a:gd name="T27" fmla="*/ 3862 h 7104"/>
                <a:gd name="T28" fmla="*/ 6270 w 7104"/>
                <a:gd name="T29" fmla="*/ 835 h 7104"/>
                <a:gd name="T30" fmla="*/ 5497 w 7104"/>
                <a:gd name="T31" fmla="*/ 2856 h 7104"/>
                <a:gd name="T32" fmla="*/ 5497 w 7104"/>
                <a:gd name="T33" fmla="*/ 3356 h 7104"/>
                <a:gd name="T34" fmla="*/ 5247 w 7104"/>
                <a:gd name="T35" fmla="*/ 3606 h 7104"/>
                <a:gd name="T36" fmla="*/ 4248 w 7104"/>
                <a:gd name="T37" fmla="*/ 3606 h 7104"/>
                <a:gd name="T38" fmla="*/ 3999 w 7104"/>
                <a:gd name="T39" fmla="*/ 3356 h 7104"/>
                <a:gd name="T40" fmla="*/ 3999 w 7104"/>
                <a:gd name="T41" fmla="*/ 2856 h 7104"/>
                <a:gd name="T42" fmla="*/ 4198 w 7104"/>
                <a:gd name="T43" fmla="*/ 2348 h 7104"/>
                <a:gd name="T44" fmla="*/ 4748 w 7104"/>
                <a:gd name="T45" fmla="*/ 1091 h 7104"/>
                <a:gd name="T46" fmla="*/ 5298 w 7104"/>
                <a:gd name="T47" fmla="*/ 2348 h 7104"/>
                <a:gd name="T48" fmla="*/ 5497 w 7104"/>
                <a:gd name="T49" fmla="*/ 2856 h 7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04" h="7104">
                  <a:moveTo>
                    <a:pt x="6270" y="835"/>
                  </a:moveTo>
                  <a:cubicBezTo>
                    <a:pt x="5435" y="0"/>
                    <a:pt x="4077" y="0"/>
                    <a:pt x="3243" y="835"/>
                  </a:cubicBezTo>
                  <a:cubicBezTo>
                    <a:pt x="2468" y="1610"/>
                    <a:pt x="2412" y="2836"/>
                    <a:pt x="3076" y="3675"/>
                  </a:cubicBezTo>
                  <a:lnTo>
                    <a:pt x="2661" y="4091"/>
                  </a:lnTo>
                  <a:lnTo>
                    <a:pt x="2516" y="3946"/>
                  </a:lnTo>
                  <a:cubicBezTo>
                    <a:pt x="2419" y="3849"/>
                    <a:pt x="2261" y="3849"/>
                    <a:pt x="2163" y="3946"/>
                  </a:cubicBezTo>
                  <a:lnTo>
                    <a:pt x="275" y="5834"/>
                  </a:lnTo>
                  <a:cubicBezTo>
                    <a:pt x="0" y="6109"/>
                    <a:pt x="0" y="6554"/>
                    <a:pt x="275" y="6829"/>
                  </a:cubicBezTo>
                  <a:cubicBezTo>
                    <a:pt x="550" y="7104"/>
                    <a:pt x="996" y="7104"/>
                    <a:pt x="1271" y="6829"/>
                  </a:cubicBezTo>
                  <a:lnTo>
                    <a:pt x="3158" y="4942"/>
                  </a:lnTo>
                  <a:cubicBezTo>
                    <a:pt x="3256" y="4844"/>
                    <a:pt x="3256" y="4686"/>
                    <a:pt x="3158" y="4588"/>
                  </a:cubicBezTo>
                  <a:lnTo>
                    <a:pt x="3014" y="4444"/>
                  </a:lnTo>
                  <a:lnTo>
                    <a:pt x="3430" y="4028"/>
                  </a:lnTo>
                  <a:cubicBezTo>
                    <a:pt x="4269" y="4692"/>
                    <a:pt x="5495" y="4637"/>
                    <a:pt x="6270" y="3862"/>
                  </a:cubicBezTo>
                  <a:cubicBezTo>
                    <a:pt x="7104" y="3027"/>
                    <a:pt x="7104" y="1670"/>
                    <a:pt x="6270" y="835"/>
                  </a:cubicBezTo>
                  <a:close/>
                  <a:moveTo>
                    <a:pt x="5497" y="2856"/>
                  </a:moveTo>
                  <a:lnTo>
                    <a:pt x="5497" y="3356"/>
                  </a:lnTo>
                  <a:cubicBezTo>
                    <a:pt x="5497" y="3494"/>
                    <a:pt x="5385" y="3606"/>
                    <a:pt x="5247" y="3606"/>
                  </a:cubicBezTo>
                  <a:lnTo>
                    <a:pt x="4248" y="3606"/>
                  </a:lnTo>
                  <a:cubicBezTo>
                    <a:pt x="4110" y="3606"/>
                    <a:pt x="3999" y="3494"/>
                    <a:pt x="3999" y="3356"/>
                  </a:cubicBezTo>
                  <a:lnTo>
                    <a:pt x="3999" y="2856"/>
                  </a:lnTo>
                  <a:cubicBezTo>
                    <a:pt x="3999" y="2660"/>
                    <a:pt x="4074" y="2482"/>
                    <a:pt x="4198" y="2348"/>
                  </a:cubicBezTo>
                  <a:cubicBezTo>
                    <a:pt x="3757" y="1871"/>
                    <a:pt x="4095" y="1091"/>
                    <a:pt x="4748" y="1091"/>
                  </a:cubicBezTo>
                  <a:cubicBezTo>
                    <a:pt x="5400" y="1091"/>
                    <a:pt x="5739" y="1871"/>
                    <a:pt x="5298" y="2348"/>
                  </a:cubicBezTo>
                  <a:cubicBezTo>
                    <a:pt x="5422" y="2482"/>
                    <a:pt x="5497" y="2660"/>
                    <a:pt x="5497" y="285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îṡlïďé">
              <a:extLst>
                <a:ext uri="{FF2B5EF4-FFF2-40B4-BE49-F238E27FC236}">
                  <a16:creationId xmlns:a16="http://schemas.microsoft.com/office/drawing/2014/main" xmlns="" id="{A521BB1E-63B4-4A52-9D31-102FD6A27AA1}"/>
                </a:ext>
              </a:extLst>
            </p:cNvPr>
            <p:cNvSpPr/>
            <p:nvPr/>
          </p:nvSpPr>
          <p:spPr>
            <a:xfrm>
              <a:off x="7937769" y="1436167"/>
              <a:ext cx="337451" cy="311201"/>
            </a:xfrm>
            <a:custGeom>
              <a:avLst/>
              <a:gdLst>
                <a:gd name="connsiteX0" fmla="*/ 392435 w 609156"/>
                <a:gd name="connsiteY0" fmla="*/ 452324 h 561771"/>
                <a:gd name="connsiteX1" fmla="*/ 427863 w 609156"/>
                <a:gd name="connsiteY1" fmla="*/ 452324 h 561771"/>
                <a:gd name="connsiteX2" fmla="*/ 435435 w 609156"/>
                <a:gd name="connsiteY2" fmla="*/ 459885 h 561771"/>
                <a:gd name="connsiteX3" fmla="*/ 435435 w 609156"/>
                <a:gd name="connsiteY3" fmla="*/ 474634 h 561771"/>
                <a:gd name="connsiteX4" fmla="*/ 435435 w 609156"/>
                <a:gd name="connsiteY4" fmla="*/ 539321 h 561771"/>
                <a:gd name="connsiteX5" fmla="*/ 435435 w 609156"/>
                <a:gd name="connsiteY5" fmla="*/ 553976 h 561771"/>
                <a:gd name="connsiteX6" fmla="*/ 427863 w 609156"/>
                <a:gd name="connsiteY6" fmla="*/ 561630 h 561771"/>
                <a:gd name="connsiteX7" fmla="*/ 392435 w 609156"/>
                <a:gd name="connsiteY7" fmla="*/ 561630 h 561771"/>
                <a:gd name="connsiteX8" fmla="*/ 384863 w 609156"/>
                <a:gd name="connsiteY8" fmla="*/ 553976 h 561771"/>
                <a:gd name="connsiteX9" fmla="*/ 384863 w 609156"/>
                <a:gd name="connsiteY9" fmla="*/ 539321 h 561771"/>
                <a:gd name="connsiteX10" fmla="*/ 384863 w 609156"/>
                <a:gd name="connsiteY10" fmla="*/ 474634 h 561771"/>
                <a:gd name="connsiteX11" fmla="*/ 384863 w 609156"/>
                <a:gd name="connsiteY11" fmla="*/ 459885 h 561771"/>
                <a:gd name="connsiteX12" fmla="*/ 392435 w 609156"/>
                <a:gd name="connsiteY12" fmla="*/ 452324 h 561771"/>
                <a:gd name="connsiteX13" fmla="*/ 464152 w 609156"/>
                <a:gd name="connsiteY13" fmla="*/ 409985 h 561771"/>
                <a:gd name="connsiteX14" fmla="*/ 499488 w 609156"/>
                <a:gd name="connsiteY14" fmla="*/ 409985 h 561771"/>
                <a:gd name="connsiteX15" fmla="*/ 507153 w 609156"/>
                <a:gd name="connsiteY15" fmla="*/ 417551 h 561771"/>
                <a:gd name="connsiteX16" fmla="*/ 507153 w 609156"/>
                <a:gd name="connsiteY16" fmla="*/ 474622 h 561771"/>
                <a:gd name="connsiteX17" fmla="*/ 507153 w 609156"/>
                <a:gd name="connsiteY17" fmla="*/ 496853 h 561771"/>
                <a:gd name="connsiteX18" fmla="*/ 507153 w 609156"/>
                <a:gd name="connsiteY18" fmla="*/ 553923 h 561771"/>
                <a:gd name="connsiteX19" fmla="*/ 499488 w 609156"/>
                <a:gd name="connsiteY19" fmla="*/ 561489 h 561771"/>
                <a:gd name="connsiteX20" fmla="*/ 464152 w 609156"/>
                <a:gd name="connsiteY20" fmla="*/ 561489 h 561771"/>
                <a:gd name="connsiteX21" fmla="*/ 456487 w 609156"/>
                <a:gd name="connsiteY21" fmla="*/ 553923 h 561771"/>
                <a:gd name="connsiteX22" fmla="*/ 456487 w 609156"/>
                <a:gd name="connsiteY22" fmla="*/ 496853 h 561771"/>
                <a:gd name="connsiteX23" fmla="*/ 456487 w 609156"/>
                <a:gd name="connsiteY23" fmla="*/ 474622 h 561771"/>
                <a:gd name="connsiteX24" fmla="*/ 456487 w 609156"/>
                <a:gd name="connsiteY24" fmla="*/ 417551 h 561771"/>
                <a:gd name="connsiteX25" fmla="*/ 464152 w 609156"/>
                <a:gd name="connsiteY25" fmla="*/ 409985 h 561771"/>
                <a:gd name="connsiteX26" fmla="*/ 553539 w 609156"/>
                <a:gd name="connsiteY26" fmla="*/ 277886 h 561771"/>
                <a:gd name="connsiteX27" fmla="*/ 558399 w 609156"/>
                <a:gd name="connsiteY27" fmla="*/ 280594 h 561771"/>
                <a:gd name="connsiteX28" fmla="*/ 608220 w 609156"/>
                <a:gd name="connsiteY28" fmla="*/ 360717 h 561771"/>
                <a:gd name="connsiteX29" fmla="*/ 603359 w 609156"/>
                <a:gd name="connsiteY29" fmla="*/ 369402 h 561771"/>
                <a:gd name="connsiteX30" fmla="*/ 578776 w 609156"/>
                <a:gd name="connsiteY30" fmla="*/ 369402 h 561771"/>
                <a:gd name="connsiteX31" fmla="*/ 578776 w 609156"/>
                <a:gd name="connsiteY31" fmla="*/ 429074 h 561771"/>
                <a:gd name="connsiteX32" fmla="*/ 578776 w 609156"/>
                <a:gd name="connsiteY32" fmla="*/ 432529 h 561771"/>
                <a:gd name="connsiteX33" fmla="*/ 578776 w 609156"/>
                <a:gd name="connsiteY33" fmla="*/ 554674 h 561771"/>
                <a:gd name="connsiteX34" fmla="*/ 571205 w 609156"/>
                <a:gd name="connsiteY34" fmla="*/ 561771 h 561771"/>
                <a:gd name="connsiteX35" fmla="*/ 535779 w 609156"/>
                <a:gd name="connsiteY35" fmla="*/ 561771 h 561771"/>
                <a:gd name="connsiteX36" fmla="*/ 528208 w 609156"/>
                <a:gd name="connsiteY36" fmla="*/ 554207 h 561771"/>
                <a:gd name="connsiteX37" fmla="*/ 528208 w 609156"/>
                <a:gd name="connsiteY37" fmla="*/ 369495 h 561771"/>
                <a:gd name="connsiteX38" fmla="*/ 503625 w 609156"/>
                <a:gd name="connsiteY38" fmla="*/ 369495 h 561771"/>
                <a:gd name="connsiteX39" fmla="*/ 498764 w 609156"/>
                <a:gd name="connsiteY39" fmla="*/ 360717 h 561771"/>
                <a:gd name="connsiteX40" fmla="*/ 548678 w 609156"/>
                <a:gd name="connsiteY40" fmla="*/ 280594 h 561771"/>
                <a:gd name="connsiteX41" fmla="*/ 553539 w 609156"/>
                <a:gd name="connsiteY41" fmla="*/ 277886 h 561771"/>
                <a:gd name="connsiteX42" fmla="*/ 248743 w 609156"/>
                <a:gd name="connsiteY42" fmla="*/ 0 h 561771"/>
                <a:gd name="connsiteX43" fmla="*/ 260245 w 609156"/>
                <a:gd name="connsiteY43" fmla="*/ 0 h 561771"/>
                <a:gd name="connsiteX44" fmla="*/ 271654 w 609156"/>
                <a:gd name="connsiteY44" fmla="*/ 0 h 561771"/>
                <a:gd name="connsiteX45" fmla="*/ 368159 w 609156"/>
                <a:gd name="connsiteY45" fmla="*/ 96367 h 561771"/>
                <a:gd name="connsiteX46" fmla="*/ 368159 w 609156"/>
                <a:gd name="connsiteY46" fmla="*/ 203287 h 561771"/>
                <a:gd name="connsiteX47" fmla="*/ 346651 w 609156"/>
                <a:gd name="connsiteY47" fmla="*/ 243440 h 561771"/>
                <a:gd name="connsiteX48" fmla="*/ 346651 w 609156"/>
                <a:gd name="connsiteY48" fmla="*/ 346532 h 561771"/>
                <a:gd name="connsiteX49" fmla="*/ 349269 w 609156"/>
                <a:gd name="connsiteY49" fmla="*/ 351014 h 561771"/>
                <a:gd name="connsiteX50" fmla="*/ 440257 w 609156"/>
                <a:gd name="connsiteY50" fmla="*/ 403493 h 561771"/>
                <a:gd name="connsiteX51" fmla="*/ 436236 w 609156"/>
                <a:gd name="connsiteY51" fmla="*/ 417687 h 561771"/>
                <a:gd name="connsiteX52" fmla="*/ 436236 w 609156"/>
                <a:gd name="connsiteY52" fmla="*/ 433748 h 561771"/>
                <a:gd name="connsiteX53" fmla="*/ 427820 w 609156"/>
                <a:gd name="connsiteY53" fmla="*/ 432441 h 561771"/>
                <a:gd name="connsiteX54" fmla="*/ 392378 w 609156"/>
                <a:gd name="connsiteY54" fmla="*/ 432441 h 561771"/>
                <a:gd name="connsiteX55" fmla="*/ 364699 w 609156"/>
                <a:gd name="connsiteY55" fmla="*/ 460081 h 561771"/>
                <a:gd name="connsiteX56" fmla="*/ 364699 w 609156"/>
                <a:gd name="connsiteY56" fmla="*/ 474742 h 561771"/>
                <a:gd name="connsiteX57" fmla="*/ 364699 w 609156"/>
                <a:gd name="connsiteY57" fmla="*/ 539454 h 561771"/>
                <a:gd name="connsiteX58" fmla="*/ 364699 w 609156"/>
                <a:gd name="connsiteY58" fmla="*/ 554207 h 561771"/>
                <a:gd name="connsiteX59" fmla="*/ 365821 w 609156"/>
                <a:gd name="connsiteY59" fmla="*/ 561771 h 561771"/>
                <a:gd name="connsiteX60" fmla="*/ 294471 w 609156"/>
                <a:gd name="connsiteY60" fmla="*/ 561771 h 561771"/>
                <a:gd name="connsiteX61" fmla="*/ 272215 w 609156"/>
                <a:gd name="connsiteY61" fmla="*/ 459521 h 561771"/>
                <a:gd name="connsiteX62" fmla="*/ 260339 w 609156"/>
                <a:gd name="connsiteY62" fmla="*/ 393595 h 561771"/>
                <a:gd name="connsiteX63" fmla="*/ 248463 w 609156"/>
                <a:gd name="connsiteY63" fmla="*/ 459521 h 561771"/>
                <a:gd name="connsiteX64" fmla="*/ 226207 w 609156"/>
                <a:gd name="connsiteY64" fmla="*/ 561771 h 561771"/>
                <a:gd name="connsiteX65" fmla="*/ 0 w 609156"/>
                <a:gd name="connsiteY65" fmla="*/ 561771 h 561771"/>
                <a:gd name="connsiteX66" fmla="*/ 0 w 609156"/>
                <a:gd name="connsiteY66" fmla="*/ 488468 h 561771"/>
                <a:gd name="connsiteX67" fmla="*/ 18796 w 609156"/>
                <a:gd name="connsiteY67" fmla="*/ 448315 h 561771"/>
                <a:gd name="connsiteX68" fmla="*/ 171221 w 609156"/>
                <a:gd name="connsiteY68" fmla="*/ 350734 h 561771"/>
                <a:gd name="connsiteX69" fmla="*/ 173840 w 609156"/>
                <a:gd name="connsiteY69" fmla="*/ 346532 h 561771"/>
                <a:gd name="connsiteX70" fmla="*/ 173840 w 609156"/>
                <a:gd name="connsiteY70" fmla="*/ 243440 h 561771"/>
                <a:gd name="connsiteX71" fmla="*/ 152238 w 609156"/>
                <a:gd name="connsiteY71" fmla="*/ 203287 h 561771"/>
                <a:gd name="connsiteX72" fmla="*/ 152238 w 609156"/>
                <a:gd name="connsiteY72" fmla="*/ 96367 h 561771"/>
                <a:gd name="connsiteX73" fmla="*/ 248743 w 609156"/>
                <a:gd name="connsiteY73" fmla="*/ 0 h 56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9156" h="561771">
                  <a:moveTo>
                    <a:pt x="392435" y="452324"/>
                  </a:moveTo>
                  <a:lnTo>
                    <a:pt x="427863" y="452324"/>
                  </a:lnTo>
                  <a:cubicBezTo>
                    <a:pt x="432070" y="452324"/>
                    <a:pt x="435529" y="455685"/>
                    <a:pt x="435435" y="459885"/>
                  </a:cubicBezTo>
                  <a:lnTo>
                    <a:pt x="435435" y="474634"/>
                  </a:lnTo>
                  <a:lnTo>
                    <a:pt x="435435" y="539321"/>
                  </a:lnTo>
                  <a:lnTo>
                    <a:pt x="435435" y="553976"/>
                  </a:lnTo>
                  <a:cubicBezTo>
                    <a:pt x="435435" y="558270"/>
                    <a:pt x="432070" y="561630"/>
                    <a:pt x="427863" y="561630"/>
                  </a:cubicBezTo>
                  <a:lnTo>
                    <a:pt x="392435" y="561630"/>
                  </a:lnTo>
                  <a:cubicBezTo>
                    <a:pt x="388228" y="561630"/>
                    <a:pt x="384863" y="558270"/>
                    <a:pt x="384863" y="553976"/>
                  </a:cubicBezTo>
                  <a:lnTo>
                    <a:pt x="384863" y="539321"/>
                  </a:lnTo>
                  <a:lnTo>
                    <a:pt x="384863" y="474634"/>
                  </a:lnTo>
                  <a:lnTo>
                    <a:pt x="384863" y="459885"/>
                  </a:lnTo>
                  <a:cubicBezTo>
                    <a:pt x="384863" y="455685"/>
                    <a:pt x="388228" y="452324"/>
                    <a:pt x="392435" y="452324"/>
                  </a:cubicBezTo>
                  <a:close/>
                  <a:moveTo>
                    <a:pt x="464152" y="409985"/>
                  </a:moveTo>
                  <a:lnTo>
                    <a:pt x="499488" y="409985"/>
                  </a:lnTo>
                  <a:cubicBezTo>
                    <a:pt x="503788" y="409985"/>
                    <a:pt x="507153" y="413348"/>
                    <a:pt x="507153" y="417551"/>
                  </a:cubicBezTo>
                  <a:lnTo>
                    <a:pt x="507153" y="474622"/>
                  </a:lnTo>
                  <a:lnTo>
                    <a:pt x="507153" y="496853"/>
                  </a:lnTo>
                  <a:lnTo>
                    <a:pt x="507153" y="553923"/>
                  </a:lnTo>
                  <a:cubicBezTo>
                    <a:pt x="507153" y="558127"/>
                    <a:pt x="503788" y="561489"/>
                    <a:pt x="499488" y="561489"/>
                  </a:cubicBezTo>
                  <a:lnTo>
                    <a:pt x="464152" y="561489"/>
                  </a:lnTo>
                  <a:cubicBezTo>
                    <a:pt x="459852" y="561489"/>
                    <a:pt x="456487" y="558127"/>
                    <a:pt x="456487" y="553923"/>
                  </a:cubicBezTo>
                  <a:lnTo>
                    <a:pt x="456487" y="496853"/>
                  </a:lnTo>
                  <a:lnTo>
                    <a:pt x="456487" y="474622"/>
                  </a:lnTo>
                  <a:lnTo>
                    <a:pt x="456487" y="417551"/>
                  </a:lnTo>
                  <a:cubicBezTo>
                    <a:pt x="456487" y="413348"/>
                    <a:pt x="459852" y="409985"/>
                    <a:pt x="464152" y="409985"/>
                  </a:cubicBezTo>
                  <a:close/>
                  <a:moveTo>
                    <a:pt x="553539" y="277886"/>
                  </a:moveTo>
                  <a:cubicBezTo>
                    <a:pt x="555408" y="277886"/>
                    <a:pt x="557277" y="278727"/>
                    <a:pt x="558399" y="280594"/>
                  </a:cubicBezTo>
                  <a:lnTo>
                    <a:pt x="608220" y="360717"/>
                  </a:lnTo>
                  <a:cubicBezTo>
                    <a:pt x="610743" y="364546"/>
                    <a:pt x="607846" y="369495"/>
                    <a:pt x="603359" y="369402"/>
                  </a:cubicBezTo>
                  <a:lnTo>
                    <a:pt x="578776" y="369402"/>
                  </a:lnTo>
                  <a:lnTo>
                    <a:pt x="578776" y="429074"/>
                  </a:lnTo>
                  <a:lnTo>
                    <a:pt x="578776" y="432529"/>
                  </a:lnTo>
                  <a:lnTo>
                    <a:pt x="578776" y="554674"/>
                  </a:lnTo>
                  <a:cubicBezTo>
                    <a:pt x="578589" y="558690"/>
                    <a:pt x="575224" y="561771"/>
                    <a:pt x="571205" y="561771"/>
                  </a:cubicBezTo>
                  <a:lnTo>
                    <a:pt x="535779" y="561771"/>
                  </a:lnTo>
                  <a:cubicBezTo>
                    <a:pt x="531573" y="561771"/>
                    <a:pt x="528208" y="558409"/>
                    <a:pt x="528208" y="554207"/>
                  </a:cubicBezTo>
                  <a:lnTo>
                    <a:pt x="528208" y="369495"/>
                  </a:lnTo>
                  <a:lnTo>
                    <a:pt x="503625" y="369495"/>
                  </a:lnTo>
                  <a:cubicBezTo>
                    <a:pt x="499138" y="369495"/>
                    <a:pt x="496427" y="364546"/>
                    <a:pt x="498764" y="360717"/>
                  </a:cubicBezTo>
                  <a:lnTo>
                    <a:pt x="548678" y="280594"/>
                  </a:lnTo>
                  <a:cubicBezTo>
                    <a:pt x="549800" y="278727"/>
                    <a:pt x="551669" y="277886"/>
                    <a:pt x="553539" y="277886"/>
                  </a:cubicBezTo>
                  <a:close/>
                  <a:moveTo>
                    <a:pt x="248743" y="0"/>
                  </a:moveTo>
                  <a:lnTo>
                    <a:pt x="260245" y="0"/>
                  </a:lnTo>
                  <a:lnTo>
                    <a:pt x="271654" y="0"/>
                  </a:lnTo>
                  <a:cubicBezTo>
                    <a:pt x="325049" y="0"/>
                    <a:pt x="368159" y="43234"/>
                    <a:pt x="368159" y="96367"/>
                  </a:cubicBezTo>
                  <a:lnTo>
                    <a:pt x="368159" y="203287"/>
                  </a:lnTo>
                  <a:cubicBezTo>
                    <a:pt x="368159" y="220002"/>
                    <a:pt x="359555" y="234849"/>
                    <a:pt x="346651" y="243440"/>
                  </a:cubicBezTo>
                  <a:lnTo>
                    <a:pt x="346651" y="346532"/>
                  </a:lnTo>
                  <a:cubicBezTo>
                    <a:pt x="346651" y="348399"/>
                    <a:pt x="347586" y="349987"/>
                    <a:pt x="349269" y="351014"/>
                  </a:cubicBezTo>
                  <a:cubicBezTo>
                    <a:pt x="359368" y="355869"/>
                    <a:pt x="396399" y="374545"/>
                    <a:pt x="440257" y="403493"/>
                  </a:cubicBezTo>
                  <a:cubicBezTo>
                    <a:pt x="437732" y="407602"/>
                    <a:pt x="436236" y="412457"/>
                    <a:pt x="436236" y="417687"/>
                  </a:cubicBezTo>
                  <a:lnTo>
                    <a:pt x="436236" y="433748"/>
                  </a:lnTo>
                  <a:cubicBezTo>
                    <a:pt x="433617" y="432908"/>
                    <a:pt x="430812" y="432441"/>
                    <a:pt x="427820" y="432441"/>
                  </a:cubicBezTo>
                  <a:lnTo>
                    <a:pt x="392378" y="432441"/>
                  </a:lnTo>
                  <a:cubicBezTo>
                    <a:pt x="377136" y="432441"/>
                    <a:pt x="364699" y="444767"/>
                    <a:pt x="364699" y="460081"/>
                  </a:cubicBezTo>
                  <a:lnTo>
                    <a:pt x="364699" y="474742"/>
                  </a:lnTo>
                  <a:lnTo>
                    <a:pt x="364699" y="539454"/>
                  </a:lnTo>
                  <a:lnTo>
                    <a:pt x="364699" y="554207"/>
                  </a:lnTo>
                  <a:cubicBezTo>
                    <a:pt x="364699" y="556822"/>
                    <a:pt x="365073" y="559250"/>
                    <a:pt x="365821" y="561771"/>
                  </a:cubicBezTo>
                  <a:lnTo>
                    <a:pt x="294471" y="561771"/>
                  </a:lnTo>
                  <a:lnTo>
                    <a:pt x="272215" y="459521"/>
                  </a:lnTo>
                  <a:cubicBezTo>
                    <a:pt x="317288" y="396676"/>
                    <a:pt x="268848" y="393688"/>
                    <a:pt x="260339" y="393595"/>
                  </a:cubicBezTo>
                  <a:cubicBezTo>
                    <a:pt x="251829" y="393688"/>
                    <a:pt x="203390" y="396676"/>
                    <a:pt x="248463" y="459521"/>
                  </a:cubicBezTo>
                  <a:lnTo>
                    <a:pt x="226207" y="561771"/>
                  </a:lnTo>
                  <a:lnTo>
                    <a:pt x="0" y="561771"/>
                  </a:lnTo>
                  <a:lnTo>
                    <a:pt x="0" y="488468"/>
                  </a:lnTo>
                  <a:cubicBezTo>
                    <a:pt x="0" y="472874"/>
                    <a:pt x="6826" y="458213"/>
                    <a:pt x="18796" y="448315"/>
                  </a:cubicBezTo>
                  <a:cubicBezTo>
                    <a:pt x="85190" y="393968"/>
                    <a:pt x="156633" y="357830"/>
                    <a:pt x="171221" y="350734"/>
                  </a:cubicBezTo>
                  <a:cubicBezTo>
                    <a:pt x="172811" y="349987"/>
                    <a:pt x="173840" y="348399"/>
                    <a:pt x="173840" y="346532"/>
                  </a:cubicBezTo>
                  <a:lnTo>
                    <a:pt x="173840" y="243440"/>
                  </a:lnTo>
                  <a:cubicBezTo>
                    <a:pt x="160841" y="234849"/>
                    <a:pt x="152238" y="220095"/>
                    <a:pt x="152238" y="203287"/>
                  </a:cubicBezTo>
                  <a:lnTo>
                    <a:pt x="152238" y="96367"/>
                  </a:lnTo>
                  <a:cubicBezTo>
                    <a:pt x="152238" y="43048"/>
                    <a:pt x="195534" y="0"/>
                    <a:pt x="24874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i$ḷíďé">
              <a:extLst>
                <a:ext uri="{FF2B5EF4-FFF2-40B4-BE49-F238E27FC236}">
                  <a16:creationId xmlns:a16="http://schemas.microsoft.com/office/drawing/2014/main" xmlns="" id="{01B37177-4324-4ADC-BD3E-3F281E893F93}"/>
                </a:ext>
              </a:extLst>
            </p:cNvPr>
            <p:cNvSpPr txBox="1"/>
            <p:nvPr/>
          </p:nvSpPr>
          <p:spPr bwMode="auto">
            <a:xfrm>
              <a:off x="673101" y="5119995"/>
              <a:ext cx="284871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$ľiďé">
              <a:extLst>
                <a:ext uri="{FF2B5EF4-FFF2-40B4-BE49-F238E27FC236}">
                  <a16:creationId xmlns:a16="http://schemas.microsoft.com/office/drawing/2014/main" xmlns="" id="{15120221-0456-40DE-A43C-28A467C13EF3}"/>
                </a:ext>
              </a:extLst>
            </p:cNvPr>
            <p:cNvSpPr/>
            <p:nvPr/>
          </p:nvSpPr>
          <p:spPr bwMode="auto">
            <a:xfrm>
              <a:off x="673101" y="5561801"/>
              <a:ext cx="2848716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19" name="ïŝlîḓé">
              <a:extLst>
                <a:ext uri="{FF2B5EF4-FFF2-40B4-BE49-F238E27FC236}">
                  <a16:creationId xmlns:a16="http://schemas.microsoft.com/office/drawing/2014/main" xmlns="" id="{6117C0A8-F675-4BCB-AB5A-6C36D9763A68}"/>
                </a:ext>
              </a:extLst>
            </p:cNvPr>
            <p:cNvSpPr txBox="1"/>
            <p:nvPr/>
          </p:nvSpPr>
          <p:spPr bwMode="auto">
            <a:xfrm>
              <a:off x="8683050" y="1128275"/>
              <a:ext cx="284871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işḷïďê">
              <a:extLst>
                <a:ext uri="{FF2B5EF4-FFF2-40B4-BE49-F238E27FC236}">
                  <a16:creationId xmlns:a16="http://schemas.microsoft.com/office/drawing/2014/main" xmlns="" id="{9D1CA7E7-8F8C-4FE8-996E-4B962290903F}"/>
                </a:ext>
              </a:extLst>
            </p:cNvPr>
            <p:cNvSpPr/>
            <p:nvPr/>
          </p:nvSpPr>
          <p:spPr bwMode="auto">
            <a:xfrm>
              <a:off x="8683050" y="1570081"/>
              <a:ext cx="2848716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21" name="íṩḷídè">
              <a:extLst>
                <a:ext uri="{FF2B5EF4-FFF2-40B4-BE49-F238E27FC236}">
                  <a16:creationId xmlns:a16="http://schemas.microsoft.com/office/drawing/2014/main" xmlns="" id="{1CB32444-893D-4C9B-8122-12FF87F9535A}"/>
                </a:ext>
              </a:extLst>
            </p:cNvPr>
            <p:cNvSpPr txBox="1"/>
            <p:nvPr/>
          </p:nvSpPr>
          <p:spPr bwMode="auto">
            <a:xfrm>
              <a:off x="5972106" y="5119995"/>
              <a:ext cx="55483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íṣḷíḍé">
              <a:extLst>
                <a:ext uri="{FF2B5EF4-FFF2-40B4-BE49-F238E27FC236}">
                  <a16:creationId xmlns:a16="http://schemas.microsoft.com/office/drawing/2014/main" xmlns="" id="{2A095D43-1996-41E8-A3A0-69BF2408634A}"/>
                </a:ext>
              </a:extLst>
            </p:cNvPr>
            <p:cNvSpPr/>
            <p:nvPr/>
          </p:nvSpPr>
          <p:spPr bwMode="auto">
            <a:xfrm>
              <a:off x="5972106" y="5561801"/>
              <a:ext cx="5548382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23" name="ïṣliḋe">
              <a:extLst>
                <a:ext uri="{FF2B5EF4-FFF2-40B4-BE49-F238E27FC236}">
                  <a16:creationId xmlns:a16="http://schemas.microsoft.com/office/drawing/2014/main" xmlns="" id="{E5E0C0F0-EA8D-4F98-BD63-6E4472AA0F8D}"/>
                </a:ext>
              </a:extLst>
            </p:cNvPr>
            <p:cNvSpPr txBox="1"/>
            <p:nvPr/>
          </p:nvSpPr>
          <p:spPr bwMode="auto">
            <a:xfrm>
              <a:off x="7355356" y="3794574"/>
              <a:ext cx="416513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4" name="íṩḷîdè">
              <a:extLst>
                <a:ext uri="{FF2B5EF4-FFF2-40B4-BE49-F238E27FC236}">
                  <a16:creationId xmlns:a16="http://schemas.microsoft.com/office/drawing/2014/main" xmlns="" id="{2EEE2A9C-38C8-40BD-B18D-A50220AA1A58}"/>
                </a:ext>
              </a:extLst>
            </p:cNvPr>
            <p:cNvSpPr/>
            <p:nvPr/>
          </p:nvSpPr>
          <p:spPr bwMode="auto">
            <a:xfrm>
              <a:off x="7355356" y="4236380"/>
              <a:ext cx="4165132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D75CC83-8F9E-4FF8-993D-4F0C6CAB4F5D}"/>
                </a:ext>
              </a:extLst>
            </p:cNvPr>
            <p:cNvCxnSpPr/>
            <p:nvPr/>
          </p:nvCxnSpPr>
          <p:spPr>
            <a:xfrm>
              <a:off x="6366000" y="4959000"/>
              <a:ext cx="515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ïṡ1iḓe">
              <a:extLst>
                <a:ext uri="{FF2B5EF4-FFF2-40B4-BE49-F238E27FC236}">
                  <a16:creationId xmlns:a16="http://schemas.microsoft.com/office/drawing/2014/main" xmlns="" id="{1C74061A-E6C7-4C0A-BF50-23DE495CD5AC}"/>
                </a:ext>
              </a:extLst>
            </p:cNvPr>
            <p:cNvGrpSpPr/>
            <p:nvPr/>
          </p:nvGrpSpPr>
          <p:grpSpPr>
            <a:xfrm>
              <a:off x="673100" y="1130300"/>
              <a:ext cx="3843592" cy="1757965"/>
              <a:chOff x="673101" y="2680785"/>
              <a:chExt cx="4072899" cy="1757965"/>
            </a:xfrm>
          </p:grpSpPr>
          <p:sp>
            <p:nvSpPr>
              <p:cNvPr id="27" name="ïšļïḓê">
                <a:extLst>
                  <a:ext uri="{FF2B5EF4-FFF2-40B4-BE49-F238E27FC236}">
                    <a16:creationId xmlns:a16="http://schemas.microsoft.com/office/drawing/2014/main" xmlns="" id="{6DD613ED-9BDF-463D-85C3-26C7AB32CD00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28" name="ïśľïdè">
                <a:extLst>
                  <a:ext uri="{FF2B5EF4-FFF2-40B4-BE49-F238E27FC236}">
                    <a16:creationId xmlns:a16="http://schemas.microsoft.com/office/drawing/2014/main" xmlns="" id="{68629359-6E50-415C-8B6D-308AB71BC6AC}"/>
                  </a:ext>
                </a:extLst>
              </p:cNvPr>
              <p:cNvSpPr txBox="1"/>
              <p:nvPr/>
            </p:nvSpPr>
            <p:spPr>
              <a:xfrm>
                <a:off x="673101" y="35329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173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406622-5852-418D-B2AF-452DB52D0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6566876-851B-440A-85B1-4713BF008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89368F9-E380-45A9-A541-E89E42C38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5" name="2bd300dd-353a-4513-967f-2b889c5d2d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A7E3BFE-379A-41D5-BBFE-6D3C4D9484D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5538"/>
            <a:ext cx="10845800" cy="5018087"/>
            <a:chOff x="673100" y="1125538"/>
            <a:chExt cx="10845800" cy="5018087"/>
          </a:xfrm>
        </p:grpSpPr>
        <p:grpSp>
          <p:nvGrpSpPr>
            <p:cNvPr id="6" name="iŝḷiḑé">
              <a:extLst>
                <a:ext uri="{FF2B5EF4-FFF2-40B4-BE49-F238E27FC236}">
                  <a16:creationId xmlns:a16="http://schemas.microsoft.com/office/drawing/2014/main" xmlns="" id="{896A5F82-D5E0-4D99-B0FF-1FFE01F09800}"/>
                </a:ext>
              </a:extLst>
            </p:cNvPr>
            <p:cNvGrpSpPr/>
            <p:nvPr/>
          </p:nvGrpSpPr>
          <p:grpSpPr>
            <a:xfrm>
              <a:off x="673100" y="1868189"/>
              <a:ext cx="2366074" cy="3540722"/>
              <a:chOff x="675101" y="1823278"/>
              <a:chExt cx="2366074" cy="3540722"/>
            </a:xfrm>
          </p:grpSpPr>
          <p:grpSp>
            <p:nvGrpSpPr>
              <p:cNvPr id="46" name="îś1iḋè">
                <a:extLst>
                  <a:ext uri="{FF2B5EF4-FFF2-40B4-BE49-F238E27FC236}">
                    <a16:creationId xmlns:a16="http://schemas.microsoft.com/office/drawing/2014/main" xmlns="" id="{EFEFFFE3-DDFB-40A2-81C2-00679874ACE6}"/>
                  </a:ext>
                </a:extLst>
              </p:cNvPr>
              <p:cNvGrpSpPr/>
              <p:nvPr/>
            </p:nvGrpSpPr>
            <p:grpSpPr>
              <a:xfrm>
                <a:off x="827699" y="1823278"/>
                <a:ext cx="2060878" cy="2121801"/>
                <a:chOff x="864965" y="1823278"/>
                <a:chExt cx="2060878" cy="2121801"/>
              </a:xfrm>
            </p:grpSpPr>
            <p:sp>
              <p:nvSpPr>
                <p:cNvPr id="50" name="ísliḑe">
                  <a:extLst>
                    <a:ext uri="{FF2B5EF4-FFF2-40B4-BE49-F238E27FC236}">
                      <a16:creationId xmlns:a16="http://schemas.microsoft.com/office/drawing/2014/main" xmlns="" id="{43FC9039-0191-44F8-909C-05648C7655E3}"/>
                    </a:ext>
                  </a:extLst>
                </p:cNvPr>
                <p:cNvSpPr/>
                <p:nvPr/>
              </p:nvSpPr>
              <p:spPr bwMode="auto">
                <a:xfrm>
                  <a:off x="864965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Sḷiḓê">
                  <a:extLst>
                    <a:ext uri="{FF2B5EF4-FFF2-40B4-BE49-F238E27FC236}">
                      <a16:creationId xmlns:a16="http://schemas.microsoft.com/office/drawing/2014/main" xmlns="" id="{251DCFB9-FDC0-4400-B1E3-E2CAB0F5092A}"/>
                    </a:ext>
                  </a:extLst>
                </p:cNvPr>
                <p:cNvSpPr/>
                <p:nvPr/>
              </p:nvSpPr>
              <p:spPr bwMode="auto">
                <a:xfrm>
                  <a:off x="1462864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ṡlíḍê">
                  <a:extLst>
                    <a:ext uri="{FF2B5EF4-FFF2-40B4-BE49-F238E27FC236}">
                      <a16:creationId xmlns:a16="http://schemas.microsoft.com/office/drawing/2014/main" xmlns="" id="{AB9CDD39-645B-432F-B99F-056DBA5DD814}"/>
                    </a:ext>
                  </a:extLst>
                </p:cNvPr>
                <p:cNvSpPr/>
                <p:nvPr/>
              </p:nvSpPr>
              <p:spPr bwMode="auto">
                <a:xfrm>
                  <a:off x="876279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Sľiḑê">
                  <a:extLst>
                    <a:ext uri="{FF2B5EF4-FFF2-40B4-BE49-F238E27FC236}">
                      <a16:creationId xmlns:a16="http://schemas.microsoft.com/office/drawing/2014/main" xmlns="" id="{6F8611FE-0CD3-436E-A5F7-1D7170E9B76C}"/>
                    </a:ext>
                  </a:extLst>
                </p:cNvPr>
                <p:cNvSpPr/>
                <p:nvPr/>
              </p:nvSpPr>
              <p:spPr bwMode="auto">
                <a:xfrm>
                  <a:off x="883242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54" name="ïšļïďe">
                  <a:extLst>
                    <a:ext uri="{FF2B5EF4-FFF2-40B4-BE49-F238E27FC236}">
                      <a16:creationId xmlns:a16="http://schemas.microsoft.com/office/drawing/2014/main" xmlns="" id="{47601C57-8AA6-43C2-B8B6-C50ACCD59BB6}"/>
                    </a:ext>
                  </a:extLst>
                </p:cNvPr>
                <p:cNvSpPr/>
                <p:nvPr/>
              </p:nvSpPr>
              <p:spPr bwMode="auto">
                <a:xfrm>
                  <a:off x="986671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01</a:t>
                  </a:r>
                </a:p>
              </p:txBody>
            </p:sp>
            <p:sp>
              <p:nvSpPr>
                <p:cNvPr id="55" name="íṣļiďé">
                  <a:extLst>
                    <a:ext uri="{FF2B5EF4-FFF2-40B4-BE49-F238E27FC236}">
                      <a16:creationId xmlns:a16="http://schemas.microsoft.com/office/drawing/2014/main" xmlns="" id="{E8CBEAB1-8248-4CAE-8B24-54B1415840EE}"/>
                    </a:ext>
                  </a:extLst>
                </p:cNvPr>
                <p:cNvSpPr/>
                <p:nvPr/>
              </p:nvSpPr>
              <p:spPr>
                <a:xfrm>
                  <a:off x="2016499" y="2544287"/>
                  <a:ext cx="388385" cy="3276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427" y="0"/>
                      </a:moveTo>
                      <a:cubicBezTo>
                        <a:pt x="6595" y="0"/>
                        <a:pt x="5854" y="590"/>
                        <a:pt x="5543" y="1508"/>
                      </a:cubicBezTo>
                      <a:lnTo>
                        <a:pt x="4621" y="4258"/>
                      </a:lnTo>
                      <a:lnTo>
                        <a:pt x="1689" y="4833"/>
                      </a:lnTo>
                      <a:cubicBezTo>
                        <a:pt x="708" y="5026"/>
                        <a:pt x="0" y="6024"/>
                        <a:pt x="0" y="7204"/>
                      </a:cubicBezTo>
                      <a:lnTo>
                        <a:pt x="0" y="19206"/>
                      </a:lnTo>
                      <a:cubicBezTo>
                        <a:pt x="0" y="20530"/>
                        <a:pt x="912" y="21600"/>
                        <a:pt x="2029" y="21600"/>
                      </a:cubicBezTo>
                      <a:lnTo>
                        <a:pt x="19571" y="21600"/>
                      </a:lnTo>
                      <a:cubicBezTo>
                        <a:pt x="20687" y="21600"/>
                        <a:pt x="21600" y="20530"/>
                        <a:pt x="21600" y="19206"/>
                      </a:cubicBezTo>
                      <a:lnTo>
                        <a:pt x="21600" y="7204"/>
                      </a:lnTo>
                      <a:cubicBezTo>
                        <a:pt x="21600" y="6024"/>
                        <a:pt x="20892" y="5026"/>
                        <a:pt x="19911" y="4833"/>
                      </a:cubicBezTo>
                      <a:lnTo>
                        <a:pt x="16979" y="4258"/>
                      </a:lnTo>
                      <a:lnTo>
                        <a:pt x="16057" y="1508"/>
                      </a:lnTo>
                      <a:cubicBezTo>
                        <a:pt x="15747" y="591"/>
                        <a:pt x="15005" y="0"/>
                        <a:pt x="14173" y="0"/>
                      </a:cubicBezTo>
                      <a:lnTo>
                        <a:pt x="7427" y="0"/>
                      </a:lnTo>
                      <a:close/>
                      <a:moveTo>
                        <a:pt x="7320" y="1841"/>
                      </a:moveTo>
                      <a:lnTo>
                        <a:pt x="14067" y="1841"/>
                      </a:lnTo>
                      <a:cubicBezTo>
                        <a:pt x="14342" y="1841"/>
                        <a:pt x="14595" y="2044"/>
                        <a:pt x="14698" y="2348"/>
                      </a:cubicBezTo>
                      <a:lnTo>
                        <a:pt x="15901" y="5926"/>
                      </a:lnTo>
                      <a:lnTo>
                        <a:pt x="19581" y="6651"/>
                      </a:lnTo>
                      <a:cubicBezTo>
                        <a:pt x="19906" y="6715"/>
                        <a:pt x="20144" y="7054"/>
                        <a:pt x="20144" y="7445"/>
                      </a:cubicBezTo>
                      <a:cubicBezTo>
                        <a:pt x="20144" y="7445"/>
                        <a:pt x="20144" y="19448"/>
                        <a:pt x="20144" y="19448"/>
                      </a:cubicBezTo>
                      <a:cubicBezTo>
                        <a:pt x="20144" y="19890"/>
                        <a:pt x="19837" y="20242"/>
                        <a:pt x="19464" y="20242"/>
                      </a:cubicBezTo>
                      <a:lnTo>
                        <a:pt x="1922" y="20242"/>
                      </a:lnTo>
                      <a:cubicBezTo>
                        <a:pt x="1549" y="20242"/>
                        <a:pt x="1243" y="19890"/>
                        <a:pt x="1243" y="19448"/>
                      </a:cubicBezTo>
                      <a:lnTo>
                        <a:pt x="1243" y="7445"/>
                      </a:lnTo>
                      <a:cubicBezTo>
                        <a:pt x="1243" y="7054"/>
                        <a:pt x="1480" y="6715"/>
                        <a:pt x="1806" y="6651"/>
                      </a:cubicBezTo>
                      <a:lnTo>
                        <a:pt x="5485" y="5926"/>
                      </a:lnTo>
                      <a:lnTo>
                        <a:pt x="6689" y="2348"/>
                      </a:lnTo>
                      <a:cubicBezTo>
                        <a:pt x="6792" y="2044"/>
                        <a:pt x="7043" y="1841"/>
                        <a:pt x="7320" y="1841"/>
                      </a:cubicBezTo>
                      <a:close/>
                      <a:moveTo>
                        <a:pt x="10679" y="5892"/>
                      </a:moveTo>
                      <a:cubicBezTo>
                        <a:pt x="7695" y="5892"/>
                        <a:pt x="5281" y="8755"/>
                        <a:pt x="5281" y="12290"/>
                      </a:cubicBezTo>
                      <a:cubicBezTo>
                        <a:pt x="5281" y="15826"/>
                        <a:pt x="7695" y="18689"/>
                        <a:pt x="10679" y="18689"/>
                      </a:cubicBezTo>
                      <a:cubicBezTo>
                        <a:pt x="13661" y="18689"/>
                        <a:pt x="16076" y="15826"/>
                        <a:pt x="16076" y="12290"/>
                      </a:cubicBezTo>
                      <a:cubicBezTo>
                        <a:pt x="16076" y="8755"/>
                        <a:pt x="13661" y="5892"/>
                        <a:pt x="10679" y="5892"/>
                      </a:cubicBezTo>
                      <a:close/>
                      <a:moveTo>
                        <a:pt x="10261" y="7376"/>
                      </a:moveTo>
                      <a:cubicBezTo>
                        <a:pt x="11295" y="7282"/>
                        <a:pt x="12363" y="7653"/>
                        <a:pt x="13212" y="8516"/>
                      </a:cubicBezTo>
                      <a:cubicBezTo>
                        <a:pt x="14911" y="10240"/>
                        <a:pt x="15105" y="13280"/>
                        <a:pt x="13649" y="15294"/>
                      </a:cubicBezTo>
                      <a:cubicBezTo>
                        <a:pt x="12194" y="17308"/>
                        <a:pt x="9639" y="17537"/>
                        <a:pt x="7941" y="15812"/>
                      </a:cubicBezTo>
                      <a:cubicBezTo>
                        <a:pt x="6242" y="14086"/>
                        <a:pt x="6039" y="11058"/>
                        <a:pt x="7494" y="9045"/>
                      </a:cubicBezTo>
                      <a:cubicBezTo>
                        <a:pt x="8222" y="8038"/>
                        <a:pt x="9228" y="7470"/>
                        <a:pt x="10261" y="7376"/>
                      </a:cubicBezTo>
                      <a:close/>
                      <a:moveTo>
                        <a:pt x="10776" y="8838"/>
                      </a:moveTo>
                      <a:cubicBezTo>
                        <a:pt x="9285" y="8838"/>
                        <a:pt x="8077" y="10270"/>
                        <a:pt x="8077" y="12037"/>
                      </a:cubicBezTo>
                      <a:cubicBezTo>
                        <a:pt x="8077" y="12258"/>
                        <a:pt x="8229" y="12440"/>
                        <a:pt x="8417" y="12440"/>
                      </a:cubicBezTo>
                      <a:cubicBezTo>
                        <a:pt x="8603" y="12440"/>
                        <a:pt x="8756" y="12258"/>
                        <a:pt x="8756" y="12037"/>
                      </a:cubicBezTo>
                      <a:cubicBezTo>
                        <a:pt x="8756" y="10711"/>
                        <a:pt x="9657" y="9643"/>
                        <a:pt x="10776" y="9643"/>
                      </a:cubicBezTo>
                      <a:cubicBezTo>
                        <a:pt x="10962" y="9643"/>
                        <a:pt x="11116" y="9461"/>
                        <a:pt x="11116" y="9241"/>
                      </a:cubicBezTo>
                      <a:cubicBezTo>
                        <a:pt x="11116" y="9020"/>
                        <a:pt x="10962" y="8838"/>
                        <a:pt x="10776" y="88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Sḷiḋé">
                  <a:extLst>
                    <a:ext uri="{FF2B5EF4-FFF2-40B4-BE49-F238E27FC236}">
                      <a16:creationId xmlns:a16="http://schemas.microsoft.com/office/drawing/2014/main" xmlns="" id="{8FD5F68D-7ED1-4F0D-A1A9-C09D4AE715F1}"/>
                    </a:ext>
                  </a:extLst>
                </p:cNvPr>
                <p:cNvSpPr txBox="1"/>
                <p:nvPr/>
              </p:nvSpPr>
              <p:spPr>
                <a:xfrm>
                  <a:off x="1566641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b="1" dirty="0"/>
                    <a:t>Keyword</a:t>
                  </a:r>
                  <a:endParaRPr lang="zh-CN" altLang="en-US" b="1" dirty="0"/>
                </a:p>
              </p:txBody>
            </p:sp>
          </p:grpSp>
          <p:grpSp>
            <p:nvGrpSpPr>
              <p:cNvPr id="47" name="iṧliďé">
                <a:extLst>
                  <a:ext uri="{FF2B5EF4-FFF2-40B4-BE49-F238E27FC236}">
                    <a16:creationId xmlns:a16="http://schemas.microsoft.com/office/drawing/2014/main" xmlns="" id="{3A9FDD4C-B904-4E17-970D-05BDD772AAD3}"/>
                  </a:ext>
                </a:extLst>
              </p:cNvPr>
              <p:cNvGrpSpPr/>
              <p:nvPr/>
            </p:nvGrpSpPr>
            <p:grpSpPr>
              <a:xfrm>
                <a:off x="675101" y="4308570"/>
                <a:ext cx="2366074" cy="1055430"/>
                <a:chOff x="675101" y="4308570"/>
                <a:chExt cx="2366074" cy="1055430"/>
              </a:xfrm>
            </p:grpSpPr>
            <p:sp>
              <p:nvSpPr>
                <p:cNvPr id="48" name="iṩlîḓe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675101" y="4703060"/>
                  <a:ext cx="2366074" cy="660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49" name="íslîď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675101" y="4308570"/>
                  <a:ext cx="2366074" cy="39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7" name="ïṣ1íďé">
              <a:extLst>
                <a:ext uri="{FF2B5EF4-FFF2-40B4-BE49-F238E27FC236}">
                  <a16:creationId xmlns:a16="http://schemas.microsoft.com/office/drawing/2014/main" xmlns="" id="{72B83605-75C6-4A84-A81F-AEB98473DB89}"/>
                </a:ext>
              </a:extLst>
            </p:cNvPr>
            <p:cNvGrpSpPr/>
            <p:nvPr/>
          </p:nvGrpSpPr>
          <p:grpSpPr>
            <a:xfrm>
              <a:off x="3499675" y="1868189"/>
              <a:ext cx="2366074" cy="3540722"/>
              <a:chOff x="3502067" y="1823278"/>
              <a:chExt cx="2366074" cy="3540722"/>
            </a:xfrm>
          </p:grpSpPr>
          <p:grpSp>
            <p:nvGrpSpPr>
              <p:cNvPr id="35" name="ïşļîḍé">
                <a:extLst>
                  <a:ext uri="{FF2B5EF4-FFF2-40B4-BE49-F238E27FC236}">
                    <a16:creationId xmlns:a16="http://schemas.microsoft.com/office/drawing/2014/main" xmlns="" id="{F514C75E-9A21-4D3D-BE1B-91167446A9FB}"/>
                  </a:ext>
                </a:extLst>
              </p:cNvPr>
              <p:cNvGrpSpPr/>
              <p:nvPr/>
            </p:nvGrpSpPr>
            <p:grpSpPr>
              <a:xfrm>
                <a:off x="3654665" y="1823278"/>
                <a:ext cx="2060878" cy="2121801"/>
                <a:chOff x="3690159" y="1823278"/>
                <a:chExt cx="2060878" cy="2121801"/>
              </a:xfrm>
            </p:grpSpPr>
            <p:sp>
              <p:nvSpPr>
                <p:cNvPr id="39" name="ï$ľíḋé">
                  <a:extLst>
                    <a:ext uri="{FF2B5EF4-FFF2-40B4-BE49-F238E27FC236}">
                      <a16:creationId xmlns:a16="http://schemas.microsoft.com/office/drawing/2014/main" xmlns="" id="{A9AC12F0-0FAF-42AC-AB65-8E72DE5465B6}"/>
                    </a:ext>
                  </a:extLst>
                </p:cNvPr>
                <p:cNvSpPr/>
                <p:nvPr/>
              </p:nvSpPr>
              <p:spPr bwMode="auto">
                <a:xfrm>
                  <a:off x="3690159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ŝ1îḓe">
                  <a:extLst>
                    <a:ext uri="{FF2B5EF4-FFF2-40B4-BE49-F238E27FC236}">
                      <a16:creationId xmlns:a16="http://schemas.microsoft.com/office/drawing/2014/main" xmlns="" id="{D133EF4D-EE5F-4B1F-BC27-4C907B9AA0E0}"/>
                    </a:ext>
                  </a:extLst>
                </p:cNvPr>
                <p:cNvSpPr/>
                <p:nvPr/>
              </p:nvSpPr>
              <p:spPr bwMode="auto">
                <a:xfrm>
                  <a:off x="4288058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ŝľîḋè">
                  <a:extLst>
                    <a:ext uri="{FF2B5EF4-FFF2-40B4-BE49-F238E27FC236}">
                      <a16:creationId xmlns:a16="http://schemas.microsoft.com/office/drawing/2014/main" xmlns="" id="{3646189E-C0FA-48FF-9970-87919AC95F92}"/>
                    </a:ext>
                  </a:extLst>
                </p:cNvPr>
                <p:cNvSpPr/>
                <p:nvPr/>
              </p:nvSpPr>
              <p:spPr bwMode="auto">
                <a:xfrm>
                  <a:off x="3701473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iŝḷïďe">
                  <a:extLst>
                    <a:ext uri="{FF2B5EF4-FFF2-40B4-BE49-F238E27FC236}">
                      <a16:creationId xmlns:a16="http://schemas.microsoft.com/office/drawing/2014/main" xmlns="" id="{323C9401-FBDA-4367-B966-823D2C5B4336}"/>
                    </a:ext>
                  </a:extLst>
                </p:cNvPr>
                <p:cNvSpPr/>
                <p:nvPr/>
              </p:nvSpPr>
              <p:spPr bwMode="auto">
                <a:xfrm>
                  <a:off x="3708436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ṡ1îḑê">
                  <a:extLst>
                    <a:ext uri="{FF2B5EF4-FFF2-40B4-BE49-F238E27FC236}">
                      <a16:creationId xmlns:a16="http://schemas.microsoft.com/office/drawing/2014/main" xmlns="" id="{19865E5A-BE1E-4A43-8768-5D98CB62137C}"/>
                    </a:ext>
                  </a:extLst>
                </p:cNvPr>
                <p:cNvSpPr/>
                <p:nvPr/>
              </p:nvSpPr>
              <p:spPr bwMode="auto">
                <a:xfrm>
                  <a:off x="3818817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altLang="zh-CN" sz="2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02</a:t>
                  </a:r>
                </a:p>
              </p:txBody>
            </p:sp>
            <p:sp>
              <p:nvSpPr>
                <p:cNvPr id="44" name="ïṣḷiḍé">
                  <a:extLst>
                    <a:ext uri="{FF2B5EF4-FFF2-40B4-BE49-F238E27FC236}">
                      <a16:creationId xmlns:a16="http://schemas.microsoft.com/office/drawing/2014/main" xmlns="" id="{B139B182-B2E0-41FF-BB2A-ECA81BC74F1C}"/>
                    </a:ext>
                  </a:extLst>
                </p:cNvPr>
                <p:cNvSpPr/>
                <p:nvPr/>
              </p:nvSpPr>
              <p:spPr>
                <a:xfrm>
                  <a:off x="4852598" y="2524839"/>
                  <a:ext cx="366577" cy="3665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išḻiḑé">
                  <a:extLst>
                    <a:ext uri="{FF2B5EF4-FFF2-40B4-BE49-F238E27FC236}">
                      <a16:creationId xmlns:a16="http://schemas.microsoft.com/office/drawing/2014/main" xmlns="" id="{7E2461B8-2E89-4F1C-8F4B-6AE71001F33C}"/>
                    </a:ext>
                  </a:extLst>
                </p:cNvPr>
                <p:cNvSpPr txBox="1"/>
                <p:nvPr/>
              </p:nvSpPr>
              <p:spPr>
                <a:xfrm>
                  <a:off x="4395792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b="1" dirty="0"/>
                    <a:t>Keyword</a:t>
                  </a:r>
                  <a:endParaRPr lang="zh-CN" altLang="en-US" b="1" dirty="0"/>
                </a:p>
              </p:txBody>
            </p:sp>
          </p:grpSp>
          <p:grpSp>
            <p:nvGrpSpPr>
              <p:cNvPr id="36" name="išḻîḋê">
                <a:extLst>
                  <a:ext uri="{FF2B5EF4-FFF2-40B4-BE49-F238E27FC236}">
                    <a16:creationId xmlns:a16="http://schemas.microsoft.com/office/drawing/2014/main" xmlns="" id="{57D052FA-AFEC-4154-9AB9-FE4BFB18D564}"/>
                  </a:ext>
                </a:extLst>
              </p:cNvPr>
              <p:cNvGrpSpPr/>
              <p:nvPr/>
            </p:nvGrpSpPr>
            <p:grpSpPr>
              <a:xfrm>
                <a:off x="3502067" y="4308570"/>
                <a:ext cx="2366074" cy="1055430"/>
                <a:chOff x="3502067" y="4308570"/>
                <a:chExt cx="2366074" cy="1055430"/>
              </a:xfrm>
            </p:grpSpPr>
            <p:sp>
              <p:nvSpPr>
                <p:cNvPr id="37" name="íŝļiḋe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3502067" y="4703060"/>
                  <a:ext cx="2366074" cy="660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8" name="îṣḻïḑe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3502067" y="4308570"/>
                  <a:ext cx="2366074" cy="39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8" name="iṧḻíďe">
              <a:extLst>
                <a:ext uri="{FF2B5EF4-FFF2-40B4-BE49-F238E27FC236}">
                  <a16:creationId xmlns:a16="http://schemas.microsoft.com/office/drawing/2014/main" xmlns="" id="{A49F9BED-6C46-44C0-A375-B5221D473975}"/>
                </a:ext>
              </a:extLst>
            </p:cNvPr>
            <p:cNvGrpSpPr/>
            <p:nvPr/>
          </p:nvGrpSpPr>
          <p:grpSpPr>
            <a:xfrm>
              <a:off x="6326250" y="1868189"/>
              <a:ext cx="2366074" cy="3540722"/>
              <a:chOff x="6329033" y="1823278"/>
              <a:chExt cx="2366074" cy="3540722"/>
            </a:xfrm>
          </p:grpSpPr>
          <p:grpSp>
            <p:nvGrpSpPr>
              <p:cNvPr id="24" name="i$ḻidé">
                <a:extLst>
                  <a:ext uri="{FF2B5EF4-FFF2-40B4-BE49-F238E27FC236}">
                    <a16:creationId xmlns:a16="http://schemas.microsoft.com/office/drawing/2014/main" xmlns="" id="{29802796-B483-494B-BE40-42BA2519A903}"/>
                  </a:ext>
                </a:extLst>
              </p:cNvPr>
              <p:cNvGrpSpPr/>
              <p:nvPr/>
            </p:nvGrpSpPr>
            <p:grpSpPr>
              <a:xfrm>
                <a:off x="6481631" y="1823278"/>
                <a:ext cx="2060878" cy="2121801"/>
                <a:chOff x="6515353" y="1823278"/>
                <a:chExt cx="2060878" cy="2121801"/>
              </a:xfrm>
            </p:grpSpPr>
            <p:sp>
              <p:nvSpPr>
                <p:cNvPr id="28" name="îşlíḓê">
                  <a:extLst>
                    <a:ext uri="{FF2B5EF4-FFF2-40B4-BE49-F238E27FC236}">
                      <a16:creationId xmlns:a16="http://schemas.microsoft.com/office/drawing/2014/main" xmlns="" id="{CAE13B72-C502-4941-9CED-339CF2C08D67}"/>
                    </a:ext>
                  </a:extLst>
                </p:cNvPr>
                <p:cNvSpPr/>
                <p:nvPr/>
              </p:nvSpPr>
              <p:spPr bwMode="auto">
                <a:xfrm>
                  <a:off x="6515353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S1íḑe">
                  <a:extLst>
                    <a:ext uri="{FF2B5EF4-FFF2-40B4-BE49-F238E27FC236}">
                      <a16:creationId xmlns:a16="http://schemas.microsoft.com/office/drawing/2014/main" xmlns="" id="{B69FE11E-69FB-4573-8844-EE9FFC1F58A5}"/>
                    </a:ext>
                  </a:extLst>
                </p:cNvPr>
                <p:cNvSpPr/>
                <p:nvPr/>
              </p:nvSpPr>
              <p:spPr bwMode="auto">
                <a:xfrm>
                  <a:off x="7113252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ślîḓè">
                  <a:extLst>
                    <a:ext uri="{FF2B5EF4-FFF2-40B4-BE49-F238E27FC236}">
                      <a16:creationId xmlns:a16="http://schemas.microsoft.com/office/drawing/2014/main" xmlns="" id="{A3B8DEEC-7650-449A-8C22-1FFFD0F6B6EC}"/>
                    </a:ext>
                  </a:extLst>
                </p:cNvPr>
                <p:cNvSpPr/>
                <p:nvPr/>
              </p:nvSpPr>
              <p:spPr bwMode="auto">
                <a:xfrm>
                  <a:off x="6526667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1iḍè">
                  <a:extLst>
                    <a:ext uri="{FF2B5EF4-FFF2-40B4-BE49-F238E27FC236}">
                      <a16:creationId xmlns:a16="http://schemas.microsoft.com/office/drawing/2014/main" xmlns="" id="{4E7F3D38-1350-4ABE-875C-D296BAB2D305}"/>
                    </a:ext>
                  </a:extLst>
                </p:cNvPr>
                <p:cNvSpPr/>
                <p:nvPr/>
              </p:nvSpPr>
              <p:spPr bwMode="auto">
                <a:xfrm>
                  <a:off x="6533630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ṩliďê">
                  <a:extLst>
                    <a:ext uri="{FF2B5EF4-FFF2-40B4-BE49-F238E27FC236}">
                      <a16:creationId xmlns:a16="http://schemas.microsoft.com/office/drawing/2014/main" xmlns="" id="{F6005BAC-024C-4281-A4B3-725F01BEFF15}"/>
                    </a:ext>
                  </a:extLst>
                </p:cNvPr>
                <p:cNvSpPr/>
                <p:nvPr/>
              </p:nvSpPr>
              <p:spPr bwMode="auto">
                <a:xfrm>
                  <a:off x="6644011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altLang="zh-CN" sz="2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03</a:t>
                  </a:r>
                </a:p>
              </p:txBody>
            </p:sp>
            <p:sp>
              <p:nvSpPr>
                <p:cNvPr id="33" name="ïşḻîḍè">
                  <a:extLst>
                    <a:ext uri="{FF2B5EF4-FFF2-40B4-BE49-F238E27FC236}">
                      <a16:creationId xmlns:a16="http://schemas.microsoft.com/office/drawing/2014/main" xmlns="" id="{A351AF0C-24ED-4D56-9583-F5AF9B8E433D}"/>
                    </a:ext>
                  </a:extLst>
                </p:cNvPr>
                <p:cNvSpPr/>
                <p:nvPr/>
              </p:nvSpPr>
              <p:spPr>
                <a:xfrm>
                  <a:off x="7651759" y="2524839"/>
                  <a:ext cx="418643" cy="3665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2" y="0"/>
                      </a:moveTo>
                      <a:cubicBezTo>
                        <a:pt x="10633" y="0"/>
                        <a:pt x="10476" y="23"/>
                        <a:pt x="10320" y="63"/>
                      </a:cubicBezTo>
                      <a:lnTo>
                        <a:pt x="1569" y="2361"/>
                      </a:lnTo>
                      <a:cubicBezTo>
                        <a:pt x="647" y="2604"/>
                        <a:pt x="0" y="3536"/>
                        <a:pt x="0" y="4617"/>
                      </a:cubicBezTo>
                      <a:cubicBezTo>
                        <a:pt x="0" y="5699"/>
                        <a:pt x="647" y="6620"/>
                        <a:pt x="1569" y="6863"/>
                      </a:cubicBezTo>
                      <a:lnTo>
                        <a:pt x="3369" y="7337"/>
                      </a:lnTo>
                      <a:lnTo>
                        <a:pt x="3369" y="13841"/>
                      </a:lnTo>
                      <a:cubicBezTo>
                        <a:pt x="3369" y="15882"/>
                        <a:pt x="5418" y="17689"/>
                        <a:pt x="10782" y="17689"/>
                      </a:cubicBezTo>
                      <a:cubicBezTo>
                        <a:pt x="16144" y="17689"/>
                        <a:pt x="18185" y="15882"/>
                        <a:pt x="18185" y="13841"/>
                      </a:cubicBezTo>
                      <a:lnTo>
                        <a:pt x="18185" y="7337"/>
                      </a:lnTo>
                      <a:lnTo>
                        <a:pt x="19985" y="6863"/>
                      </a:lnTo>
                      <a:cubicBezTo>
                        <a:pt x="20907" y="6620"/>
                        <a:pt x="21554" y="5699"/>
                        <a:pt x="21554" y="4617"/>
                      </a:cubicBezTo>
                      <a:cubicBezTo>
                        <a:pt x="21554" y="3536"/>
                        <a:pt x="20906" y="2604"/>
                        <a:pt x="19985" y="2361"/>
                      </a:cubicBezTo>
                      <a:lnTo>
                        <a:pt x="11225" y="53"/>
                      </a:lnTo>
                      <a:cubicBezTo>
                        <a:pt x="11078" y="15"/>
                        <a:pt x="10930" y="0"/>
                        <a:pt x="10782" y="0"/>
                      </a:cubicBezTo>
                      <a:close/>
                      <a:moveTo>
                        <a:pt x="10615" y="1687"/>
                      </a:moveTo>
                      <a:cubicBezTo>
                        <a:pt x="10666" y="1687"/>
                        <a:pt x="10713" y="1695"/>
                        <a:pt x="10763" y="1708"/>
                      </a:cubicBezTo>
                      <a:lnTo>
                        <a:pt x="19523" y="4016"/>
                      </a:lnTo>
                      <a:cubicBezTo>
                        <a:pt x="19830" y="4097"/>
                        <a:pt x="20040" y="4407"/>
                        <a:pt x="20040" y="4765"/>
                      </a:cubicBezTo>
                      <a:cubicBezTo>
                        <a:pt x="20040" y="5123"/>
                        <a:pt x="19830" y="5433"/>
                        <a:pt x="19523" y="5513"/>
                      </a:cubicBezTo>
                      <a:lnTo>
                        <a:pt x="10763" y="7822"/>
                      </a:lnTo>
                      <a:cubicBezTo>
                        <a:pt x="10713" y="7835"/>
                        <a:pt x="10666" y="7843"/>
                        <a:pt x="10615" y="7843"/>
                      </a:cubicBezTo>
                      <a:cubicBezTo>
                        <a:pt x="10564" y="7843"/>
                        <a:pt x="10508" y="7835"/>
                        <a:pt x="10458" y="7822"/>
                      </a:cubicBezTo>
                      <a:lnTo>
                        <a:pt x="1708" y="5513"/>
                      </a:lnTo>
                      <a:cubicBezTo>
                        <a:pt x="1402" y="5433"/>
                        <a:pt x="1182" y="5123"/>
                        <a:pt x="1182" y="4765"/>
                      </a:cubicBezTo>
                      <a:cubicBezTo>
                        <a:pt x="1182" y="4407"/>
                        <a:pt x="1402" y="4097"/>
                        <a:pt x="1708" y="4016"/>
                      </a:cubicBezTo>
                      <a:lnTo>
                        <a:pt x="10458" y="1708"/>
                      </a:lnTo>
                      <a:cubicBezTo>
                        <a:pt x="10508" y="1695"/>
                        <a:pt x="10564" y="1687"/>
                        <a:pt x="10615" y="1687"/>
                      </a:cubicBezTo>
                      <a:close/>
                      <a:moveTo>
                        <a:pt x="4726" y="7759"/>
                      </a:moveTo>
                      <a:lnTo>
                        <a:pt x="10338" y="9235"/>
                      </a:lnTo>
                      <a:cubicBezTo>
                        <a:pt x="10486" y="9272"/>
                        <a:pt x="10642" y="9298"/>
                        <a:pt x="10791" y="9298"/>
                      </a:cubicBezTo>
                      <a:cubicBezTo>
                        <a:pt x="10939" y="9298"/>
                        <a:pt x="11086" y="9275"/>
                        <a:pt x="11243" y="9235"/>
                      </a:cubicBezTo>
                      <a:lnTo>
                        <a:pt x="16846" y="7759"/>
                      </a:lnTo>
                      <a:cubicBezTo>
                        <a:pt x="16846" y="7759"/>
                        <a:pt x="16846" y="13915"/>
                        <a:pt x="16846" y="13915"/>
                      </a:cubicBezTo>
                      <a:cubicBezTo>
                        <a:pt x="16846" y="14765"/>
                        <a:pt x="14832" y="16213"/>
                        <a:pt x="10791" y="16213"/>
                      </a:cubicBezTo>
                      <a:cubicBezTo>
                        <a:pt x="6749" y="16213"/>
                        <a:pt x="4726" y="14765"/>
                        <a:pt x="4726" y="13915"/>
                      </a:cubicBezTo>
                      <a:lnTo>
                        <a:pt x="4726" y="7759"/>
                      </a:lnTo>
                      <a:close/>
                      <a:moveTo>
                        <a:pt x="20252" y="7759"/>
                      </a:moveTo>
                      <a:cubicBezTo>
                        <a:pt x="19881" y="7759"/>
                        <a:pt x="19578" y="8103"/>
                        <a:pt x="19578" y="8528"/>
                      </a:cubicBezTo>
                      <a:lnTo>
                        <a:pt x="19578" y="15454"/>
                      </a:lnTo>
                      <a:cubicBezTo>
                        <a:pt x="19578" y="15880"/>
                        <a:pt x="19881" y="16224"/>
                        <a:pt x="20252" y="16224"/>
                      </a:cubicBezTo>
                      <a:cubicBezTo>
                        <a:pt x="20624" y="16224"/>
                        <a:pt x="20926" y="15880"/>
                        <a:pt x="20926" y="15454"/>
                      </a:cubicBezTo>
                      <a:lnTo>
                        <a:pt x="20926" y="8528"/>
                      </a:lnTo>
                      <a:cubicBezTo>
                        <a:pt x="20926" y="8103"/>
                        <a:pt x="20624" y="7759"/>
                        <a:pt x="20252" y="7759"/>
                      </a:cubicBezTo>
                      <a:close/>
                      <a:moveTo>
                        <a:pt x="20252" y="16993"/>
                      </a:moveTo>
                      <a:cubicBezTo>
                        <a:pt x="19509" y="16993"/>
                        <a:pt x="18905" y="19222"/>
                        <a:pt x="18905" y="20071"/>
                      </a:cubicBezTo>
                      <a:cubicBezTo>
                        <a:pt x="18905" y="20920"/>
                        <a:pt x="19509" y="21600"/>
                        <a:pt x="20252" y="21600"/>
                      </a:cubicBezTo>
                      <a:cubicBezTo>
                        <a:pt x="20995" y="21600"/>
                        <a:pt x="21600" y="20920"/>
                        <a:pt x="21600" y="20071"/>
                      </a:cubicBezTo>
                      <a:cubicBezTo>
                        <a:pt x="21600" y="19222"/>
                        <a:pt x="20995" y="16993"/>
                        <a:pt x="20252" y="1699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ṧ1iḍé">
                  <a:extLst>
                    <a:ext uri="{FF2B5EF4-FFF2-40B4-BE49-F238E27FC236}">
                      <a16:creationId xmlns:a16="http://schemas.microsoft.com/office/drawing/2014/main" xmlns="" id="{EEB5B789-E5C5-49BE-9A52-A60B8F595C6F}"/>
                    </a:ext>
                  </a:extLst>
                </p:cNvPr>
                <p:cNvSpPr txBox="1"/>
                <p:nvPr/>
              </p:nvSpPr>
              <p:spPr>
                <a:xfrm>
                  <a:off x="7224944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b="1" dirty="0"/>
                    <a:t>Keyword</a:t>
                  </a:r>
                  <a:endParaRPr lang="zh-CN" altLang="en-US" b="1" dirty="0"/>
                </a:p>
              </p:txBody>
            </p:sp>
          </p:grpSp>
          <p:grpSp>
            <p:nvGrpSpPr>
              <p:cNvPr id="25" name="îšḻiḋé">
                <a:extLst>
                  <a:ext uri="{FF2B5EF4-FFF2-40B4-BE49-F238E27FC236}">
                    <a16:creationId xmlns:a16="http://schemas.microsoft.com/office/drawing/2014/main" xmlns="" id="{29C33B67-83A3-4F7F-8088-51AD119EF8B6}"/>
                  </a:ext>
                </a:extLst>
              </p:cNvPr>
              <p:cNvGrpSpPr/>
              <p:nvPr/>
            </p:nvGrpSpPr>
            <p:grpSpPr>
              <a:xfrm>
                <a:off x="6329033" y="4308570"/>
                <a:ext cx="2366074" cy="1055430"/>
                <a:chOff x="6329033" y="4308570"/>
                <a:chExt cx="2366074" cy="1055430"/>
              </a:xfrm>
            </p:grpSpPr>
            <p:sp>
              <p:nvSpPr>
                <p:cNvPr id="26" name="íS1îḓê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6329033" y="4703060"/>
                  <a:ext cx="2366074" cy="660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7" name="îşḻîḍé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6329033" y="4308570"/>
                  <a:ext cx="2366074" cy="39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9" name="ïṣḷiḋé">
              <a:extLst>
                <a:ext uri="{FF2B5EF4-FFF2-40B4-BE49-F238E27FC236}">
                  <a16:creationId xmlns:a16="http://schemas.microsoft.com/office/drawing/2014/main" xmlns="" id="{D926C438-D26E-4C88-BE69-5544B38D43ED}"/>
                </a:ext>
              </a:extLst>
            </p:cNvPr>
            <p:cNvGrpSpPr/>
            <p:nvPr/>
          </p:nvGrpSpPr>
          <p:grpSpPr>
            <a:xfrm>
              <a:off x="9152826" y="1868189"/>
              <a:ext cx="2366074" cy="3540722"/>
              <a:chOff x="9156000" y="1823278"/>
              <a:chExt cx="2366074" cy="3540722"/>
            </a:xfrm>
          </p:grpSpPr>
          <p:grpSp>
            <p:nvGrpSpPr>
              <p:cNvPr id="13" name="işḻídè">
                <a:extLst>
                  <a:ext uri="{FF2B5EF4-FFF2-40B4-BE49-F238E27FC236}">
                    <a16:creationId xmlns:a16="http://schemas.microsoft.com/office/drawing/2014/main" xmlns="" id="{D0388DFE-D5C8-4F71-BC19-CC0606246F6C}"/>
                  </a:ext>
                </a:extLst>
              </p:cNvPr>
              <p:cNvGrpSpPr/>
              <p:nvPr/>
            </p:nvGrpSpPr>
            <p:grpSpPr>
              <a:xfrm>
                <a:off x="9308598" y="1823278"/>
                <a:ext cx="2060878" cy="2121801"/>
                <a:chOff x="9340547" y="1823278"/>
                <a:chExt cx="2060878" cy="2121801"/>
              </a:xfrm>
            </p:grpSpPr>
            <p:sp>
              <p:nvSpPr>
                <p:cNvPr id="17" name="iṥļïḓè">
                  <a:extLst>
                    <a:ext uri="{FF2B5EF4-FFF2-40B4-BE49-F238E27FC236}">
                      <a16:creationId xmlns:a16="http://schemas.microsoft.com/office/drawing/2014/main" xmlns="" id="{2B2666F3-8B97-4691-9EF1-A9103D4A8DA4}"/>
                    </a:ext>
                  </a:extLst>
                </p:cNvPr>
                <p:cNvSpPr/>
                <p:nvPr/>
              </p:nvSpPr>
              <p:spPr bwMode="auto">
                <a:xfrm>
                  <a:off x="9340547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" name="îṩ1iḑé">
                  <a:extLst>
                    <a:ext uri="{FF2B5EF4-FFF2-40B4-BE49-F238E27FC236}">
                      <a16:creationId xmlns:a16="http://schemas.microsoft.com/office/drawing/2014/main" xmlns="" id="{928215EA-4A03-4FC3-8613-F12A348F72E9}"/>
                    </a:ext>
                  </a:extLst>
                </p:cNvPr>
                <p:cNvSpPr/>
                <p:nvPr/>
              </p:nvSpPr>
              <p:spPr bwMode="auto">
                <a:xfrm>
                  <a:off x="9938446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iṧḻïḋê">
                  <a:extLst>
                    <a:ext uri="{FF2B5EF4-FFF2-40B4-BE49-F238E27FC236}">
                      <a16:creationId xmlns:a16="http://schemas.microsoft.com/office/drawing/2014/main" xmlns="" id="{56638C7E-AC7C-4783-905E-B7199BB12927}"/>
                    </a:ext>
                  </a:extLst>
                </p:cNvPr>
                <p:cNvSpPr/>
                <p:nvPr/>
              </p:nvSpPr>
              <p:spPr bwMode="auto">
                <a:xfrm>
                  <a:off x="9351861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" name="íṩļíḓè">
                  <a:extLst>
                    <a:ext uri="{FF2B5EF4-FFF2-40B4-BE49-F238E27FC236}">
                      <a16:creationId xmlns:a16="http://schemas.microsoft.com/office/drawing/2014/main" xmlns="" id="{DE890936-4D5F-46C8-A278-F8793B701081}"/>
                    </a:ext>
                  </a:extLst>
                </p:cNvPr>
                <p:cNvSpPr/>
                <p:nvPr/>
              </p:nvSpPr>
              <p:spPr bwMode="auto">
                <a:xfrm>
                  <a:off x="9358824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Sḷíḍê">
                  <a:extLst>
                    <a:ext uri="{FF2B5EF4-FFF2-40B4-BE49-F238E27FC236}">
                      <a16:creationId xmlns:a16="http://schemas.microsoft.com/office/drawing/2014/main" xmlns="" id="{E5CDB954-46DB-4966-92BD-97C8D1A76174}"/>
                    </a:ext>
                  </a:extLst>
                </p:cNvPr>
                <p:cNvSpPr/>
                <p:nvPr/>
              </p:nvSpPr>
              <p:spPr bwMode="auto">
                <a:xfrm>
                  <a:off x="9469205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altLang="zh-CN" sz="2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04</a:t>
                  </a:r>
                </a:p>
              </p:txBody>
            </p:sp>
            <p:sp>
              <p:nvSpPr>
                <p:cNvPr id="22" name="ï$ļíḍê">
                  <a:extLst>
                    <a:ext uri="{FF2B5EF4-FFF2-40B4-BE49-F238E27FC236}">
                      <a16:creationId xmlns:a16="http://schemas.microsoft.com/office/drawing/2014/main" xmlns="" id="{990D29F6-86F8-47A9-B59A-8D995EBAA58C}"/>
                    </a:ext>
                  </a:extLst>
                </p:cNvPr>
                <p:cNvSpPr/>
                <p:nvPr/>
              </p:nvSpPr>
              <p:spPr>
                <a:xfrm>
                  <a:off x="10469353" y="2538599"/>
                  <a:ext cx="433843" cy="339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96" h="21600" extrusionOk="0">
                      <a:moveTo>
                        <a:pt x="10547" y="0"/>
                      </a:moveTo>
                      <a:cubicBezTo>
                        <a:pt x="7670" y="0"/>
                        <a:pt x="4754" y="229"/>
                        <a:pt x="1879" y="686"/>
                      </a:cubicBezTo>
                      <a:cubicBezTo>
                        <a:pt x="1331" y="773"/>
                        <a:pt x="883" y="1299"/>
                        <a:pt x="755" y="2002"/>
                      </a:cubicBezTo>
                      <a:cubicBezTo>
                        <a:pt x="-252" y="7551"/>
                        <a:pt x="-252" y="13178"/>
                        <a:pt x="755" y="18728"/>
                      </a:cubicBezTo>
                      <a:cubicBezTo>
                        <a:pt x="883" y="19431"/>
                        <a:pt x="1331" y="19958"/>
                        <a:pt x="1879" y="20044"/>
                      </a:cubicBezTo>
                      <a:cubicBezTo>
                        <a:pt x="3264" y="20265"/>
                        <a:pt x="4658" y="20428"/>
                        <a:pt x="6053" y="20543"/>
                      </a:cubicBezTo>
                      <a:cubicBezTo>
                        <a:pt x="5978" y="20604"/>
                        <a:pt x="5931" y="20669"/>
                        <a:pt x="5931" y="20734"/>
                      </a:cubicBezTo>
                      <a:cubicBezTo>
                        <a:pt x="5931" y="21212"/>
                        <a:pt x="7997" y="21600"/>
                        <a:pt x="10547" y="21600"/>
                      </a:cubicBezTo>
                      <a:cubicBezTo>
                        <a:pt x="13097" y="21600"/>
                        <a:pt x="15163" y="21212"/>
                        <a:pt x="15163" y="20734"/>
                      </a:cubicBezTo>
                      <a:cubicBezTo>
                        <a:pt x="15163" y="20669"/>
                        <a:pt x="15114" y="20604"/>
                        <a:pt x="15038" y="20543"/>
                      </a:cubicBezTo>
                      <a:cubicBezTo>
                        <a:pt x="16433" y="20428"/>
                        <a:pt x="17830" y="20265"/>
                        <a:pt x="19215" y="20044"/>
                      </a:cubicBezTo>
                      <a:cubicBezTo>
                        <a:pt x="19762" y="19958"/>
                        <a:pt x="20212" y="19431"/>
                        <a:pt x="20339" y="18728"/>
                      </a:cubicBezTo>
                      <a:cubicBezTo>
                        <a:pt x="21348" y="13178"/>
                        <a:pt x="21348" y="7551"/>
                        <a:pt x="20339" y="2002"/>
                      </a:cubicBezTo>
                      <a:cubicBezTo>
                        <a:pt x="20212" y="1299"/>
                        <a:pt x="19762" y="773"/>
                        <a:pt x="19215" y="686"/>
                      </a:cubicBezTo>
                      <a:cubicBezTo>
                        <a:pt x="16339" y="229"/>
                        <a:pt x="13423" y="0"/>
                        <a:pt x="10547" y="0"/>
                      </a:cubicBezTo>
                      <a:close/>
                      <a:moveTo>
                        <a:pt x="10602" y="1795"/>
                      </a:moveTo>
                      <a:cubicBezTo>
                        <a:pt x="13438" y="1795"/>
                        <a:pt x="16273" y="2018"/>
                        <a:pt x="19109" y="2469"/>
                      </a:cubicBezTo>
                      <a:cubicBezTo>
                        <a:pt x="20074" y="7778"/>
                        <a:pt x="20074" y="13088"/>
                        <a:pt x="19109" y="18397"/>
                      </a:cubicBezTo>
                      <a:cubicBezTo>
                        <a:pt x="13437" y="19298"/>
                        <a:pt x="7764" y="19298"/>
                        <a:pt x="2092" y="18397"/>
                      </a:cubicBezTo>
                      <a:cubicBezTo>
                        <a:pt x="1127" y="13088"/>
                        <a:pt x="1127" y="7778"/>
                        <a:pt x="2092" y="2469"/>
                      </a:cubicBezTo>
                      <a:cubicBezTo>
                        <a:pt x="4928" y="2018"/>
                        <a:pt x="7766" y="1795"/>
                        <a:pt x="10602" y="1795"/>
                      </a:cubicBezTo>
                      <a:close/>
                      <a:moveTo>
                        <a:pt x="9332" y="3231"/>
                      </a:moveTo>
                      <a:cubicBezTo>
                        <a:pt x="7547" y="3231"/>
                        <a:pt x="5731" y="3472"/>
                        <a:pt x="3946" y="3953"/>
                      </a:cubicBezTo>
                      <a:cubicBezTo>
                        <a:pt x="3715" y="4016"/>
                        <a:pt x="3527" y="4238"/>
                        <a:pt x="3453" y="4531"/>
                      </a:cubicBezTo>
                      <a:cubicBezTo>
                        <a:pt x="2502" y="8317"/>
                        <a:pt x="2502" y="12151"/>
                        <a:pt x="3453" y="15936"/>
                      </a:cubicBezTo>
                      <a:cubicBezTo>
                        <a:pt x="3527" y="16230"/>
                        <a:pt x="3715" y="16452"/>
                        <a:pt x="3946" y="16514"/>
                      </a:cubicBezTo>
                      <a:cubicBezTo>
                        <a:pt x="5731" y="16996"/>
                        <a:pt x="7547" y="17240"/>
                        <a:pt x="9332" y="17240"/>
                      </a:cubicBezTo>
                      <a:cubicBezTo>
                        <a:pt x="11120" y="17240"/>
                        <a:pt x="12929" y="16996"/>
                        <a:pt x="14715" y="16514"/>
                      </a:cubicBezTo>
                      <a:cubicBezTo>
                        <a:pt x="14947" y="16452"/>
                        <a:pt x="15135" y="16230"/>
                        <a:pt x="15209" y="15936"/>
                      </a:cubicBezTo>
                      <a:cubicBezTo>
                        <a:pt x="16161" y="12151"/>
                        <a:pt x="16161" y="8317"/>
                        <a:pt x="15209" y="4531"/>
                      </a:cubicBezTo>
                      <a:cubicBezTo>
                        <a:pt x="15135" y="4238"/>
                        <a:pt x="14947" y="4016"/>
                        <a:pt x="14715" y="3953"/>
                      </a:cubicBezTo>
                      <a:cubicBezTo>
                        <a:pt x="12929" y="3472"/>
                        <a:pt x="11120" y="3231"/>
                        <a:pt x="9332" y="3231"/>
                      </a:cubicBezTo>
                      <a:close/>
                      <a:moveTo>
                        <a:pt x="9223" y="3949"/>
                      </a:moveTo>
                      <a:cubicBezTo>
                        <a:pt x="10973" y="3949"/>
                        <a:pt x="12724" y="4184"/>
                        <a:pt x="14475" y="4655"/>
                      </a:cubicBezTo>
                      <a:cubicBezTo>
                        <a:pt x="15385" y="8277"/>
                        <a:pt x="15385" y="11899"/>
                        <a:pt x="14475" y="15521"/>
                      </a:cubicBezTo>
                      <a:cubicBezTo>
                        <a:pt x="10973" y="16463"/>
                        <a:pt x="7472" y="16463"/>
                        <a:pt x="3971" y="15521"/>
                      </a:cubicBezTo>
                      <a:cubicBezTo>
                        <a:pt x="3060" y="11899"/>
                        <a:pt x="3060" y="8277"/>
                        <a:pt x="3971" y="4655"/>
                      </a:cubicBezTo>
                      <a:cubicBezTo>
                        <a:pt x="5721" y="4184"/>
                        <a:pt x="7472" y="3949"/>
                        <a:pt x="9223" y="3949"/>
                      </a:cubicBezTo>
                      <a:close/>
                      <a:moveTo>
                        <a:pt x="17434" y="4308"/>
                      </a:moveTo>
                      <a:cubicBezTo>
                        <a:pt x="16888" y="4308"/>
                        <a:pt x="16445" y="4888"/>
                        <a:pt x="16445" y="5604"/>
                      </a:cubicBezTo>
                      <a:cubicBezTo>
                        <a:pt x="16445" y="6320"/>
                        <a:pt x="16888" y="6901"/>
                        <a:pt x="17434" y="6901"/>
                      </a:cubicBezTo>
                      <a:cubicBezTo>
                        <a:pt x="17980" y="6901"/>
                        <a:pt x="18421" y="6320"/>
                        <a:pt x="18421" y="5604"/>
                      </a:cubicBezTo>
                      <a:cubicBezTo>
                        <a:pt x="18421" y="4888"/>
                        <a:pt x="17980" y="4308"/>
                        <a:pt x="17434" y="4308"/>
                      </a:cubicBezTo>
                      <a:close/>
                      <a:moveTo>
                        <a:pt x="17410" y="5170"/>
                      </a:moveTo>
                      <a:cubicBezTo>
                        <a:pt x="17591" y="5170"/>
                        <a:pt x="17739" y="5366"/>
                        <a:pt x="17739" y="5604"/>
                      </a:cubicBezTo>
                      <a:cubicBezTo>
                        <a:pt x="17739" y="5841"/>
                        <a:pt x="17591" y="6035"/>
                        <a:pt x="17410" y="6035"/>
                      </a:cubicBezTo>
                      <a:cubicBezTo>
                        <a:pt x="17229" y="6035"/>
                        <a:pt x="17081" y="5841"/>
                        <a:pt x="17081" y="5604"/>
                      </a:cubicBezTo>
                      <a:cubicBezTo>
                        <a:pt x="17081" y="5366"/>
                        <a:pt x="17229" y="5170"/>
                        <a:pt x="17410" y="5170"/>
                      </a:cubicBezTo>
                      <a:close/>
                      <a:moveTo>
                        <a:pt x="9089" y="6821"/>
                      </a:moveTo>
                      <a:lnTo>
                        <a:pt x="6065" y="7132"/>
                      </a:lnTo>
                      <a:cubicBezTo>
                        <a:pt x="5886" y="7160"/>
                        <a:pt x="5713" y="7373"/>
                        <a:pt x="5682" y="7607"/>
                      </a:cubicBezTo>
                      <a:lnTo>
                        <a:pt x="5481" y="10016"/>
                      </a:lnTo>
                      <a:cubicBezTo>
                        <a:pt x="5473" y="10254"/>
                        <a:pt x="5614" y="10447"/>
                        <a:pt x="5794" y="10447"/>
                      </a:cubicBezTo>
                      <a:cubicBezTo>
                        <a:pt x="5975" y="10447"/>
                        <a:pt x="6128" y="10251"/>
                        <a:pt x="6135" y="10012"/>
                      </a:cubicBezTo>
                      <a:lnTo>
                        <a:pt x="6245" y="8377"/>
                      </a:lnTo>
                      <a:cubicBezTo>
                        <a:pt x="6269" y="8141"/>
                        <a:pt x="6436" y="7930"/>
                        <a:pt x="6617" y="7906"/>
                      </a:cubicBezTo>
                      <a:lnTo>
                        <a:pt x="9089" y="7683"/>
                      </a:lnTo>
                      <a:cubicBezTo>
                        <a:pt x="9270" y="7674"/>
                        <a:pt x="9421" y="7474"/>
                        <a:pt x="9421" y="7236"/>
                      </a:cubicBezTo>
                      <a:cubicBezTo>
                        <a:pt x="9421" y="6998"/>
                        <a:pt x="9270" y="6812"/>
                        <a:pt x="9089" y="6821"/>
                      </a:cubicBezTo>
                      <a:close/>
                      <a:moveTo>
                        <a:pt x="17002" y="10447"/>
                      </a:moveTo>
                      <a:cubicBezTo>
                        <a:pt x="16820" y="10447"/>
                        <a:pt x="16673" y="10639"/>
                        <a:pt x="16673" y="10878"/>
                      </a:cubicBezTo>
                      <a:cubicBezTo>
                        <a:pt x="16673" y="11116"/>
                        <a:pt x="16820" y="11309"/>
                        <a:pt x="17002" y="11309"/>
                      </a:cubicBezTo>
                      <a:lnTo>
                        <a:pt x="18981" y="11309"/>
                      </a:lnTo>
                      <a:cubicBezTo>
                        <a:pt x="19163" y="11309"/>
                        <a:pt x="19310" y="11116"/>
                        <a:pt x="19310" y="10878"/>
                      </a:cubicBezTo>
                      <a:cubicBezTo>
                        <a:pt x="19310" y="10639"/>
                        <a:pt x="19163" y="10447"/>
                        <a:pt x="18981" y="10447"/>
                      </a:cubicBezTo>
                      <a:lnTo>
                        <a:pt x="17002" y="10447"/>
                      </a:lnTo>
                      <a:close/>
                      <a:moveTo>
                        <a:pt x="17002" y="13040"/>
                      </a:moveTo>
                      <a:cubicBezTo>
                        <a:pt x="16820" y="13040"/>
                        <a:pt x="16673" y="13232"/>
                        <a:pt x="16673" y="13471"/>
                      </a:cubicBezTo>
                      <a:cubicBezTo>
                        <a:pt x="16673" y="13708"/>
                        <a:pt x="16820" y="13901"/>
                        <a:pt x="17002" y="13901"/>
                      </a:cubicBezTo>
                      <a:lnTo>
                        <a:pt x="18981" y="13901"/>
                      </a:lnTo>
                      <a:cubicBezTo>
                        <a:pt x="19163" y="13901"/>
                        <a:pt x="19310" y="13708"/>
                        <a:pt x="19310" y="13471"/>
                      </a:cubicBezTo>
                      <a:cubicBezTo>
                        <a:pt x="19310" y="13232"/>
                        <a:pt x="19163" y="13040"/>
                        <a:pt x="18981" y="13040"/>
                      </a:cubicBezTo>
                      <a:lnTo>
                        <a:pt x="17002" y="13040"/>
                      </a:lnTo>
                      <a:close/>
                      <a:moveTo>
                        <a:pt x="16344" y="15629"/>
                      </a:moveTo>
                      <a:cubicBezTo>
                        <a:pt x="16162" y="15629"/>
                        <a:pt x="16015" y="15825"/>
                        <a:pt x="16015" y="16063"/>
                      </a:cubicBezTo>
                      <a:cubicBezTo>
                        <a:pt x="16015" y="16302"/>
                        <a:pt x="16162" y="16494"/>
                        <a:pt x="16344" y="16494"/>
                      </a:cubicBezTo>
                      <a:lnTo>
                        <a:pt x="18323" y="16494"/>
                      </a:lnTo>
                      <a:cubicBezTo>
                        <a:pt x="18505" y="16494"/>
                        <a:pt x="18652" y="16302"/>
                        <a:pt x="18652" y="16063"/>
                      </a:cubicBezTo>
                      <a:cubicBezTo>
                        <a:pt x="18652" y="15825"/>
                        <a:pt x="18505" y="15629"/>
                        <a:pt x="18323" y="15629"/>
                      </a:cubicBezTo>
                      <a:lnTo>
                        <a:pt x="16344" y="1562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ṥ1îḍe">
                  <a:extLst>
                    <a:ext uri="{FF2B5EF4-FFF2-40B4-BE49-F238E27FC236}">
                      <a16:creationId xmlns:a16="http://schemas.microsoft.com/office/drawing/2014/main" xmlns="" id="{59164A1C-D11B-4EBA-87FE-4B330D402050}"/>
                    </a:ext>
                  </a:extLst>
                </p:cNvPr>
                <p:cNvSpPr txBox="1"/>
                <p:nvPr/>
              </p:nvSpPr>
              <p:spPr>
                <a:xfrm>
                  <a:off x="10054095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b="1" dirty="0"/>
                    <a:t>Keyword</a:t>
                  </a:r>
                  <a:endParaRPr lang="zh-CN" altLang="en-US" b="1" dirty="0"/>
                </a:p>
              </p:txBody>
            </p:sp>
          </p:grpSp>
          <p:grpSp>
            <p:nvGrpSpPr>
              <p:cNvPr id="14" name="îŝļîďe">
                <a:extLst>
                  <a:ext uri="{FF2B5EF4-FFF2-40B4-BE49-F238E27FC236}">
                    <a16:creationId xmlns:a16="http://schemas.microsoft.com/office/drawing/2014/main" xmlns="" id="{E4D55B82-B686-430A-9275-D3775F9423DD}"/>
                  </a:ext>
                </a:extLst>
              </p:cNvPr>
              <p:cNvGrpSpPr/>
              <p:nvPr/>
            </p:nvGrpSpPr>
            <p:grpSpPr>
              <a:xfrm>
                <a:off x="9156000" y="4308570"/>
                <a:ext cx="2366074" cy="1055430"/>
                <a:chOff x="9156000" y="4308570"/>
                <a:chExt cx="2366074" cy="1055430"/>
              </a:xfrm>
            </p:grpSpPr>
            <p:sp>
              <p:nvSpPr>
                <p:cNvPr id="15" name="ísļíḍê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9156000" y="4703060"/>
                  <a:ext cx="2366074" cy="660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16" name="ïšḷiḋê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9156000" y="4308570"/>
                  <a:ext cx="2366074" cy="39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D08F8EA-66C5-4412-B4AF-A31AFCA06E90}"/>
                </a:ext>
              </a:extLst>
            </p:cNvPr>
            <p:cNvCxnSpPr/>
            <p:nvPr/>
          </p:nvCxnSpPr>
          <p:spPr>
            <a:xfrm>
              <a:off x="3242374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8115669-2194-4B70-AF0B-88BF432E6623}"/>
                </a:ext>
              </a:extLst>
            </p:cNvPr>
            <p:cNvCxnSpPr/>
            <p:nvPr/>
          </p:nvCxnSpPr>
          <p:spPr>
            <a:xfrm>
              <a:off x="6096000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DCA1FD5-D096-4B37-901B-41AF598DC490}"/>
                </a:ext>
              </a:extLst>
            </p:cNvPr>
            <p:cNvCxnSpPr/>
            <p:nvPr/>
          </p:nvCxnSpPr>
          <p:spPr>
            <a:xfrm>
              <a:off x="8949626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7040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8EED9E-B562-44F3-8EC3-B357EE218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2427465-03B5-4A2B-B6D8-5035006E7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8108FCA-40CD-438A-B8B0-059CD4E87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5" name="04f8d0b8-52d2-4eac-b011-56ad07ec58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2BDB810-48D7-402B-9BAF-7EF14AF91C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60032" y="1377932"/>
            <a:ext cx="10360457" cy="4521236"/>
            <a:chOff x="1160032" y="1377932"/>
            <a:chExt cx="10360457" cy="4521236"/>
          </a:xfrm>
        </p:grpSpPr>
        <p:grpSp>
          <p:nvGrpSpPr>
            <p:cNvPr id="6" name="îṥľîḑe">
              <a:extLst>
                <a:ext uri="{FF2B5EF4-FFF2-40B4-BE49-F238E27FC236}">
                  <a16:creationId xmlns:a16="http://schemas.microsoft.com/office/drawing/2014/main" xmlns="" id="{7F1C31AB-3A63-428E-A828-B30F4CD14942}"/>
                </a:ext>
              </a:extLst>
            </p:cNvPr>
            <p:cNvGrpSpPr/>
            <p:nvPr/>
          </p:nvGrpSpPr>
          <p:grpSpPr>
            <a:xfrm>
              <a:off x="1160032" y="1377932"/>
              <a:ext cx="3566626" cy="4521236"/>
              <a:chOff x="702504" y="1547262"/>
              <a:chExt cx="3566626" cy="4521236"/>
            </a:xfrm>
          </p:grpSpPr>
          <p:grpSp>
            <p:nvGrpSpPr>
              <p:cNvPr id="27" name="ïs1íḍè">
                <a:extLst>
                  <a:ext uri="{FF2B5EF4-FFF2-40B4-BE49-F238E27FC236}">
                    <a16:creationId xmlns:a16="http://schemas.microsoft.com/office/drawing/2014/main" xmlns="" id="{D46E85EE-42A4-4941-8AA2-67DE7EF56A5B}"/>
                  </a:ext>
                </a:extLst>
              </p:cNvPr>
              <p:cNvGrpSpPr/>
              <p:nvPr/>
            </p:nvGrpSpPr>
            <p:grpSpPr>
              <a:xfrm>
                <a:off x="1817010" y="1547262"/>
                <a:ext cx="2452120" cy="4521236"/>
                <a:chOff x="1817010" y="1547262"/>
                <a:chExt cx="2452120" cy="4521236"/>
              </a:xfrm>
            </p:grpSpPr>
            <p:sp>
              <p:nvSpPr>
                <p:cNvPr id="39" name="ïşḷíďé">
                  <a:extLst>
                    <a:ext uri="{FF2B5EF4-FFF2-40B4-BE49-F238E27FC236}">
                      <a16:creationId xmlns:a16="http://schemas.microsoft.com/office/drawing/2014/main" xmlns="" id="{7F3B5F22-4D1D-48F5-8329-D60D45CAD4B2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279854" y="5172402"/>
                  <a:ext cx="495784" cy="1296408"/>
                </a:xfrm>
                <a:custGeom>
                  <a:avLst/>
                  <a:gdLst>
                    <a:gd name="T0" fmla="*/ 14 w 32"/>
                    <a:gd name="T1" fmla="*/ 9 h 83"/>
                    <a:gd name="T2" fmla="*/ 18 w 32"/>
                    <a:gd name="T3" fmla="*/ 16 h 83"/>
                    <a:gd name="T4" fmla="*/ 3 w 32"/>
                    <a:gd name="T5" fmla="*/ 73 h 83"/>
                    <a:gd name="T6" fmla="*/ 0 w 32"/>
                    <a:gd name="T7" fmla="*/ 78 h 83"/>
                    <a:gd name="T8" fmla="*/ 5 w 32"/>
                    <a:gd name="T9" fmla="*/ 83 h 83"/>
                    <a:gd name="T10" fmla="*/ 10 w 32"/>
                    <a:gd name="T11" fmla="*/ 78 h 83"/>
                    <a:gd name="T12" fmla="*/ 7 w 32"/>
                    <a:gd name="T13" fmla="*/ 74 h 83"/>
                    <a:gd name="T14" fmla="*/ 21 w 32"/>
                    <a:gd name="T15" fmla="*/ 17 h 83"/>
                    <a:gd name="T16" fmla="*/ 23 w 32"/>
                    <a:gd name="T17" fmla="*/ 18 h 83"/>
                    <a:gd name="T18" fmla="*/ 32 w 32"/>
                    <a:gd name="T19" fmla="*/ 9 h 83"/>
                    <a:gd name="T20" fmla="*/ 23 w 32"/>
                    <a:gd name="T21" fmla="*/ 0 h 83"/>
                    <a:gd name="T22" fmla="*/ 14 w 32"/>
                    <a:gd name="T23" fmla="*/ 9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" h="83">
                      <a:moveTo>
                        <a:pt x="14" y="9"/>
                      </a:moveTo>
                      <a:cubicBezTo>
                        <a:pt x="14" y="12"/>
                        <a:pt x="16" y="14"/>
                        <a:pt x="18" y="16"/>
                      </a:cubicBezTo>
                      <a:cubicBezTo>
                        <a:pt x="9" y="34"/>
                        <a:pt x="4" y="53"/>
                        <a:pt x="3" y="73"/>
                      </a:cubicBezTo>
                      <a:cubicBezTo>
                        <a:pt x="2" y="74"/>
                        <a:pt x="0" y="76"/>
                        <a:pt x="0" y="78"/>
                      </a:cubicBezTo>
                      <a:cubicBezTo>
                        <a:pt x="0" y="81"/>
                        <a:pt x="2" y="83"/>
                        <a:pt x="5" y="83"/>
                      </a:cubicBezTo>
                      <a:cubicBezTo>
                        <a:pt x="8" y="83"/>
                        <a:pt x="10" y="81"/>
                        <a:pt x="10" y="78"/>
                      </a:cubicBezTo>
                      <a:cubicBezTo>
                        <a:pt x="10" y="76"/>
                        <a:pt x="8" y="74"/>
                        <a:pt x="7" y="74"/>
                      </a:cubicBezTo>
                      <a:cubicBezTo>
                        <a:pt x="7" y="54"/>
                        <a:pt x="12" y="35"/>
                        <a:pt x="21" y="17"/>
                      </a:cubicBezTo>
                      <a:cubicBezTo>
                        <a:pt x="22" y="17"/>
                        <a:pt x="22" y="18"/>
                        <a:pt x="23" y="18"/>
                      </a:cubicBezTo>
                      <a:cubicBezTo>
                        <a:pt x="28" y="18"/>
                        <a:pt x="32" y="14"/>
                        <a:pt x="32" y="9"/>
                      </a:cubicBezTo>
                      <a:cubicBezTo>
                        <a:pt x="32" y="4"/>
                        <a:pt x="28" y="0"/>
                        <a:pt x="23" y="0"/>
                      </a:cubicBezTo>
                      <a:cubicBezTo>
                        <a:pt x="18" y="0"/>
                        <a:pt x="14" y="4"/>
                        <a:pt x="14" y="9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iṩḻiḑe">
                  <a:extLst>
                    <a:ext uri="{FF2B5EF4-FFF2-40B4-BE49-F238E27FC236}">
                      <a16:creationId xmlns:a16="http://schemas.microsoft.com/office/drawing/2014/main" xmlns="" id="{C9FD5C40-DB9B-4372-83E1-8D2952413AB2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976631" y="4779347"/>
                  <a:ext cx="991567" cy="999384"/>
                </a:xfrm>
                <a:custGeom>
                  <a:avLst/>
                  <a:gdLst>
                    <a:gd name="T0" fmla="*/ 46 w 64"/>
                    <a:gd name="T1" fmla="*/ 9 h 64"/>
                    <a:gd name="T2" fmla="*/ 47 w 64"/>
                    <a:gd name="T3" fmla="*/ 12 h 64"/>
                    <a:gd name="T4" fmla="*/ 6 w 64"/>
                    <a:gd name="T5" fmla="*/ 55 h 64"/>
                    <a:gd name="T6" fmla="*/ 5 w 64"/>
                    <a:gd name="T7" fmla="*/ 55 h 64"/>
                    <a:gd name="T8" fmla="*/ 0 w 64"/>
                    <a:gd name="T9" fmla="*/ 59 h 64"/>
                    <a:gd name="T10" fmla="*/ 5 w 64"/>
                    <a:gd name="T11" fmla="*/ 64 h 64"/>
                    <a:gd name="T12" fmla="*/ 9 w 64"/>
                    <a:gd name="T13" fmla="*/ 59 h 64"/>
                    <a:gd name="T14" fmla="*/ 8 w 64"/>
                    <a:gd name="T15" fmla="*/ 56 h 64"/>
                    <a:gd name="T16" fmla="*/ 49 w 64"/>
                    <a:gd name="T17" fmla="*/ 15 h 64"/>
                    <a:gd name="T18" fmla="*/ 55 w 64"/>
                    <a:gd name="T19" fmla="*/ 18 h 64"/>
                    <a:gd name="T20" fmla="*/ 64 w 64"/>
                    <a:gd name="T21" fmla="*/ 9 h 64"/>
                    <a:gd name="T22" fmla="*/ 55 w 64"/>
                    <a:gd name="T23" fmla="*/ 0 h 64"/>
                    <a:gd name="T24" fmla="*/ 46 w 64"/>
                    <a:gd name="T25" fmla="*/ 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64">
                      <a:moveTo>
                        <a:pt x="46" y="9"/>
                      </a:moveTo>
                      <a:cubicBezTo>
                        <a:pt x="46" y="10"/>
                        <a:pt x="47" y="11"/>
                        <a:pt x="47" y="12"/>
                      </a:cubicBezTo>
                      <a:cubicBezTo>
                        <a:pt x="30" y="23"/>
                        <a:pt x="16" y="38"/>
                        <a:pt x="6" y="55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2" y="55"/>
                        <a:pt x="0" y="57"/>
                        <a:pt x="0" y="59"/>
                      </a:cubicBezTo>
                      <a:cubicBezTo>
                        <a:pt x="0" y="62"/>
                        <a:pt x="2" y="64"/>
                        <a:pt x="5" y="64"/>
                      </a:cubicBezTo>
                      <a:cubicBezTo>
                        <a:pt x="7" y="64"/>
                        <a:pt x="9" y="62"/>
                        <a:pt x="9" y="59"/>
                      </a:cubicBezTo>
                      <a:cubicBezTo>
                        <a:pt x="9" y="58"/>
                        <a:pt x="9" y="57"/>
                        <a:pt x="8" y="56"/>
                      </a:cubicBezTo>
                      <a:cubicBezTo>
                        <a:pt x="19" y="40"/>
                        <a:pt x="32" y="25"/>
                        <a:pt x="49" y="15"/>
                      </a:cubicBezTo>
                      <a:cubicBezTo>
                        <a:pt x="50" y="16"/>
                        <a:pt x="53" y="18"/>
                        <a:pt x="55" y="18"/>
                      </a:cubicBezTo>
                      <a:cubicBezTo>
                        <a:pt x="60" y="18"/>
                        <a:pt x="64" y="14"/>
                        <a:pt x="64" y="9"/>
                      </a:cubicBezTo>
                      <a:cubicBezTo>
                        <a:pt x="64" y="4"/>
                        <a:pt x="60" y="0"/>
                        <a:pt x="55" y="0"/>
                      </a:cubicBezTo>
                      <a:cubicBezTo>
                        <a:pt x="50" y="0"/>
                        <a:pt x="46" y="4"/>
                        <a:pt x="46" y="9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ṧḷiḍe">
                  <a:extLst>
                    <a:ext uri="{FF2B5EF4-FFF2-40B4-BE49-F238E27FC236}">
                      <a16:creationId xmlns:a16="http://schemas.microsoft.com/office/drawing/2014/main" xmlns="" id="{F04ACD2B-087F-4251-A5BC-34AAB9059E3D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3376942" y="4092063"/>
                  <a:ext cx="1284125" cy="500250"/>
                </a:xfrm>
                <a:custGeom>
                  <a:avLst/>
                  <a:gdLst>
                    <a:gd name="T0" fmla="*/ 65 w 83"/>
                    <a:gd name="T1" fmla="*/ 8 h 32"/>
                    <a:gd name="T2" fmla="*/ 7 w 83"/>
                    <a:gd name="T3" fmla="*/ 24 h 32"/>
                    <a:gd name="T4" fmla="*/ 4 w 83"/>
                    <a:gd name="T5" fmla="*/ 23 h 32"/>
                    <a:gd name="T6" fmla="*/ 0 w 83"/>
                    <a:gd name="T7" fmla="*/ 28 h 32"/>
                    <a:gd name="T8" fmla="*/ 4 w 83"/>
                    <a:gd name="T9" fmla="*/ 32 h 32"/>
                    <a:gd name="T10" fmla="*/ 9 w 83"/>
                    <a:gd name="T11" fmla="*/ 28 h 32"/>
                    <a:gd name="T12" fmla="*/ 9 w 83"/>
                    <a:gd name="T13" fmla="*/ 27 h 32"/>
                    <a:gd name="T14" fmla="*/ 65 w 83"/>
                    <a:gd name="T15" fmla="*/ 11 h 32"/>
                    <a:gd name="T16" fmla="*/ 74 w 83"/>
                    <a:gd name="T17" fmla="*/ 18 h 32"/>
                    <a:gd name="T18" fmla="*/ 83 w 83"/>
                    <a:gd name="T19" fmla="*/ 9 h 32"/>
                    <a:gd name="T20" fmla="*/ 74 w 83"/>
                    <a:gd name="T21" fmla="*/ 0 h 32"/>
                    <a:gd name="T22" fmla="*/ 65 w 83"/>
                    <a:gd name="T23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32">
                      <a:moveTo>
                        <a:pt x="65" y="8"/>
                      </a:moveTo>
                      <a:cubicBezTo>
                        <a:pt x="45" y="9"/>
                        <a:pt x="25" y="15"/>
                        <a:pt x="7" y="24"/>
                      </a:cubicBezTo>
                      <a:cubicBezTo>
                        <a:pt x="7" y="23"/>
                        <a:pt x="5" y="23"/>
                        <a:pt x="4" y="23"/>
                      </a:cubicBezTo>
                      <a:cubicBezTo>
                        <a:pt x="2" y="23"/>
                        <a:pt x="0" y="25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7" y="32"/>
                        <a:pt x="9" y="30"/>
                        <a:pt x="9" y="28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6" y="17"/>
                        <a:pt x="46" y="12"/>
                        <a:pt x="65" y="11"/>
                      </a:cubicBezTo>
                      <a:cubicBezTo>
                        <a:pt x="66" y="15"/>
                        <a:pt x="70" y="18"/>
                        <a:pt x="74" y="18"/>
                      </a:cubicBezTo>
                      <a:cubicBezTo>
                        <a:pt x="79" y="18"/>
                        <a:pt x="83" y="14"/>
                        <a:pt x="83" y="9"/>
                      </a:cubicBezTo>
                      <a:cubicBezTo>
                        <a:pt x="83" y="4"/>
                        <a:pt x="79" y="0"/>
                        <a:pt x="74" y="0"/>
                      </a:cubicBezTo>
                      <a:cubicBezTo>
                        <a:pt x="70" y="0"/>
                        <a:pt x="66" y="3"/>
                        <a:pt x="65" y="8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iṩ1íďê">
                  <a:extLst>
                    <a:ext uri="{FF2B5EF4-FFF2-40B4-BE49-F238E27FC236}">
                      <a16:creationId xmlns:a16="http://schemas.microsoft.com/office/drawing/2014/main" xmlns="" id="{6B8053AB-BD05-4A44-B951-C0B3083B161F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3313852" y="3024005"/>
                  <a:ext cx="1285241" cy="500250"/>
                </a:xfrm>
                <a:custGeom>
                  <a:avLst/>
                  <a:gdLst>
                    <a:gd name="T0" fmla="*/ 5 w 83"/>
                    <a:gd name="T1" fmla="*/ 0 h 32"/>
                    <a:gd name="T2" fmla="*/ 0 w 83"/>
                    <a:gd name="T3" fmla="*/ 5 h 32"/>
                    <a:gd name="T4" fmla="*/ 5 w 83"/>
                    <a:gd name="T5" fmla="*/ 10 h 32"/>
                    <a:gd name="T6" fmla="*/ 9 w 83"/>
                    <a:gd name="T7" fmla="*/ 7 h 32"/>
                    <a:gd name="T8" fmla="*/ 66 w 83"/>
                    <a:gd name="T9" fmla="*/ 21 h 32"/>
                    <a:gd name="T10" fmla="*/ 66 w 83"/>
                    <a:gd name="T11" fmla="*/ 23 h 32"/>
                    <a:gd name="T12" fmla="*/ 74 w 83"/>
                    <a:gd name="T13" fmla="*/ 32 h 32"/>
                    <a:gd name="T14" fmla="*/ 83 w 83"/>
                    <a:gd name="T15" fmla="*/ 23 h 32"/>
                    <a:gd name="T16" fmla="*/ 74 w 83"/>
                    <a:gd name="T17" fmla="*/ 15 h 32"/>
                    <a:gd name="T18" fmla="*/ 67 w 83"/>
                    <a:gd name="T19" fmla="*/ 18 h 32"/>
                    <a:gd name="T20" fmla="*/ 10 w 83"/>
                    <a:gd name="T21" fmla="*/ 3 h 32"/>
                    <a:gd name="T22" fmla="*/ 5 w 83"/>
                    <a:gd name="T2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32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7" y="10"/>
                        <a:pt x="9" y="8"/>
                        <a:pt x="9" y="7"/>
                      </a:cubicBezTo>
                      <a:cubicBezTo>
                        <a:pt x="29" y="7"/>
                        <a:pt x="48" y="12"/>
                        <a:pt x="66" y="21"/>
                      </a:cubicBezTo>
                      <a:cubicBezTo>
                        <a:pt x="66" y="22"/>
                        <a:pt x="66" y="23"/>
                        <a:pt x="66" y="23"/>
                      </a:cubicBezTo>
                      <a:cubicBezTo>
                        <a:pt x="66" y="28"/>
                        <a:pt x="70" y="32"/>
                        <a:pt x="74" y="32"/>
                      </a:cubicBezTo>
                      <a:cubicBezTo>
                        <a:pt x="79" y="32"/>
                        <a:pt x="83" y="28"/>
                        <a:pt x="83" y="23"/>
                      </a:cubicBezTo>
                      <a:cubicBezTo>
                        <a:pt x="83" y="19"/>
                        <a:pt x="79" y="15"/>
                        <a:pt x="74" y="15"/>
                      </a:cubicBezTo>
                      <a:cubicBezTo>
                        <a:pt x="72" y="15"/>
                        <a:pt x="69" y="16"/>
                        <a:pt x="67" y="18"/>
                      </a:cubicBezTo>
                      <a:cubicBezTo>
                        <a:pt x="50" y="9"/>
                        <a:pt x="30" y="4"/>
                        <a:pt x="10" y="3"/>
                      </a:cubicBezTo>
                      <a:cubicBezTo>
                        <a:pt x="9" y="2"/>
                        <a:pt x="7" y="0"/>
                        <a:pt x="5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íśḻïḋè">
                  <a:extLst>
                    <a:ext uri="{FF2B5EF4-FFF2-40B4-BE49-F238E27FC236}">
                      <a16:creationId xmlns:a16="http://schemas.microsoft.com/office/drawing/2014/main" xmlns="" id="{4459C250-1EFB-4EC1-9AA6-4C419D426DC9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906282" y="1829211"/>
                  <a:ext cx="991567" cy="1015016"/>
                </a:xfrm>
                <a:custGeom>
                  <a:avLst/>
                  <a:gdLst>
                    <a:gd name="T0" fmla="*/ 0 w 64"/>
                    <a:gd name="T1" fmla="*/ 4 h 65"/>
                    <a:gd name="T2" fmla="*/ 4 w 64"/>
                    <a:gd name="T3" fmla="*/ 9 h 65"/>
                    <a:gd name="T4" fmla="*/ 8 w 64"/>
                    <a:gd name="T5" fmla="*/ 8 h 65"/>
                    <a:gd name="T6" fmla="*/ 50 w 64"/>
                    <a:gd name="T7" fmla="*/ 49 h 65"/>
                    <a:gd name="T8" fmla="*/ 47 w 64"/>
                    <a:gd name="T9" fmla="*/ 56 h 65"/>
                    <a:gd name="T10" fmla="*/ 56 w 64"/>
                    <a:gd name="T11" fmla="*/ 65 h 65"/>
                    <a:gd name="T12" fmla="*/ 64 w 64"/>
                    <a:gd name="T13" fmla="*/ 56 h 65"/>
                    <a:gd name="T14" fmla="*/ 56 w 64"/>
                    <a:gd name="T15" fmla="*/ 47 h 65"/>
                    <a:gd name="T16" fmla="*/ 52 w 64"/>
                    <a:gd name="T17" fmla="*/ 47 h 65"/>
                    <a:gd name="T18" fmla="*/ 9 w 64"/>
                    <a:gd name="T19" fmla="*/ 5 h 65"/>
                    <a:gd name="T20" fmla="*/ 9 w 64"/>
                    <a:gd name="T21" fmla="*/ 4 h 65"/>
                    <a:gd name="T22" fmla="*/ 4 w 64"/>
                    <a:gd name="T23" fmla="*/ 0 h 65"/>
                    <a:gd name="T24" fmla="*/ 0 w 64"/>
                    <a:gd name="T25" fmla="*/ 4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65">
                      <a:moveTo>
                        <a:pt x="0" y="4"/>
                      </a:moveTo>
                      <a:cubicBezTo>
                        <a:pt x="0" y="7"/>
                        <a:pt x="2" y="9"/>
                        <a:pt x="4" y="9"/>
                      </a:cubicBezTo>
                      <a:cubicBezTo>
                        <a:pt x="6" y="9"/>
                        <a:pt x="7" y="9"/>
                        <a:pt x="8" y="8"/>
                      </a:cubicBezTo>
                      <a:cubicBezTo>
                        <a:pt x="24" y="19"/>
                        <a:pt x="39" y="33"/>
                        <a:pt x="50" y="49"/>
                      </a:cubicBezTo>
                      <a:cubicBezTo>
                        <a:pt x="48" y="51"/>
                        <a:pt x="47" y="53"/>
                        <a:pt x="47" y="56"/>
                      </a:cubicBezTo>
                      <a:cubicBezTo>
                        <a:pt x="47" y="61"/>
                        <a:pt x="51" y="65"/>
                        <a:pt x="56" y="65"/>
                      </a:cubicBezTo>
                      <a:cubicBezTo>
                        <a:pt x="60" y="65"/>
                        <a:pt x="64" y="61"/>
                        <a:pt x="64" y="56"/>
                      </a:cubicBezTo>
                      <a:cubicBezTo>
                        <a:pt x="64" y="51"/>
                        <a:pt x="60" y="47"/>
                        <a:pt x="56" y="47"/>
                      </a:cubicBezTo>
                      <a:cubicBezTo>
                        <a:pt x="54" y="47"/>
                        <a:pt x="53" y="47"/>
                        <a:pt x="52" y="47"/>
                      </a:cubicBezTo>
                      <a:cubicBezTo>
                        <a:pt x="41" y="30"/>
                        <a:pt x="26" y="16"/>
                        <a:pt x="9" y="5"/>
                      </a:cubicBezTo>
                      <a:cubicBezTo>
                        <a:pt x="9" y="5"/>
                        <a:pt x="9" y="5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ï$ļîḑe">
                  <a:extLst>
                    <a:ext uri="{FF2B5EF4-FFF2-40B4-BE49-F238E27FC236}">
                      <a16:creationId xmlns:a16="http://schemas.microsoft.com/office/drawing/2014/main" xmlns="" id="{FA0C0D2E-621C-4F07-BBBB-F2B479D3D6FB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217322" y="1146950"/>
                  <a:ext cx="495784" cy="1296408"/>
                </a:xfrm>
                <a:custGeom>
                  <a:avLst/>
                  <a:gdLst>
                    <a:gd name="T0" fmla="*/ 0 w 32"/>
                    <a:gd name="T1" fmla="*/ 5 h 83"/>
                    <a:gd name="T2" fmla="*/ 5 w 32"/>
                    <a:gd name="T3" fmla="*/ 9 h 83"/>
                    <a:gd name="T4" fmla="*/ 5 w 32"/>
                    <a:gd name="T5" fmla="*/ 9 h 83"/>
                    <a:gd name="T6" fmla="*/ 21 w 32"/>
                    <a:gd name="T7" fmla="*/ 65 h 83"/>
                    <a:gd name="T8" fmla="*/ 14 w 32"/>
                    <a:gd name="T9" fmla="*/ 74 h 83"/>
                    <a:gd name="T10" fmla="*/ 23 w 32"/>
                    <a:gd name="T11" fmla="*/ 83 h 83"/>
                    <a:gd name="T12" fmla="*/ 32 w 32"/>
                    <a:gd name="T13" fmla="*/ 74 h 83"/>
                    <a:gd name="T14" fmla="*/ 24 w 32"/>
                    <a:gd name="T15" fmla="*/ 65 h 83"/>
                    <a:gd name="T16" fmla="*/ 8 w 32"/>
                    <a:gd name="T17" fmla="*/ 8 h 83"/>
                    <a:gd name="T18" fmla="*/ 9 w 32"/>
                    <a:gd name="T19" fmla="*/ 5 h 83"/>
                    <a:gd name="T20" fmla="*/ 5 w 32"/>
                    <a:gd name="T21" fmla="*/ 0 h 83"/>
                    <a:gd name="T22" fmla="*/ 0 w 32"/>
                    <a:gd name="T23" fmla="*/ 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" h="83">
                      <a:moveTo>
                        <a:pt x="0" y="5"/>
                      </a:moveTo>
                      <a:cubicBezTo>
                        <a:pt x="0" y="7"/>
                        <a:pt x="2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15" y="27"/>
                        <a:pt x="20" y="46"/>
                        <a:pt x="21" y="65"/>
                      </a:cubicBezTo>
                      <a:cubicBezTo>
                        <a:pt x="17" y="66"/>
                        <a:pt x="14" y="70"/>
                        <a:pt x="14" y="74"/>
                      </a:cubicBezTo>
                      <a:cubicBezTo>
                        <a:pt x="14" y="79"/>
                        <a:pt x="18" y="83"/>
                        <a:pt x="23" y="83"/>
                      </a:cubicBezTo>
                      <a:cubicBezTo>
                        <a:pt x="28" y="83"/>
                        <a:pt x="32" y="79"/>
                        <a:pt x="32" y="74"/>
                      </a:cubicBezTo>
                      <a:cubicBezTo>
                        <a:pt x="32" y="69"/>
                        <a:pt x="29" y="66"/>
                        <a:pt x="24" y="65"/>
                      </a:cubicBezTo>
                      <a:cubicBezTo>
                        <a:pt x="23" y="45"/>
                        <a:pt x="18" y="25"/>
                        <a:pt x="8" y="8"/>
                      </a:cubicBezTo>
                      <a:cubicBezTo>
                        <a:pt x="9" y="7"/>
                        <a:pt x="9" y="6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íşlíḋe">
                <a:extLst>
                  <a:ext uri="{FF2B5EF4-FFF2-40B4-BE49-F238E27FC236}">
                    <a16:creationId xmlns:a16="http://schemas.microsoft.com/office/drawing/2014/main" xmlns="" id="{EE4CA51D-B411-4351-8BF5-B629D2C7A88C}"/>
                  </a:ext>
                </a:extLst>
              </p:cNvPr>
              <p:cNvGrpSpPr/>
              <p:nvPr/>
            </p:nvGrpSpPr>
            <p:grpSpPr>
              <a:xfrm>
                <a:off x="702504" y="2079423"/>
                <a:ext cx="3106010" cy="3456915"/>
                <a:chOff x="957263" y="2343150"/>
                <a:chExt cx="2459038" cy="2736850"/>
              </a:xfrm>
            </p:grpSpPr>
            <p:sp>
              <p:nvSpPr>
                <p:cNvPr id="29" name="ïślîḓê">
                  <a:extLst>
                    <a:ext uri="{FF2B5EF4-FFF2-40B4-BE49-F238E27FC236}">
                      <a16:creationId xmlns:a16="http://schemas.microsoft.com/office/drawing/2014/main" xmlns="" id="{EBEBE78F-9CA2-4681-A715-715A42357E61}"/>
                    </a:ext>
                  </a:extLst>
                </p:cNvPr>
                <p:cNvSpPr/>
                <p:nvPr/>
              </p:nvSpPr>
              <p:spPr bwMode="auto">
                <a:xfrm>
                  <a:off x="957263" y="2343150"/>
                  <a:ext cx="976313" cy="2736850"/>
                </a:xfrm>
                <a:custGeom>
                  <a:avLst/>
                  <a:gdLst>
                    <a:gd name="T0" fmla="*/ 122 w 139"/>
                    <a:gd name="T1" fmla="*/ 0 h 390"/>
                    <a:gd name="T2" fmla="*/ 122 w 139"/>
                    <a:gd name="T3" fmla="*/ 22 h 390"/>
                    <a:gd name="T4" fmla="*/ 42 w 139"/>
                    <a:gd name="T5" fmla="*/ 50 h 390"/>
                    <a:gd name="T6" fmla="*/ 60 w 139"/>
                    <a:gd name="T7" fmla="*/ 192 h 390"/>
                    <a:gd name="T8" fmla="*/ 122 w 139"/>
                    <a:gd name="T9" fmla="*/ 213 h 390"/>
                    <a:gd name="T10" fmla="*/ 122 w 139"/>
                    <a:gd name="T11" fmla="*/ 290 h 390"/>
                    <a:gd name="T12" fmla="*/ 90 w 139"/>
                    <a:gd name="T13" fmla="*/ 242 h 390"/>
                    <a:gd name="T14" fmla="*/ 2 w 139"/>
                    <a:gd name="T15" fmla="*/ 252 h 390"/>
                    <a:gd name="T16" fmla="*/ 122 w 139"/>
                    <a:gd name="T17" fmla="*/ 349 h 390"/>
                    <a:gd name="T18" fmla="*/ 122 w 139"/>
                    <a:gd name="T19" fmla="*/ 390 h 390"/>
                    <a:gd name="T20" fmla="*/ 139 w 139"/>
                    <a:gd name="T21" fmla="*/ 390 h 390"/>
                    <a:gd name="T22" fmla="*/ 139 w 139"/>
                    <a:gd name="T23" fmla="*/ 0 h 390"/>
                    <a:gd name="T24" fmla="*/ 122 w 139"/>
                    <a:gd name="T25" fmla="*/ 0 h 390"/>
                    <a:gd name="T26" fmla="*/ 122 w 139"/>
                    <a:gd name="T27" fmla="*/ 134 h 390"/>
                    <a:gd name="T28" fmla="*/ 103 w 139"/>
                    <a:gd name="T29" fmla="*/ 122 h 390"/>
                    <a:gd name="T30" fmla="*/ 122 w 139"/>
                    <a:gd name="T31" fmla="*/ 78 h 390"/>
                    <a:gd name="T32" fmla="*/ 122 w 139"/>
                    <a:gd name="T33" fmla="*/ 134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9" h="390">
                      <a:moveTo>
                        <a:pt x="122" y="0"/>
                      </a:move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87" y="23"/>
                        <a:pt x="60" y="33"/>
                        <a:pt x="42" y="50"/>
                      </a:cubicBezTo>
                      <a:cubicBezTo>
                        <a:pt x="0" y="91"/>
                        <a:pt x="6" y="166"/>
                        <a:pt x="60" y="192"/>
                      </a:cubicBezTo>
                      <a:cubicBezTo>
                        <a:pt x="72" y="198"/>
                        <a:pt x="93" y="205"/>
                        <a:pt x="122" y="213"/>
                      </a:cubicBezTo>
                      <a:cubicBezTo>
                        <a:pt x="122" y="290"/>
                        <a:pt x="122" y="290"/>
                        <a:pt x="122" y="290"/>
                      </a:cubicBezTo>
                      <a:cubicBezTo>
                        <a:pt x="99" y="279"/>
                        <a:pt x="94" y="266"/>
                        <a:pt x="90" y="242"/>
                      </a:cubicBezTo>
                      <a:cubicBezTo>
                        <a:pt x="2" y="252"/>
                        <a:pt x="2" y="252"/>
                        <a:pt x="2" y="252"/>
                      </a:cubicBezTo>
                      <a:cubicBezTo>
                        <a:pt x="14" y="319"/>
                        <a:pt x="57" y="343"/>
                        <a:pt x="122" y="349"/>
                      </a:cubicBezTo>
                      <a:cubicBezTo>
                        <a:pt x="122" y="390"/>
                        <a:pt x="122" y="390"/>
                        <a:pt x="122" y="390"/>
                      </a:cubicBezTo>
                      <a:cubicBezTo>
                        <a:pt x="139" y="390"/>
                        <a:pt x="139" y="390"/>
                        <a:pt x="139" y="390"/>
                      </a:cubicBezTo>
                      <a:cubicBezTo>
                        <a:pt x="139" y="0"/>
                        <a:pt x="139" y="0"/>
                        <a:pt x="139" y="0"/>
                      </a:cubicBezTo>
                      <a:lnTo>
                        <a:pt x="122" y="0"/>
                      </a:lnTo>
                      <a:close/>
                      <a:moveTo>
                        <a:pt x="122" y="134"/>
                      </a:moveTo>
                      <a:cubicBezTo>
                        <a:pt x="113" y="130"/>
                        <a:pt x="107" y="127"/>
                        <a:pt x="103" y="122"/>
                      </a:cubicBezTo>
                      <a:cubicBezTo>
                        <a:pt x="88" y="103"/>
                        <a:pt x="102" y="84"/>
                        <a:pt x="122" y="78"/>
                      </a:cubicBezTo>
                      <a:lnTo>
                        <a:pt x="122" y="134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śľîḍé">
                  <a:extLst>
                    <a:ext uri="{FF2B5EF4-FFF2-40B4-BE49-F238E27FC236}">
                      <a16:creationId xmlns:a16="http://schemas.microsoft.com/office/drawing/2014/main" xmlns="" id="{19F8EDA8-0E66-41B7-95D2-30F1D512CBAC}"/>
                    </a:ext>
                  </a:extLst>
                </p:cNvPr>
                <p:cNvSpPr/>
                <p:nvPr/>
              </p:nvSpPr>
              <p:spPr bwMode="auto">
                <a:xfrm>
                  <a:off x="2312988" y="2778125"/>
                  <a:ext cx="484188" cy="330200"/>
                </a:xfrm>
                <a:custGeom>
                  <a:avLst/>
                  <a:gdLst>
                    <a:gd name="T0" fmla="*/ 0 w 69"/>
                    <a:gd name="T1" fmla="*/ 0 h 47"/>
                    <a:gd name="T2" fmla="*/ 69 w 69"/>
                    <a:gd name="T3" fmla="*/ 47 h 47"/>
                    <a:gd name="T4" fmla="*/ 20 w 69"/>
                    <a:gd name="T5" fmla="*/ 47 h 47"/>
                    <a:gd name="T6" fmla="*/ 0 w 69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9" h="47">
                      <a:moveTo>
                        <a:pt x="0" y="0"/>
                      </a:moveTo>
                      <a:cubicBezTo>
                        <a:pt x="28" y="9"/>
                        <a:pt x="51" y="25"/>
                        <a:pt x="69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15" y="31"/>
                        <a:pt x="8" y="1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ṩļîďe">
                  <a:extLst>
                    <a:ext uri="{FF2B5EF4-FFF2-40B4-BE49-F238E27FC236}">
                      <a16:creationId xmlns:a16="http://schemas.microsoft.com/office/drawing/2014/main" xmlns="" id="{33B35223-CF0C-457B-8A06-8C3E94F93235}"/>
                    </a:ext>
                  </a:extLst>
                </p:cNvPr>
                <p:cNvSpPr/>
                <p:nvPr/>
              </p:nvSpPr>
              <p:spPr bwMode="auto">
                <a:xfrm>
                  <a:off x="2032001" y="2735263"/>
                  <a:ext cx="309563" cy="373063"/>
                </a:xfrm>
                <a:custGeom>
                  <a:avLst/>
                  <a:gdLst>
                    <a:gd name="T0" fmla="*/ 0 w 44"/>
                    <a:gd name="T1" fmla="*/ 0 h 53"/>
                    <a:gd name="T2" fmla="*/ 22 w 44"/>
                    <a:gd name="T3" fmla="*/ 2 h 53"/>
                    <a:gd name="T4" fmla="*/ 44 w 44"/>
                    <a:gd name="T5" fmla="*/ 53 h 53"/>
                    <a:gd name="T6" fmla="*/ 0 w 44"/>
                    <a:gd name="T7" fmla="*/ 53 h 53"/>
                    <a:gd name="T8" fmla="*/ 0 w 44"/>
                    <a:gd name="T9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53">
                      <a:moveTo>
                        <a:pt x="0" y="0"/>
                      </a:moveTo>
                      <a:cubicBezTo>
                        <a:pt x="8" y="0"/>
                        <a:pt x="15" y="1"/>
                        <a:pt x="22" y="2"/>
                      </a:cubicBezTo>
                      <a:cubicBezTo>
                        <a:pt x="31" y="19"/>
                        <a:pt x="39" y="36"/>
                        <a:pt x="44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iṩḻïḓé">
                  <a:extLst>
                    <a:ext uri="{FF2B5EF4-FFF2-40B4-BE49-F238E27FC236}">
                      <a16:creationId xmlns:a16="http://schemas.microsoft.com/office/drawing/2014/main" xmlns="" id="{05EE4CEF-D921-4C80-94C2-0A87424257B5}"/>
                    </a:ext>
                  </a:extLst>
                </p:cNvPr>
                <p:cNvSpPr/>
                <p:nvPr/>
              </p:nvSpPr>
              <p:spPr bwMode="auto">
                <a:xfrm>
                  <a:off x="2489201" y="3233738"/>
                  <a:ext cx="519113" cy="414338"/>
                </a:xfrm>
                <a:custGeom>
                  <a:avLst/>
                  <a:gdLst>
                    <a:gd name="T0" fmla="*/ 0 w 74"/>
                    <a:gd name="T1" fmla="*/ 0 h 59"/>
                    <a:gd name="T2" fmla="*/ 56 w 74"/>
                    <a:gd name="T3" fmla="*/ 0 h 59"/>
                    <a:gd name="T4" fmla="*/ 74 w 74"/>
                    <a:gd name="T5" fmla="*/ 59 h 59"/>
                    <a:gd name="T6" fmla="*/ 7 w 74"/>
                    <a:gd name="T7" fmla="*/ 59 h 59"/>
                    <a:gd name="T8" fmla="*/ 0 w 74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59">
                      <a:moveTo>
                        <a:pt x="0" y="0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66" y="17"/>
                        <a:pt x="72" y="38"/>
                        <a:pt x="74" y="59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39"/>
                        <a:pt x="5" y="19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ś1îḋè">
                  <a:extLst>
                    <a:ext uri="{FF2B5EF4-FFF2-40B4-BE49-F238E27FC236}">
                      <a16:creationId xmlns:a16="http://schemas.microsoft.com/office/drawing/2014/main" xmlns="" id="{C2C437CA-1194-4168-BC6D-1BFD50F38DF3}"/>
                    </a:ext>
                  </a:extLst>
                </p:cNvPr>
                <p:cNvSpPr/>
                <p:nvPr/>
              </p:nvSpPr>
              <p:spPr bwMode="auto">
                <a:xfrm>
                  <a:off x="2032001" y="3233738"/>
                  <a:ext cx="400050" cy="414338"/>
                </a:xfrm>
                <a:custGeom>
                  <a:avLst/>
                  <a:gdLst>
                    <a:gd name="T0" fmla="*/ 0 w 57"/>
                    <a:gd name="T1" fmla="*/ 0 h 59"/>
                    <a:gd name="T2" fmla="*/ 49 w 57"/>
                    <a:gd name="T3" fmla="*/ 0 h 59"/>
                    <a:gd name="T4" fmla="*/ 57 w 57"/>
                    <a:gd name="T5" fmla="*/ 59 h 59"/>
                    <a:gd name="T6" fmla="*/ 0 w 57"/>
                    <a:gd name="T7" fmla="*/ 59 h 59"/>
                    <a:gd name="T8" fmla="*/ 0 w 57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59">
                      <a:moveTo>
                        <a:pt x="0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54" y="19"/>
                        <a:pt x="57" y="39"/>
                        <a:pt x="57" y="59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ŝlîḋe">
                  <a:extLst>
                    <a:ext uri="{FF2B5EF4-FFF2-40B4-BE49-F238E27FC236}">
                      <a16:creationId xmlns:a16="http://schemas.microsoft.com/office/drawing/2014/main" xmlns="" id="{CBB986D1-4893-4CF3-BB73-87C81A97DD0A}"/>
                    </a:ext>
                  </a:extLst>
                </p:cNvPr>
                <p:cNvSpPr/>
                <p:nvPr/>
              </p:nvSpPr>
              <p:spPr bwMode="auto">
                <a:xfrm>
                  <a:off x="2474913" y="3775075"/>
                  <a:ext cx="533400" cy="420688"/>
                </a:xfrm>
                <a:custGeom>
                  <a:avLst/>
                  <a:gdLst>
                    <a:gd name="T0" fmla="*/ 9 w 76"/>
                    <a:gd name="T1" fmla="*/ 0 h 60"/>
                    <a:gd name="T2" fmla="*/ 76 w 76"/>
                    <a:gd name="T3" fmla="*/ 0 h 60"/>
                    <a:gd name="T4" fmla="*/ 58 w 76"/>
                    <a:gd name="T5" fmla="*/ 60 h 60"/>
                    <a:gd name="T6" fmla="*/ 0 w 76"/>
                    <a:gd name="T7" fmla="*/ 60 h 60"/>
                    <a:gd name="T8" fmla="*/ 9 w 7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60">
                      <a:moveTo>
                        <a:pt x="9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4" y="22"/>
                        <a:pt x="68" y="42"/>
                        <a:pt x="58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5" y="40"/>
                        <a:pt x="8" y="20"/>
                        <a:pt x="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iṩḷíďé">
                  <a:extLst>
                    <a:ext uri="{FF2B5EF4-FFF2-40B4-BE49-F238E27FC236}">
                      <a16:creationId xmlns:a16="http://schemas.microsoft.com/office/drawing/2014/main" xmlns="" id="{C748A6DA-685F-4532-84CD-2F9E7ED76306}"/>
                    </a:ext>
                  </a:extLst>
                </p:cNvPr>
                <p:cNvSpPr/>
                <p:nvPr/>
              </p:nvSpPr>
              <p:spPr bwMode="auto">
                <a:xfrm>
                  <a:off x="2032001" y="3775075"/>
                  <a:ext cx="393700" cy="420688"/>
                </a:xfrm>
                <a:custGeom>
                  <a:avLst/>
                  <a:gdLst>
                    <a:gd name="T0" fmla="*/ 0 w 56"/>
                    <a:gd name="T1" fmla="*/ 0 h 60"/>
                    <a:gd name="T2" fmla="*/ 56 w 56"/>
                    <a:gd name="T3" fmla="*/ 0 h 60"/>
                    <a:gd name="T4" fmla="*/ 45 w 56"/>
                    <a:gd name="T5" fmla="*/ 60 h 60"/>
                    <a:gd name="T6" fmla="*/ 0 w 56"/>
                    <a:gd name="T7" fmla="*/ 60 h 60"/>
                    <a:gd name="T8" fmla="*/ 0 w 5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60">
                      <a:moveTo>
                        <a:pt x="0" y="0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5" y="20"/>
                        <a:pt x="51" y="40"/>
                        <a:pt x="45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şḻíḓê">
                  <a:extLst>
                    <a:ext uri="{FF2B5EF4-FFF2-40B4-BE49-F238E27FC236}">
                      <a16:creationId xmlns:a16="http://schemas.microsoft.com/office/drawing/2014/main" xmlns="" id="{3E686890-8C19-417D-B7C8-7410E65366F8}"/>
                    </a:ext>
                  </a:extLst>
                </p:cNvPr>
                <p:cNvSpPr/>
                <p:nvPr/>
              </p:nvSpPr>
              <p:spPr bwMode="auto">
                <a:xfrm>
                  <a:off x="2305051" y="4321175"/>
                  <a:ext cx="492125" cy="330200"/>
                </a:xfrm>
                <a:custGeom>
                  <a:avLst/>
                  <a:gdLst>
                    <a:gd name="T0" fmla="*/ 19 w 70"/>
                    <a:gd name="T1" fmla="*/ 0 h 47"/>
                    <a:gd name="T2" fmla="*/ 70 w 70"/>
                    <a:gd name="T3" fmla="*/ 0 h 47"/>
                    <a:gd name="T4" fmla="*/ 0 w 70"/>
                    <a:gd name="T5" fmla="*/ 47 h 47"/>
                    <a:gd name="T6" fmla="*/ 19 w 70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47">
                      <a:moveTo>
                        <a:pt x="19" y="0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52" y="22"/>
                        <a:pt x="28" y="39"/>
                        <a:pt x="0" y="47"/>
                      </a:cubicBezTo>
                      <a:cubicBezTo>
                        <a:pt x="7" y="31"/>
                        <a:pt x="13" y="15"/>
                        <a:pt x="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ṡľíḑe">
                  <a:extLst>
                    <a:ext uri="{FF2B5EF4-FFF2-40B4-BE49-F238E27FC236}">
                      <a16:creationId xmlns:a16="http://schemas.microsoft.com/office/drawing/2014/main" xmlns="" id="{E8A6C5CF-51AA-4482-A8BF-90C1A2C27F55}"/>
                    </a:ext>
                  </a:extLst>
                </p:cNvPr>
                <p:cNvSpPr/>
                <p:nvPr/>
              </p:nvSpPr>
              <p:spPr bwMode="auto">
                <a:xfrm>
                  <a:off x="2032001" y="2447925"/>
                  <a:ext cx="1384300" cy="2527300"/>
                </a:xfrm>
                <a:custGeom>
                  <a:avLst/>
                  <a:gdLst>
                    <a:gd name="T0" fmla="*/ 0 w 197"/>
                    <a:gd name="T1" fmla="*/ 0 h 360"/>
                    <a:gd name="T2" fmla="*/ 127 w 197"/>
                    <a:gd name="T3" fmla="*/ 53 h 360"/>
                    <a:gd name="T4" fmla="*/ 127 w 197"/>
                    <a:gd name="T5" fmla="*/ 308 h 360"/>
                    <a:gd name="T6" fmla="*/ 0 w 197"/>
                    <a:gd name="T7" fmla="*/ 360 h 360"/>
                    <a:gd name="T8" fmla="*/ 0 w 197"/>
                    <a:gd name="T9" fmla="*/ 334 h 360"/>
                    <a:gd name="T10" fmla="*/ 109 w 197"/>
                    <a:gd name="T11" fmla="*/ 289 h 360"/>
                    <a:gd name="T12" fmla="*/ 109 w 197"/>
                    <a:gd name="T13" fmla="*/ 71 h 360"/>
                    <a:gd name="T14" fmla="*/ 0 w 197"/>
                    <a:gd name="T15" fmla="*/ 27 h 360"/>
                    <a:gd name="T16" fmla="*/ 0 w 197"/>
                    <a:gd name="T17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360">
                      <a:moveTo>
                        <a:pt x="0" y="0"/>
                      </a:moveTo>
                      <a:cubicBezTo>
                        <a:pt x="46" y="0"/>
                        <a:pt x="92" y="18"/>
                        <a:pt x="127" y="53"/>
                      </a:cubicBezTo>
                      <a:cubicBezTo>
                        <a:pt x="197" y="123"/>
                        <a:pt x="197" y="238"/>
                        <a:pt x="127" y="308"/>
                      </a:cubicBezTo>
                      <a:cubicBezTo>
                        <a:pt x="92" y="342"/>
                        <a:pt x="46" y="360"/>
                        <a:pt x="0" y="360"/>
                      </a:cubicBezTo>
                      <a:cubicBezTo>
                        <a:pt x="0" y="334"/>
                        <a:pt x="0" y="334"/>
                        <a:pt x="0" y="334"/>
                      </a:cubicBezTo>
                      <a:cubicBezTo>
                        <a:pt x="40" y="334"/>
                        <a:pt x="79" y="319"/>
                        <a:pt x="109" y="289"/>
                      </a:cubicBezTo>
                      <a:cubicBezTo>
                        <a:pt x="169" y="229"/>
                        <a:pt x="169" y="131"/>
                        <a:pt x="109" y="71"/>
                      </a:cubicBezTo>
                      <a:cubicBezTo>
                        <a:pt x="79" y="42"/>
                        <a:pt x="40" y="27"/>
                        <a:pt x="0" y="27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ṧľîḓé">
                  <a:extLst>
                    <a:ext uri="{FF2B5EF4-FFF2-40B4-BE49-F238E27FC236}">
                      <a16:creationId xmlns:a16="http://schemas.microsoft.com/office/drawing/2014/main" xmlns="" id="{33CB7A98-1B82-405E-8D9B-CCB43106034C}"/>
                    </a:ext>
                  </a:extLst>
                </p:cNvPr>
                <p:cNvSpPr/>
                <p:nvPr/>
              </p:nvSpPr>
              <p:spPr bwMode="auto">
                <a:xfrm>
                  <a:off x="2032001" y="4321175"/>
                  <a:ext cx="280988" cy="365125"/>
                </a:xfrm>
                <a:custGeom>
                  <a:avLst/>
                  <a:gdLst>
                    <a:gd name="T0" fmla="*/ 0 w 40"/>
                    <a:gd name="T1" fmla="*/ 0 h 52"/>
                    <a:gd name="T2" fmla="*/ 40 w 40"/>
                    <a:gd name="T3" fmla="*/ 0 h 52"/>
                    <a:gd name="T4" fmla="*/ 18 w 40"/>
                    <a:gd name="T5" fmla="*/ 51 h 52"/>
                    <a:gd name="T6" fmla="*/ 0 w 40"/>
                    <a:gd name="T7" fmla="*/ 52 h 52"/>
                    <a:gd name="T8" fmla="*/ 0 w 40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52">
                      <a:moveTo>
                        <a:pt x="0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4" y="17"/>
                        <a:pt x="27" y="34"/>
                        <a:pt x="18" y="51"/>
                      </a:cubicBezTo>
                      <a:cubicBezTo>
                        <a:pt x="12" y="52"/>
                        <a:pt x="6" y="52"/>
                        <a:pt x="0" y="52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ṡlíḍé">
              <a:extLst>
                <a:ext uri="{FF2B5EF4-FFF2-40B4-BE49-F238E27FC236}">
                  <a16:creationId xmlns:a16="http://schemas.microsoft.com/office/drawing/2014/main" xmlns="" id="{011DA9C7-2092-4DB9-ABA0-C8264CD544A5}"/>
                </a:ext>
              </a:extLst>
            </p:cNvPr>
            <p:cNvGrpSpPr/>
            <p:nvPr/>
          </p:nvGrpSpPr>
          <p:grpSpPr>
            <a:xfrm>
              <a:off x="5570674" y="3154017"/>
              <a:ext cx="2679414" cy="2493780"/>
              <a:chOff x="8472264" y="3117449"/>
              <a:chExt cx="2448272" cy="2493780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8B1007A7-1FCB-4864-9C3D-B5E980EA5AE1}"/>
                  </a:ext>
                </a:extLst>
              </p:cNvPr>
              <p:cNvCxnSpPr/>
              <p:nvPr/>
            </p:nvCxnSpPr>
            <p:spPr>
              <a:xfrm>
                <a:off x="8472264" y="311744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47C964E6-26C3-4B4E-ABB6-D45CE8934EE4}"/>
                  </a:ext>
                </a:extLst>
              </p:cNvPr>
              <p:cNvCxnSpPr/>
              <p:nvPr/>
            </p:nvCxnSpPr>
            <p:spPr>
              <a:xfrm>
                <a:off x="8472264" y="441769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18AD9287-8EBC-4ECA-86B9-FB2DAE4D2775}"/>
                  </a:ext>
                </a:extLst>
              </p:cNvPr>
              <p:cNvCxnSpPr/>
              <p:nvPr/>
            </p:nvCxnSpPr>
            <p:spPr>
              <a:xfrm>
                <a:off x="8472264" y="561122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Sḷîḋê">
              <a:extLst>
                <a:ext uri="{FF2B5EF4-FFF2-40B4-BE49-F238E27FC236}">
                  <a16:creationId xmlns:a16="http://schemas.microsoft.com/office/drawing/2014/main" xmlns="" id="{058D2866-E32B-4E05-8FA1-96B44729773F}"/>
                </a:ext>
              </a:extLst>
            </p:cNvPr>
            <p:cNvGrpSpPr/>
            <p:nvPr/>
          </p:nvGrpSpPr>
          <p:grpSpPr>
            <a:xfrm>
              <a:off x="8840454" y="3154017"/>
              <a:ext cx="2679414" cy="2493780"/>
              <a:chOff x="8472264" y="3117449"/>
              <a:chExt cx="2448272" cy="2493780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15D4BD0F-40DA-4E91-967E-0A243DA24AA7}"/>
                  </a:ext>
                </a:extLst>
              </p:cNvPr>
              <p:cNvCxnSpPr/>
              <p:nvPr/>
            </p:nvCxnSpPr>
            <p:spPr>
              <a:xfrm>
                <a:off x="8472264" y="311744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A5BC48EC-4346-43DB-90D8-BDAE5D94A393}"/>
                  </a:ext>
                </a:extLst>
              </p:cNvPr>
              <p:cNvCxnSpPr/>
              <p:nvPr/>
            </p:nvCxnSpPr>
            <p:spPr>
              <a:xfrm>
                <a:off x="8472264" y="441769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265FAF93-00C2-4E09-95A8-8230D5FF104E}"/>
                  </a:ext>
                </a:extLst>
              </p:cNvPr>
              <p:cNvCxnSpPr/>
              <p:nvPr/>
            </p:nvCxnSpPr>
            <p:spPr>
              <a:xfrm>
                <a:off x="8472264" y="561122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îš1i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610937" y="2467818"/>
              <a:ext cx="267941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ŝlí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610937" y="2080220"/>
              <a:ext cx="26794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íṧļi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609208" y="3700127"/>
              <a:ext cx="267941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ṩļí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609208" y="3312529"/>
              <a:ext cx="26794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is1i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609208" y="4959630"/>
              <a:ext cx="267941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îśḷi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609208" y="4572032"/>
              <a:ext cx="26794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î$1i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39835" y="2467022"/>
              <a:ext cx="268003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ṥḻï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39835" y="2079424"/>
              <a:ext cx="268003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ş1î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39835" y="3715316"/>
              <a:ext cx="268003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ṡlíď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39835" y="3327718"/>
              <a:ext cx="268003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îśl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40455" y="4959630"/>
              <a:ext cx="268003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ślí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40455" y="4572032"/>
              <a:ext cx="268003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282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21aecb5-9162-4721-bd8a-30166462037a" descr="cBkAAB+LCAAAAAAABADtl02PmzAQhv+L297SlcE2hNwgKKsctq02q/ZQ5eAGb+JtIBGYKlWU/147fAQ2bpY9VA3WigsZz9jvOwyPyB68F7+3DIzALKapCDldpjSeChaDAZhGMm7Jm4AnEU+Wt+km32Zg9H1fVzVXvnGx+krXOVOlCRecroufo7P8Ku2OJzzO4zIN3kAZortGyIJFkEfRmjXTpolg6a/6BEvFjvczkcoDJps0pkIeuIeHD6BcAiOCbuBBFUdsJ4sG4KGQVekp5Sn/Wp9qQdn0o6c8EzFLxKnoC5WdY1KVxu953Sm7lmM/78dHT9MR24VHD+XOsxXdsk9yK6W37IAKWWBeu2uplQfLm5bvw+Cvgh/Y7pUWVUXTnO55XJSvNmiqLyXodM81yutRHG/Wm/TlUazSztY/Pz7yBbtnC3lslXS//CHHBnne0EOeNJHm2UqmvptMSOAFIQGVauugG7Nqm65j9iy/S/uPJc3+SxsZE/7iZKN4gYp4kPLlSiQsy8pwJf9VA1bpbD2jInhhtv6bu8uvT0AXP7uauziAV85CBzZZaBvMQvuNhf+KhdjxXEycFgpd6IfY1aLQNhKFtsko7GquzyjEuIlCZDAKUa9RiK4ZhUNEiGtZbRQeLy0KkZEoRCajsKu5PqPQdZooxAajEPcahfiaUWghewgtm7RZGPpo7GtZiI1kITaZhV3N9ZmFTuuzkBjMQtJrFpJrZuHQRh7E7X/IYydw3VCLQtI/FL4MC9JfEnbgfFd3c3n9AfwpbaNwGQAA">
            <a:extLst>
              <a:ext uri="{FF2B5EF4-FFF2-40B4-BE49-F238E27FC236}">
                <a16:creationId xmlns:a16="http://schemas.microsoft.com/office/drawing/2014/main" xmlns="" id="{C9C89194-E51D-43AF-AD0C-924300796EAA}"/>
              </a:ext>
            </a:extLst>
          </p:cNvPr>
          <p:cNvGrpSpPr>
            <a:grpSpLocks noChangeAspect="1"/>
          </p:cNvGrpSpPr>
          <p:nvPr/>
        </p:nvGrpSpPr>
        <p:grpSpPr>
          <a:xfrm>
            <a:off x="2222530" y="1750485"/>
            <a:ext cx="7746940" cy="3357031"/>
            <a:chOff x="2222530" y="1750485"/>
            <a:chExt cx="7746940" cy="3357031"/>
          </a:xfrm>
        </p:grpSpPr>
        <p:cxnSp>
          <p:nvCxnSpPr>
            <p:cNvPr id="3" name="ExtraShape">
              <a:extLst>
                <a:ext uri="{FF2B5EF4-FFF2-40B4-BE49-F238E27FC236}">
                  <a16:creationId xmlns:a16="http://schemas.microsoft.com/office/drawing/2014/main" xmlns="" id="{20E5BBF3-A178-41D1-BC3C-DB01F97B75A3}"/>
                </a:ext>
              </a:extLst>
            </p:cNvPr>
            <p:cNvCxnSpPr/>
            <p:nvPr/>
          </p:nvCxnSpPr>
          <p:spPr>
            <a:xfrm>
              <a:off x="2222530" y="3498693"/>
              <a:ext cx="7746940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ExtraShape">
              <a:extLst>
                <a:ext uri="{FF2B5EF4-FFF2-40B4-BE49-F238E27FC236}">
                  <a16:creationId xmlns:a16="http://schemas.microsoft.com/office/drawing/2014/main" xmlns="" id="{9DC92C53-4ACB-44BB-BE6E-B740222E6358}"/>
                </a:ext>
              </a:extLst>
            </p:cNvPr>
            <p:cNvSpPr/>
            <p:nvPr/>
          </p:nvSpPr>
          <p:spPr>
            <a:xfrm>
              <a:off x="2909949" y="3007774"/>
              <a:ext cx="981837" cy="981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ValueBack1">
              <a:extLst>
                <a:ext uri="{FF2B5EF4-FFF2-40B4-BE49-F238E27FC236}">
                  <a16:creationId xmlns:a16="http://schemas.microsoft.com/office/drawing/2014/main" xmlns="" id="{AC01D97F-C33C-4DB0-8643-E71485B62BF7}"/>
                </a:ext>
              </a:extLst>
            </p:cNvPr>
            <p:cNvSpPr/>
            <p:nvPr/>
          </p:nvSpPr>
          <p:spPr>
            <a:xfrm>
              <a:off x="3031885" y="3129710"/>
              <a:ext cx="737963" cy="737963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ValueText1">
              <a:extLst>
                <a:ext uri="{FF2B5EF4-FFF2-40B4-BE49-F238E27FC236}">
                  <a16:creationId xmlns:a16="http://schemas.microsoft.com/office/drawing/2014/main" xmlns="" id="{46255723-01C9-48F0-822B-33E3885E9F3E}"/>
                </a:ext>
              </a:extLst>
            </p:cNvPr>
            <p:cNvSpPr txBox="1"/>
            <p:nvPr/>
          </p:nvSpPr>
          <p:spPr>
            <a:xfrm>
              <a:off x="3236362" y="3338906"/>
              <a:ext cx="375978" cy="3195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60%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" name="ValueShape1">
              <a:extLst>
                <a:ext uri="{FF2B5EF4-FFF2-40B4-BE49-F238E27FC236}">
                  <a16:creationId xmlns:a16="http://schemas.microsoft.com/office/drawing/2014/main" xmlns="" id="{EFA1AD7F-3F09-4A5B-8F37-12422662EEBE}"/>
                </a:ext>
              </a:extLst>
            </p:cNvPr>
            <p:cNvSpPr/>
            <p:nvPr/>
          </p:nvSpPr>
          <p:spPr>
            <a:xfrm>
              <a:off x="2970917" y="3068744"/>
              <a:ext cx="859895" cy="859895"/>
            </a:xfrm>
            <a:prstGeom prst="arc">
              <a:avLst>
                <a:gd name="adj1" fmla="val 16200000"/>
                <a:gd name="adj2" fmla="val 6048000"/>
              </a:avLst>
            </a:prstGeom>
            <a:ln w="66675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ExtraShape">
              <a:extLst>
                <a:ext uri="{FF2B5EF4-FFF2-40B4-BE49-F238E27FC236}">
                  <a16:creationId xmlns:a16="http://schemas.microsoft.com/office/drawing/2014/main" xmlns="" id="{21C75C07-1D54-477F-AFAF-EA2F29D6A969}"/>
                </a:ext>
              </a:extLst>
            </p:cNvPr>
            <p:cNvSpPr/>
            <p:nvPr/>
          </p:nvSpPr>
          <p:spPr>
            <a:xfrm>
              <a:off x="4400131" y="3145940"/>
              <a:ext cx="689294" cy="689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ValueBack2">
              <a:extLst>
                <a:ext uri="{FF2B5EF4-FFF2-40B4-BE49-F238E27FC236}">
                  <a16:creationId xmlns:a16="http://schemas.microsoft.com/office/drawing/2014/main" xmlns="" id="{339CD29D-A9CA-422A-B5F0-28A4B0EE89D3}"/>
                </a:ext>
              </a:extLst>
            </p:cNvPr>
            <p:cNvSpPr/>
            <p:nvPr/>
          </p:nvSpPr>
          <p:spPr>
            <a:xfrm>
              <a:off x="4485735" y="3231544"/>
              <a:ext cx="518083" cy="518083"/>
            </a:xfrm>
            <a:prstGeom prst="ellipse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ValueText2">
              <a:extLst>
                <a:ext uri="{FF2B5EF4-FFF2-40B4-BE49-F238E27FC236}">
                  <a16:creationId xmlns:a16="http://schemas.microsoft.com/office/drawing/2014/main" xmlns="" id="{6742D08F-09EE-4D49-AF7C-85982136CA47}"/>
                </a:ext>
              </a:extLst>
            </p:cNvPr>
            <p:cNvSpPr txBox="1"/>
            <p:nvPr/>
          </p:nvSpPr>
          <p:spPr>
            <a:xfrm>
              <a:off x="4629287" y="3378410"/>
              <a:ext cx="263954" cy="22435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0%</a:t>
              </a:r>
            </a:p>
          </p:txBody>
        </p:sp>
        <p:sp>
          <p:nvSpPr>
            <p:cNvPr id="11" name="ValueShape2">
              <a:extLst>
                <a:ext uri="{FF2B5EF4-FFF2-40B4-BE49-F238E27FC236}">
                  <a16:creationId xmlns:a16="http://schemas.microsoft.com/office/drawing/2014/main" xmlns="" id="{9AD4C8B6-C2B8-444F-A315-FA23ED972056}"/>
                </a:ext>
              </a:extLst>
            </p:cNvPr>
            <p:cNvSpPr/>
            <p:nvPr/>
          </p:nvSpPr>
          <p:spPr>
            <a:xfrm>
              <a:off x="4442933" y="3188744"/>
              <a:ext cx="603685" cy="603685"/>
            </a:xfrm>
            <a:prstGeom prst="arc">
              <a:avLst>
                <a:gd name="adj1" fmla="val 16200000"/>
                <a:gd name="adj2" fmla="val 7560000"/>
              </a:avLst>
            </a:prstGeom>
            <a:ln w="60325">
              <a:solidFill>
                <a:srgbClr val="70AD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ExtraShape">
              <a:extLst>
                <a:ext uri="{FF2B5EF4-FFF2-40B4-BE49-F238E27FC236}">
                  <a16:creationId xmlns:a16="http://schemas.microsoft.com/office/drawing/2014/main" xmlns="" id="{E716B579-533E-4BDF-B52C-EE40BB7CA41C}"/>
                </a:ext>
              </a:extLst>
            </p:cNvPr>
            <p:cNvSpPr/>
            <p:nvPr/>
          </p:nvSpPr>
          <p:spPr>
            <a:xfrm>
              <a:off x="5597771" y="3007774"/>
              <a:ext cx="981837" cy="981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ValueBack3">
              <a:extLst>
                <a:ext uri="{FF2B5EF4-FFF2-40B4-BE49-F238E27FC236}">
                  <a16:creationId xmlns:a16="http://schemas.microsoft.com/office/drawing/2014/main" xmlns="" id="{3247AB79-8E5B-4C5E-8EAA-B3B1447F22A6}"/>
                </a:ext>
              </a:extLst>
            </p:cNvPr>
            <p:cNvSpPr/>
            <p:nvPr/>
          </p:nvSpPr>
          <p:spPr>
            <a:xfrm>
              <a:off x="5719707" y="3129710"/>
              <a:ext cx="737963" cy="7379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ValueText3">
              <a:extLst>
                <a:ext uri="{FF2B5EF4-FFF2-40B4-BE49-F238E27FC236}">
                  <a16:creationId xmlns:a16="http://schemas.microsoft.com/office/drawing/2014/main" xmlns="" id="{8AD56CE4-EBA7-44E3-AAC9-729BBDF673BD}"/>
                </a:ext>
              </a:extLst>
            </p:cNvPr>
            <p:cNvSpPr txBox="1"/>
            <p:nvPr/>
          </p:nvSpPr>
          <p:spPr>
            <a:xfrm>
              <a:off x="5924184" y="3338906"/>
              <a:ext cx="375978" cy="3195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44%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ValueShape3">
              <a:extLst>
                <a:ext uri="{FF2B5EF4-FFF2-40B4-BE49-F238E27FC236}">
                  <a16:creationId xmlns:a16="http://schemas.microsoft.com/office/drawing/2014/main" xmlns="" id="{A4BCCB0B-261C-40FD-B6BE-83A1DBB1D604}"/>
                </a:ext>
              </a:extLst>
            </p:cNvPr>
            <p:cNvSpPr/>
            <p:nvPr/>
          </p:nvSpPr>
          <p:spPr>
            <a:xfrm>
              <a:off x="5658739" y="3068744"/>
              <a:ext cx="859895" cy="859895"/>
            </a:xfrm>
            <a:prstGeom prst="arc">
              <a:avLst>
                <a:gd name="adj1" fmla="val 16200000"/>
                <a:gd name="adj2" fmla="val 4104000"/>
              </a:avLst>
            </a:prstGeom>
            <a:ln w="666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ExtraShape">
              <a:extLst>
                <a:ext uri="{FF2B5EF4-FFF2-40B4-BE49-F238E27FC236}">
                  <a16:creationId xmlns:a16="http://schemas.microsoft.com/office/drawing/2014/main" xmlns="" id="{E0D3F2C9-2025-4326-BB2E-6F7506C17988}"/>
                </a:ext>
              </a:extLst>
            </p:cNvPr>
            <p:cNvSpPr/>
            <p:nvPr/>
          </p:nvSpPr>
          <p:spPr>
            <a:xfrm>
              <a:off x="7087953" y="3145940"/>
              <a:ext cx="689294" cy="689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ValueBack4">
              <a:extLst>
                <a:ext uri="{FF2B5EF4-FFF2-40B4-BE49-F238E27FC236}">
                  <a16:creationId xmlns:a16="http://schemas.microsoft.com/office/drawing/2014/main" xmlns="" id="{64823756-9FEE-4D12-B5BE-258E4DDB0F74}"/>
                </a:ext>
              </a:extLst>
            </p:cNvPr>
            <p:cNvSpPr/>
            <p:nvPr/>
          </p:nvSpPr>
          <p:spPr>
            <a:xfrm>
              <a:off x="7173557" y="3231544"/>
              <a:ext cx="518083" cy="518083"/>
            </a:xfrm>
            <a:prstGeom prst="ellipse">
              <a:avLst/>
            </a:prstGeom>
            <a:solidFill>
              <a:srgbClr val="7DA3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ValueText4">
              <a:extLst>
                <a:ext uri="{FF2B5EF4-FFF2-40B4-BE49-F238E27FC236}">
                  <a16:creationId xmlns:a16="http://schemas.microsoft.com/office/drawing/2014/main" xmlns="" id="{EB43A881-5DB5-45A9-BC3F-5F1DA6B8E679}"/>
                </a:ext>
              </a:extLst>
            </p:cNvPr>
            <p:cNvSpPr txBox="1"/>
            <p:nvPr/>
          </p:nvSpPr>
          <p:spPr>
            <a:xfrm>
              <a:off x="7317109" y="3378410"/>
              <a:ext cx="263954" cy="22435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76%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ValueShape4">
              <a:extLst>
                <a:ext uri="{FF2B5EF4-FFF2-40B4-BE49-F238E27FC236}">
                  <a16:creationId xmlns:a16="http://schemas.microsoft.com/office/drawing/2014/main" xmlns="" id="{775F52A7-F8F4-4A19-814D-900666AF03D3}"/>
                </a:ext>
              </a:extLst>
            </p:cNvPr>
            <p:cNvSpPr/>
            <p:nvPr/>
          </p:nvSpPr>
          <p:spPr>
            <a:xfrm>
              <a:off x="7130755" y="3188744"/>
              <a:ext cx="603685" cy="603685"/>
            </a:xfrm>
            <a:prstGeom prst="arc">
              <a:avLst>
                <a:gd name="adj1" fmla="val 16200000"/>
                <a:gd name="adj2" fmla="val 11016000"/>
              </a:avLst>
            </a:prstGeom>
            <a:ln w="60325">
              <a:solidFill>
                <a:srgbClr val="7DA3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ExtraShape">
              <a:extLst>
                <a:ext uri="{FF2B5EF4-FFF2-40B4-BE49-F238E27FC236}">
                  <a16:creationId xmlns:a16="http://schemas.microsoft.com/office/drawing/2014/main" xmlns="" id="{375DA9A5-B072-4C53-9DAA-8FE4B2616C7B}"/>
                </a:ext>
              </a:extLst>
            </p:cNvPr>
            <p:cNvSpPr/>
            <p:nvPr/>
          </p:nvSpPr>
          <p:spPr>
            <a:xfrm>
              <a:off x="8285593" y="3007774"/>
              <a:ext cx="981837" cy="981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ValueBack5">
              <a:extLst>
                <a:ext uri="{FF2B5EF4-FFF2-40B4-BE49-F238E27FC236}">
                  <a16:creationId xmlns:a16="http://schemas.microsoft.com/office/drawing/2014/main" xmlns="" id="{EF004469-39A9-4BDF-A731-D026E5EB69C5}"/>
                </a:ext>
              </a:extLst>
            </p:cNvPr>
            <p:cNvSpPr/>
            <p:nvPr/>
          </p:nvSpPr>
          <p:spPr>
            <a:xfrm>
              <a:off x="8407529" y="3129710"/>
              <a:ext cx="737963" cy="737963"/>
            </a:xfrm>
            <a:prstGeom prst="ellipse">
              <a:avLst/>
            </a:prstGeom>
            <a:solidFill>
              <a:srgbClr val="C6B7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ValueText5">
              <a:extLst>
                <a:ext uri="{FF2B5EF4-FFF2-40B4-BE49-F238E27FC236}">
                  <a16:creationId xmlns:a16="http://schemas.microsoft.com/office/drawing/2014/main" xmlns="" id="{3EEB371A-A9EE-4DE2-A325-D305AD965567}"/>
                </a:ext>
              </a:extLst>
            </p:cNvPr>
            <p:cNvSpPr txBox="1"/>
            <p:nvPr/>
          </p:nvSpPr>
          <p:spPr>
            <a:xfrm>
              <a:off x="8612006" y="3338906"/>
              <a:ext cx="375978" cy="3195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64%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ValueShape5">
              <a:extLst>
                <a:ext uri="{FF2B5EF4-FFF2-40B4-BE49-F238E27FC236}">
                  <a16:creationId xmlns:a16="http://schemas.microsoft.com/office/drawing/2014/main" xmlns="" id="{54576F59-4BD1-4D60-BC19-AE7E929BE540}"/>
                </a:ext>
              </a:extLst>
            </p:cNvPr>
            <p:cNvSpPr/>
            <p:nvPr/>
          </p:nvSpPr>
          <p:spPr>
            <a:xfrm>
              <a:off x="8346561" y="3068744"/>
              <a:ext cx="859895" cy="859895"/>
            </a:xfrm>
            <a:prstGeom prst="arc">
              <a:avLst>
                <a:gd name="adj1" fmla="val 16200000"/>
                <a:gd name="adj2" fmla="val 8424000"/>
              </a:avLst>
            </a:prstGeom>
            <a:ln w="66675">
              <a:solidFill>
                <a:srgbClr val="C6B7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ExtraShape">
              <a:extLst>
                <a:ext uri="{FF2B5EF4-FFF2-40B4-BE49-F238E27FC236}">
                  <a16:creationId xmlns:a16="http://schemas.microsoft.com/office/drawing/2014/main" xmlns="" id="{D940EEA4-0126-4CE1-BE8E-24A28289BBC4}"/>
                </a:ext>
              </a:extLst>
            </p:cNvPr>
            <p:cNvCxnSpPr/>
            <p:nvPr/>
          </p:nvCxnSpPr>
          <p:spPr>
            <a:xfrm flipV="1">
              <a:off x="3400863" y="2463688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CustomText1">
              <a:extLst>
                <a:ext uri="{FF2B5EF4-FFF2-40B4-BE49-F238E27FC236}">
                  <a16:creationId xmlns:a16="http://schemas.microsoft.com/office/drawing/2014/main" xmlns="" id="{FA40ACBA-5244-4A4F-AD10-5A66C63F0209}"/>
                </a:ext>
              </a:extLst>
            </p:cNvPr>
            <p:cNvSpPr/>
            <p:nvPr/>
          </p:nvSpPr>
          <p:spPr>
            <a:xfrm>
              <a:off x="2581684" y="2114047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6" name="CustomText2">
              <a:extLst>
                <a:ext uri="{FF2B5EF4-FFF2-40B4-BE49-F238E27FC236}">
                  <a16:creationId xmlns:a16="http://schemas.microsoft.com/office/drawing/2014/main" xmlns="" id="{3C9BF64D-EA37-49C1-835F-9F1B36531F4B}"/>
                </a:ext>
              </a:extLst>
            </p:cNvPr>
            <p:cNvSpPr/>
            <p:nvPr/>
          </p:nvSpPr>
          <p:spPr>
            <a:xfrm>
              <a:off x="2692188" y="1750485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27" name="ExtraShape">
              <a:extLst>
                <a:ext uri="{FF2B5EF4-FFF2-40B4-BE49-F238E27FC236}">
                  <a16:creationId xmlns:a16="http://schemas.microsoft.com/office/drawing/2014/main" xmlns="" id="{B7EDB050-92AC-48B7-B903-6DAF51A8E96D}"/>
                </a:ext>
              </a:extLst>
            </p:cNvPr>
            <p:cNvCxnSpPr/>
            <p:nvPr/>
          </p:nvCxnSpPr>
          <p:spPr>
            <a:xfrm flipV="1">
              <a:off x="6087361" y="2463688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CustomText1">
              <a:extLst>
                <a:ext uri="{FF2B5EF4-FFF2-40B4-BE49-F238E27FC236}">
                  <a16:creationId xmlns:a16="http://schemas.microsoft.com/office/drawing/2014/main" xmlns="" id="{D78E4CD9-9F9D-4DAC-9D4B-0FAFD61A2C9D}"/>
                </a:ext>
              </a:extLst>
            </p:cNvPr>
            <p:cNvSpPr/>
            <p:nvPr/>
          </p:nvSpPr>
          <p:spPr>
            <a:xfrm>
              <a:off x="5268182" y="2114047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9" name="CustomText2">
              <a:extLst>
                <a:ext uri="{FF2B5EF4-FFF2-40B4-BE49-F238E27FC236}">
                  <a16:creationId xmlns:a16="http://schemas.microsoft.com/office/drawing/2014/main" xmlns="" id="{CA9400C8-2D6E-41F8-871C-8C9B730951CF}"/>
                </a:ext>
              </a:extLst>
            </p:cNvPr>
            <p:cNvSpPr/>
            <p:nvPr/>
          </p:nvSpPr>
          <p:spPr>
            <a:xfrm>
              <a:off x="5378686" y="1750485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0" name="ExtraShape">
              <a:extLst>
                <a:ext uri="{FF2B5EF4-FFF2-40B4-BE49-F238E27FC236}">
                  <a16:creationId xmlns:a16="http://schemas.microsoft.com/office/drawing/2014/main" xmlns="" id="{11BA4619-3D66-4AF0-89AE-209C822F50CD}"/>
                </a:ext>
              </a:extLst>
            </p:cNvPr>
            <p:cNvCxnSpPr/>
            <p:nvPr/>
          </p:nvCxnSpPr>
          <p:spPr>
            <a:xfrm flipV="1">
              <a:off x="8775183" y="2463688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CustomText1">
              <a:extLst>
                <a:ext uri="{FF2B5EF4-FFF2-40B4-BE49-F238E27FC236}">
                  <a16:creationId xmlns:a16="http://schemas.microsoft.com/office/drawing/2014/main" xmlns="" id="{6221025A-21E5-4699-AAB7-64A09AFE51E1}"/>
                </a:ext>
              </a:extLst>
            </p:cNvPr>
            <p:cNvSpPr/>
            <p:nvPr/>
          </p:nvSpPr>
          <p:spPr>
            <a:xfrm>
              <a:off x="7956004" y="2114047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2" name="CustomText2">
              <a:extLst>
                <a:ext uri="{FF2B5EF4-FFF2-40B4-BE49-F238E27FC236}">
                  <a16:creationId xmlns:a16="http://schemas.microsoft.com/office/drawing/2014/main" xmlns="" id="{FC09C61B-BD3F-40A6-B30E-302C0DFC10E5}"/>
                </a:ext>
              </a:extLst>
            </p:cNvPr>
            <p:cNvSpPr/>
            <p:nvPr/>
          </p:nvSpPr>
          <p:spPr>
            <a:xfrm>
              <a:off x="8066508" y="1750485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3" name="ExtraShape">
              <a:extLst>
                <a:ext uri="{FF2B5EF4-FFF2-40B4-BE49-F238E27FC236}">
                  <a16:creationId xmlns:a16="http://schemas.microsoft.com/office/drawing/2014/main" xmlns="" id="{358C7513-2E98-4C86-899B-8628B80F565D}"/>
                </a:ext>
              </a:extLst>
            </p:cNvPr>
            <p:cNvCxnSpPr/>
            <p:nvPr/>
          </p:nvCxnSpPr>
          <p:spPr>
            <a:xfrm flipV="1">
              <a:off x="4719965" y="4093681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ustomText1">
              <a:extLst>
                <a:ext uri="{FF2B5EF4-FFF2-40B4-BE49-F238E27FC236}">
                  <a16:creationId xmlns:a16="http://schemas.microsoft.com/office/drawing/2014/main" xmlns="" id="{BEA1BA50-31CB-4FD1-94BC-6B32AF9848A9}"/>
                </a:ext>
              </a:extLst>
            </p:cNvPr>
            <p:cNvSpPr/>
            <p:nvPr/>
          </p:nvSpPr>
          <p:spPr>
            <a:xfrm>
              <a:off x="3900786" y="4829420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5" name="CustomText2">
              <a:extLst>
                <a:ext uri="{FF2B5EF4-FFF2-40B4-BE49-F238E27FC236}">
                  <a16:creationId xmlns:a16="http://schemas.microsoft.com/office/drawing/2014/main" xmlns="" id="{290F8F52-4BA8-4809-88F1-5C6E3F4F8F00}"/>
                </a:ext>
              </a:extLst>
            </p:cNvPr>
            <p:cNvSpPr/>
            <p:nvPr/>
          </p:nvSpPr>
          <p:spPr>
            <a:xfrm>
              <a:off x="4011290" y="4465858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6" name="ExtraShape">
              <a:extLst>
                <a:ext uri="{FF2B5EF4-FFF2-40B4-BE49-F238E27FC236}">
                  <a16:creationId xmlns:a16="http://schemas.microsoft.com/office/drawing/2014/main" xmlns="" id="{92BCF667-52D1-457A-9E44-9F06526AC19F}"/>
                </a:ext>
              </a:extLst>
            </p:cNvPr>
            <p:cNvCxnSpPr/>
            <p:nvPr/>
          </p:nvCxnSpPr>
          <p:spPr>
            <a:xfrm flipV="1">
              <a:off x="7420848" y="4093681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CustomText1">
              <a:extLst>
                <a:ext uri="{FF2B5EF4-FFF2-40B4-BE49-F238E27FC236}">
                  <a16:creationId xmlns:a16="http://schemas.microsoft.com/office/drawing/2014/main" xmlns="" id="{EEE07CD6-DF97-456B-B8D9-6CD0C793005A}"/>
                </a:ext>
              </a:extLst>
            </p:cNvPr>
            <p:cNvSpPr/>
            <p:nvPr/>
          </p:nvSpPr>
          <p:spPr>
            <a:xfrm>
              <a:off x="6601669" y="4829420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8" name="CustomText2">
              <a:extLst>
                <a:ext uri="{FF2B5EF4-FFF2-40B4-BE49-F238E27FC236}">
                  <a16:creationId xmlns:a16="http://schemas.microsoft.com/office/drawing/2014/main" xmlns="" id="{B79B27D5-FE2D-438B-865E-4590FADF428D}"/>
                </a:ext>
              </a:extLst>
            </p:cNvPr>
            <p:cNvSpPr/>
            <p:nvPr/>
          </p:nvSpPr>
          <p:spPr>
            <a:xfrm>
              <a:off x="6712173" y="4465858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39" name="标题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662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515101" y="3117851"/>
            <a:ext cx="5005388" cy="895350"/>
          </a:xfrm>
        </p:spPr>
        <p:txBody>
          <a:bodyPr/>
          <a:lstStyle/>
          <a:p>
            <a:pPr algn="l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525708" y="4063999"/>
            <a:ext cx="5005388" cy="1015623"/>
          </a:xfrm>
        </p:spPr>
        <p:txBody>
          <a:bodyPr/>
          <a:lstStyle/>
          <a:p>
            <a:pPr lvl="0" algn="l"/>
            <a:r>
              <a:rPr lang="en-US" altLang="zh-CN" dirty="0"/>
              <a:t>Supporting text here.</a:t>
            </a:r>
          </a:p>
          <a:p>
            <a:pPr lvl="0" algn="l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9D9E6FC-F1E4-4E87-BC4F-3D332715E173}"/>
              </a:ext>
            </a:extLst>
          </p:cNvPr>
          <p:cNvSpPr txBox="1"/>
          <p:nvPr/>
        </p:nvSpPr>
        <p:spPr>
          <a:xfrm>
            <a:off x="6631652" y="2539091"/>
            <a:ext cx="945363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9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c6cc492e-2c81-451a-bf48-e033249c56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3AB57A9-D60C-4A0A-A117-DE8A4A7A30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31861"/>
            <a:ext cx="10850564" cy="5114888"/>
            <a:chOff x="669924" y="1131861"/>
            <a:chExt cx="10850564" cy="5114888"/>
          </a:xfrm>
        </p:grpSpPr>
        <p:sp>
          <p:nvSpPr>
            <p:cNvPr id="6" name="íṡļíḑè">
              <a:extLst>
                <a:ext uri="{FF2B5EF4-FFF2-40B4-BE49-F238E27FC236}">
                  <a16:creationId xmlns:a16="http://schemas.microsoft.com/office/drawing/2014/main" xmlns="" id="{8895E0AD-BC48-4F18-B356-30F33A9E494F}"/>
                </a:ext>
              </a:extLst>
            </p:cNvPr>
            <p:cNvSpPr/>
            <p:nvPr/>
          </p:nvSpPr>
          <p:spPr bwMode="auto">
            <a:xfrm>
              <a:off x="3658007" y="4826530"/>
              <a:ext cx="4875986" cy="1420219"/>
            </a:xfrm>
            <a:custGeom>
              <a:avLst/>
              <a:gdLst/>
              <a:ahLst/>
              <a:cxnLst>
                <a:cxn ang="0">
                  <a:pos x="4433" y="59"/>
                </a:cxn>
                <a:cxn ang="0">
                  <a:pos x="4812" y="166"/>
                </a:cxn>
                <a:cxn ang="0">
                  <a:pos x="5122" y="292"/>
                </a:cxn>
                <a:cxn ang="0">
                  <a:pos x="5357" y="435"/>
                </a:cxn>
                <a:cxn ang="0">
                  <a:pos x="5503" y="592"/>
                </a:cxn>
                <a:cxn ang="0">
                  <a:pos x="5556" y="759"/>
                </a:cxn>
                <a:cxn ang="0">
                  <a:pos x="5502" y="931"/>
                </a:cxn>
                <a:cxn ang="0">
                  <a:pos x="5346" y="1090"/>
                </a:cxn>
                <a:cxn ang="0">
                  <a:pos x="5102" y="1236"/>
                </a:cxn>
                <a:cxn ang="0">
                  <a:pos x="4777" y="1363"/>
                </a:cxn>
                <a:cxn ang="0">
                  <a:pos x="4384" y="1471"/>
                </a:cxn>
                <a:cxn ang="0">
                  <a:pos x="3930" y="1553"/>
                </a:cxn>
                <a:cxn ang="0">
                  <a:pos x="3429" y="1607"/>
                </a:cxn>
                <a:cxn ang="0">
                  <a:pos x="3278" y="1607"/>
                </a:cxn>
                <a:cxn ang="0">
                  <a:pos x="3708" y="1546"/>
                </a:cxn>
                <a:cxn ang="0">
                  <a:pos x="4090" y="1450"/>
                </a:cxn>
                <a:cxn ang="0">
                  <a:pos x="4416" y="1327"/>
                </a:cxn>
                <a:cxn ang="0">
                  <a:pos x="4672" y="1177"/>
                </a:cxn>
                <a:cxn ang="0">
                  <a:pos x="4847" y="1009"/>
                </a:cxn>
                <a:cxn ang="0">
                  <a:pos x="4932" y="823"/>
                </a:cxn>
                <a:cxn ang="0">
                  <a:pos x="4915" y="636"/>
                </a:cxn>
                <a:cxn ang="0">
                  <a:pos x="4809" y="462"/>
                </a:cxn>
                <a:cxn ang="0">
                  <a:pos x="4620" y="304"/>
                </a:cxn>
                <a:cxn ang="0">
                  <a:pos x="4360" y="166"/>
                </a:cxn>
                <a:cxn ang="0">
                  <a:pos x="4151" y="37"/>
                </a:cxn>
                <a:cxn ang="0">
                  <a:pos x="1404" y="37"/>
                </a:cxn>
                <a:cxn ang="0">
                  <a:pos x="1195" y="166"/>
                </a:cxn>
                <a:cxn ang="0">
                  <a:pos x="934" y="304"/>
                </a:cxn>
                <a:cxn ang="0">
                  <a:pos x="745" y="462"/>
                </a:cxn>
                <a:cxn ang="0">
                  <a:pos x="639" y="636"/>
                </a:cxn>
                <a:cxn ang="0">
                  <a:pos x="622" y="823"/>
                </a:cxn>
                <a:cxn ang="0">
                  <a:pos x="706" y="1009"/>
                </a:cxn>
                <a:cxn ang="0">
                  <a:pos x="883" y="1177"/>
                </a:cxn>
                <a:cxn ang="0">
                  <a:pos x="1138" y="1327"/>
                </a:cxn>
                <a:cxn ang="0">
                  <a:pos x="1464" y="1450"/>
                </a:cxn>
                <a:cxn ang="0">
                  <a:pos x="1848" y="1546"/>
                </a:cxn>
                <a:cxn ang="0">
                  <a:pos x="2278" y="1607"/>
                </a:cxn>
                <a:cxn ang="0">
                  <a:pos x="2301" y="1619"/>
                </a:cxn>
                <a:cxn ang="0">
                  <a:pos x="1787" y="1573"/>
                </a:cxn>
                <a:cxn ang="0">
                  <a:pos x="1317" y="1501"/>
                </a:cxn>
                <a:cxn ang="0">
                  <a:pos x="902" y="1401"/>
                </a:cxn>
                <a:cxn ang="0">
                  <a:pos x="553" y="1280"/>
                </a:cxn>
                <a:cxn ang="0">
                  <a:pos x="280" y="1140"/>
                </a:cxn>
                <a:cxn ang="0">
                  <a:pos x="94" y="985"/>
                </a:cxn>
                <a:cxn ang="0">
                  <a:pos x="7" y="816"/>
                </a:cxn>
                <a:cxn ang="0">
                  <a:pos x="24" y="646"/>
                </a:cxn>
                <a:cxn ang="0">
                  <a:pos x="140" y="486"/>
                </a:cxn>
                <a:cxn ang="0">
                  <a:pos x="346" y="339"/>
                </a:cxn>
                <a:cxn ang="0">
                  <a:pos x="632" y="206"/>
                </a:cxn>
                <a:cxn ang="0">
                  <a:pos x="988" y="93"/>
                </a:cxn>
                <a:cxn ang="0">
                  <a:pos x="1406" y="0"/>
                </a:cxn>
              </a:cxnLst>
              <a:rect l="0" t="0" r="r" b="b"/>
              <a:pathLst>
                <a:path w="5556" h="1619">
                  <a:moveTo>
                    <a:pt x="4149" y="0"/>
                  </a:moveTo>
                  <a:lnTo>
                    <a:pt x="4294" y="29"/>
                  </a:lnTo>
                  <a:lnTo>
                    <a:pt x="4433" y="59"/>
                  </a:lnTo>
                  <a:lnTo>
                    <a:pt x="4566" y="93"/>
                  </a:lnTo>
                  <a:lnTo>
                    <a:pt x="4692" y="128"/>
                  </a:lnTo>
                  <a:lnTo>
                    <a:pt x="4812" y="166"/>
                  </a:lnTo>
                  <a:lnTo>
                    <a:pt x="4923" y="206"/>
                  </a:lnTo>
                  <a:lnTo>
                    <a:pt x="5026" y="248"/>
                  </a:lnTo>
                  <a:lnTo>
                    <a:pt x="5122" y="292"/>
                  </a:lnTo>
                  <a:lnTo>
                    <a:pt x="5210" y="339"/>
                  </a:lnTo>
                  <a:lnTo>
                    <a:pt x="5287" y="386"/>
                  </a:lnTo>
                  <a:lnTo>
                    <a:pt x="5357" y="435"/>
                  </a:lnTo>
                  <a:lnTo>
                    <a:pt x="5416" y="486"/>
                  </a:lnTo>
                  <a:lnTo>
                    <a:pt x="5465" y="538"/>
                  </a:lnTo>
                  <a:lnTo>
                    <a:pt x="5503" y="592"/>
                  </a:lnTo>
                  <a:lnTo>
                    <a:pt x="5532" y="646"/>
                  </a:lnTo>
                  <a:lnTo>
                    <a:pt x="5551" y="702"/>
                  </a:lnTo>
                  <a:lnTo>
                    <a:pt x="5556" y="759"/>
                  </a:lnTo>
                  <a:lnTo>
                    <a:pt x="5549" y="816"/>
                  </a:lnTo>
                  <a:lnTo>
                    <a:pt x="5532" y="874"/>
                  </a:lnTo>
                  <a:lnTo>
                    <a:pt x="5502" y="931"/>
                  </a:lnTo>
                  <a:lnTo>
                    <a:pt x="5461" y="985"/>
                  </a:lnTo>
                  <a:lnTo>
                    <a:pt x="5409" y="1039"/>
                  </a:lnTo>
                  <a:lnTo>
                    <a:pt x="5346" y="1090"/>
                  </a:lnTo>
                  <a:lnTo>
                    <a:pt x="5274" y="1140"/>
                  </a:lnTo>
                  <a:lnTo>
                    <a:pt x="5193" y="1189"/>
                  </a:lnTo>
                  <a:lnTo>
                    <a:pt x="5102" y="1236"/>
                  </a:lnTo>
                  <a:lnTo>
                    <a:pt x="5003" y="1280"/>
                  </a:lnTo>
                  <a:lnTo>
                    <a:pt x="4893" y="1324"/>
                  </a:lnTo>
                  <a:lnTo>
                    <a:pt x="4777" y="1363"/>
                  </a:lnTo>
                  <a:lnTo>
                    <a:pt x="4654" y="1401"/>
                  </a:lnTo>
                  <a:lnTo>
                    <a:pt x="4522" y="1437"/>
                  </a:lnTo>
                  <a:lnTo>
                    <a:pt x="4384" y="1471"/>
                  </a:lnTo>
                  <a:lnTo>
                    <a:pt x="4239" y="1501"/>
                  </a:lnTo>
                  <a:lnTo>
                    <a:pt x="4087" y="1528"/>
                  </a:lnTo>
                  <a:lnTo>
                    <a:pt x="3930" y="1553"/>
                  </a:lnTo>
                  <a:lnTo>
                    <a:pt x="3768" y="1573"/>
                  </a:lnTo>
                  <a:lnTo>
                    <a:pt x="3601" y="1592"/>
                  </a:lnTo>
                  <a:lnTo>
                    <a:pt x="3429" y="1607"/>
                  </a:lnTo>
                  <a:lnTo>
                    <a:pt x="3254" y="1619"/>
                  </a:lnTo>
                  <a:lnTo>
                    <a:pt x="3261" y="1614"/>
                  </a:lnTo>
                  <a:lnTo>
                    <a:pt x="3278" y="1607"/>
                  </a:lnTo>
                  <a:lnTo>
                    <a:pt x="3426" y="1590"/>
                  </a:lnTo>
                  <a:lnTo>
                    <a:pt x="3569" y="1570"/>
                  </a:lnTo>
                  <a:lnTo>
                    <a:pt x="3708" y="1546"/>
                  </a:lnTo>
                  <a:lnTo>
                    <a:pt x="3841" y="1518"/>
                  </a:lnTo>
                  <a:lnTo>
                    <a:pt x="3969" y="1486"/>
                  </a:lnTo>
                  <a:lnTo>
                    <a:pt x="4090" y="1450"/>
                  </a:lnTo>
                  <a:lnTo>
                    <a:pt x="4205" y="1412"/>
                  </a:lnTo>
                  <a:lnTo>
                    <a:pt x="4315" y="1371"/>
                  </a:lnTo>
                  <a:lnTo>
                    <a:pt x="4416" y="1327"/>
                  </a:lnTo>
                  <a:lnTo>
                    <a:pt x="4509" y="1280"/>
                  </a:lnTo>
                  <a:lnTo>
                    <a:pt x="4595" y="1229"/>
                  </a:lnTo>
                  <a:lnTo>
                    <a:pt x="4672" y="1177"/>
                  </a:lnTo>
                  <a:lnTo>
                    <a:pt x="4740" y="1123"/>
                  </a:lnTo>
                  <a:lnTo>
                    <a:pt x="4799" y="1066"/>
                  </a:lnTo>
                  <a:lnTo>
                    <a:pt x="4847" y="1009"/>
                  </a:lnTo>
                  <a:lnTo>
                    <a:pt x="4886" y="948"/>
                  </a:lnTo>
                  <a:lnTo>
                    <a:pt x="4913" y="887"/>
                  </a:lnTo>
                  <a:lnTo>
                    <a:pt x="4932" y="823"/>
                  </a:lnTo>
                  <a:lnTo>
                    <a:pt x="4937" y="759"/>
                  </a:lnTo>
                  <a:lnTo>
                    <a:pt x="4932" y="697"/>
                  </a:lnTo>
                  <a:lnTo>
                    <a:pt x="4915" y="636"/>
                  </a:lnTo>
                  <a:lnTo>
                    <a:pt x="4890" y="577"/>
                  </a:lnTo>
                  <a:lnTo>
                    <a:pt x="4854" y="520"/>
                  </a:lnTo>
                  <a:lnTo>
                    <a:pt x="4809" y="462"/>
                  </a:lnTo>
                  <a:lnTo>
                    <a:pt x="4755" y="408"/>
                  </a:lnTo>
                  <a:lnTo>
                    <a:pt x="4691" y="356"/>
                  </a:lnTo>
                  <a:lnTo>
                    <a:pt x="4620" y="304"/>
                  </a:lnTo>
                  <a:lnTo>
                    <a:pt x="4541" y="257"/>
                  </a:lnTo>
                  <a:lnTo>
                    <a:pt x="4453" y="209"/>
                  </a:lnTo>
                  <a:lnTo>
                    <a:pt x="4360" y="166"/>
                  </a:lnTo>
                  <a:lnTo>
                    <a:pt x="4259" y="125"/>
                  </a:lnTo>
                  <a:lnTo>
                    <a:pt x="4151" y="86"/>
                  </a:lnTo>
                  <a:lnTo>
                    <a:pt x="4151" y="37"/>
                  </a:lnTo>
                  <a:lnTo>
                    <a:pt x="4149" y="0"/>
                  </a:lnTo>
                  <a:close/>
                  <a:moveTo>
                    <a:pt x="1406" y="0"/>
                  </a:moveTo>
                  <a:lnTo>
                    <a:pt x="1404" y="37"/>
                  </a:lnTo>
                  <a:lnTo>
                    <a:pt x="1404" y="86"/>
                  </a:lnTo>
                  <a:lnTo>
                    <a:pt x="1297" y="125"/>
                  </a:lnTo>
                  <a:lnTo>
                    <a:pt x="1195" y="166"/>
                  </a:lnTo>
                  <a:lnTo>
                    <a:pt x="1101" y="209"/>
                  </a:lnTo>
                  <a:lnTo>
                    <a:pt x="1013" y="257"/>
                  </a:lnTo>
                  <a:lnTo>
                    <a:pt x="934" y="304"/>
                  </a:lnTo>
                  <a:lnTo>
                    <a:pt x="863" y="356"/>
                  </a:lnTo>
                  <a:lnTo>
                    <a:pt x="801" y="408"/>
                  </a:lnTo>
                  <a:lnTo>
                    <a:pt x="745" y="462"/>
                  </a:lnTo>
                  <a:lnTo>
                    <a:pt x="700" y="520"/>
                  </a:lnTo>
                  <a:lnTo>
                    <a:pt x="664" y="577"/>
                  </a:lnTo>
                  <a:lnTo>
                    <a:pt x="639" y="636"/>
                  </a:lnTo>
                  <a:lnTo>
                    <a:pt x="622" y="697"/>
                  </a:lnTo>
                  <a:lnTo>
                    <a:pt x="617" y="759"/>
                  </a:lnTo>
                  <a:lnTo>
                    <a:pt x="622" y="823"/>
                  </a:lnTo>
                  <a:lnTo>
                    <a:pt x="641" y="887"/>
                  </a:lnTo>
                  <a:lnTo>
                    <a:pt x="668" y="948"/>
                  </a:lnTo>
                  <a:lnTo>
                    <a:pt x="706" y="1009"/>
                  </a:lnTo>
                  <a:lnTo>
                    <a:pt x="755" y="1066"/>
                  </a:lnTo>
                  <a:lnTo>
                    <a:pt x="814" y="1123"/>
                  </a:lnTo>
                  <a:lnTo>
                    <a:pt x="883" y="1177"/>
                  </a:lnTo>
                  <a:lnTo>
                    <a:pt x="959" y="1229"/>
                  </a:lnTo>
                  <a:lnTo>
                    <a:pt x="1045" y="1280"/>
                  </a:lnTo>
                  <a:lnTo>
                    <a:pt x="1138" y="1327"/>
                  </a:lnTo>
                  <a:lnTo>
                    <a:pt x="1239" y="1371"/>
                  </a:lnTo>
                  <a:lnTo>
                    <a:pt x="1349" y="1412"/>
                  </a:lnTo>
                  <a:lnTo>
                    <a:pt x="1464" y="1450"/>
                  </a:lnTo>
                  <a:lnTo>
                    <a:pt x="1587" y="1486"/>
                  </a:lnTo>
                  <a:lnTo>
                    <a:pt x="1713" y="1518"/>
                  </a:lnTo>
                  <a:lnTo>
                    <a:pt x="1848" y="1546"/>
                  </a:lnTo>
                  <a:lnTo>
                    <a:pt x="1986" y="1570"/>
                  </a:lnTo>
                  <a:lnTo>
                    <a:pt x="2129" y="1590"/>
                  </a:lnTo>
                  <a:lnTo>
                    <a:pt x="2278" y="1607"/>
                  </a:lnTo>
                  <a:lnTo>
                    <a:pt x="2286" y="1611"/>
                  </a:lnTo>
                  <a:lnTo>
                    <a:pt x="2293" y="1614"/>
                  </a:lnTo>
                  <a:lnTo>
                    <a:pt x="2301" y="1619"/>
                  </a:lnTo>
                  <a:lnTo>
                    <a:pt x="2126" y="1607"/>
                  </a:lnTo>
                  <a:lnTo>
                    <a:pt x="1954" y="1592"/>
                  </a:lnTo>
                  <a:lnTo>
                    <a:pt x="1787" y="1573"/>
                  </a:lnTo>
                  <a:lnTo>
                    <a:pt x="1624" y="1553"/>
                  </a:lnTo>
                  <a:lnTo>
                    <a:pt x="1467" y="1528"/>
                  </a:lnTo>
                  <a:lnTo>
                    <a:pt x="1317" y="1501"/>
                  </a:lnTo>
                  <a:lnTo>
                    <a:pt x="1172" y="1471"/>
                  </a:lnTo>
                  <a:lnTo>
                    <a:pt x="1034" y="1437"/>
                  </a:lnTo>
                  <a:lnTo>
                    <a:pt x="902" y="1401"/>
                  </a:lnTo>
                  <a:lnTo>
                    <a:pt x="777" y="1363"/>
                  </a:lnTo>
                  <a:lnTo>
                    <a:pt x="661" y="1324"/>
                  </a:lnTo>
                  <a:lnTo>
                    <a:pt x="553" y="1280"/>
                  </a:lnTo>
                  <a:lnTo>
                    <a:pt x="454" y="1236"/>
                  </a:lnTo>
                  <a:lnTo>
                    <a:pt x="363" y="1189"/>
                  </a:lnTo>
                  <a:lnTo>
                    <a:pt x="280" y="1140"/>
                  </a:lnTo>
                  <a:lnTo>
                    <a:pt x="209" y="1090"/>
                  </a:lnTo>
                  <a:lnTo>
                    <a:pt x="147" y="1039"/>
                  </a:lnTo>
                  <a:lnTo>
                    <a:pt x="94" y="985"/>
                  </a:lnTo>
                  <a:lnTo>
                    <a:pt x="54" y="931"/>
                  </a:lnTo>
                  <a:lnTo>
                    <a:pt x="24" y="874"/>
                  </a:lnTo>
                  <a:lnTo>
                    <a:pt x="7" y="816"/>
                  </a:lnTo>
                  <a:lnTo>
                    <a:pt x="0" y="759"/>
                  </a:lnTo>
                  <a:lnTo>
                    <a:pt x="5" y="702"/>
                  </a:lnTo>
                  <a:lnTo>
                    <a:pt x="24" y="646"/>
                  </a:lnTo>
                  <a:lnTo>
                    <a:pt x="51" y="592"/>
                  </a:lnTo>
                  <a:lnTo>
                    <a:pt x="91" y="538"/>
                  </a:lnTo>
                  <a:lnTo>
                    <a:pt x="140" y="486"/>
                  </a:lnTo>
                  <a:lnTo>
                    <a:pt x="199" y="435"/>
                  </a:lnTo>
                  <a:lnTo>
                    <a:pt x="268" y="386"/>
                  </a:lnTo>
                  <a:lnTo>
                    <a:pt x="346" y="339"/>
                  </a:lnTo>
                  <a:lnTo>
                    <a:pt x="433" y="292"/>
                  </a:lnTo>
                  <a:lnTo>
                    <a:pt x="528" y="248"/>
                  </a:lnTo>
                  <a:lnTo>
                    <a:pt x="632" y="206"/>
                  </a:lnTo>
                  <a:lnTo>
                    <a:pt x="744" y="166"/>
                  </a:lnTo>
                  <a:lnTo>
                    <a:pt x="863" y="128"/>
                  </a:lnTo>
                  <a:lnTo>
                    <a:pt x="988" y="93"/>
                  </a:lnTo>
                  <a:lnTo>
                    <a:pt x="1121" y="59"/>
                  </a:lnTo>
                  <a:lnTo>
                    <a:pt x="1261" y="29"/>
                  </a:lnTo>
                  <a:lnTo>
                    <a:pt x="140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sp>
          <p:nvSpPr>
            <p:cNvPr id="7" name="îṩļíďê">
              <a:extLst>
                <a:ext uri="{FF2B5EF4-FFF2-40B4-BE49-F238E27FC236}">
                  <a16:creationId xmlns:a16="http://schemas.microsoft.com/office/drawing/2014/main" xmlns="" id="{CDCA0DD1-9020-423D-9D98-C6C09F2C4D8E}"/>
                </a:ext>
              </a:extLst>
            </p:cNvPr>
            <p:cNvSpPr/>
            <p:nvPr/>
          </p:nvSpPr>
          <p:spPr bwMode="auto">
            <a:xfrm>
              <a:off x="4718367" y="3655313"/>
              <a:ext cx="2728730" cy="2458297"/>
            </a:xfrm>
            <a:custGeom>
              <a:avLst/>
              <a:gdLst/>
              <a:ahLst/>
              <a:cxnLst>
                <a:cxn ang="0">
                  <a:pos x="1388" y="2855"/>
                </a:cxn>
                <a:cxn ang="0">
                  <a:pos x="1318" y="2752"/>
                </a:cxn>
                <a:cxn ang="0">
                  <a:pos x="1900" y="2632"/>
                </a:cxn>
                <a:cxn ang="0">
                  <a:pos x="1428" y="2867"/>
                </a:cxn>
                <a:cxn ang="0">
                  <a:pos x="1760" y="2788"/>
                </a:cxn>
                <a:cxn ang="0">
                  <a:pos x="622" y="2607"/>
                </a:cxn>
                <a:cxn ang="0">
                  <a:pos x="1135" y="2880"/>
                </a:cxn>
                <a:cxn ang="0">
                  <a:pos x="1049" y="2799"/>
                </a:cxn>
                <a:cxn ang="0">
                  <a:pos x="551" y="2533"/>
                </a:cxn>
                <a:cxn ang="0">
                  <a:pos x="855" y="2518"/>
                </a:cxn>
                <a:cxn ang="0">
                  <a:pos x="1423" y="2643"/>
                </a:cxn>
                <a:cxn ang="0">
                  <a:pos x="1863" y="2363"/>
                </a:cxn>
                <a:cxn ang="0">
                  <a:pos x="1662" y="2169"/>
                </a:cxn>
                <a:cxn ang="0">
                  <a:pos x="971" y="2169"/>
                </a:cxn>
                <a:cxn ang="0">
                  <a:pos x="2315" y="1906"/>
                </a:cxn>
                <a:cxn ang="0">
                  <a:pos x="2001" y="2310"/>
                </a:cxn>
                <a:cxn ang="0">
                  <a:pos x="2153" y="2379"/>
                </a:cxn>
                <a:cxn ang="0">
                  <a:pos x="2424" y="1806"/>
                </a:cxn>
                <a:cxn ang="0">
                  <a:pos x="384" y="2295"/>
                </a:cxn>
                <a:cxn ang="0">
                  <a:pos x="716" y="2465"/>
                </a:cxn>
                <a:cxn ang="0">
                  <a:pos x="447" y="1988"/>
                </a:cxn>
                <a:cxn ang="0">
                  <a:pos x="1241" y="41"/>
                </a:cxn>
                <a:cxn ang="0">
                  <a:pos x="858" y="375"/>
                </a:cxn>
                <a:cxn ang="0">
                  <a:pos x="619" y="963"/>
                </a:cxn>
                <a:cxn ang="0">
                  <a:pos x="583" y="1722"/>
                </a:cxn>
                <a:cxn ang="0">
                  <a:pos x="1071" y="2086"/>
                </a:cxn>
                <a:cxn ang="0">
                  <a:pos x="1792" y="2046"/>
                </a:cxn>
                <a:cxn ang="0">
                  <a:pos x="2062" y="1449"/>
                </a:cxn>
                <a:cxn ang="0">
                  <a:pos x="1951" y="744"/>
                </a:cxn>
                <a:cxn ang="0">
                  <a:pos x="1656" y="230"/>
                </a:cxn>
                <a:cxn ang="0">
                  <a:pos x="1399" y="4"/>
                </a:cxn>
                <a:cxn ang="0">
                  <a:pos x="1730" y="209"/>
                </a:cxn>
                <a:cxn ang="0">
                  <a:pos x="2060" y="727"/>
                </a:cxn>
                <a:cxn ang="0">
                  <a:pos x="2187" y="1449"/>
                </a:cxn>
                <a:cxn ang="0">
                  <a:pos x="2278" y="1837"/>
                </a:cxn>
                <a:cxn ang="0">
                  <a:pos x="2455" y="1322"/>
                </a:cxn>
                <a:cxn ang="0">
                  <a:pos x="2266" y="639"/>
                </a:cxn>
                <a:cxn ang="0">
                  <a:pos x="1855" y="166"/>
                </a:cxn>
                <a:cxn ang="0">
                  <a:pos x="1231" y="4"/>
                </a:cxn>
                <a:cxn ang="0">
                  <a:pos x="695" y="225"/>
                </a:cxn>
                <a:cxn ang="0">
                  <a:pos x="315" y="741"/>
                </a:cxn>
                <a:cxn ang="0">
                  <a:pos x="170" y="1449"/>
                </a:cxn>
                <a:cxn ang="0">
                  <a:pos x="420" y="1874"/>
                </a:cxn>
                <a:cxn ang="0">
                  <a:pos x="447" y="1319"/>
                </a:cxn>
                <a:cxn ang="0">
                  <a:pos x="612" y="624"/>
                </a:cxn>
                <a:cxn ang="0">
                  <a:pos x="969" y="150"/>
                </a:cxn>
                <a:cxn ang="0">
                  <a:pos x="1231" y="4"/>
                </a:cxn>
                <a:cxn ang="0">
                  <a:pos x="1280" y="2"/>
                </a:cxn>
                <a:cxn ang="0">
                  <a:pos x="1408" y="0"/>
                </a:cxn>
                <a:cxn ang="0">
                  <a:pos x="1915" y="127"/>
                </a:cxn>
                <a:cxn ang="0">
                  <a:pos x="2372" y="557"/>
                </a:cxn>
                <a:cxn ang="0">
                  <a:pos x="2613" y="1203"/>
                </a:cxn>
                <a:cxn ang="0">
                  <a:pos x="2563" y="1928"/>
                </a:cxn>
                <a:cxn ang="0">
                  <a:pos x="2241" y="2511"/>
                </a:cxn>
                <a:cxn ang="0">
                  <a:pos x="1726" y="2848"/>
                </a:cxn>
                <a:cxn ang="0">
                  <a:pos x="1313" y="2890"/>
                </a:cxn>
                <a:cxn ang="0">
                  <a:pos x="904" y="2848"/>
                </a:cxn>
                <a:cxn ang="0">
                  <a:pos x="389" y="2511"/>
                </a:cxn>
                <a:cxn ang="0">
                  <a:pos x="67" y="1928"/>
                </a:cxn>
                <a:cxn ang="0">
                  <a:pos x="17" y="1203"/>
                </a:cxn>
                <a:cxn ang="0">
                  <a:pos x="258" y="557"/>
                </a:cxn>
                <a:cxn ang="0">
                  <a:pos x="715" y="127"/>
                </a:cxn>
              </a:cxnLst>
              <a:rect l="0" t="0" r="r" b="b"/>
              <a:pathLst>
                <a:path w="2630" h="2895">
                  <a:moveTo>
                    <a:pt x="1035" y="2725"/>
                  </a:moveTo>
                  <a:lnTo>
                    <a:pt x="1101" y="2777"/>
                  </a:lnTo>
                  <a:lnTo>
                    <a:pt x="1170" y="2821"/>
                  </a:lnTo>
                  <a:lnTo>
                    <a:pt x="1241" y="2855"/>
                  </a:lnTo>
                  <a:lnTo>
                    <a:pt x="1313" y="2879"/>
                  </a:lnTo>
                  <a:lnTo>
                    <a:pt x="1388" y="2855"/>
                  </a:lnTo>
                  <a:lnTo>
                    <a:pt x="1458" y="2821"/>
                  </a:lnTo>
                  <a:lnTo>
                    <a:pt x="1526" y="2779"/>
                  </a:lnTo>
                  <a:lnTo>
                    <a:pt x="1592" y="2727"/>
                  </a:lnTo>
                  <a:lnTo>
                    <a:pt x="1502" y="2740"/>
                  </a:lnTo>
                  <a:lnTo>
                    <a:pt x="1411" y="2749"/>
                  </a:lnTo>
                  <a:lnTo>
                    <a:pt x="1318" y="2752"/>
                  </a:lnTo>
                  <a:lnTo>
                    <a:pt x="1222" y="2749"/>
                  </a:lnTo>
                  <a:lnTo>
                    <a:pt x="1128" y="2740"/>
                  </a:lnTo>
                  <a:lnTo>
                    <a:pt x="1035" y="2725"/>
                  </a:lnTo>
                  <a:close/>
                  <a:moveTo>
                    <a:pt x="2067" y="2546"/>
                  </a:moveTo>
                  <a:lnTo>
                    <a:pt x="1986" y="2592"/>
                  </a:lnTo>
                  <a:lnTo>
                    <a:pt x="1900" y="2632"/>
                  </a:lnTo>
                  <a:lnTo>
                    <a:pt x="1811" y="2668"/>
                  </a:lnTo>
                  <a:lnTo>
                    <a:pt x="1718" y="2698"/>
                  </a:lnTo>
                  <a:lnTo>
                    <a:pt x="1649" y="2754"/>
                  </a:lnTo>
                  <a:lnTo>
                    <a:pt x="1578" y="2801"/>
                  </a:lnTo>
                  <a:lnTo>
                    <a:pt x="1504" y="2838"/>
                  </a:lnTo>
                  <a:lnTo>
                    <a:pt x="1428" y="2867"/>
                  </a:lnTo>
                  <a:lnTo>
                    <a:pt x="1349" y="2885"/>
                  </a:lnTo>
                  <a:lnTo>
                    <a:pt x="1399" y="2892"/>
                  </a:lnTo>
                  <a:lnTo>
                    <a:pt x="1494" y="2880"/>
                  </a:lnTo>
                  <a:lnTo>
                    <a:pt x="1585" y="2858"/>
                  </a:lnTo>
                  <a:lnTo>
                    <a:pt x="1674" y="2828"/>
                  </a:lnTo>
                  <a:lnTo>
                    <a:pt x="1760" y="2788"/>
                  </a:lnTo>
                  <a:lnTo>
                    <a:pt x="1843" y="2740"/>
                  </a:lnTo>
                  <a:lnTo>
                    <a:pt x="1922" y="2683"/>
                  </a:lnTo>
                  <a:lnTo>
                    <a:pt x="1996" y="2619"/>
                  </a:lnTo>
                  <a:lnTo>
                    <a:pt x="2067" y="2546"/>
                  </a:lnTo>
                  <a:close/>
                  <a:moveTo>
                    <a:pt x="551" y="2533"/>
                  </a:moveTo>
                  <a:lnTo>
                    <a:pt x="622" y="2607"/>
                  </a:lnTo>
                  <a:lnTo>
                    <a:pt x="698" y="2675"/>
                  </a:lnTo>
                  <a:lnTo>
                    <a:pt x="779" y="2734"/>
                  </a:lnTo>
                  <a:lnTo>
                    <a:pt x="863" y="2784"/>
                  </a:lnTo>
                  <a:lnTo>
                    <a:pt x="951" y="2826"/>
                  </a:lnTo>
                  <a:lnTo>
                    <a:pt x="1040" y="2858"/>
                  </a:lnTo>
                  <a:lnTo>
                    <a:pt x="1135" y="2880"/>
                  </a:lnTo>
                  <a:lnTo>
                    <a:pt x="1231" y="2892"/>
                  </a:lnTo>
                  <a:lnTo>
                    <a:pt x="1256" y="2889"/>
                  </a:lnTo>
                  <a:lnTo>
                    <a:pt x="1280" y="2885"/>
                  </a:lnTo>
                  <a:lnTo>
                    <a:pt x="1200" y="2867"/>
                  </a:lnTo>
                  <a:lnTo>
                    <a:pt x="1123" y="2838"/>
                  </a:lnTo>
                  <a:lnTo>
                    <a:pt x="1049" y="2799"/>
                  </a:lnTo>
                  <a:lnTo>
                    <a:pt x="978" y="2752"/>
                  </a:lnTo>
                  <a:lnTo>
                    <a:pt x="909" y="2695"/>
                  </a:lnTo>
                  <a:lnTo>
                    <a:pt x="813" y="2663"/>
                  </a:lnTo>
                  <a:lnTo>
                    <a:pt x="722" y="2626"/>
                  </a:lnTo>
                  <a:lnTo>
                    <a:pt x="634" y="2582"/>
                  </a:lnTo>
                  <a:lnTo>
                    <a:pt x="551" y="2533"/>
                  </a:lnTo>
                  <a:close/>
                  <a:moveTo>
                    <a:pt x="659" y="2086"/>
                  </a:moveTo>
                  <a:lnTo>
                    <a:pt x="691" y="2182"/>
                  </a:lnTo>
                  <a:lnTo>
                    <a:pt x="727" y="2273"/>
                  </a:lnTo>
                  <a:lnTo>
                    <a:pt x="765" y="2359"/>
                  </a:lnTo>
                  <a:lnTo>
                    <a:pt x="809" y="2442"/>
                  </a:lnTo>
                  <a:lnTo>
                    <a:pt x="855" y="2518"/>
                  </a:lnTo>
                  <a:lnTo>
                    <a:pt x="905" y="2587"/>
                  </a:lnTo>
                  <a:lnTo>
                    <a:pt x="1005" y="2612"/>
                  </a:lnTo>
                  <a:lnTo>
                    <a:pt x="1106" y="2631"/>
                  </a:lnTo>
                  <a:lnTo>
                    <a:pt x="1212" y="2643"/>
                  </a:lnTo>
                  <a:lnTo>
                    <a:pt x="1318" y="2646"/>
                  </a:lnTo>
                  <a:lnTo>
                    <a:pt x="1423" y="2643"/>
                  </a:lnTo>
                  <a:lnTo>
                    <a:pt x="1526" y="2631"/>
                  </a:lnTo>
                  <a:lnTo>
                    <a:pt x="1625" y="2614"/>
                  </a:lnTo>
                  <a:lnTo>
                    <a:pt x="1721" y="2590"/>
                  </a:lnTo>
                  <a:lnTo>
                    <a:pt x="1772" y="2521"/>
                  </a:lnTo>
                  <a:lnTo>
                    <a:pt x="1819" y="2445"/>
                  </a:lnTo>
                  <a:lnTo>
                    <a:pt x="1863" y="2363"/>
                  </a:lnTo>
                  <a:lnTo>
                    <a:pt x="1902" y="2277"/>
                  </a:lnTo>
                  <a:lnTo>
                    <a:pt x="1939" y="2186"/>
                  </a:lnTo>
                  <a:lnTo>
                    <a:pt x="1971" y="2089"/>
                  </a:lnTo>
                  <a:lnTo>
                    <a:pt x="1873" y="2121"/>
                  </a:lnTo>
                  <a:lnTo>
                    <a:pt x="1770" y="2148"/>
                  </a:lnTo>
                  <a:lnTo>
                    <a:pt x="1662" y="2169"/>
                  </a:lnTo>
                  <a:lnTo>
                    <a:pt x="1551" y="2186"/>
                  </a:lnTo>
                  <a:lnTo>
                    <a:pt x="1436" y="2194"/>
                  </a:lnTo>
                  <a:lnTo>
                    <a:pt x="1318" y="2197"/>
                  </a:lnTo>
                  <a:lnTo>
                    <a:pt x="1199" y="2194"/>
                  </a:lnTo>
                  <a:lnTo>
                    <a:pt x="1082" y="2184"/>
                  </a:lnTo>
                  <a:lnTo>
                    <a:pt x="971" y="2169"/>
                  </a:lnTo>
                  <a:lnTo>
                    <a:pt x="861" y="2147"/>
                  </a:lnTo>
                  <a:lnTo>
                    <a:pt x="759" y="2118"/>
                  </a:lnTo>
                  <a:lnTo>
                    <a:pt x="659" y="2086"/>
                  </a:lnTo>
                  <a:close/>
                  <a:moveTo>
                    <a:pt x="2424" y="1806"/>
                  </a:moveTo>
                  <a:lnTo>
                    <a:pt x="2374" y="1857"/>
                  </a:lnTo>
                  <a:lnTo>
                    <a:pt x="2315" y="1906"/>
                  </a:lnTo>
                  <a:lnTo>
                    <a:pt x="2251" y="1951"/>
                  </a:lnTo>
                  <a:lnTo>
                    <a:pt x="2182" y="1995"/>
                  </a:lnTo>
                  <a:lnTo>
                    <a:pt x="2106" y="2034"/>
                  </a:lnTo>
                  <a:lnTo>
                    <a:pt x="2075" y="2130"/>
                  </a:lnTo>
                  <a:lnTo>
                    <a:pt x="2040" y="2223"/>
                  </a:lnTo>
                  <a:lnTo>
                    <a:pt x="2001" y="2310"/>
                  </a:lnTo>
                  <a:lnTo>
                    <a:pt x="1957" y="2393"/>
                  </a:lnTo>
                  <a:lnTo>
                    <a:pt x="1910" y="2471"/>
                  </a:lnTo>
                  <a:lnTo>
                    <a:pt x="1860" y="2543"/>
                  </a:lnTo>
                  <a:lnTo>
                    <a:pt x="1962" y="2496"/>
                  </a:lnTo>
                  <a:lnTo>
                    <a:pt x="2062" y="2442"/>
                  </a:lnTo>
                  <a:lnTo>
                    <a:pt x="2153" y="2379"/>
                  </a:lnTo>
                  <a:lnTo>
                    <a:pt x="2237" y="2312"/>
                  </a:lnTo>
                  <a:lnTo>
                    <a:pt x="2286" y="2219"/>
                  </a:lnTo>
                  <a:lnTo>
                    <a:pt x="2330" y="2123"/>
                  </a:lnTo>
                  <a:lnTo>
                    <a:pt x="2367" y="2020"/>
                  </a:lnTo>
                  <a:lnTo>
                    <a:pt x="2399" y="1916"/>
                  </a:lnTo>
                  <a:lnTo>
                    <a:pt x="2424" y="1806"/>
                  </a:lnTo>
                  <a:close/>
                  <a:moveTo>
                    <a:pt x="204" y="1794"/>
                  </a:moveTo>
                  <a:lnTo>
                    <a:pt x="227" y="1902"/>
                  </a:lnTo>
                  <a:lnTo>
                    <a:pt x="258" y="2007"/>
                  </a:lnTo>
                  <a:lnTo>
                    <a:pt x="293" y="2108"/>
                  </a:lnTo>
                  <a:lnTo>
                    <a:pt x="337" y="2204"/>
                  </a:lnTo>
                  <a:lnTo>
                    <a:pt x="384" y="2295"/>
                  </a:lnTo>
                  <a:lnTo>
                    <a:pt x="452" y="2353"/>
                  </a:lnTo>
                  <a:lnTo>
                    <a:pt x="523" y="2406"/>
                  </a:lnTo>
                  <a:lnTo>
                    <a:pt x="600" y="2455"/>
                  </a:lnTo>
                  <a:lnTo>
                    <a:pt x="681" y="2499"/>
                  </a:lnTo>
                  <a:lnTo>
                    <a:pt x="767" y="2538"/>
                  </a:lnTo>
                  <a:lnTo>
                    <a:pt x="716" y="2465"/>
                  </a:lnTo>
                  <a:lnTo>
                    <a:pt x="669" y="2388"/>
                  </a:lnTo>
                  <a:lnTo>
                    <a:pt x="627" y="2305"/>
                  </a:lnTo>
                  <a:lnTo>
                    <a:pt x="588" y="2218"/>
                  </a:lnTo>
                  <a:lnTo>
                    <a:pt x="553" y="2125"/>
                  </a:lnTo>
                  <a:lnTo>
                    <a:pt x="523" y="2029"/>
                  </a:lnTo>
                  <a:lnTo>
                    <a:pt x="447" y="1988"/>
                  </a:lnTo>
                  <a:lnTo>
                    <a:pt x="376" y="1944"/>
                  </a:lnTo>
                  <a:lnTo>
                    <a:pt x="312" y="1897"/>
                  </a:lnTo>
                  <a:lnTo>
                    <a:pt x="254" y="1847"/>
                  </a:lnTo>
                  <a:lnTo>
                    <a:pt x="204" y="1794"/>
                  </a:lnTo>
                  <a:close/>
                  <a:moveTo>
                    <a:pt x="1313" y="17"/>
                  </a:moveTo>
                  <a:lnTo>
                    <a:pt x="1241" y="41"/>
                  </a:lnTo>
                  <a:lnTo>
                    <a:pt x="1170" y="74"/>
                  </a:lnTo>
                  <a:lnTo>
                    <a:pt x="1101" y="118"/>
                  </a:lnTo>
                  <a:lnTo>
                    <a:pt x="1035" y="169"/>
                  </a:lnTo>
                  <a:lnTo>
                    <a:pt x="973" y="230"/>
                  </a:lnTo>
                  <a:lnTo>
                    <a:pt x="914" y="299"/>
                  </a:lnTo>
                  <a:lnTo>
                    <a:pt x="858" y="375"/>
                  </a:lnTo>
                  <a:lnTo>
                    <a:pt x="807" y="457"/>
                  </a:lnTo>
                  <a:lnTo>
                    <a:pt x="760" y="547"/>
                  </a:lnTo>
                  <a:lnTo>
                    <a:pt x="718" y="643"/>
                  </a:lnTo>
                  <a:lnTo>
                    <a:pt x="679" y="744"/>
                  </a:lnTo>
                  <a:lnTo>
                    <a:pt x="647" y="852"/>
                  </a:lnTo>
                  <a:lnTo>
                    <a:pt x="619" y="963"/>
                  </a:lnTo>
                  <a:lnTo>
                    <a:pt x="597" y="1079"/>
                  </a:lnTo>
                  <a:lnTo>
                    <a:pt x="582" y="1199"/>
                  </a:lnTo>
                  <a:lnTo>
                    <a:pt x="571" y="1322"/>
                  </a:lnTo>
                  <a:lnTo>
                    <a:pt x="568" y="1449"/>
                  </a:lnTo>
                  <a:lnTo>
                    <a:pt x="571" y="1587"/>
                  </a:lnTo>
                  <a:lnTo>
                    <a:pt x="583" y="1722"/>
                  </a:lnTo>
                  <a:lnTo>
                    <a:pt x="603" y="1852"/>
                  </a:lnTo>
                  <a:lnTo>
                    <a:pt x="629" y="1978"/>
                  </a:lnTo>
                  <a:lnTo>
                    <a:pt x="732" y="2014"/>
                  </a:lnTo>
                  <a:lnTo>
                    <a:pt x="840" y="2044"/>
                  </a:lnTo>
                  <a:lnTo>
                    <a:pt x="952" y="2069"/>
                  </a:lnTo>
                  <a:lnTo>
                    <a:pt x="1071" y="2086"/>
                  </a:lnTo>
                  <a:lnTo>
                    <a:pt x="1192" y="2098"/>
                  </a:lnTo>
                  <a:lnTo>
                    <a:pt x="1318" y="2101"/>
                  </a:lnTo>
                  <a:lnTo>
                    <a:pt x="1443" y="2098"/>
                  </a:lnTo>
                  <a:lnTo>
                    <a:pt x="1563" y="2086"/>
                  </a:lnTo>
                  <a:lnTo>
                    <a:pt x="1679" y="2069"/>
                  </a:lnTo>
                  <a:lnTo>
                    <a:pt x="1792" y="2046"/>
                  </a:lnTo>
                  <a:lnTo>
                    <a:pt x="1898" y="2017"/>
                  </a:lnTo>
                  <a:lnTo>
                    <a:pt x="2000" y="1982"/>
                  </a:lnTo>
                  <a:lnTo>
                    <a:pt x="2027" y="1855"/>
                  </a:lnTo>
                  <a:lnTo>
                    <a:pt x="2047" y="1724"/>
                  </a:lnTo>
                  <a:lnTo>
                    <a:pt x="2059" y="1587"/>
                  </a:lnTo>
                  <a:lnTo>
                    <a:pt x="2062" y="1449"/>
                  </a:lnTo>
                  <a:lnTo>
                    <a:pt x="2059" y="1322"/>
                  </a:lnTo>
                  <a:lnTo>
                    <a:pt x="2048" y="1199"/>
                  </a:lnTo>
                  <a:lnTo>
                    <a:pt x="2033" y="1079"/>
                  </a:lnTo>
                  <a:lnTo>
                    <a:pt x="2011" y="963"/>
                  </a:lnTo>
                  <a:lnTo>
                    <a:pt x="1983" y="852"/>
                  </a:lnTo>
                  <a:lnTo>
                    <a:pt x="1951" y="744"/>
                  </a:lnTo>
                  <a:lnTo>
                    <a:pt x="1912" y="643"/>
                  </a:lnTo>
                  <a:lnTo>
                    <a:pt x="1870" y="547"/>
                  </a:lnTo>
                  <a:lnTo>
                    <a:pt x="1823" y="457"/>
                  </a:lnTo>
                  <a:lnTo>
                    <a:pt x="1770" y="375"/>
                  </a:lnTo>
                  <a:lnTo>
                    <a:pt x="1715" y="299"/>
                  </a:lnTo>
                  <a:lnTo>
                    <a:pt x="1656" y="230"/>
                  </a:lnTo>
                  <a:lnTo>
                    <a:pt x="1593" y="169"/>
                  </a:lnTo>
                  <a:lnTo>
                    <a:pt x="1527" y="118"/>
                  </a:lnTo>
                  <a:lnTo>
                    <a:pt x="1458" y="74"/>
                  </a:lnTo>
                  <a:lnTo>
                    <a:pt x="1388" y="41"/>
                  </a:lnTo>
                  <a:lnTo>
                    <a:pt x="1313" y="17"/>
                  </a:lnTo>
                  <a:close/>
                  <a:moveTo>
                    <a:pt x="1399" y="4"/>
                  </a:moveTo>
                  <a:lnTo>
                    <a:pt x="1349" y="10"/>
                  </a:lnTo>
                  <a:lnTo>
                    <a:pt x="1431" y="31"/>
                  </a:lnTo>
                  <a:lnTo>
                    <a:pt x="1511" y="61"/>
                  </a:lnTo>
                  <a:lnTo>
                    <a:pt x="1586" y="101"/>
                  </a:lnTo>
                  <a:lnTo>
                    <a:pt x="1661" y="150"/>
                  </a:lnTo>
                  <a:lnTo>
                    <a:pt x="1730" y="209"/>
                  </a:lnTo>
                  <a:lnTo>
                    <a:pt x="1797" y="277"/>
                  </a:lnTo>
                  <a:lnTo>
                    <a:pt x="1860" y="353"/>
                  </a:lnTo>
                  <a:lnTo>
                    <a:pt x="1917" y="437"/>
                  </a:lnTo>
                  <a:lnTo>
                    <a:pt x="1971" y="526"/>
                  </a:lnTo>
                  <a:lnTo>
                    <a:pt x="2018" y="624"/>
                  </a:lnTo>
                  <a:lnTo>
                    <a:pt x="2060" y="727"/>
                  </a:lnTo>
                  <a:lnTo>
                    <a:pt x="2097" y="837"/>
                  </a:lnTo>
                  <a:lnTo>
                    <a:pt x="2129" y="951"/>
                  </a:lnTo>
                  <a:lnTo>
                    <a:pt x="2153" y="1069"/>
                  </a:lnTo>
                  <a:lnTo>
                    <a:pt x="2172" y="1192"/>
                  </a:lnTo>
                  <a:lnTo>
                    <a:pt x="2183" y="1319"/>
                  </a:lnTo>
                  <a:lnTo>
                    <a:pt x="2187" y="1449"/>
                  </a:lnTo>
                  <a:lnTo>
                    <a:pt x="2183" y="1572"/>
                  </a:lnTo>
                  <a:lnTo>
                    <a:pt x="2173" y="1692"/>
                  </a:lnTo>
                  <a:lnTo>
                    <a:pt x="2156" y="1808"/>
                  </a:lnTo>
                  <a:lnTo>
                    <a:pt x="2134" y="1921"/>
                  </a:lnTo>
                  <a:lnTo>
                    <a:pt x="2209" y="1880"/>
                  </a:lnTo>
                  <a:lnTo>
                    <a:pt x="2278" y="1837"/>
                  </a:lnTo>
                  <a:lnTo>
                    <a:pt x="2340" y="1789"/>
                  </a:lnTo>
                  <a:lnTo>
                    <a:pt x="2396" y="1739"/>
                  </a:lnTo>
                  <a:lnTo>
                    <a:pt x="2445" y="1686"/>
                  </a:lnTo>
                  <a:lnTo>
                    <a:pt x="2456" y="1568"/>
                  </a:lnTo>
                  <a:lnTo>
                    <a:pt x="2460" y="1449"/>
                  </a:lnTo>
                  <a:lnTo>
                    <a:pt x="2455" y="1322"/>
                  </a:lnTo>
                  <a:lnTo>
                    <a:pt x="2443" y="1197"/>
                  </a:lnTo>
                  <a:lnTo>
                    <a:pt x="2423" y="1078"/>
                  </a:lnTo>
                  <a:lnTo>
                    <a:pt x="2394" y="960"/>
                  </a:lnTo>
                  <a:lnTo>
                    <a:pt x="2359" y="848"/>
                  </a:lnTo>
                  <a:lnTo>
                    <a:pt x="2315" y="741"/>
                  </a:lnTo>
                  <a:lnTo>
                    <a:pt x="2266" y="639"/>
                  </a:lnTo>
                  <a:lnTo>
                    <a:pt x="2212" y="542"/>
                  </a:lnTo>
                  <a:lnTo>
                    <a:pt x="2150" y="452"/>
                  </a:lnTo>
                  <a:lnTo>
                    <a:pt x="2084" y="370"/>
                  </a:lnTo>
                  <a:lnTo>
                    <a:pt x="2011" y="294"/>
                  </a:lnTo>
                  <a:lnTo>
                    <a:pt x="1935" y="225"/>
                  </a:lnTo>
                  <a:lnTo>
                    <a:pt x="1855" y="166"/>
                  </a:lnTo>
                  <a:lnTo>
                    <a:pt x="1770" y="113"/>
                  </a:lnTo>
                  <a:lnTo>
                    <a:pt x="1683" y="71"/>
                  </a:lnTo>
                  <a:lnTo>
                    <a:pt x="1590" y="39"/>
                  </a:lnTo>
                  <a:lnTo>
                    <a:pt x="1495" y="15"/>
                  </a:lnTo>
                  <a:lnTo>
                    <a:pt x="1399" y="4"/>
                  </a:lnTo>
                  <a:close/>
                  <a:moveTo>
                    <a:pt x="1231" y="4"/>
                  </a:moveTo>
                  <a:lnTo>
                    <a:pt x="1135" y="15"/>
                  </a:lnTo>
                  <a:lnTo>
                    <a:pt x="1040" y="39"/>
                  </a:lnTo>
                  <a:lnTo>
                    <a:pt x="947" y="71"/>
                  </a:lnTo>
                  <a:lnTo>
                    <a:pt x="860" y="113"/>
                  </a:lnTo>
                  <a:lnTo>
                    <a:pt x="775" y="166"/>
                  </a:lnTo>
                  <a:lnTo>
                    <a:pt x="695" y="225"/>
                  </a:lnTo>
                  <a:lnTo>
                    <a:pt x="619" y="294"/>
                  </a:lnTo>
                  <a:lnTo>
                    <a:pt x="546" y="370"/>
                  </a:lnTo>
                  <a:lnTo>
                    <a:pt x="480" y="452"/>
                  </a:lnTo>
                  <a:lnTo>
                    <a:pt x="418" y="542"/>
                  </a:lnTo>
                  <a:lnTo>
                    <a:pt x="364" y="639"/>
                  </a:lnTo>
                  <a:lnTo>
                    <a:pt x="315" y="741"/>
                  </a:lnTo>
                  <a:lnTo>
                    <a:pt x="271" y="848"/>
                  </a:lnTo>
                  <a:lnTo>
                    <a:pt x="236" y="960"/>
                  </a:lnTo>
                  <a:lnTo>
                    <a:pt x="207" y="1078"/>
                  </a:lnTo>
                  <a:lnTo>
                    <a:pt x="187" y="1197"/>
                  </a:lnTo>
                  <a:lnTo>
                    <a:pt x="175" y="1322"/>
                  </a:lnTo>
                  <a:lnTo>
                    <a:pt x="170" y="1449"/>
                  </a:lnTo>
                  <a:lnTo>
                    <a:pt x="174" y="1562"/>
                  </a:lnTo>
                  <a:lnTo>
                    <a:pt x="184" y="1673"/>
                  </a:lnTo>
                  <a:lnTo>
                    <a:pt x="233" y="1729"/>
                  </a:lnTo>
                  <a:lnTo>
                    <a:pt x="288" y="1781"/>
                  </a:lnTo>
                  <a:lnTo>
                    <a:pt x="351" y="1830"/>
                  </a:lnTo>
                  <a:lnTo>
                    <a:pt x="420" y="1874"/>
                  </a:lnTo>
                  <a:lnTo>
                    <a:pt x="494" y="1916"/>
                  </a:lnTo>
                  <a:lnTo>
                    <a:pt x="472" y="1804"/>
                  </a:lnTo>
                  <a:lnTo>
                    <a:pt x="457" y="1688"/>
                  </a:lnTo>
                  <a:lnTo>
                    <a:pt x="447" y="1570"/>
                  </a:lnTo>
                  <a:lnTo>
                    <a:pt x="443" y="1449"/>
                  </a:lnTo>
                  <a:lnTo>
                    <a:pt x="447" y="1319"/>
                  </a:lnTo>
                  <a:lnTo>
                    <a:pt x="458" y="1192"/>
                  </a:lnTo>
                  <a:lnTo>
                    <a:pt x="475" y="1069"/>
                  </a:lnTo>
                  <a:lnTo>
                    <a:pt x="501" y="951"/>
                  </a:lnTo>
                  <a:lnTo>
                    <a:pt x="533" y="837"/>
                  </a:lnTo>
                  <a:lnTo>
                    <a:pt x="570" y="727"/>
                  </a:lnTo>
                  <a:lnTo>
                    <a:pt x="612" y="624"/>
                  </a:lnTo>
                  <a:lnTo>
                    <a:pt x="659" y="526"/>
                  </a:lnTo>
                  <a:lnTo>
                    <a:pt x="713" y="437"/>
                  </a:lnTo>
                  <a:lnTo>
                    <a:pt x="770" y="353"/>
                  </a:lnTo>
                  <a:lnTo>
                    <a:pt x="833" y="277"/>
                  </a:lnTo>
                  <a:lnTo>
                    <a:pt x="899" y="209"/>
                  </a:lnTo>
                  <a:lnTo>
                    <a:pt x="969" y="150"/>
                  </a:lnTo>
                  <a:lnTo>
                    <a:pt x="1042" y="101"/>
                  </a:lnTo>
                  <a:lnTo>
                    <a:pt x="1119" y="61"/>
                  </a:lnTo>
                  <a:lnTo>
                    <a:pt x="1199" y="31"/>
                  </a:lnTo>
                  <a:lnTo>
                    <a:pt x="1280" y="10"/>
                  </a:lnTo>
                  <a:lnTo>
                    <a:pt x="1256" y="7"/>
                  </a:lnTo>
                  <a:lnTo>
                    <a:pt x="1231" y="4"/>
                  </a:lnTo>
                  <a:close/>
                  <a:moveTo>
                    <a:pt x="1207" y="0"/>
                  </a:moveTo>
                  <a:lnTo>
                    <a:pt x="1221" y="0"/>
                  </a:lnTo>
                  <a:lnTo>
                    <a:pt x="1229" y="2"/>
                  </a:lnTo>
                  <a:lnTo>
                    <a:pt x="1236" y="0"/>
                  </a:lnTo>
                  <a:lnTo>
                    <a:pt x="1244" y="0"/>
                  </a:lnTo>
                  <a:lnTo>
                    <a:pt x="1280" y="2"/>
                  </a:lnTo>
                  <a:lnTo>
                    <a:pt x="1313" y="5"/>
                  </a:lnTo>
                  <a:lnTo>
                    <a:pt x="1350" y="2"/>
                  </a:lnTo>
                  <a:lnTo>
                    <a:pt x="1386" y="0"/>
                  </a:lnTo>
                  <a:lnTo>
                    <a:pt x="1394" y="0"/>
                  </a:lnTo>
                  <a:lnTo>
                    <a:pt x="1401" y="2"/>
                  </a:lnTo>
                  <a:lnTo>
                    <a:pt x="1408" y="0"/>
                  </a:lnTo>
                  <a:lnTo>
                    <a:pt x="1423" y="0"/>
                  </a:lnTo>
                  <a:lnTo>
                    <a:pt x="1527" y="5"/>
                  </a:lnTo>
                  <a:lnTo>
                    <a:pt x="1629" y="21"/>
                  </a:lnTo>
                  <a:lnTo>
                    <a:pt x="1726" y="47"/>
                  </a:lnTo>
                  <a:lnTo>
                    <a:pt x="1823" y="83"/>
                  </a:lnTo>
                  <a:lnTo>
                    <a:pt x="1915" y="127"/>
                  </a:lnTo>
                  <a:lnTo>
                    <a:pt x="2003" y="179"/>
                  </a:lnTo>
                  <a:lnTo>
                    <a:pt x="2087" y="240"/>
                  </a:lnTo>
                  <a:lnTo>
                    <a:pt x="2166" y="309"/>
                  </a:lnTo>
                  <a:lnTo>
                    <a:pt x="2241" y="385"/>
                  </a:lnTo>
                  <a:lnTo>
                    <a:pt x="2310" y="467"/>
                  </a:lnTo>
                  <a:lnTo>
                    <a:pt x="2372" y="557"/>
                  </a:lnTo>
                  <a:lnTo>
                    <a:pt x="2429" y="653"/>
                  </a:lnTo>
                  <a:lnTo>
                    <a:pt x="2482" y="752"/>
                  </a:lnTo>
                  <a:lnTo>
                    <a:pt x="2526" y="859"/>
                  </a:lnTo>
                  <a:lnTo>
                    <a:pt x="2563" y="970"/>
                  </a:lnTo>
                  <a:lnTo>
                    <a:pt x="2591" y="1084"/>
                  </a:lnTo>
                  <a:lnTo>
                    <a:pt x="2613" y="1203"/>
                  </a:lnTo>
                  <a:lnTo>
                    <a:pt x="2625" y="1324"/>
                  </a:lnTo>
                  <a:lnTo>
                    <a:pt x="2630" y="1449"/>
                  </a:lnTo>
                  <a:lnTo>
                    <a:pt x="2625" y="1573"/>
                  </a:lnTo>
                  <a:lnTo>
                    <a:pt x="2613" y="1695"/>
                  </a:lnTo>
                  <a:lnTo>
                    <a:pt x="2591" y="1813"/>
                  </a:lnTo>
                  <a:lnTo>
                    <a:pt x="2563" y="1928"/>
                  </a:lnTo>
                  <a:lnTo>
                    <a:pt x="2526" y="2037"/>
                  </a:lnTo>
                  <a:lnTo>
                    <a:pt x="2482" y="2143"/>
                  </a:lnTo>
                  <a:lnTo>
                    <a:pt x="2429" y="2245"/>
                  </a:lnTo>
                  <a:lnTo>
                    <a:pt x="2372" y="2339"/>
                  </a:lnTo>
                  <a:lnTo>
                    <a:pt x="2310" y="2428"/>
                  </a:lnTo>
                  <a:lnTo>
                    <a:pt x="2241" y="2511"/>
                  </a:lnTo>
                  <a:lnTo>
                    <a:pt x="2166" y="2587"/>
                  </a:lnTo>
                  <a:lnTo>
                    <a:pt x="2087" y="2656"/>
                  </a:lnTo>
                  <a:lnTo>
                    <a:pt x="2003" y="2717"/>
                  </a:lnTo>
                  <a:lnTo>
                    <a:pt x="1915" y="2769"/>
                  </a:lnTo>
                  <a:lnTo>
                    <a:pt x="1823" y="2813"/>
                  </a:lnTo>
                  <a:lnTo>
                    <a:pt x="1726" y="2848"/>
                  </a:lnTo>
                  <a:lnTo>
                    <a:pt x="1629" y="2875"/>
                  </a:lnTo>
                  <a:lnTo>
                    <a:pt x="1527" y="2890"/>
                  </a:lnTo>
                  <a:lnTo>
                    <a:pt x="1423" y="2895"/>
                  </a:lnTo>
                  <a:lnTo>
                    <a:pt x="1386" y="2895"/>
                  </a:lnTo>
                  <a:lnTo>
                    <a:pt x="1350" y="2894"/>
                  </a:lnTo>
                  <a:lnTo>
                    <a:pt x="1313" y="2890"/>
                  </a:lnTo>
                  <a:lnTo>
                    <a:pt x="1280" y="2894"/>
                  </a:lnTo>
                  <a:lnTo>
                    <a:pt x="1244" y="2895"/>
                  </a:lnTo>
                  <a:lnTo>
                    <a:pt x="1207" y="2895"/>
                  </a:lnTo>
                  <a:lnTo>
                    <a:pt x="1103" y="2890"/>
                  </a:lnTo>
                  <a:lnTo>
                    <a:pt x="1001" y="2875"/>
                  </a:lnTo>
                  <a:lnTo>
                    <a:pt x="904" y="2848"/>
                  </a:lnTo>
                  <a:lnTo>
                    <a:pt x="807" y="2813"/>
                  </a:lnTo>
                  <a:lnTo>
                    <a:pt x="715" y="2769"/>
                  </a:lnTo>
                  <a:lnTo>
                    <a:pt x="627" y="2717"/>
                  </a:lnTo>
                  <a:lnTo>
                    <a:pt x="543" y="2656"/>
                  </a:lnTo>
                  <a:lnTo>
                    <a:pt x="464" y="2587"/>
                  </a:lnTo>
                  <a:lnTo>
                    <a:pt x="389" y="2511"/>
                  </a:lnTo>
                  <a:lnTo>
                    <a:pt x="320" y="2428"/>
                  </a:lnTo>
                  <a:lnTo>
                    <a:pt x="258" y="2339"/>
                  </a:lnTo>
                  <a:lnTo>
                    <a:pt x="201" y="2245"/>
                  </a:lnTo>
                  <a:lnTo>
                    <a:pt x="148" y="2143"/>
                  </a:lnTo>
                  <a:lnTo>
                    <a:pt x="104" y="2037"/>
                  </a:lnTo>
                  <a:lnTo>
                    <a:pt x="67" y="1928"/>
                  </a:lnTo>
                  <a:lnTo>
                    <a:pt x="39" y="1813"/>
                  </a:lnTo>
                  <a:lnTo>
                    <a:pt x="17" y="1695"/>
                  </a:lnTo>
                  <a:lnTo>
                    <a:pt x="5" y="1573"/>
                  </a:lnTo>
                  <a:lnTo>
                    <a:pt x="0" y="1449"/>
                  </a:lnTo>
                  <a:lnTo>
                    <a:pt x="5" y="1324"/>
                  </a:lnTo>
                  <a:lnTo>
                    <a:pt x="17" y="1203"/>
                  </a:lnTo>
                  <a:lnTo>
                    <a:pt x="39" y="1084"/>
                  </a:lnTo>
                  <a:lnTo>
                    <a:pt x="67" y="970"/>
                  </a:lnTo>
                  <a:lnTo>
                    <a:pt x="104" y="859"/>
                  </a:lnTo>
                  <a:lnTo>
                    <a:pt x="148" y="752"/>
                  </a:lnTo>
                  <a:lnTo>
                    <a:pt x="201" y="653"/>
                  </a:lnTo>
                  <a:lnTo>
                    <a:pt x="258" y="557"/>
                  </a:lnTo>
                  <a:lnTo>
                    <a:pt x="320" y="467"/>
                  </a:lnTo>
                  <a:lnTo>
                    <a:pt x="389" y="385"/>
                  </a:lnTo>
                  <a:lnTo>
                    <a:pt x="464" y="309"/>
                  </a:lnTo>
                  <a:lnTo>
                    <a:pt x="543" y="240"/>
                  </a:lnTo>
                  <a:lnTo>
                    <a:pt x="627" y="179"/>
                  </a:lnTo>
                  <a:lnTo>
                    <a:pt x="715" y="127"/>
                  </a:lnTo>
                  <a:lnTo>
                    <a:pt x="807" y="83"/>
                  </a:lnTo>
                  <a:lnTo>
                    <a:pt x="904" y="47"/>
                  </a:lnTo>
                  <a:lnTo>
                    <a:pt x="1001" y="21"/>
                  </a:lnTo>
                  <a:lnTo>
                    <a:pt x="1103" y="5"/>
                  </a:lnTo>
                  <a:lnTo>
                    <a:pt x="120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3FC2133-B438-47E2-8577-D8A8064F187B}"/>
                </a:ext>
              </a:extLst>
            </p:cNvPr>
            <p:cNvCxnSpPr/>
            <p:nvPr/>
          </p:nvCxnSpPr>
          <p:spPr>
            <a:xfrm flipH="1">
              <a:off x="669925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60395F5-BBFC-4021-AACD-CA5B241618D5}"/>
                </a:ext>
              </a:extLst>
            </p:cNvPr>
            <p:cNvCxnSpPr/>
            <p:nvPr/>
          </p:nvCxnSpPr>
          <p:spPr>
            <a:xfrm flipH="1">
              <a:off x="7740488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šľîḍé">
              <a:extLst>
                <a:ext uri="{FF2B5EF4-FFF2-40B4-BE49-F238E27FC236}">
                  <a16:creationId xmlns:a16="http://schemas.microsoft.com/office/drawing/2014/main" xmlns="" id="{D85DCE5C-86CB-4786-9C4C-2DBDEE10BB66}"/>
                </a:ext>
              </a:extLst>
            </p:cNvPr>
            <p:cNvSpPr txBox="1"/>
            <p:nvPr/>
          </p:nvSpPr>
          <p:spPr bwMode="auto">
            <a:xfrm>
              <a:off x="669924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Q1</a:t>
              </a:r>
            </a:p>
          </p:txBody>
        </p:sp>
        <p:sp>
          <p:nvSpPr>
            <p:cNvPr id="11" name="îşḻïḍè">
              <a:extLst>
                <a:ext uri="{FF2B5EF4-FFF2-40B4-BE49-F238E27FC236}">
                  <a16:creationId xmlns:a16="http://schemas.microsoft.com/office/drawing/2014/main" xmlns="" id="{6CDA52EE-03A8-40D7-AEB0-46C97790781F}"/>
                </a:ext>
              </a:extLst>
            </p:cNvPr>
            <p:cNvSpPr/>
            <p:nvPr/>
          </p:nvSpPr>
          <p:spPr bwMode="auto">
            <a:xfrm>
              <a:off x="669924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Sḷidê">
              <a:extLst>
                <a:ext uri="{FF2B5EF4-FFF2-40B4-BE49-F238E27FC236}">
                  <a16:creationId xmlns:a16="http://schemas.microsoft.com/office/drawing/2014/main" xmlns="" id="{3415DF13-FCB8-4A59-A2D8-DA6BCC2D73BC}"/>
                </a:ext>
              </a:extLst>
            </p:cNvPr>
            <p:cNvSpPr txBox="1"/>
            <p:nvPr/>
          </p:nvSpPr>
          <p:spPr bwMode="auto">
            <a:xfrm>
              <a:off x="8659413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Q2</a:t>
              </a:r>
            </a:p>
          </p:txBody>
        </p:sp>
        <p:sp>
          <p:nvSpPr>
            <p:cNvPr id="13" name="ïŝ1idé">
              <a:extLst>
                <a:ext uri="{FF2B5EF4-FFF2-40B4-BE49-F238E27FC236}">
                  <a16:creationId xmlns:a16="http://schemas.microsoft.com/office/drawing/2014/main" xmlns="" id="{A1AA088B-D04C-43C5-800C-94B950AF6620}"/>
                </a:ext>
              </a:extLst>
            </p:cNvPr>
            <p:cNvSpPr/>
            <p:nvPr/>
          </p:nvSpPr>
          <p:spPr bwMode="auto">
            <a:xfrm>
              <a:off x="8659413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ṧlïḑè">
              <a:extLst>
                <a:ext uri="{FF2B5EF4-FFF2-40B4-BE49-F238E27FC236}">
                  <a16:creationId xmlns:a16="http://schemas.microsoft.com/office/drawing/2014/main" xmlns="" id="{E7AF5DFE-1D68-4A36-9554-0F10D6419E21}"/>
                </a:ext>
              </a:extLst>
            </p:cNvPr>
            <p:cNvSpPr txBox="1"/>
            <p:nvPr/>
          </p:nvSpPr>
          <p:spPr bwMode="auto">
            <a:xfrm>
              <a:off x="669924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Q3</a:t>
              </a:r>
            </a:p>
          </p:txBody>
        </p:sp>
        <p:sp>
          <p:nvSpPr>
            <p:cNvPr id="15" name="íṡliḓê">
              <a:extLst>
                <a:ext uri="{FF2B5EF4-FFF2-40B4-BE49-F238E27FC236}">
                  <a16:creationId xmlns:a16="http://schemas.microsoft.com/office/drawing/2014/main" xmlns="" id="{EFB23925-B040-4F35-8206-253D3755DA75}"/>
                </a:ext>
              </a:extLst>
            </p:cNvPr>
            <p:cNvSpPr/>
            <p:nvPr/>
          </p:nvSpPr>
          <p:spPr bwMode="auto">
            <a:xfrm>
              <a:off x="669924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ṩlïde">
              <a:extLst>
                <a:ext uri="{FF2B5EF4-FFF2-40B4-BE49-F238E27FC236}">
                  <a16:creationId xmlns:a16="http://schemas.microsoft.com/office/drawing/2014/main" xmlns="" id="{85C1316B-6A86-470B-BA31-BCC397D50EBE}"/>
                </a:ext>
              </a:extLst>
            </p:cNvPr>
            <p:cNvSpPr txBox="1"/>
            <p:nvPr/>
          </p:nvSpPr>
          <p:spPr bwMode="auto">
            <a:xfrm>
              <a:off x="8659413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Q4</a:t>
              </a:r>
            </a:p>
          </p:txBody>
        </p:sp>
        <p:sp>
          <p:nvSpPr>
            <p:cNvPr id="17" name="îṡ1iḋé">
              <a:extLst>
                <a:ext uri="{FF2B5EF4-FFF2-40B4-BE49-F238E27FC236}">
                  <a16:creationId xmlns:a16="http://schemas.microsoft.com/office/drawing/2014/main" xmlns="" id="{073C232A-928C-4260-9890-9A3F0D4D19BA}"/>
                </a:ext>
              </a:extLst>
            </p:cNvPr>
            <p:cNvSpPr/>
            <p:nvPr/>
          </p:nvSpPr>
          <p:spPr bwMode="auto">
            <a:xfrm>
              <a:off x="8659413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8" name="ïṣ1iḋe">
              <a:extLst>
                <a:ext uri="{FF2B5EF4-FFF2-40B4-BE49-F238E27FC236}">
                  <a16:creationId xmlns:a16="http://schemas.microsoft.com/office/drawing/2014/main" xmlns="" id="{5B795CB7-4A81-4687-BE64-FF92BF17A369}"/>
                </a:ext>
              </a:extLst>
            </p:cNvPr>
            <p:cNvGrpSpPr/>
            <p:nvPr/>
          </p:nvGrpSpPr>
          <p:grpSpPr>
            <a:xfrm>
              <a:off x="4347217" y="1131861"/>
              <a:ext cx="3304657" cy="4991393"/>
              <a:chOff x="4347217" y="1131861"/>
              <a:chExt cx="3304657" cy="4991393"/>
            </a:xfrm>
          </p:grpSpPr>
          <p:sp>
            <p:nvSpPr>
              <p:cNvPr id="19" name="îṩľïḍe">
                <a:extLst>
                  <a:ext uri="{FF2B5EF4-FFF2-40B4-BE49-F238E27FC236}">
                    <a16:creationId xmlns:a16="http://schemas.microsoft.com/office/drawing/2014/main" xmlns="" id="{BF836384-AC0A-4A12-8F0E-9C0FBC69092C}"/>
                  </a:ext>
                </a:extLst>
              </p:cNvPr>
              <p:cNvSpPr/>
              <p:nvPr/>
            </p:nvSpPr>
            <p:spPr bwMode="auto">
              <a:xfrm>
                <a:off x="4347217" y="1990044"/>
                <a:ext cx="3146336" cy="4133210"/>
              </a:xfrm>
              <a:custGeom>
                <a:avLst/>
                <a:gdLst/>
                <a:ahLst/>
                <a:cxnLst>
                  <a:cxn ang="0">
                    <a:pos x="3551" y="145"/>
                  </a:cxn>
                  <a:cxn ang="0">
                    <a:pos x="3622" y="118"/>
                  </a:cxn>
                  <a:cxn ang="0">
                    <a:pos x="3702" y="112"/>
                  </a:cxn>
                  <a:cxn ang="0">
                    <a:pos x="3613" y="195"/>
                  </a:cxn>
                  <a:cxn ang="0">
                    <a:pos x="3780" y="173"/>
                  </a:cxn>
                  <a:cxn ang="0">
                    <a:pos x="3583" y="244"/>
                  </a:cxn>
                  <a:cxn ang="0">
                    <a:pos x="3697" y="255"/>
                  </a:cxn>
                  <a:cxn ang="0">
                    <a:pos x="3428" y="388"/>
                  </a:cxn>
                  <a:cxn ang="0">
                    <a:pos x="3099" y="587"/>
                  </a:cxn>
                  <a:cxn ang="0">
                    <a:pos x="2651" y="875"/>
                  </a:cxn>
                  <a:cxn ang="0">
                    <a:pos x="2509" y="1017"/>
                  </a:cxn>
                  <a:cxn ang="0">
                    <a:pos x="2530" y="2376"/>
                  </a:cxn>
                  <a:cxn ang="0">
                    <a:pos x="2577" y="2908"/>
                  </a:cxn>
                  <a:cxn ang="0">
                    <a:pos x="2680" y="3418"/>
                  </a:cxn>
                  <a:cxn ang="0">
                    <a:pos x="2674" y="3822"/>
                  </a:cxn>
                  <a:cxn ang="0">
                    <a:pos x="2671" y="4261"/>
                  </a:cxn>
                  <a:cxn ang="0">
                    <a:pos x="2803" y="4441"/>
                  </a:cxn>
                  <a:cxn ang="0">
                    <a:pos x="2779" y="4567"/>
                  </a:cxn>
                  <a:cxn ang="0">
                    <a:pos x="2752" y="4676"/>
                  </a:cxn>
                  <a:cxn ang="0">
                    <a:pos x="2799" y="4705"/>
                  </a:cxn>
                  <a:cxn ang="0">
                    <a:pos x="3014" y="4786"/>
                  </a:cxn>
                  <a:cxn ang="0">
                    <a:pos x="2785" y="4967"/>
                  </a:cxn>
                  <a:cxn ang="0">
                    <a:pos x="2461" y="4929"/>
                  </a:cxn>
                  <a:cxn ang="0">
                    <a:pos x="2365" y="4783"/>
                  </a:cxn>
                  <a:cxn ang="0">
                    <a:pos x="2416" y="4667"/>
                  </a:cxn>
                  <a:cxn ang="0">
                    <a:pos x="2351" y="4510"/>
                  </a:cxn>
                  <a:cxn ang="0">
                    <a:pos x="2297" y="4136"/>
                  </a:cxn>
                  <a:cxn ang="0">
                    <a:pos x="2141" y="2760"/>
                  </a:cxn>
                  <a:cxn ang="0">
                    <a:pos x="2009" y="3107"/>
                  </a:cxn>
                  <a:cxn ang="0">
                    <a:pos x="1559" y="4825"/>
                  </a:cxn>
                  <a:cxn ang="0">
                    <a:pos x="1095" y="4959"/>
                  </a:cxn>
                  <a:cxn ang="0">
                    <a:pos x="1125" y="4786"/>
                  </a:cxn>
                  <a:cxn ang="0">
                    <a:pos x="1244" y="4418"/>
                  </a:cxn>
                  <a:cxn ang="0">
                    <a:pos x="1348" y="3780"/>
                  </a:cxn>
                  <a:cxn ang="0">
                    <a:pos x="1474" y="3006"/>
                  </a:cxn>
                  <a:cxn ang="0">
                    <a:pos x="1528" y="2309"/>
                  </a:cxn>
                  <a:cxn ang="0">
                    <a:pos x="1145" y="1397"/>
                  </a:cxn>
                  <a:cxn ang="0">
                    <a:pos x="421" y="1471"/>
                  </a:cxn>
                  <a:cxn ang="0">
                    <a:pos x="251" y="1542"/>
                  </a:cxn>
                  <a:cxn ang="0">
                    <a:pos x="160" y="1534"/>
                  </a:cxn>
                  <a:cxn ang="0">
                    <a:pos x="70" y="1534"/>
                  </a:cxn>
                  <a:cxn ang="0">
                    <a:pos x="0" y="1486"/>
                  </a:cxn>
                  <a:cxn ang="0">
                    <a:pos x="17" y="1397"/>
                  </a:cxn>
                  <a:cxn ang="0">
                    <a:pos x="183" y="1371"/>
                  </a:cxn>
                  <a:cxn ang="0">
                    <a:pos x="213" y="1213"/>
                  </a:cxn>
                  <a:cxn ang="0">
                    <a:pos x="302" y="1342"/>
                  </a:cxn>
                  <a:cxn ang="0">
                    <a:pos x="676" y="1312"/>
                  </a:cxn>
                  <a:cxn ang="0">
                    <a:pos x="976" y="1232"/>
                  </a:cxn>
                  <a:cxn ang="0">
                    <a:pos x="1279" y="1103"/>
                  </a:cxn>
                  <a:cxn ang="0">
                    <a:pos x="1661" y="842"/>
                  </a:cxn>
                  <a:cxn ang="0">
                    <a:pos x="1888" y="751"/>
                  </a:cxn>
                  <a:cxn ang="0">
                    <a:pos x="1816" y="510"/>
                  </a:cxn>
                  <a:cxn ang="0">
                    <a:pos x="1762" y="192"/>
                  </a:cxn>
                  <a:cxn ang="0">
                    <a:pos x="2114" y="71"/>
                  </a:cxn>
                  <a:cxn ang="0">
                    <a:pos x="2255" y="303"/>
                  </a:cxn>
                  <a:cxn ang="0">
                    <a:pos x="2217" y="620"/>
                  </a:cxn>
                  <a:cxn ang="0">
                    <a:pos x="2137" y="707"/>
                  </a:cxn>
                  <a:cxn ang="0">
                    <a:pos x="2918" y="471"/>
                  </a:cxn>
                  <a:cxn ang="0">
                    <a:pos x="3274" y="300"/>
                  </a:cxn>
                  <a:cxn ang="0">
                    <a:pos x="3334" y="39"/>
                  </a:cxn>
                  <a:cxn ang="0">
                    <a:pos x="3382" y="124"/>
                  </a:cxn>
                  <a:cxn ang="0">
                    <a:pos x="3489" y="109"/>
                  </a:cxn>
                </a:cxnLst>
                <a:rect l="0" t="0" r="r" b="b"/>
                <a:pathLst>
                  <a:path w="3783" h="4970">
                    <a:moveTo>
                      <a:pt x="3590" y="0"/>
                    </a:moveTo>
                    <a:lnTo>
                      <a:pt x="3596" y="0"/>
                    </a:lnTo>
                    <a:lnTo>
                      <a:pt x="3599" y="3"/>
                    </a:lnTo>
                    <a:lnTo>
                      <a:pt x="3599" y="12"/>
                    </a:lnTo>
                    <a:lnTo>
                      <a:pt x="3598" y="26"/>
                    </a:lnTo>
                    <a:lnTo>
                      <a:pt x="3592" y="44"/>
                    </a:lnTo>
                    <a:lnTo>
                      <a:pt x="3581" y="69"/>
                    </a:lnTo>
                    <a:lnTo>
                      <a:pt x="3568" y="101"/>
                    </a:lnTo>
                    <a:lnTo>
                      <a:pt x="3559" y="125"/>
                    </a:lnTo>
                    <a:lnTo>
                      <a:pt x="3551" y="145"/>
                    </a:lnTo>
                    <a:lnTo>
                      <a:pt x="3548" y="157"/>
                    </a:lnTo>
                    <a:lnTo>
                      <a:pt x="3547" y="164"/>
                    </a:lnTo>
                    <a:lnTo>
                      <a:pt x="3550" y="169"/>
                    </a:lnTo>
                    <a:lnTo>
                      <a:pt x="3553" y="169"/>
                    </a:lnTo>
                    <a:lnTo>
                      <a:pt x="3560" y="164"/>
                    </a:lnTo>
                    <a:lnTo>
                      <a:pt x="3569" y="158"/>
                    </a:lnTo>
                    <a:lnTo>
                      <a:pt x="3580" y="149"/>
                    </a:lnTo>
                    <a:lnTo>
                      <a:pt x="3592" y="140"/>
                    </a:lnTo>
                    <a:lnTo>
                      <a:pt x="3607" y="128"/>
                    </a:lnTo>
                    <a:lnTo>
                      <a:pt x="3622" y="118"/>
                    </a:lnTo>
                    <a:lnTo>
                      <a:pt x="3639" y="106"/>
                    </a:lnTo>
                    <a:lnTo>
                      <a:pt x="3657" y="95"/>
                    </a:lnTo>
                    <a:lnTo>
                      <a:pt x="3676" y="86"/>
                    </a:lnTo>
                    <a:lnTo>
                      <a:pt x="3696" y="78"/>
                    </a:lnTo>
                    <a:lnTo>
                      <a:pt x="3716" y="72"/>
                    </a:lnTo>
                    <a:lnTo>
                      <a:pt x="3737" y="71"/>
                    </a:lnTo>
                    <a:lnTo>
                      <a:pt x="3735" y="78"/>
                    </a:lnTo>
                    <a:lnTo>
                      <a:pt x="3729" y="88"/>
                    </a:lnTo>
                    <a:lnTo>
                      <a:pt x="3717" y="98"/>
                    </a:lnTo>
                    <a:lnTo>
                      <a:pt x="3702" y="112"/>
                    </a:lnTo>
                    <a:lnTo>
                      <a:pt x="3685" y="124"/>
                    </a:lnTo>
                    <a:lnTo>
                      <a:pt x="3667" y="137"/>
                    </a:lnTo>
                    <a:lnTo>
                      <a:pt x="3651" y="149"/>
                    </a:lnTo>
                    <a:lnTo>
                      <a:pt x="3636" y="161"/>
                    </a:lnTo>
                    <a:lnTo>
                      <a:pt x="3622" y="173"/>
                    </a:lnTo>
                    <a:lnTo>
                      <a:pt x="3610" y="183"/>
                    </a:lnTo>
                    <a:lnTo>
                      <a:pt x="3604" y="189"/>
                    </a:lnTo>
                    <a:lnTo>
                      <a:pt x="3601" y="193"/>
                    </a:lnTo>
                    <a:lnTo>
                      <a:pt x="3604" y="196"/>
                    </a:lnTo>
                    <a:lnTo>
                      <a:pt x="3613" y="195"/>
                    </a:lnTo>
                    <a:lnTo>
                      <a:pt x="3630" y="193"/>
                    </a:lnTo>
                    <a:lnTo>
                      <a:pt x="3652" y="187"/>
                    </a:lnTo>
                    <a:lnTo>
                      <a:pt x="3682" y="180"/>
                    </a:lnTo>
                    <a:lnTo>
                      <a:pt x="3716" y="170"/>
                    </a:lnTo>
                    <a:lnTo>
                      <a:pt x="3741" y="166"/>
                    </a:lnTo>
                    <a:lnTo>
                      <a:pt x="3761" y="163"/>
                    </a:lnTo>
                    <a:lnTo>
                      <a:pt x="3774" y="163"/>
                    </a:lnTo>
                    <a:lnTo>
                      <a:pt x="3782" y="164"/>
                    </a:lnTo>
                    <a:lnTo>
                      <a:pt x="3783" y="167"/>
                    </a:lnTo>
                    <a:lnTo>
                      <a:pt x="3780" y="173"/>
                    </a:lnTo>
                    <a:lnTo>
                      <a:pt x="3771" y="180"/>
                    </a:lnTo>
                    <a:lnTo>
                      <a:pt x="3744" y="193"/>
                    </a:lnTo>
                    <a:lnTo>
                      <a:pt x="3725" y="201"/>
                    </a:lnTo>
                    <a:lnTo>
                      <a:pt x="3703" y="208"/>
                    </a:lnTo>
                    <a:lnTo>
                      <a:pt x="3679" y="214"/>
                    </a:lnTo>
                    <a:lnTo>
                      <a:pt x="3652" y="222"/>
                    </a:lnTo>
                    <a:lnTo>
                      <a:pt x="3625" y="226"/>
                    </a:lnTo>
                    <a:lnTo>
                      <a:pt x="3608" y="231"/>
                    </a:lnTo>
                    <a:lnTo>
                      <a:pt x="3595" y="237"/>
                    </a:lnTo>
                    <a:lnTo>
                      <a:pt x="3583" y="244"/>
                    </a:lnTo>
                    <a:lnTo>
                      <a:pt x="3577" y="252"/>
                    </a:lnTo>
                    <a:lnTo>
                      <a:pt x="3574" y="259"/>
                    </a:lnTo>
                    <a:lnTo>
                      <a:pt x="3575" y="266"/>
                    </a:lnTo>
                    <a:lnTo>
                      <a:pt x="3583" y="269"/>
                    </a:lnTo>
                    <a:lnTo>
                      <a:pt x="3596" y="269"/>
                    </a:lnTo>
                    <a:lnTo>
                      <a:pt x="3621" y="266"/>
                    </a:lnTo>
                    <a:lnTo>
                      <a:pt x="3643" y="262"/>
                    </a:lnTo>
                    <a:lnTo>
                      <a:pt x="3664" y="259"/>
                    </a:lnTo>
                    <a:lnTo>
                      <a:pt x="3682" y="258"/>
                    </a:lnTo>
                    <a:lnTo>
                      <a:pt x="3697" y="255"/>
                    </a:lnTo>
                    <a:lnTo>
                      <a:pt x="3714" y="255"/>
                    </a:lnTo>
                    <a:lnTo>
                      <a:pt x="3717" y="256"/>
                    </a:lnTo>
                    <a:lnTo>
                      <a:pt x="3713" y="259"/>
                    </a:lnTo>
                    <a:lnTo>
                      <a:pt x="3702" y="266"/>
                    </a:lnTo>
                    <a:lnTo>
                      <a:pt x="3685" y="273"/>
                    </a:lnTo>
                    <a:lnTo>
                      <a:pt x="3661" y="284"/>
                    </a:lnTo>
                    <a:lnTo>
                      <a:pt x="3630" y="297"/>
                    </a:lnTo>
                    <a:lnTo>
                      <a:pt x="3562" y="326"/>
                    </a:lnTo>
                    <a:lnTo>
                      <a:pt x="3492" y="356"/>
                    </a:lnTo>
                    <a:lnTo>
                      <a:pt x="3428" y="388"/>
                    </a:lnTo>
                    <a:lnTo>
                      <a:pt x="3369" y="422"/>
                    </a:lnTo>
                    <a:lnTo>
                      <a:pt x="3334" y="447"/>
                    </a:lnTo>
                    <a:lnTo>
                      <a:pt x="3304" y="472"/>
                    </a:lnTo>
                    <a:lnTo>
                      <a:pt x="3275" y="495"/>
                    </a:lnTo>
                    <a:lnTo>
                      <a:pt x="3248" y="517"/>
                    </a:lnTo>
                    <a:lnTo>
                      <a:pt x="3218" y="535"/>
                    </a:lnTo>
                    <a:lnTo>
                      <a:pt x="3186" y="549"/>
                    </a:lnTo>
                    <a:lnTo>
                      <a:pt x="3162" y="558"/>
                    </a:lnTo>
                    <a:lnTo>
                      <a:pt x="3134" y="570"/>
                    </a:lnTo>
                    <a:lnTo>
                      <a:pt x="3099" y="587"/>
                    </a:lnTo>
                    <a:lnTo>
                      <a:pt x="3061" y="603"/>
                    </a:lnTo>
                    <a:lnTo>
                      <a:pt x="2977" y="646"/>
                    </a:lnTo>
                    <a:lnTo>
                      <a:pt x="2846" y="718"/>
                    </a:lnTo>
                    <a:lnTo>
                      <a:pt x="2805" y="744"/>
                    </a:lnTo>
                    <a:lnTo>
                      <a:pt x="2766" y="768"/>
                    </a:lnTo>
                    <a:lnTo>
                      <a:pt x="2732" y="792"/>
                    </a:lnTo>
                    <a:lnTo>
                      <a:pt x="2702" y="815"/>
                    </a:lnTo>
                    <a:lnTo>
                      <a:pt x="2678" y="837"/>
                    </a:lnTo>
                    <a:lnTo>
                      <a:pt x="2660" y="857"/>
                    </a:lnTo>
                    <a:lnTo>
                      <a:pt x="2651" y="875"/>
                    </a:lnTo>
                    <a:lnTo>
                      <a:pt x="2651" y="897"/>
                    </a:lnTo>
                    <a:lnTo>
                      <a:pt x="2657" y="920"/>
                    </a:lnTo>
                    <a:lnTo>
                      <a:pt x="2666" y="943"/>
                    </a:lnTo>
                    <a:lnTo>
                      <a:pt x="2675" y="967"/>
                    </a:lnTo>
                    <a:lnTo>
                      <a:pt x="2668" y="970"/>
                    </a:lnTo>
                    <a:lnTo>
                      <a:pt x="2654" y="973"/>
                    </a:lnTo>
                    <a:lnTo>
                      <a:pt x="2634" y="979"/>
                    </a:lnTo>
                    <a:lnTo>
                      <a:pt x="2610" y="986"/>
                    </a:lnTo>
                    <a:lnTo>
                      <a:pt x="2533" y="1009"/>
                    </a:lnTo>
                    <a:lnTo>
                      <a:pt x="2509" y="1017"/>
                    </a:lnTo>
                    <a:lnTo>
                      <a:pt x="2490" y="1023"/>
                    </a:lnTo>
                    <a:lnTo>
                      <a:pt x="2476" y="1027"/>
                    </a:lnTo>
                    <a:lnTo>
                      <a:pt x="2469" y="1030"/>
                    </a:lnTo>
                    <a:lnTo>
                      <a:pt x="2641" y="2326"/>
                    </a:lnTo>
                    <a:lnTo>
                      <a:pt x="2618" y="2327"/>
                    </a:lnTo>
                    <a:lnTo>
                      <a:pt x="2600" y="2332"/>
                    </a:lnTo>
                    <a:lnTo>
                      <a:pt x="2583" y="2336"/>
                    </a:lnTo>
                    <a:lnTo>
                      <a:pt x="2565" y="2341"/>
                    </a:lnTo>
                    <a:lnTo>
                      <a:pt x="2543" y="2342"/>
                    </a:lnTo>
                    <a:lnTo>
                      <a:pt x="2530" y="2376"/>
                    </a:lnTo>
                    <a:lnTo>
                      <a:pt x="2523" y="2416"/>
                    </a:lnTo>
                    <a:lnTo>
                      <a:pt x="2518" y="2460"/>
                    </a:lnTo>
                    <a:lnTo>
                      <a:pt x="2517" y="2510"/>
                    </a:lnTo>
                    <a:lnTo>
                      <a:pt x="2520" y="2563"/>
                    </a:lnTo>
                    <a:lnTo>
                      <a:pt x="2524" y="2617"/>
                    </a:lnTo>
                    <a:lnTo>
                      <a:pt x="2532" y="2676"/>
                    </a:lnTo>
                    <a:lnTo>
                      <a:pt x="2541" y="2733"/>
                    </a:lnTo>
                    <a:lnTo>
                      <a:pt x="2552" y="2792"/>
                    </a:lnTo>
                    <a:lnTo>
                      <a:pt x="2564" y="2851"/>
                    </a:lnTo>
                    <a:lnTo>
                      <a:pt x="2577" y="2908"/>
                    </a:lnTo>
                    <a:lnTo>
                      <a:pt x="2589" y="2962"/>
                    </a:lnTo>
                    <a:lnTo>
                      <a:pt x="2603" y="3015"/>
                    </a:lnTo>
                    <a:lnTo>
                      <a:pt x="2616" y="3063"/>
                    </a:lnTo>
                    <a:lnTo>
                      <a:pt x="2628" y="3107"/>
                    </a:lnTo>
                    <a:lnTo>
                      <a:pt x="2639" y="3146"/>
                    </a:lnTo>
                    <a:lnTo>
                      <a:pt x="2648" y="3178"/>
                    </a:lnTo>
                    <a:lnTo>
                      <a:pt x="2665" y="3243"/>
                    </a:lnTo>
                    <a:lnTo>
                      <a:pt x="2675" y="3305"/>
                    </a:lnTo>
                    <a:lnTo>
                      <a:pt x="2680" y="3362"/>
                    </a:lnTo>
                    <a:lnTo>
                      <a:pt x="2680" y="3418"/>
                    </a:lnTo>
                    <a:lnTo>
                      <a:pt x="2675" y="3471"/>
                    </a:lnTo>
                    <a:lnTo>
                      <a:pt x="2669" y="3520"/>
                    </a:lnTo>
                    <a:lnTo>
                      <a:pt x="2663" y="3567"/>
                    </a:lnTo>
                    <a:lnTo>
                      <a:pt x="2656" y="3612"/>
                    </a:lnTo>
                    <a:lnTo>
                      <a:pt x="2650" y="3655"/>
                    </a:lnTo>
                    <a:lnTo>
                      <a:pt x="2647" y="3694"/>
                    </a:lnTo>
                    <a:lnTo>
                      <a:pt x="2648" y="3732"/>
                    </a:lnTo>
                    <a:lnTo>
                      <a:pt x="2653" y="3766"/>
                    </a:lnTo>
                    <a:lnTo>
                      <a:pt x="2665" y="3800"/>
                    </a:lnTo>
                    <a:lnTo>
                      <a:pt x="2674" y="3822"/>
                    </a:lnTo>
                    <a:lnTo>
                      <a:pt x="2680" y="3852"/>
                    </a:lnTo>
                    <a:lnTo>
                      <a:pt x="2684" y="3889"/>
                    </a:lnTo>
                    <a:lnTo>
                      <a:pt x="2687" y="3929"/>
                    </a:lnTo>
                    <a:lnTo>
                      <a:pt x="2689" y="3974"/>
                    </a:lnTo>
                    <a:lnTo>
                      <a:pt x="2689" y="4067"/>
                    </a:lnTo>
                    <a:lnTo>
                      <a:pt x="2686" y="4113"/>
                    </a:lnTo>
                    <a:lnTo>
                      <a:pt x="2683" y="4157"/>
                    </a:lnTo>
                    <a:lnTo>
                      <a:pt x="2680" y="4196"/>
                    </a:lnTo>
                    <a:lnTo>
                      <a:pt x="2675" y="4232"/>
                    </a:lnTo>
                    <a:lnTo>
                      <a:pt x="2671" y="4261"/>
                    </a:lnTo>
                    <a:lnTo>
                      <a:pt x="2665" y="4282"/>
                    </a:lnTo>
                    <a:lnTo>
                      <a:pt x="2675" y="4297"/>
                    </a:lnTo>
                    <a:lnTo>
                      <a:pt x="2689" y="4311"/>
                    </a:lnTo>
                    <a:lnTo>
                      <a:pt x="2705" y="4324"/>
                    </a:lnTo>
                    <a:lnTo>
                      <a:pt x="2760" y="4365"/>
                    </a:lnTo>
                    <a:lnTo>
                      <a:pt x="2776" y="4379"/>
                    </a:lnTo>
                    <a:lnTo>
                      <a:pt x="2790" y="4394"/>
                    </a:lnTo>
                    <a:lnTo>
                      <a:pt x="2800" y="4409"/>
                    </a:lnTo>
                    <a:lnTo>
                      <a:pt x="2805" y="4424"/>
                    </a:lnTo>
                    <a:lnTo>
                      <a:pt x="2803" y="4441"/>
                    </a:lnTo>
                    <a:lnTo>
                      <a:pt x="2796" y="4460"/>
                    </a:lnTo>
                    <a:lnTo>
                      <a:pt x="2779" y="4480"/>
                    </a:lnTo>
                    <a:lnTo>
                      <a:pt x="2761" y="4499"/>
                    </a:lnTo>
                    <a:lnTo>
                      <a:pt x="2751" y="4516"/>
                    </a:lnTo>
                    <a:lnTo>
                      <a:pt x="2746" y="4530"/>
                    </a:lnTo>
                    <a:lnTo>
                      <a:pt x="2746" y="4540"/>
                    </a:lnTo>
                    <a:lnTo>
                      <a:pt x="2751" y="4549"/>
                    </a:lnTo>
                    <a:lnTo>
                      <a:pt x="2758" y="4557"/>
                    </a:lnTo>
                    <a:lnTo>
                      <a:pt x="2767" y="4563"/>
                    </a:lnTo>
                    <a:lnTo>
                      <a:pt x="2779" y="4567"/>
                    </a:lnTo>
                    <a:lnTo>
                      <a:pt x="2791" y="4573"/>
                    </a:lnTo>
                    <a:lnTo>
                      <a:pt x="2812" y="4585"/>
                    </a:lnTo>
                    <a:lnTo>
                      <a:pt x="2820" y="4593"/>
                    </a:lnTo>
                    <a:lnTo>
                      <a:pt x="2826" y="4602"/>
                    </a:lnTo>
                    <a:lnTo>
                      <a:pt x="2826" y="4614"/>
                    </a:lnTo>
                    <a:lnTo>
                      <a:pt x="2821" y="4629"/>
                    </a:lnTo>
                    <a:lnTo>
                      <a:pt x="2812" y="4646"/>
                    </a:lnTo>
                    <a:lnTo>
                      <a:pt x="2796" y="4667"/>
                    </a:lnTo>
                    <a:lnTo>
                      <a:pt x="2773" y="4668"/>
                    </a:lnTo>
                    <a:lnTo>
                      <a:pt x="2752" y="4676"/>
                    </a:lnTo>
                    <a:lnTo>
                      <a:pt x="2737" y="4686"/>
                    </a:lnTo>
                    <a:lnTo>
                      <a:pt x="2725" y="4703"/>
                    </a:lnTo>
                    <a:lnTo>
                      <a:pt x="2717" y="4724"/>
                    </a:lnTo>
                    <a:lnTo>
                      <a:pt x="2714" y="4750"/>
                    </a:lnTo>
                    <a:lnTo>
                      <a:pt x="2717" y="4735"/>
                    </a:lnTo>
                    <a:lnTo>
                      <a:pt x="2726" y="4724"/>
                    </a:lnTo>
                    <a:lnTo>
                      <a:pt x="2740" y="4715"/>
                    </a:lnTo>
                    <a:lnTo>
                      <a:pt x="2757" y="4709"/>
                    </a:lnTo>
                    <a:lnTo>
                      <a:pt x="2776" y="4706"/>
                    </a:lnTo>
                    <a:lnTo>
                      <a:pt x="2799" y="4705"/>
                    </a:lnTo>
                    <a:lnTo>
                      <a:pt x="2844" y="4705"/>
                    </a:lnTo>
                    <a:lnTo>
                      <a:pt x="2886" y="4708"/>
                    </a:lnTo>
                    <a:lnTo>
                      <a:pt x="2904" y="4709"/>
                    </a:lnTo>
                    <a:lnTo>
                      <a:pt x="2918" y="4709"/>
                    </a:lnTo>
                    <a:lnTo>
                      <a:pt x="2944" y="4712"/>
                    </a:lnTo>
                    <a:lnTo>
                      <a:pt x="2966" y="4720"/>
                    </a:lnTo>
                    <a:lnTo>
                      <a:pt x="2983" y="4732"/>
                    </a:lnTo>
                    <a:lnTo>
                      <a:pt x="2996" y="4747"/>
                    </a:lnTo>
                    <a:lnTo>
                      <a:pt x="3007" y="4765"/>
                    </a:lnTo>
                    <a:lnTo>
                      <a:pt x="3014" y="4786"/>
                    </a:lnTo>
                    <a:lnTo>
                      <a:pt x="3020" y="4810"/>
                    </a:lnTo>
                    <a:lnTo>
                      <a:pt x="3023" y="4834"/>
                    </a:lnTo>
                    <a:lnTo>
                      <a:pt x="3025" y="4858"/>
                    </a:lnTo>
                    <a:lnTo>
                      <a:pt x="3025" y="4953"/>
                    </a:lnTo>
                    <a:lnTo>
                      <a:pt x="2998" y="4953"/>
                    </a:lnTo>
                    <a:lnTo>
                      <a:pt x="2969" y="4955"/>
                    </a:lnTo>
                    <a:lnTo>
                      <a:pt x="2936" y="4956"/>
                    </a:lnTo>
                    <a:lnTo>
                      <a:pt x="2864" y="4962"/>
                    </a:lnTo>
                    <a:lnTo>
                      <a:pt x="2824" y="4964"/>
                    </a:lnTo>
                    <a:lnTo>
                      <a:pt x="2785" y="4967"/>
                    </a:lnTo>
                    <a:lnTo>
                      <a:pt x="2746" y="4968"/>
                    </a:lnTo>
                    <a:lnTo>
                      <a:pt x="2705" y="4970"/>
                    </a:lnTo>
                    <a:lnTo>
                      <a:pt x="2668" y="4970"/>
                    </a:lnTo>
                    <a:lnTo>
                      <a:pt x="2630" y="4968"/>
                    </a:lnTo>
                    <a:lnTo>
                      <a:pt x="2594" y="4967"/>
                    </a:lnTo>
                    <a:lnTo>
                      <a:pt x="2561" y="4962"/>
                    </a:lnTo>
                    <a:lnTo>
                      <a:pt x="2530" y="4958"/>
                    </a:lnTo>
                    <a:lnTo>
                      <a:pt x="2503" y="4950"/>
                    </a:lnTo>
                    <a:lnTo>
                      <a:pt x="2479" y="4941"/>
                    </a:lnTo>
                    <a:lnTo>
                      <a:pt x="2461" y="4929"/>
                    </a:lnTo>
                    <a:lnTo>
                      <a:pt x="2446" y="4916"/>
                    </a:lnTo>
                    <a:lnTo>
                      <a:pt x="2438" y="4898"/>
                    </a:lnTo>
                    <a:lnTo>
                      <a:pt x="2435" y="4878"/>
                    </a:lnTo>
                    <a:lnTo>
                      <a:pt x="2440" y="4855"/>
                    </a:lnTo>
                    <a:lnTo>
                      <a:pt x="2451" y="4828"/>
                    </a:lnTo>
                    <a:lnTo>
                      <a:pt x="2469" y="4798"/>
                    </a:lnTo>
                    <a:lnTo>
                      <a:pt x="2431" y="4797"/>
                    </a:lnTo>
                    <a:lnTo>
                      <a:pt x="2402" y="4794"/>
                    </a:lnTo>
                    <a:lnTo>
                      <a:pt x="2380" y="4789"/>
                    </a:lnTo>
                    <a:lnTo>
                      <a:pt x="2365" y="4783"/>
                    </a:lnTo>
                    <a:lnTo>
                      <a:pt x="2356" y="4775"/>
                    </a:lnTo>
                    <a:lnTo>
                      <a:pt x="2351" y="4766"/>
                    </a:lnTo>
                    <a:lnTo>
                      <a:pt x="2351" y="4757"/>
                    </a:lnTo>
                    <a:lnTo>
                      <a:pt x="2354" y="4747"/>
                    </a:lnTo>
                    <a:lnTo>
                      <a:pt x="2369" y="4726"/>
                    </a:lnTo>
                    <a:lnTo>
                      <a:pt x="2378" y="4714"/>
                    </a:lnTo>
                    <a:lnTo>
                      <a:pt x="2389" y="4703"/>
                    </a:lnTo>
                    <a:lnTo>
                      <a:pt x="2398" y="4692"/>
                    </a:lnTo>
                    <a:lnTo>
                      <a:pt x="2413" y="4674"/>
                    </a:lnTo>
                    <a:lnTo>
                      <a:pt x="2416" y="4667"/>
                    </a:lnTo>
                    <a:lnTo>
                      <a:pt x="2416" y="4661"/>
                    </a:lnTo>
                    <a:lnTo>
                      <a:pt x="2411" y="4656"/>
                    </a:lnTo>
                    <a:lnTo>
                      <a:pt x="2402" y="4653"/>
                    </a:lnTo>
                    <a:lnTo>
                      <a:pt x="2387" y="4652"/>
                    </a:lnTo>
                    <a:lnTo>
                      <a:pt x="2383" y="4647"/>
                    </a:lnTo>
                    <a:lnTo>
                      <a:pt x="2377" y="4634"/>
                    </a:lnTo>
                    <a:lnTo>
                      <a:pt x="2371" y="4611"/>
                    </a:lnTo>
                    <a:lnTo>
                      <a:pt x="2365" y="4582"/>
                    </a:lnTo>
                    <a:lnTo>
                      <a:pt x="2359" y="4549"/>
                    </a:lnTo>
                    <a:lnTo>
                      <a:pt x="2351" y="4510"/>
                    </a:lnTo>
                    <a:lnTo>
                      <a:pt x="2345" y="4468"/>
                    </a:lnTo>
                    <a:lnTo>
                      <a:pt x="2339" y="4424"/>
                    </a:lnTo>
                    <a:lnTo>
                      <a:pt x="2331" y="4380"/>
                    </a:lnTo>
                    <a:lnTo>
                      <a:pt x="2325" y="4335"/>
                    </a:lnTo>
                    <a:lnTo>
                      <a:pt x="2319" y="4291"/>
                    </a:lnTo>
                    <a:lnTo>
                      <a:pt x="2315" y="4251"/>
                    </a:lnTo>
                    <a:lnTo>
                      <a:pt x="2309" y="4214"/>
                    </a:lnTo>
                    <a:lnTo>
                      <a:pt x="2304" y="4181"/>
                    </a:lnTo>
                    <a:lnTo>
                      <a:pt x="2300" y="4155"/>
                    </a:lnTo>
                    <a:lnTo>
                      <a:pt x="2297" y="4136"/>
                    </a:lnTo>
                    <a:lnTo>
                      <a:pt x="2092" y="2916"/>
                    </a:lnTo>
                    <a:lnTo>
                      <a:pt x="2105" y="2913"/>
                    </a:lnTo>
                    <a:lnTo>
                      <a:pt x="2116" y="2904"/>
                    </a:lnTo>
                    <a:lnTo>
                      <a:pt x="2125" y="2890"/>
                    </a:lnTo>
                    <a:lnTo>
                      <a:pt x="2131" y="2873"/>
                    </a:lnTo>
                    <a:lnTo>
                      <a:pt x="2135" y="2854"/>
                    </a:lnTo>
                    <a:lnTo>
                      <a:pt x="2138" y="2833"/>
                    </a:lnTo>
                    <a:lnTo>
                      <a:pt x="2140" y="2812"/>
                    </a:lnTo>
                    <a:lnTo>
                      <a:pt x="2141" y="2792"/>
                    </a:lnTo>
                    <a:lnTo>
                      <a:pt x="2141" y="2760"/>
                    </a:lnTo>
                    <a:lnTo>
                      <a:pt x="2138" y="2777"/>
                    </a:lnTo>
                    <a:lnTo>
                      <a:pt x="2129" y="2796"/>
                    </a:lnTo>
                    <a:lnTo>
                      <a:pt x="2116" y="2818"/>
                    </a:lnTo>
                    <a:lnTo>
                      <a:pt x="2099" y="2837"/>
                    </a:lnTo>
                    <a:lnTo>
                      <a:pt x="2081" y="2855"/>
                    </a:lnTo>
                    <a:lnTo>
                      <a:pt x="2062" y="2867"/>
                    </a:lnTo>
                    <a:lnTo>
                      <a:pt x="2043" y="2875"/>
                    </a:lnTo>
                    <a:lnTo>
                      <a:pt x="2039" y="2953"/>
                    </a:lnTo>
                    <a:lnTo>
                      <a:pt x="2027" y="3030"/>
                    </a:lnTo>
                    <a:lnTo>
                      <a:pt x="2009" y="3107"/>
                    </a:lnTo>
                    <a:lnTo>
                      <a:pt x="1985" y="3183"/>
                    </a:lnTo>
                    <a:lnTo>
                      <a:pt x="1958" y="3258"/>
                    </a:lnTo>
                    <a:lnTo>
                      <a:pt x="1863" y="3480"/>
                    </a:lnTo>
                    <a:lnTo>
                      <a:pt x="1831" y="3555"/>
                    </a:lnTo>
                    <a:lnTo>
                      <a:pt x="1802" y="3629"/>
                    </a:lnTo>
                    <a:lnTo>
                      <a:pt x="1777" y="3705"/>
                    </a:lnTo>
                    <a:lnTo>
                      <a:pt x="1755" y="3780"/>
                    </a:lnTo>
                    <a:lnTo>
                      <a:pt x="1740" y="3857"/>
                    </a:lnTo>
                    <a:lnTo>
                      <a:pt x="1576" y="4822"/>
                    </a:lnTo>
                    <a:lnTo>
                      <a:pt x="1559" y="4825"/>
                    </a:lnTo>
                    <a:lnTo>
                      <a:pt x="1541" y="4831"/>
                    </a:lnTo>
                    <a:lnTo>
                      <a:pt x="1523" y="4840"/>
                    </a:lnTo>
                    <a:lnTo>
                      <a:pt x="1507" y="4849"/>
                    </a:lnTo>
                    <a:lnTo>
                      <a:pt x="1495" y="4855"/>
                    </a:lnTo>
                    <a:lnTo>
                      <a:pt x="1484" y="4881"/>
                    </a:lnTo>
                    <a:lnTo>
                      <a:pt x="1478" y="4907"/>
                    </a:lnTo>
                    <a:lnTo>
                      <a:pt x="1472" y="4934"/>
                    </a:lnTo>
                    <a:lnTo>
                      <a:pt x="1461" y="4962"/>
                    </a:lnTo>
                    <a:lnTo>
                      <a:pt x="1119" y="4962"/>
                    </a:lnTo>
                    <a:lnTo>
                      <a:pt x="1095" y="4959"/>
                    </a:lnTo>
                    <a:lnTo>
                      <a:pt x="1079" y="4952"/>
                    </a:lnTo>
                    <a:lnTo>
                      <a:pt x="1066" y="4941"/>
                    </a:lnTo>
                    <a:lnTo>
                      <a:pt x="1059" y="4926"/>
                    </a:lnTo>
                    <a:lnTo>
                      <a:pt x="1056" y="4910"/>
                    </a:lnTo>
                    <a:lnTo>
                      <a:pt x="1057" y="4890"/>
                    </a:lnTo>
                    <a:lnTo>
                      <a:pt x="1062" y="4870"/>
                    </a:lnTo>
                    <a:lnTo>
                      <a:pt x="1069" y="4851"/>
                    </a:lnTo>
                    <a:lnTo>
                      <a:pt x="1094" y="4815"/>
                    </a:lnTo>
                    <a:lnTo>
                      <a:pt x="1109" y="4800"/>
                    </a:lnTo>
                    <a:lnTo>
                      <a:pt x="1125" y="4786"/>
                    </a:lnTo>
                    <a:lnTo>
                      <a:pt x="1142" y="4778"/>
                    </a:lnTo>
                    <a:lnTo>
                      <a:pt x="1160" y="4774"/>
                    </a:lnTo>
                    <a:lnTo>
                      <a:pt x="1164" y="4670"/>
                    </a:lnTo>
                    <a:lnTo>
                      <a:pt x="1175" y="4566"/>
                    </a:lnTo>
                    <a:lnTo>
                      <a:pt x="1193" y="4459"/>
                    </a:lnTo>
                    <a:lnTo>
                      <a:pt x="1199" y="4445"/>
                    </a:lnTo>
                    <a:lnTo>
                      <a:pt x="1208" y="4435"/>
                    </a:lnTo>
                    <a:lnTo>
                      <a:pt x="1219" y="4429"/>
                    </a:lnTo>
                    <a:lnTo>
                      <a:pt x="1232" y="4422"/>
                    </a:lnTo>
                    <a:lnTo>
                      <a:pt x="1244" y="4418"/>
                    </a:lnTo>
                    <a:lnTo>
                      <a:pt x="1256" y="4410"/>
                    </a:lnTo>
                    <a:lnTo>
                      <a:pt x="1265" y="4401"/>
                    </a:lnTo>
                    <a:lnTo>
                      <a:pt x="1272" y="4386"/>
                    </a:lnTo>
                    <a:lnTo>
                      <a:pt x="1288" y="4305"/>
                    </a:lnTo>
                    <a:lnTo>
                      <a:pt x="1300" y="4220"/>
                    </a:lnTo>
                    <a:lnTo>
                      <a:pt x="1308" y="4134"/>
                    </a:lnTo>
                    <a:lnTo>
                      <a:pt x="1315" y="4047"/>
                    </a:lnTo>
                    <a:lnTo>
                      <a:pt x="1324" y="3959"/>
                    </a:lnTo>
                    <a:lnTo>
                      <a:pt x="1335" y="3869"/>
                    </a:lnTo>
                    <a:lnTo>
                      <a:pt x="1348" y="3780"/>
                    </a:lnTo>
                    <a:lnTo>
                      <a:pt x="1365" y="3701"/>
                    </a:lnTo>
                    <a:lnTo>
                      <a:pt x="1383" y="3623"/>
                    </a:lnTo>
                    <a:lnTo>
                      <a:pt x="1404" y="3546"/>
                    </a:lnTo>
                    <a:lnTo>
                      <a:pt x="1424" y="3468"/>
                    </a:lnTo>
                    <a:lnTo>
                      <a:pt x="1442" y="3392"/>
                    </a:lnTo>
                    <a:lnTo>
                      <a:pt x="1457" y="3315"/>
                    </a:lnTo>
                    <a:lnTo>
                      <a:pt x="1468" y="3241"/>
                    </a:lnTo>
                    <a:lnTo>
                      <a:pt x="1471" y="3169"/>
                    </a:lnTo>
                    <a:lnTo>
                      <a:pt x="1471" y="3088"/>
                    </a:lnTo>
                    <a:lnTo>
                      <a:pt x="1474" y="3006"/>
                    </a:lnTo>
                    <a:lnTo>
                      <a:pt x="1478" y="2925"/>
                    </a:lnTo>
                    <a:lnTo>
                      <a:pt x="1486" y="2843"/>
                    </a:lnTo>
                    <a:lnTo>
                      <a:pt x="1496" y="2762"/>
                    </a:lnTo>
                    <a:lnTo>
                      <a:pt x="1511" y="2680"/>
                    </a:lnTo>
                    <a:lnTo>
                      <a:pt x="1529" y="2602"/>
                    </a:lnTo>
                    <a:lnTo>
                      <a:pt x="1553" y="2525"/>
                    </a:lnTo>
                    <a:lnTo>
                      <a:pt x="1582" y="2450"/>
                    </a:lnTo>
                    <a:lnTo>
                      <a:pt x="1618" y="2379"/>
                    </a:lnTo>
                    <a:lnTo>
                      <a:pt x="1659" y="2309"/>
                    </a:lnTo>
                    <a:lnTo>
                      <a:pt x="1528" y="2309"/>
                    </a:lnTo>
                    <a:lnTo>
                      <a:pt x="1569" y="1631"/>
                    </a:lnTo>
                    <a:lnTo>
                      <a:pt x="1540" y="1311"/>
                    </a:lnTo>
                    <a:lnTo>
                      <a:pt x="1501" y="1306"/>
                    </a:lnTo>
                    <a:lnTo>
                      <a:pt x="1458" y="1309"/>
                    </a:lnTo>
                    <a:lnTo>
                      <a:pt x="1413" y="1318"/>
                    </a:lnTo>
                    <a:lnTo>
                      <a:pt x="1368" y="1330"/>
                    </a:lnTo>
                    <a:lnTo>
                      <a:pt x="1323" y="1344"/>
                    </a:lnTo>
                    <a:lnTo>
                      <a:pt x="1232" y="1374"/>
                    </a:lnTo>
                    <a:lnTo>
                      <a:pt x="1187" y="1388"/>
                    </a:lnTo>
                    <a:lnTo>
                      <a:pt x="1145" y="1397"/>
                    </a:lnTo>
                    <a:lnTo>
                      <a:pt x="1106" y="1401"/>
                    </a:lnTo>
                    <a:lnTo>
                      <a:pt x="756" y="1484"/>
                    </a:lnTo>
                    <a:lnTo>
                      <a:pt x="720" y="1493"/>
                    </a:lnTo>
                    <a:lnTo>
                      <a:pt x="680" y="1498"/>
                    </a:lnTo>
                    <a:lnTo>
                      <a:pt x="638" y="1498"/>
                    </a:lnTo>
                    <a:lnTo>
                      <a:pt x="595" y="1495"/>
                    </a:lnTo>
                    <a:lnTo>
                      <a:pt x="551" y="1490"/>
                    </a:lnTo>
                    <a:lnTo>
                      <a:pt x="507" y="1483"/>
                    </a:lnTo>
                    <a:lnTo>
                      <a:pt x="463" y="1477"/>
                    </a:lnTo>
                    <a:lnTo>
                      <a:pt x="421" y="1471"/>
                    </a:lnTo>
                    <a:lnTo>
                      <a:pt x="382" y="1466"/>
                    </a:lnTo>
                    <a:lnTo>
                      <a:pt x="346" y="1465"/>
                    </a:lnTo>
                    <a:lnTo>
                      <a:pt x="340" y="1471"/>
                    </a:lnTo>
                    <a:lnTo>
                      <a:pt x="337" y="1480"/>
                    </a:lnTo>
                    <a:lnTo>
                      <a:pt x="334" y="1492"/>
                    </a:lnTo>
                    <a:lnTo>
                      <a:pt x="332" y="1504"/>
                    </a:lnTo>
                    <a:lnTo>
                      <a:pt x="329" y="1513"/>
                    </a:lnTo>
                    <a:lnTo>
                      <a:pt x="323" y="1519"/>
                    </a:lnTo>
                    <a:lnTo>
                      <a:pt x="285" y="1531"/>
                    </a:lnTo>
                    <a:lnTo>
                      <a:pt x="251" y="1542"/>
                    </a:lnTo>
                    <a:lnTo>
                      <a:pt x="222" y="1551"/>
                    </a:lnTo>
                    <a:lnTo>
                      <a:pt x="198" y="1557"/>
                    </a:lnTo>
                    <a:lnTo>
                      <a:pt x="175" y="1563"/>
                    </a:lnTo>
                    <a:lnTo>
                      <a:pt x="157" y="1566"/>
                    </a:lnTo>
                    <a:lnTo>
                      <a:pt x="144" y="1567"/>
                    </a:lnTo>
                    <a:lnTo>
                      <a:pt x="135" y="1566"/>
                    </a:lnTo>
                    <a:lnTo>
                      <a:pt x="132" y="1563"/>
                    </a:lnTo>
                    <a:lnTo>
                      <a:pt x="135" y="1557"/>
                    </a:lnTo>
                    <a:lnTo>
                      <a:pt x="144" y="1546"/>
                    </a:lnTo>
                    <a:lnTo>
                      <a:pt x="160" y="1534"/>
                    </a:lnTo>
                    <a:lnTo>
                      <a:pt x="184" y="1517"/>
                    </a:lnTo>
                    <a:lnTo>
                      <a:pt x="159" y="1526"/>
                    </a:lnTo>
                    <a:lnTo>
                      <a:pt x="136" y="1534"/>
                    </a:lnTo>
                    <a:lnTo>
                      <a:pt x="115" y="1542"/>
                    </a:lnTo>
                    <a:lnTo>
                      <a:pt x="98" y="1546"/>
                    </a:lnTo>
                    <a:lnTo>
                      <a:pt x="85" y="1549"/>
                    </a:lnTo>
                    <a:lnTo>
                      <a:pt x="74" y="1549"/>
                    </a:lnTo>
                    <a:lnTo>
                      <a:pt x="68" y="1548"/>
                    </a:lnTo>
                    <a:lnTo>
                      <a:pt x="67" y="1542"/>
                    </a:lnTo>
                    <a:lnTo>
                      <a:pt x="70" y="1534"/>
                    </a:lnTo>
                    <a:lnTo>
                      <a:pt x="77" y="1522"/>
                    </a:lnTo>
                    <a:lnTo>
                      <a:pt x="89" y="1505"/>
                    </a:lnTo>
                    <a:lnTo>
                      <a:pt x="108" y="1486"/>
                    </a:lnTo>
                    <a:lnTo>
                      <a:pt x="132" y="1462"/>
                    </a:lnTo>
                    <a:lnTo>
                      <a:pt x="92" y="1475"/>
                    </a:lnTo>
                    <a:lnTo>
                      <a:pt x="61" y="1484"/>
                    </a:lnTo>
                    <a:lnTo>
                      <a:pt x="35" y="1489"/>
                    </a:lnTo>
                    <a:lnTo>
                      <a:pt x="17" y="1492"/>
                    </a:lnTo>
                    <a:lnTo>
                      <a:pt x="5" y="1490"/>
                    </a:lnTo>
                    <a:lnTo>
                      <a:pt x="0" y="1486"/>
                    </a:lnTo>
                    <a:lnTo>
                      <a:pt x="4" y="1480"/>
                    </a:lnTo>
                    <a:lnTo>
                      <a:pt x="13" y="1471"/>
                    </a:lnTo>
                    <a:lnTo>
                      <a:pt x="29" y="1459"/>
                    </a:lnTo>
                    <a:lnTo>
                      <a:pt x="50" y="1445"/>
                    </a:lnTo>
                    <a:lnTo>
                      <a:pt x="80" y="1430"/>
                    </a:lnTo>
                    <a:lnTo>
                      <a:pt x="115" y="1413"/>
                    </a:lnTo>
                    <a:lnTo>
                      <a:pt x="77" y="1407"/>
                    </a:lnTo>
                    <a:lnTo>
                      <a:pt x="49" y="1403"/>
                    </a:lnTo>
                    <a:lnTo>
                      <a:pt x="28" y="1400"/>
                    </a:lnTo>
                    <a:lnTo>
                      <a:pt x="17" y="1397"/>
                    </a:lnTo>
                    <a:lnTo>
                      <a:pt x="13" y="1394"/>
                    </a:lnTo>
                    <a:lnTo>
                      <a:pt x="14" y="1391"/>
                    </a:lnTo>
                    <a:lnTo>
                      <a:pt x="22" y="1389"/>
                    </a:lnTo>
                    <a:lnTo>
                      <a:pt x="34" y="1388"/>
                    </a:lnTo>
                    <a:lnTo>
                      <a:pt x="49" y="1386"/>
                    </a:lnTo>
                    <a:lnTo>
                      <a:pt x="68" y="1383"/>
                    </a:lnTo>
                    <a:lnTo>
                      <a:pt x="89" y="1382"/>
                    </a:lnTo>
                    <a:lnTo>
                      <a:pt x="112" y="1380"/>
                    </a:lnTo>
                    <a:lnTo>
                      <a:pt x="160" y="1374"/>
                    </a:lnTo>
                    <a:lnTo>
                      <a:pt x="183" y="1371"/>
                    </a:lnTo>
                    <a:lnTo>
                      <a:pt x="204" y="1368"/>
                    </a:lnTo>
                    <a:lnTo>
                      <a:pt x="222" y="1364"/>
                    </a:lnTo>
                    <a:lnTo>
                      <a:pt x="237" y="1358"/>
                    </a:lnTo>
                    <a:lnTo>
                      <a:pt x="248" y="1352"/>
                    </a:lnTo>
                    <a:lnTo>
                      <a:pt x="234" y="1314"/>
                    </a:lnTo>
                    <a:lnTo>
                      <a:pt x="224" y="1281"/>
                    </a:lnTo>
                    <a:lnTo>
                      <a:pt x="218" y="1256"/>
                    </a:lnTo>
                    <a:lnTo>
                      <a:pt x="213" y="1237"/>
                    </a:lnTo>
                    <a:lnTo>
                      <a:pt x="212" y="1222"/>
                    </a:lnTo>
                    <a:lnTo>
                      <a:pt x="213" y="1213"/>
                    </a:lnTo>
                    <a:lnTo>
                      <a:pt x="216" y="1210"/>
                    </a:lnTo>
                    <a:lnTo>
                      <a:pt x="221" y="1210"/>
                    </a:lnTo>
                    <a:lnTo>
                      <a:pt x="228" y="1214"/>
                    </a:lnTo>
                    <a:lnTo>
                      <a:pt x="236" y="1223"/>
                    </a:lnTo>
                    <a:lnTo>
                      <a:pt x="245" y="1235"/>
                    </a:lnTo>
                    <a:lnTo>
                      <a:pt x="254" y="1250"/>
                    </a:lnTo>
                    <a:lnTo>
                      <a:pt x="264" y="1267"/>
                    </a:lnTo>
                    <a:lnTo>
                      <a:pt x="285" y="1309"/>
                    </a:lnTo>
                    <a:lnTo>
                      <a:pt x="294" y="1333"/>
                    </a:lnTo>
                    <a:lnTo>
                      <a:pt x="302" y="1342"/>
                    </a:lnTo>
                    <a:lnTo>
                      <a:pt x="319" y="1347"/>
                    </a:lnTo>
                    <a:lnTo>
                      <a:pt x="341" y="1350"/>
                    </a:lnTo>
                    <a:lnTo>
                      <a:pt x="370" y="1352"/>
                    </a:lnTo>
                    <a:lnTo>
                      <a:pt x="405" y="1350"/>
                    </a:lnTo>
                    <a:lnTo>
                      <a:pt x="444" y="1347"/>
                    </a:lnTo>
                    <a:lnTo>
                      <a:pt x="486" y="1342"/>
                    </a:lnTo>
                    <a:lnTo>
                      <a:pt x="533" y="1336"/>
                    </a:lnTo>
                    <a:lnTo>
                      <a:pt x="579" y="1329"/>
                    </a:lnTo>
                    <a:lnTo>
                      <a:pt x="628" y="1320"/>
                    </a:lnTo>
                    <a:lnTo>
                      <a:pt x="676" y="1312"/>
                    </a:lnTo>
                    <a:lnTo>
                      <a:pt x="724" y="1302"/>
                    </a:lnTo>
                    <a:lnTo>
                      <a:pt x="771" y="1293"/>
                    </a:lnTo>
                    <a:lnTo>
                      <a:pt x="813" y="1282"/>
                    </a:lnTo>
                    <a:lnTo>
                      <a:pt x="854" y="1273"/>
                    </a:lnTo>
                    <a:lnTo>
                      <a:pt x="890" y="1264"/>
                    </a:lnTo>
                    <a:lnTo>
                      <a:pt x="920" y="1255"/>
                    </a:lnTo>
                    <a:lnTo>
                      <a:pt x="944" y="1247"/>
                    </a:lnTo>
                    <a:lnTo>
                      <a:pt x="962" y="1241"/>
                    </a:lnTo>
                    <a:lnTo>
                      <a:pt x="965" y="1237"/>
                    </a:lnTo>
                    <a:lnTo>
                      <a:pt x="976" y="1232"/>
                    </a:lnTo>
                    <a:lnTo>
                      <a:pt x="993" y="1228"/>
                    </a:lnTo>
                    <a:lnTo>
                      <a:pt x="1014" y="1225"/>
                    </a:lnTo>
                    <a:lnTo>
                      <a:pt x="1038" y="1220"/>
                    </a:lnTo>
                    <a:lnTo>
                      <a:pt x="1089" y="1208"/>
                    </a:lnTo>
                    <a:lnTo>
                      <a:pt x="1112" y="1201"/>
                    </a:lnTo>
                    <a:lnTo>
                      <a:pt x="1130" y="1192"/>
                    </a:lnTo>
                    <a:lnTo>
                      <a:pt x="1172" y="1166"/>
                    </a:lnTo>
                    <a:lnTo>
                      <a:pt x="1210" y="1143"/>
                    </a:lnTo>
                    <a:lnTo>
                      <a:pt x="1244" y="1122"/>
                    </a:lnTo>
                    <a:lnTo>
                      <a:pt x="1279" y="1103"/>
                    </a:lnTo>
                    <a:lnTo>
                      <a:pt x="1315" y="1085"/>
                    </a:lnTo>
                    <a:lnTo>
                      <a:pt x="1353" y="1065"/>
                    </a:lnTo>
                    <a:lnTo>
                      <a:pt x="1395" y="1045"/>
                    </a:lnTo>
                    <a:lnTo>
                      <a:pt x="1442" y="1024"/>
                    </a:lnTo>
                    <a:lnTo>
                      <a:pt x="1480" y="977"/>
                    </a:lnTo>
                    <a:lnTo>
                      <a:pt x="1517" y="938"/>
                    </a:lnTo>
                    <a:lnTo>
                      <a:pt x="1555" y="907"/>
                    </a:lnTo>
                    <a:lnTo>
                      <a:pt x="1591" y="879"/>
                    </a:lnTo>
                    <a:lnTo>
                      <a:pt x="1626" y="858"/>
                    </a:lnTo>
                    <a:lnTo>
                      <a:pt x="1661" y="842"/>
                    </a:lnTo>
                    <a:lnTo>
                      <a:pt x="1694" y="828"/>
                    </a:lnTo>
                    <a:lnTo>
                      <a:pt x="1725" y="818"/>
                    </a:lnTo>
                    <a:lnTo>
                      <a:pt x="1754" y="810"/>
                    </a:lnTo>
                    <a:lnTo>
                      <a:pt x="1781" y="804"/>
                    </a:lnTo>
                    <a:lnTo>
                      <a:pt x="1807" y="798"/>
                    </a:lnTo>
                    <a:lnTo>
                      <a:pt x="1829" y="792"/>
                    </a:lnTo>
                    <a:lnTo>
                      <a:pt x="1849" y="784"/>
                    </a:lnTo>
                    <a:lnTo>
                      <a:pt x="1866" y="777"/>
                    </a:lnTo>
                    <a:lnTo>
                      <a:pt x="1879" y="765"/>
                    </a:lnTo>
                    <a:lnTo>
                      <a:pt x="1888" y="751"/>
                    </a:lnTo>
                    <a:lnTo>
                      <a:pt x="1894" y="733"/>
                    </a:lnTo>
                    <a:lnTo>
                      <a:pt x="1897" y="710"/>
                    </a:lnTo>
                    <a:lnTo>
                      <a:pt x="1894" y="683"/>
                    </a:lnTo>
                    <a:lnTo>
                      <a:pt x="1888" y="649"/>
                    </a:lnTo>
                    <a:lnTo>
                      <a:pt x="1885" y="634"/>
                    </a:lnTo>
                    <a:lnTo>
                      <a:pt x="1876" y="617"/>
                    </a:lnTo>
                    <a:lnTo>
                      <a:pt x="1863" y="597"/>
                    </a:lnTo>
                    <a:lnTo>
                      <a:pt x="1847" y="575"/>
                    </a:lnTo>
                    <a:lnTo>
                      <a:pt x="1831" y="545"/>
                    </a:lnTo>
                    <a:lnTo>
                      <a:pt x="1816" y="510"/>
                    </a:lnTo>
                    <a:lnTo>
                      <a:pt x="1807" y="487"/>
                    </a:lnTo>
                    <a:lnTo>
                      <a:pt x="1798" y="459"/>
                    </a:lnTo>
                    <a:lnTo>
                      <a:pt x="1786" y="427"/>
                    </a:lnTo>
                    <a:lnTo>
                      <a:pt x="1765" y="361"/>
                    </a:lnTo>
                    <a:lnTo>
                      <a:pt x="1755" y="327"/>
                    </a:lnTo>
                    <a:lnTo>
                      <a:pt x="1748" y="299"/>
                    </a:lnTo>
                    <a:lnTo>
                      <a:pt x="1742" y="273"/>
                    </a:lnTo>
                    <a:lnTo>
                      <a:pt x="1740" y="255"/>
                    </a:lnTo>
                    <a:lnTo>
                      <a:pt x="1746" y="223"/>
                    </a:lnTo>
                    <a:lnTo>
                      <a:pt x="1762" y="192"/>
                    </a:lnTo>
                    <a:lnTo>
                      <a:pt x="1784" y="161"/>
                    </a:lnTo>
                    <a:lnTo>
                      <a:pt x="1814" y="133"/>
                    </a:lnTo>
                    <a:lnTo>
                      <a:pt x="1850" y="106"/>
                    </a:lnTo>
                    <a:lnTo>
                      <a:pt x="1890" y="85"/>
                    </a:lnTo>
                    <a:lnTo>
                      <a:pt x="1932" y="66"/>
                    </a:lnTo>
                    <a:lnTo>
                      <a:pt x="1976" y="54"/>
                    </a:lnTo>
                    <a:lnTo>
                      <a:pt x="2018" y="48"/>
                    </a:lnTo>
                    <a:lnTo>
                      <a:pt x="2053" y="50"/>
                    </a:lnTo>
                    <a:lnTo>
                      <a:pt x="2086" y="59"/>
                    </a:lnTo>
                    <a:lnTo>
                      <a:pt x="2114" y="71"/>
                    </a:lnTo>
                    <a:lnTo>
                      <a:pt x="2141" y="88"/>
                    </a:lnTo>
                    <a:lnTo>
                      <a:pt x="2163" y="104"/>
                    </a:lnTo>
                    <a:lnTo>
                      <a:pt x="2181" y="121"/>
                    </a:lnTo>
                    <a:lnTo>
                      <a:pt x="2193" y="134"/>
                    </a:lnTo>
                    <a:lnTo>
                      <a:pt x="2200" y="145"/>
                    </a:lnTo>
                    <a:lnTo>
                      <a:pt x="2214" y="170"/>
                    </a:lnTo>
                    <a:lnTo>
                      <a:pt x="2226" y="201"/>
                    </a:lnTo>
                    <a:lnTo>
                      <a:pt x="2236" y="232"/>
                    </a:lnTo>
                    <a:lnTo>
                      <a:pt x="2247" y="267"/>
                    </a:lnTo>
                    <a:lnTo>
                      <a:pt x="2255" y="303"/>
                    </a:lnTo>
                    <a:lnTo>
                      <a:pt x="2261" y="341"/>
                    </a:lnTo>
                    <a:lnTo>
                      <a:pt x="2265" y="380"/>
                    </a:lnTo>
                    <a:lnTo>
                      <a:pt x="2268" y="416"/>
                    </a:lnTo>
                    <a:lnTo>
                      <a:pt x="2268" y="454"/>
                    </a:lnTo>
                    <a:lnTo>
                      <a:pt x="2267" y="489"/>
                    </a:lnTo>
                    <a:lnTo>
                      <a:pt x="2262" y="522"/>
                    </a:lnTo>
                    <a:lnTo>
                      <a:pt x="2255" y="552"/>
                    </a:lnTo>
                    <a:lnTo>
                      <a:pt x="2244" y="579"/>
                    </a:lnTo>
                    <a:lnTo>
                      <a:pt x="2232" y="602"/>
                    </a:lnTo>
                    <a:lnTo>
                      <a:pt x="2217" y="620"/>
                    </a:lnTo>
                    <a:lnTo>
                      <a:pt x="2197" y="634"/>
                    </a:lnTo>
                    <a:lnTo>
                      <a:pt x="2175" y="640"/>
                    </a:lnTo>
                    <a:lnTo>
                      <a:pt x="2149" y="640"/>
                    </a:lnTo>
                    <a:lnTo>
                      <a:pt x="2132" y="641"/>
                    </a:lnTo>
                    <a:lnTo>
                      <a:pt x="2122" y="647"/>
                    </a:lnTo>
                    <a:lnTo>
                      <a:pt x="2117" y="655"/>
                    </a:lnTo>
                    <a:lnTo>
                      <a:pt x="2116" y="665"/>
                    </a:lnTo>
                    <a:lnTo>
                      <a:pt x="2120" y="679"/>
                    </a:lnTo>
                    <a:lnTo>
                      <a:pt x="2126" y="692"/>
                    </a:lnTo>
                    <a:lnTo>
                      <a:pt x="2137" y="707"/>
                    </a:lnTo>
                    <a:lnTo>
                      <a:pt x="2151" y="723"/>
                    </a:lnTo>
                    <a:lnTo>
                      <a:pt x="2167" y="738"/>
                    </a:lnTo>
                    <a:lnTo>
                      <a:pt x="2185" y="753"/>
                    </a:lnTo>
                    <a:lnTo>
                      <a:pt x="2276" y="727"/>
                    </a:lnTo>
                    <a:lnTo>
                      <a:pt x="2711" y="603"/>
                    </a:lnTo>
                    <a:lnTo>
                      <a:pt x="2812" y="517"/>
                    </a:lnTo>
                    <a:lnTo>
                      <a:pt x="2827" y="507"/>
                    </a:lnTo>
                    <a:lnTo>
                      <a:pt x="2852" y="496"/>
                    </a:lnTo>
                    <a:lnTo>
                      <a:pt x="2882" y="484"/>
                    </a:lnTo>
                    <a:lnTo>
                      <a:pt x="2918" y="471"/>
                    </a:lnTo>
                    <a:lnTo>
                      <a:pt x="2959" y="456"/>
                    </a:lnTo>
                    <a:lnTo>
                      <a:pt x="3002" y="440"/>
                    </a:lnTo>
                    <a:lnTo>
                      <a:pt x="3090" y="407"/>
                    </a:lnTo>
                    <a:lnTo>
                      <a:pt x="3132" y="392"/>
                    </a:lnTo>
                    <a:lnTo>
                      <a:pt x="3171" y="376"/>
                    </a:lnTo>
                    <a:lnTo>
                      <a:pt x="3206" y="359"/>
                    </a:lnTo>
                    <a:lnTo>
                      <a:pt x="3233" y="344"/>
                    </a:lnTo>
                    <a:lnTo>
                      <a:pt x="3254" y="329"/>
                    </a:lnTo>
                    <a:lnTo>
                      <a:pt x="3266" y="314"/>
                    </a:lnTo>
                    <a:lnTo>
                      <a:pt x="3274" y="300"/>
                    </a:lnTo>
                    <a:lnTo>
                      <a:pt x="3284" y="281"/>
                    </a:lnTo>
                    <a:lnTo>
                      <a:pt x="3295" y="255"/>
                    </a:lnTo>
                    <a:lnTo>
                      <a:pt x="3305" y="222"/>
                    </a:lnTo>
                    <a:lnTo>
                      <a:pt x="3311" y="193"/>
                    </a:lnTo>
                    <a:lnTo>
                      <a:pt x="3317" y="163"/>
                    </a:lnTo>
                    <a:lnTo>
                      <a:pt x="3322" y="133"/>
                    </a:lnTo>
                    <a:lnTo>
                      <a:pt x="3325" y="106"/>
                    </a:lnTo>
                    <a:lnTo>
                      <a:pt x="3328" y="80"/>
                    </a:lnTo>
                    <a:lnTo>
                      <a:pt x="3331" y="57"/>
                    </a:lnTo>
                    <a:lnTo>
                      <a:pt x="3334" y="39"/>
                    </a:lnTo>
                    <a:lnTo>
                      <a:pt x="3337" y="27"/>
                    </a:lnTo>
                    <a:lnTo>
                      <a:pt x="3342" y="21"/>
                    </a:lnTo>
                    <a:lnTo>
                      <a:pt x="3346" y="21"/>
                    </a:lnTo>
                    <a:lnTo>
                      <a:pt x="3352" y="32"/>
                    </a:lnTo>
                    <a:lnTo>
                      <a:pt x="3360" y="50"/>
                    </a:lnTo>
                    <a:lnTo>
                      <a:pt x="3361" y="54"/>
                    </a:lnTo>
                    <a:lnTo>
                      <a:pt x="3363" y="62"/>
                    </a:lnTo>
                    <a:lnTo>
                      <a:pt x="3366" y="75"/>
                    </a:lnTo>
                    <a:lnTo>
                      <a:pt x="3370" y="91"/>
                    </a:lnTo>
                    <a:lnTo>
                      <a:pt x="3382" y="124"/>
                    </a:lnTo>
                    <a:lnTo>
                      <a:pt x="3390" y="140"/>
                    </a:lnTo>
                    <a:lnTo>
                      <a:pt x="3397" y="155"/>
                    </a:lnTo>
                    <a:lnTo>
                      <a:pt x="3406" y="167"/>
                    </a:lnTo>
                    <a:lnTo>
                      <a:pt x="3417" y="175"/>
                    </a:lnTo>
                    <a:lnTo>
                      <a:pt x="3429" y="178"/>
                    </a:lnTo>
                    <a:lnTo>
                      <a:pt x="3441" y="175"/>
                    </a:lnTo>
                    <a:lnTo>
                      <a:pt x="3455" y="164"/>
                    </a:lnTo>
                    <a:lnTo>
                      <a:pt x="3470" y="146"/>
                    </a:lnTo>
                    <a:lnTo>
                      <a:pt x="3485" y="118"/>
                    </a:lnTo>
                    <a:lnTo>
                      <a:pt x="3489" y="109"/>
                    </a:lnTo>
                    <a:lnTo>
                      <a:pt x="3497" y="97"/>
                    </a:lnTo>
                    <a:lnTo>
                      <a:pt x="3506" y="85"/>
                    </a:lnTo>
                    <a:lnTo>
                      <a:pt x="3527" y="57"/>
                    </a:lnTo>
                    <a:lnTo>
                      <a:pt x="3539" y="44"/>
                    </a:lnTo>
                    <a:lnTo>
                      <a:pt x="3572" y="11"/>
                    </a:lnTo>
                    <a:lnTo>
                      <a:pt x="3583" y="5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4" tIns="45713" rIns="91424" bIns="45713"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20" name="ïṥḷîḓé">
                <a:extLst>
                  <a:ext uri="{FF2B5EF4-FFF2-40B4-BE49-F238E27FC236}">
                    <a16:creationId xmlns:a16="http://schemas.microsoft.com/office/drawing/2014/main" xmlns="" id="{C2E71021-2858-4B83-AF3C-A757F0D9F47C}"/>
                  </a:ext>
                </a:extLst>
              </p:cNvPr>
              <p:cNvSpPr/>
              <p:nvPr/>
            </p:nvSpPr>
            <p:spPr bwMode="auto">
              <a:xfrm>
                <a:off x="7042611" y="1131861"/>
                <a:ext cx="609263" cy="1014163"/>
              </a:xfrm>
              <a:custGeom>
                <a:avLst/>
                <a:gdLst>
                  <a:gd name="T0" fmla="*/ 150 w 255"/>
                  <a:gd name="T1" fmla="*/ 243 h 425"/>
                  <a:gd name="T2" fmla="*/ 161 w 255"/>
                  <a:gd name="T3" fmla="*/ 243 h 425"/>
                  <a:gd name="T4" fmla="*/ 161 w 255"/>
                  <a:gd name="T5" fmla="*/ 229 h 425"/>
                  <a:gd name="T6" fmla="*/ 149 w 255"/>
                  <a:gd name="T7" fmla="*/ 229 h 425"/>
                  <a:gd name="T8" fmla="*/ 149 w 255"/>
                  <a:gd name="T9" fmla="*/ 212 h 425"/>
                  <a:gd name="T10" fmla="*/ 206 w 255"/>
                  <a:gd name="T11" fmla="*/ 243 h 425"/>
                  <a:gd name="T12" fmla="*/ 195 w 255"/>
                  <a:gd name="T13" fmla="*/ 154 h 425"/>
                  <a:gd name="T14" fmla="*/ 255 w 255"/>
                  <a:gd name="T15" fmla="*/ 93 h 425"/>
                  <a:gd name="T16" fmla="*/ 169 w 255"/>
                  <a:gd name="T17" fmla="*/ 81 h 425"/>
                  <a:gd name="T18" fmla="*/ 128 w 255"/>
                  <a:gd name="T19" fmla="*/ 1 h 425"/>
                  <a:gd name="T20" fmla="*/ 127 w 255"/>
                  <a:gd name="T21" fmla="*/ 0 h 425"/>
                  <a:gd name="T22" fmla="*/ 127 w 255"/>
                  <a:gd name="T23" fmla="*/ 0 h 425"/>
                  <a:gd name="T24" fmla="*/ 85 w 255"/>
                  <a:gd name="T25" fmla="*/ 81 h 425"/>
                  <a:gd name="T26" fmla="*/ 0 w 255"/>
                  <a:gd name="T27" fmla="*/ 93 h 425"/>
                  <a:gd name="T28" fmla="*/ 59 w 255"/>
                  <a:gd name="T29" fmla="*/ 154 h 425"/>
                  <a:gd name="T30" fmla="*/ 48 w 255"/>
                  <a:gd name="T31" fmla="*/ 243 h 425"/>
                  <a:gd name="T32" fmla="*/ 106 w 255"/>
                  <a:gd name="T33" fmla="*/ 212 h 425"/>
                  <a:gd name="T34" fmla="*/ 105 w 255"/>
                  <a:gd name="T35" fmla="*/ 229 h 425"/>
                  <a:gd name="T36" fmla="*/ 94 w 255"/>
                  <a:gd name="T37" fmla="*/ 229 h 425"/>
                  <a:gd name="T38" fmla="*/ 94 w 255"/>
                  <a:gd name="T39" fmla="*/ 243 h 425"/>
                  <a:gd name="T40" fmla="*/ 105 w 255"/>
                  <a:gd name="T41" fmla="*/ 243 h 425"/>
                  <a:gd name="T42" fmla="*/ 73 w 255"/>
                  <a:gd name="T43" fmla="*/ 326 h 425"/>
                  <a:gd name="T44" fmla="*/ 40 w 255"/>
                  <a:gd name="T45" fmla="*/ 326 h 425"/>
                  <a:gd name="T46" fmla="*/ 40 w 255"/>
                  <a:gd name="T47" fmla="*/ 425 h 425"/>
                  <a:gd name="T48" fmla="*/ 127 w 255"/>
                  <a:gd name="T49" fmla="*/ 425 h 425"/>
                  <a:gd name="T50" fmla="*/ 127 w 255"/>
                  <a:gd name="T51" fmla="*/ 425 h 425"/>
                  <a:gd name="T52" fmla="*/ 215 w 255"/>
                  <a:gd name="T53" fmla="*/ 425 h 425"/>
                  <a:gd name="T54" fmla="*/ 215 w 255"/>
                  <a:gd name="T55" fmla="*/ 326 h 425"/>
                  <a:gd name="T56" fmla="*/ 182 w 255"/>
                  <a:gd name="T57" fmla="*/ 326 h 425"/>
                  <a:gd name="T58" fmla="*/ 150 w 255"/>
                  <a:gd name="T59" fmla="*/ 2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5" h="425">
                    <a:moveTo>
                      <a:pt x="150" y="243"/>
                    </a:moveTo>
                    <a:lnTo>
                      <a:pt x="161" y="243"/>
                    </a:lnTo>
                    <a:lnTo>
                      <a:pt x="161" y="229"/>
                    </a:lnTo>
                    <a:lnTo>
                      <a:pt x="149" y="229"/>
                    </a:lnTo>
                    <a:cubicBezTo>
                      <a:pt x="149" y="222"/>
                      <a:pt x="149" y="216"/>
                      <a:pt x="149" y="212"/>
                    </a:cubicBezTo>
                    <a:lnTo>
                      <a:pt x="206" y="243"/>
                    </a:lnTo>
                    <a:lnTo>
                      <a:pt x="195" y="154"/>
                    </a:lnTo>
                    <a:lnTo>
                      <a:pt x="255" y="93"/>
                    </a:lnTo>
                    <a:lnTo>
                      <a:pt x="169" y="81"/>
                    </a:lnTo>
                    <a:lnTo>
                      <a:pt x="128" y="1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85" y="81"/>
                    </a:lnTo>
                    <a:lnTo>
                      <a:pt x="0" y="93"/>
                    </a:lnTo>
                    <a:lnTo>
                      <a:pt x="59" y="154"/>
                    </a:lnTo>
                    <a:lnTo>
                      <a:pt x="48" y="243"/>
                    </a:lnTo>
                    <a:lnTo>
                      <a:pt x="106" y="212"/>
                    </a:lnTo>
                    <a:cubicBezTo>
                      <a:pt x="106" y="216"/>
                      <a:pt x="106" y="222"/>
                      <a:pt x="105" y="229"/>
                    </a:cubicBezTo>
                    <a:lnTo>
                      <a:pt x="94" y="229"/>
                    </a:lnTo>
                    <a:lnTo>
                      <a:pt x="94" y="243"/>
                    </a:lnTo>
                    <a:lnTo>
                      <a:pt x="105" y="243"/>
                    </a:lnTo>
                    <a:cubicBezTo>
                      <a:pt x="102" y="279"/>
                      <a:pt x="94" y="326"/>
                      <a:pt x="73" y="326"/>
                    </a:cubicBezTo>
                    <a:lnTo>
                      <a:pt x="40" y="326"/>
                    </a:lnTo>
                    <a:lnTo>
                      <a:pt x="40" y="425"/>
                    </a:lnTo>
                    <a:lnTo>
                      <a:pt x="127" y="425"/>
                    </a:lnTo>
                    <a:lnTo>
                      <a:pt x="127" y="425"/>
                    </a:lnTo>
                    <a:lnTo>
                      <a:pt x="215" y="425"/>
                    </a:lnTo>
                    <a:lnTo>
                      <a:pt x="215" y="326"/>
                    </a:lnTo>
                    <a:lnTo>
                      <a:pt x="182" y="326"/>
                    </a:lnTo>
                    <a:cubicBezTo>
                      <a:pt x="161" y="326"/>
                      <a:pt x="153" y="279"/>
                      <a:pt x="150" y="2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" name="iṣḷîḍè">
                <a:extLst>
                  <a:ext uri="{FF2B5EF4-FFF2-40B4-BE49-F238E27FC236}">
                    <a16:creationId xmlns:a16="http://schemas.microsoft.com/office/drawing/2014/main" xmlns="" id="{5A8F50CB-4B49-4A24-9F30-F9D64E903A21}"/>
                  </a:ext>
                </a:extLst>
              </p:cNvPr>
              <p:cNvGrpSpPr/>
              <p:nvPr/>
            </p:nvGrpSpPr>
            <p:grpSpPr>
              <a:xfrm>
                <a:off x="7197608" y="1382446"/>
                <a:ext cx="299267" cy="109804"/>
                <a:chOff x="5378073" y="3888298"/>
                <a:chExt cx="1537564" cy="564148"/>
              </a:xfrm>
            </p:grpSpPr>
            <p:sp>
              <p:nvSpPr>
                <p:cNvPr id="22" name="îṧľîḑe">
                  <a:extLst>
                    <a:ext uri="{FF2B5EF4-FFF2-40B4-BE49-F238E27FC236}">
                      <a16:creationId xmlns:a16="http://schemas.microsoft.com/office/drawing/2014/main" xmlns="" id="{955C93FB-B899-41FC-B437-25965DE9F7F0}"/>
                    </a:ext>
                  </a:extLst>
                </p:cNvPr>
                <p:cNvSpPr txBox="1"/>
                <p:nvPr/>
              </p:nvSpPr>
              <p:spPr>
                <a:xfrm>
                  <a:off x="5378073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2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3" name="isľïďé">
                  <a:extLst>
                    <a:ext uri="{FF2B5EF4-FFF2-40B4-BE49-F238E27FC236}">
                      <a16:creationId xmlns:a16="http://schemas.microsoft.com/office/drawing/2014/main" xmlns="" id="{C60FC2F3-F6E1-47ED-91FA-B3835546B19C}"/>
                    </a:ext>
                  </a:extLst>
                </p:cNvPr>
                <p:cNvSpPr txBox="1"/>
                <p:nvPr/>
              </p:nvSpPr>
              <p:spPr>
                <a:xfrm>
                  <a:off x="5733822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0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4" name="íşļïḍê">
                  <a:extLst>
                    <a:ext uri="{FF2B5EF4-FFF2-40B4-BE49-F238E27FC236}">
                      <a16:creationId xmlns:a16="http://schemas.microsoft.com/office/drawing/2014/main" xmlns="" id="{D52B1315-4EB4-47A9-BC4D-F1380F61BA6E}"/>
                    </a:ext>
                  </a:extLst>
                </p:cNvPr>
                <p:cNvSpPr txBox="1"/>
                <p:nvPr/>
              </p:nvSpPr>
              <p:spPr>
                <a:xfrm>
                  <a:off x="6089571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1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5" name="îṥļîḍe">
                  <a:extLst>
                    <a:ext uri="{FF2B5EF4-FFF2-40B4-BE49-F238E27FC236}">
                      <a16:creationId xmlns:a16="http://schemas.microsoft.com/office/drawing/2014/main" xmlns="" id="{11B61886-230A-44EE-8874-C23828BF81FA}"/>
                    </a:ext>
                  </a:extLst>
                </p:cNvPr>
                <p:cNvSpPr txBox="1"/>
                <p:nvPr/>
              </p:nvSpPr>
              <p:spPr>
                <a:xfrm>
                  <a:off x="6445320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8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7749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120a29b7-d775-4db3-996a-09cb5d6556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039E9F7-D3C8-424E-9FC6-DE22F28D67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025" y="1123950"/>
            <a:ext cx="10851464" cy="4610100"/>
            <a:chOff x="669025" y="1123950"/>
            <a:chExt cx="10851464" cy="4610100"/>
          </a:xfrm>
        </p:grpSpPr>
        <p:sp>
          <p:nvSpPr>
            <p:cNvPr id="6" name="îşḻide">
              <a:extLst>
                <a:ext uri="{FF2B5EF4-FFF2-40B4-BE49-F238E27FC236}">
                  <a16:creationId xmlns:a16="http://schemas.microsoft.com/office/drawing/2014/main" xmlns="" id="{AE145725-C188-49BA-ABF5-6C9877BC0D72}"/>
                </a:ext>
              </a:extLst>
            </p:cNvPr>
            <p:cNvSpPr/>
            <p:nvPr/>
          </p:nvSpPr>
          <p:spPr>
            <a:xfrm>
              <a:off x="669025" y="1123950"/>
              <a:ext cx="10851463" cy="2000100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t="-105291" b="-103960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iṥļïḍè">
              <a:extLst>
                <a:ext uri="{FF2B5EF4-FFF2-40B4-BE49-F238E27FC236}">
                  <a16:creationId xmlns:a16="http://schemas.microsoft.com/office/drawing/2014/main" xmlns="" id="{69556EC9-3BB6-4C0B-B1A3-43FA15DE7B20}"/>
                </a:ext>
              </a:extLst>
            </p:cNvPr>
            <p:cNvSpPr/>
            <p:nvPr/>
          </p:nvSpPr>
          <p:spPr bwMode="auto">
            <a:xfrm>
              <a:off x="671513" y="2750085"/>
              <a:ext cx="10848976" cy="373965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2018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işļiďè">
              <a:extLst>
                <a:ext uri="{FF2B5EF4-FFF2-40B4-BE49-F238E27FC236}">
                  <a16:creationId xmlns:a16="http://schemas.microsoft.com/office/drawing/2014/main" xmlns="" id="{6B680346-5941-41DE-B73B-5B6E0277FB22}"/>
                </a:ext>
              </a:extLst>
            </p:cNvPr>
            <p:cNvGrpSpPr/>
            <p:nvPr/>
          </p:nvGrpSpPr>
          <p:grpSpPr>
            <a:xfrm>
              <a:off x="669925" y="4472771"/>
              <a:ext cx="2527565" cy="1261279"/>
              <a:chOff x="3981000" y="1539000"/>
              <a:chExt cx="2250000" cy="1261279"/>
            </a:xfrm>
          </p:grpSpPr>
          <p:sp>
            <p:nvSpPr>
              <p:cNvPr id="22" name="îş1ïdè">
                <a:extLst>
                  <a:ext uri="{FF2B5EF4-FFF2-40B4-BE49-F238E27FC236}">
                    <a16:creationId xmlns:a16="http://schemas.microsoft.com/office/drawing/2014/main" xmlns="" id="{CB71E2C0-F562-48C5-8714-88A402B5388D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Q1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išľíďê">
                <a:extLst>
                  <a:ext uri="{FF2B5EF4-FFF2-40B4-BE49-F238E27FC236}">
                    <a16:creationId xmlns:a16="http://schemas.microsoft.com/office/drawing/2014/main" xmlns="" id="{E5CFCE61-374D-4345-852A-FC737FDBD956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9" name="ïśļîdè">
              <a:extLst>
                <a:ext uri="{FF2B5EF4-FFF2-40B4-BE49-F238E27FC236}">
                  <a16:creationId xmlns:a16="http://schemas.microsoft.com/office/drawing/2014/main" xmlns="" id="{975671B1-1198-4860-ADBA-4AD933FDF819}"/>
                </a:ext>
              </a:extLst>
            </p:cNvPr>
            <p:cNvGrpSpPr/>
            <p:nvPr/>
          </p:nvGrpSpPr>
          <p:grpSpPr>
            <a:xfrm>
              <a:off x="3444258" y="4472771"/>
              <a:ext cx="2527565" cy="1261279"/>
              <a:chOff x="3981000" y="1539000"/>
              <a:chExt cx="2250000" cy="1261279"/>
            </a:xfrm>
          </p:grpSpPr>
          <p:sp>
            <p:nvSpPr>
              <p:cNvPr id="20" name="ïşḻiďè">
                <a:extLst>
                  <a:ext uri="{FF2B5EF4-FFF2-40B4-BE49-F238E27FC236}">
                    <a16:creationId xmlns:a16="http://schemas.microsoft.com/office/drawing/2014/main" xmlns="" id="{7A8D2A00-953A-4AF6-AE72-81EB46E6E182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Q2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ïšļíḋè">
                <a:extLst>
                  <a:ext uri="{FF2B5EF4-FFF2-40B4-BE49-F238E27FC236}">
                    <a16:creationId xmlns:a16="http://schemas.microsoft.com/office/drawing/2014/main" xmlns="" id="{A406077D-D264-471B-8F29-F2D1E84925B0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0" name="ïṧľîďê">
              <a:extLst>
                <a:ext uri="{FF2B5EF4-FFF2-40B4-BE49-F238E27FC236}">
                  <a16:creationId xmlns:a16="http://schemas.microsoft.com/office/drawing/2014/main" xmlns="" id="{3EB209D0-9796-40CF-ACD3-F940C86B9840}"/>
                </a:ext>
              </a:extLst>
            </p:cNvPr>
            <p:cNvGrpSpPr/>
            <p:nvPr/>
          </p:nvGrpSpPr>
          <p:grpSpPr>
            <a:xfrm>
              <a:off x="6218590" y="4472771"/>
              <a:ext cx="2527565" cy="1261279"/>
              <a:chOff x="3981000" y="1539000"/>
              <a:chExt cx="2250000" cy="1261279"/>
            </a:xfrm>
          </p:grpSpPr>
          <p:sp>
            <p:nvSpPr>
              <p:cNvPr id="18" name="ïṥľíḍê">
                <a:extLst>
                  <a:ext uri="{FF2B5EF4-FFF2-40B4-BE49-F238E27FC236}">
                    <a16:creationId xmlns:a16="http://schemas.microsoft.com/office/drawing/2014/main" xmlns="" id="{1B427F1A-DD51-4C9E-8DD0-93DFF43E1B5F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Q3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íSlîḑè">
                <a:extLst>
                  <a:ext uri="{FF2B5EF4-FFF2-40B4-BE49-F238E27FC236}">
                    <a16:creationId xmlns:a16="http://schemas.microsoft.com/office/drawing/2014/main" xmlns="" id="{D126AFAD-FAAC-44D0-907A-D237A2D1908D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1" name="îṡľîḋê">
              <a:extLst>
                <a:ext uri="{FF2B5EF4-FFF2-40B4-BE49-F238E27FC236}">
                  <a16:creationId xmlns:a16="http://schemas.microsoft.com/office/drawing/2014/main" xmlns="" id="{BC889D9E-ACBE-4892-895D-D2321D33F242}"/>
                </a:ext>
              </a:extLst>
            </p:cNvPr>
            <p:cNvGrpSpPr/>
            <p:nvPr/>
          </p:nvGrpSpPr>
          <p:grpSpPr>
            <a:xfrm>
              <a:off x="8992923" y="4472771"/>
              <a:ext cx="2527565" cy="1261279"/>
              <a:chOff x="3981000" y="1539000"/>
              <a:chExt cx="2250000" cy="1261279"/>
            </a:xfrm>
          </p:grpSpPr>
          <p:sp>
            <p:nvSpPr>
              <p:cNvPr id="16" name="ïSļíḍé">
                <a:extLst>
                  <a:ext uri="{FF2B5EF4-FFF2-40B4-BE49-F238E27FC236}">
                    <a16:creationId xmlns:a16="http://schemas.microsoft.com/office/drawing/2014/main" xmlns="" id="{80B01392-25AA-4A05-B55D-8066CD6BC0BE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Q4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ï$1ïde">
                <a:extLst>
                  <a:ext uri="{FF2B5EF4-FFF2-40B4-BE49-F238E27FC236}">
                    <a16:creationId xmlns:a16="http://schemas.microsoft.com/office/drawing/2014/main" xmlns="" id="{6373DF58-0BC4-46F4-90E3-21ECC7F1FF03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cxnSp>
          <p:nvCxnSpPr>
            <p:cNvPr id="12" name="肘形连接符 16">
              <a:extLst>
                <a:ext uri="{FF2B5EF4-FFF2-40B4-BE49-F238E27FC236}">
                  <a16:creationId xmlns:a16="http://schemas.microsoft.com/office/drawing/2014/main" xmlns="" id="{A3973AB1-8A60-4397-9FA2-ADE83DB65C90}"/>
                </a:ext>
              </a:extLst>
            </p:cNvPr>
            <p:cNvCxnSpPr>
              <a:stCxn id="7" idx="2"/>
              <a:endCxn id="22" idx="0"/>
            </p:cNvCxnSpPr>
            <p:nvPr/>
          </p:nvCxnSpPr>
          <p:spPr>
            <a:xfrm rot="5400000">
              <a:off x="3340495" y="1717264"/>
              <a:ext cx="1348721" cy="4162293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18">
              <a:extLst>
                <a:ext uri="{FF2B5EF4-FFF2-40B4-BE49-F238E27FC236}">
                  <a16:creationId xmlns:a16="http://schemas.microsoft.com/office/drawing/2014/main" xmlns="" id="{B151D2C0-83FC-4180-9C3E-6699A4B18CE8}"/>
                </a:ext>
              </a:extLst>
            </p:cNvPr>
            <p:cNvCxnSpPr>
              <a:stCxn id="7" idx="2"/>
              <a:endCxn id="16" idx="0"/>
            </p:cNvCxnSpPr>
            <p:nvPr/>
          </p:nvCxnSpPr>
          <p:spPr>
            <a:xfrm rot="16200000" flipH="1">
              <a:off x="7501993" y="1718057"/>
              <a:ext cx="1348721" cy="416070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20">
              <a:extLst>
                <a:ext uri="{FF2B5EF4-FFF2-40B4-BE49-F238E27FC236}">
                  <a16:creationId xmlns:a16="http://schemas.microsoft.com/office/drawing/2014/main" xmlns="" id="{67DF94FB-38C5-47CD-AAA0-FA6C44C5847A}"/>
                </a:ext>
              </a:extLst>
            </p:cNvPr>
            <p:cNvCxnSpPr>
              <a:stCxn id="7" idx="2"/>
              <a:endCxn id="20" idx="0"/>
            </p:cNvCxnSpPr>
            <p:nvPr/>
          </p:nvCxnSpPr>
          <p:spPr>
            <a:xfrm rot="5400000">
              <a:off x="4727661" y="3104430"/>
              <a:ext cx="1348721" cy="1387960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22">
              <a:extLst>
                <a:ext uri="{FF2B5EF4-FFF2-40B4-BE49-F238E27FC236}">
                  <a16:creationId xmlns:a16="http://schemas.microsoft.com/office/drawing/2014/main" xmlns="" id="{E1A38715-5C28-4B39-A3AE-36514D284574}"/>
                </a:ext>
              </a:extLst>
            </p:cNvPr>
            <p:cNvCxnSpPr>
              <a:stCxn id="7" idx="2"/>
              <a:endCxn id="18" idx="0"/>
            </p:cNvCxnSpPr>
            <p:nvPr/>
          </p:nvCxnSpPr>
          <p:spPr>
            <a:xfrm rot="16200000" flipH="1">
              <a:off x="6114827" y="3105224"/>
              <a:ext cx="1348721" cy="1386372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457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515101" y="3117851"/>
            <a:ext cx="5005388" cy="895350"/>
          </a:xfrm>
        </p:spPr>
        <p:txBody>
          <a:bodyPr/>
          <a:lstStyle/>
          <a:p>
            <a:pPr algn="l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525708" y="4063999"/>
            <a:ext cx="5005388" cy="1015623"/>
          </a:xfrm>
        </p:spPr>
        <p:txBody>
          <a:bodyPr/>
          <a:lstStyle/>
          <a:p>
            <a:pPr lvl="0" algn="l"/>
            <a:r>
              <a:rPr lang="en-US" altLang="zh-CN" dirty="0"/>
              <a:t>Supporting text here.</a:t>
            </a:r>
          </a:p>
          <a:p>
            <a:pPr lvl="0" algn="l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9D9E6FC-F1E4-4E87-BC4F-3D332715E173}"/>
              </a:ext>
            </a:extLst>
          </p:cNvPr>
          <p:cNvSpPr txBox="1"/>
          <p:nvPr/>
        </p:nvSpPr>
        <p:spPr>
          <a:xfrm>
            <a:off x="6631652" y="2539091"/>
            <a:ext cx="945363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3df65701-1997-45dc-9f8a-063259ac7a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E80C87E-1C36-477C-A95A-B94C6507CB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848" y="1202491"/>
            <a:ext cx="10842306" cy="4885601"/>
            <a:chOff x="674848" y="1202491"/>
            <a:chExt cx="10842306" cy="4885601"/>
          </a:xfrm>
        </p:grpSpPr>
        <p:grpSp>
          <p:nvGrpSpPr>
            <p:cNvPr id="6" name="íşḻíďè">
              <a:extLst>
                <a:ext uri="{FF2B5EF4-FFF2-40B4-BE49-F238E27FC236}">
                  <a16:creationId xmlns:a16="http://schemas.microsoft.com/office/drawing/2014/main" xmlns="" id="{BD94AEFD-4AAF-4476-9EAC-94B9FC5CA9BB}"/>
                </a:ext>
              </a:extLst>
            </p:cNvPr>
            <p:cNvGrpSpPr/>
            <p:nvPr/>
          </p:nvGrpSpPr>
          <p:grpSpPr>
            <a:xfrm>
              <a:off x="674848" y="2294012"/>
              <a:ext cx="4616542" cy="2628878"/>
              <a:chOff x="678183" y="2118591"/>
              <a:chExt cx="4616542" cy="2628878"/>
            </a:xfrm>
          </p:grpSpPr>
          <p:grpSp>
            <p:nvGrpSpPr>
              <p:cNvPr id="28" name="íṧ1îďê">
                <a:extLst>
                  <a:ext uri="{FF2B5EF4-FFF2-40B4-BE49-F238E27FC236}">
                    <a16:creationId xmlns:a16="http://schemas.microsoft.com/office/drawing/2014/main" xmlns="" id="{7C7303B3-77D4-4457-BB5D-4193CE663C77}"/>
                  </a:ext>
                </a:extLst>
              </p:cNvPr>
              <p:cNvGrpSpPr/>
              <p:nvPr/>
            </p:nvGrpSpPr>
            <p:grpSpPr>
              <a:xfrm>
                <a:off x="678183" y="2118591"/>
                <a:ext cx="4616542" cy="2628878"/>
                <a:chOff x="2448695" y="1658843"/>
                <a:chExt cx="7294608" cy="4153896"/>
              </a:xfrm>
            </p:grpSpPr>
            <p:grpSp>
              <p:nvGrpSpPr>
                <p:cNvPr id="30" name="iş1íḓé">
                  <a:extLst>
                    <a:ext uri="{FF2B5EF4-FFF2-40B4-BE49-F238E27FC236}">
                      <a16:creationId xmlns:a16="http://schemas.microsoft.com/office/drawing/2014/main" xmlns="" id="{D5F3C786-DAB6-4E37-9D6B-DD128CFE50A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48695" y="1658843"/>
                  <a:ext cx="7294608" cy="4153896"/>
                  <a:chOff x="8540751" y="4843463"/>
                  <a:chExt cx="8012112" cy="4562475"/>
                </a:xfrm>
                <a:effectLst/>
              </p:grpSpPr>
              <p:sp>
                <p:nvSpPr>
                  <p:cNvPr id="32" name="ïṥļïḍe">
                    <a:extLst>
                      <a:ext uri="{FF2B5EF4-FFF2-40B4-BE49-F238E27FC236}">
                        <a16:creationId xmlns:a16="http://schemas.microsoft.com/office/drawing/2014/main" xmlns="" id="{A2486375-1FA3-4219-B57F-A872895ED5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21800" y="4843463"/>
                    <a:ext cx="6480176" cy="4421188"/>
                  </a:xfrm>
                  <a:custGeom>
                    <a:avLst/>
                    <a:gdLst>
                      <a:gd name="T0" fmla="*/ 17508 w 18000"/>
                      <a:gd name="T1" fmla="*/ 12280 h 12281"/>
                      <a:gd name="T2" fmla="*/ 491 w 18000"/>
                      <a:gd name="T3" fmla="*/ 12280 h 12281"/>
                      <a:gd name="T4" fmla="*/ 0 w 18000"/>
                      <a:gd name="T5" fmla="*/ 11792 h 12281"/>
                      <a:gd name="T6" fmla="*/ 0 w 18000"/>
                      <a:gd name="T7" fmla="*/ 488 h 12281"/>
                      <a:gd name="T8" fmla="*/ 491 w 18000"/>
                      <a:gd name="T9" fmla="*/ 0 h 12281"/>
                      <a:gd name="T10" fmla="*/ 17508 w 18000"/>
                      <a:gd name="T11" fmla="*/ 0 h 12281"/>
                      <a:gd name="T12" fmla="*/ 17999 w 18000"/>
                      <a:gd name="T13" fmla="*/ 488 h 12281"/>
                      <a:gd name="T14" fmla="*/ 17999 w 18000"/>
                      <a:gd name="T15" fmla="*/ 11792 h 12281"/>
                      <a:gd name="T16" fmla="*/ 17508 w 18000"/>
                      <a:gd name="T17" fmla="*/ 12280 h 1228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000"/>
                      <a:gd name="T28" fmla="*/ 0 h 12281"/>
                      <a:gd name="T29" fmla="*/ 18000 w 18000"/>
                      <a:gd name="T30" fmla="*/ 12281 h 1228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000" h="12281">
                        <a:moveTo>
                          <a:pt x="17508" y="12280"/>
                        </a:moveTo>
                        <a:lnTo>
                          <a:pt x="491" y="12280"/>
                        </a:lnTo>
                        <a:cubicBezTo>
                          <a:pt x="220" y="12280"/>
                          <a:pt x="0" y="12061"/>
                          <a:pt x="0" y="11792"/>
                        </a:cubicBezTo>
                        <a:lnTo>
                          <a:pt x="0" y="488"/>
                        </a:lnTo>
                        <a:cubicBezTo>
                          <a:pt x="0" y="219"/>
                          <a:pt x="220" y="0"/>
                          <a:pt x="491" y="0"/>
                        </a:cubicBezTo>
                        <a:lnTo>
                          <a:pt x="17508" y="0"/>
                        </a:lnTo>
                        <a:cubicBezTo>
                          <a:pt x="17779" y="0"/>
                          <a:pt x="17999" y="219"/>
                          <a:pt x="17999" y="488"/>
                        </a:cubicBezTo>
                        <a:lnTo>
                          <a:pt x="17999" y="11792"/>
                        </a:lnTo>
                        <a:cubicBezTo>
                          <a:pt x="17999" y="12061"/>
                          <a:pt x="17779" y="12280"/>
                          <a:pt x="17508" y="12280"/>
                        </a:cubicBez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şļiḋè">
                    <a:extLst>
                      <a:ext uri="{FF2B5EF4-FFF2-40B4-BE49-F238E27FC236}">
                        <a16:creationId xmlns:a16="http://schemas.microsoft.com/office/drawing/2014/main" xmlns="" id="{D30415FB-2E2E-40A3-9579-30A1B447EC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2336" y="9169402"/>
                    <a:ext cx="8008936" cy="142874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íś1ïďè">
                    <a:extLst>
                      <a:ext uri="{FF2B5EF4-FFF2-40B4-BE49-F238E27FC236}">
                        <a16:creationId xmlns:a16="http://schemas.microsoft.com/office/drawing/2014/main" xmlns="" id="{A427B204-7C23-42A6-A3CA-BF025B4063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2339" y="9169399"/>
                    <a:ext cx="8008939" cy="236539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noFill/>
                  <a:ln w="10080">
                    <a:solidFill>
                      <a:schemeClr val="tx2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îśḻiḍé">
                    <a:extLst>
                      <a:ext uri="{FF2B5EF4-FFF2-40B4-BE49-F238E27FC236}">
                        <a16:creationId xmlns:a16="http://schemas.microsoft.com/office/drawing/2014/main" xmlns="" id="{4EE0C519-6D16-4B51-91A7-249EE7C017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0751" y="9312275"/>
                    <a:ext cx="8012112" cy="93663"/>
                  </a:xfrm>
                  <a:custGeom>
                    <a:avLst/>
                    <a:gdLst>
                      <a:gd name="T0" fmla="*/ 0 w 22256"/>
                      <a:gd name="T1" fmla="*/ 0 h 262"/>
                      <a:gd name="T2" fmla="*/ 870 w 22256"/>
                      <a:gd name="T3" fmla="*/ 261 h 262"/>
                      <a:gd name="T4" fmla="*/ 21418 w 22256"/>
                      <a:gd name="T5" fmla="*/ 261 h 262"/>
                      <a:gd name="T6" fmla="*/ 22255 w 22256"/>
                      <a:gd name="T7" fmla="*/ 0 h 262"/>
                      <a:gd name="T8" fmla="*/ 0 w 22256"/>
                      <a:gd name="T9" fmla="*/ 0 h 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256"/>
                      <a:gd name="T16" fmla="*/ 0 h 262"/>
                      <a:gd name="T17" fmla="*/ 22256 w 22256"/>
                      <a:gd name="T18" fmla="*/ 262 h 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256" h="262">
                        <a:moveTo>
                          <a:pt x="0" y="0"/>
                        </a:moveTo>
                        <a:cubicBezTo>
                          <a:pt x="0" y="0"/>
                          <a:pt x="462" y="261"/>
                          <a:pt x="870" y="261"/>
                        </a:cubicBezTo>
                        <a:lnTo>
                          <a:pt x="21418" y="261"/>
                        </a:lnTo>
                        <a:cubicBezTo>
                          <a:pt x="21898" y="261"/>
                          <a:pt x="22255" y="0"/>
                          <a:pt x="22255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iślíḋé">
                    <a:extLst>
                      <a:ext uri="{FF2B5EF4-FFF2-40B4-BE49-F238E27FC236}">
                        <a16:creationId xmlns:a16="http://schemas.microsoft.com/office/drawing/2014/main" xmlns="" id="{755A5FE2-4590-4391-B358-8155130770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979275" y="9167813"/>
                    <a:ext cx="1141413" cy="88900"/>
                  </a:xfrm>
                  <a:custGeom>
                    <a:avLst/>
                    <a:gdLst>
                      <a:gd name="T0" fmla="*/ 0 w 3171"/>
                      <a:gd name="T1" fmla="*/ 0 h 249"/>
                      <a:gd name="T2" fmla="*/ 349 w 3171"/>
                      <a:gd name="T3" fmla="*/ 248 h 249"/>
                      <a:gd name="T4" fmla="*/ 2821 w 3171"/>
                      <a:gd name="T5" fmla="*/ 248 h 249"/>
                      <a:gd name="T6" fmla="*/ 3170 w 3171"/>
                      <a:gd name="T7" fmla="*/ 0 h 249"/>
                      <a:gd name="T8" fmla="*/ 0 w 3171"/>
                      <a:gd name="T9" fmla="*/ 0 h 2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71"/>
                      <a:gd name="T16" fmla="*/ 0 h 249"/>
                      <a:gd name="T17" fmla="*/ 3171 w 3171"/>
                      <a:gd name="T18" fmla="*/ 249 h 2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71" h="249">
                        <a:moveTo>
                          <a:pt x="0" y="0"/>
                        </a:moveTo>
                        <a:cubicBezTo>
                          <a:pt x="49" y="144"/>
                          <a:pt x="187" y="248"/>
                          <a:pt x="349" y="248"/>
                        </a:cubicBezTo>
                        <a:lnTo>
                          <a:pt x="2821" y="248"/>
                        </a:lnTo>
                        <a:cubicBezTo>
                          <a:pt x="2983" y="248"/>
                          <a:pt x="3120" y="144"/>
                          <a:pt x="3170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ïṥḷîḍè">
                    <a:extLst>
                      <a:ext uri="{FF2B5EF4-FFF2-40B4-BE49-F238E27FC236}">
                        <a16:creationId xmlns:a16="http://schemas.microsoft.com/office/drawing/2014/main" xmlns="" id="{31CFD99D-6035-45F7-85D6-3CA9E2540B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571413" y="4937125"/>
                    <a:ext cx="38100" cy="36513"/>
                  </a:xfrm>
                  <a:custGeom>
                    <a:avLst/>
                    <a:gdLst>
                      <a:gd name="T0" fmla="*/ 51 w 104"/>
                      <a:gd name="T1" fmla="*/ 102 h 103"/>
                      <a:gd name="T2" fmla="*/ 0 w 104"/>
                      <a:gd name="T3" fmla="*/ 51 h 103"/>
                      <a:gd name="T4" fmla="*/ 51 w 104"/>
                      <a:gd name="T5" fmla="*/ 0 h 103"/>
                      <a:gd name="T6" fmla="*/ 103 w 104"/>
                      <a:gd name="T7" fmla="*/ 51 h 103"/>
                      <a:gd name="T8" fmla="*/ 51 w 104"/>
                      <a:gd name="T9" fmla="*/ 102 h 10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"/>
                      <a:gd name="T16" fmla="*/ 0 h 103"/>
                      <a:gd name="T17" fmla="*/ 104 w 104"/>
                      <a:gd name="T18" fmla="*/ 103 h 10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" h="103">
                        <a:moveTo>
                          <a:pt x="51" y="102"/>
                        </a:moveTo>
                        <a:cubicBezTo>
                          <a:pt x="23" y="102"/>
                          <a:pt x="0" y="79"/>
                          <a:pt x="0" y="51"/>
                        </a:cubicBezTo>
                        <a:cubicBezTo>
                          <a:pt x="0" y="22"/>
                          <a:pt x="23" y="0"/>
                          <a:pt x="51" y="0"/>
                        </a:cubicBezTo>
                        <a:cubicBezTo>
                          <a:pt x="80" y="0"/>
                          <a:pt x="103" y="22"/>
                          <a:pt x="103" y="51"/>
                        </a:cubicBezTo>
                        <a:cubicBezTo>
                          <a:pt x="103" y="79"/>
                          <a:pt x="80" y="102"/>
                          <a:pt x="51" y="102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1" name="ïṧḻîḍe">
                  <a:extLst>
                    <a:ext uri="{FF2B5EF4-FFF2-40B4-BE49-F238E27FC236}">
                      <a16:creationId xmlns:a16="http://schemas.microsoft.com/office/drawing/2014/main" xmlns="" id="{F4531D40-AF00-4625-8919-F4298AAEF4EA}"/>
                    </a:ext>
                  </a:extLst>
                </p:cNvPr>
                <p:cNvSpPr/>
                <p:nvPr/>
              </p:nvSpPr>
              <p:spPr>
                <a:xfrm>
                  <a:off x="3387047" y="1980045"/>
                  <a:ext cx="5417906" cy="34178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ïŝļïḋé">
                <a:extLst>
                  <a:ext uri="{FF2B5EF4-FFF2-40B4-BE49-F238E27FC236}">
                    <a16:creationId xmlns:a16="http://schemas.microsoft.com/office/drawing/2014/main" xmlns="" id="{2A60517E-844C-4AB4-8684-868CB588C001}"/>
                  </a:ext>
                </a:extLst>
              </p:cNvPr>
              <p:cNvSpPr/>
              <p:nvPr/>
            </p:nvSpPr>
            <p:spPr>
              <a:xfrm>
                <a:off x="1272036" y="2317297"/>
                <a:ext cx="3428834" cy="2180426"/>
              </a:xfrm>
              <a:prstGeom prst="rect">
                <a:avLst/>
              </a:prstGeom>
              <a:blipFill>
                <a:blip r:embed="rId3"/>
                <a:stretch>
                  <a:fillRect t="-2431" b="-240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7" name="肘形连接符 10">
              <a:extLst>
                <a:ext uri="{FF2B5EF4-FFF2-40B4-BE49-F238E27FC236}">
                  <a16:creationId xmlns:a16="http://schemas.microsoft.com/office/drawing/2014/main" xmlns="" id="{BE0FEDA0-8872-4171-A980-953DEBC61EAD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 flipV="1">
              <a:off x="5474835" y="1606036"/>
              <a:ext cx="2586254" cy="1909390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肘形连接符 11">
              <a:extLst>
                <a:ext uri="{FF2B5EF4-FFF2-40B4-BE49-F238E27FC236}">
                  <a16:creationId xmlns:a16="http://schemas.microsoft.com/office/drawing/2014/main" xmlns="" id="{8BA0ADF1-3E6B-4B0B-A284-56ADA54E3180}"/>
                </a:ext>
              </a:extLst>
            </p:cNvPr>
            <p:cNvCxnSpPr>
              <a:cxnSpLocks/>
              <a:stCxn id="11" idx="6"/>
              <a:endCxn id="16" idx="2"/>
            </p:cNvCxnSpPr>
            <p:nvPr/>
          </p:nvCxnSpPr>
          <p:spPr>
            <a:xfrm flipV="1">
              <a:off x="5474835" y="2909261"/>
              <a:ext cx="2586255" cy="60616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12">
              <a:extLst>
                <a:ext uri="{FF2B5EF4-FFF2-40B4-BE49-F238E27FC236}">
                  <a16:creationId xmlns:a16="http://schemas.microsoft.com/office/drawing/2014/main" xmlns="" id="{7B7426C5-D5DD-45B5-8D86-4D01D4D69951}"/>
                </a:ext>
              </a:extLst>
            </p:cNvPr>
            <p:cNvCxnSpPr>
              <a:cxnSpLocks/>
              <a:stCxn id="11" idx="6"/>
              <a:endCxn id="19" idx="2"/>
            </p:cNvCxnSpPr>
            <p:nvPr/>
          </p:nvCxnSpPr>
          <p:spPr>
            <a:xfrm>
              <a:off x="5474835" y="3515426"/>
              <a:ext cx="2586255" cy="713287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13">
              <a:extLst>
                <a:ext uri="{FF2B5EF4-FFF2-40B4-BE49-F238E27FC236}">
                  <a16:creationId xmlns:a16="http://schemas.microsoft.com/office/drawing/2014/main" xmlns="" id="{EDAC5AA5-42A5-4C49-B944-11B160527C0E}"/>
                </a:ext>
              </a:extLst>
            </p:cNvPr>
            <p:cNvCxnSpPr>
              <a:cxnSpLocks/>
              <a:stCxn id="11" idx="6"/>
              <a:endCxn id="22" idx="2"/>
            </p:cNvCxnSpPr>
            <p:nvPr/>
          </p:nvCxnSpPr>
          <p:spPr>
            <a:xfrm>
              <a:off x="5474835" y="3515426"/>
              <a:ext cx="2586254" cy="197923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šľidê">
              <a:extLst>
                <a:ext uri="{FF2B5EF4-FFF2-40B4-BE49-F238E27FC236}">
                  <a16:creationId xmlns:a16="http://schemas.microsoft.com/office/drawing/2014/main" xmlns="" id="{44E8BBEF-8360-4118-865B-CC8267C7A7A2}"/>
                </a:ext>
              </a:extLst>
            </p:cNvPr>
            <p:cNvSpPr/>
            <p:nvPr/>
          </p:nvSpPr>
          <p:spPr>
            <a:xfrm>
              <a:off x="4403823" y="2979920"/>
              <a:ext cx="1071012" cy="10710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2018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ïŝ1ïḓe">
              <a:extLst>
                <a:ext uri="{FF2B5EF4-FFF2-40B4-BE49-F238E27FC236}">
                  <a16:creationId xmlns:a16="http://schemas.microsoft.com/office/drawing/2014/main" xmlns="" id="{6561AA8D-E211-4CE9-90EA-8F50D7E1F430}"/>
                </a:ext>
              </a:extLst>
            </p:cNvPr>
            <p:cNvSpPr/>
            <p:nvPr/>
          </p:nvSpPr>
          <p:spPr bwMode="auto">
            <a:xfrm>
              <a:off x="1219208" y="5105237"/>
              <a:ext cx="3527819" cy="5396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3" name="ïSḷïḍé">
              <a:extLst>
                <a:ext uri="{FF2B5EF4-FFF2-40B4-BE49-F238E27FC236}">
                  <a16:creationId xmlns:a16="http://schemas.microsoft.com/office/drawing/2014/main" xmlns="" id="{BA976841-0DE7-4F8A-A8F5-8A4502806BAF}"/>
                </a:ext>
              </a:extLst>
            </p:cNvPr>
            <p:cNvSpPr/>
            <p:nvPr/>
          </p:nvSpPr>
          <p:spPr>
            <a:xfrm>
              <a:off x="8061090" y="1337124"/>
              <a:ext cx="537820" cy="53782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Q1</a:t>
              </a:r>
              <a:endParaRPr lang="zh-CN" altLang="en-US" dirty="0"/>
            </a:p>
          </p:txBody>
        </p:sp>
        <p:sp>
          <p:nvSpPr>
            <p:cNvPr id="14" name="îṥḻîďe">
              <a:extLst>
                <a:ext uri="{FF2B5EF4-FFF2-40B4-BE49-F238E27FC236}">
                  <a16:creationId xmlns:a16="http://schemas.microsoft.com/office/drawing/2014/main" xmlns="" id="{83F0F612-9090-4DEC-B56B-FD4456995174}"/>
                </a:ext>
              </a:extLst>
            </p:cNvPr>
            <p:cNvSpPr/>
            <p:nvPr/>
          </p:nvSpPr>
          <p:spPr bwMode="auto">
            <a:xfrm>
              <a:off x="8598910" y="1615371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Sḻïdé">
              <a:extLst>
                <a:ext uri="{FF2B5EF4-FFF2-40B4-BE49-F238E27FC236}">
                  <a16:creationId xmlns:a16="http://schemas.microsoft.com/office/drawing/2014/main" xmlns="" id="{3CEF00D8-945A-4133-B33C-500F843C0275}"/>
                </a:ext>
              </a:extLst>
            </p:cNvPr>
            <p:cNvSpPr txBox="1"/>
            <p:nvPr/>
          </p:nvSpPr>
          <p:spPr bwMode="auto">
            <a:xfrm>
              <a:off x="8598910" y="1202491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ï$1îḑè">
              <a:extLst>
                <a:ext uri="{FF2B5EF4-FFF2-40B4-BE49-F238E27FC236}">
                  <a16:creationId xmlns:a16="http://schemas.microsoft.com/office/drawing/2014/main" xmlns="" id="{55A98DAB-7A7B-436B-A3BE-9DA8A0CE7F4F}"/>
                </a:ext>
              </a:extLst>
            </p:cNvPr>
            <p:cNvSpPr/>
            <p:nvPr/>
          </p:nvSpPr>
          <p:spPr>
            <a:xfrm>
              <a:off x="8061090" y="2640349"/>
              <a:ext cx="537820" cy="537824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Q2</a:t>
              </a:r>
              <a:endParaRPr lang="zh-CN" altLang="en-US" dirty="0"/>
            </a:p>
          </p:txBody>
        </p:sp>
        <p:sp>
          <p:nvSpPr>
            <p:cNvPr id="17" name="íŝļïďé">
              <a:extLst>
                <a:ext uri="{FF2B5EF4-FFF2-40B4-BE49-F238E27FC236}">
                  <a16:creationId xmlns:a16="http://schemas.microsoft.com/office/drawing/2014/main" xmlns="" id="{A611EDE8-FE75-4F80-B7FE-D0ADD21FFA46}"/>
                </a:ext>
              </a:extLst>
            </p:cNvPr>
            <p:cNvSpPr/>
            <p:nvPr/>
          </p:nvSpPr>
          <p:spPr bwMode="auto">
            <a:xfrm>
              <a:off x="8598910" y="2920478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S1îḓè">
              <a:extLst>
                <a:ext uri="{FF2B5EF4-FFF2-40B4-BE49-F238E27FC236}">
                  <a16:creationId xmlns:a16="http://schemas.microsoft.com/office/drawing/2014/main" xmlns="" id="{453EE3EE-A0E0-45EE-BD37-416FBE03D367}"/>
                </a:ext>
              </a:extLst>
            </p:cNvPr>
            <p:cNvSpPr txBox="1"/>
            <p:nvPr/>
          </p:nvSpPr>
          <p:spPr bwMode="auto">
            <a:xfrm>
              <a:off x="8598910" y="2507598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íslïḋé">
              <a:extLst>
                <a:ext uri="{FF2B5EF4-FFF2-40B4-BE49-F238E27FC236}">
                  <a16:creationId xmlns:a16="http://schemas.microsoft.com/office/drawing/2014/main" xmlns="" id="{0371CB10-7C29-47D7-BFC7-1C79603B507D}"/>
                </a:ext>
              </a:extLst>
            </p:cNvPr>
            <p:cNvSpPr/>
            <p:nvPr/>
          </p:nvSpPr>
          <p:spPr>
            <a:xfrm>
              <a:off x="8061090" y="3959801"/>
              <a:ext cx="537820" cy="53782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Q3</a:t>
              </a:r>
              <a:endParaRPr lang="zh-CN" altLang="en-US" dirty="0"/>
            </a:p>
          </p:txBody>
        </p:sp>
        <p:sp>
          <p:nvSpPr>
            <p:cNvPr id="20" name="îs1íḑê">
              <a:extLst>
                <a:ext uri="{FF2B5EF4-FFF2-40B4-BE49-F238E27FC236}">
                  <a16:creationId xmlns:a16="http://schemas.microsoft.com/office/drawing/2014/main" xmlns="" id="{4A2C670A-95E3-4F50-A402-45689D5F037D}"/>
                </a:ext>
              </a:extLst>
            </p:cNvPr>
            <p:cNvSpPr/>
            <p:nvPr/>
          </p:nvSpPr>
          <p:spPr bwMode="auto">
            <a:xfrm>
              <a:off x="8598910" y="4225585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ïSļíďé">
              <a:extLst>
                <a:ext uri="{FF2B5EF4-FFF2-40B4-BE49-F238E27FC236}">
                  <a16:creationId xmlns:a16="http://schemas.microsoft.com/office/drawing/2014/main" xmlns="" id="{25A2E583-9AD5-4225-90FC-3ED345F59DFD}"/>
                </a:ext>
              </a:extLst>
            </p:cNvPr>
            <p:cNvSpPr txBox="1"/>
            <p:nvPr/>
          </p:nvSpPr>
          <p:spPr bwMode="auto">
            <a:xfrm>
              <a:off x="8598910" y="3812705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isľíḑé">
              <a:extLst>
                <a:ext uri="{FF2B5EF4-FFF2-40B4-BE49-F238E27FC236}">
                  <a16:creationId xmlns:a16="http://schemas.microsoft.com/office/drawing/2014/main" xmlns="" id="{5E662313-5F56-4C25-80CB-932B214180AF}"/>
                </a:ext>
              </a:extLst>
            </p:cNvPr>
            <p:cNvSpPr/>
            <p:nvPr/>
          </p:nvSpPr>
          <p:spPr>
            <a:xfrm>
              <a:off x="8061090" y="5225745"/>
              <a:ext cx="537820" cy="537824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Q4</a:t>
              </a:r>
              <a:endParaRPr lang="zh-CN" altLang="en-US" dirty="0"/>
            </a:p>
          </p:txBody>
        </p:sp>
        <p:sp>
          <p:nvSpPr>
            <p:cNvPr id="23" name="išḷíḋê">
              <a:extLst>
                <a:ext uri="{FF2B5EF4-FFF2-40B4-BE49-F238E27FC236}">
                  <a16:creationId xmlns:a16="http://schemas.microsoft.com/office/drawing/2014/main" xmlns="" id="{FBF73880-F7F5-4E5B-AD82-DBA7201C9572}"/>
                </a:ext>
              </a:extLst>
            </p:cNvPr>
            <p:cNvSpPr/>
            <p:nvPr/>
          </p:nvSpPr>
          <p:spPr bwMode="auto">
            <a:xfrm>
              <a:off x="8598910" y="5530693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iŝlîḍê">
              <a:extLst>
                <a:ext uri="{FF2B5EF4-FFF2-40B4-BE49-F238E27FC236}">
                  <a16:creationId xmlns:a16="http://schemas.microsoft.com/office/drawing/2014/main" xmlns="" id="{90861D26-6C79-4582-A6C1-EA34F21E1A6B}"/>
                </a:ext>
              </a:extLst>
            </p:cNvPr>
            <p:cNvSpPr txBox="1"/>
            <p:nvPr/>
          </p:nvSpPr>
          <p:spPr bwMode="auto">
            <a:xfrm>
              <a:off x="8598910" y="5117813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93648DD4-A185-44AF-B0DF-9D3A43ADBB19}"/>
                </a:ext>
              </a:extLst>
            </p:cNvPr>
            <p:cNvCxnSpPr/>
            <p:nvPr/>
          </p:nvCxnSpPr>
          <p:spPr>
            <a:xfrm>
              <a:off x="8683616" y="229401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9C0865D2-5283-4C97-B589-D3830FABB38D}"/>
                </a:ext>
              </a:extLst>
            </p:cNvPr>
            <p:cNvCxnSpPr/>
            <p:nvPr/>
          </p:nvCxnSpPr>
          <p:spPr>
            <a:xfrm>
              <a:off x="8683616" y="359636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F8EBDDD-3BBA-4F20-B114-24171D96D37A}"/>
                </a:ext>
              </a:extLst>
            </p:cNvPr>
            <p:cNvCxnSpPr/>
            <p:nvPr/>
          </p:nvCxnSpPr>
          <p:spPr>
            <a:xfrm>
              <a:off x="8683616" y="489871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1000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6bdf9583-8ae2-462c-8c75-8bdbdaf1d2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D98496D-89FB-4426-9A07-BCE7506A64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66" y="1282250"/>
            <a:ext cx="12188834" cy="5575750"/>
            <a:chOff x="3175" y="1282250"/>
            <a:chExt cx="12188825" cy="5575746"/>
          </a:xfrm>
        </p:grpSpPr>
        <p:cxnSp>
          <p:nvCxnSpPr>
            <p:cNvPr id="6" name="肘形连接符 36">
              <a:extLst>
                <a:ext uri="{FF2B5EF4-FFF2-40B4-BE49-F238E27FC236}">
                  <a16:creationId xmlns:a16="http://schemas.microsoft.com/office/drawing/2014/main" xmlns="" id="{CDD0B782-293D-42F4-BA59-FE2A80BBFA34}"/>
                </a:ext>
              </a:extLst>
            </p:cNvPr>
            <p:cNvCxnSpPr>
              <a:cxnSpLocks/>
              <a:stCxn id="28" idx="6"/>
              <a:endCxn id="23" idx="0"/>
            </p:cNvCxnSpPr>
            <p:nvPr/>
          </p:nvCxnSpPr>
          <p:spPr>
            <a:xfrm>
              <a:off x="6718300" y="1904548"/>
              <a:ext cx="3610846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33">
              <a:extLst>
                <a:ext uri="{FF2B5EF4-FFF2-40B4-BE49-F238E27FC236}">
                  <a16:creationId xmlns:a16="http://schemas.microsoft.com/office/drawing/2014/main" xmlns="" id="{2475F96E-D9C9-4E6F-972B-C94BEFEC5475}"/>
                </a:ext>
              </a:extLst>
            </p:cNvPr>
            <p:cNvCxnSpPr>
              <a:cxnSpLocks/>
              <a:stCxn id="28" idx="2"/>
              <a:endCxn id="11" idx="0"/>
            </p:cNvCxnSpPr>
            <p:nvPr/>
          </p:nvCxnSpPr>
          <p:spPr>
            <a:xfrm rot="10800000" flipV="1">
              <a:off x="1862850" y="1904547"/>
              <a:ext cx="3610850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ṣlíďé">
              <a:extLst>
                <a:ext uri="{FF2B5EF4-FFF2-40B4-BE49-F238E27FC236}">
                  <a16:creationId xmlns:a16="http://schemas.microsoft.com/office/drawing/2014/main" xmlns="" id="{C1B62A49-C1AE-4D5F-8493-C2019FB57ED0}"/>
                </a:ext>
              </a:extLst>
            </p:cNvPr>
            <p:cNvGrpSpPr/>
            <p:nvPr/>
          </p:nvGrpSpPr>
          <p:grpSpPr>
            <a:xfrm>
              <a:off x="3175" y="3245920"/>
              <a:ext cx="12188825" cy="3612076"/>
              <a:chOff x="3175" y="2656396"/>
              <a:chExt cx="12188825" cy="4201604"/>
            </a:xfrm>
          </p:grpSpPr>
          <p:sp>
            <p:nvSpPr>
              <p:cNvPr id="30" name="ïṣļîde">
                <a:extLst>
                  <a:ext uri="{FF2B5EF4-FFF2-40B4-BE49-F238E27FC236}">
                    <a16:creationId xmlns:a16="http://schemas.microsoft.com/office/drawing/2014/main" xmlns="" id="{3CEB5568-D536-435C-9A2D-DE9D0ED050B5}"/>
                  </a:ext>
                </a:extLst>
              </p:cNvPr>
              <p:cNvSpPr/>
              <p:nvPr/>
            </p:nvSpPr>
            <p:spPr bwMode="auto">
              <a:xfrm>
                <a:off x="10164502" y="5375511"/>
                <a:ext cx="2027498" cy="1482489"/>
              </a:xfrm>
              <a:custGeom>
                <a:avLst/>
                <a:gdLst>
                  <a:gd name="T0" fmla="*/ 1230 w 1276"/>
                  <a:gd name="T1" fmla="*/ 748 h 933"/>
                  <a:gd name="T2" fmla="*/ 1221 w 1276"/>
                  <a:gd name="T3" fmla="*/ 748 h 933"/>
                  <a:gd name="T4" fmla="*/ 1206 w 1276"/>
                  <a:gd name="T5" fmla="*/ 748 h 933"/>
                  <a:gd name="T6" fmla="*/ 1211 w 1276"/>
                  <a:gd name="T7" fmla="*/ 216 h 933"/>
                  <a:gd name="T8" fmla="*/ 1218 w 1276"/>
                  <a:gd name="T9" fmla="*/ 216 h 933"/>
                  <a:gd name="T10" fmla="*/ 1221 w 1276"/>
                  <a:gd name="T11" fmla="*/ 214 h 933"/>
                  <a:gd name="T12" fmla="*/ 1218 w 1276"/>
                  <a:gd name="T13" fmla="*/ 185 h 933"/>
                  <a:gd name="T14" fmla="*/ 1206 w 1276"/>
                  <a:gd name="T15" fmla="*/ 182 h 933"/>
                  <a:gd name="T16" fmla="*/ 1192 w 1276"/>
                  <a:gd name="T17" fmla="*/ 180 h 933"/>
                  <a:gd name="T18" fmla="*/ 1182 w 1276"/>
                  <a:gd name="T19" fmla="*/ 0 h 933"/>
                  <a:gd name="T20" fmla="*/ 1172 w 1276"/>
                  <a:gd name="T21" fmla="*/ 180 h 933"/>
                  <a:gd name="T22" fmla="*/ 1158 w 1276"/>
                  <a:gd name="T23" fmla="*/ 180 h 933"/>
                  <a:gd name="T24" fmla="*/ 1143 w 1276"/>
                  <a:gd name="T25" fmla="*/ 182 h 933"/>
                  <a:gd name="T26" fmla="*/ 1141 w 1276"/>
                  <a:gd name="T27" fmla="*/ 212 h 933"/>
                  <a:gd name="T28" fmla="*/ 1143 w 1276"/>
                  <a:gd name="T29" fmla="*/ 214 h 933"/>
                  <a:gd name="T30" fmla="*/ 1151 w 1276"/>
                  <a:gd name="T31" fmla="*/ 214 h 933"/>
                  <a:gd name="T32" fmla="*/ 1071 w 1276"/>
                  <a:gd name="T33" fmla="*/ 659 h 933"/>
                  <a:gd name="T34" fmla="*/ 659 w 1276"/>
                  <a:gd name="T35" fmla="*/ 496 h 933"/>
                  <a:gd name="T36" fmla="*/ 666 w 1276"/>
                  <a:gd name="T37" fmla="*/ 491 h 933"/>
                  <a:gd name="T38" fmla="*/ 611 w 1276"/>
                  <a:gd name="T39" fmla="*/ 430 h 933"/>
                  <a:gd name="T40" fmla="*/ 620 w 1276"/>
                  <a:gd name="T41" fmla="*/ 425 h 933"/>
                  <a:gd name="T42" fmla="*/ 606 w 1276"/>
                  <a:gd name="T43" fmla="*/ 420 h 933"/>
                  <a:gd name="T44" fmla="*/ 608 w 1276"/>
                  <a:gd name="T45" fmla="*/ 406 h 933"/>
                  <a:gd name="T46" fmla="*/ 606 w 1276"/>
                  <a:gd name="T47" fmla="*/ 389 h 933"/>
                  <a:gd name="T48" fmla="*/ 594 w 1276"/>
                  <a:gd name="T49" fmla="*/ 379 h 933"/>
                  <a:gd name="T50" fmla="*/ 586 w 1276"/>
                  <a:gd name="T51" fmla="*/ 377 h 933"/>
                  <a:gd name="T52" fmla="*/ 569 w 1276"/>
                  <a:gd name="T53" fmla="*/ 377 h 933"/>
                  <a:gd name="T54" fmla="*/ 562 w 1276"/>
                  <a:gd name="T55" fmla="*/ 379 h 933"/>
                  <a:gd name="T56" fmla="*/ 552 w 1276"/>
                  <a:gd name="T57" fmla="*/ 391 h 933"/>
                  <a:gd name="T58" fmla="*/ 548 w 1276"/>
                  <a:gd name="T59" fmla="*/ 399 h 933"/>
                  <a:gd name="T60" fmla="*/ 548 w 1276"/>
                  <a:gd name="T61" fmla="*/ 413 h 933"/>
                  <a:gd name="T62" fmla="*/ 552 w 1276"/>
                  <a:gd name="T63" fmla="*/ 423 h 933"/>
                  <a:gd name="T64" fmla="*/ 538 w 1276"/>
                  <a:gd name="T65" fmla="*/ 425 h 933"/>
                  <a:gd name="T66" fmla="*/ 548 w 1276"/>
                  <a:gd name="T67" fmla="*/ 430 h 933"/>
                  <a:gd name="T68" fmla="*/ 519 w 1276"/>
                  <a:gd name="T69" fmla="*/ 491 h 933"/>
                  <a:gd name="T70" fmla="*/ 412 w 1276"/>
                  <a:gd name="T71" fmla="*/ 491 h 933"/>
                  <a:gd name="T72" fmla="*/ 402 w 1276"/>
                  <a:gd name="T73" fmla="*/ 491 h 933"/>
                  <a:gd name="T74" fmla="*/ 359 w 1276"/>
                  <a:gd name="T75" fmla="*/ 464 h 933"/>
                  <a:gd name="T76" fmla="*/ 366 w 1276"/>
                  <a:gd name="T77" fmla="*/ 459 h 933"/>
                  <a:gd name="T78" fmla="*/ 204 w 1276"/>
                  <a:gd name="T79" fmla="*/ 447 h 933"/>
                  <a:gd name="T80" fmla="*/ 194 w 1276"/>
                  <a:gd name="T81" fmla="*/ 416 h 933"/>
                  <a:gd name="T82" fmla="*/ 177 w 1276"/>
                  <a:gd name="T83" fmla="*/ 391 h 933"/>
                  <a:gd name="T84" fmla="*/ 155 w 1276"/>
                  <a:gd name="T85" fmla="*/ 369 h 933"/>
                  <a:gd name="T86" fmla="*/ 141 w 1276"/>
                  <a:gd name="T87" fmla="*/ 360 h 933"/>
                  <a:gd name="T88" fmla="*/ 114 w 1276"/>
                  <a:gd name="T89" fmla="*/ 350 h 933"/>
                  <a:gd name="T90" fmla="*/ 112 w 1276"/>
                  <a:gd name="T91" fmla="*/ 348 h 933"/>
                  <a:gd name="T92" fmla="*/ 97 w 1276"/>
                  <a:gd name="T93" fmla="*/ 345 h 933"/>
                  <a:gd name="T94" fmla="*/ 92 w 1276"/>
                  <a:gd name="T95" fmla="*/ 345 h 933"/>
                  <a:gd name="T96" fmla="*/ 88 w 1276"/>
                  <a:gd name="T97" fmla="*/ 345 h 933"/>
                  <a:gd name="T98" fmla="*/ 78 w 1276"/>
                  <a:gd name="T99" fmla="*/ 263 h 933"/>
                  <a:gd name="T100" fmla="*/ 73 w 1276"/>
                  <a:gd name="T101" fmla="*/ 345 h 933"/>
                  <a:gd name="T102" fmla="*/ 68 w 1276"/>
                  <a:gd name="T103" fmla="*/ 345 h 933"/>
                  <a:gd name="T104" fmla="*/ 51 w 1276"/>
                  <a:gd name="T105" fmla="*/ 348 h 933"/>
                  <a:gd name="T106" fmla="*/ 51 w 1276"/>
                  <a:gd name="T107" fmla="*/ 348 h 933"/>
                  <a:gd name="T108" fmla="*/ 37 w 1276"/>
                  <a:gd name="T109" fmla="*/ 355 h 933"/>
                  <a:gd name="T110" fmla="*/ 22 w 1276"/>
                  <a:gd name="T111" fmla="*/ 360 h 933"/>
                  <a:gd name="T112" fmla="*/ 0 w 1276"/>
                  <a:gd name="T113" fmla="*/ 374 h 933"/>
                  <a:gd name="T114" fmla="*/ 1276 w 1276"/>
                  <a:gd name="T115" fmla="*/ 933 h 933"/>
                  <a:gd name="T116" fmla="*/ 1233 w 1276"/>
                  <a:gd name="T117" fmla="*/ 739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933">
                    <a:moveTo>
                      <a:pt x="1233" y="746"/>
                    </a:moveTo>
                    <a:lnTo>
                      <a:pt x="1230" y="748"/>
                    </a:lnTo>
                    <a:lnTo>
                      <a:pt x="1228" y="748"/>
                    </a:lnTo>
                    <a:lnTo>
                      <a:pt x="1221" y="748"/>
                    </a:lnTo>
                    <a:lnTo>
                      <a:pt x="1216" y="748"/>
                    </a:lnTo>
                    <a:lnTo>
                      <a:pt x="1206" y="748"/>
                    </a:lnTo>
                    <a:lnTo>
                      <a:pt x="1206" y="741"/>
                    </a:lnTo>
                    <a:lnTo>
                      <a:pt x="1211" y="216"/>
                    </a:lnTo>
                    <a:lnTo>
                      <a:pt x="1213" y="216"/>
                    </a:lnTo>
                    <a:lnTo>
                      <a:pt x="1218" y="216"/>
                    </a:lnTo>
                    <a:lnTo>
                      <a:pt x="1221" y="214"/>
                    </a:lnTo>
                    <a:lnTo>
                      <a:pt x="1221" y="214"/>
                    </a:lnTo>
                    <a:lnTo>
                      <a:pt x="1221" y="185"/>
                    </a:lnTo>
                    <a:lnTo>
                      <a:pt x="1218" y="185"/>
                    </a:lnTo>
                    <a:lnTo>
                      <a:pt x="1213" y="182"/>
                    </a:lnTo>
                    <a:lnTo>
                      <a:pt x="1206" y="182"/>
                    </a:lnTo>
                    <a:lnTo>
                      <a:pt x="1197" y="180"/>
                    </a:lnTo>
                    <a:lnTo>
                      <a:pt x="1192" y="180"/>
                    </a:lnTo>
                    <a:lnTo>
                      <a:pt x="1192" y="93"/>
                    </a:lnTo>
                    <a:lnTo>
                      <a:pt x="1182" y="0"/>
                    </a:lnTo>
                    <a:lnTo>
                      <a:pt x="1175" y="90"/>
                    </a:lnTo>
                    <a:lnTo>
                      <a:pt x="1172" y="180"/>
                    </a:lnTo>
                    <a:lnTo>
                      <a:pt x="1165" y="180"/>
                    </a:lnTo>
                    <a:lnTo>
                      <a:pt x="1158" y="180"/>
                    </a:lnTo>
                    <a:lnTo>
                      <a:pt x="1151" y="180"/>
                    </a:lnTo>
                    <a:lnTo>
                      <a:pt x="1143" y="182"/>
                    </a:lnTo>
                    <a:lnTo>
                      <a:pt x="1141" y="182"/>
                    </a:lnTo>
                    <a:lnTo>
                      <a:pt x="1141" y="212"/>
                    </a:lnTo>
                    <a:lnTo>
                      <a:pt x="1141" y="212"/>
                    </a:lnTo>
                    <a:lnTo>
                      <a:pt x="1143" y="214"/>
                    </a:lnTo>
                    <a:lnTo>
                      <a:pt x="1148" y="214"/>
                    </a:lnTo>
                    <a:lnTo>
                      <a:pt x="1151" y="214"/>
                    </a:lnTo>
                    <a:lnTo>
                      <a:pt x="1146" y="714"/>
                    </a:lnTo>
                    <a:lnTo>
                      <a:pt x="1071" y="659"/>
                    </a:lnTo>
                    <a:lnTo>
                      <a:pt x="661" y="651"/>
                    </a:lnTo>
                    <a:lnTo>
                      <a:pt x="659" y="496"/>
                    </a:lnTo>
                    <a:lnTo>
                      <a:pt x="666" y="496"/>
                    </a:lnTo>
                    <a:lnTo>
                      <a:pt x="666" y="491"/>
                    </a:lnTo>
                    <a:lnTo>
                      <a:pt x="611" y="491"/>
                    </a:lnTo>
                    <a:lnTo>
                      <a:pt x="611" y="430"/>
                    </a:lnTo>
                    <a:lnTo>
                      <a:pt x="620" y="428"/>
                    </a:lnTo>
                    <a:lnTo>
                      <a:pt x="620" y="425"/>
                    </a:lnTo>
                    <a:lnTo>
                      <a:pt x="603" y="423"/>
                    </a:lnTo>
                    <a:lnTo>
                      <a:pt x="606" y="420"/>
                    </a:lnTo>
                    <a:lnTo>
                      <a:pt x="608" y="413"/>
                    </a:lnTo>
                    <a:lnTo>
                      <a:pt x="608" y="406"/>
                    </a:lnTo>
                    <a:lnTo>
                      <a:pt x="608" y="399"/>
                    </a:lnTo>
                    <a:lnTo>
                      <a:pt x="606" y="389"/>
                    </a:lnTo>
                    <a:lnTo>
                      <a:pt x="601" y="384"/>
                    </a:lnTo>
                    <a:lnTo>
                      <a:pt x="594" y="379"/>
                    </a:lnTo>
                    <a:lnTo>
                      <a:pt x="586" y="377"/>
                    </a:lnTo>
                    <a:lnTo>
                      <a:pt x="586" y="377"/>
                    </a:lnTo>
                    <a:lnTo>
                      <a:pt x="577" y="374"/>
                    </a:lnTo>
                    <a:lnTo>
                      <a:pt x="569" y="377"/>
                    </a:lnTo>
                    <a:lnTo>
                      <a:pt x="569" y="377"/>
                    </a:lnTo>
                    <a:lnTo>
                      <a:pt x="562" y="379"/>
                    </a:lnTo>
                    <a:lnTo>
                      <a:pt x="557" y="384"/>
                    </a:lnTo>
                    <a:lnTo>
                      <a:pt x="552" y="391"/>
                    </a:lnTo>
                    <a:lnTo>
                      <a:pt x="548" y="399"/>
                    </a:lnTo>
                    <a:lnTo>
                      <a:pt x="548" y="399"/>
                    </a:lnTo>
                    <a:lnTo>
                      <a:pt x="548" y="406"/>
                    </a:lnTo>
                    <a:lnTo>
                      <a:pt x="548" y="413"/>
                    </a:lnTo>
                    <a:lnTo>
                      <a:pt x="552" y="420"/>
                    </a:lnTo>
                    <a:lnTo>
                      <a:pt x="552" y="423"/>
                    </a:lnTo>
                    <a:lnTo>
                      <a:pt x="552" y="423"/>
                    </a:lnTo>
                    <a:lnTo>
                      <a:pt x="538" y="425"/>
                    </a:lnTo>
                    <a:lnTo>
                      <a:pt x="538" y="430"/>
                    </a:lnTo>
                    <a:lnTo>
                      <a:pt x="548" y="430"/>
                    </a:lnTo>
                    <a:lnTo>
                      <a:pt x="550" y="491"/>
                    </a:lnTo>
                    <a:lnTo>
                      <a:pt x="519" y="491"/>
                    </a:lnTo>
                    <a:lnTo>
                      <a:pt x="509" y="491"/>
                    </a:lnTo>
                    <a:lnTo>
                      <a:pt x="412" y="491"/>
                    </a:lnTo>
                    <a:lnTo>
                      <a:pt x="412" y="491"/>
                    </a:lnTo>
                    <a:lnTo>
                      <a:pt x="402" y="491"/>
                    </a:lnTo>
                    <a:lnTo>
                      <a:pt x="359" y="491"/>
                    </a:lnTo>
                    <a:lnTo>
                      <a:pt x="359" y="464"/>
                    </a:lnTo>
                    <a:lnTo>
                      <a:pt x="366" y="464"/>
                    </a:lnTo>
                    <a:lnTo>
                      <a:pt x="366" y="459"/>
                    </a:lnTo>
                    <a:lnTo>
                      <a:pt x="206" y="459"/>
                    </a:lnTo>
                    <a:lnTo>
                      <a:pt x="204" y="447"/>
                    </a:lnTo>
                    <a:lnTo>
                      <a:pt x="201" y="430"/>
                    </a:lnTo>
                    <a:lnTo>
                      <a:pt x="194" y="416"/>
                    </a:lnTo>
                    <a:lnTo>
                      <a:pt x="187" y="403"/>
                    </a:lnTo>
                    <a:lnTo>
                      <a:pt x="177" y="391"/>
                    </a:lnTo>
                    <a:lnTo>
                      <a:pt x="167" y="379"/>
                    </a:lnTo>
                    <a:lnTo>
                      <a:pt x="155" y="369"/>
                    </a:lnTo>
                    <a:lnTo>
                      <a:pt x="141" y="362"/>
                    </a:lnTo>
                    <a:lnTo>
                      <a:pt x="141" y="360"/>
                    </a:lnTo>
                    <a:lnTo>
                      <a:pt x="126" y="355"/>
                    </a:lnTo>
                    <a:lnTo>
                      <a:pt x="114" y="350"/>
                    </a:lnTo>
                    <a:lnTo>
                      <a:pt x="114" y="348"/>
                    </a:lnTo>
                    <a:lnTo>
                      <a:pt x="112" y="348"/>
                    </a:lnTo>
                    <a:lnTo>
                      <a:pt x="112" y="348"/>
                    </a:lnTo>
                    <a:lnTo>
                      <a:pt x="97" y="345"/>
                    </a:lnTo>
                    <a:lnTo>
                      <a:pt x="95" y="345"/>
                    </a:lnTo>
                    <a:lnTo>
                      <a:pt x="92" y="345"/>
                    </a:lnTo>
                    <a:lnTo>
                      <a:pt x="90" y="345"/>
                    </a:lnTo>
                    <a:lnTo>
                      <a:pt x="88" y="345"/>
                    </a:lnTo>
                    <a:lnTo>
                      <a:pt x="90" y="263"/>
                    </a:lnTo>
                    <a:lnTo>
                      <a:pt x="78" y="263"/>
                    </a:lnTo>
                    <a:lnTo>
                      <a:pt x="75" y="345"/>
                    </a:lnTo>
                    <a:lnTo>
                      <a:pt x="73" y="345"/>
                    </a:lnTo>
                    <a:lnTo>
                      <a:pt x="71" y="345"/>
                    </a:lnTo>
                    <a:lnTo>
                      <a:pt x="68" y="345"/>
                    </a:lnTo>
                    <a:lnTo>
                      <a:pt x="54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50"/>
                    </a:lnTo>
                    <a:lnTo>
                      <a:pt x="37" y="355"/>
                    </a:lnTo>
                    <a:lnTo>
                      <a:pt x="22" y="360"/>
                    </a:lnTo>
                    <a:lnTo>
                      <a:pt x="22" y="360"/>
                    </a:lnTo>
                    <a:lnTo>
                      <a:pt x="8" y="369"/>
                    </a:lnTo>
                    <a:lnTo>
                      <a:pt x="0" y="374"/>
                    </a:lnTo>
                    <a:lnTo>
                      <a:pt x="0" y="933"/>
                    </a:lnTo>
                    <a:lnTo>
                      <a:pt x="1276" y="933"/>
                    </a:lnTo>
                    <a:lnTo>
                      <a:pt x="1276" y="739"/>
                    </a:lnTo>
                    <a:lnTo>
                      <a:pt x="1233" y="739"/>
                    </a:lnTo>
                    <a:lnTo>
                      <a:pt x="1233" y="74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ṡḷïḓê">
                <a:extLst>
                  <a:ext uri="{FF2B5EF4-FFF2-40B4-BE49-F238E27FC236}">
                    <a16:creationId xmlns:a16="http://schemas.microsoft.com/office/drawing/2014/main" xmlns="" id="{8BEEDEA9-98C3-44F1-88D2-FAC0A557A101}"/>
                  </a:ext>
                </a:extLst>
              </p:cNvPr>
              <p:cNvSpPr/>
              <p:nvPr/>
            </p:nvSpPr>
            <p:spPr bwMode="auto">
              <a:xfrm>
                <a:off x="8129058" y="4353817"/>
                <a:ext cx="2035444" cy="2504183"/>
              </a:xfrm>
              <a:custGeom>
                <a:avLst/>
                <a:gdLst>
                  <a:gd name="T0" fmla="*/ 1247 w 1281"/>
                  <a:gd name="T1" fmla="*/ 1059 h 1576"/>
                  <a:gd name="T2" fmla="*/ 1063 w 1281"/>
                  <a:gd name="T3" fmla="*/ 1107 h 1576"/>
                  <a:gd name="T4" fmla="*/ 1010 w 1281"/>
                  <a:gd name="T5" fmla="*/ 634 h 1576"/>
                  <a:gd name="T6" fmla="*/ 879 w 1281"/>
                  <a:gd name="T7" fmla="*/ 801 h 1576"/>
                  <a:gd name="T8" fmla="*/ 831 w 1281"/>
                  <a:gd name="T9" fmla="*/ 306 h 1576"/>
                  <a:gd name="T10" fmla="*/ 882 w 1281"/>
                  <a:gd name="T11" fmla="*/ 296 h 1576"/>
                  <a:gd name="T12" fmla="*/ 882 w 1281"/>
                  <a:gd name="T13" fmla="*/ 264 h 1576"/>
                  <a:gd name="T14" fmla="*/ 884 w 1281"/>
                  <a:gd name="T15" fmla="*/ 245 h 1576"/>
                  <a:gd name="T16" fmla="*/ 879 w 1281"/>
                  <a:gd name="T17" fmla="*/ 89 h 1576"/>
                  <a:gd name="T18" fmla="*/ 877 w 1281"/>
                  <a:gd name="T19" fmla="*/ 143 h 1576"/>
                  <a:gd name="T20" fmla="*/ 795 w 1281"/>
                  <a:gd name="T21" fmla="*/ 111 h 1576"/>
                  <a:gd name="T22" fmla="*/ 790 w 1281"/>
                  <a:gd name="T23" fmla="*/ 145 h 1576"/>
                  <a:gd name="T24" fmla="*/ 710 w 1281"/>
                  <a:gd name="T25" fmla="*/ 114 h 1576"/>
                  <a:gd name="T26" fmla="*/ 703 w 1281"/>
                  <a:gd name="T27" fmla="*/ 89 h 1576"/>
                  <a:gd name="T28" fmla="*/ 623 w 1281"/>
                  <a:gd name="T29" fmla="*/ 153 h 1576"/>
                  <a:gd name="T30" fmla="*/ 615 w 1281"/>
                  <a:gd name="T31" fmla="*/ 153 h 1576"/>
                  <a:gd name="T32" fmla="*/ 615 w 1281"/>
                  <a:gd name="T33" fmla="*/ 89 h 1576"/>
                  <a:gd name="T34" fmla="*/ 536 w 1281"/>
                  <a:gd name="T35" fmla="*/ 153 h 1576"/>
                  <a:gd name="T36" fmla="*/ 528 w 1281"/>
                  <a:gd name="T37" fmla="*/ 153 h 1576"/>
                  <a:gd name="T38" fmla="*/ 526 w 1281"/>
                  <a:gd name="T39" fmla="*/ 0 h 1576"/>
                  <a:gd name="T40" fmla="*/ 521 w 1281"/>
                  <a:gd name="T41" fmla="*/ 145 h 1576"/>
                  <a:gd name="T42" fmla="*/ 499 w 1281"/>
                  <a:gd name="T43" fmla="*/ 189 h 1576"/>
                  <a:gd name="T44" fmla="*/ 468 w 1281"/>
                  <a:gd name="T45" fmla="*/ 191 h 1576"/>
                  <a:gd name="T46" fmla="*/ 448 w 1281"/>
                  <a:gd name="T47" fmla="*/ 191 h 1576"/>
                  <a:gd name="T48" fmla="*/ 429 w 1281"/>
                  <a:gd name="T49" fmla="*/ 194 h 1576"/>
                  <a:gd name="T50" fmla="*/ 412 w 1281"/>
                  <a:gd name="T51" fmla="*/ 196 h 1576"/>
                  <a:gd name="T52" fmla="*/ 395 w 1281"/>
                  <a:gd name="T53" fmla="*/ 199 h 1576"/>
                  <a:gd name="T54" fmla="*/ 366 w 1281"/>
                  <a:gd name="T55" fmla="*/ 206 h 1576"/>
                  <a:gd name="T56" fmla="*/ 354 w 1281"/>
                  <a:gd name="T57" fmla="*/ 208 h 1576"/>
                  <a:gd name="T58" fmla="*/ 347 w 1281"/>
                  <a:gd name="T59" fmla="*/ 213 h 1576"/>
                  <a:gd name="T60" fmla="*/ 342 w 1281"/>
                  <a:gd name="T61" fmla="*/ 216 h 1576"/>
                  <a:gd name="T62" fmla="*/ 342 w 1281"/>
                  <a:gd name="T63" fmla="*/ 216 h 1576"/>
                  <a:gd name="T64" fmla="*/ 337 w 1281"/>
                  <a:gd name="T65" fmla="*/ 221 h 1576"/>
                  <a:gd name="T66" fmla="*/ 339 w 1281"/>
                  <a:gd name="T67" fmla="*/ 228 h 1576"/>
                  <a:gd name="T68" fmla="*/ 337 w 1281"/>
                  <a:gd name="T69" fmla="*/ 223 h 1576"/>
                  <a:gd name="T70" fmla="*/ 337 w 1281"/>
                  <a:gd name="T71" fmla="*/ 228 h 1576"/>
                  <a:gd name="T72" fmla="*/ 339 w 1281"/>
                  <a:gd name="T73" fmla="*/ 230 h 1576"/>
                  <a:gd name="T74" fmla="*/ 342 w 1281"/>
                  <a:gd name="T75" fmla="*/ 233 h 1576"/>
                  <a:gd name="T76" fmla="*/ 344 w 1281"/>
                  <a:gd name="T77" fmla="*/ 238 h 1576"/>
                  <a:gd name="T78" fmla="*/ 352 w 1281"/>
                  <a:gd name="T79" fmla="*/ 240 h 1576"/>
                  <a:gd name="T80" fmla="*/ 359 w 1281"/>
                  <a:gd name="T81" fmla="*/ 242 h 1576"/>
                  <a:gd name="T82" fmla="*/ 368 w 1281"/>
                  <a:gd name="T83" fmla="*/ 245 h 1576"/>
                  <a:gd name="T84" fmla="*/ 378 w 1281"/>
                  <a:gd name="T85" fmla="*/ 247 h 1576"/>
                  <a:gd name="T86" fmla="*/ 390 w 1281"/>
                  <a:gd name="T87" fmla="*/ 250 h 1576"/>
                  <a:gd name="T88" fmla="*/ 400 w 1281"/>
                  <a:gd name="T89" fmla="*/ 252 h 1576"/>
                  <a:gd name="T90" fmla="*/ 402 w 1281"/>
                  <a:gd name="T91" fmla="*/ 310 h 1576"/>
                  <a:gd name="T92" fmla="*/ 402 w 1281"/>
                  <a:gd name="T93" fmla="*/ 371 h 1576"/>
                  <a:gd name="T94" fmla="*/ 402 w 1281"/>
                  <a:gd name="T95" fmla="*/ 400 h 1576"/>
                  <a:gd name="T96" fmla="*/ 400 w 1281"/>
                  <a:gd name="T97" fmla="*/ 1260 h 1576"/>
                  <a:gd name="T98" fmla="*/ 90 w 1281"/>
                  <a:gd name="T99" fmla="*/ 383 h 1576"/>
                  <a:gd name="T100" fmla="*/ 10 w 1281"/>
                  <a:gd name="T101" fmla="*/ 1224 h 1576"/>
                  <a:gd name="T102" fmla="*/ 1281 w 1281"/>
                  <a:gd name="T103" fmla="*/ 1576 h 1576"/>
                  <a:gd name="T104" fmla="*/ 352 w 1281"/>
                  <a:gd name="T105" fmla="*/ 228 h 1576"/>
                  <a:gd name="T106" fmla="*/ 342 w 1281"/>
                  <a:gd name="T107" fmla="*/ 225 h 1576"/>
                  <a:gd name="T108" fmla="*/ 342 w 1281"/>
                  <a:gd name="T109" fmla="*/ 228 h 1576"/>
                  <a:gd name="T110" fmla="*/ 410 w 1281"/>
                  <a:gd name="T111" fmla="*/ 199 h 1576"/>
                  <a:gd name="T112" fmla="*/ 412 w 1281"/>
                  <a:gd name="T113" fmla="*/ 206 h 1576"/>
                  <a:gd name="T114" fmla="*/ 419 w 1281"/>
                  <a:gd name="T115" fmla="*/ 211 h 1576"/>
                  <a:gd name="T116" fmla="*/ 427 w 1281"/>
                  <a:gd name="T117" fmla="*/ 196 h 1576"/>
                  <a:gd name="T118" fmla="*/ 429 w 1281"/>
                  <a:gd name="T119" fmla="*/ 204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81" h="1576">
                    <a:moveTo>
                      <a:pt x="1281" y="1017"/>
                    </a:moveTo>
                    <a:lnTo>
                      <a:pt x="1277" y="1022"/>
                    </a:lnTo>
                    <a:lnTo>
                      <a:pt x="1264" y="1032"/>
                    </a:lnTo>
                    <a:lnTo>
                      <a:pt x="1255" y="1044"/>
                    </a:lnTo>
                    <a:lnTo>
                      <a:pt x="1247" y="1059"/>
                    </a:lnTo>
                    <a:lnTo>
                      <a:pt x="1240" y="1073"/>
                    </a:lnTo>
                    <a:lnTo>
                      <a:pt x="1235" y="1090"/>
                    </a:lnTo>
                    <a:lnTo>
                      <a:pt x="1235" y="1102"/>
                    </a:lnTo>
                    <a:lnTo>
                      <a:pt x="1063" y="1102"/>
                    </a:lnTo>
                    <a:lnTo>
                      <a:pt x="1063" y="1107"/>
                    </a:lnTo>
                    <a:lnTo>
                      <a:pt x="1071" y="1107"/>
                    </a:lnTo>
                    <a:lnTo>
                      <a:pt x="1071" y="1134"/>
                    </a:lnTo>
                    <a:lnTo>
                      <a:pt x="1051" y="1134"/>
                    </a:lnTo>
                    <a:lnTo>
                      <a:pt x="1051" y="634"/>
                    </a:lnTo>
                    <a:lnTo>
                      <a:pt x="1010" y="634"/>
                    </a:lnTo>
                    <a:lnTo>
                      <a:pt x="1010" y="602"/>
                    </a:lnTo>
                    <a:lnTo>
                      <a:pt x="925" y="602"/>
                    </a:lnTo>
                    <a:lnTo>
                      <a:pt x="925" y="634"/>
                    </a:lnTo>
                    <a:lnTo>
                      <a:pt x="879" y="634"/>
                    </a:lnTo>
                    <a:lnTo>
                      <a:pt x="879" y="801"/>
                    </a:lnTo>
                    <a:lnTo>
                      <a:pt x="848" y="801"/>
                    </a:lnTo>
                    <a:lnTo>
                      <a:pt x="848" y="825"/>
                    </a:lnTo>
                    <a:lnTo>
                      <a:pt x="831" y="825"/>
                    </a:lnTo>
                    <a:lnTo>
                      <a:pt x="831" y="495"/>
                    </a:lnTo>
                    <a:lnTo>
                      <a:pt x="831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82" y="306"/>
                    </a:lnTo>
                    <a:lnTo>
                      <a:pt x="882" y="296"/>
                    </a:lnTo>
                    <a:lnTo>
                      <a:pt x="884" y="296"/>
                    </a:lnTo>
                    <a:lnTo>
                      <a:pt x="887" y="289"/>
                    </a:lnTo>
                    <a:lnTo>
                      <a:pt x="887" y="281"/>
                    </a:lnTo>
                    <a:lnTo>
                      <a:pt x="882" y="281"/>
                    </a:lnTo>
                    <a:lnTo>
                      <a:pt x="882" y="264"/>
                    </a:lnTo>
                    <a:lnTo>
                      <a:pt x="884" y="264"/>
                    </a:lnTo>
                    <a:lnTo>
                      <a:pt x="884" y="262"/>
                    </a:lnTo>
                    <a:lnTo>
                      <a:pt x="884" y="247"/>
                    </a:lnTo>
                    <a:lnTo>
                      <a:pt x="884" y="247"/>
                    </a:lnTo>
                    <a:lnTo>
                      <a:pt x="884" y="245"/>
                    </a:lnTo>
                    <a:lnTo>
                      <a:pt x="884" y="143"/>
                    </a:lnTo>
                    <a:lnTo>
                      <a:pt x="882" y="143"/>
                    </a:lnTo>
                    <a:lnTo>
                      <a:pt x="882" y="89"/>
                    </a:lnTo>
                    <a:lnTo>
                      <a:pt x="879" y="89"/>
                    </a:lnTo>
                    <a:lnTo>
                      <a:pt x="879" y="89"/>
                    </a:lnTo>
                    <a:lnTo>
                      <a:pt x="879" y="111"/>
                    </a:lnTo>
                    <a:lnTo>
                      <a:pt x="877" y="111"/>
                    </a:lnTo>
                    <a:lnTo>
                      <a:pt x="877" y="111"/>
                    </a:lnTo>
                    <a:lnTo>
                      <a:pt x="877" y="143"/>
                    </a:lnTo>
                    <a:lnTo>
                      <a:pt x="877" y="143"/>
                    </a:lnTo>
                    <a:lnTo>
                      <a:pt x="877" y="145"/>
                    </a:lnTo>
                    <a:lnTo>
                      <a:pt x="877" y="150"/>
                    </a:lnTo>
                    <a:lnTo>
                      <a:pt x="795" y="150"/>
                    </a:lnTo>
                    <a:lnTo>
                      <a:pt x="795" y="114"/>
                    </a:lnTo>
                    <a:lnTo>
                      <a:pt x="795" y="111"/>
                    </a:lnTo>
                    <a:lnTo>
                      <a:pt x="792" y="111"/>
                    </a:lnTo>
                    <a:lnTo>
                      <a:pt x="792" y="89"/>
                    </a:lnTo>
                    <a:lnTo>
                      <a:pt x="792" y="89"/>
                    </a:lnTo>
                    <a:lnTo>
                      <a:pt x="790" y="89"/>
                    </a:lnTo>
                    <a:lnTo>
                      <a:pt x="790" y="145"/>
                    </a:lnTo>
                    <a:lnTo>
                      <a:pt x="787" y="145"/>
                    </a:lnTo>
                    <a:lnTo>
                      <a:pt x="787" y="150"/>
                    </a:lnTo>
                    <a:lnTo>
                      <a:pt x="710" y="150"/>
                    </a:lnTo>
                    <a:lnTo>
                      <a:pt x="710" y="114"/>
                    </a:lnTo>
                    <a:lnTo>
                      <a:pt x="710" y="114"/>
                    </a:lnTo>
                    <a:lnTo>
                      <a:pt x="705" y="114"/>
                    </a:lnTo>
                    <a:lnTo>
                      <a:pt x="705" y="145"/>
                    </a:lnTo>
                    <a:lnTo>
                      <a:pt x="705" y="145"/>
                    </a:lnTo>
                    <a:lnTo>
                      <a:pt x="705" y="89"/>
                    </a:lnTo>
                    <a:lnTo>
                      <a:pt x="703" y="89"/>
                    </a:lnTo>
                    <a:lnTo>
                      <a:pt x="700" y="89"/>
                    </a:lnTo>
                    <a:lnTo>
                      <a:pt x="700" y="145"/>
                    </a:lnTo>
                    <a:lnTo>
                      <a:pt x="698" y="145"/>
                    </a:lnTo>
                    <a:lnTo>
                      <a:pt x="698" y="150"/>
                    </a:lnTo>
                    <a:lnTo>
                      <a:pt x="623" y="153"/>
                    </a:lnTo>
                    <a:lnTo>
                      <a:pt x="623" y="114"/>
                    </a:lnTo>
                    <a:lnTo>
                      <a:pt x="623" y="114"/>
                    </a:lnTo>
                    <a:lnTo>
                      <a:pt x="618" y="114"/>
                    </a:lnTo>
                    <a:lnTo>
                      <a:pt x="618" y="153"/>
                    </a:lnTo>
                    <a:lnTo>
                      <a:pt x="615" y="153"/>
                    </a:lnTo>
                    <a:lnTo>
                      <a:pt x="615" y="148"/>
                    </a:lnTo>
                    <a:lnTo>
                      <a:pt x="615" y="145"/>
                    </a:lnTo>
                    <a:lnTo>
                      <a:pt x="615" y="145"/>
                    </a:lnTo>
                    <a:lnTo>
                      <a:pt x="615" y="92"/>
                    </a:lnTo>
                    <a:lnTo>
                      <a:pt x="615" y="89"/>
                    </a:lnTo>
                    <a:lnTo>
                      <a:pt x="611" y="89"/>
                    </a:lnTo>
                    <a:lnTo>
                      <a:pt x="611" y="145"/>
                    </a:lnTo>
                    <a:lnTo>
                      <a:pt x="608" y="145"/>
                    </a:lnTo>
                    <a:lnTo>
                      <a:pt x="608" y="153"/>
                    </a:lnTo>
                    <a:lnTo>
                      <a:pt x="536" y="153"/>
                    </a:lnTo>
                    <a:lnTo>
                      <a:pt x="536" y="114"/>
                    </a:lnTo>
                    <a:lnTo>
                      <a:pt x="536" y="114"/>
                    </a:lnTo>
                    <a:lnTo>
                      <a:pt x="533" y="114"/>
                    </a:lnTo>
                    <a:lnTo>
                      <a:pt x="533" y="153"/>
                    </a:lnTo>
                    <a:lnTo>
                      <a:pt x="528" y="153"/>
                    </a:lnTo>
                    <a:lnTo>
                      <a:pt x="528" y="148"/>
                    </a:lnTo>
                    <a:lnTo>
                      <a:pt x="526" y="145"/>
                    </a:lnTo>
                    <a:lnTo>
                      <a:pt x="526" y="145"/>
                    </a:lnTo>
                    <a:lnTo>
                      <a:pt x="526" y="2"/>
                    </a:lnTo>
                    <a:lnTo>
                      <a:pt x="526" y="0"/>
                    </a:lnTo>
                    <a:lnTo>
                      <a:pt x="521" y="0"/>
                    </a:lnTo>
                    <a:lnTo>
                      <a:pt x="521" y="92"/>
                    </a:lnTo>
                    <a:lnTo>
                      <a:pt x="521" y="92"/>
                    </a:lnTo>
                    <a:lnTo>
                      <a:pt x="521" y="145"/>
                    </a:lnTo>
                    <a:lnTo>
                      <a:pt x="521" y="145"/>
                    </a:lnTo>
                    <a:lnTo>
                      <a:pt x="521" y="187"/>
                    </a:lnTo>
                    <a:lnTo>
                      <a:pt x="511" y="189"/>
                    </a:lnTo>
                    <a:lnTo>
                      <a:pt x="511" y="189"/>
                    </a:lnTo>
                    <a:lnTo>
                      <a:pt x="509" y="189"/>
                    </a:lnTo>
                    <a:lnTo>
                      <a:pt x="499" y="189"/>
                    </a:lnTo>
                    <a:lnTo>
                      <a:pt x="490" y="189"/>
                    </a:lnTo>
                    <a:lnTo>
                      <a:pt x="490" y="189"/>
                    </a:lnTo>
                    <a:lnTo>
                      <a:pt x="487" y="189"/>
                    </a:lnTo>
                    <a:lnTo>
                      <a:pt x="477" y="189"/>
                    </a:lnTo>
                    <a:lnTo>
                      <a:pt x="468" y="191"/>
                    </a:lnTo>
                    <a:lnTo>
                      <a:pt x="468" y="191"/>
                    </a:lnTo>
                    <a:lnTo>
                      <a:pt x="465" y="191"/>
                    </a:lnTo>
                    <a:lnTo>
                      <a:pt x="465" y="191"/>
                    </a:lnTo>
                    <a:lnTo>
                      <a:pt x="456" y="191"/>
                    </a:lnTo>
                    <a:lnTo>
                      <a:pt x="448" y="191"/>
                    </a:lnTo>
                    <a:lnTo>
                      <a:pt x="448" y="191"/>
                    </a:lnTo>
                    <a:lnTo>
                      <a:pt x="446" y="191"/>
                    </a:lnTo>
                    <a:lnTo>
                      <a:pt x="43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19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05" y="199"/>
                    </a:lnTo>
                    <a:lnTo>
                      <a:pt x="398" y="199"/>
                    </a:lnTo>
                    <a:lnTo>
                      <a:pt x="395" y="199"/>
                    </a:lnTo>
                    <a:lnTo>
                      <a:pt x="390" y="201"/>
                    </a:lnTo>
                    <a:lnTo>
                      <a:pt x="383" y="201"/>
                    </a:lnTo>
                    <a:lnTo>
                      <a:pt x="383" y="201"/>
                    </a:lnTo>
                    <a:lnTo>
                      <a:pt x="376" y="204"/>
                    </a:lnTo>
                    <a:lnTo>
                      <a:pt x="366" y="206"/>
                    </a:lnTo>
                    <a:lnTo>
                      <a:pt x="356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49" y="211"/>
                    </a:lnTo>
                    <a:lnTo>
                      <a:pt x="349" y="211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4" y="213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7" y="221"/>
                    </a:lnTo>
                    <a:lnTo>
                      <a:pt x="337" y="221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9" y="228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30"/>
                    </a:lnTo>
                    <a:lnTo>
                      <a:pt x="339" y="230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42" y="233"/>
                    </a:lnTo>
                    <a:lnTo>
                      <a:pt x="342" y="235"/>
                    </a:lnTo>
                    <a:lnTo>
                      <a:pt x="342" y="235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7" y="238"/>
                    </a:lnTo>
                    <a:lnTo>
                      <a:pt x="347" y="238"/>
                    </a:lnTo>
                    <a:lnTo>
                      <a:pt x="349" y="238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6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64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73" y="247"/>
                    </a:lnTo>
                    <a:lnTo>
                      <a:pt x="378" y="247"/>
                    </a:lnTo>
                    <a:lnTo>
                      <a:pt x="378" y="247"/>
                    </a:lnTo>
                    <a:lnTo>
                      <a:pt x="381" y="247"/>
                    </a:lnTo>
                    <a:lnTo>
                      <a:pt x="381" y="247"/>
                    </a:lnTo>
                    <a:lnTo>
                      <a:pt x="385" y="250"/>
                    </a:lnTo>
                    <a:lnTo>
                      <a:pt x="390" y="250"/>
                    </a:lnTo>
                    <a:lnTo>
                      <a:pt x="390" y="250"/>
                    </a:lnTo>
                    <a:lnTo>
                      <a:pt x="393" y="250"/>
                    </a:lnTo>
                    <a:lnTo>
                      <a:pt x="393" y="250"/>
                    </a:lnTo>
                    <a:lnTo>
                      <a:pt x="398" y="252"/>
                    </a:lnTo>
                    <a:lnTo>
                      <a:pt x="400" y="252"/>
                    </a:lnTo>
                    <a:lnTo>
                      <a:pt x="460" y="262"/>
                    </a:lnTo>
                    <a:lnTo>
                      <a:pt x="460" y="301"/>
                    </a:lnTo>
                    <a:lnTo>
                      <a:pt x="436" y="303"/>
                    </a:lnTo>
                    <a:lnTo>
                      <a:pt x="417" y="308"/>
                    </a:lnTo>
                    <a:lnTo>
                      <a:pt x="402" y="310"/>
                    </a:lnTo>
                    <a:lnTo>
                      <a:pt x="398" y="315"/>
                    </a:lnTo>
                    <a:lnTo>
                      <a:pt x="398" y="337"/>
                    </a:lnTo>
                    <a:lnTo>
                      <a:pt x="402" y="342"/>
                    </a:lnTo>
                    <a:lnTo>
                      <a:pt x="402" y="342"/>
                    </a:lnTo>
                    <a:lnTo>
                      <a:pt x="402" y="371"/>
                    </a:lnTo>
                    <a:lnTo>
                      <a:pt x="398" y="374"/>
                    </a:lnTo>
                    <a:lnTo>
                      <a:pt x="398" y="376"/>
                    </a:lnTo>
                    <a:lnTo>
                      <a:pt x="402" y="381"/>
                    </a:lnTo>
                    <a:lnTo>
                      <a:pt x="402" y="381"/>
                    </a:lnTo>
                    <a:lnTo>
                      <a:pt x="402" y="400"/>
                    </a:lnTo>
                    <a:lnTo>
                      <a:pt x="398" y="403"/>
                    </a:lnTo>
                    <a:lnTo>
                      <a:pt x="398" y="412"/>
                    </a:lnTo>
                    <a:lnTo>
                      <a:pt x="402" y="417"/>
                    </a:lnTo>
                    <a:lnTo>
                      <a:pt x="402" y="417"/>
                    </a:lnTo>
                    <a:lnTo>
                      <a:pt x="400" y="1260"/>
                    </a:lnTo>
                    <a:lnTo>
                      <a:pt x="378" y="1260"/>
                    </a:lnTo>
                    <a:lnTo>
                      <a:pt x="376" y="415"/>
                    </a:lnTo>
                    <a:lnTo>
                      <a:pt x="315" y="415"/>
                    </a:lnTo>
                    <a:lnTo>
                      <a:pt x="315" y="383"/>
                    </a:lnTo>
                    <a:lnTo>
                      <a:pt x="90" y="383"/>
                    </a:lnTo>
                    <a:lnTo>
                      <a:pt x="75" y="415"/>
                    </a:lnTo>
                    <a:lnTo>
                      <a:pt x="42" y="415"/>
                    </a:lnTo>
                    <a:lnTo>
                      <a:pt x="17" y="473"/>
                    </a:lnTo>
                    <a:lnTo>
                      <a:pt x="17" y="1224"/>
                    </a:lnTo>
                    <a:lnTo>
                      <a:pt x="10" y="1224"/>
                    </a:lnTo>
                    <a:lnTo>
                      <a:pt x="10" y="1221"/>
                    </a:lnTo>
                    <a:lnTo>
                      <a:pt x="5" y="1219"/>
                    </a:lnTo>
                    <a:lnTo>
                      <a:pt x="0" y="1219"/>
                    </a:lnTo>
                    <a:lnTo>
                      <a:pt x="0" y="1576"/>
                    </a:lnTo>
                    <a:lnTo>
                      <a:pt x="1281" y="1576"/>
                    </a:lnTo>
                    <a:lnTo>
                      <a:pt x="1281" y="1017"/>
                    </a:lnTo>
                    <a:close/>
                    <a:moveTo>
                      <a:pt x="342" y="225"/>
                    </a:moveTo>
                    <a:lnTo>
                      <a:pt x="344" y="225"/>
                    </a:lnTo>
                    <a:lnTo>
                      <a:pt x="344" y="225"/>
                    </a:lnTo>
                    <a:lnTo>
                      <a:pt x="352" y="228"/>
                    </a:lnTo>
                    <a:lnTo>
                      <a:pt x="344" y="225"/>
                    </a:lnTo>
                    <a:lnTo>
                      <a:pt x="344" y="225"/>
                    </a:lnTo>
                    <a:lnTo>
                      <a:pt x="342" y="225"/>
                    </a:lnTo>
                    <a:lnTo>
                      <a:pt x="342" y="223"/>
                    </a:lnTo>
                    <a:lnTo>
                      <a:pt x="342" y="225"/>
                    </a:lnTo>
                    <a:close/>
                    <a:moveTo>
                      <a:pt x="342" y="228"/>
                    </a:moveTo>
                    <a:lnTo>
                      <a:pt x="342" y="228"/>
                    </a:lnTo>
                    <a:lnTo>
                      <a:pt x="339" y="228"/>
                    </a:lnTo>
                    <a:lnTo>
                      <a:pt x="342" y="228"/>
                    </a:lnTo>
                    <a:lnTo>
                      <a:pt x="342" y="228"/>
                    </a:lnTo>
                    <a:lnTo>
                      <a:pt x="361" y="233"/>
                    </a:lnTo>
                    <a:lnTo>
                      <a:pt x="342" y="228"/>
                    </a:lnTo>
                    <a:close/>
                    <a:moveTo>
                      <a:pt x="410" y="199"/>
                    </a:moveTo>
                    <a:lnTo>
                      <a:pt x="410" y="201"/>
                    </a:lnTo>
                    <a:lnTo>
                      <a:pt x="410" y="199"/>
                    </a:lnTo>
                    <a:lnTo>
                      <a:pt x="410" y="199"/>
                    </a:lnTo>
                    <a:lnTo>
                      <a:pt x="410" y="199"/>
                    </a:lnTo>
                    <a:close/>
                    <a:moveTo>
                      <a:pt x="414" y="208"/>
                    </a:move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4" y="208"/>
                    </a:lnTo>
                    <a:lnTo>
                      <a:pt x="419" y="211"/>
                    </a:lnTo>
                    <a:lnTo>
                      <a:pt x="414" y="208"/>
                    </a:lnTo>
                    <a:close/>
                    <a:moveTo>
                      <a:pt x="427" y="199"/>
                    </a:moveTo>
                    <a:lnTo>
                      <a:pt x="427" y="196"/>
                    </a:lnTo>
                    <a:lnTo>
                      <a:pt x="429" y="196"/>
                    </a:lnTo>
                    <a:lnTo>
                      <a:pt x="427" y="196"/>
                    </a:lnTo>
                    <a:lnTo>
                      <a:pt x="427" y="199"/>
                    </a:lnTo>
                    <a:close/>
                    <a:moveTo>
                      <a:pt x="429" y="206"/>
                    </a:move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6"/>
                    </a:lnTo>
                    <a:lnTo>
                      <a:pt x="431" y="206"/>
                    </a:lnTo>
                    <a:lnTo>
                      <a:pt x="429" y="2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ṥliḑê">
                <a:extLst>
                  <a:ext uri="{FF2B5EF4-FFF2-40B4-BE49-F238E27FC236}">
                    <a16:creationId xmlns:a16="http://schemas.microsoft.com/office/drawing/2014/main" xmlns="" id="{06446AA1-E24C-4447-B5D0-EF528AD9340E}"/>
                  </a:ext>
                </a:extLst>
              </p:cNvPr>
              <p:cNvSpPr/>
              <p:nvPr/>
            </p:nvSpPr>
            <p:spPr bwMode="auto">
              <a:xfrm>
                <a:off x="6098382" y="4962385"/>
                <a:ext cx="2030676" cy="1895615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8" h="1193">
                    <a:moveTo>
                      <a:pt x="12" y="306"/>
                    </a:moveTo>
                    <a:lnTo>
                      <a:pt x="0" y="304"/>
                    </a:lnTo>
                    <a:lnTo>
                      <a:pt x="0" y="1193"/>
                    </a:lnTo>
                    <a:lnTo>
                      <a:pt x="1278" y="1193"/>
                    </a:lnTo>
                    <a:lnTo>
                      <a:pt x="1278" y="836"/>
                    </a:lnTo>
                    <a:lnTo>
                      <a:pt x="1274" y="836"/>
                    </a:lnTo>
                    <a:lnTo>
                      <a:pt x="1274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69" y="819"/>
                    </a:lnTo>
                    <a:lnTo>
                      <a:pt x="1269" y="836"/>
                    </a:lnTo>
                    <a:lnTo>
                      <a:pt x="1257" y="836"/>
                    </a:lnTo>
                    <a:lnTo>
                      <a:pt x="1257" y="824"/>
                    </a:lnTo>
                    <a:lnTo>
                      <a:pt x="1252" y="821"/>
                    </a:lnTo>
                    <a:lnTo>
                      <a:pt x="1245" y="821"/>
                    </a:lnTo>
                    <a:lnTo>
                      <a:pt x="1245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0" y="807"/>
                    </a:lnTo>
                    <a:lnTo>
                      <a:pt x="1240" y="821"/>
                    </a:lnTo>
                    <a:lnTo>
                      <a:pt x="1220" y="821"/>
                    </a:lnTo>
                    <a:lnTo>
                      <a:pt x="1223" y="702"/>
                    </a:lnTo>
                    <a:lnTo>
                      <a:pt x="1206" y="700"/>
                    </a:lnTo>
                    <a:lnTo>
                      <a:pt x="1182" y="700"/>
                    </a:lnTo>
                    <a:lnTo>
                      <a:pt x="1174" y="695"/>
                    </a:lnTo>
                    <a:lnTo>
                      <a:pt x="1174" y="695"/>
                    </a:lnTo>
                    <a:lnTo>
                      <a:pt x="1172" y="695"/>
                    </a:lnTo>
                    <a:lnTo>
                      <a:pt x="1167" y="693"/>
                    </a:lnTo>
                    <a:lnTo>
                      <a:pt x="1167" y="688"/>
                    </a:lnTo>
                    <a:lnTo>
                      <a:pt x="1155" y="685"/>
                    </a:lnTo>
                    <a:lnTo>
                      <a:pt x="1150" y="685"/>
                    </a:lnTo>
                    <a:lnTo>
                      <a:pt x="1140" y="668"/>
                    </a:lnTo>
                    <a:lnTo>
                      <a:pt x="1126" y="651"/>
                    </a:lnTo>
                    <a:lnTo>
                      <a:pt x="1111" y="639"/>
                    </a:lnTo>
                    <a:lnTo>
                      <a:pt x="1092" y="629"/>
                    </a:lnTo>
                    <a:lnTo>
                      <a:pt x="1073" y="625"/>
                    </a:lnTo>
                    <a:lnTo>
                      <a:pt x="1073" y="598"/>
                    </a:lnTo>
                    <a:lnTo>
                      <a:pt x="1075" y="598"/>
                    </a:lnTo>
                    <a:lnTo>
                      <a:pt x="1075" y="595"/>
                    </a:lnTo>
                    <a:lnTo>
                      <a:pt x="1075" y="593"/>
                    </a:lnTo>
                    <a:lnTo>
                      <a:pt x="1073" y="593"/>
                    </a:lnTo>
                    <a:lnTo>
                      <a:pt x="1070" y="588"/>
                    </a:lnTo>
                    <a:lnTo>
                      <a:pt x="1068" y="586"/>
                    </a:lnTo>
                    <a:lnTo>
                      <a:pt x="1063" y="583"/>
                    </a:lnTo>
                    <a:lnTo>
                      <a:pt x="1061" y="581"/>
                    </a:lnTo>
                    <a:lnTo>
                      <a:pt x="1056" y="581"/>
                    </a:lnTo>
                    <a:lnTo>
                      <a:pt x="1056" y="566"/>
                    </a:lnTo>
                    <a:lnTo>
                      <a:pt x="1053" y="566"/>
                    </a:lnTo>
                    <a:lnTo>
                      <a:pt x="1053" y="564"/>
                    </a:lnTo>
                    <a:lnTo>
                      <a:pt x="1053" y="566"/>
                    </a:lnTo>
                    <a:lnTo>
                      <a:pt x="1048" y="566"/>
                    </a:lnTo>
                    <a:lnTo>
                      <a:pt x="1048" y="581"/>
                    </a:lnTo>
                    <a:lnTo>
                      <a:pt x="1048" y="581"/>
                    </a:lnTo>
                    <a:lnTo>
                      <a:pt x="1046" y="581"/>
                    </a:lnTo>
                    <a:lnTo>
                      <a:pt x="1041" y="583"/>
                    </a:lnTo>
                    <a:lnTo>
                      <a:pt x="1039" y="586"/>
                    </a:lnTo>
                    <a:lnTo>
                      <a:pt x="1036" y="588"/>
                    </a:lnTo>
                    <a:lnTo>
                      <a:pt x="1034" y="593"/>
                    </a:lnTo>
                    <a:lnTo>
                      <a:pt x="1031" y="593"/>
                    </a:lnTo>
                    <a:lnTo>
                      <a:pt x="1031" y="595"/>
                    </a:lnTo>
                    <a:lnTo>
                      <a:pt x="1031" y="598"/>
                    </a:lnTo>
                    <a:lnTo>
                      <a:pt x="1034" y="598"/>
                    </a:lnTo>
                    <a:lnTo>
                      <a:pt x="1034" y="625"/>
                    </a:lnTo>
                    <a:lnTo>
                      <a:pt x="1014" y="629"/>
                    </a:lnTo>
                    <a:lnTo>
                      <a:pt x="995" y="639"/>
                    </a:lnTo>
                    <a:lnTo>
                      <a:pt x="978" y="651"/>
                    </a:lnTo>
                    <a:lnTo>
                      <a:pt x="964" y="668"/>
                    </a:lnTo>
                    <a:lnTo>
                      <a:pt x="956" y="685"/>
                    </a:lnTo>
                    <a:lnTo>
                      <a:pt x="949" y="685"/>
                    </a:lnTo>
                    <a:lnTo>
                      <a:pt x="937" y="688"/>
                    </a:lnTo>
                    <a:lnTo>
                      <a:pt x="937" y="693"/>
                    </a:lnTo>
                    <a:lnTo>
                      <a:pt x="935" y="695"/>
                    </a:lnTo>
                    <a:lnTo>
                      <a:pt x="925" y="695"/>
                    </a:lnTo>
                    <a:lnTo>
                      <a:pt x="925" y="697"/>
                    </a:lnTo>
                    <a:lnTo>
                      <a:pt x="922" y="700"/>
                    </a:lnTo>
                    <a:lnTo>
                      <a:pt x="896" y="700"/>
                    </a:lnTo>
                    <a:lnTo>
                      <a:pt x="881" y="702"/>
                    </a:lnTo>
                    <a:lnTo>
                      <a:pt x="884" y="824"/>
                    </a:lnTo>
                    <a:lnTo>
                      <a:pt x="867" y="824"/>
                    </a:lnTo>
                    <a:lnTo>
                      <a:pt x="867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2" y="807"/>
                    </a:lnTo>
                    <a:lnTo>
                      <a:pt x="862" y="824"/>
                    </a:lnTo>
                    <a:lnTo>
                      <a:pt x="855" y="824"/>
                    </a:lnTo>
                    <a:lnTo>
                      <a:pt x="850" y="826"/>
                    </a:lnTo>
                    <a:lnTo>
                      <a:pt x="850" y="838"/>
                    </a:lnTo>
                    <a:lnTo>
                      <a:pt x="850" y="838"/>
                    </a:lnTo>
                    <a:lnTo>
                      <a:pt x="835" y="838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0" y="819"/>
                    </a:lnTo>
                    <a:lnTo>
                      <a:pt x="828" y="819"/>
                    </a:lnTo>
                    <a:lnTo>
                      <a:pt x="828" y="838"/>
                    </a:lnTo>
                    <a:lnTo>
                      <a:pt x="818" y="838"/>
                    </a:lnTo>
                    <a:lnTo>
                      <a:pt x="814" y="841"/>
                    </a:lnTo>
                    <a:lnTo>
                      <a:pt x="814" y="841"/>
                    </a:lnTo>
                    <a:lnTo>
                      <a:pt x="809" y="841"/>
                    </a:lnTo>
                    <a:lnTo>
                      <a:pt x="811" y="90"/>
                    </a:lnTo>
                    <a:lnTo>
                      <a:pt x="782" y="32"/>
                    </a:lnTo>
                    <a:lnTo>
                      <a:pt x="751" y="32"/>
                    </a:lnTo>
                    <a:lnTo>
                      <a:pt x="734" y="0"/>
                    </a:lnTo>
                    <a:lnTo>
                      <a:pt x="508" y="0"/>
                    </a:lnTo>
                    <a:lnTo>
                      <a:pt x="508" y="32"/>
                    </a:lnTo>
                    <a:lnTo>
                      <a:pt x="448" y="32"/>
                    </a:lnTo>
                    <a:lnTo>
                      <a:pt x="445" y="855"/>
                    </a:lnTo>
                    <a:lnTo>
                      <a:pt x="438" y="848"/>
                    </a:lnTo>
                    <a:lnTo>
                      <a:pt x="438" y="836"/>
                    </a:lnTo>
                    <a:lnTo>
                      <a:pt x="436" y="746"/>
                    </a:lnTo>
                    <a:lnTo>
                      <a:pt x="436" y="739"/>
                    </a:lnTo>
                    <a:lnTo>
                      <a:pt x="431" y="739"/>
                    </a:lnTo>
                    <a:lnTo>
                      <a:pt x="429" y="739"/>
                    </a:lnTo>
                    <a:lnTo>
                      <a:pt x="429" y="746"/>
                    </a:lnTo>
                    <a:lnTo>
                      <a:pt x="429" y="758"/>
                    </a:lnTo>
                    <a:lnTo>
                      <a:pt x="404" y="758"/>
                    </a:lnTo>
                    <a:lnTo>
                      <a:pt x="404" y="756"/>
                    </a:lnTo>
                    <a:lnTo>
                      <a:pt x="399" y="746"/>
                    </a:lnTo>
                    <a:lnTo>
                      <a:pt x="399" y="693"/>
                    </a:lnTo>
                    <a:lnTo>
                      <a:pt x="392" y="676"/>
                    </a:lnTo>
                    <a:lnTo>
                      <a:pt x="392" y="622"/>
                    </a:lnTo>
                    <a:lnTo>
                      <a:pt x="378" y="561"/>
                    </a:lnTo>
                    <a:lnTo>
                      <a:pt x="380" y="561"/>
                    </a:lnTo>
                    <a:lnTo>
                      <a:pt x="380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68" y="547"/>
                    </a:lnTo>
                    <a:lnTo>
                      <a:pt x="368" y="554"/>
                    </a:lnTo>
                    <a:lnTo>
                      <a:pt x="366" y="554"/>
                    </a:lnTo>
                    <a:lnTo>
                      <a:pt x="366" y="569"/>
                    </a:lnTo>
                    <a:lnTo>
                      <a:pt x="368" y="569"/>
                    </a:lnTo>
                    <a:lnTo>
                      <a:pt x="358" y="610"/>
                    </a:lnTo>
                    <a:lnTo>
                      <a:pt x="346" y="481"/>
                    </a:lnTo>
                    <a:lnTo>
                      <a:pt x="351" y="481"/>
                    </a:lnTo>
                    <a:lnTo>
                      <a:pt x="351" y="479"/>
                    </a:lnTo>
                    <a:lnTo>
                      <a:pt x="351" y="479"/>
                    </a:lnTo>
                    <a:lnTo>
                      <a:pt x="351" y="469"/>
                    </a:lnTo>
                    <a:lnTo>
                      <a:pt x="344" y="469"/>
                    </a:lnTo>
                    <a:lnTo>
                      <a:pt x="337" y="372"/>
                    </a:lnTo>
                    <a:lnTo>
                      <a:pt x="341" y="372"/>
                    </a:lnTo>
                    <a:lnTo>
                      <a:pt x="341" y="348"/>
                    </a:lnTo>
                    <a:lnTo>
                      <a:pt x="341" y="309"/>
                    </a:lnTo>
                    <a:lnTo>
                      <a:pt x="320" y="309"/>
                    </a:lnTo>
                    <a:lnTo>
                      <a:pt x="320" y="348"/>
                    </a:lnTo>
                    <a:lnTo>
                      <a:pt x="320" y="372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17" y="469"/>
                    </a:lnTo>
                    <a:lnTo>
                      <a:pt x="312" y="469"/>
                    </a:lnTo>
                    <a:lnTo>
                      <a:pt x="312" y="472"/>
                    </a:lnTo>
                    <a:lnTo>
                      <a:pt x="312" y="479"/>
                    </a:lnTo>
                    <a:lnTo>
                      <a:pt x="312" y="481"/>
                    </a:lnTo>
                    <a:lnTo>
                      <a:pt x="317" y="481"/>
                    </a:lnTo>
                    <a:lnTo>
                      <a:pt x="305" y="610"/>
                    </a:lnTo>
                    <a:lnTo>
                      <a:pt x="295" y="566"/>
                    </a:lnTo>
                    <a:lnTo>
                      <a:pt x="295" y="561"/>
                    </a:lnTo>
                    <a:lnTo>
                      <a:pt x="298" y="561"/>
                    </a:lnTo>
                    <a:lnTo>
                      <a:pt x="298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86" y="547"/>
                    </a:lnTo>
                    <a:lnTo>
                      <a:pt x="286" y="554"/>
                    </a:lnTo>
                    <a:lnTo>
                      <a:pt x="286" y="554"/>
                    </a:lnTo>
                    <a:lnTo>
                      <a:pt x="286" y="569"/>
                    </a:lnTo>
                    <a:lnTo>
                      <a:pt x="288" y="569"/>
                    </a:lnTo>
                    <a:lnTo>
                      <a:pt x="276" y="622"/>
                    </a:lnTo>
                    <a:lnTo>
                      <a:pt x="276" y="622"/>
                    </a:lnTo>
                    <a:lnTo>
                      <a:pt x="274" y="627"/>
                    </a:lnTo>
                    <a:lnTo>
                      <a:pt x="274" y="676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746"/>
                    </a:lnTo>
                    <a:lnTo>
                      <a:pt x="261" y="756"/>
                    </a:lnTo>
                    <a:lnTo>
                      <a:pt x="261" y="756"/>
                    </a:lnTo>
                    <a:lnTo>
                      <a:pt x="261" y="758"/>
                    </a:lnTo>
                    <a:lnTo>
                      <a:pt x="261" y="758"/>
                    </a:lnTo>
                    <a:lnTo>
                      <a:pt x="252" y="758"/>
                    </a:lnTo>
                    <a:lnTo>
                      <a:pt x="252" y="748"/>
                    </a:lnTo>
                    <a:lnTo>
                      <a:pt x="244" y="748"/>
                    </a:lnTo>
                    <a:lnTo>
                      <a:pt x="244" y="712"/>
                    </a:lnTo>
                    <a:lnTo>
                      <a:pt x="244" y="710"/>
                    </a:lnTo>
                    <a:lnTo>
                      <a:pt x="240" y="710"/>
                    </a:lnTo>
                    <a:lnTo>
                      <a:pt x="225" y="574"/>
                    </a:lnTo>
                    <a:lnTo>
                      <a:pt x="225" y="574"/>
                    </a:lnTo>
                    <a:lnTo>
                      <a:pt x="232" y="574"/>
                    </a:lnTo>
                    <a:lnTo>
                      <a:pt x="232" y="537"/>
                    </a:lnTo>
                    <a:lnTo>
                      <a:pt x="215" y="537"/>
                    </a:lnTo>
                    <a:lnTo>
                      <a:pt x="215" y="574"/>
                    </a:lnTo>
                    <a:lnTo>
                      <a:pt x="220" y="574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1" y="710"/>
                    </a:lnTo>
                    <a:lnTo>
                      <a:pt x="201" y="748"/>
                    </a:lnTo>
                    <a:lnTo>
                      <a:pt x="194" y="748"/>
                    </a:lnTo>
                    <a:lnTo>
                      <a:pt x="194" y="758"/>
                    </a:lnTo>
                    <a:lnTo>
                      <a:pt x="179" y="758"/>
                    </a:lnTo>
                    <a:lnTo>
                      <a:pt x="179" y="758"/>
                    </a:lnTo>
                    <a:lnTo>
                      <a:pt x="174" y="746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2" y="688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69" y="683"/>
                    </a:lnTo>
                    <a:lnTo>
                      <a:pt x="169" y="617"/>
                    </a:lnTo>
                    <a:lnTo>
                      <a:pt x="169" y="617"/>
                    </a:lnTo>
                    <a:lnTo>
                      <a:pt x="169" y="615"/>
                    </a:lnTo>
                    <a:lnTo>
                      <a:pt x="167" y="615"/>
                    </a:lnTo>
                    <a:lnTo>
                      <a:pt x="167" y="615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5" y="610"/>
                    </a:lnTo>
                    <a:lnTo>
                      <a:pt x="165" y="610"/>
                    </a:lnTo>
                    <a:lnTo>
                      <a:pt x="155" y="569"/>
                    </a:lnTo>
                    <a:lnTo>
                      <a:pt x="157" y="569"/>
                    </a:lnTo>
                    <a:lnTo>
                      <a:pt x="157" y="557"/>
                    </a:lnTo>
                    <a:lnTo>
                      <a:pt x="155" y="557"/>
                    </a:lnTo>
                    <a:lnTo>
                      <a:pt x="155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3" y="547"/>
                    </a:lnTo>
                    <a:lnTo>
                      <a:pt x="143" y="561"/>
                    </a:lnTo>
                    <a:lnTo>
                      <a:pt x="145" y="561"/>
                    </a:lnTo>
                    <a:lnTo>
                      <a:pt x="136" y="603"/>
                    </a:lnTo>
                    <a:lnTo>
                      <a:pt x="123" y="479"/>
                    </a:lnTo>
                    <a:lnTo>
                      <a:pt x="131" y="476"/>
                    </a:lnTo>
                    <a:lnTo>
                      <a:pt x="131" y="476"/>
                    </a:lnTo>
                    <a:lnTo>
                      <a:pt x="131" y="467"/>
                    </a:lnTo>
                    <a:lnTo>
                      <a:pt x="128" y="464"/>
                    </a:lnTo>
                    <a:lnTo>
                      <a:pt x="123" y="464"/>
                    </a:lnTo>
                    <a:lnTo>
                      <a:pt x="116" y="370"/>
                    </a:lnTo>
                    <a:lnTo>
                      <a:pt x="116" y="370"/>
                    </a:lnTo>
                    <a:lnTo>
                      <a:pt x="121" y="370"/>
                    </a:lnTo>
                    <a:lnTo>
                      <a:pt x="121" y="343"/>
                    </a:lnTo>
                    <a:lnTo>
                      <a:pt x="121" y="304"/>
                    </a:lnTo>
                    <a:lnTo>
                      <a:pt x="99" y="304"/>
                    </a:lnTo>
                    <a:lnTo>
                      <a:pt x="99" y="343"/>
                    </a:lnTo>
                    <a:lnTo>
                      <a:pt x="99" y="370"/>
                    </a:lnTo>
                    <a:lnTo>
                      <a:pt x="104" y="370"/>
                    </a:lnTo>
                    <a:lnTo>
                      <a:pt x="97" y="464"/>
                    </a:lnTo>
                    <a:lnTo>
                      <a:pt x="90" y="464"/>
                    </a:lnTo>
                    <a:lnTo>
                      <a:pt x="90" y="474"/>
                    </a:lnTo>
                    <a:lnTo>
                      <a:pt x="90" y="474"/>
                    </a:lnTo>
                    <a:lnTo>
                      <a:pt x="90" y="476"/>
                    </a:lnTo>
                    <a:lnTo>
                      <a:pt x="94" y="476"/>
                    </a:lnTo>
                    <a:lnTo>
                      <a:pt x="82" y="603"/>
                    </a:lnTo>
                    <a:lnTo>
                      <a:pt x="75" y="569"/>
                    </a:lnTo>
                    <a:lnTo>
                      <a:pt x="75" y="569"/>
                    </a:lnTo>
                    <a:lnTo>
                      <a:pt x="75" y="554"/>
                    </a:lnTo>
                    <a:lnTo>
                      <a:pt x="70" y="554"/>
                    </a:lnTo>
                    <a:lnTo>
                      <a:pt x="70" y="549"/>
                    </a:lnTo>
                    <a:lnTo>
                      <a:pt x="65" y="549"/>
                    </a:lnTo>
                    <a:lnTo>
                      <a:pt x="65" y="547"/>
                    </a:lnTo>
                    <a:lnTo>
                      <a:pt x="65" y="549"/>
                    </a:lnTo>
                    <a:lnTo>
                      <a:pt x="60" y="549"/>
                    </a:lnTo>
                    <a:lnTo>
                      <a:pt x="60" y="561"/>
                    </a:lnTo>
                    <a:lnTo>
                      <a:pt x="63" y="561"/>
                    </a:lnTo>
                    <a:lnTo>
                      <a:pt x="51" y="610"/>
                    </a:lnTo>
                    <a:lnTo>
                      <a:pt x="51" y="610"/>
                    </a:lnTo>
                    <a:lnTo>
                      <a:pt x="48" y="610"/>
                    </a:lnTo>
                    <a:lnTo>
                      <a:pt x="46" y="610"/>
                    </a:lnTo>
                    <a:lnTo>
                      <a:pt x="46" y="683"/>
                    </a:lnTo>
                    <a:lnTo>
                      <a:pt x="41" y="685"/>
                    </a:lnTo>
                    <a:lnTo>
                      <a:pt x="41" y="700"/>
                    </a:lnTo>
                    <a:lnTo>
                      <a:pt x="41" y="746"/>
                    </a:lnTo>
                    <a:lnTo>
                      <a:pt x="34" y="756"/>
                    </a:lnTo>
                    <a:lnTo>
                      <a:pt x="34" y="758"/>
                    </a:lnTo>
                    <a:lnTo>
                      <a:pt x="19" y="758"/>
                    </a:lnTo>
                    <a:lnTo>
                      <a:pt x="17" y="746"/>
                    </a:lnTo>
                    <a:lnTo>
                      <a:pt x="17" y="739"/>
                    </a:lnTo>
                    <a:lnTo>
                      <a:pt x="17" y="739"/>
                    </a:lnTo>
                    <a:lnTo>
                      <a:pt x="12" y="739"/>
                    </a:lnTo>
                    <a:lnTo>
                      <a:pt x="12" y="746"/>
                    </a:lnTo>
                    <a:lnTo>
                      <a:pt x="7" y="836"/>
                    </a:lnTo>
                    <a:lnTo>
                      <a:pt x="7" y="848"/>
                    </a:lnTo>
                    <a:lnTo>
                      <a:pt x="5" y="851"/>
                    </a:lnTo>
                    <a:lnTo>
                      <a:pt x="10" y="365"/>
                    </a:lnTo>
                    <a:lnTo>
                      <a:pt x="12" y="3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ľiďè">
                <a:extLst>
                  <a:ext uri="{FF2B5EF4-FFF2-40B4-BE49-F238E27FC236}">
                    <a16:creationId xmlns:a16="http://schemas.microsoft.com/office/drawing/2014/main" xmlns="" id="{E28DE6E5-B7E7-481D-84D5-9F6BADD1228F}"/>
                  </a:ext>
                </a:extLst>
              </p:cNvPr>
              <p:cNvSpPr/>
              <p:nvPr/>
            </p:nvSpPr>
            <p:spPr bwMode="auto">
              <a:xfrm>
                <a:off x="4070883" y="4596926"/>
                <a:ext cx="2027498" cy="2261074"/>
              </a:xfrm>
              <a:custGeom>
                <a:avLst/>
                <a:gdLst>
                  <a:gd name="T0" fmla="*/ 1242 w 1276"/>
                  <a:gd name="T1" fmla="*/ 529 h 1423"/>
                  <a:gd name="T2" fmla="*/ 1225 w 1276"/>
                  <a:gd name="T3" fmla="*/ 527 h 1423"/>
                  <a:gd name="T4" fmla="*/ 1196 w 1276"/>
                  <a:gd name="T5" fmla="*/ 505 h 1423"/>
                  <a:gd name="T6" fmla="*/ 1172 w 1276"/>
                  <a:gd name="T7" fmla="*/ 483 h 1423"/>
                  <a:gd name="T8" fmla="*/ 1148 w 1276"/>
                  <a:gd name="T9" fmla="*/ 461 h 1423"/>
                  <a:gd name="T10" fmla="*/ 1126 w 1276"/>
                  <a:gd name="T11" fmla="*/ 439 h 1423"/>
                  <a:gd name="T12" fmla="*/ 1043 w 1276"/>
                  <a:gd name="T13" fmla="*/ 434 h 1423"/>
                  <a:gd name="T14" fmla="*/ 1005 w 1276"/>
                  <a:gd name="T15" fmla="*/ 447 h 1423"/>
                  <a:gd name="T16" fmla="*/ 985 w 1276"/>
                  <a:gd name="T17" fmla="*/ 461 h 1423"/>
                  <a:gd name="T18" fmla="*/ 981 w 1276"/>
                  <a:gd name="T19" fmla="*/ 481 h 1423"/>
                  <a:gd name="T20" fmla="*/ 959 w 1276"/>
                  <a:gd name="T21" fmla="*/ 495 h 1423"/>
                  <a:gd name="T22" fmla="*/ 939 w 1276"/>
                  <a:gd name="T23" fmla="*/ 505 h 1423"/>
                  <a:gd name="T24" fmla="*/ 937 w 1276"/>
                  <a:gd name="T25" fmla="*/ 524 h 1423"/>
                  <a:gd name="T26" fmla="*/ 913 w 1276"/>
                  <a:gd name="T27" fmla="*/ 529 h 1423"/>
                  <a:gd name="T28" fmla="*/ 840 w 1276"/>
                  <a:gd name="T29" fmla="*/ 534 h 1423"/>
                  <a:gd name="T30" fmla="*/ 840 w 1276"/>
                  <a:gd name="T31" fmla="*/ 595 h 1423"/>
                  <a:gd name="T32" fmla="*/ 765 w 1276"/>
                  <a:gd name="T33" fmla="*/ 876 h 1423"/>
                  <a:gd name="T34" fmla="*/ 763 w 1276"/>
                  <a:gd name="T35" fmla="*/ 544 h 1423"/>
                  <a:gd name="T36" fmla="*/ 690 w 1276"/>
                  <a:gd name="T37" fmla="*/ 539 h 1423"/>
                  <a:gd name="T38" fmla="*/ 668 w 1276"/>
                  <a:gd name="T39" fmla="*/ 534 h 1423"/>
                  <a:gd name="T40" fmla="*/ 661 w 1276"/>
                  <a:gd name="T41" fmla="*/ 515 h 1423"/>
                  <a:gd name="T42" fmla="*/ 646 w 1276"/>
                  <a:gd name="T43" fmla="*/ 502 h 1423"/>
                  <a:gd name="T44" fmla="*/ 625 w 1276"/>
                  <a:gd name="T45" fmla="*/ 490 h 1423"/>
                  <a:gd name="T46" fmla="*/ 617 w 1276"/>
                  <a:gd name="T47" fmla="*/ 471 h 1423"/>
                  <a:gd name="T48" fmla="*/ 600 w 1276"/>
                  <a:gd name="T49" fmla="*/ 456 h 1423"/>
                  <a:gd name="T50" fmla="*/ 559 w 1276"/>
                  <a:gd name="T51" fmla="*/ 444 h 1423"/>
                  <a:gd name="T52" fmla="*/ 482 w 1276"/>
                  <a:gd name="T53" fmla="*/ 449 h 1423"/>
                  <a:gd name="T54" fmla="*/ 460 w 1276"/>
                  <a:gd name="T55" fmla="*/ 471 h 1423"/>
                  <a:gd name="T56" fmla="*/ 436 w 1276"/>
                  <a:gd name="T57" fmla="*/ 493 h 1423"/>
                  <a:gd name="T58" fmla="*/ 411 w 1276"/>
                  <a:gd name="T59" fmla="*/ 512 h 1423"/>
                  <a:gd name="T60" fmla="*/ 385 w 1276"/>
                  <a:gd name="T61" fmla="*/ 534 h 1423"/>
                  <a:gd name="T62" fmla="*/ 382 w 1276"/>
                  <a:gd name="T63" fmla="*/ 536 h 1423"/>
                  <a:gd name="T64" fmla="*/ 322 w 1276"/>
                  <a:gd name="T65" fmla="*/ 328 h 1423"/>
                  <a:gd name="T66" fmla="*/ 264 w 1276"/>
                  <a:gd name="T67" fmla="*/ 274 h 1423"/>
                  <a:gd name="T68" fmla="*/ 201 w 1276"/>
                  <a:gd name="T69" fmla="*/ 233 h 1423"/>
                  <a:gd name="T70" fmla="*/ 179 w 1276"/>
                  <a:gd name="T71" fmla="*/ 328 h 1423"/>
                  <a:gd name="T72" fmla="*/ 181 w 1276"/>
                  <a:gd name="T73" fmla="*/ 255 h 1423"/>
                  <a:gd name="T74" fmla="*/ 179 w 1276"/>
                  <a:gd name="T75" fmla="*/ 252 h 1423"/>
                  <a:gd name="T76" fmla="*/ 181 w 1276"/>
                  <a:gd name="T77" fmla="*/ 213 h 1423"/>
                  <a:gd name="T78" fmla="*/ 179 w 1276"/>
                  <a:gd name="T79" fmla="*/ 213 h 1423"/>
                  <a:gd name="T80" fmla="*/ 181 w 1276"/>
                  <a:gd name="T81" fmla="*/ 174 h 1423"/>
                  <a:gd name="T82" fmla="*/ 179 w 1276"/>
                  <a:gd name="T83" fmla="*/ 172 h 1423"/>
                  <a:gd name="T84" fmla="*/ 116 w 1276"/>
                  <a:gd name="T85" fmla="*/ 109 h 1423"/>
                  <a:gd name="T86" fmla="*/ 29 w 1276"/>
                  <a:gd name="T87" fmla="*/ 104 h 1423"/>
                  <a:gd name="T88" fmla="*/ 29 w 1276"/>
                  <a:gd name="T89" fmla="*/ 31 h 1423"/>
                  <a:gd name="T90" fmla="*/ 29 w 1276"/>
                  <a:gd name="T91" fmla="*/ 9 h 1423"/>
                  <a:gd name="T92" fmla="*/ 29 w 1276"/>
                  <a:gd name="T93" fmla="*/ 0 h 1423"/>
                  <a:gd name="T94" fmla="*/ 0 w 1276"/>
                  <a:gd name="T95" fmla="*/ 1423 h 1423"/>
                  <a:gd name="T96" fmla="*/ 1276 w 1276"/>
                  <a:gd name="T97" fmla="*/ 534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6" h="1423">
                    <a:moveTo>
                      <a:pt x="1276" y="534"/>
                    </a:moveTo>
                    <a:lnTo>
                      <a:pt x="1242" y="529"/>
                    </a:lnTo>
                    <a:lnTo>
                      <a:pt x="1223" y="532"/>
                    </a:lnTo>
                    <a:lnTo>
                      <a:pt x="1225" y="527"/>
                    </a:lnTo>
                    <a:lnTo>
                      <a:pt x="1196" y="524"/>
                    </a:lnTo>
                    <a:lnTo>
                      <a:pt x="1196" y="505"/>
                    </a:lnTo>
                    <a:lnTo>
                      <a:pt x="1172" y="502"/>
                    </a:lnTo>
                    <a:lnTo>
                      <a:pt x="1172" y="483"/>
                    </a:lnTo>
                    <a:lnTo>
                      <a:pt x="1148" y="481"/>
                    </a:lnTo>
                    <a:lnTo>
                      <a:pt x="1148" y="461"/>
                    </a:lnTo>
                    <a:lnTo>
                      <a:pt x="1123" y="459"/>
                    </a:lnTo>
                    <a:lnTo>
                      <a:pt x="1126" y="439"/>
                    </a:lnTo>
                    <a:lnTo>
                      <a:pt x="1094" y="434"/>
                    </a:lnTo>
                    <a:lnTo>
                      <a:pt x="1043" y="434"/>
                    </a:lnTo>
                    <a:lnTo>
                      <a:pt x="1007" y="439"/>
                    </a:lnTo>
                    <a:lnTo>
                      <a:pt x="1005" y="447"/>
                    </a:lnTo>
                    <a:lnTo>
                      <a:pt x="1005" y="459"/>
                    </a:lnTo>
                    <a:lnTo>
                      <a:pt x="985" y="461"/>
                    </a:lnTo>
                    <a:lnTo>
                      <a:pt x="983" y="471"/>
                    </a:lnTo>
                    <a:lnTo>
                      <a:pt x="981" y="481"/>
                    </a:lnTo>
                    <a:lnTo>
                      <a:pt x="964" y="483"/>
                    </a:lnTo>
                    <a:lnTo>
                      <a:pt x="959" y="495"/>
                    </a:lnTo>
                    <a:lnTo>
                      <a:pt x="959" y="502"/>
                    </a:lnTo>
                    <a:lnTo>
                      <a:pt x="939" y="505"/>
                    </a:lnTo>
                    <a:lnTo>
                      <a:pt x="937" y="517"/>
                    </a:lnTo>
                    <a:lnTo>
                      <a:pt x="937" y="524"/>
                    </a:lnTo>
                    <a:lnTo>
                      <a:pt x="915" y="527"/>
                    </a:lnTo>
                    <a:lnTo>
                      <a:pt x="913" y="529"/>
                    </a:lnTo>
                    <a:lnTo>
                      <a:pt x="893" y="527"/>
                    </a:lnTo>
                    <a:lnTo>
                      <a:pt x="840" y="534"/>
                    </a:lnTo>
                    <a:lnTo>
                      <a:pt x="840" y="595"/>
                    </a:lnTo>
                    <a:lnTo>
                      <a:pt x="840" y="595"/>
                    </a:lnTo>
                    <a:lnTo>
                      <a:pt x="840" y="876"/>
                    </a:lnTo>
                    <a:lnTo>
                      <a:pt x="765" y="876"/>
                    </a:lnTo>
                    <a:lnTo>
                      <a:pt x="763" y="600"/>
                    </a:lnTo>
                    <a:lnTo>
                      <a:pt x="763" y="544"/>
                    </a:lnTo>
                    <a:lnTo>
                      <a:pt x="707" y="536"/>
                    </a:lnTo>
                    <a:lnTo>
                      <a:pt x="690" y="539"/>
                    </a:lnTo>
                    <a:lnTo>
                      <a:pt x="688" y="536"/>
                    </a:lnTo>
                    <a:lnTo>
                      <a:pt x="668" y="534"/>
                    </a:lnTo>
                    <a:lnTo>
                      <a:pt x="668" y="527"/>
                    </a:lnTo>
                    <a:lnTo>
                      <a:pt x="661" y="515"/>
                    </a:lnTo>
                    <a:lnTo>
                      <a:pt x="646" y="512"/>
                    </a:lnTo>
                    <a:lnTo>
                      <a:pt x="646" y="502"/>
                    </a:lnTo>
                    <a:lnTo>
                      <a:pt x="639" y="493"/>
                    </a:lnTo>
                    <a:lnTo>
                      <a:pt x="625" y="490"/>
                    </a:lnTo>
                    <a:lnTo>
                      <a:pt x="625" y="481"/>
                    </a:lnTo>
                    <a:lnTo>
                      <a:pt x="617" y="471"/>
                    </a:lnTo>
                    <a:lnTo>
                      <a:pt x="603" y="468"/>
                    </a:lnTo>
                    <a:lnTo>
                      <a:pt x="600" y="456"/>
                    </a:lnTo>
                    <a:lnTo>
                      <a:pt x="598" y="449"/>
                    </a:lnTo>
                    <a:lnTo>
                      <a:pt x="559" y="444"/>
                    </a:lnTo>
                    <a:lnTo>
                      <a:pt x="511" y="444"/>
                    </a:lnTo>
                    <a:lnTo>
                      <a:pt x="482" y="449"/>
                    </a:lnTo>
                    <a:lnTo>
                      <a:pt x="482" y="466"/>
                    </a:lnTo>
                    <a:lnTo>
                      <a:pt x="460" y="471"/>
                    </a:lnTo>
                    <a:lnTo>
                      <a:pt x="460" y="488"/>
                    </a:lnTo>
                    <a:lnTo>
                      <a:pt x="436" y="493"/>
                    </a:lnTo>
                    <a:lnTo>
                      <a:pt x="436" y="510"/>
                    </a:lnTo>
                    <a:lnTo>
                      <a:pt x="411" y="512"/>
                    </a:lnTo>
                    <a:lnTo>
                      <a:pt x="411" y="532"/>
                    </a:lnTo>
                    <a:lnTo>
                      <a:pt x="385" y="534"/>
                    </a:lnTo>
                    <a:lnTo>
                      <a:pt x="385" y="536"/>
                    </a:lnTo>
                    <a:lnTo>
                      <a:pt x="382" y="536"/>
                    </a:lnTo>
                    <a:lnTo>
                      <a:pt x="382" y="328"/>
                    </a:lnTo>
                    <a:lnTo>
                      <a:pt x="322" y="328"/>
                    </a:lnTo>
                    <a:lnTo>
                      <a:pt x="322" y="274"/>
                    </a:lnTo>
                    <a:lnTo>
                      <a:pt x="264" y="274"/>
                    </a:lnTo>
                    <a:lnTo>
                      <a:pt x="264" y="233"/>
                    </a:lnTo>
                    <a:lnTo>
                      <a:pt x="201" y="233"/>
                    </a:lnTo>
                    <a:lnTo>
                      <a:pt x="201" y="328"/>
                    </a:lnTo>
                    <a:lnTo>
                      <a:pt x="179" y="328"/>
                    </a:lnTo>
                    <a:lnTo>
                      <a:pt x="179" y="257"/>
                    </a:lnTo>
                    <a:lnTo>
                      <a:pt x="181" y="255"/>
                    </a:lnTo>
                    <a:lnTo>
                      <a:pt x="181" y="252"/>
                    </a:lnTo>
                    <a:lnTo>
                      <a:pt x="179" y="252"/>
                    </a:lnTo>
                    <a:lnTo>
                      <a:pt x="179" y="218"/>
                    </a:lnTo>
                    <a:lnTo>
                      <a:pt x="181" y="213"/>
                    </a:lnTo>
                    <a:lnTo>
                      <a:pt x="181" y="213"/>
                    </a:lnTo>
                    <a:lnTo>
                      <a:pt x="179" y="213"/>
                    </a:lnTo>
                    <a:lnTo>
                      <a:pt x="179" y="177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9" y="114"/>
                    </a:lnTo>
                    <a:lnTo>
                      <a:pt x="116" y="109"/>
                    </a:lnTo>
                    <a:lnTo>
                      <a:pt x="43" y="104"/>
                    </a:lnTo>
                    <a:lnTo>
                      <a:pt x="29" y="104"/>
                    </a:lnTo>
                    <a:lnTo>
                      <a:pt x="29" y="51"/>
                    </a:lnTo>
                    <a:lnTo>
                      <a:pt x="29" y="31"/>
                    </a:lnTo>
                    <a:lnTo>
                      <a:pt x="29" y="26"/>
                    </a:lnTo>
                    <a:lnTo>
                      <a:pt x="29" y="9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423"/>
                    </a:lnTo>
                    <a:lnTo>
                      <a:pt x="1276" y="1423"/>
                    </a:lnTo>
                    <a:lnTo>
                      <a:pt x="1276" y="5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$ḷíďè">
                <a:extLst>
                  <a:ext uri="{FF2B5EF4-FFF2-40B4-BE49-F238E27FC236}">
                    <a16:creationId xmlns:a16="http://schemas.microsoft.com/office/drawing/2014/main" xmlns="" id="{19862480-C524-4A64-AC60-312F175B0120}"/>
                  </a:ext>
                </a:extLst>
              </p:cNvPr>
              <p:cNvSpPr/>
              <p:nvPr/>
            </p:nvSpPr>
            <p:spPr bwMode="auto">
              <a:xfrm>
                <a:off x="2035441" y="4113886"/>
                <a:ext cx="2035444" cy="2744114"/>
              </a:xfrm>
              <a:custGeom>
                <a:avLst/>
                <a:gdLst>
                  <a:gd name="T0" fmla="*/ 1281 w 1281"/>
                  <a:gd name="T1" fmla="*/ 1727 h 1727"/>
                  <a:gd name="T2" fmla="*/ 1194 w 1281"/>
                  <a:gd name="T3" fmla="*/ 304 h 1727"/>
                  <a:gd name="T4" fmla="*/ 1194 w 1281"/>
                  <a:gd name="T5" fmla="*/ 284 h 1727"/>
                  <a:gd name="T6" fmla="*/ 1194 w 1281"/>
                  <a:gd name="T7" fmla="*/ 265 h 1727"/>
                  <a:gd name="T8" fmla="*/ 1080 w 1281"/>
                  <a:gd name="T9" fmla="*/ 126 h 1727"/>
                  <a:gd name="T10" fmla="*/ 1073 w 1281"/>
                  <a:gd name="T11" fmla="*/ 80 h 1727"/>
                  <a:gd name="T12" fmla="*/ 1063 w 1281"/>
                  <a:gd name="T13" fmla="*/ 92 h 1727"/>
                  <a:gd name="T14" fmla="*/ 1063 w 1281"/>
                  <a:gd name="T15" fmla="*/ 12 h 1727"/>
                  <a:gd name="T16" fmla="*/ 1061 w 1281"/>
                  <a:gd name="T17" fmla="*/ 0 h 1727"/>
                  <a:gd name="T18" fmla="*/ 1053 w 1281"/>
                  <a:gd name="T19" fmla="*/ 92 h 1727"/>
                  <a:gd name="T20" fmla="*/ 1053 w 1281"/>
                  <a:gd name="T21" fmla="*/ 12 h 1727"/>
                  <a:gd name="T22" fmla="*/ 1048 w 1281"/>
                  <a:gd name="T23" fmla="*/ 0 h 1727"/>
                  <a:gd name="T24" fmla="*/ 1041 w 1281"/>
                  <a:gd name="T25" fmla="*/ 92 h 1727"/>
                  <a:gd name="T26" fmla="*/ 1041 w 1281"/>
                  <a:gd name="T27" fmla="*/ 12 h 1727"/>
                  <a:gd name="T28" fmla="*/ 1039 w 1281"/>
                  <a:gd name="T29" fmla="*/ 0 h 1727"/>
                  <a:gd name="T30" fmla="*/ 1031 w 1281"/>
                  <a:gd name="T31" fmla="*/ 92 h 1727"/>
                  <a:gd name="T32" fmla="*/ 1031 w 1281"/>
                  <a:gd name="T33" fmla="*/ 12 h 1727"/>
                  <a:gd name="T34" fmla="*/ 1027 w 1281"/>
                  <a:gd name="T35" fmla="*/ 0 h 1727"/>
                  <a:gd name="T36" fmla="*/ 1019 w 1281"/>
                  <a:gd name="T37" fmla="*/ 92 h 1727"/>
                  <a:gd name="T38" fmla="*/ 1019 w 1281"/>
                  <a:gd name="T39" fmla="*/ 12 h 1727"/>
                  <a:gd name="T40" fmla="*/ 1017 w 1281"/>
                  <a:gd name="T41" fmla="*/ 0 h 1727"/>
                  <a:gd name="T42" fmla="*/ 1010 w 1281"/>
                  <a:gd name="T43" fmla="*/ 92 h 1727"/>
                  <a:gd name="T44" fmla="*/ 1000 w 1281"/>
                  <a:gd name="T45" fmla="*/ 80 h 1727"/>
                  <a:gd name="T46" fmla="*/ 1000 w 1281"/>
                  <a:gd name="T47" fmla="*/ 257 h 1727"/>
                  <a:gd name="T48" fmla="*/ 1000 w 1281"/>
                  <a:gd name="T49" fmla="*/ 282 h 1727"/>
                  <a:gd name="T50" fmla="*/ 971 w 1281"/>
                  <a:gd name="T51" fmla="*/ 304 h 1727"/>
                  <a:gd name="T52" fmla="*/ 971 w 1281"/>
                  <a:gd name="T53" fmla="*/ 313 h 1727"/>
                  <a:gd name="T54" fmla="*/ 971 w 1281"/>
                  <a:gd name="T55" fmla="*/ 335 h 1727"/>
                  <a:gd name="T56" fmla="*/ 971 w 1281"/>
                  <a:gd name="T57" fmla="*/ 403 h 1727"/>
                  <a:gd name="T58" fmla="*/ 968 w 1281"/>
                  <a:gd name="T59" fmla="*/ 413 h 1727"/>
                  <a:gd name="T60" fmla="*/ 932 w 1281"/>
                  <a:gd name="T61" fmla="*/ 738 h 1727"/>
                  <a:gd name="T62" fmla="*/ 814 w 1281"/>
                  <a:gd name="T63" fmla="*/ 515 h 1727"/>
                  <a:gd name="T64" fmla="*/ 746 w 1281"/>
                  <a:gd name="T65" fmla="*/ 386 h 1727"/>
                  <a:gd name="T66" fmla="*/ 719 w 1281"/>
                  <a:gd name="T67" fmla="*/ 515 h 1727"/>
                  <a:gd name="T68" fmla="*/ 608 w 1281"/>
                  <a:gd name="T69" fmla="*/ 386 h 1727"/>
                  <a:gd name="T70" fmla="*/ 557 w 1281"/>
                  <a:gd name="T71" fmla="*/ 515 h 1727"/>
                  <a:gd name="T72" fmla="*/ 513 w 1281"/>
                  <a:gd name="T73" fmla="*/ 1195 h 1727"/>
                  <a:gd name="T74" fmla="*/ 458 w 1281"/>
                  <a:gd name="T75" fmla="*/ 1200 h 1727"/>
                  <a:gd name="T76" fmla="*/ 431 w 1281"/>
                  <a:gd name="T77" fmla="*/ 1202 h 1727"/>
                  <a:gd name="T78" fmla="*/ 412 w 1281"/>
                  <a:gd name="T79" fmla="*/ 1180 h 1727"/>
                  <a:gd name="T80" fmla="*/ 370 w 1281"/>
                  <a:gd name="T81" fmla="*/ 1207 h 1727"/>
                  <a:gd name="T82" fmla="*/ 370 w 1281"/>
                  <a:gd name="T83" fmla="*/ 1210 h 1727"/>
                  <a:gd name="T84" fmla="*/ 370 w 1281"/>
                  <a:gd name="T85" fmla="*/ 1200 h 1727"/>
                  <a:gd name="T86" fmla="*/ 322 w 1281"/>
                  <a:gd name="T87" fmla="*/ 1188 h 1727"/>
                  <a:gd name="T88" fmla="*/ 312 w 1281"/>
                  <a:gd name="T89" fmla="*/ 1202 h 1727"/>
                  <a:gd name="T90" fmla="*/ 269 w 1281"/>
                  <a:gd name="T91" fmla="*/ 1197 h 1727"/>
                  <a:gd name="T92" fmla="*/ 140 w 1281"/>
                  <a:gd name="T93" fmla="*/ 1193 h 1727"/>
                  <a:gd name="T94" fmla="*/ 0 w 1281"/>
                  <a:gd name="T95" fmla="*/ 1210 h 1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81" h="1727">
                    <a:moveTo>
                      <a:pt x="0" y="1727"/>
                    </a:moveTo>
                    <a:lnTo>
                      <a:pt x="1281" y="1727"/>
                    </a:lnTo>
                    <a:lnTo>
                      <a:pt x="1281" y="304"/>
                    </a:lnTo>
                    <a:lnTo>
                      <a:pt x="1194" y="304"/>
                    </a:lnTo>
                    <a:lnTo>
                      <a:pt x="1194" y="291"/>
                    </a:lnTo>
                    <a:lnTo>
                      <a:pt x="1194" y="284"/>
                    </a:lnTo>
                    <a:lnTo>
                      <a:pt x="1194" y="267"/>
                    </a:lnTo>
                    <a:lnTo>
                      <a:pt x="1194" y="265"/>
                    </a:lnTo>
                    <a:lnTo>
                      <a:pt x="1080" y="265"/>
                    </a:lnTo>
                    <a:lnTo>
                      <a:pt x="1080" y="126"/>
                    </a:lnTo>
                    <a:lnTo>
                      <a:pt x="1080" y="80"/>
                    </a:lnTo>
                    <a:lnTo>
                      <a:pt x="1073" y="80"/>
                    </a:lnTo>
                    <a:lnTo>
                      <a:pt x="1073" y="92"/>
                    </a:lnTo>
                    <a:lnTo>
                      <a:pt x="1063" y="92"/>
                    </a:lnTo>
                    <a:lnTo>
                      <a:pt x="1063" y="12"/>
                    </a:lnTo>
                    <a:lnTo>
                      <a:pt x="1063" y="12"/>
                    </a:lnTo>
                    <a:lnTo>
                      <a:pt x="1063" y="0"/>
                    </a:lnTo>
                    <a:lnTo>
                      <a:pt x="1061" y="0"/>
                    </a:lnTo>
                    <a:lnTo>
                      <a:pt x="1061" y="92"/>
                    </a:lnTo>
                    <a:lnTo>
                      <a:pt x="1053" y="92"/>
                    </a:lnTo>
                    <a:lnTo>
                      <a:pt x="1053" y="12"/>
                    </a:lnTo>
                    <a:lnTo>
                      <a:pt x="1053" y="12"/>
                    </a:lnTo>
                    <a:lnTo>
                      <a:pt x="1053" y="0"/>
                    </a:lnTo>
                    <a:lnTo>
                      <a:pt x="1048" y="0"/>
                    </a:lnTo>
                    <a:lnTo>
                      <a:pt x="1048" y="92"/>
                    </a:lnTo>
                    <a:lnTo>
                      <a:pt x="1041" y="92"/>
                    </a:lnTo>
                    <a:lnTo>
                      <a:pt x="1041" y="12"/>
                    </a:lnTo>
                    <a:lnTo>
                      <a:pt x="1041" y="12"/>
                    </a:lnTo>
                    <a:lnTo>
                      <a:pt x="1041" y="0"/>
                    </a:lnTo>
                    <a:lnTo>
                      <a:pt x="1039" y="0"/>
                    </a:lnTo>
                    <a:lnTo>
                      <a:pt x="1039" y="92"/>
                    </a:lnTo>
                    <a:lnTo>
                      <a:pt x="1031" y="92"/>
                    </a:lnTo>
                    <a:lnTo>
                      <a:pt x="1031" y="12"/>
                    </a:lnTo>
                    <a:lnTo>
                      <a:pt x="1031" y="12"/>
                    </a:lnTo>
                    <a:lnTo>
                      <a:pt x="1029" y="0"/>
                    </a:lnTo>
                    <a:lnTo>
                      <a:pt x="1027" y="0"/>
                    </a:lnTo>
                    <a:lnTo>
                      <a:pt x="1027" y="92"/>
                    </a:lnTo>
                    <a:lnTo>
                      <a:pt x="1019" y="92"/>
                    </a:lnTo>
                    <a:lnTo>
                      <a:pt x="1019" y="12"/>
                    </a:lnTo>
                    <a:lnTo>
                      <a:pt x="1019" y="12"/>
                    </a:lnTo>
                    <a:lnTo>
                      <a:pt x="1019" y="0"/>
                    </a:lnTo>
                    <a:lnTo>
                      <a:pt x="1017" y="0"/>
                    </a:lnTo>
                    <a:lnTo>
                      <a:pt x="1017" y="92"/>
                    </a:lnTo>
                    <a:lnTo>
                      <a:pt x="1010" y="92"/>
                    </a:lnTo>
                    <a:lnTo>
                      <a:pt x="1007" y="80"/>
                    </a:lnTo>
                    <a:lnTo>
                      <a:pt x="1000" y="80"/>
                    </a:lnTo>
                    <a:lnTo>
                      <a:pt x="1000" y="253"/>
                    </a:lnTo>
                    <a:lnTo>
                      <a:pt x="1000" y="257"/>
                    </a:lnTo>
                    <a:lnTo>
                      <a:pt x="1000" y="274"/>
                    </a:lnTo>
                    <a:lnTo>
                      <a:pt x="1000" y="282"/>
                    </a:lnTo>
                    <a:lnTo>
                      <a:pt x="1000" y="304"/>
                    </a:lnTo>
                    <a:lnTo>
                      <a:pt x="971" y="304"/>
                    </a:lnTo>
                    <a:lnTo>
                      <a:pt x="971" y="308"/>
                    </a:lnTo>
                    <a:lnTo>
                      <a:pt x="971" y="313"/>
                    </a:lnTo>
                    <a:lnTo>
                      <a:pt x="971" y="333"/>
                    </a:lnTo>
                    <a:lnTo>
                      <a:pt x="971" y="335"/>
                    </a:lnTo>
                    <a:lnTo>
                      <a:pt x="971" y="355"/>
                    </a:lnTo>
                    <a:lnTo>
                      <a:pt x="971" y="403"/>
                    </a:lnTo>
                    <a:lnTo>
                      <a:pt x="968" y="403"/>
                    </a:lnTo>
                    <a:lnTo>
                      <a:pt x="968" y="413"/>
                    </a:lnTo>
                    <a:lnTo>
                      <a:pt x="932" y="413"/>
                    </a:lnTo>
                    <a:lnTo>
                      <a:pt x="932" y="738"/>
                    </a:lnTo>
                    <a:lnTo>
                      <a:pt x="814" y="738"/>
                    </a:lnTo>
                    <a:lnTo>
                      <a:pt x="814" y="515"/>
                    </a:lnTo>
                    <a:lnTo>
                      <a:pt x="746" y="515"/>
                    </a:lnTo>
                    <a:lnTo>
                      <a:pt x="746" y="386"/>
                    </a:lnTo>
                    <a:lnTo>
                      <a:pt x="719" y="386"/>
                    </a:lnTo>
                    <a:lnTo>
                      <a:pt x="719" y="515"/>
                    </a:lnTo>
                    <a:lnTo>
                      <a:pt x="608" y="515"/>
                    </a:lnTo>
                    <a:lnTo>
                      <a:pt x="608" y="386"/>
                    </a:lnTo>
                    <a:lnTo>
                      <a:pt x="557" y="386"/>
                    </a:lnTo>
                    <a:lnTo>
                      <a:pt x="557" y="515"/>
                    </a:lnTo>
                    <a:lnTo>
                      <a:pt x="513" y="515"/>
                    </a:lnTo>
                    <a:lnTo>
                      <a:pt x="513" y="1195"/>
                    </a:lnTo>
                    <a:lnTo>
                      <a:pt x="475" y="1197"/>
                    </a:lnTo>
                    <a:lnTo>
                      <a:pt x="458" y="1200"/>
                    </a:lnTo>
                    <a:lnTo>
                      <a:pt x="433" y="1202"/>
                    </a:lnTo>
                    <a:lnTo>
                      <a:pt x="431" y="1202"/>
                    </a:lnTo>
                    <a:lnTo>
                      <a:pt x="421" y="1188"/>
                    </a:lnTo>
                    <a:lnTo>
                      <a:pt x="412" y="1180"/>
                    </a:lnTo>
                    <a:lnTo>
                      <a:pt x="373" y="1200"/>
                    </a:lnTo>
                    <a:lnTo>
                      <a:pt x="370" y="1207"/>
                    </a:lnTo>
                    <a:lnTo>
                      <a:pt x="370" y="1210"/>
                    </a:lnTo>
                    <a:lnTo>
                      <a:pt x="370" y="1210"/>
                    </a:lnTo>
                    <a:lnTo>
                      <a:pt x="370" y="1207"/>
                    </a:lnTo>
                    <a:lnTo>
                      <a:pt x="370" y="1200"/>
                    </a:lnTo>
                    <a:lnTo>
                      <a:pt x="332" y="1180"/>
                    </a:lnTo>
                    <a:lnTo>
                      <a:pt x="322" y="1188"/>
                    </a:lnTo>
                    <a:lnTo>
                      <a:pt x="312" y="1202"/>
                    </a:lnTo>
                    <a:lnTo>
                      <a:pt x="312" y="1202"/>
                    </a:lnTo>
                    <a:lnTo>
                      <a:pt x="288" y="1200"/>
                    </a:lnTo>
                    <a:lnTo>
                      <a:pt x="269" y="1197"/>
                    </a:lnTo>
                    <a:lnTo>
                      <a:pt x="160" y="1193"/>
                    </a:lnTo>
                    <a:lnTo>
                      <a:pt x="140" y="1193"/>
                    </a:lnTo>
                    <a:lnTo>
                      <a:pt x="22" y="1205"/>
                    </a:lnTo>
                    <a:lnTo>
                      <a:pt x="0" y="1210"/>
                    </a:lnTo>
                    <a:lnTo>
                      <a:pt x="0" y="17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š1iḋé">
                <a:extLst>
                  <a:ext uri="{FF2B5EF4-FFF2-40B4-BE49-F238E27FC236}">
                    <a16:creationId xmlns:a16="http://schemas.microsoft.com/office/drawing/2014/main" xmlns="" id="{32449206-95EA-4369-B9EC-ED5577A1D04C}"/>
                  </a:ext>
                </a:extLst>
              </p:cNvPr>
              <p:cNvSpPr/>
              <p:nvPr/>
            </p:nvSpPr>
            <p:spPr bwMode="auto">
              <a:xfrm>
                <a:off x="3175" y="4202867"/>
                <a:ext cx="2032266" cy="265513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íḋè">
                <a:extLst>
                  <a:ext uri="{FF2B5EF4-FFF2-40B4-BE49-F238E27FC236}">
                    <a16:creationId xmlns:a16="http://schemas.microsoft.com/office/drawing/2014/main" xmlns="" id="{D27300EB-AFD6-4DA5-B87B-71148C11F8E6}"/>
                  </a:ext>
                </a:extLst>
              </p:cNvPr>
              <p:cNvSpPr/>
              <p:nvPr/>
            </p:nvSpPr>
            <p:spPr bwMode="auto">
              <a:xfrm flipH="1">
                <a:off x="3374787" y="2656396"/>
                <a:ext cx="3215950" cy="420160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šľíde">
              <a:extLst>
                <a:ext uri="{FF2B5EF4-FFF2-40B4-BE49-F238E27FC236}">
                  <a16:creationId xmlns:a16="http://schemas.microsoft.com/office/drawing/2014/main" xmlns="" id="{09F24999-7B30-464C-A908-ADEB4B4A2E19}"/>
                </a:ext>
              </a:extLst>
            </p:cNvPr>
            <p:cNvGrpSpPr/>
            <p:nvPr/>
          </p:nvGrpSpPr>
          <p:grpSpPr>
            <a:xfrm>
              <a:off x="5473700" y="1282250"/>
              <a:ext cx="1244600" cy="1244596"/>
              <a:chOff x="5473700" y="1207808"/>
              <a:chExt cx="1244600" cy="1244596"/>
            </a:xfrm>
          </p:grpSpPr>
          <p:sp>
            <p:nvSpPr>
              <p:cNvPr id="28" name="iŝ1ïḑe">
                <a:extLst>
                  <a:ext uri="{FF2B5EF4-FFF2-40B4-BE49-F238E27FC236}">
                    <a16:creationId xmlns:a16="http://schemas.microsoft.com/office/drawing/2014/main" xmlns="" id="{D1568FDF-C4FA-4F9A-8D2D-3FF23B8157A5}"/>
                  </a:ext>
                </a:extLst>
              </p:cNvPr>
              <p:cNvSpPr/>
              <p:nvPr/>
            </p:nvSpPr>
            <p:spPr>
              <a:xfrm>
                <a:off x="5473700" y="1207808"/>
                <a:ext cx="1244600" cy="1244596"/>
              </a:xfrm>
              <a:prstGeom prst="ellipse">
                <a:avLst/>
              </a:prstGeom>
              <a:solidFill>
                <a:schemeClr val="accent3"/>
              </a:solidFill>
              <a:ln w="1524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9" name="išľïďê">
                <a:extLst>
                  <a:ext uri="{FF2B5EF4-FFF2-40B4-BE49-F238E27FC236}">
                    <a16:creationId xmlns:a16="http://schemas.microsoft.com/office/drawing/2014/main" xmlns="" id="{952531B7-8A62-498E-AE86-85B4477395CC}"/>
                  </a:ext>
                </a:extLst>
              </p:cNvPr>
              <p:cNvSpPr txBox="1"/>
              <p:nvPr/>
            </p:nvSpPr>
            <p:spPr>
              <a:xfrm>
                <a:off x="5664200" y="1701933"/>
                <a:ext cx="863600" cy="25634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666</a:t>
                </a:r>
                <a:r>
                  <a:rPr lang="en-US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,666K</a:t>
                </a:r>
              </a:p>
            </p:txBody>
          </p:sp>
        </p:grpSp>
        <p:sp>
          <p:nvSpPr>
            <p:cNvPr id="10" name="îŝḷiḑê">
              <a:extLst>
                <a:ext uri="{FF2B5EF4-FFF2-40B4-BE49-F238E27FC236}">
                  <a16:creationId xmlns:a16="http://schemas.microsoft.com/office/drawing/2014/main" xmlns="" id="{03271FFF-42D0-45C7-9C03-0AB752C4068D}"/>
                </a:ext>
              </a:extLst>
            </p:cNvPr>
            <p:cNvSpPr/>
            <p:nvPr/>
          </p:nvSpPr>
          <p:spPr>
            <a:xfrm>
              <a:off x="1010681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íṣľíḓê">
              <a:extLst>
                <a:ext uri="{FF2B5EF4-FFF2-40B4-BE49-F238E27FC236}">
                  <a16:creationId xmlns:a16="http://schemas.microsoft.com/office/drawing/2014/main" xmlns="" id="{4D41CC88-C208-45E3-9E72-A93EF65D83E6}"/>
                </a:ext>
              </a:extLst>
            </p:cNvPr>
            <p:cNvSpPr/>
            <p:nvPr/>
          </p:nvSpPr>
          <p:spPr>
            <a:xfrm>
              <a:off x="1567121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śľîḓè">
              <a:extLst>
                <a:ext uri="{FF2B5EF4-FFF2-40B4-BE49-F238E27FC236}">
                  <a16:creationId xmlns:a16="http://schemas.microsoft.com/office/drawing/2014/main" xmlns="" id="{0CFFC4C4-7117-4C7D-AA9D-3AC2AD24447C}"/>
                </a:ext>
              </a:extLst>
            </p:cNvPr>
            <p:cNvSpPr txBox="1"/>
            <p:nvPr/>
          </p:nvSpPr>
          <p:spPr>
            <a:xfrm>
              <a:off x="670051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ṥḻïde">
              <a:extLst>
                <a:ext uri="{FF2B5EF4-FFF2-40B4-BE49-F238E27FC236}">
                  <a16:creationId xmlns:a16="http://schemas.microsoft.com/office/drawing/2014/main" xmlns="" id="{2E485EE3-83C3-4A41-A849-7843EF810433}"/>
                </a:ext>
              </a:extLst>
            </p:cNvPr>
            <p:cNvSpPr txBox="1"/>
            <p:nvPr/>
          </p:nvSpPr>
          <p:spPr>
            <a:xfrm>
              <a:off x="670050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í$ḷîḍe">
              <a:extLst>
                <a:ext uri="{FF2B5EF4-FFF2-40B4-BE49-F238E27FC236}">
                  <a16:creationId xmlns:a16="http://schemas.microsoft.com/office/drawing/2014/main" xmlns="" id="{9F934DF4-CC20-40DE-86BD-AC4FA8D9AA90}"/>
                </a:ext>
              </a:extLst>
            </p:cNvPr>
            <p:cNvSpPr/>
            <p:nvPr/>
          </p:nvSpPr>
          <p:spPr>
            <a:xfrm>
              <a:off x="3832780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ï$ḻíḑè">
              <a:extLst>
                <a:ext uri="{FF2B5EF4-FFF2-40B4-BE49-F238E27FC236}">
                  <a16:creationId xmlns:a16="http://schemas.microsoft.com/office/drawing/2014/main" xmlns="" id="{56805277-5BBB-47F7-A2C5-BED9EF9A44F3}"/>
                </a:ext>
              </a:extLst>
            </p:cNvPr>
            <p:cNvSpPr/>
            <p:nvPr/>
          </p:nvSpPr>
          <p:spPr>
            <a:xfrm>
              <a:off x="4389220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ïSļíďé">
              <a:extLst>
                <a:ext uri="{FF2B5EF4-FFF2-40B4-BE49-F238E27FC236}">
                  <a16:creationId xmlns:a16="http://schemas.microsoft.com/office/drawing/2014/main" xmlns="" id="{6DA683A6-4FAF-46D7-A4E2-AC4609A74A70}"/>
                </a:ext>
              </a:extLst>
            </p:cNvPr>
            <p:cNvSpPr txBox="1"/>
            <p:nvPr/>
          </p:nvSpPr>
          <p:spPr>
            <a:xfrm>
              <a:off x="3492150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ïŝḻiḋè">
              <a:extLst>
                <a:ext uri="{FF2B5EF4-FFF2-40B4-BE49-F238E27FC236}">
                  <a16:creationId xmlns:a16="http://schemas.microsoft.com/office/drawing/2014/main" xmlns="" id="{8875F943-00A8-462C-9B9B-2BEA117C39A6}"/>
                </a:ext>
              </a:extLst>
            </p:cNvPr>
            <p:cNvSpPr txBox="1"/>
            <p:nvPr/>
          </p:nvSpPr>
          <p:spPr>
            <a:xfrm>
              <a:off x="3492149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ïṡ1ïḋè">
              <a:extLst>
                <a:ext uri="{FF2B5EF4-FFF2-40B4-BE49-F238E27FC236}">
                  <a16:creationId xmlns:a16="http://schemas.microsoft.com/office/drawing/2014/main" xmlns="" id="{0D0640A6-10EC-42B8-9AD2-ECB0D2E056E9}"/>
                </a:ext>
              </a:extLst>
            </p:cNvPr>
            <p:cNvSpPr/>
            <p:nvPr/>
          </p:nvSpPr>
          <p:spPr>
            <a:xfrm>
              <a:off x="6654879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ïṥḷîďè">
              <a:extLst>
                <a:ext uri="{FF2B5EF4-FFF2-40B4-BE49-F238E27FC236}">
                  <a16:creationId xmlns:a16="http://schemas.microsoft.com/office/drawing/2014/main" xmlns="" id="{01E4BA37-D0B6-4BF9-B2F1-514881F48101}"/>
                </a:ext>
              </a:extLst>
            </p:cNvPr>
            <p:cNvSpPr/>
            <p:nvPr/>
          </p:nvSpPr>
          <p:spPr>
            <a:xfrm>
              <a:off x="7211319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ŝlíḍé">
              <a:extLst>
                <a:ext uri="{FF2B5EF4-FFF2-40B4-BE49-F238E27FC236}">
                  <a16:creationId xmlns:a16="http://schemas.microsoft.com/office/drawing/2014/main" xmlns="" id="{AE7860FF-2924-4E37-96C5-28530A6E7905}"/>
                </a:ext>
              </a:extLst>
            </p:cNvPr>
            <p:cNvSpPr txBox="1"/>
            <p:nvPr/>
          </p:nvSpPr>
          <p:spPr>
            <a:xfrm>
              <a:off x="6314249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1" name="iṩḷïďé">
              <a:extLst>
                <a:ext uri="{FF2B5EF4-FFF2-40B4-BE49-F238E27FC236}">
                  <a16:creationId xmlns:a16="http://schemas.microsoft.com/office/drawing/2014/main" xmlns="" id="{62CC6AC9-BAFE-45A5-BD42-5B01792512A0}"/>
                </a:ext>
              </a:extLst>
            </p:cNvPr>
            <p:cNvSpPr txBox="1"/>
            <p:nvPr/>
          </p:nvSpPr>
          <p:spPr>
            <a:xfrm>
              <a:off x="6314248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22" name="ï$ļidè">
              <a:extLst>
                <a:ext uri="{FF2B5EF4-FFF2-40B4-BE49-F238E27FC236}">
                  <a16:creationId xmlns:a16="http://schemas.microsoft.com/office/drawing/2014/main" xmlns="" id="{A9FE2DFF-F0D3-412F-BCF4-47127409E05E}"/>
                </a:ext>
              </a:extLst>
            </p:cNvPr>
            <p:cNvSpPr/>
            <p:nvPr/>
          </p:nvSpPr>
          <p:spPr>
            <a:xfrm>
              <a:off x="9476977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iś1íďê">
              <a:extLst>
                <a:ext uri="{FF2B5EF4-FFF2-40B4-BE49-F238E27FC236}">
                  <a16:creationId xmlns:a16="http://schemas.microsoft.com/office/drawing/2014/main" xmlns="" id="{086FEF24-4943-48CA-8E96-0147FA94C91B}"/>
                </a:ext>
              </a:extLst>
            </p:cNvPr>
            <p:cNvSpPr/>
            <p:nvPr/>
          </p:nvSpPr>
          <p:spPr>
            <a:xfrm>
              <a:off x="10033417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şḻíḍe">
              <a:extLst>
                <a:ext uri="{FF2B5EF4-FFF2-40B4-BE49-F238E27FC236}">
                  <a16:creationId xmlns:a16="http://schemas.microsoft.com/office/drawing/2014/main" xmlns="" id="{8B7FBBB7-CACB-4A80-B8C5-D48D744419DC}"/>
                </a:ext>
              </a:extLst>
            </p:cNvPr>
            <p:cNvSpPr txBox="1"/>
            <p:nvPr/>
          </p:nvSpPr>
          <p:spPr>
            <a:xfrm>
              <a:off x="9136347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5" name="îslíde">
              <a:extLst>
                <a:ext uri="{FF2B5EF4-FFF2-40B4-BE49-F238E27FC236}">
                  <a16:creationId xmlns:a16="http://schemas.microsoft.com/office/drawing/2014/main" xmlns="" id="{35A09732-D1A4-44AA-BEC8-3989211CE18F}"/>
                </a:ext>
              </a:extLst>
            </p:cNvPr>
            <p:cNvSpPr txBox="1"/>
            <p:nvPr/>
          </p:nvSpPr>
          <p:spPr>
            <a:xfrm>
              <a:off x="9136346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cxnSp>
          <p:nvCxnSpPr>
            <p:cNvPr id="26" name="肘形连接符 14">
              <a:extLst>
                <a:ext uri="{FF2B5EF4-FFF2-40B4-BE49-F238E27FC236}">
                  <a16:creationId xmlns:a16="http://schemas.microsoft.com/office/drawing/2014/main" xmlns="" id="{18A4277A-A321-4B35-B67E-3A6B37ACE942}"/>
                </a:ext>
              </a:extLst>
            </p:cNvPr>
            <p:cNvCxnSpPr>
              <a:stCxn id="28" idx="2"/>
              <a:endCxn id="15" idx="0"/>
            </p:cNvCxnSpPr>
            <p:nvPr/>
          </p:nvCxnSpPr>
          <p:spPr>
            <a:xfrm rot="10800000" flipV="1">
              <a:off x="4684950" y="1904547"/>
              <a:ext cx="788751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肘形连接符 16">
              <a:extLst>
                <a:ext uri="{FF2B5EF4-FFF2-40B4-BE49-F238E27FC236}">
                  <a16:creationId xmlns:a16="http://schemas.microsoft.com/office/drawing/2014/main" xmlns="" id="{FF18DFFA-B51D-48FD-9C3B-913EDC268C7B}"/>
                </a:ext>
              </a:extLst>
            </p:cNvPr>
            <p:cNvCxnSpPr>
              <a:stCxn id="28" idx="6"/>
              <a:endCxn id="19" idx="0"/>
            </p:cNvCxnSpPr>
            <p:nvPr/>
          </p:nvCxnSpPr>
          <p:spPr>
            <a:xfrm>
              <a:off x="6718300" y="1904548"/>
              <a:ext cx="788748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07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765925" y="2273300"/>
            <a:ext cx="4932363" cy="1418885"/>
          </a:xfrm>
        </p:spPr>
        <p:txBody>
          <a:bodyPr>
            <a:normAutofit/>
          </a:bodyPr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sz="2400" b="0" dirty="0"/>
              <a:t>And Your Slogan Here</a:t>
            </a:r>
            <a:endParaRPr lang="zh-CN" altLang="en-US" sz="2400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6765925" y="4655886"/>
            <a:ext cx="4932363" cy="3108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765926" y="4359615"/>
            <a:ext cx="4932363" cy="296271"/>
          </a:xfrm>
        </p:spPr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73600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788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229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3258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291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281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2523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AED464-CC42-4C74-9F0F-97DF11897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B8481F8-47F9-4104-9C09-43A771ED9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75C489F-5C93-484D-8F3A-32DF49AAD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5" name="91250114-d75a-4ef1-9b1a-4c0b2fe7ff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40C64E8-5245-4A08-9B60-86EF77DD07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48976" cy="4619337"/>
            <a:chOff x="669925" y="1130300"/>
            <a:chExt cx="10848976" cy="4619337"/>
          </a:xfrm>
        </p:grpSpPr>
        <p:sp>
          <p:nvSpPr>
            <p:cNvPr id="6" name="iṥḻîďè">
              <a:extLst>
                <a:ext uri="{FF2B5EF4-FFF2-40B4-BE49-F238E27FC236}">
                  <a16:creationId xmlns:a16="http://schemas.microsoft.com/office/drawing/2014/main" xmlns="" id="{219CD4D9-624B-41F0-80EE-77CFCD374D29}"/>
                </a:ext>
              </a:extLst>
            </p:cNvPr>
            <p:cNvSpPr/>
            <p:nvPr/>
          </p:nvSpPr>
          <p:spPr bwMode="auto">
            <a:xfrm>
              <a:off x="5291931" y="1931987"/>
              <a:ext cx="1701800" cy="1727200"/>
            </a:xfrm>
            <a:custGeom>
              <a:avLst/>
              <a:gdLst>
                <a:gd name="T0" fmla="*/ 415 w 453"/>
                <a:gd name="T1" fmla="*/ 229 h 459"/>
                <a:gd name="T2" fmla="*/ 444 w 453"/>
                <a:gd name="T3" fmla="*/ 195 h 459"/>
                <a:gd name="T4" fmla="*/ 449 w 453"/>
                <a:gd name="T5" fmla="*/ 174 h 459"/>
                <a:gd name="T6" fmla="*/ 432 w 453"/>
                <a:gd name="T7" fmla="*/ 165 h 459"/>
                <a:gd name="T8" fmla="*/ 398 w 453"/>
                <a:gd name="T9" fmla="*/ 151 h 459"/>
                <a:gd name="T10" fmla="*/ 387 w 453"/>
                <a:gd name="T11" fmla="*/ 131 h 459"/>
                <a:gd name="T12" fmla="*/ 406 w 453"/>
                <a:gd name="T13" fmla="*/ 86 h 459"/>
                <a:gd name="T14" fmla="*/ 388 w 453"/>
                <a:gd name="T15" fmla="*/ 81 h 459"/>
                <a:gd name="T16" fmla="*/ 345 w 453"/>
                <a:gd name="T17" fmla="*/ 83 h 459"/>
                <a:gd name="T18" fmla="*/ 331 w 453"/>
                <a:gd name="T19" fmla="*/ 61 h 459"/>
                <a:gd name="T20" fmla="*/ 334 w 453"/>
                <a:gd name="T21" fmla="*/ 26 h 459"/>
                <a:gd name="T22" fmla="*/ 308 w 453"/>
                <a:gd name="T23" fmla="*/ 25 h 459"/>
                <a:gd name="T24" fmla="*/ 276 w 453"/>
                <a:gd name="T25" fmla="*/ 48 h 459"/>
                <a:gd name="T26" fmla="*/ 255 w 453"/>
                <a:gd name="T27" fmla="*/ 43 h 459"/>
                <a:gd name="T28" fmla="*/ 238 w 453"/>
                <a:gd name="T29" fmla="*/ 0 h 459"/>
                <a:gd name="T30" fmla="*/ 214 w 453"/>
                <a:gd name="T31" fmla="*/ 0 h 459"/>
                <a:gd name="T32" fmla="*/ 188 w 453"/>
                <a:gd name="T33" fmla="*/ 45 h 459"/>
                <a:gd name="T34" fmla="*/ 172 w 453"/>
                <a:gd name="T35" fmla="*/ 49 h 459"/>
                <a:gd name="T36" fmla="*/ 138 w 453"/>
                <a:gd name="T37" fmla="*/ 17 h 459"/>
                <a:gd name="T38" fmla="*/ 117 w 453"/>
                <a:gd name="T39" fmla="*/ 28 h 459"/>
                <a:gd name="T40" fmla="*/ 125 w 453"/>
                <a:gd name="T41" fmla="*/ 71 h 459"/>
                <a:gd name="T42" fmla="*/ 106 w 453"/>
                <a:gd name="T43" fmla="*/ 84 h 459"/>
                <a:gd name="T44" fmla="*/ 57 w 453"/>
                <a:gd name="T45" fmla="*/ 78 h 459"/>
                <a:gd name="T46" fmla="*/ 42 w 453"/>
                <a:gd name="T47" fmla="*/ 93 h 459"/>
                <a:gd name="T48" fmla="*/ 64 w 453"/>
                <a:gd name="T49" fmla="*/ 133 h 459"/>
                <a:gd name="T50" fmla="*/ 51 w 453"/>
                <a:gd name="T51" fmla="*/ 160 h 459"/>
                <a:gd name="T52" fmla="*/ 16 w 453"/>
                <a:gd name="T53" fmla="*/ 166 h 459"/>
                <a:gd name="T54" fmla="*/ 3 w 453"/>
                <a:gd name="T55" fmla="*/ 178 h 459"/>
                <a:gd name="T56" fmla="*/ 30 w 453"/>
                <a:gd name="T57" fmla="*/ 206 h 459"/>
                <a:gd name="T58" fmla="*/ 38 w 453"/>
                <a:gd name="T59" fmla="*/ 233 h 459"/>
                <a:gd name="T60" fmla="*/ 0 w 453"/>
                <a:gd name="T61" fmla="*/ 268 h 459"/>
                <a:gd name="T62" fmla="*/ 4 w 453"/>
                <a:gd name="T63" fmla="*/ 287 h 459"/>
                <a:gd name="T64" fmla="*/ 27 w 453"/>
                <a:gd name="T65" fmla="*/ 293 h 459"/>
                <a:gd name="T66" fmla="*/ 57 w 453"/>
                <a:gd name="T67" fmla="*/ 311 h 459"/>
                <a:gd name="T68" fmla="*/ 59 w 453"/>
                <a:gd name="T69" fmla="*/ 336 h 459"/>
                <a:gd name="T70" fmla="*/ 50 w 453"/>
                <a:gd name="T71" fmla="*/ 376 h 459"/>
                <a:gd name="T72" fmla="*/ 85 w 453"/>
                <a:gd name="T73" fmla="*/ 369 h 459"/>
                <a:gd name="T74" fmla="*/ 109 w 453"/>
                <a:gd name="T75" fmla="*/ 377 h 459"/>
                <a:gd name="T76" fmla="*/ 120 w 453"/>
                <a:gd name="T77" fmla="*/ 410 h 459"/>
                <a:gd name="T78" fmla="*/ 127 w 453"/>
                <a:gd name="T79" fmla="*/ 436 h 459"/>
                <a:gd name="T80" fmla="*/ 152 w 453"/>
                <a:gd name="T81" fmla="*/ 426 h 459"/>
                <a:gd name="T82" fmla="*/ 179 w 453"/>
                <a:gd name="T83" fmla="*/ 412 h 459"/>
                <a:gd name="T84" fmla="*/ 204 w 453"/>
                <a:gd name="T85" fmla="*/ 416 h 459"/>
                <a:gd name="T86" fmla="*/ 218 w 453"/>
                <a:gd name="T87" fmla="*/ 459 h 459"/>
                <a:gd name="T88" fmla="*/ 242 w 453"/>
                <a:gd name="T89" fmla="*/ 449 h 459"/>
                <a:gd name="T90" fmla="*/ 268 w 453"/>
                <a:gd name="T91" fmla="*/ 413 h 459"/>
                <a:gd name="T92" fmla="*/ 287 w 453"/>
                <a:gd name="T93" fmla="*/ 408 h 459"/>
                <a:gd name="T94" fmla="*/ 316 w 453"/>
                <a:gd name="T95" fmla="*/ 441 h 459"/>
                <a:gd name="T96" fmla="*/ 337 w 453"/>
                <a:gd name="T97" fmla="*/ 431 h 459"/>
                <a:gd name="T98" fmla="*/ 333 w 453"/>
                <a:gd name="T99" fmla="*/ 385 h 459"/>
                <a:gd name="T100" fmla="*/ 354 w 453"/>
                <a:gd name="T101" fmla="*/ 368 h 459"/>
                <a:gd name="T102" fmla="*/ 398 w 453"/>
                <a:gd name="T103" fmla="*/ 382 h 459"/>
                <a:gd name="T104" fmla="*/ 413 w 453"/>
                <a:gd name="T105" fmla="*/ 363 h 459"/>
                <a:gd name="T106" fmla="*/ 390 w 453"/>
                <a:gd name="T107" fmla="*/ 323 h 459"/>
                <a:gd name="T108" fmla="*/ 404 w 453"/>
                <a:gd name="T109" fmla="*/ 293 h 459"/>
                <a:gd name="T110" fmla="*/ 447 w 453"/>
                <a:gd name="T111" fmla="*/ 292 h 459"/>
                <a:gd name="T112" fmla="*/ 451 w 453"/>
                <a:gd name="T113" fmla="*/ 276 h 459"/>
                <a:gd name="T114" fmla="*/ 226 w 453"/>
                <a:gd name="T115" fmla="*/ 36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459">
                  <a:moveTo>
                    <a:pt x="423" y="253"/>
                  </a:moveTo>
                  <a:cubicBezTo>
                    <a:pt x="420" y="252"/>
                    <a:pt x="417" y="250"/>
                    <a:pt x="414" y="249"/>
                  </a:cubicBezTo>
                  <a:cubicBezTo>
                    <a:pt x="414" y="247"/>
                    <a:pt x="414" y="245"/>
                    <a:pt x="414" y="243"/>
                  </a:cubicBezTo>
                  <a:cubicBezTo>
                    <a:pt x="415" y="239"/>
                    <a:pt x="415" y="235"/>
                    <a:pt x="415" y="233"/>
                  </a:cubicBezTo>
                  <a:cubicBezTo>
                    <a:pt x="415" y="231"/>
                    <a:pt x="415" y="229"/>
                    <a:pt x="415" y="229"/>
                  </a:cubicBezTo>
                  <a:cubicBezTo>
                    <a:pt x="415" y="229"/>
                    <a:pt x="415" y="228"/>
                    <a:pt x="415" y="226"/>
                  </a:cubicBezTo>
                  <a:cubicBezTo>
                    <a:pt x="415" y="223"/>
                    <a:pt x="415" y="220"/>
                    <a:pt x="414" y="216"/>
                  </a:cubicBezTo>
                  <a:cubicBezTo>
                    <a:pt x="414" y="214"/>
                    <a:pt x="414" y="212"/>
                    <a:pt x="414" y="210"/>
                  </a:cubicBezTo>
                  <a:cubicBezTo>
                    <a:pt x="417" y="209"/>
                    <a:pt x="420" y="207"/>
                    <a:pt x="423" y="206"/>
                  </a:cubicBezTo>
                  <a:cubicBezTo>
                    <a:pt x="431" y="202"/>
                    <a:pt x="438" y="198"/>
                    <a:pt x="444" y="195"/>
                  </a:cubicBezTo>
                  <a:cubicBezTo>
                    <a:pt x="449" y="192"/>
                    <a:pt x="453" y="190"/>
                    <a:pt x="453" y="190"/>
                  </a:cubicBezTo>
                  <a:cubicBezTo>
                    <a:pt x="453" y="190"/>
                    <a:pt x="452" y="189"/>
                    <a:pt x="452" y="187"/>
                  </a:cubicBezTo>
                  <a:cubicBezTo>
                    <a:pt x="452" y="185"/>
                    <a:pt x="452" y="184"/>
                    <a:pt x="451" y="183"/>
                  </a:cubicBezTo>
                  <a:cubicBezTo>
                    <a:pt x="451" y="181"/>
                    <a:pt x="451" y="180"/>
                    <a:pt x="450" y="178"/>
                  </a:cubicBezTo>
                  <a:cubicBezTo>
                    <a:pt x="450" y="177"/>
                    <a:pt x="450" y="175"/>
                    <a:pt x="449" y="174"/>
                  </a:cubicBezTo>
                  <a:cubicBezTo>
                    <a:pt x="449" y="173"/>
                    <a:pt x="449" y="173"/>
                    <a:pt x="449" y="172"/>
                  </a:cubicBezTo>
                  <a:cubicBezTo>
                    <a:pt x="449" y="171"/>
                    <a:pt x="448" y="171"/>
                    <a:pt x="448" y="170"/>
                  </a:cubicBezTo>
                  <a:cubicBezTo>
                    <a:pt x="448" y="168"/>
                    <a:pt x="447" y="166"/>
                    <a:pt x="447" y="166"/>
                  </a:cubicBezTo>
                  <a:cubicBezTo>
                    <a:pt x="447" y="166"/>
                    <a:pt x="443" y="166"/>
                    <a:pt x="437" y="166"/>
                  </a:cubicBezTo>
                  <a:cubicBezTo>
                    <a:pt x="435" y="166"/>
                    <a:pt x="434" y="166"/>
                    <a:pt x="432" y="165"/>
                  </a:cubicBezTo>
                  <a:cubicBezTo>
                    <a:pt x="430" y="165"/>
                    <a:pt x="428" y="165"/>
                    <a:pt x="426" y="165"/>
                  </a:cubicBezTo>
                  <a:cubicBezTo>
                    <a:pt x="422" y="165"/>
                    <a:pt x="418" y="165"/>
                    <a:pt x="414" y="165"/>
                  </a:cubicBezTo>
                  <a:cubicBezTo>
                    <a:pt x="411" y="165"/>
                    <a:pt x="407" y="165"/>
                    <a:pt x="404" y="166"/>
                  </a:cubicBezTo>
                  <a:cubicBezTo>
                    <a:pt x="403" y="163"/>
                    <a:pt x="402" y="162"/>
                    <a:pt x="402" y="160"/>
                  </a:cubicBezTo>
                  <a:cubicBezTo>
                    <a:pt x="400" y="156"/>
                    <a:pt x="399" y="153"/>
                    <a:pt x="398" y="151"/>
                  </a:cubicBezTo>
                  <a:cubicBezTo>
                    <a:pt x="397" y="149"/>
                    <a:pt x="396" y="148"/>
                    <a:pt x="396" y="148"/>
                  </a:cubicBezTo>
                  <a:cubicBezTo>
                    <a:pt x="396" y="148"/>
                    <a:pt x="396" y="146"/>
                    <a:pt x="395" y="144"/>
                  </a:cubicBezTo>
                  <a:cubicBezTo>
                    <a:pt x="394" y="142"/>
                    <a:pt x="392" y="139"/>
                    <a:pt x="390" y="136"/>
                  </a:cubicBezTo>
                  <a:cubicBezTo>
                    <a:pt x="390" y="135"/>
                    <a:pt x="389" y="134"/>
                    <a:pt x="389" y="133"/>
                  </a:cubicBezTo>
                  <a:cubicBezTo>
                    <a:pt x="388" y="132"/>
                    <a:pt x="387" y="131"/>
                    <a:pt x="387" y="131"/>
                  </a:cubicBezTo>
                  <a:cubicBezTo>
                    <a:pt x="389" y="128"/>
                    <a:pt x="391" y="125"/>
                    <a:pt x="394" y="123"/>
                  </a:cubicBezTo>
                  <a:cubicBezTo>
                    <a:pt x="399" y="116"/>
                    <a:pt x="404" y="110"/>
                    <a:pt x="407" y="105"/>
                  </a:cubicBezTo>
                  <a:cubicBezTo>
                    <a:pt x="411" y="99"/>
                    <a:pt x="413" y="96"/>
                    <a:pt x="413" y="96"/>
                  </a:cubicBezTo>
                  <a:cubicBezTo>
                    <a:pt x="413" y="96"/>
                    <a:pt x="412" y="95"/>
                    <a:pt x="411" y="93"/>
                  </a:cubicBezTo>
                  <a:cubicBezTo>
                    <a:pt x="410" y="91"/>
                    <a:pt x="408" y="89"/>
                    <a:pt x="406" y="86"/>
                  </a:cubicBezTo>
                  <a:cubicBezTo>
                    <a:pt x="405" y="85"/>
                    <a:pt x="404" y="84"/>
                    <a:pt x="403" y="83"/>
                  </a:cubicBezTo>
                  <a:cubicBezTo>
                    <a:pt x="402" y="82"/>
                    <a:pt x="401" y="81"/>
                    <a:pt x="401" y="80"/>
                  </a:cubicBezTo>
                  <a:cubicBezTo>
                    <a:pt x="399" y="78"/>
                    <a:pt x="398" y="77"/>
                    <a:pt x="398" y="77"/>
                  </a:cubicBezTo>
                  <a:cubicBezTo>
                    <a:pt x="398" y="77"/>
                    <a:pt x="397" y="77"/>
                    <a:pt x="395" y="78"/>
                  </a:cubicBezTo>
                  <a:cubicBezTo>
                    <a:pt x="394" y="79"/>
                    <a:pt x="391" y="79"/>
                    <a:pt x="388" y="81"/>
                  </a:cubicBezTo>
                  <a:cubicBezTo>
                    <a:pt x="383" y="83"/>
                    <a:pt x="375" y="87"/>
                    <a:pt x="368" y="90"/>
                  </a:cubicBezTo>
                  <a:cubicBezTo>
                    <a:pt x="365" y="92"/>
                    <a:pt x="361" y="93"/>
                    <a:pt x="359" y="95"/>
                  </a:cubicBezTo>
                  <a:cubicBezTo>
                    <a:pt x="357" y="93"/>
                    <a:pt x="355" y="92"/>
                    <a:pt x="354" y="91"/>
                  </a:cubicBezTo>
                  <a:cubicBezTo>
                    <a:pt x="351" y="88"/>
                    <a:pt x="348" y="86"/>
                    <a:pt x="347" y="84"/>
                  </a:cubicBezTo>
                  <a:cubicBezTo>
                    <a:pt x="346" y="84"/>
                    <a:pt x="345" y="83"/>
                    <a:pt x="345" y="83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1"/>
                    <a:pt x="341" y="80"/>
                  </a:cubicBezTo>
                  <a:cubicBezTo>
                    <a:pt x="339" y="78"/>
                    <a:pt x="337" y="77"/>
                    <a:pt x="333" y="74"/>
                  </a:cubicBezTo>
                  <a:cubicBezTo>
                    <a:pt x="332" y="73"/>
                    <a:pt x="330" y="72"/>
                    <a:pt x="328" y="71"/>
                  </a:cubicBezTo>
                  <a:cubicBezTo>
                    <a:pt x="329" y="67"/>
                    <a:pt x="330" y="64"/>
                    <a:pt x="331" y="61"/>
                  </a:cubicBezTo>
                  <a:cubicBezTo>
                    <a:pt x="332" y="57"/>
                    <a:pt x="333" y="53"/>
                    <a:pt x="333" y="49"/>
                  </a:cubicBezTo>
                  <a:cubicBezTo>
                    <a:pt x="334" y="45"/>
                    <a:pt x="335" y="41"/>
                    <a:pt x="335" y="38"/>
                  </a:cubicBezTo>
                  <a:cubicBezTo>
                    <a:pt x="336" y="32"/>
                    <a:pt x="337" y="28"/>
                    <a:pt x="337" y="28"/>
                  </a:cubicBezTo>
                  <a:cubicBezTo>
                    <a:pt x="337" y="28"/>
                    <a:pt x="337" y="28"/>
                    <a:pt x="336" y="28"/>
                  </a:cubicBezTo>
                  <a:cubicBezTo>
                    <a:pt x="335" y="27"/>
                    <a:pt x="335" y="27"/>
                    <a:pt x="334" y="26"/>
                  </a:cubicBezTo>
                  <a:cubicBezTo>
                    <a:pt x="332" y="25"/>
                    <a:pt x="329" y="24"/>
                    <a:pt x="326" y="22"/>
                  </a:cubicBezTo>
                  <a:cubicBezTo>
                    <a:pt x="323" y="21"/>
                    <a:pt x="321" y="20"/>
                    <a:pt x="318" y="19"/>
                  </a:cubicBezTo>
                  <a:cubicBezTo>
                    <a:pt x="317" y="18"/>
                    <a:pt x="317" y="18"/>
                    <a:pt x="316" y="18"/>
                  </a:cubicBezTo>
                  <a:cubicBezTo>
                    <a:pt x="315" y="18"/>
                    <a:pt x="315" y="17"/>
                    <a:pt x="315" y="17"/>
                  </a:cubicBezTo>
                  <a:cubicBezTo>
                    <a:pt x="315" y="17"/>
                    <a:pt x="312" y="20"/>
                    <a:pt x="308" y="25"/>
                  </a:cubicBezTo>
                  <a:cubicBezTo>
                    <a:pt x="306" y="28"/>
                    <a:pt x="303" y="30"/>
                    <a:pt x="301" y="33"/>
                  </a:cubicBezTo>
                  <a:cubicBezTo>
                    <a:pt x="298" y="36"/>
                    <a:pt x="296" y="39"/>
                    <a:pt x="293" y="43"/>
                  </a:cubicBezTo>
                  <a:cubicBezTo>
                    <a:pt x="291" y="45"/>
                    <a:pt x="289" y="48"/>
                    <a:pt x="287" y="51"/>
                  </a:cubicBezTo>
                  <a:cubicBezTo>
                    <a:pt x="285" y="50"/>
                    <a:pt x="283" y="50"/>
                    <a:pt x="281" y="49"/>
                  </a:cubicBezTo>
                  <a:cubicBezTo>
                    <a:pt x="279" y="48"/>
                    <a:pt x="277" y="48"/>
                    <a:pt x="276" y="48"/>
                  </a:cubicBezTo>
                  <a:cubicBezTo>
                    <a:pt x="275" y="47"/>
                    <a:pt x="274" y="47"/>
                    <a:pt x="274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0" y="46"/>
                    <a:pt x="268" y="46"/>
                    <a:pt x="268" y="46"/>
                  </a:cubicBezTo>
                  <a:cubicBezTo>
                    <a:pt x="268" y="46"/>
                    <a:pt x="267" y="45"/>
                    <a:pt x="265" y="45"/>
                  </a:cubicBezTo>
                  <a:cubicBezTo>
                    <a:pt x="263" y="44"/>
                    <a:pt x="259" y="44"/>
                    <a:pt x="255" y="43"/>
                  </a:cubicBezTo>
                  <a:cubicBezTo>
                    <a:pt x="253" y="43"/>
                    <a:pt x="251" y="43"/>
                    <a:pt x="249" y="42"/>
                  </a:cubicBezTo>
                  <a:cubicBezTo>
                    <a:pt x="249" y="39"/>
                    <a:pt x="248" y="36"/>
                    <a:pt x="247" y="32"/>
                  </a:cubicBezTo>
                  <a:cubicBezTo>
                    <a:pt x="245" y="24"/>
                    <a:pt x="243" y="16"/>
                    <a:pt x="242" y="10"/>
                  </a:cubicBezTo>
                  <a:cubicBezTo>
                    <a:pt x="240" y="4"/>
                    <a:pt x="239" y="0"/>
                    <a:pt x="239" y="0"/>
                  </a:cubicBezTo>
                  <a:cubicBezTo>
                    <a:pt x="239" y="0"/>
                    <a:pt x="238" y="0"/>
                    <a:pt x="238" y="0"/>
                  </a:cubicBezTo>
                  <a:cubicBezTo>
                    <a:pt x="237" y="0"/>
                    <a:pt x="236" y="0"/>
                    <a:pt x="235" y="0"/>
                  </a:cubicBezTo>
                  <a:cubicBezTo>
                    <a:pt x="233" y="0"/>
                    <a:pt x="229" y="0"/>
                    <a:pt x="226" y="0"/>
                  </a:cubicBezTo>
                  <a:cubicBezTo>
                    <a:pt x="223" y="0"/>
                    <a:pt x="220" y="0"/>
                    <a:pt x="218" y="0"/>
                  </a:cubicBezTo>
                  <a:cubicBezTo>
                    <a:pt x="217" y="0"/>
                    <a:pt x="216" y="0"/>
                    <a:pt x="215" y="0"/>
                  </a:cubicBezTo>
                  <a:cubicBezTo>
                    <a:pt x="215" y="0"/>
                    <a:pt x="214" y="0"/>
                    <a:pt x="214" y="0"/>
                  </a:cubicBezTo>
                  <a:cubicBezTo>
                    <a:pt x="214" y="0"/>
                    <a:pt x="213" y="4"/>
                    <a:pt x="211" y="10"/>
                  </a:cubicBezTo>
                  <a:cubicBezTo>
                    <a:pt x="210" y="16"/>
                    <a:pt x="207" y="24"/>
                    <a:pt x="206" y="32"/>
                  </a:cubicBezTo>
                  <a:cubicBezTo>
                    <a:pt x="205" y="36"/>
                    <a:pt x="204" y="39"/>
                    <a:pt x="204" y="42"/>
                  </a:cubicBezTo>
                  <a:cubicBezTo>
                    <a:pt x="202" y="43"/>
                    <a:pt x="199" y="43"/>
                    <a:pt x="197" y="43"/>
                  </a:cubicBezTo>
                  <a:cubicBezTo>
                    <a:pt x="194" y="44"/>
                    <a:pt x="190" y="44"/>
                    <a:pt x="188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5" y="46"/>
                    <a:pt x="183" y="46"/>
                    <a:pt x="181" y="47"/>
                  </a:cubicBezTo>
                  <a:cubicBezTo>
                    <a:pt x="180" y="47"/>
                    <a:pt x="180" y="47"/>
                    <a:pt x="179" y="47"/>
                  </a:cubicBezTo>
                  <a:cubicBezTo>
                    <a:pt x="178" y="47"/>
                    <a:pt x="178" y="47"/>
                    <a:pt x="177" y="48"/>
                  </a:cubicBezTo>
                  <a:cubicBezTo>
                    <a:pt x="175" y="48"/>
                    <a:pt x="174" y="48"/>
                    <a:pt x="172" y="49"/>
                  </a:cubicBezTo>
                  <a:cubicBezTo>
                    <a:pt x="170" y="50"/>
                    <a:pt x="168" y="50"/>
                    <a:pt x="166" y="51"/>
                  </a:cubicBezTo>
                  <a:cubicBezTo>
                    <a:pt x="164" y="48"/>
                    <a:pt x="162" y="45"/>
                    <a:pt x="160" y="43"/>
                  </a:cubicBezTo>
                  <a:cubicBezTo>
                    <a:pt x="157" y="39"/>
                    <a:pt x="154" y="36"/>
                    <a:pt x="152" y="33"/>
                  </a:cubicBezTo>
                  <a:cubicBezTo>
                    <a:pt x="149" y="30"/>
                    <a:pt x="147" y="28"/>
                    <a:pt x="145" y="25"/>
                  </a:cubicBezTo>
                  <a:cubicBezTo>
                    <a:pt x="141" y="20"/>
                    <a:pt x="138" y="17"/>
                    <a:pt x="138" y="17"/>
                  </a:cubicBezTo>
                  <a:cubicBezTo>
                    <a:pt x="138" y="17"/>
                    <a:pt x="138" y="18"/>
                    <a:pt x="137" y="18"/>
                  </a:cubicBezTo>
                  <a:cubicBezTo>
                    <a:pt x="136" y="18"/>
                    <a:pt x="135" y="18"/>
                    <a:pt x="134" y="19"/>
                  </a:cubicBezTo>
                  <a:cubicBezTo>
                    <a:pt x="132" y="20"/>
                    <a:pt x="130" y="21"/>
                    <a:pt x="127" y="22"/>
                  </a:cubicBezTo>
                  <a:cubicBezTo>
                    <a:pt x="124" y="24"/>
                    <a:pt x="121" y="25"/>
                    <a:pt x="119" y="26"/>
                  </a:cubicBezTo>
                  <a:cubicBezTo>
                    <a:pt x="118" y="27"/>
                    <a:pt x="117" y="27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32"/>
                    <a:pt x="118" y="38"/>
                  </a:cubicBezTo>
                  <a:cubicBezTo>
                    <a:pt x="118" y="41"/>
                    <a:pt x="119" y="45"/>
                    <a:pt x="120" y="49"/>
                  </a:cubicBezTo>
                  <a:cubicBezTo>
                    <a:pt x="120" y="53"/>
                    <a:pt x="121" y="57"/>
                    <a:pt x="122" y="61"/>
                  </a:cubicBezTo>
                  <a:cubicBezTo>
                    <a:pt x="123" y="64"/>
                    <a:pt x="124" y="67"/>
                    <a:pt x="125" y="71"/>
                  </a:cubicBezTo>
                  <a:cubicBezTo>
                    <a:pt x="123" y="72"/>
                    <a:pt x="121" y="73"/>
                    <a:pt x="120" y="74"/>
                  </a:cubicBezTo>
                  <a:cubicBezTo>
                    <a:pt x="116" y="77"/>
                    <a:pt x="114" y="78"/>
                    <a:pt x="112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2"/>
                    <a:pt x="108" y="83"/>
                  </a:cubicBezTo>
                  <a:cubicBezTo>
                    <a:pt x="108" y="83"/>
                    <a:pt x="107" y="84"/>
                    <a:pt x="106" y="84"/>
                  </a:cubicBezTo>
                  <a:cubicBezTo>
                    <a:pt x="104" y="86"/>
                    <a:pt x="102" y="88"/>
                    <a:pt x="99" y="91"/>
                  </a:cubicBezTo>
                  <a:cubicBezTo>
                    <a:pt x="98" y="92"/>
                    <a:pt x="96" y="93"/>
                    <a:pt x="94" y="95"/>
                  </a:cubicBezTo>
                  <a:cubicBezTo>
                    <a:pt x="91" y="93"/>
                    <a:pt x="88" y="92"/>
                    <a:pt x="85" y="90"/>
                  </a:cubicBezTo>
                  <a:cubicBezTo>
                    <a:pt x="78" y="87"/>
                    <a:pt x="70" y="83"/>
                    <a:pt x="64" y="81"/>
                  </a:cubicBezTo>
                  <a:cubicBezTo>
                    <a:pt x="62" y="79"/>
                    <a:pt x="59" y="79"/>
                    <a:pt x="57" y="78"/>
                  </a:cubicBezTo>
                  <a:cubicBezTo>
                    <a:pt x="56" y="77"/>
                    <a:pt x="55" y="77"/>
                    <a:pt x="55" y="77"/>
                  </a:cubicBezTo>
                  <a:cubicBezTo>
                    <a:pt x="55" y="77"/>
                    <a:pt x="54" y="78"/>
                    <a:pt x="52" y="80"/>
                  </a:cubicBezTo>
                  <a:cubicBezTo>
                    <a:pt x="52" y="81"/>
                    <a:pt x="51" y="82"/>
                    <a:pt x="50" y="83"/>
                  </a:cubicBezTo>
                  <a:cubicBezTo>
                    <a:pt x="49" y="84"/>
                    <a:pt x="48" y="85"/>
                    <a:pt x="47" y="86"/>
                  </a:cubicBezTo>
                  <a:cubicBezTo>
                    <a:pt x="45" y="89"/>
                    <a:pt x="43" y="91"/>
                    <a:pt x="42" y="93"/>
                  </a:cubicBezTo>
                  <a:cubicBezTo>
                    <a:pt x="40" y="95"/>
                    <a:pt x="40" y="96"/>
                    <a:pt x="40" y="96"/>
                  </a:cubicBezTo>
                  <a:cubicBezTo>
                    <a:pt x="40" y="96"/>
                    <a:pt x="42" y="99"/>
                    <a:pt x="46" y="105"/>
                  </a:cubicBezTo>
                  <a:cubicBezTo>
                    <a:pt x="49" y="110"/>
                    <a:pt x="54" y="116"/>
                    <a:pt x="59" y="123"/>
                  </a:cubicBezTo>
                  <a:cubicBezTo>
                    <a:pt x="62" y="125"/>
                    <a:pt x="64" y="128"/>
                    <a:pt x="66" y="131"/>
                  </a:cubicBezTo>
                  <a:cubicBezTo>
                    <a:pt x="65" y="131"/>
                    <a:pt x="65" y="132"/>
                    <a:pt x="64" y="133"/>
                  </a:cubicBezTo>
                  <a:cubicBezTo>
                    <a:pt x="64" y="134"/>
                    <a:pt x="63" y="135"/>
                    <a:pt x="63" y="136"/>
                  </a:cubicBezTo>
                  <a:cubicBezTo>
                    <a:pt x="61" y="139"/>
                    <a:pt x="59" y="142"/>
                    <a:pt x="58" y="144"/>
                  </a:cubicBezTo>
                  <a:cubicBezTo>
                    <a:pt x="57" y="146"/>
                    <a:pt x="57" y="148"/>
                    <a:pt x="57" y="148"/>
                  </a:cubicBezTo>
                  <a:cubicBezTo>
                    <a:pt x="57" y="148"/>
                    <a:pt x="56" y="149"/>
                    <a:pt x="55" y="151"/>
                  </a:cubicBezTo>
                  <a:cubicBezTo>
                    <a:pt x="54" y="153"/>
                    <a:pt x="53" y="156"/>
                    <a:pt x="51" y="160"/>
                  </a:cubicBezTo>
                  <a:cubicBezTo>
                    <a:pt x="51" y="162"/>
                    <a:pt x="50" y="163"/>
                    <a:pt x="49" y="166"/>
                  </a:cubicBezTo>
                  <a:cubicBezTo>
                    <a:pt x="46" y="165"/>
                    <a:pt x="42" y="165"/>
                    <a:pt x="39" y="165"/>
                  </a:cubicBezTo>
                  <a:cubicBezTo>
                    <a:pt x="35" y="165"/>
                    <a:pt x="31" y="165"/>
                    <a:pt x="27" y="165"/>
                  </a:cubicBezTo>
                  <a:cubicBezTo>
                    <a:pt x="25" y="165"/>
                    <a:pt x="23" y="165"/>
                    <a:pt x="21" y="165"/>
                  </a:cubicBezTo>
                  <a:cubicBezTo>
                    <a:pt x="19" y="166"/>
                    <a:pt x="18" y="166"/>
                    <a:pt x="16" y="166"/>
                  </a:cubicBezTo>
                  <a:cubicBezTo>
                    <a:pt x="10" y="166"/>
                    <a:pt x="6" y="166"/>
                    <a:pt x="6" y="166"/>
                  </a:cubicBezTo>
                  <a:cubicBezTo>
                    <a:pt x="6" y="166"/>
                    <a:pt x="5" y="168"/>
                    <a:pt x="5" y="170"/>
                  </a:cubicBezTo>
                  <a:cubicBezTo>
                    <a:pt x="4" y="171"/>
                    <a:pt x="4" y="171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3" y="175"/>
                    <a:pt x="3" y="177"/>
                    <a:pt x="3" y="178"/>
                  </a:cubicBezTo>
                  <a:cubicBezTo>
                    <a:pt x="2" y="180"/>
                    <a:pt x="2" y="181"/>
                    <a:pt x="2" y="183"/>
                  </a:cubicBezTo>
                  <a:cubicBezTo>
                    <a:pt x="1" y="184"/>
                    <a:pt x="1" y="185"/>
                    <a:pt x="1" y="187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4" y="192"/>
                    <a:pt x="9" y="195"/>
                  </a:cubicBezTo>
                  <a:cubicBezTo>
                    <a:pt x="15" y="198"/>
                    <a:pt x="22" y="202"/>
                    <a:pt x="30" y="206"/>
                  </a:cubicBezTo>
                  <a:cubicBezTo>
                    <a:pt x="33" y="207"/>
                    <a:pt x="36" y="209"/>
                    <a:pt x="39" y="210"/>
                  </a:cubicBezTo>
                  <a:cubicBezTo>
                    <a:pt x="39" y="212"/>
                    <a:pt x="39" y="214"/>
                    <a:pt x="39" y="216"/>
                  </a:cubicBezTo>
                  <a:cubicBezTo>
                    <a:pt x="38" y="220"/>
                    <a:pt x="38" y="223"/>
                    <a:pt x="38" y="226"/>
                  </a:cubicBezTo>
                  <a:cubicBezTo>
                    <a:pt x="38" y="228"/>
                    <a:pt x="38" y="229"/>
                    <a:pt x="38" y="229"/>
                  </a:cubicBezTo>
                  <a:cubicBezTo>
                    <a:pt x="38" y="229"/>
                    <a:pt x="38" y="231"/>
                    <a:pt x="38" y="233"/>
                  </a:cubicBezTo>
                  <a:cubicBezTo>
                    <a:pt x="38" y="235"/>
                    <a:pt x="38" y="239"/>
                    <a:pt x="39" y="243"/>
                  </a:cubicBezTo>
                  <a:cubicBezTo>
                    <a:pt x="39" y="245"/>
                    <a:pt x="39" y="247"/>
                    <a:pt x="39" y="249"/>
                  </a:cubicBezTo>
                  <a:cubicBezTo>
                    <a:pt x="36" y="250"/>
                    <a:pt x="33" y="252"/>
                    <a:pt x="30" y="253"/>
                  </a:cubicBezTo>
                  <a:cubicBezTo>
                    <a:pt x="22" y="257"/>
                    <a:pt x="15" y="260"/>
                    <a:pt x="9" y="263"/>
                  </a:cubicBezTo>
                  <a:cubicBezTo>
                    <a:pt x="4" y="266"/>
                    <a:pt x="0" y="268"/>
                    <a:pt x="0" y="268"/>
                  </a:cubicBezTo>
                  <a:cubicBezTo>
                    <a:pt x="0" y="268"/>
                    <a:pt x="0" y="270"/>
                    <a:pt x="1" y="272"/>
                  </a:cubicBezTo>
                  <a:cubicBezTo>
                    <a:pt x="1" y="273"/>
                    <a:pt x="1" y="275"/>
                    <a:pt x="2" y="276"/>
                  </a:cubicBezTo>
                  <a:cubicBezTo>
                    <a:pt x="2" y="277"/>
                    <a:pt x="2" y="279"/>
                    <a:pt x="3" y="280"/>
                  </a:cubicBezTo>
                  <a:cubicBezTo>
                    <a:pt x="3" y="282"/>
                    <a:pt x="3" y="283"/>
                    <a:pt x="4" y="285"/>
                  </a:cubicBezTo>
                  <a:cubicBezTo>
                    <a:pt x="4" y="286"/>
                    <a:pt x="4" y="286"/>
                    <a:pt x="4" y="287"/>
                  </a:cubicBezTo>
                  <a:cubicBezTo>
                    <a:pt x="4" y="287"/>
                    <a:pt x="4" y="288"/>
                    <a:pt x="5" y="289"/>
                  </a:cubicBezTo>
                  <a:cubicBezTo>
                    <a:pt x="5" y="291"/>
                    <a:pt x="6" y="292"/>
                    <a:pt x="6" y="292"/>
                  </a:cubicBezTo>
                  <a:cubicBezTo>
                    <a:pt x="6" y="292"/>
                    <a:pt x="10" y="293"/>
                    <a:pt x="16" y="293"/>
                  </a:cubicBezTo>
                  <a:cubicBezTo>
                    <a:pt x="18" y="293"/>
                    <a:pt x="19" y="293"/>
                    <a:pt x="21" y="293"/>
                  </a:cubicBezTo>
                  <a:cubicBezTo>
                    <a:pt x="23" y="293"/>
                    <a:pt x="25" y="293"/>
                    <a:pt x="27" y="293"/>
                  </a:cubicBezTo>
                  <a:cubicBezTo>
                    <a:pt x="31" y="293"/>
                    <a:pt x="35" y="294"/>
                    <a:pt x="39" y="293"/>
                  </a:cubicBezTo>
                  <a:cubicBezTo>
                    <a:pt x="42" y="293"/>
                    <a:pt x="46" y="293"/>
                    <a:pt x="49" y="293"/>
                  </a:cubicBezTo>
                  <a:cubicBezTo>
                    <a:pt x="50" y="295"/>
                    <a:pt x="51" y="297"/>
                    <a:pt x="51" y="299"/>
                  </a:cubicBezTo>
                  <a:cubicBezTo>
                    <a:pt x="53" y="303"/>
                    <a:pt x="54" y="306"/>
                    <a:pt x="55" y="308"/>
                  </a:cubicBezTo>
                  <a:cubicBezTo>
                    <a:pt x="56" y="310"/>
                    <a:pt x="57" y="311"/>
                    <a:pt x="57" y="311"/>
                  </a:cubicBezTo>
                  <a:cubicBezTo>
                    <a:pt x="57" y="311"/>
                    <a:pt x="57" y="312"/>
                    <a:pt x="58" y="314"/>
                  </a:cubicBezTo>
                  <a:cubicBezTo>
                    <a:pt x="59" y="316"/>
                    <a:pt x="61" y="319"/>
                    <a:pt x="63" y="323"/>
                  </a:cubicBezTo>
                  <a:cubicBezTo>
                    <a:pt x="63" y="324"/>
                    <a:pt x="64" y="325"/>
                    <a:pt x="64" y="325"/>
                  </a:cubicBezTo>
                  <a:cubicBezTo>
                    <a:pt x="65" y="326"/>
                    <a:pt x="65" y="327"/>
                    <a:pt x="66" y="328"/>
                  </a:cubicBezTo>
                  <a:cubicBezTo>
                    <a:pt x="64" y="331"/>
                    <a:pt x="62" y="333"/>
                    <a:pt x="59" y="336"/>
                  </a:cubicBezTo>
                  <a:cubicBezTo>
                    <a:pt x="54" y="342"/>
                    <a:pt x="49" y="349"/>
                    <a:pt x="46" y="354"/>
                  </a:cubicBezTo>
                  <a:cubicBezTo>
                    <a:pt x="42" y="359"/>
                    <a:pt x="40" y="363"/>
                    <a:pt x="40" y="363"/>
                  </a:cubicBezTo>
                  <a:cubicBezTo>
                    <a:pt x="40" y="363"/>
                    <a:pt x="40" y="364"/>
                    <a:pt x="42" y="366"/>
                  </a:cubicBezTo>
                  <a:cubicBezTo>
                    <a:pt x="43" y="368"/>
                    <a:pt x="45" y="370"/>
                    <a:pt x="47" y="373"/>
                  </a:cubicBezTo>
                  <a:cubicBezTo>
                    <a:pt x="48" y="374"/>
                    <a:pt x="49" y="375"/>
                    <a:pt x="50" y="376"/>
                  </a:cubicBezTo>
                  <a:cubicBezTo>
                    <a:pt x="51" y="377"/>
                    <a:pt x="52" y="378"/>
                    <a:pt x="52" y="379"/>
                  </a:cubicBezTo>
                  <a:cubicBezTo>
                    <a:pt x="54" y="381"/>
                    <a:pt x="55" y="382"/>
                    <a:pt x="55" y="382"/>
                  </a:cubicBezTo>
                  <a:cubicBezTo>
                    <a:pt x="55" y="382"/>
                    <a:pt x="56" y="382"/>
                    <a:pt x="57" y="381"/>
                  </a:cubicBezTo>
                  <a:cubicBezTo>
                    <a:pt x="59" y="380"/>
                    <a:pt x="62" y="379"/>
                    <a:pt x="64" y="378"/>
                  </a:cubicBezTo>
                  <a:cubicBezTo>
                    <a:pt x="70" y="376"/>
                    <a:pt x="78" y="372"/>
                    <a:pt x="85" y="369"/>
                  </a:cubicBezTo>
                  <a:cubicBezTo>
                    <a:pt x="88" y="367"/>
                    <a:pt x="91" y="365"/>
                    <a:pt x="94" y="364"/>
                  </a:cubicBezTo>
                  <a:cubicBezTo>
                    <a:pt x="96" y="365"/>
                    <a:pt x="98" y="367"/>
                    <a:pt x="99" y="368"/>
                  </a:cubicBezTo>
                  <a:cubicBezTo>
                    <a:pt x="102" y="371"/>
                    <a:pt x="104" y="373"/>
                    <a:pt x="106" y="374"/>
                  </a:cubicBezTo>
                  <a:cubicBezTo>
                    <a:pt x="107" y="375"/>
                    <a:pt x="108" y="376"/>
                    <a:pt x="108" y="376"/>
                  </a:cubicBezTo>
                  <a:cubicBezTo>
                    <a:pt x="109" y="376"/>
                    <a:pt x="109" y="377"/>
                    <a:pt x="109" y="377"/>
                  </a:cubicBezTo>
                  <a:cubicBezTo>
                    <a:pt x="109" y="377"/>
                    <a:pt x="110" y="377"/>
                    <a:pt x="112" y="379"/>
                  </a:cubicBezTo>
                  <a:cubicBezTo>
                    <a:pt x="114" y="380"/>
                    <a:pt x="116" y="382"/>
                    <a:pt x="120" y="385"/>
                  </a:cubicBezTo>
                  <a:cubicBezTo>
                    <a:pt x="121" y="386"/>
                    <a:pt x="123" y="387"/>
                    <a:pt x="125" y="388"/>
                  </a:cubicBezTo>
                  <a:cubicBezTo>
                    <a:pt x="124" y="391"/>
                    <a:pt x="123" y="395"/>
                    <a:pt x="122" y="398"/>
                  </a:cubicBezTo>
                  <a:cubicBezTo>
                    <a:pt x="121" y="402"/>
                    <a:pt x="120" y="406"/>
                    <a:pt x="120" y="410"/>
                  </a:cubicBezTo>
                  <a:cubicBezTo>
                    <a:pt x="119" y="414"/>
                    <a:pt x="118" y="417"/>
                    <a:pt x="118" y="420"/>
                  </a:cubicBezTo>
                  <a:cubicBezTo>
                    <a:pt x="116" y="427"/>
                    <a:pt x="116" y="431"/>
                    <a:pt x="116" y="431"/>
                  </a:cubicBezTo>
                  <a:cubicBezTo>
                    <a:pt x="116" y="431"/>
                    <a:pt x="116" y="431"/>
                    <a:pt x="117" y="431"/>
                  </a:cubicBezTo>
                  <a:cubicBezTo>
                    <a:pt x="117" y="432"/>
                    <a:pt x="118" y="432"/>
                    <a:pt x="119" y="432"/>
                  </a:cubicBezTo>
                  <a:cubicBezTo>
                    <a:pt x="121" y="434"/>
                    <a:pt x="124" y="435"/>
                    <a:pt x="127" y="436"/>
                  </a:cubicBezTo>
                  <a:cubicBezTo>
                    <a:pt x="130" y="438"/>
                    <a:pt x="132" y="439"/>
                    <a:pt x="134" y="440"/>
                  </a:cubicBezTo>
                  <a:cubicBezTo>
                    <a:pt x="135" y="440"/>
                    <a:pt x="136" y="441"/>
                    <a:pt x="137" y="441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38" y="441"/>
                    <a:pt x="141" y="438"/>
                    <a:pt x="145" y="434"/>
                  </a:cubicBezTo>
                  <a:cubicBezTo>
                    <a:pt x="147" y="431"/>
                    <a:pt x="149" y="428"/>
                    <a:pt x="152" y="426"/>
                  </a:cubicBezTo>
                  <a:cubicBezTo>
                    <a:pt x="154" y="423"/>
                    <a:pt x="157" y="419"/>
                    <a:pt x="160" y="416"/>
                  </a:cubicBezTo>
                  <a:cubicBezTo>
                    <a:pt x="162" y="413"/>
                    <a:pt x="164" y="410"/>
                    <a:pt x="166" y="408"/>
                  </a:cubicBezTo>
                  <a:cubicBezTo>
                    <a:pt x="168" y="408"/>
                    <a:pt x="170" y="409"/>
                    <a:pt x="172" y="410"/>
                  </a:cubicBezTo>
                  <a:cubicBezTo>
                    <a:pt x="174" y="410"/>
                    <a:pt x="175" y="411"/>
                    <a:pt x="177" y="411"/>
                  </a:cubicBezTo>
                  <a:cubicBezTo>
                    <a:pt x="178" y="411"/>
                    <a:pt x="178" y="412"/>
                    <a:pt x="179" y="412"/>
                  </a:cubicBezTo>
                  <a:cubicBezTo>
                    <a:pt x="180" y="412"/>
                    <a:pt x="180" y="412"/>
                    <a:pt x="181" y="412"/>
                  </a:cubicBezTo>
                  <a:cubicBezTo>
                    <a:pt x="183" y="413"/>
                    <a:pt x="185" y="413"/>
                    <a:pt x="185" y="413"/>
                  </a:cubicBezTo>
                  <a:cubicBezTo>
                    <a:pt x="185" y="413"/>
                    <a:pt x="186" y="413"/>
                    <a:pt x="188" y="414"/>
                  </a:cubicBezTo>
                  <a:cubicBezTo>
                    <a:pt x="190" y="414"/>
                    <a:pt x="194" y="415"/>
                    <a:pt x="197" y="416"/>
                  </a:cubicBezTo>
                  <a:cubicBezTo>
                    <a:pt x="199" y="416"/>
                    <a:pt x="202" y="416"/>
                    <a:pt x="204" y="416"/>
                  </a:cubicBezTo>
                  <a:cubicBezTo>
                    <a:pt x="204" y="420"/>
                    <a:pt x="205" y="423"/>
                    <a:pt x="206" y="427"/>
                  </a:cubicBezTo>
                  <a:cubicBezTo>
                    <a:pt x="207" y="435"/>
                    <a:pt x="210" y="443"/>
                    <a:pt x="211" y="449"/>
                  </a:cubicBezTo>
                  <a:cubicBezTo>
                    <a:pt x="213" y="455"/>
                    <a:pt x="214" y="459"/>
                    <a:pt x="214" y="459"/>
                  </a:cubicBezTo>
                  <a:cubicBezTo>
                    <a:pt x="214" y="459"/>
                    <a:pt x="215" y="459"/>
                    <a:pt x="215" y="459"/>
                  </a:cubicBezTo>
                  <a:cubicBezTo>
                    <a:pt x="216" y="459"/>
                    <a:pt x="217" y="459"/>
                    <a:pt x="218" y="459"/>
                  </a:cubicBezTo>
                  <a:cubicBezTo>
                    <a:pt x="220" y="459"/>
                    <a:pt x="223" y="459"/>
                    <a:pt x="226" y="459"/>
                  </a:cubicBezTo>
                  <a:cubicBezTo>
                    <a:pt x="229" y="459"/>
                    <a:pt x="233" y="459"/>
                    <a:pt x="235" y="459"/>
                  </a:cubicBezTo>
                  <a:cubicBezTo>
                    <a:pt x="236" y="459"/>
                    <a:pt x="237" y="459"/>
                    <a:pt x="238" y="459"/>
                  </a:cubicBezTo>
                  <a:cubicBezTo>
                    <a:pt x="238" y="459"/>
                    <a:pt x="239" y="459"/>
                    <a:pt x="239" y="459"/>
                  </a:cubicBezTo>
                  <a:cubicBezTo>
                    <a:pt x="239" y="459"/>
                    <a:pt x="240" y="455"/>
                    <a:pt x="242" y="449"/>
                  </a:cubicBezTo>
                  <a:cubicBezTo>
                    <a:pt x="243" y="443"/>
                    <a:pt x="245" y="435"/>
                    <a:pt x="247" y="427"/>
                  </a:cubicBezTo>
                  <a:cubicBezTo>
                    <a:pt x="248" y="423"/>
                    <a:pt x="249" y="420"/>
                    <a:pt x="249" y="416"/>
                  </a:cubicBezTo>
                  <a:cubicBezTo>
                    <a:pt x="251" y="416"/>
                    <a:pt x="253" y="416"/>
                    <a:pt x="255" y="416"/>
                  </a:cubicBezTo>
                  <a:cubicBezTo>
                    <a:pt x="259" y="415"/>
                    <a:pt x="263" y="414"/>
                    <a:pt x="265" y="414"/>
                  </a:cubicBezTo>
                  <a:cubicBezTo>
                    <a:pt x="267" y="413"/>
                    <a:pt x="268" y="413"/>
                    <a:pt x="268" y="413"/>
                  </a:cubicBezTo>
                  <a:cubicBezTo>
                    <a:pt x="268" y="413"/>
                    <a:pt x="270" y="413"/>
                    <a:pt x="272" y="412"/>
                  </a:cubicBezTo>
                  <a:cubicBezTo>
                    <a:pt x="272" y="412"/>
                    <a:pt x="273" y="412"/>
                    <a:pt x="274" y="412"/>
                  </a:cubicBezTo>
                  <a:cubicBezTo>
                    <a:pt x="274" y="412"/>
                    <a:pt x="275" y="411"/>
                    <a:pt x="276" y="411"/>
                  </a:cubicBezTo>
                  <a:cubicBezTo>
                    <a:pt x="277" y="411"/>
                    <a:pt x="279" y="410"/>
                    <a:pt x="281" y="410"/>
                  </a:cubicBezTo>
                  <a:cubicBezTo>
                    <a:pt x="283" y="409"/>
                    <a:pt x="285" y="408"/>
                    <a:pt x="287" y="408"/>
                  </a:cubicBezTo>
                  <a:cubicBezTo>
                    <a:pt x="289" y="410"/>
                    <a:pt x="291" y="413"/>
                    <a:pt x="293" y="416"/>
                  </a:cubicBezTo>
                  <a:cubicBezTo>
                    <a:pt x="296" y="419"/>
                    <a:pt x="298" y="423"/>
                    <a:pt x="301" y="426"/>
                  </a:cubicBezTo>
                  <a:cubicBezTo>
                    <a:pt x="303" y="428"/>
                    <a:pt x="306" y="431"/>
                    <a:pt x="308" y="434"/>
                  </a:cubicBezTo>
                  <a:cubicBezTo>
                    <a:pt x="312" y="438"/>
                    <a:pt x="315" y="441"/>
                    <a:pt x="315" y="441"/>
                  </a:cubicBezTo>
                  <a:cubicBezTo>
                    <a:pt x="315" y="441"/>
                    <a:pt x="315" y="441"/>
                    <a:pt x="316" y="441"/>
                  </a:cubicBezTo>
                  <a:cubicBezTo>
                    <a:pt x="317" y="441"/>
                    <a:pt x="317" y="440"/>
                    <a:pt x="318" y="440"/>
                  </a:cubicBezTo>
                  <a:cubicBezTo>
                    <a:pt x="321" y="439"/>
                    <a:pt x="323" y="438"/>
                    <a:pt x="326" y="436"/>
                  </a:cubicBezTo>
                  <a:cubicBezTo>
                    <a:pt x="329" y="435"/>
                    <a:pt x="332" y="434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7" y="431"/>
                    <a:pt x="336" y="427"/>
                    <a:pt x="335" y="420"/>
                  </a:cubicBezTo>
                  <a:cubicBezTo>
                    <a:pt x="335" y="417"/>
                    <a:pt x="334" y="414"/>
                    <a:pt x="333" y="410"/>
                  </a:cubicBezTo>
                  <a:cubicBezTo>
                    <a:pt x="333" y="406"/>
                    <a:pt x="332" y="402"/>
                    <a:pt x="331" y="398"/>
                  </a:cubicBezTo>
                  <a:cubicBezTo>
                    <a:pt x="330" y="395"/>
                    <a:pt x="329" y="391"/>
                    <a:pt x="328" y="388"/>
                  </a:cubicBezTo>
                  <a:cubicBezTo>
                    <a:pt x="330" y="387"/>
                    <a:pt x="332" y="386"/>
                    <a:pt x="333" y="385"/>
                  </a:cubicBezTo>
                  <a:cubicBezTo>
                    <a:pt x="337" y="382"/>
                    <a:pt x="339" y="380"/>
                    <a:pt x="341" y="379"/>
                  </a:cubicBezTo>
                  <a:cubicBezTo>
                    <a:pt x="343" y="377"/>
                    <a:pt x="344" y="377"/>
                    <a:pt x="344" y="377"/>
                  </a:cubicBezTo>
                  <a:cubicBezTo>
                    <a:pt x="344" y="377"/>
                    <a:pt x="344" y="376"/>
                    <a:pt x="345" y="376"/>
                  </a:cubicBezTo>
                  <a:cubicBezTo>
                    <a:pt x="345" y="376"/>
                    <a:pt x="346" y="375"/>
                    <a:pt x="347" y="374"/>
                  </a:cubicBezTo>
                  <a:cubicBezTo>
                    <a:pt x="348" y="373"/>
                    <a:pt x="351" y="371"/>
                    <a:pt x="354" y="368"/>
                  </a:cubicBezTo>
                  <a:cubicBezTo>
                    <a:pt x="355" y="367"/>
                    <a:pt x="357" y="365"/>
                    <a:pt x="359" y="364"/>
                  </a:cubicBezTo>
                  <a:cubicBezTo>
                    <a:pt x="361" y="365"/>
                    <a:pt x="365" y="367"/>
                    <a:pt x="368" y="369"/>
                  </a:cubicBezTo>
                  <a:cubicBezTo>
                    <a:pt x="375" y="372"/>
                    <a:pt x="383" y="376"/>
                    <a:pt x="388" y="378"/>
                  </a:cubicBezTo>
                  <a:cubicBezTo>
                    <a:pt x="391" y="379"/>
                    <a:pt x="394" y="380"/>
                    <a:pt x="395" y="381"/>
                  </a:cubicBezTo>
                  <a:cubicBezTo>
                    <a:pt x="397" y="382"/>
                    <a:pt x="398" y="382"/>
                    <a:pt x="398" y="382"/>
                  </a:cubicBezTo>
                  <a:cubicBezTo>
                    <a:pt x="398" y="382"/>
                    <a:pt x="399" y="381"/>
                    <a:pt x="401" y="379"/>
                  </a:cubicBezTo>
                  <a:cubicBezTo>
                    <a:pt x="401" y="378"/>
                    <a:pt x="402" y="377"/>
                    <a:pt x="403" y="376"/>
                  </a:cubicBezTo>
                  <a:cubicBezTo>
                    <a:pt x="404" y="375"/>
                    <a:pt x="405" y="374"/>
                    <a:pt x="406" y="373"/>
                  </a:cubicBezTo>
                  <a:cubicBezTo>
                    <a:pt x="408" y="370"/>
                    <a:pt x="410" y="368"/>
                    <a:pt x="411" y="366"/>
                  </a:cubicBezTo>
                  <a:cubicBezTo>
                    <a:pt x="412" y="364"/>
                    <a:pt x="413" y="363"/>
                    <a:pt x="413" y="363"/>
                  </a:cubicBezTo>
                  <a:cubicBezTo>
                    <a:pt x="413" y="363"/>
                    <a:pt x="411" y="359"/>
                    <a:pt x="407" y="354"/>
                  </a:cubicBezTo>
                  <a:cubicBezTo>
                    <a:pt x="404" y="349"/>
                    <a:pt x="399" y="342"/>
                    <a:pt x="394" y="336"/>
                  </a:cubicBezTo>
                  <a:cubicBezTo>
                    <a:pt x="391" y="333"/>
                    <a:pt x="389" y="331"/>
                    <a:pt x="387" y="328"/>
                  </a:cubicBezTo>
                  <a:cubicBezTo>
                    <a:pt x="387" y="327"/>
                    <a:pt x="388" y="326"/>
                    <a:pt x="389" y="325"/>
                  </a:cubicBezTo>
                  <a:cubicBezTo>
                    <a:pt x="389" y="325"/>
                    <a:pt x="390" y="324"/>
                    <a:pt x="390" y="323"/>
                  </a:cubicBezTo>
                  <a:cubicBezTo>
                    <a:pt x="392" y="319"/>
                    <a:pt x="394" y="316"/>
                    <a:pt x="395" y="314"/>
                  </a:cubicBezTo>
                  <a:cubicBezTo>
                    <a:pt x="396" y="312"/>
                    <a:pt x="396" y="311"/>
                    <a:pt x="396" y="311"/>
                  </a:cubicBezTo>
                  <a:cubicBezTo>
                    <a:pt x="396" y="311"/>
                    <a:pt x="397" y="310"/>
                    <a:pt x="398" y="308"/>
                  </a:cubicBezTo>
                  <a:cubicBezTo>
                    <a:pt x="399" y="306"/>
                    <a:pt x="400" y="303"/>
                    <a:pt x="402" y="299"/>
                  </a:cubicBezTo>
                  <a:cubicBezTo>
                    <a:pt x="402" y="297"/>
                    <a:pt x="403" y="295"/>
                    <a:pt x="404" y="293"/>
                  </a:cubicBezTo>
                  <a:cubicBezTo>
                    <a:pt x="407" y="293"/>
                    <a:pt x="411" y="293"/>
                    <a:pt x="414" y="293"/>
                  </a:cubicBezTo>
                  <a:cubicBezTo>
                    <a:pt x="418" y="294"/>
                    <a:pt x="422" y="293"/>
                    <a:pt x="426" y="293"/>
                  </a:cubicBezTo>
                  <a:cubicBezTo>
                    <a:pt x="428" y="293"/>
                    <a:pt x="430" y="293"/>
                    <a:pt x="432" y="293"/>
                  </a:cubicBezTo>
                  <a:cubicBezTo>
                    <a:pt x="434" y="293"/>
                    <a:pt x="435" y="293"/>
                    <a:pt x="437" y="293"/>
                  </a:cubicBezTo>
                  <a:cubicBezTo>
                    <a:pt x="443" y="293"/>
                    <a:pt x="447" y="292"/>
                    <a:pt x="447" y="292"/>
                  </a:cubicBezTo>
                  <a:cubicBezTo>
                    <a:pt x="447" y="292"/>
                    <a:pt x="448" y="291"/>
                    <a:pt x="448" y="289"/>
                  </a:cubicBezTo>
                  <a:cubicBezTo>
                    <a:pt x="448" y="288"/>
                    <a:pt x="449" y="287"/>
                    <a:pt x="449" y="287"/>
                  </a:cubicBezTo>
                  <a:cubicBezTo>
                    <a:pt x="449" y="286"/>
                    <a:pt x="449" y="286"/>
                    <a:pt x="449" y="285"/>
                  </a:cubicBezTo>
                  <a:cubicBezTo>
                    <a:pt x="450" y="283"/>
                    <a:pt x="450" y="282"/>
                    <a:pt x="450" y="280"/>
                  </a:cubicBezTo>
                  <a:cubicBezTo>
                    <a:pt x="451" y="279"/>
                    <a:pt x="451" y="277"/>
                    <a:pt x="451" y="276"/>
                  </a:cubicBezTo>
                  <a:cubicBezTo>
                    <a:pt x="452" y="275"/>
                    <a:pt x="452" y="273"/>
                    <a:pt x="452" y="272"/>
                  </a:cubicBezTo>
                  <a:cubicBezTo>
                    <a:pt x="452" y="270"/>
                    <a:pt x="453" y="268"/>
                    <a:pt x="453" y="268"/>
                  </a:cubicBezTo>
                  <a:cubicBezTo>
                    <a:pt x="453" y="268"/>
                    <a:pt x="449" y="266"/>
                    <a:pt x="444" y="263"/>
                  </a:cubicBezTo>
                  <a:cubicBezTo>
                    <a:pt x="438" y="260"/>
                    <a:pt x="431" y="257"/>
                    <a:pt x="423" y="253"/>
                  </a:cubicBezTo>
                  <a:close/>
                  <a:moveTo>
                    <a:pt x="226" y="368"/>
                  </a:moveTo>
                  <a:cubicBezTo>
                    <a:pt x="150" y="368"/>
                    <a:pt x="88" y="306"/>
                    <a:pt x="88" y="229"/>
                  </a:cubicBezTo>
                  <a:cubicBezTo>
                    <a:pt x="88" y="153"/>
                    <a:pt x="150" y="91"/>
                    <a:pt x="226" y="91"/>
                  </a:cubicBezTo>
                  <a:cubicBezTo>
                    <a:pt x="303" y="91"/>
                    <a:pt x="365" y="153"/>
                    <a:pt x="365" y="229"/>
                  </a:cubicBezTo>
                  <a:cubicBezTo>
                    <a:pt x="365" y="306"/>
                    <a:pt x="303" y="368"/>
                    <a:pt x="226" y="3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ṩḷíḋé">
              <a:extLst>
                <a:ext uri="{FF2B5EF4-FFF2-40B4-BE49-F238E27FC236}">
                  <a16:creationId xmlns:a16="http://schemas.microsoft.com/office/drawing/2014/main" xmlns="" id="{E529C6BB-4E5C-4E77-A3BF-F5CE5EC2608F}"/>
                </a:ext>
              </a:extLst>
            </p:cNvPr>
            <p:cNvSpPr/>
            <p:nvPr/>
          </p:nvSpPr>
          <p:spPr bwMode="auto">
            <a:xfrm>
              <a:off x="5784057" y="3568699"/>
              <a:ext cx="1885951" cy="1912939"/>
            </a:xfrm>
            <a:custGeom>
              <a:avLst/>
              <a:gdLst>
                <a:gd name="T0" fmla="*/ 460 w 502"/>
                <a:gd name="T1" fmla="*/ 254 h 509"/>
                <a:gd name="T2" fmla="*/ 492 w 502"/>
                <a:gd name="T3" fmla="*/ 217 h 509"/>
                <a:gd name="T4" fmla="*/ 498 w 502"/>
                <a:gd name="T5" fmla="*/ 193 h 509"/>
                <a:gd name="T6" fmla="*/ 479 w 502"/>
                <a:gd name="T7" fmla="*/ 183 h 509"/>
                <a:gd name="T8" fmla="*/ 441 w 502"/>
                <a:gd name="T9" fmla="*/ 167 h 509"/>
                <a:gd name="T10" fmla="*/ 429 w 502"/>
                <a:gd name="T11" fmla="*/ 145 h 509"/>
                <a:gd name="T12" fmla="*/ 450 w 502"/>
                <a:gd name="T13" fmla="*/ 95 h 509"/>
                <a:gd name="T14" fmla="*/ 431 w 502"/>
                <a:gd name="T15" fmla="*/ 89 h 509"/>
                <a:gd name="T16" fmla="*/ 382 w 502"/>
                <a:gd name="T17" fmla="*/ 92 h 509"/>
                <a:gd name="T18" fmla="*/ 367 w 502"/>
                <a:gd name="T19" fmla="*/ 67 h 509"/>
                <a:gd name="T20" fmla="*/ 370 w 502"/>
                <a:gd name="T21" fmla="*/ 29 h 509"/>
                <a:gd name="T22" fmla="*/ 341 w 502"/>
                <a:gd name="T23" fmla="*/ 28 h 509"/>
                <a:gd name="T24" fmla="*/ 306 w 502"/>
                <a:gd name="T25" fmla="*/ 53 h 509"/>
                <a:gd name="T26" fmla="*/ 283 w 502"/>
                <a:gd name="T27" fmla="*/ 48 h 509"/>
                <a:gd name="T28" fmla="*/ 263 w 502"/>
                <a:gd name="T29" fmla="*/ 0 h 509"/>
                <a:gd name="T30" fmla="*/ 238 w 502"/>
                <a:gd name="T31" fmla="*/ 0 h 509"/>
                <a:gd name="T32" fmla="*/ 209 w 502"/>
                <a:gd name="T33" fmla="*/ 50 h 509"/>
                <a:gd name="T34" fmla="*/ 191 w 502"/>
                <a:gd name="T35" fmla="*/ 54 h 509"/>
                <a:gd name="T36" fmla="*/ 153 w 502"/>
                <a:gd name="T37" fmla="*/ 19 h 509"/>
                <a:gd name="T38" fmla="*/ 130 w 502"/>
                <a:gd name="T39" fmla="*/ 31 h 509"/>
                <a:gd name="T40" fmla="*/ 139 w 502"/>
                <a:gd name="T41" fmla="*/ 78 h 509"/>
                <a:gd name="T42" fmla="*/ 118 w 502"/>
                <a:gd name="T43" fmla="*/ 93 h 509"/>
                <a:gd name="T44" fmla="*/ 64 w 502"/>
                <a:gd name="T45" fmla="*/ 86 h 509"/>
                <a:gd name="T46" fmla="*/ 47 w 502"/>
                <a:gd name="T47" fmla="*/ 103 h 509"/>
                <a:gd name="T48" fmla="*/ 72 w 502"/>
                <a:gd name="T49" fmla="*/ 148 h 509"/>
                <a:gd name="T50" fmla="*/ 57 w 502"/>
                <a:gd name="T51" fmla="*/ 177 h 509"/>
                <a:gd name="T52" fmla="*/ 18 w 502"/>
                <a:gd name="T53" fmla="*/ 184 h 509"/>
                <a:gd name="T54" fmla="*/ 3 w 502"/>
                <a:gd name="T55" fmla="*/ 198 h 509"/>
                <a:gd name="T56" fmla="*/ 33 w 502"/>
                <a:gd name="T57" fmla="*/ 228 h 509"/>
                <a:gd name="T58" fmla="*/ 42 w 502"/>
                <a:gd name="T59" fmla="*/ 258 h 509"/>
                <a:gd name="T60" fmla="*/ 0 w 502"/>
                <a:gd name="T61" fmla="*/ 297 h 509"/>
                <a:gd name="T62" fmla="*/ 5 w 502"/>
                <a:gd name="T63" fmla="*/ 318 h 509"/>
                <a:gd name="T64" fmla="*/ 30 w 502"/>
                <a:gd name="T65" fmla="*/ 325 h 509"/>
                <a:gd name="T66" fmla="*/ 63 w 502"/>
                <a:gd name="T67" fmla="*/ 345 h 509"/>
                <a:gd name="T68" fmla="*/ 66 w 502"/>
                <a:gd name="T69" fmla="*/ 372 h 509"/>
                <a:gd name="T70" fmla="*/ 55 w 502"/>
                <a:gd name="T71" fmla="*/ 417 h 509"/>
                <a:gd name="T72" fmla="*/ 95 w 502"/>
                <a:gd name="T73" fmla="*/ 408 h 509"/>
                <a:gd name="T74" fmla="*/ 121 w 502"/>
                <a:gd name="T75" fmla="*/ 417 h 509"/>
                <a:gd name="T76" fmla="*/ 133 w 502"/>
                <a:gd name="T77" fmla="*/ 454 h 509"/>
                <a:gd name="T78" fmla="*/ 141 w 502"/>
                <a:gd name="T79" fmla="*/ 483 h 509"/>
                <a:gd name="T80" fmla="*/ 169 w 502"/>
                <a:gd name="T81" fmla="*/ 471 h 509"/>
                <a:gd name="T82" fmla="*/ 199 w 502"/>
                <a:gd name="T83" fmla="*/ 456 h 509"/>
                <a:gd name="T84" fmla="*/ 226 w 502"/>
                <a:gd name="T85" fmla="*/ 461 h 509"/>
                <a:gd name="T86" fmla="*/ 242 w 502"/>
                <a:gd name="T87" fmla="*/ 508 h 509"/>
                <a:gd name="T88" fmla="*/ 268 w 502"/>
                <a:gd name="T89" fmla="*/ 497 h 509"/>
                <a:gd name="T90" fmla="*/ 298 w 502"/>
                <a:gd name="T91" fmla="*/ 458 h 509"/>
                <a:gd name="T92" fmla="*/ 318 w 502"/>
                <a:gd name="T93" fmla="*/ 452 h 509"/>
                <a:gd name="T94" fmla="*/ 350 w 502"/>
                <a:gd name="T95" fmla="*/ 489 h 509"/>
                <a:gd name="T96" fmla="*/ 374 w 502"/>
                <a:gd name="T97" fmla="*/ 477 h 509"/>
                <a:gd name="T98" fmla="*/ 370 w 502"/>
                <a:gd name="T99" fmla="*/ 426 h 509"/>
                <a:gd name="T100" fmla="*/ 392 w 502"/>
                <a:gd name="T101" fmla="*/ 408 h 509"/>
                <a:gd name="T102" fmla="*/ 441 w 502"/>
                <a:gd name="T103" fmla="*/ 423 h 509"/>
                <a:gd name="T104" fmla="*/ 458 w 502"/>
                <a:gd name="T105" fmla="*/ 402 h 509"/>
                <a:gd name="T106" fmla="*/ 432 w 502"/>
                <a:gd name="T107" fmla="*/ 358 h 509"/>
                <a:gd name="T108" fmla="*/ 448 w 502"/>
                <a:gd name="T109" fmla="*/ 325 h 509"/>
                <a:gd name="T110" fmla="*/ 496 w 502"/>
                <a:gd name="T111" fmla="*/ 324 h 509"/>
                <a:gd name="T112" fmla="*/ 500 w 502"/>
                <a:gd name="T113" fmla="*/ 306 h 509"/>
                <a:gd name="T114" fmla="*/ 251 w 502"/>
                <a:gd name="T115" fmla="*/ 4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509">
                  <a:moveTo>
                    <a:pt x="469" y="280"/>
                  </a:moveTo>
                  <a:cubicBezTo>
                    <a:pt x="466" y="279"/>
                    <a:pt x="462" y="277"/>
                    <a:pt x="459" y="276"/>
                  </a:cubicBezTo>
                  <a:cubicBezTo>
                    <a:pt x="459" y="273"/>
                    <a:pt x="459" y="271"/>
                    <a:pt x="459" y="269"/>
                  </a:cubicBezTo>
                  <a:cubicBezTo>
                    <a:pt x="460" y="264"/>
                    <a:pt x="460" y="261"/>
                    <a:pt x="460" y="258"/>
                  </a:cubicBezTo>
                  <a:cubicBezTo>
                    <a:pt x="460" y="256"/>
                    <a:pt x="460" y="254"/>
                    <a:pt x="460" y="254"/>
                  </a:cubicBezTo>
                  <a:cubicBezTo>
                    <a:pt x="460" y="254"/>
                    <a:pt x="460" y="253"/>
                    <a:pt x="460" y="250"/>
                  </a:cubicBezTo>
                  <a:cubicBezTo>
                    <a:pt x="460" y="248"/>
                    <a:pt x="460" y="244"/>
                    <a:pt x="459" y="239"/>
                  </a:cubicBezTo>
                  <a:cubicBezTo>
                    <a:pt x="459" y="237"/>
                    <a:pt x="459" y="235"/>
                    <a:pt x="459" y="233"/>
                  </a:cubicBezTo>
                  <a:cubicBezTo>
                    <a:pt x="462" y="231"/>
                    <a:pt x="466" y="230"/>
                    <a:pt x="469" y="228"/>
                  </a:cubicBezTo>
                  <a:cubicBezTo>
                    <a:pt x="477" y="224"/>
                    <a:pt x="486" y="220"/>
                    <a:pt x="492" y="217"/>
                  </a:cubicBezTo>
                  <a:cubicBezTo>
                    <a:pt x="498" y="213"/>
                    <a:pt x="502" y="211"/>
                    <a:pt x="502" y="211"/>
                  </a:cubicBezTo>
                  <a:cubicBezTo>
                    <a:pt x="502" y="211"/>
                    <a:pt x="502" y="209"/>
                    <a:pt x="501" y="207"/>
                  </a:cubicBezTo>
                  <a:cubicBezTo>
                    <a:pt x="501" y="205"/>
                    <a:pt x="501" y="204"/>
                    <a:pt x="500" y="202"/>
                  </a:cubicBezTo>
                  <a:cubicBezTo>
                    <a:pt x="500" y="201"/>
                    <a:pt x="500" y="199"/>
                    <a:pt x="499" y="198"/>
                  </a:cubicBezTo>
                  <a:cubicBezTo>
                    <a:pt x="499" y="196"/>
                    <a:pt x="498" y="194"/>
                    <a:pt x="498" y="193"/>
                  </a:cubicBezTo>
                  <a:cubicBezTo>
                    <a:pt x="498" y="192"/>
                    <a:pt x="498" y="191"/>
                    <a:pt x="498" y="190"/>
                  </a:cubicBezTo>
                  <a:cubicBezTo>
                    <a:pt x="497" y="190"/>
                    <a:pt x="497" y="189"/>
                    <a:pt x="497" y="188"/>
                  </a:cubicBezTo>
                  <a:cubicBezTo>
                    <a:pt x="496" y="186"/>
                    <a:pt x="496" y="184"/>
                    <a:pt x="496" y="184"/>
                  </a:cubicBezTo>
                  <a:cubicBezTo>
                    <a:pt x="496" y="184"/>
                    <a:pt x="491" y="184"/>
                    <a:pt x="484" y="184"/>
                  </a:cubicBezTo>
                  <a:cubicBezTo>
                    <a:pt x="483" y="184"/>
                    <a:pt x="481" y="183"/>
                    <a:pt x="479" y="183"/>
                  </a:cubicBezTo>
                  <a:cubicBezTo>
                    <a:pt x="477" y="183"/>
                    <a:pt x="475" y="183"/>
                    <a:pt x="473" y="183"/>
                  </a:cubicBezTo>
                  <a:cubicBezTo>
                    <a:pt x="468" y="183"/>
                    <a:pt x="464" y="183"/>
                    <a:pt x="459" y="183"/>
                  </a:cubicBezTo>
                  <a:cubicBezTo>
                    <a:pt x="455" y="183"/>
                    <a:pt x="451" y="183"/>
                    <a:pt x="448" y="183"/>
                  </a:cubicBezTo>
                  <a:cubicBezTo>
                    <a:pt x="447" y="181"/>
                    <a:pt x="446" y="179"/>
                    <a:pt x="445" y="177"/>
                  </a:cubicBezTo>
                  <a:cubicBezTo>
                    <a:pt x="444" y="173"/>
                    <a:pt x="442" y="170"/>
                    <a:pt x="441" y="167"/>
                  </a:cubicBezTo>
                  <a:cubicBezTo>
                    <a:pt x="440" y="165"/>
                    <a:pt x="439" y="164"/>
                    <a:pt x="439" y="164"/>
                  </a:cubicBezTo>
                  <a:cubicBezTo>
                    <a:pt x="439" y="164"/>
                    <a:pt x="439" y="162"/>
                    <a:pt x="437" y="160"/>
                  </a:cubicBezTo>
                  <a:cubicBezTo>
                    <a:pt x="436" y="158"/>
                    <a:pt x="435" y="154"/>
                    <a:pt x="432" y="151"/>
                  </a:cubicBezTo>
                  <a:cubicBezTo>
                    <a:pt x="432" y="150"/>
                    <a:pt x="431" y="149"/>
                    <a:pt x="431" y="148"/>
                  </a:cubicBezTo>
                  <a:cubicBezTo>
                    <a:pt x="430" y="147"/>
                    <a:pt x="430" y="146"/>
                    <a:pt x="429" y="145"/>
                  </a:cubicBezTo>
                  <a:cubicBezTo>
                    <a:pt x="431" y="142"/>
                    <a:pt x="434" y="139"/>
                    <a:pt x="436" y="136"/>
                  </a:cubicBezTo>
                  <a:cubicBezTo>
                    <a:pt x="442" y="129"/>
                    <a:pt x="448" y="121"/>
                    <a:pt x="452" y="116"/>
                  </a:cubicBezTo>
                  <a:cubicBezTo>
                    <a:pt x="456" y="110"/>
                    <a:pt x="458" y="106"/>
                    <a:pt x="458" y="106"/>
                  </a:cubicBezTo>
                  <a:cubicBezTo>
                    <a:pt x="458" y="106"/>
                    <a:pt x="457" y="105"/>
                    <a:pt x="456" y="103"/>
                  </a:cubicBezTo>
                  <a:cubicBezTo>
                    <a:pt x="454" y="101"/>
                    <a:pt x="452" y="98"/>
                    <a:pt x="450" y="95"/>
                  </a:cubicBezTo>
                  <a:cubicBezTo>
                    <a:pt x="449" y="94"/>
                    <a:pt x="448" y="93"/>
                    <a:pt x="447" y="92"/>
                  </a:cubicBezTo>
                  <a:cubicBezTo>
                    <a:pt x="446" y="90"/>
                    <a:pt x="445" y="89"/>
                    <a:pt x="444" y="88"/>
                  </a:cubicBezTo>
                  <a:cubicBezTo>
                    <a:pt x="442" y="86"/>
                    <a:pt x="441" y="85"/>
                    <a:pt x="441" y="85"/>
                  </a:cubicBezTo>
                  <a:cubicBezTo>
                    <a:pt x="441" y="85"/>
                    <a:pt x="440" y="86"/>
                    <a:pt x="438" y="86"/>
                  </a:cubicBezTo>
                  <a:cubicBezTo>
                    <a:pt x="436" y="87"/>
                    <a:pt x="434" y="88"/>
                    <a:pt x="431" y="89"/>
                  </a:cubicBezTo>
                  <a:cubicBezTo>
                    <a:pt x="424" y="92"/>
                    <a:pt x="416" y="96"/>
                    <a:pt x="408" y="100"/>
                  </a:cubicBezTo>
                  <a:cubicBezTo>
                    <a:pt x="404" y="102"/>
                    <a:pt x="401" y="103"/>
                    <a:pt x="397" y="105"/>
                  </a:cubicBezTo>
                  <a:cubicBezTo>
                    <a:pt x="396" y="104"/>
                    <a:pt x="394" y="102"/>
                    <a:pt x="392" y="100"/>
                  </a:cubicBezTo>
                  <a:cubicBezTo>
                    <a:pt x="389" y="97"/>
                    <a:pt x="386" y="95"/>
                    <a:pt x="384" y="93"/>
                  </a:cubicBezTo>
                  <a:cubicBezTo>
                    <a:pt x="383" y="93"/>
                    <a:pt x="383" y="92"/>
                    <a:pt x="382" y="92"/>
                  </a:cubicBezTo>
                  <a:cubicBezTo>
                    <a:pt x="382" y="91"/>
                    <a:pt x="381" y="91"/>
                    <a:pt x="381" y="91"/>
                  </a:cubicBezTo>
                  <a:cubicBezTo>
                    <a:pt x="381" y="91"/>
                    <a:pt x="380" y="90"/>
                    <a:pt x="378" y="88"/>
                  </a:cubicBezTo>
                  <a:cubicBezTo>
                    <a:pt x="376" y="87"/>
                    <a:pt x="373" y="85"/>
                    <a:pt x="370" y="82"/>
                  </a:cubicBezTo>
                  <a:cubicBezTo>
                    <a:pt x="368" y="81"/>
                    <a:pt x="366" y="80"/>
                    <a:pt x="364" y="78"/>
                  </a:cubicBezTo>
                  <a:cubicBezTo>
                    <a:pt x="365" y="75"/>
                    <a:pt x="366" y="71"/>
                    <a:pt x="367" y="67"/>
                  </a:cubicBezTo>
                  <a:cubicBezTo>
                    <a:pt x="368" y="63"/>
                    <a:pt x="369" y="58"/>
                    <a:pt x="370" y="54"/>
                  </a:cubicBezTo>
                  <a:cubicBezTo>
                    <a:pt x="370" y="50"/>
                    <a:pt x="371" y="46"/>
                    <a:pt x="372" y="43"/>
                  </a:cubicBezTo>
                  <a:cubicBezTo>
                    <a:pt x="373" y="36"/>
                    <a:pt x="374" y="31"/>
                    <a:pt x="374" y="31"/>
                  </a:cubicBezTo>
                  <a:cubicBezTo>
                    <a:pt x="374" y="31"/>
                    <a:pt x="373" y="31"/>
                    <a:pt x="373" y="31"/>
                  </a:cubicBezTo>
                  <a:cubicBezTo>
                    <a:pt x="372" y="30"/>
                    <a:pt x="371" y="30"/>
                    <a:pt x="370" y="29"/>
                  </a:cubicBezTo>
                  <a:cubicBezTo>
                    <a:pt x="368" y="28"/>
                    <a:pt x="365" y="26"/>
                    <a:pt x="362" y="25"/>
                  </a:cubicBezTo>
                  <a:cubicBezTo>
                    <a:pt x="358" y="23"/>
                    <a:pt x="355" y="22"/>
                    <a:pt x="353" y="21"/>
                  </a:cubicBezTo>
                  <a:cubicBezTo>
                    <a:pt x="352" y="20"/>
                    <a:pt x="351" y="20"/>
                    <a:pt x="350" y="20"/>
                  </a:cubicBezTo>
                  <a:cubicBezTo>
                    <a:pt x="350" y="19"/>
                    <a:pt x="349" y="19"/>
                    <a:pt x="349" y="19"/>
                  </a:cubicBezTo>
                  <a:cubicBezTo>
                    <a:pt x="349" y="19"/>
                    <a:pt x="346" y="23"/>
                    <a:pt x="341" y="28"/>
                  </a:cubicBezTo>
                  <a:cubicBezTo>
                    <a:pt x="339" y="30"/>
                    <a:pt x="336" y="34"/>
                    <a:pt x="334" y="37"/>
                  </a:cubicBezTo>
                  <a:cubicBezTo>
                    <a:pt x="331" y="40"/>
                    <a:pt x="328" y="44"/>
                    <a:pt x="325" y="47"/>
                  </a:cubicBezTo>
                  <a:cubicBezTo>
                    <a:pt x="323" y="50"/>
                    <a:pt x="321" y="53"/>
                    <a:pt x="318" y="56"/>
                  </a:cubicBezTo>
                  <a:cubicBezTo>
                    <a:pt x="316" y="56"/>
                    <a:pt x="314" y="55"/>
                    <a:pt x="312" y="54"/>
                  </a:cubicBezTo>
                  <a:cubicBezTo>
                    <a:pt x="310" y="54"/>
                    <a:pt x="308" y="53"/>
                    <a:pt x="306" y="53"/>
                  </a:cubicBezTo>
                  <a:cubicBezTo>
                    <a:pt x="305" y="52"/>
                    <a:pt x="304" y="52"/>
                    <a:pt x="304" y="52"/>
                  </a:cubicBezTo>
                  <a:cubicBezTo>
                    <a:pt x="303" y="52"/>
                    <a:pt x="302" y="52"/>
                    <a:pt x="302" y="52"/>
                  </a:cubicBezTo>
                  <a:cubicBezTo>
                    <a:pt x="299" y="51"/>
                    <a:pt x="298" y="51"/>
                    <a:pt x="298" y="51"/>
                  </a:cubicBezTo>
                  <a:cubicBezTo>
                    <a:pt x="298" y="51"/>
                    <a:pt x="296" y="50"/>
                    <a:pt x="294" y="50"/>
                  </a:cubicBezTo>
                  <a:cubicBezTo>
                    <a:pt x="291" y="49"/>
                    <a:pt x="288" y="49"/>
                    <a:pt x="283" y="48"/>
                  </a:cubicBezTo>
                  <a:cubicBezTo>
                    <a:pt x="281" y="48"/>
                    <a:pt x="279" y="47"/>
                    <a:pt x="276" y="47"/>
                  </a:cubicBezTo>
                  <a:cubicBezTo>
                    <a:pt x="276" y="43"/>
                    <a:pt x="275" y="39"/>
                    <a:pt x="274" y="36"/>
                  </a:cubicBezTo>
                  <a:cubicBezTo>
                    <a:pt x="272" y="27"/>
                    <a:pt x="270" y="18"/>
                    <a:pt x="268" y="11"/>
                  </a:cubicBezTo>
                  <a:cubicBezTo>
                    <a:pt x="266" y="4"/>
                    <a:pt x="265" y="0"/>
                    <a:pt x="265" y="0"/>
                  </a:cubicBezTo>
                  <a:cubicBezTo>
                    <a:pt x="265" y="0"/>
                    <a:pt x="264" y="0"/>
                    <a:pt x="263" y="0"/>
                  </a:cubicBezTo>
                  <a:cubicBezTo>
                    <a:pt x="263" y="0"/>
                    <a:pt x="262" y="0"/>
                    <a:pt x="260" y="0"/>
                  </a:cubicBezTo>
                  <a:cubicBezTo>
                    <a:pt x="258" y="0"/>
                    <a:pt x="255" y="0"/>
                    <a:pt x="251" y="0"/>
                  </a:cubicBezTo>
                  <a:cubicBezTo>
                    <a:pt x="248" y="0"/>
                    <a:pt x="244" y="0"/>
                    <a:pt x="242" y="0"/>
                  </a:cubicBezTo>
                  <a:cubicBezTo>
                    <a:pt x="241" y="0"/>
                    <a:pt x="240" y="0"/>
                    <a:pt x="239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6" y="4"/>
                    <a:pt x="234" y="11"/>
                  </a:cubicBezTo>
                  <a:cubicBezTo>
                    <a:pt x="232" y="18"/>
                    <a:pt x="230" y="27"/>
                    <a:pt x="228" y="36"/>
                  </a:cubicBezTo>
                  <a:cubicBezTo>
                    <a:pt x="227" y="39"/>
                    <a:pt x="227" y="43"/>
                    <a:pt x="226" y="47"/>
                  </a:cubicBezTo>
                  <a:cubicBezTo>
                    <a:pt x="224" y="47"/>
                    <a:pt x="221" y="48"/>
                    <a:pt x="219" y="48"/>
                  </a:cubicBezTo>
                  <a:cubicBezTo>
                    <a:pt x="215" y="49"/>
                    <a:pt x="211" y="49"/>
                    <a:pt x="209" y="50"/>
                  </a:cubicBezTo>
                  <a:cubicBezTo>
                    <a:pt x="206" y="50"/>
                    <a:pt x="205" y="51"/>
                    <a:pt x="205" y="51"/>
                  </a:cubicBezTo>
                  <a:cubicBezTo>
                    <a:pt x="205" y="51"/>
                    <a:pt x="203" y="51"/>
                    <a:pt x="201" y="52"/>
                  </a:cubicBezTo>
                  <a:cubicBezTo>
                    <a:pt x="200" y="52"/>
                    <a:pt x="199" y="52"/>
                    <a:pt x="199" y="52"/>
                  </a:cubicBezTo>
                  <a:cubicBezTo>
                    <a:pt x="198" y="52"/>
                    <a:pt x="197" y="52"/>
                    <a:pt x="196" y="53"/>
                  </a:cubicBezTo>
                  <a:cubicBezTo>
                    <a:pt x="195" y="53"/>
                    <a:pt x="193" y="54"/>
                    <a:pt x="191" y="54"/>
                  </a:cubicBezTo>
                  <a:cubicBezTo>
                    <a:pt x="188" y="55"/>
                    <a:pt x="186" y="56"/>
                    <a:pt x="184" y="56"/>
                  </a:cubicBezTo>
                  <a:cubicBezTo>
                    <a:pt x="182" y="53"/>
                    <a:pt x="179" y="50"/>
                    <a:pt x="177" y="47"/>
                  </a:cubicBezTo>
                  <a:cubicBezTo>
                    <a:pt x="174" y="44"/>
                    <a:pt x="171" y="40"/>
                    <a:pt x="169" y="37"/>
                  </a:cubicBezTo>
                  <a:cubicBezTo>
                    <a:pt x="166" y="34"/>
                    <a:pt x="163" y="30"/>
                    <a:pt x="161" y="28"/>
                  </a:cubicBezTo>
                  <a:cubicBezTo>
                    <a:pt x="156" y="23"/>
                    <a:pt x="153" y="19"/>
                    <a:pt x="153" y="19"/>
                  </a:cubicBezTo>
                  <a:cubicBezTo>
                    <a:pt x="153" y="19"/>
                    <a:pt x="153" y="19"/>
                    <a:pt x="152" y="20"/>
                  </a:cubicBezTo>
                  <a:cubicBezTo>
                    <a:pt x="151" y="20"/>
                    <a:pt x="150" y="20"/>
                    <a:pt x="149" y="21"/>
                  </a:cubicBezTo>
                  <a:cubicBezTo>
                    <a:pt x="147" y="22"/>
                    <a:pt x="144" y="23"/>
                    <a:pt x="141" y="25"/>
                  </a:cubicBezTo>
                  <a:cubicBezTo>
                    <a:pt x="138" y="26"/>
                    <a:pt x="135" y="28"/>
                    <a:pt x="132" y="29"/>
                  </a:cubicBezTo>
                  <a:cubicBezTo>
                    <a:pt x="131" y="30"/>
                    <a:pt x="130" y="30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6"/>
                    <a:pt x="130" y="43"/>
                  </a:cubicBezTo>
                  <a:cubicBezTo>
                    <a:pt x="131" y="46"/>
                    <a:pt x="132" y="50"/>
                    <a:pt x="133" y="54"/>
                  </a:cubicBezTo>
                  <a:cubicBezTo>
                    <a:pt x="134" y="58"/>
                    <a:pt x="135" y="63"/>
                    <a:pt x="136" y="67"/>
                  </a:cubicBezTo>
                  <a:cubicBezTo>
                    <a:pt x="137" y="71"/>
                    <a:pt x="138" y="75"/>
                    <a:pt x="139" y="78"/>
                  </a:cubicBezTo>
                  <a:cubicBezTo>
                    <a:pt x="136" y="80"/>
                    <a:pt x="135" y="81"/>
                    <a:pt x="133" y="82"/>
                  </a:cubicBezTo>
                  <a:cubicBezTo>
                    <a:pt x="129" y="85"/>
                    <a:pt x="126" y="87"/>
                    <a:pt x="124" y="88"/>
                  </a:cubicBezTo>
                  <a:cubicBezTo>
                    <a:pt x="122" y="90"/>
                    <a:pt x="121" y="91"/>
                    <a:pt x="121" y="91"/>
                  </a:cubicBezTo>
                  <a:cubicBezTo>
                    <a:pt x="121" y="91"/>
                    <a:pt x="121" y="91"/>
                    <a:pt x="120" y="92"/>
                  </a:cubicBezTo>
                  <a:cubicBezTo>
                    <a:pt x="120" y="92"/>
                    <a:pt x="119" y="93"/>
                    <a:pt x="118" y="93"/>
                  </a:cubicBezTo>
                  <a:cubicBezTo>
                    <a:pt x="116" y="95"/>
                    <a:pt x="113" y="97"/>
                    <a:pt x="110" y="100"/>
                  </a:cubicBezTo>
                  <a:cubicBezTo>
                    <a:pt x="108" y="102"/>
                    <a:pt x="107" y="104"/>
                    <a:pt x="105" y="105"/>
                  </a:cubicBezTo>
                  <a:cubicBezTo>
                    <a:pt x="102" y="103"/>
                    <a:pt x="98" y="102"/>
                    <a:pt x="95" y="100"/>
                  </a:cubicBezTo>
                  <a:cubicBezTo>
                    <a:pt x="86" y="96"/>
                    <a:pt x="78" y="92"/>
                    <a:pt x="72" y="89"/>
                  </a:cubicBezTo>
                  <a:cubicBezTo>
                    <a:pt x="68" y="88"/>
                    <a:pt x="66" y="87"/>
                    <a:pt x="64" y="86"/>
                  </a:cubicBezTo>
                  <a:cubicBezTo>
                    <a:pt x="62" y="86"/>
                    <a:pt x="61" y="85"/>
                    <a:pt x="61" y="85"/>
                  </a:cubicBezTo>
                  <a:cubicBezTo>
                    <a:pt x="61" y="85"/>
                    <a:pt x="60" y="86"/>
                    <a:pt x="58" y="88"/>
                  </a:cubicBezTo>
                  <a:cubicBezTo>
                    <a:pt x="57" y="89"/>
                    <a:pt x="56" y="90"/>
                    <a:pt x="55" y="92"/>
                  </a:cubicBezTo>
                  <a:cubicBezTo>
                    <a:pt x="54" y="93"/>
                    <a:pt x="53" y="94"/>
                    <a:pt x="52" y="95"/>
                  </a:cubicBezTo>
                  <a:cubicBezTo>
                    <a:pt x="50" y="98"/>
                    <a:pt x="48" y="101"/>
                    <a:pt x="47" y="103"/>
                  </a:cubicBezTo>
                  <a:cubicBezTo>
                    <a:pt x="45" y="105"/>
                    <a:pt x="44" y="106"/>
                    <a:pt x="44" y="106"/>
                  </a:cubicBezTo>
                  <a:cubicBezTo>
                    <a:pt x="44" y="106"/>
                    <a:pt x="47" y="110"/>
                    <a:pt x="51" y="116"/>
                  </a:cubicBezTo>
                  <a:cubicBezTo>
                    <a:pt x="55" y="121"/>
                    <a:pt x="60" y="129"/>
                    <a:pt x="66" y="136"/>
                  </a:cubicBezTo>
                  <a:cubicBezTo>
                    <a:pt x="68" y="139"/>
                    <a:pt x="71" y="142"/>
                    <a:pt x="73" y="145"/>
                  </a:cubicBezTo>
                  <a:cubicBezTo>
                    <a:pt x="73" y="146"/>
                    <a:pt x="72" y="147"/>
                    <a:pt x="72" y="148"/>
                  </a:cubicBezTo>
                  <a:cubicBezTo>
                    <a:pt x="71" y="149"/>
                    <a:pt x="70" y="150"/>
                    <a:pt x="70" y="151"/>
                  </a:cubicBezTo>
                  <a:cubicBezTo>
                    <a:pt x="68" y="154"/>
                    <a:pt x="66" y="158"/>
                    <a:pt x="65" y="160"/>
                  </a:cubicBezTo>
                  <a:cubicBezTo>
                    <a:pt x="64" y="162"/>
                    <a:pt x="63" y="164"/>
                    <a:pt x="63" y="164"/>
                  </a:cubicBezTo>
                  <a:cubicBezTo>
                    <a:pt x="63" y="164"/>
                    <a:pt x="62" y="165"/>
                    <a:pt x="61" y="167"/>
                  </a:cubicBezTo>
                  <a:cubicBezTo>
                    <a:pt x="60" y="170"/>
                    <a:pt x="59" y="173"/>
                    <a:pt x="57" y="177"/>
                  </a:cubicBezTo>
                  <a:cubicBezTo>
                    <a:pt x="56" y="179"/>
                    <a:pt x="55" y="181"/>
                    <a:pt x="55" y="183"/>
                  </a:cubicBezTo>
                  <a:cubicBezTo>
                    <a:pt x="51" y="183"/>
                    <a:pt x="47" y="183"/>
                    <a:pt x="43" y="183"/>
                  </a:cubicBezTo>
                  <a:cubicBezTo>
                    <a:pt x="39" y="183"/>
                    <a:pt x="34" y="183"/>
                    <a:pt x="30" y="183"/>
                  </a:cubicBezTo>
                  <a:cubicBezTo>
                    <a:pt x="28" y="183"/>
                    <a:pt x="25" y="183"/>
                    <a:pt x="23" y="183"/>
                  </a:cubicBezTo>
                  <a:cubicBezTo>
                    <a:pt x="22" y="183"/>
                    <a:pt x="20" y="184"/>
                    <a:pt x="18" y="184"/>
                  </a:cubicBezTo>
                  <a:cubicBezTo>
                    <a:pt x="11" y="184"/>
                    <a:pt x="6" y="184"/>
                    <a:pt x="6" y="184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5" y="189"/>
                    <a:pt x="5" y="190"/>
                    <a:pt x="5" y="190"/>
                  </a:cubicBezTo>
                  <a:cubicBezTo>
                    <a:pt x="5" y="191"/>
                    <a:pt x="4" y="192"/>
                    <a:pt x="4" y="193"/>
                  </a:cubicBezTo>
                  <a:cubicBezTo>
                    <a:pt x="4" y="194"/>
                    <a:pt x="3" y="196"/>
                    <a:pt x="3" y="198"/>
                  </a:cubicBezTo>
                  <a:cubicBezTo>
                    <a:pt x="3" y="199"/>
                    <a:pt x="2" y="201"/>
                    <a:pt x="2" y="202"/>
                  </a:cubicBezTo>
                  <a:cubicBezTo>
                    <a:pt x="2" y="204"/>
                    <a:pt x="1" y="205"/>
                    <a:pt x="1" y="207"/>
                  </a:cubicBezTo>
                  <a:cubicBezTo>
                    <a:pt x="1" y="209"/>
                    <a:pt x="0" y="211"/>
                    <a:pt x="0" y="211"/>
                  </a:cubicBezTo>
                  <a:cubicBezTo>
                    <a:pt x="0" y="211"/>
                    <a:pt x="4" y="213"/>
                    <a:pt x="10" y="217"/>
                  </a:cubicBezTo>
                  <a:cubicBezTo>
                    <a:pt x="17" y="220"/>
                    <a:pt x="25" y="224"/>
                    <a:pt x="33" y="228"/>
                  </a:cubicBezTo>
                  <a:cubicBezTo>
                    <a:pt x="37" y="230"/>
                    <a:pt x="40" y="231"/>
                    <a:pt x="43" y="233"/>
                  </a:cubicBezTo>
                  <a:cubicBezTo>
                    <a:pt x="43" y="235"/>
                    <a:pt x="43" y="237"/>
                    <a:pt x="43" y="239"/>
                  </a:cubicBezTo>
                  <a:cubicBezTo>
                    <a:pt x="43" y="244"/>
                    <a:pt x="43" y="248"/>
                    <a:pt x="42" y="250"/>
                  </a:cubicBezTo>
                  <a:cubicBezTo>
                    <a:pt x="42" y="253"/>
                    <a:pt x="42" y="254"/>
                    <a:pt x="42" y="254"/>
                  </a:cubicBezTo>
                  <a:cubicBezTo>
                    <a:pt x="42" y="254"/>
                    <a:pt x="42" y="256"/>
                    <a:pt x="42" y="258"/>
                  </a:cubicBezTo>
                  <a:cubicBezTo>
                    <a:pt x="43" y="261"/>
                    <a:pt x="43" y="264"/>
                    <a:pt x="43" y="269"/>
                  </a:cubicBezTo>
                  <a:cubicBezTo>
                    <a:pt x="43" y="271"/>
                    <a:pt x="43" y="273"/>
                    <a:pt x="43" y="276"/>
                  </a:cubicBezTo>
                  <a:cubicBezTo>
                    <a:pt x="40" y="277"/>
                    <a:pt x="37" y="279"/>
                    <a:pt x="33" y="280"/>
                  </a:cubicBezTo>
                  <a:cubicBezTo>
                    <a:pt x="25" y="284"/>
                    <a:pt x="17" y="288"/>
                    <a:pt x="10" y="292"/>
                  </a:cubicBezTo>
                  <a:cubicBezTo>
                    <a:pt x="4" y="295"/>
                    <a:pt x="0" y="297"/>
                    <a:pt x="0" y="297"/>
                  </a:cubicBezTo>
                  <a:cubicBezTo>
                    <a:pt x="0" y="297"/>
                    <a:pt x="1" y="299"/>
                    <a:pt x="1" y="302"/>
                  </a:cubicBezTo>
                  <a:cubicBezTo>
                    <a:pt x="1" y="303"/>
                    <a:pt x="2" y="304"/>
                    <a:pt x="2" y="306"/>
                  </a:cubicBezTo>
                  <a:cubicBezTo>
                    <a:pt x="2" y="307"/>
                    <a:pt x="3" y="309"/>
                    <a:pt x="3" y="311"/>
                  </a:cubicBezTo>
                  <a:cubicBezTo>
                    <a:pt x="3" y="312"/>
                    <a:pt x="4" y="314"/>
                    <a:pt x="4" y="316"/>
                  </a:cubicBezTo>
                  <a:cubicBezTo>
                    <a:pt x="4" y="316"/>
                    <a:pt x="5" y="317"/>
                    <a:pt x="5" y="318"/>
                  </a:cubicBezTo>
                  <a:cubicBezTo>
                    <a:pt x="5" y="318"/>
                    <a:pt x="5" y="319"/>
                    <a:pt x="5" y="320"/>
                  </a:cubicBezTo>
                  <a:cubicBezTo>
                    <a:pt x="6" y="322"/>
                    <a:pt x="6" y="324"/>
                    <a:pt x="6" y="324"/>
                  </a:cubicBezTo>
                  <a:cubicBezTo>
                    <a:pt x="6" y="324"/>
                    <a:pt x="11" y="324"/>
                    <a:pt x="18" y="325"/>
                  </a:cubicBezTo>
                  <a:cubicBezTo>
                    <a:pt x="20" y="325"/>
                    <a:pt x="22" y="325"/>
                    <a:pt x="23" y="325"/>
                  </a:cubicBezTo>
                  <a:cubicBezTo>
                    <a:pt x="25" y="325"/>
                    <a:pt x="28" y="325"/>
                    <a:pt x="30" y="325"/>
                  </a:cubicBezTo>
                  <a:cubicBezTo>
                    <a:pt x="34" y="325"/>
                    <a:pt x="39" y="325"/>
                    <a:pt x="43" y="325"/>
                  </a:cubicBezTo>
                  <a:cubicBezTo>
                    <a:pt x="47" y="325"/>
                    <a:pt x="51" y="325"/>
                    <a:pt x="55" y="325"/>
                  </a:cubicBezTo>
                  <a:cubicBezTo>
                    <a:pt x="55" y="327"/>
                    <a:pt x="56" y="329"/>
                    <a:pt x="57" y="331"/>
                  </a:cubicBezTo>
                  <a:cubicBezTo>
                    <a:pt x="59" y="335"/>
                    <a:pt x="60" y="339"/>
                    <a:pt x="61" y="341"/>
                  </a:cubicBezTo>
                  <a:cubicBezTo>
                    <a:pt x="62" y="343"/>
                    <a:pt x="63" y="345"/>
                    <a:pt x="63" y="345"/>
                  </a:cubicBezTo>
                  <a:cubicBezTo>
                    <a:pt x="63" y="345"/>
                    <a:pt x="64" y="346"/>
                    <a:pt x="65" y="348"/>
                  </a:cubicBezTo>
                  <a:cubicBezTo>
                    <a:pt x="66" y="351"/>
                    <a:pt x="68" y="354"/>
                    <a:pt x="70" y="358"/>
                  </a:cubicBezTo>
                  <a:cubicBezTo>
                    <a:pt x="70" y="359"/>
                    <a:pt x="71" y="360"/>
                    <a:pt x="72" y="361"/>
                  </a:cubicBezTo>
                  <a:cubicBezTo>
                    <a:pt x="72" y="362"/>
                    <a:pt x="73" y="363"/>
                    <a:pt x="73" y="364"/>
                  </a:cubicBezTo>
                  <a:cubicBezTo>
                    <a:pt x="71" y="366"/>
                    <a:pt x="68" y="369"/>
                    <a:pt x="66" y="372"/>
                  </a:cubicBezTo>
                  <a:cubicBezTo>
                    <a:pt x="60" y="379"/>
                    <a:pt x="55" y="387"/>
                    <a:pt x="51" y="392"/>
                  </a:cubicBezTo>
                  <a:cubicBezTo>
                    <a:pt x="47" y="398"/>
                    <a:pt x="44" y="402"/>
                    <a:pt x="44" y="402"/>
                  </a:cubicBezTo>
                  <a:cubicBezTo>
                    <a:pt x="44" y="402"/>
                    <a:pt x="45" y="403"/>
                    <a:pt x="47" y="405"/>
                  </a:cubicBezTo>
                  <a:cubicBezTo>
                    <a:pt x="48" y="407"/>
                    <a:pt x="50" y="410"/>
                    <a:pt x="52" y="413"/>
                  </a:cubicBezTo>
                  <a:cubicBezTo>
                    <a:pt x="53" y="414"/>
                    <a:pt x="54" y="415"/>
                    <a:pt x="55" y="417"/>
                  </a:cubicBezTo>
                  <a:cubicBezTo>
                    <a:pt x="56" y="418"/>
                    <a:pt x="57" y="419"/>
                    <a:pt x="58" y="420"/>
                  </a:cubicBezTo>
                  <a:cubicBezTo>
                    <a:pt x="60" y="422"/>
                    <a:pt x="61" y="423"/>
                    <a:pt x="61" y="423"/>
                  </a:cubicBezTo>
                  <a:cubicBezTo>
                    <a:pt x="61" y="423"/>
                    <a:pt x="62" y="423"/>
                    <a:pt x="64" y="422"/>
                  </a:cubicBezTo>
                  <a:cubicBezTo>
                    <a:pt x="66" y="421"/>
                    <a:pt x="68" y="420"/>
                    <a:pt x="72" y="419"/>
                  </a:cubicBezTo>
                  <a:cubicBezTo>
                    <a:pt x="78" y="416"/>
                    <a:pt x="86" y="412"/>
                    <a:pt x="95" y="408"/>
                  </a:cubicBezTo>
                  <a:cubicBezTo>
                    <a:pt x="98" y="407"/>
                    <a:pt x="102" y="405"/>
                    <a:pt x="105" y="403"/>
                  </a:cubicBezTo>
                  <a:cubicBezTo>
                    <a:pt x="107" y="405"/>
                    <a:pt x="108" y="406"/>
                    <a:pt x="110" y="408"/>
                  </a:cubicBezTo>
                  <a:cubicBezTo>
                    <a:pt x="113" y="411"/>
                    <a:pt x="116" y="413"/>
                    <a:pt x="118" y="415"/>
                  </a:cubicBezTo>
                  <a:cubicBezTo>
                    <a:pt x="119" y="416"/>
                    <a:pt x="120" y="416"/>
                    <a:pt x="120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1" y="417"/>
                    <a:pt x="122" y="418"/>
                    <a:pt x="124" y="420"/>
                  </a:cubicBezTo>
                  <a:cubicBezTo>
                    <a:pt x="126" y="421"/>
                    <a:pt x="129" y="423"/>
                    <a:pt x="133" y="426"/>
                  </a:cubicBezTo>
                  <a:cubicBezTo>
                    <a:pt x="135" y="427"/>
                    <a:pt x="136" y="429"/>
                    <a:pt x="139" y="430"/>
                  </a:cubicBezTo>
                  <a:cubicBezTo>
                    <a:pt x="138" y="433"/>
                    <a:pt x="137" y="437"/>
                    <a:pt x="136" y="441"/>
                  </a:cubicBezTo>
                  <a:cubicBezTo>
                    <a:pt x="135" y="446"/>
                    <a:pt x="134" y="450"/>
                    <a:pt x="133" y="454"/>
                  </a:cubicBezTo>
                  <a:cubicBezTo>
                    <a:pt x="132" y="458"/>
                    <a:pt x="131" y="462"/>
                    <a:pt x="130" y="466"/>
                  </a:cubicBezTo>
                  <a:cubicBezTo>
                    <a:pt x="129" y="473"/>
                    <a:pt x="129" y="477"/>
                    <a:pt x="129" y="477"/>
                  </a:cubicBezTo>
                  <a:cubicBezTo>
                    <a:pt x="129" y="477"/>
                    <a:pt x="129" y="477"/>
                    <a:pt x="130" y="478"/>
                  </a:cubicBezTo>
                  <a:cubicBezTo>
                    <a:pt x="130" y="478"/>
                    <a:pt x="131" y="479"/>
                    <a:pt x="132" y="479"/>
                  </a:cubicBezTo>
                  <a:cubicBezTo>
                    <a:pt x="135" y="480"/>
                    <a:pt x="138" y="482"/>
                    <a:pt x="141" y="483"/>
                  </a:cubicBezTo>
                  <a:cubicBezTo>
                    <a:pt x="144" y="485"/>
                    <a:pt x="147" y="486"/>
                    <a:pt x="149" y="487"/>
                  </a:cubicBezTo>
                  <a:cubicBezTo>
                    <a:pt x="150" y="488"/>
                    <a:pt x="151" y="488"/>
                    <a:pt x="152" y="489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53" y="489"/>
                    <a:pt x="156" y="486"/>
                    <a:pt x="161" y="480"/>
                  </a:cubicBezTo>
                  <a:cubicBezTo>
                    <a:pt x="163" y="478"/>
                    <a:pt x="166" y="475"/>
                    <a:pt x="169" y="471"/>
                  </a:cubicBezTo>
                  <a:cubicBezTo>
                    <a:pt x="171" y="468"/>
                    <a:pt x="174" y="465"/>
                    <a:pt x="177" y="461"/>
                  </a:cubicBezTo>
                  <a:cubicBezTo>
                    <a:pt x="179" y="458"/>
                    <a:pt x="182" y="455"/>
                    <a:pt x="184" y="452"/>
                  </a:cubicBezTo>
                  <a:cubicBezTo>
                    <a:pt x="186" y="453"/>
                    <a:pt x="188" y="453"/>
                    <a:pt x="191" y="454"/>
                  </a:cubicBezTo>
                  <a:cubicBezTo>
                    <a:pt x="193" y="455"/>
                    <a:pt x="195" y="455"/>
                    <a:pt x="196" y="456"/>
                  </a:cubicBezTo>
                  <a:cubicBezTo>
                    <a:pt x="197" y="456"/>
                    <a:pt x="198" y="456"/>
                    <a:pt x="199" y="456"/>
                  </a:cubicBezTo>
                  <a:cubicBezTo>
                    <a:pt x="199" y="456"/>
                    <a:pt x="200" y="457"/>
                    <a:pt x="201" y="457"/>
                  </a:cubicBezTo>
                  <a:cubicBezTo>
                    <a:pt x="203" y="457"/>
                    <a:pt x="205" y="458"/>
                    <a:pt x="205" y="458"/>
                  </a:cubicBezTo>
                  <a:cubicBezTo>
                    <a:pt x="205" y="458"/>
                    <a:pt x="206" y="458"/>
                    <a:pt x="209" y="459"/>
                  </a:cubicBezTo>
                  <a:cubicBezTo>
                    <a:pt x="211" y="459"/>
                    <a:pt x="215" y="460"/>
                    <a:pt x="219" y="460"/>
                  </a:cubicBezTo>
                  <a:cubicBezTo>
                    <a:pt x="221" y="461"/>
                    <a:pt x="224" y="461"/>
                    <a:pt x="226" y="461"/>
                  </a:cubicBezTo>
                  <a:cubicBezTo>
                    <a:pt x="227" y="465"/>
                    <a:pt x="227" y="469"/>
                    <a:pt x="228" y="473"/>
                  </a:cubicBezTo>
                  <a:cubicBezTo>
                    <a:pt x="230" y="482"/>
                    <a:pt x="232" y="490"/>
                    <a:pt x="234" y="497"/>
                  </a:cubicBezTo>
                  <a:cubicBezTo>
                    <a:pt x="236" y="504"/>
                    <a:pt x="238" y="508"/>
                    <a:pt x="238" y="508"/>
                  </a:cubicBezTo>
                  <a:cubicBezTo>
                    <a:pt x="238" y="508"/>
                    <a:pt x="238" y="508"/>
                    <a:pt x="239" y="508"/>
                  </a:cubicBezTo>
                  <a:cubicBezTo>
                    <a:pt x="240" y="508"/>
                    <a:pt x="241" y="508"/>
                    <a:pt x="242" y="508"/>
                  </a:cubicBezTo>
                  <a:cubicBezTo>
                    <a:pt x="244" y="508"/>
                    <a:pt x="248" y="508"/>
                    <a:pt x="251" y="509"/>
                  </a:cubicBezTo>
                  <a:cubicBezTo>
                    <a:pt x="255" y="508"/>
                    <a:pt x="258" y="508"/>
                    <a:pt x="260" y="508"/>
                  </a:cubicBezTo>
                  <a:cubicBezTo>
                    <a:pt x="262" y="508"/>
                    <a:pt x="263" y="508"/>
                    <a:pt x="263" y="508"/>
                  </a:cubicBezTo>
                  <a:cubicBezTo>
                    <a:pt x="264" y="508"/>
                    <a:pt x="265" y="508"/>
                    <a:pt x="265" y="508"/>
                  </a:cubicBezTo>
                  <a:cubicBezTo>
                    <a:pt x="265" y="508"/>
                    <a:pt x="266" y="504"/>
                    <a:pt x="268" y="497"/>
                  </a:cubicBezTo>
                  <a:cubicBezTo>
                    <a:pt x="270" y="490"/>
                    <a:pt x="272" y="482"/>
                    <a:pt x="274" y="473"/>
                  </a:cubicBezTo>
                  <a:cubicBezTo>
                    <a:pt x="275" y="469"/>
                    <a:pt x="276" y="465"/>
                    <a:pt x="276" y="461"/>
                  </a:cubicBezTo>
                  <a:cubicBezTo>
                    <a:pt x="279" y="461"/>
                    <a:pt x="281" y="461"/>
                    <a:pt x="283" y="460"/>
                  </a:cubicBezTo>
                  <a:cubicBezTo>
                    <a:pt x="288" y="460"/>
                    <a:pt x="291" y="459"/>
                    <a:pt x="294" y="459"/>
                  </a:cubicBezTo>
                  <a:cubicBezTo>
                    <a:pt x="296" y="458"/>
                    <a:pt x="298" y="458"/>
                    <a:pt x="298" y="458"/>
                  </a:cubicBezTo>
                  <a:cubicBezTo>
                    <a:pt x="298" y="458"/>
                    <a:pt x="299" y="457"/>
                    <a:pt x="302" y="457"/>
                  </a:cubicBezTo>
                  <a:cubicBezTo>
                    <a:pt x="302" y="457"/>
                    <a:pt x="303" y="456"/>
                    <a:pt x="304" y="456"/>
                  </a:cubicBezTo>
                  <a:cubicBezTo>
                    <a:pt x="304" y="456"/>
                    <a:pt x="305" y="456"/>
                    <a:pt x="306" y="456"/>
                  </a:cubicBezTo>
                  <a:cubicBezTo>
                    <a:pt x="308" y="455"/>
                    <a:pt x="310" y="455"/>
                    <a:pt x="312" y="454"/>
                  </a:cubicBezTo>
                  <a:cubicBezTo>
                    <a:pt x="314" y="453"/>
                    <a:pt x="316" y="453"/>
                    <a:pt x="318" y="452"/>
                  </a:cubicBezTo>
                  <a:cubicBezTo>
                    <a:pt x="321" y="455"/>
                    <a:pt x="323" y="458"/>
                    <a:pt x="325" y="461"/>
                  </a:cubicBezTo>
                  <a:cubicBezTo>
                    <a:pt x="328" y="465"/>
                    <a:pt x="331" y="468"/>
                    <a:pt x="334" y="471"/>
                  </a:cubicBezTo>
                  <a:cubicBezTo>
                    <a:pt x="336" y="475"/>
                    <a:pt x="339" y="478"/>
                    <a:pt x="341" y="480"/>
                  </a:cubicBezTo>
                  <a:cubicBezTo>
                    <a:pt x="346" y="486"/>
                    <a:pt x="349" y="489"/>
                    <a:pt x="349" y="489"/>
                  </a:cubicBezTo>
                  <a:cubicBezTo>
                    <a:pt x="349" y="489"/>
                    <a:pt x="350" y="489"/>
                    <a:pt x="350" y="489"/>
                  </a:cubicBezTo>
                  <a:cubicBezTo>
                    <a:pt x="351" y="488"/>
                    <a:pt x="352" y="488"/>
                    <a:pt x="353" y="487"/>
                  </a:cubicBezTo>
                  <a:cubicBezTo>
                    <a:pt x="355" y="486"/>
                    <a:pt x="358" y="485"/>
                    <a:pt x="362" y="483"/>
                  </a:cubicBezTo>
                  <a:cubicBezTo>
                    <a:pt x="365" y="482"/>
                    <a:pt x="368" y="480"/>
                    <a:pt x="370" y="479"/>
                  </a:cubicBezTo>
                  <a:cubicBezTo>
                    <a:pt x="371" y="479"/>
                    <a:pt x="372" y="478"/>
                    <a:pt x="373" y="478"/>
                  </a:cubicBezTo>
                  <a:cubicBezTo>
                    <a:pt x="373" y="477"/>
                    <a:pt x="374" y="477"/>
                    <a:pt x="374" y="477"/>
                  </a:cubicBezTo>
                  <a:cubicBezTo>
                    <a:pt x="374" y="477"/>
                    <a:pt x="373" y="473"/>
                    <a:pt x="372" y="466"/>
                  </a:cubicBezTo>
                  <a:cubicBezTo>
                    <a:pt x="371" y="462"/>
                    <a:pt x="370" y="458"/>
                    <a:pt x="370" y="454"/>
                  </a:cubicBezTo>
                  <a:cubicBezTo>
                    <a:pt x="369" y="450"/>
                    <a:pt x="368" y="446"/>
                    <a:pt x="367" y="441"/>
                  </a:cubicBezTo>
                  <a:cubicBezTo>
                    <a:pt x="366" y="437"/>
                    <a:pt x="365" y="433"/>
                    <a:pt x="364" y="430"/>
                  </a:cubicBezTo>
                  <a:cubicBezTo>
                    <a:pt x="366" y="429"/>
                    <a:pt x="368" y="427"/>
                    <a:pt x="370" y="426"/>
                  </a:cubicBezTo>
                  <a:cubicBezTo>
                    <a:pt x="373" y="423"/>
                    <a:pt x="376" y="421"/>
                    <a:pt x="378" y="420"/>
                  </a:cubicBezTo>
                  <a:cubicBezTo>
                    <a:pt x="380" y="418"/>
                    <a:pt x="381" y="417"/>
                    <a:pt x="381" y="417"/>
                  </a:cubicBezTo>
                  <a:cubicBezTo>
                    <a:pt x="381" y="417"/>
                    <a:pt x="382" y="417"/>
                    <a:pt x="382" y="417"/>
                  </a:cubicBezTo>
                  <a:cubicBezTo>
                    <a:pt x="383" y="416"/>
                    <a:pt x="383" y="416"/>
                    <a:pt x="384" y="415"/>
                  </a:cubicBezTo>
                  <a:cubicBezTo>
                    <a:pt x="386" y="413"/>
                    <a:pt x="389" y="411"/>
                    <a:pt x="392" y="408"/>
                  </a:cubicBezTo>
                  <a:cubicBezTo>
                    <a:pt x="394" y="406"/>
                    <a:pt x="396" y="405"/>
                    <a:pt x="397" y="403"/>
                  </a:cubicBezTo>
                  <a:cubicBezTo>
                    <a:pt x="401" y="405"/>
                    <a:pt x="404" y="407"/>
                    <a:pt x="408" y="408"/>
                  </a:cubicBezTo>
                  <a:cubicBezTo>
                    <a:pt x="416" y="412"/>
                    <a:pt x="424" y="416"/>
                    <a:pt x="431" y="419"/>
                  </a:cubicBezTo>
                  <a:cubicBezTo>
                    <a:pt x="434" y="420"/>
                    <a:pt x="436" y="421"/>
                    <a:pt x="438" y="422"/>
                  </a:cubicBezTo>
                  <a:cubicBezTo>
                    <a:pt x="440" y="423"/>
                    <a:pt x="441" y="423"/>
                    <a:pt x="441" y="423"/>
                  </a:cubicBezTo>
                  <a:cubicBezTo>
                    <a:pt x="441" y="423"/>
                    <a:pt x="442" y="422"/>
                    <a:pt x="444" y="420"/>
                  </a:cubicBezTo>
                  <a:cubicBezTo>
                    <a:pt x="445" y="419"/>
                    <a:pt x="446" y="418"/>
                    <a:pt x="447" y="417"/>
                  </a:cubicBezTo>
                  <a:cubicBezTo>
                    <a:pt x="448" y="415"/>
                    <a:pt x="449" y="414"/>
                    <a:pt x="450" y="413"/>
                  </a:cubicBezTo>
                  <a:cubicBezTo>
                    <a:pt x="452" y="410"/>
                    <a:pt x="454" y="407"/>
                    <a:pt x="456" y="405"/>
                  </a:cubicBezTo>
                  <a:cubicBezTo>
                    <a:pt x="457" y="403"/>
                    <a:pt x="458" y="402"/>
                    <a:pt x="458" y="402"/>
                  </a:cubicBezTo>
                  <a:cubicBezTo>
                    <a:pt x="458" y="402"/>
                    <a:pt x="456" y="398"/>
                    <a:pt x="452" y="392"/>
                  </a:cubicBezTo>
                  <a:cubicBezTo>
                    <a:pt x="448" y="387"/>
                    <a:pt x="442" y="379"/>
                    <a:pt x="436" y="372"/>
                  </a:cubicBezTo>
                  <a:cubicBezTo>
                    <a:pt x="434" y="369"/>
                    <a:pt x="431" y="366"/>
                    <a:pt x="429" y="364"/>
                  </a:cubicBezTo>
                  <a:cubicBezTo>
                    <a:pt x="430" y="363"/>
                    <a:pt x="430" y="362"/>
                    <a:pt x="431" y="361"/>
                  </a:cubicBezTo>
                  <a:cubicBezTo>
                    <a:pt x="431" y="360"/>
                    <a:pt x="432" y="359"/>
                    <a:pt x="432" y="358"/>
                  </a:cubicBezTo>
                  <a:cubicBezTo>
                    <a:pt x="435" y="354"/>
                    <a:pt x="436" y="351"/>
                    <a:pt x="437" y="348"/>
                  </a:cubicBezTo>
                  <a:cubicBezTo>
                    <a:pt x="439" y="346"/>
                    <a:pt x="439" y="345"/>
                    <a:pt x="439" y="345"/>
                  </a:cubicBezTo>
                  <a:cubicBezTo>
                    <a:pt x="439" y="345"/>
                    <a:pt x="440" y="343"/>
                    <a:pt x="441" y="341"/>
                  </a:cubicBezTo>
                  <a:cubicBezTo>
                    <a:pt x="442" y="339"/>
                    <a:pt x="444" y="335"/>
                    <a:pt x="445" y="331"/>
                  </a:cubicBezTo>
                  <a:cubicBezTo>
                    <a:pt x="446" y="329"/>
                    <a:pt x="447" y="327"/>
                    <a:pt x="448" y="325"/>
                  </a:cubicBezTo>
                  <a:cubicBezTo>
                    <a:pt x="451" y="325"/>
                    <a:pt x="455" y="325"/>
                    <a:pt x="459" y="325"/>
                  </a:cubicBezTo>
                  <a:cubicBezTo>
                    <a:pt x="464" y="325"/>
                    <a:pt x="468" y="325"/>
                    <a:pt x="473" y="325"/>
                  </a:cubicBezTo>
                  <a:cubicBezTo>
                    <a:pt x="475" y="325"/>
                    <a:pt x="477" y="325"/>
                    <a:pt x="479" y="325"/>
                  </a:cubicBezTo>
                  <a:cubicBezTo>
                    <a:pt x="481" y="325"/>
                    <a:pt x="483" y="325"/>
                    <a:pt x="484" y="325"/>
                  </a:cubicBezTo>
                  <a:cubicBezTo>
                    <a:pt x="491" y="324"/>
                    <a:pt x="496" y="324"/>
                    <a:pt x="496" y="324"/>
                  </a:cubicBezTo>
                  <a:cubicBezTo>
                    <a:pt x="496" y="324"/>
                    <a:pt x="496" y="322"/>
                    <a:pt x="497" y="320"/>
                  </a:cubicBezTo>
                  <a:cubicBezTo>
                    <a:pt x="497" y="319"/>
                    <a:pt x="497" y="318"/>
                    <a:pt x="498" y="318"/>
                  </a:cubicBezTo>
                  <a:cubicBezTo>
                    <a:pt x="498" y="317"/>
                    <a:pt x="498" y="316"/>
                    <a:pt x="498" y="316"/>
                  </a:cubicBezTo>
                  <a:cubicBezTo>
                    <a:pt x="498" y="314"/>
                    <a:pt x="499" y="312"/>
                    <a:pt x="499" y="311"/>
                  </a:cubicBezTo>
                  <a:cubicBezTo>
                    <a:pt x="500" y="309"/>
                    <a:pt x="500" y="307"/>
                    <a:pt x="500" y="306"/>
                  </a:cubicBezTo>
                  <a:cubicBezTo>
                    <a:pt x="501" y="304"/>
                    <a:pt x="501" y="303"/>
                    <a:pt x="501" y="302"/>
                  </a:cubicBezTo>
                  <a:cubicBezTo>
                    <a:pt x="502" y="299"/>
                    <a:pt x="502" y="297"/>
                    <a:pt x="502" y="297"/>
                  </a:cubicBezTo>
                  <a:cubicBezTo>
                    <a:pt x="502" y="297"/>
                    <a:pt x="498" y="295"/>
                    <a:pt x="492" y="292"/>
                  </a:cubicBezTo>
                  <a:cubicBezTo>
                    <a:pt x="486" y="288"/>
                    <a:pt x="477" y="284"/>
                    <a:pt x="469" y="280"/>
                  </a:cubicBezTo>
                  <a:close/>
                  <a:moveTo>
                    <a:pt x="251" y="408"/>
                  </a:moveTo>
                  <a:cubicBezTo>
                    <a:pt x="166" y="408"/>
                    <a:pt x="98" y="339"/>
                    <a:pt x="98" y="254"/>
                  </a:cubicBezTo>
                  <a:cubicBezTo>
                    <a:pt x="98" y="169"/>
                    <a:pt x="166" y="101"/>
                    <a:pt x="251" y="101"/>
                  </a:cubicBezTo>
                  <a:cubicBezTo>
                    <a:pt x="336" y="101"/>
                    <a:pt x="405" y="169"/>
                    <a:pt x="405" y="254"/>
                  </a:cubicBezTo>
                  <a:cubicBezTo>
                    <a:pt x="405" y="339"/>
                    <a:pt x="336" y="408"/>
                    <a:pt x="251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ṧḻïḑé">
              <a:extLst>
                <a:ext uri="{FF2B5EF4-FFF2-40B4-BE49-F238E27FC236}">
                  <a16:creationId xmlns:a16="http://schemas.microsoft.com/office/drawing/2014/main" xmlns="" id="{6C34C7B3-5FD5-4AB7-AA2C-FA089A3A01FD}"/>
                </a:ext>
              </a:extLst>
            </p:cNvPr>
            <p:cNvSpPr/>
            <p:nvPr/>
          </p:nvSpPr>
          <p:spPr bwMode="auto">
            <a:xfrm>
              <a:off x="4529932" y="3403600"/>
              <a:ext cx="1239837" cy="1255713"/>
            </a:xfrm>
            <a:custGeom>
              <a:avLst/>
              <a:gdLst>
                <a:gd name="T0" fmla="*/ 302 w 330"/>
                <a:gd name="T1" fmla="*/ 167 h 334"/>
                <a:gd name="T2" fmla="*/ 323 w 330"/>
                <a:gd name="T3" fmla="*/ 143 h 334"/>
                <a:gd name="T4" fmla="*/ 327 w 330"/>
                <a:gd name="T5" fmla="*/ 127 h 334"/>
                <a:gd name="T6" fmla="*/ 314 w 330"/>
                <a:gd name="T7" fmla="*/ 121 h 334"/>
                <a:gd name="T8" fmla="*/ 290 w 330"/>
                <a:gd name="T9" fmla="*/ 110 h 334"/>
                <a:gd name="T10" fmla="*/ 282 w 330"/>
                <a:gd name="T11" fmla="*/ 95 h 334"/>
                <a:gd name="T12" fmla="*/ 296 w 330"/>
                <a:gd name="T13" fmla="*/ 63 h 334"/>
                <a:gd name="T14" fmla="*/ 283 w 330"/>
                <a:gd name="T15" fmla="*/ 59 h 334"/>
                <a:gd name="T16" fmla="*/ 251 w 330"/>
                <a:gd name="T17" fmla="*/ 60 h 334"/>
                <a:gd name="T18" fmla="*/ 241 w 330"/>
                <a:gd name="T19" fmla="*/ 44 h 334"/>
                <a:gd name="T20" fmla="*/ 243 w 330"/>
                <a:gd name="T21" fmla="*/ 19 h 334"/>
                <a:gd name="T22" fmla="*/ 224 w 330"/>
                <a:gd name="T23" fmla="*/ 19 h 334"/>
                <a:gd name="T24" fmla="*/ 201 w 330"/>
                <a:gd name="T25" fmla="*/ 35 h 334"/>
                <a:gd name="T26" fmla="*/ 186 w 330"/>
                <a:gd name="T27" fmla="*/ 32 h 334"/>
                <a:gd name="T28" fmla="*/ 173 w 330"/>
                <a:gd name="T29" fmla="*/ 0 h 334"/>
                <a:gd name="T30" fmla="*/ 156 w 330"/>
                <a:gd name="T31" fmla="*/ 0 h 334"/>
                <a:gd name="T32" fmla="*/ 137 w 330"/>
                <a:gd name="T33" fmla="*/ 33 h 334"/>
                <a:gd name="T34" fmla="*/ 125 w 330"/>
                <a:gd name="T35" fmla="*/ 36 h 334"/>
                <a:gd name="T36" fmla="*/ 101 w 330"/>
                <a:gd name="T37" fmla="*/ 13 h 334"/>
                <a:gd name="T38" fmla="*/ 85 w 330"/>
                <a:gd name="T39" fmla="*/ 20 h 334"/>
                <a:gd name="T40" fmla="*/ 91 w 330"/>
                <a:gd name="T41" fmla="*/ 52 h 334"/>
                <a:gd name="T42" fmla="*/ 77 w 330"/>
                <a:gd name="T43" fmla="*/ 62 h 334"/>
                <a:gd name="T44" fmla="*/ 42 w 330"/>
                <a:gd name="T45" fmla="*/ 57 h 334"/>
                <a:gd name="T46" fmla="*/ 31 w 330"/>
                <a:gd name="T47" fmla="*/ 68 h 334"/>
                <a:gd name="T48" fmla="*/ 47 w 330"/>
                <a:gd name="T49" fmla="*/ 97 h 334"/>
                <a:gd name="T50" fmla="*/ 38 w 330"/>
                <a:gd name="T51" fmla="*/ 117 h 334"/>
                <a:gd name="T52" fmla="*/ 12 w 330"/>
                <a:gd name="T53" fmla="*/ 121 h 334"/>
                <a:gd name="T54" fmla="*/ 2 w 330"/>
                <a:gd name="T55" fmla="*/ 130 h 334"/>
                <a:gd name="T56" fmla="*/ 22 w 330"/>
                <a:gd name="T57" fmla="*/ 150 h 334"/>
                <a:gd name="T58" fmla="*/ 28 w 330"/>
                <a:gd name="T59" fmla="*/ 170 h 334"/>
                <a:gd name="T60" fmla="*/ 0 w 330"/>
                <a:gd name="T61" fmla="*/ 196 h 334"/>
                <a:gd name="T62" fmla="*/ 3 w 330"/>
                <a:gd name="T63" fmla="*/ 209 h 334"/>
                <a:gd name="T64" fmla="*/ 19 w 330"/>
                <a:gd name="T65" fmla="*/ 214 h 334"/>
                <a:gd name="T66" fmla="*/ 41 w 330"/>
                <a:gd name="T67" fmla="*/ 227 h 334"/>
                <a:gd name="T68" fmla="*/ 43 w 330"/>
                <a:gd name="T69" fmla="*/ 245 h 334"/>
                <a:gd name="T70" fmla="*/ 36 w 330"/>
                <a:gd name="T71" fmla="*/ 274 h 334"/>
                <a:gd name="T72" fmla="*/ 62 w 330"/>
                <a:gd name="T73" fmla="*/ 268 h 334"/>
                <a:gd name="T74" fmla="*/ 79 w 330"/>
                <a:gd name="T75" fmla="*/ 274 h 334"/>
                <a:gd name="T76" fmla="*/ 87 w 330"/>
                <a:gd name="T77" fmla="*/ 299 h 334"/>
                <a:gd name="T78" fmla="*/ 92 w 330"/>
                <a:gd name="T79" fmla="*/ 318 h 334"/>
                <a:gd name="T80" fmla="*/ 111 w 330"/>
                <a:gd name="T81" fmla="*/ 310 h 334"/>
                <a:gd name="T82" fmla="*/ 130 w 330"/>
                <a:gd name="T83" fmla="*/ 300 h 334"/>
                <a:gd name="T84" fmla="*/ 148 w 330"/>
                <a:gd name="T85" fmla="*/ 303 h 334"/>
                <a:gd name="T86" fmla="*/ 159 w 330"/>
                <a:gd name="T87" fmla="*/ 334 h 334"/>
                <a:gd name="T88" fmla="*/ 176 w 330"/>
                <a:gd name="T89" fmla="*/ 327 h 334"/>
                <a:gd name="T90" fmla="*/ 195 w 330"/>
                <a:gd name="T91" fmla="*/ 301 h 334"/>
                <a:gd name="T92" fmla="*/ 209 w 330"/>
                <a:gd name="T93" fmla="*/ 297 h 334"/>
                <a:gd name="T94" fmla="*/ 230 w 330"/>
                <a:gd name="T95" fmla="*/ 321 h 334"/>
                <a:gd name="T96" fmla="*/ 245 w 330"/>
                <a:gd name="T97" fmla="*/ 314 h 334"/>
                <a:gd name="T98" fmla="*/ 243 w 330"/>
                <a:gd name="T99" fmla="*/ 280 h 334"/>
                <a:gd name="T100" fmla="*/ 258 w 330"/>
                <a:gd name="T101" fmla="*/ 268 h 334"/>
                <a:gd name="T102" fmla="*/ 290 w 330"/>
                <a:gd name="T103" fmla="*/ 278 h 334"/>
                <a:gd name="T104" fmla="*/ 301 w 330"/>
                <a:gd name="T105" fmla="*/ 264 h 334"/>
                <a:gd name="T106" fmla="*/ 284 w 330"/>
                <a:gd name="T107" fmla="*/ 235 h 334"/>
                <a:gd name="T108" fmla="*/ 294 w 330"/>
                <a:gd name="T109" fmla="*/ 214 h 334"/>
                <a:gd name="T110" fmla="*/ 326 w 330"/>
                <a:gd name="T111" fmla="*/ 213 h 334"/>
                <a:gd name="T112" fmla="*/ 329 w 330"/>
                <a:gd name="T113" fmla="*/ 201 h 334"/>
                <a:gd name="T114" fmla="*/ 165 w 330"/>
                <a:gd name="T115" fmla="*/ 26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4">
                  <a:moveTo>
                    <a:pt x="308" y="184"/>
                  </a:moveTo>
                  <a:cubicBezTo>
                    <a:pt x="306" y="183"/>
                    <a:pt x="304" y="182"/>
                    <a:pt x="301" y="181"/>
                  </a:cubicBezTo>
                  <a:cubicBezTo>
                    <a:pt x="301" y="180"/>
                    <a:pt x="302" y="178"/>
                    <a:pt x="302" y="177"/>
                  </a:cubicBezTo>
                  <a:cubicBezTo>
                    <a:pt x="302" y="174"/>
                    <a:pt x="302" y="172"/>
                    <a:pt x="302" y="170"/>
                  </a:cubicBezTo>
                  <a:cubicBezTo>
                    <a:pt x="302" y="168"/>
                    <a:pt x="302" y="167"/>
                    <a:pt x="302" y="167"/>
                  </a:cubicBezTo>
                  <a:cubicBezTo>
                    <a:pt x="302" y="167"/>
                    <a:pt x="302" y="166"/>
                    <a:pt x="302" y="165"/>
                  </a:cubicBezTo>
                  <a:cubicBezTo>
                    <a:pt x="302" y="163"/>
                    <a:pt x="302" y="161"/>
                    <a:pt x="302" y="158"/>
                  </a:cubicBezTo>
                  <a:cubicBezTo>
                    <a:pt x="302" y="156"/>
                    <a:pt x="301" y="155"/>
                    <a:pt x="301" y="153"/>
                  </a:cubicBezTo>
                  <a:cubicBezTo>
                    <a:pt x="304" y="152"/>
                    <a:pt x="306" y="151"/>
                    <a:pt x="308" y="150"/>
                  </a:cubicBezTo>
                  <a:cubicBezTo>
                    <a:pt x="314" y="147"/>
                    <a:pt x="319" y="145"/>
                    <a:pt x="323" y="143"/>
                  </a:cubicBezTo>
                  <a:cubicBezTo>
                    <a:pt x="327" y="140"/>
                    <a:pt x="330" y="139"/>
                    <a:pt x="330" y="139"/>
                  </a:cubicBezTo>
                  <a:cubicBezTo>
                    <a:pt x="330" y="139"/>
                    <a:pt x="329" y="138"/>
                    <a:pt x="329" y="136"/>
                  </a:cubicBezTo>
                  <a:cubicBezTo>
                    <a:pt x="329" y="135"/>
                    <a:pt x="329" y="134"/>
                    <a:pt x="329" y="133"/>
                  </a:cubicBezTo>
                  <a:cubicBezTo>
                    <a:pt x="328" y="132"/>
                    <a:pt x="328" y="131"/>
                    <a:pt x="328" y="130"/>
                  </a:cubicBezTo>
                  <a:cubicBezTo>
                    <a:pt x="328" y="129"/>
                    <a:pt x="327" y="128"/>
                    <a:pt x="327" y="127"/>
                  </a:cubicBezTo>
                  <a:cubicBezTo>
                    <a:pt x="327" y="126"/>
                    <a:pt x="327" y="126"/>
                    <a:pt x="327" y="125"/>
                  </a:cubicBezTo>
                  <a:cubicBezTo>
                    <a:pt x="327" y="125"/>
                    <a:pt x="327" y="125"/>
                    <a:pt x="326" y="124"/>
                  </a:cubicBezTo>
                  <a:cubicBezTo>
                    <a:pt x="326" y="123"/>
                    <a:pt x="326" y="121"/>
                    <a:pt x="326" y="121"/>
                  </a:cubicBezTo>
                  <a:cubicBezTo>
                    <a:pt x="326" y="121"/>
                    <a:pt x="323" y="121"/>
                    <a:pt x="318" y="121"/>
                  </a:cubicBezTo>
                  <a:cubicBezTo>
                    <a:pt x="317" y="121"/>
                    <a:pt x="316" y="121"/>
                    <a:pt x="314" y="121"/>
                  </a:cubicBezTo>
                  <a:cubicBezTo>
                    <a:pt x="313" y="121"/>
                    <a:pt x="312" y="121"/>
                    <a:pt x="310" y="121"/>
                  </a:cubicBezTo>
                  <a:cubicBezTo>
                    <a:pt x="308" y="121"/>
                    <a:pt x="304" y="121"/>
                    <a:pt x="301" y="121"/>
                  </a:cubicBezTo>
                  <a:cubicBezTo>
                    <a:pt x="299" y="121"/>
                    <a:pt x="296" y="121"/>
                    <a:pt x="294" y="121"/>
                  </a:cubicBezTo>
                  <a:cubicBezTo>
                    <a:pt x="293" y="119"/>
                    <a:pt x="293" y="118"/>
                    <a:pt x="292" y="117"/>
                  </a:cubicBezTo>
                  <a:cubicBezTo>
                    <a:pt x="291" y="114"/>
                    <a:pt x="290" y="112"/>
                    <a:pt x="290" y="110"/>
                  </a:cubicBezTo>
                  <a:cubicBezTo>
                    <a:pt x="289" y="109"/>
                    <a:pt x="288" y="108"/>
                    <a:pt x="288" y="108"/>
                  </a:cubicBezTo>
                  <a:cubicBezTo>
                    <a:pt x="288" y="108"/>
                    <a:pt x="288" y="107"/>
                    <a:pt x="287" y="105"/>
                  </a:cubicBezTo>
                  <a:cubicBezTo>
                    <a:pt x="287" y="104"/>
                    <a:pt x="285" y="102"/>
                    <a:pt x="284" y="99"/>
                  </a:cubicBezTo>
                  <a:cubicBezTo>
                    <a:pt x="284" y="99"/>
                    <a:pt x="283" y="98"/>
                    <a:pt x="283" y="97"/>
                  </a:cubicBezTo>
                  <a:cubicBezTo>
                    <a:pt x="282" y="97"/>
                    <a:pt x="282" y="96"/>
                    <a:pt x="282" y="95"/>
                  </a:cubicBezTo>
                  <a:cubicBezTo>
                    <a:pt x="283" y="93"/>
                    <a:pt x="285" y="92"/>
                    <a:pt x="287" y="90"/>
                  </a:cubicBezTo>
                  <a:cubicBezTo>
                    <a:pt x="290" y="85"/>
                    <a:pt x="294" y="80"/>
                    <a:pt x="297" y="76"/>
                  </a:cubicBezTo>
                  <a:cubicBezTo>
                    <a:pt x="299" y="73"/>
                    <a:pt x="301" y="70"/>
                    <a:pt x="301" y="70"/>
                  </a:cubicBezTo>
                  <a:cubicBezTo>
                    <a:pt x="301" y="70"/>
                    <a:pt x="300" y="69"/>
                    <a:pt x="299" y="68"/>
                  </a:cubicBezTo>
                  <a:cubicBezTo>
                    <a:pt x="298" y="67"/>
                    <a:pt x="297" y="65"/>
                    <a:pt x="296" y="63"/>
                  </a:cubicBezTo>
                  <a:cubicBezTo>
                    <a:pt x="295" y="62"/>
                    <a:pt x="294" y="61"/>
                    <a:pt x="294" y="60"/>
                  </a:cubicBezTo>
                  <a:cubicBezTo>
                    <a:pt x="293" y="60"/>
                    <a:pt x="292" y="59"/>
                    <a:pt x="292" y="58"/>
                  </a:cubicBezTo>
                  <a:cubicBezTo>
                    <a:pt x="291" y="57"/>
                    <a:pt x="290" y="56"/>
                    <a:pt x="290" y="56"/>
                  </a:cubicBezTo>
                  <a:cubicBezTo>
                    <a:pt x="290" y="56"/>
                    <a:pt x="289" y="57"/>
                    <a:pt x="288" y="57"/>
                  </a:cubicBezTo>
                  <a:cubicBezTo>
                    <a:pt x="287" y="57"/>
                    <a:pt x="285" y="58"/>
                    <a:pt x="283" y="59"/>
                  </a:cubicBezTo>
                  <a:cubicBezTo>
                    <a:pt x="279" y="61"/>
                    <a:pt x="273" y="63"/>
                    <a:pt x="268" y="66"/>
                  </a:cubicBezTo>
                  <a:cubicBezTo>
                    <a:pt x="265" y="67"/>
                    <a:pt x="263" y="68"/>
                    <a:pt x="261" y="69"/>
                  </a:cubicBezTo>
                  <a:cubicBezTo>
                    <a:pt x="260" y="68"/>
                    <a:pt x="259" y="67"/>
                    <a:pt x="258" y="66"/>
                  </a:cubicBezTo>
                  <a:cubicBezTo>
                    <a:pt x="256" y="64"/>
                    <a:pt x="254" y="63"/>
                    <a:pt x="252" y="62"/>
                  </a:cubicBezTo>
                  <a:cubicBezTo>
                    <a:pt x="252" y="61"/>
                    <a:pt x="251" y="61"/>
                    <a:pt x="251" y="60"/>
                  </a:cubicBezTo>
                  <a:cubicBezTo>
                    <a:pt x="251" y="60"/>
                    <a:pt x="250" y="60"/>
                    <a:pt x="250" y="60"/>
                  </a:cubicBezTo>
                  <a:cubicBezTo>
                    <a:pt x="250" y="60"/>
                    <a:pt x="250" y="59"/>
                    <a:pt x="248" y="58"/>
                  </a:cubicBezTo>
                  <a:cubicBezTo>
                    <a:pt x="247" y="57"/>
                    <a:pt x="245" y="56"/>
                    <a:pt x="243" y="54"/>
                  </a:cubicBezTo>
                  <a:cubicBezTo>
                    <a:pt x="242" y="54"/>
                    <a:pt x="240" y="53"/>
                    <a:pt x="239" y="52"/>
                  </a:cubicBezTo>
                  <a:cubicBezTo>
                    <a:pt x="240" y="49"/>
                    <a:pt x="240" y="47"/>
                    <a:pt x="241" y="44"/>
                  </a:cubicBezTo>
                  <a:cubicBezTo>
                    <a:pt x="242" y="42"/>
                    <a:pt x="242" y="39"/>
                    <a:pt x="243" y="36"/>
                  </a:cubicBezTo>
                  <a:cubicBezTo>
                    <a:pt x="243" y="33"/>
                    <a:pt x="244" y="31"/>
                    <a:pt x="244" y="28"/>
                  </a:cubicBezTo>
                  <a:cubicBezTo>
                    <a:pt x="245" y="24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4" y="20"/>
                    <a:pt x="244" y="20"/>
                    <a:pt x="243" y="19"/>
                  </a:cubicBezTo>
                  <a:cubicBezTo>
                    <a:pt x="241" y="19"/>
                    <a:pt x="239" y="18"/>
                    <a:pt x="237" y="17"/>
                  </a:cubicBezTo>
                  <a:cubicBezTo>
                    <a:pt x="235" y="16"/>
                    <a:pt x="233" y="15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29" y="13"/>
                    <a:pt x="229" y="13"/>
                  </a:cubicBezTo>
                  <a:cubicBezTo>
                    <a:pt x="229" y="13"/>
                    <a:pt x="227" y="15"/>
                    <a:pt x="224" y="19"/>
                  </a:cubicBezTo>
                  <a:cubicBezTo>
                    <a:pt x="223" y="20"/>
                    <a:pt x="221" y="22"/>
                    <a:pt x="219" y="24"/>
                  </a:cubicBezTo>
                  <a:cubicBezTo>
                    <a:pt x="217" y="27"/>
                    <a:pt x="215" y="29"/>
                    <a:pt x="214" y="31"/>
                  </a:cubicBezTo>
                  <a:cubicBezTo>
                    <a:pt x="212" y="33"/>
                    <a:pt x="211" y="35"/>
                    <a:pt x="209" y="37"/>
                  </a:cubicBezTo>
                  <a:cubicBezTo>
                    <a:pt x="208" y="37"/>
                    <a:pt x="206" y="36"/>
                    <a:pt x="205" y="36"/>
                  </a:cubicBezTo>
                  <a:cubicBezTo>
                    <a:pt x="203" y="36"/>
                    <a:pt x="202" y="35"/>
                    <a:pt x="201" y="35"/>
                  </a:cubicBezTo>
                  <a:cubicBezTo>
                    <a:pt x="200" y="35"/>
                    <a:pt x="200" y="35"/>
                    <a:pt x="199" y="34"/>
                  </a:cubicBezTo>
                  <a:cubicBezTo>
                    <a:pt x="199" y="34"/>
                    <a:pt x="198" y="34"/>
                    <a:pt x="198" y="34"/>
                  </a:cubicBezTo>
                  <a:cubicBezTo>
                    <a:pt x="196" y="34"/>
                    <a:pt x="195" y="34"/>
                    <a:pt x="195" y="34"/>
                  </a:cubicBezTo>
                  <a:cubicBezTo>
                    <a:pt x="195" y="34"/>
                    <a:pt x="194" y="33"/>
                    <a:pt x="193" y="33"/>
                  </a:cubicBezTo>
                  <a:cubicBezTo>
                    <a:pt x="191" y="33"/>
                    <a:pt x="189" y="32"/>
                    <a:pt x="186" y="32"/>
                  </a:cubicBezTo>
                  <a:cubicBezTo>
                    <a:pt x="185" y="32"/>
                    <a:pt x="183" y="31"/>
                    <a:pt x="181" y="31"/>
                  </a:cubicBezTo>
                  <a:cubicBezTo>
                    <a:pt x="181" y="29"/>
                    <a:pt x="181" y="26"/>
                    <a:pt x="180" y="24"/>
                  </a:cubicBezTo>
                  <a:cubicBezTo>
                    <a:pt x="179" y="18"/>
                    <a:pt x="177" y="12"/>
                    <a:pt x="176" y="8"/>
                  </a:cubicBezTo>
                  <a:cubicBezTo>
                    <a:pt x="175" y="3"/>
                    <a:pt x="174" y="0"/>
                    <a:pt x="174" y="0"/>
                  </a:cubicBezTo>
                  <a:cubicBezTo>
                    <a:pt x="174" y="0"/>
                    <a:pt x="174" y="0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69" y="0"/>
                    <a:pt x="167" y="0"/>
                    <a:pt x="165" y="0"/>
                  </a:cubicBezTo>
                  <a:cubicBezTo>
                    <a:pt x="163" y="0"/>
                    <a:pt x="160" y="0"/>
                    <a:pt x="159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3"/>
                    <a:pt x="154" y="8"/>
                  </a:cubicBezTo>
                  <a:cubicBezTo>
                    <a:pt x="153" y="12"/>
                    <a:pt x="151" y="18"/>
                    <a:pt x="150" y="24"/>
                  </a:cubicBezTo>
                  <a:cubicBezTo>
                    <a:pt x="149" y="26"/>
                    <a:pt x="149" y="29"/>
                    <a:pt x="148" y="31"/>
                  </a:cubicBezTo>
                  <a:cubicBezTo>
                    <a:pt x="147" y="31"/>
                    <a:pt x="145" y="32"/>
                    <a:pt x="144" y="32"/>
                  </a:cubicBezTo>
                  <a:cubicBezTo>
                    <a:pt x="141" y="32"/>
                    <a:pt x="139" y="33"/>
                    <a:pt x="137" y="33"/>
                  </a:cubicBezTo>
                  <a:cubicBezTo>
                    <a:pt x="135" y="33"/>
                    <a:pt x="134" y="34"/>
                    <a:pt x="134" y="34"/>
                  </a:cubicBezTo>
                  <a:cubicBezTo>
                    <a:pt x="134" y="34"/>
                    <a:pt x="133" y="34"/>
                    <a:pt x="132" y="34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5"/>
                    <a:pt x="129" y="35"/>
                    <a:pt x="129" y="35"/>
                  </a:cubicBezTo>
                  <a:cubicBezTo>
                    <a:pt x="128" y="35"/>
                    <a:pt x="126" y="36"/>
                    <a:pt x="125" y="36"/>
                  </a:cubicBezTo>
                  <a:cubicBezTo>
                    <a:pt x="124" y="36"/>
                    <a:pt x="122" y="37"/>
                    <a:pt x="121" y="37"/>
                  </a:cubicBezTo>
                  <a:cubicBezTo>
                    <a:pt x="119" y="35"/>
                    <a:pt x="118" y="33"/>
                    <a:pt x="116" y="31"/>
                  </a:cubicBezTo>
                  <a:cubicBezTo>
                    <a:pt x="114" y="29"/>
                    <a:pt x="112" y="27"/>
                    <a:pt x="111" y="24"/>
                  </a:cubicBezTo>
                  <a:cubicBezTo>
                    <a:pt x="109" y="22"/>
                    <a:pt x="107" y="20"/>
                    <a:pt x="106" y="19"/>
                  </a:cubicBezTo>
                  <a:cubicBezTo>
                    <a:pt x="103" y="15"/>
                    <a:pt x="101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6" y="15"/>
                    <a:pt x="94" y="16"/>
                    <a:pt x="92" y="17"/>
                  </a:cubicBezTo>
                  <a:cubicBezTo>
                    <a:pt x="90" y="18"/>
                    <a:pt x="88" y="19"/>
                    <a:pt x="87" y="19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1"/>
                    <a:pt x="84" y="21"/>
                    <a:pt x="84" y="21"/>
                  </a:cubicBezTo>
                  <a:cubicBezTo>
                    <a:pt x="84" y="21"/>
                    <a:pt x="85" y="24"/>
                    <a:pt x="86" y="28"/>
                  </a:cubicBezTo>
                  <a:cubicBezTo>
                    <a:pt x="86" y="31"/>
                    <a:pt x="87" y="33"/>
                    <a:pt x="87" y="36"/>
                  </a:cubicBezTo>
                  <a:cubicBezTo>
                    <a:pt x="88" y="39"/>
                    <a:pt x="88" y="42"/>
                    <a:pt x="89" y="44"/>
                  </a:cubicBezTo>
                  <a:cubicBezTo>
                    <a:pt x="90" y="47"/>
                    <a:pt x="90" y="49"/>
                    <a:pt x="91" y="52"/>
                  </a:cubicBezTo>
                  <a:cubicBezTo>
                    <a:pt x="90" y="53"/>
                    <a:pt x="88" y="54"/>
                    <a:pt x="87" y="54"/>
                  </a:cubicBezTo>
                  <a:cubicBezTo>
                    <a:pt x="85" y="56"/>
                    <a:pt x="83" y="57"/>
                    <a:pt x="82" y="58"/>
                  </a:cubicBezTo>
                  <a:cubicBezTo>
                    <a:pt x="80" y="59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8" y="61"/>
                    <a:pt x="77" y="62"/>
                  </a:cubicBezTo>
                  <a:cubicBezTo>
                    <a:pt x="76" y="63"/>
                    <a:pt x="74" y="64"/>
                    <a:pt x="72" y="66"/>
                  </a:cubicBezTo>
                  <a:cubicBezTo>
                    <a:pt x="71" y="67"/>
                    <a:pt x="70" y="68"/>
                    <a:pt x="69" y="69"/>
                  </a:cubicBezTo>
                  <a:cubicBezTo>
                    <a:pt x="67" y="68"/>
                    <a:pt x="64" y="67"/>
                    <a:pt x="62" y="66"/>
                  </a:cubicBezTo>
                  <a:cubicBezTo>
                    <a:pt x="57" y="63"/>
                    <a:pt x="51" y="61"/>
                    <a:pt x="47" y="59"/>
                  </a:cubicBezTo>
                  <a:cubicBezTo>
                    <a:pt x="45" y="58"/>
                    <a:pt x="43" y="57"/>
                    <a:pt x="42" y="57"/>
                  </a:cubicBezTo>
                  <a:cubicBezTo>
                    <a:pt x="41" y="57"/>
                    <a:pt x="40" y="56"/>
                    <a:pt x="40" y="56"/>
                  </a:cubicBezTo>
                  <a:cubicBezTo>
                    <a:pt x="40" y="56"/>
                    <a:pt x="39" y="57"/>
                    <a:pt x="38" y="58"/>
                  </a:cubicBezTo>
                  <a:cubicBezTo>
                    <a:pt x="38" y="59"/>
                    <a:pt x="37" y="60"/>
                    <a:pt x="36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5"/>
                    <a:pt x="32" y="67"/>
                    <a:pt x="31" y="68"/>
                  </a:cubicBezTo>
                  <a:cubicBezTo>
                    <a:pt x="30" y="69"/>
                    <a:pt x="29" y="70"/>
                    <a:pt x="29" y="70"/>
                  </a:cubicBezTo>
                  <a:cubicBezTo>
                    <a:pt x="29" y="70"/>
                    <a:pt x="31" y="73"/>
                    <a:pt x="33" y="76"/>
                  </a:cubicBezTo>
                  <a:cubicBezTo>
                    <a:pt x="36" y="80"/>
                    <a:pt x="40" y="85"/>
                    <a:pt x="43" y="90"/>
                  </a:cubicBezTo>
                  <a:cubicBezTo>
                    <a:pt x="45" y="92"/>
                    <a:pt x="47" y="93"/>
                    <a:pt x="48" y="95"/>
                  </a:cubicBezTo>
                  <a:cubicBezTo>
                    <a:pt x="48" y="96"/>
                    <a:pt x="47" y="97"/>
                    <a:pt x="47" y="97"/>
                  </a:cubicBezTo>
                  <a:cubicBezTo>
                    <a:pt x="47" y="98"/>
                    <a:pt x="46" y="99"/>
                    <a:pt x="46" y="99"/>
                  </a:cubicBezTo>
                  <a:cubicBezTo>
                    <a:pt x="44" y="102"/>
                    <a:pt x="43" y="104"/>
                    <a:pt x="43" y="105"/>
                  </a:cubicBezTo>
                  <a:cubicBezTo>
                    <a:pt x="42" y="107"/>
                    <a:pt x="41" y="108"/>
                    <a:pt x="41" y="108"/>
                  </a:cubicBezTo>
                  <a:cubicBezTo>
                    <a:pt x="41" y="108"/>
                    <a:pt x="41" y="109"/>
                    <a:pt x="40" y="110"/>
                  </a:cubicBezTo>
                  <a:cubicBezTo>
                    <a:pt x="40" y="112"/>
                    <a:pt x="39" y="114"/>
                    <a:pt x="38" y="117"/>
                  </a:cubicBezTo>
                  <a:cubicBezTo>
                    <a:pt x="37" y="118"/>
                    <a:pt x="36" y="119"/>
                    <a:pt x="36" y="121"/>
                  </a:cubicBezTo>
                  <a:cubicBezTo>
                    <a:pt x="33" y="121"/>
                    <a:pt x="31" y="121"/>
                    <a:pt x="28" y="121"/>
                  </a:cubicBezTo>
                  <a:cubicBezTo>
                    <a:pt x="25" y="121"/>
                    <a:pt x="22" y="121"/>
                    <a:pt x="19" y="121"/>
                  </a:cubicBezTo>
                  <a:cubicBezTo>
                    <a:pt x="18" y="121"/>
                    <a:pt x="17" y="121"/>
                    <a:pt x="15" y="121"/>
                  </a:cubicBezTo>
                  <a:cubicBezTo>
                    <a:pt x="14" y="121"/>
                    <a:pt x="13" y="121"/>
                    <a:pt x="12" y="121"/>
                  </a:cubicBezTo>
                  <a:cubicBezTo>
                    <a:pt x="7" y="121"/>
                    <a:pt x="4" y="121"/>
                    <a:pt x="4" y="121"/>
                  </a:cubicBezTo>
                  <a:cubicBezTo>
                    <a:pt x="4" y="121"/>
                    <a:pt x="4" y="123"/>
                    <a:pt x="3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6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1"/>
                    <a:pt x="1" y="132"/>
                    <a:pt x="1" y="133"/>
                  </a:cubicBezTo>
                  <a:cubicBezTo>
                    <a:pt x="1" y="134"/>
                    <a:pt x="1" y="135"/>
                    <a:pt x="1" y="136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3" y="140"/>
                    <a:pt x="7" y="143"/>
                  </a:cubicBezTo>
                  <a:cubicBezTo>
                    <a:pt x="11" y="145"/>
                    <a:pt x="16" y="147"/>
                    <a:pt x="22" y="150"/>
                  </a:cubicBezTo>
                  <a:cubicBezTo>
                    <a:pt x="24" y="151"/>
                    <a:pt x="26" y="152"/>
                    <a:pt x="29" y="153"/>
                  </a:cubicBezTo>
                  <a:cubicBezTo>
                    <a:pt x="28" y="155"/>
                    <a:pt x="28" y="156"/>
                    <a:pt x="28" y="158"/>
                  </a:cubicBezTo>
                  <a:cubicBezTo>
                    <a:pt x="28" y="161"/>
                    <a:pt x="28" y="163"/>
                    <a:pt x="28" y="165"/>
                  </a:cubicBezTo>
                  <a:cubicBezTo>
                    <a:pt x="28" y="166"/>
                    <a:pt x="28" y="167"/>
                    <a:pt x="28" y="167"/>
                  </a:cubicBezTo>
                  <a:cubicBezTo>
                    <a:pt x="28" y="167"/>
                    <a:pt x="28" y="168"/>
                    <a:pt x="28" y="170"/>
                  </a:cubicBezTo>
                  <a:cubicBezTo>
                    <a:pt x="28" y="172"/>
                    <a:pt x="28" y="174"/>
                    <a:pt x="28" y="177"/>
                  </a:cubicBezTo>
                  <a:cubicBezTo>
                    <a:pt x="28" y="178"/>
                    <a:pt x="28" y="180"/>
                    <a:pt x="29" y="181"/>
                  </a:cubicBezTo>
                  <a:cubicBezTo>
                    <a:pt x="26" y="182"/>
                    <a:pt x="24" y="183"/>
                    <a:pt x="22" y="184"/>
                  </a:cubicBezTo>
                  <a:cubicBezTo>
                    <a:pt x="16" y="187"/>
                    <a:pt x="11" y="190"/>
                    <a:pt x="7" y="192"/>
                  </a:cubicBezTo>
                  <a:cubicBezTo>
                    <a:pt x="3" y="194"/>
                    <a:pt x="0" y="196"/>
                    <a:pt x="0" y="196"/>
                  </a:cubicBezTo>
                  <a:cubicBezTo>
                    <a:pt x="0" y="196"/>
                    <a:pt x="0" y="197"/>
                    <a:pt x="1" y="198"/>
                  </a:cubicBezTo>
                  <a:cubicBezTo>
                    <a:pt x="1" y="199"/>
                    <a:pt x="1" y="200"/>
                    <a:pt x="1" y="201"/>
                  </a:cubicBezTo>
                  <a:cubicBezTo>
                    <a:pt x="1" y="202"/>
                    <a:pt x="2" y="203"/>
                    <a:pt x="2" y="204"/>
                  </a:cubicBezTo>
                  <a:cubicBezTo>
                    <a:pt x="2" y="205"/>
                    <a:pt x="2" y="207"/>
                    <a:pt x="3" y="208"/>
                  </a:cubicBezTo>
                  <a:cubicBezTo>
                    <a:pt x="3" y="208"/>
                    <a:pt x="3" y="209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2"/>
                    <a:pt x="4" y="213"/>
                    <a:pt x="4" y="213"/>
                  </a:cubicBezTo>
                  <a:cubicBezTo>
                    <a:pt x="4" y="213"/>
                    <a:pt x="7" y="213"/>
                    <a:pt x="12" y="214"/>
                  </a:cubicBezTo>
                  <a:cubicBezTo>
                    <a:pt x="13" y="214"/>
                    <a:pt x="14" y="214"/>
                    <a:pt x="15" y="214"/>
                  </a:cubicBezTo>
                  <a:cubicBezTo>
                    <a:pt x="17" y="214"/>
                    <a:pt x="18" y="214"/>
                    <a:pt x="19" y="214"/>
                  </a:cubicBezTo>
                  <a:cubicBezTo>
                    <a:pt x="22" y="214"/>
                    <a:pt x="25" y="214"/>
                    <a:pt x="28" y="214"/>
                  </a:cubicBezTo>
                  <a:cubicBezTo>
                    <a:pt x="31" y="214"/>
                    <a:pt x="33" y="214"/>
                    <a:pt x="36" y="214"/>
                  </a:cubicBezTo>
                  <a:cubicBezTo>
                    <a:pt x="36" y="215"/>
                    <a:pt x="37" y="217"/>
                    <a:pt x="38" y="218"/>
                  </a:cubicBezTo>
                  <a:cubicBezTo>
                    <a:pt x="39" y="221"/>
                    <a:pt x="40" y="223"/>
                    <a:pt x="40" y="224"/>
                  </a:cubicBezTo>
                  <a:cubicBezTo>
                    <a:pt x="41" y="226"/>
                    <a:pt x="41" y="227"/>
                    <a:pt x="41" y="227"/>
                  </a:cubicBezTo>
                  <a:cubicBezTo>
                    <a:pt x="41" y="227"/>
                    <a:pt x="42" y="228"/>
                    <a:pt x="43" y="229"/>
                  </a:cubicBezTo>
                  <a:cubicBezTo>
                    <a:pt x="43" y="231"/>
                    <a:pt x="44" y="233"/>
                    <a:pt x="46" y="235"/>
                  </a:cubicBezTo>
                  <a:cubicBezTo>
                    <a:pt x="46" y="236"/>
                    <a:pt x="47" y="237"/>
                    <a:pt x="47" y="237"/>
                  </a:cubicBezTo>
                  <a:cubicBezTo>
                    <a:pt x="47" y="238"/>
                    <a:pt x="48" y="239"/>
                    <a:pt x="48" y="239"/>
                  </a:cubicBezTo>
                  <a:cubicBezTo>
                    <a:pt x="47" y="241"/>
                    <a:pt x="45" y="243"/>
                    <a:pt x="43" y="245"/>
                  </a:cubicBezTo>
                  <a:cubicBezTo>
                    <a:pt x="40" y="250"/>
                    <a:pt x="36" y="254"/>
                    <a:pt x="33" y="258"/>
                  </a:cubicBezTo>
                  <a:cubicBezTo>
                    <a:pt x="31" y="262"/>
                    <a:pt x="29" y="264"/>
                    <a:pt x="29" y="264"/>
                  </a:cubicBezTo>
                  <a:cubicBezTo>
                    <a:pt x="29" y="264"/>
                    <a:pt x="30" y="265"/>
                    <a:pt x="31" y="267"/>
                  </a:cubicBezTo>
                  <a:cubicBezTo>
                    <a:pt x="32" y="268"/>
                    <a:pt x="33" y="270"/>
                    <a:pt x="34" y="271"/>
                  </a:cubicBezTo>
                  <a:cubicBezTo>
                    <a:pt x="35" y="272"/>
                    <a:pt x="36" y="273"/>
                    <a:pt x="36" y="274"/>
                  </a:cubicBezTo>
                  <a:cubicBezTo>
                    <a:pt x="37" y="275"/>
                    <a:pt x="38" y="276"/>
                    <a:pt x="38" y="276"/>
                  </a:cubicBezTo>
                  <a:cubicBezTo>
                    <a:pt x="39" y="277"/>
                    <a:pt x="40" y="278"/>
                    <a:pt x="40" y="278"/>
                  </a:cubicBezTo>
                  <a:cubicBezTo>
                    <a:pt x="40" y="278"/>
                    <a:pt x="41" y="278"/>
                    <a:pt x="42" y="277"/>
                  </a:cubicBezTo>
                  <a:cubicBezTo>
                    <a:pt x="43" y="277"/>
                    <a:pt x="45" y="276"/>
                    <a:pt x="47" y="275"/>
                  </a:cubicBezTo>
                  <a:cubicBezTo>
                    <a:pt x="51" y="274"/>
                    <a:pt x="57" y="271"/>
                    <a:pt x="62" y="268"/>
                  </a:cubicBezTo>
                  <a:cubicBezTo>
                    <a:pt x="64" y="267"/>
                    <a:pt x="67" y="266"/>
                    <a:pt x="69" y="265"/>
                  </a:cubicBezTo>
                  <a:cubicBezTo>
                    <a:pt x="70" y="266"/>
                    <a:pt x="71" y="267"/>
                    <a:pt x="72" y="268"/>
                  </a:cubicBezTo>
                  <a:cubicBezTo>
                    <a:pt x="74" y="270"/>
                    <a:pt x="76" y="272"/>
                    <a:pt x="77" y="273"/>
                  </a:cubicBezTo>
                  <a:cubicBezTo>
                    <a:pt x="78" y="273"/>
                    <a:pt x="79" y="274"/>
                    <a:pt x="79" y="274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4"/>
                    <a:pt x="80" y="275"/>
                    <a:pt x="82" y="276"/>
                  </a:cubicBezTo>
                  <a:cubicBezTo>
                    <a:pt x="83" y="277"/>
                    <a:pt x="85" y="278"/>
                    <a:pt x="87" y="280"/>
                  </a:cubicBezTo>
                  <a:cubicBezTo>
                    <a:pt x="88" y="281"/>
                    <a:pt x="90" y="282"/>
                    <a:pt x="91" y="283"/>
                  </a:cubicBezTo>
                  <a:cubicBezTo>
                    <a:pt x="90" y="285"/>
                    <a:pt x="90" y="288"/>
                    <a:pt x="89" y="290"/>
                  </a:cubicBezTo>
                  <a:cubicBezTo>
                    <a:pt x="88" y="293"/>
                    <a:pt x="88" y="296"/>
                    <a:pt x="87" y="299"/>
                  </a:cubicBezTo>
                  <a:cubicBezTo>
                    <a:pt x="87" y="301"/>
                    <a:pt x="86" y="304"/>
                    <a:pt x="86" y="306"/>
                  </a:cubicBezTo>
                  <a:cubicBezTo>
                    <a:pt x="85" y="311"/>
                    <a:pt x="84" y="314"/>
                    <a:pt x="84" y="314"/>
                  </a:cubicBezTo>
                  <a:cubicBezTo>
                    <a:pt x="84" y="314"/>
                    <a:pt x="85" y="314"/>
                    <a:pt x="85" y="314"/>
                  </a:cubicBezTo>
                  <a:cubicBezTo>
                    <a:pt x="86" y="314"/>
                    <a:pt x="86" y="315"/>
                    <a:pt x="87" y="315"/>
                  </a:cubicBezTo>
                  <a:cubicBezTo>
                    <a:pt x="88" y="316"/>
                    <a:pt x="90" y="317"/>
                    <a:pt x="92" y="318"/>
                  </a:cubicBezTo>
                  <a:cubicBezTo>
                    <a:pt x="94" y="319"/>
                    <a:pt x="96" y="320"/>
                    <a:pt x="98" y="320"/>
                  </a:cubicBezTo>
                  <a:cubicBezTo>
                    <a:pt x="99" y="321"/>
                    <a:pt x="99" y="321"/>
                    <a:pt x="100" y="321"/>
                  </a:cubicBezTo>
                  <a:cubicBezTo>
                    <a:pt x="100" y="321"/>
                    <a:pt x="101" y="321"/>
                    <a:pt x="101" y="321"/>
                  </a:cubicBezTo>
                  <a:cubicBezTo>
                    <a:pt x="101" y="321"/>
                    <a:pt x="103" y="319"/>
                    <a:pt x="106" y="316"/>
                  </a:cubicBezTo>
                  <a:cubicBezTo>
                    <a:pt x="107" y="314"/>
                    <a:pt x="109" y="312"/>
                    <a:pt x="111" y="310"/>
                  </a:cubicBezTo>
                  <a:cubicBezTo>
                    <a:pt x="112" y="308"/>
                    <a:pt x="114" y="306"/>
                    <a:pt x="116" y="303"/>
                  </a:cubicBezTo>
                  <a:cubicBezTo>
                    <a:pt x="118" y="301"/>
                    <a:pt x="119" y="299"/>
                    <a:pt x="121" y="297"/>
                  </a:cubicBezTo>
                  <a:cubicBezTo>
                    <a:pt x="122" y="298"/>
                    <a:pt x="124" y="298"/>
                    <a:pt x="125" y="298"/>
                  </a:cubicBezTo>
                  <a:cubicBezTo>
                    <a:pt x="126" y="299"/>
                    <a:pt x="128" y="299"/>
                    <a:pt x="129" y="300"/>
                  </a:cubicBezTo>
                  <a:cubicBezTo>
                    <a:pt x="129" y="300"/>
                    <a:pt x="130" y="300"/>
                    <a:pt x="130" y="300"/>
                  </a:cubicBezTo>
                  <a:cubicBezTo>
                    <a:pt x="131" y="300"/>
                    <a:pt x="131" y="300"/>
                    <a:pt x="132" y="300"/>
                  </a:cubicBezTo>
                  <a:cubicBezTo>
                    <a:pt x="133" y="301"/>
                    <a:pt x="134" y="301"/>
                    <a:pt x="134" y="301"/>
                  </a:cubicBezTo>
                  <a:cubicBezTo>
                    <a:pt x="134" y="301"/>
                    <a:pt x="135" y="301"/>
                    <a:pt x="137" y="302"/>
                  </a:cubicBezTo>
                  <a:cubicBezTo>
                    <a:pt x="139" y="302"/>
                    <a:pt x="141" y="302"/>
                    <a:pt x="144" y="303"/>
                  </a:cubicBezTo>
                  <a:cubicBezTo>
                    <a:pt x="145" y="303"/>
                    <a:pt x="147" y="303"/>
                    <a:pt x="148" y="303"/>
                  </a:cubicBezTo>
                  <a:cubicBezTo>
                    <a:pt x="149" y="306"/>
                    <a:pt x="149" y="308"/>
                    <a:pt x="150" y="311"/>
                  </a:cubicBezTo>
                  <a:cubicBezTo>
                    <a:pt x="151" y="317"/>
                    <a:pt x="153" y="322"/>
                    <a:pt x="154" y="327"/>
                  </a:cubicBezTo>
                  <a:cubicBezTo>
                    <a:pt x="155" y="331"/>
                    <a:pt x="156" y="334"/>
                    <a:pt x="156" y="334"/>
                  </a:cubicBezTo>
                  <a:cubicBezTo>
                    <a:pt x="156" y="334"/>
                    <a:pt x="156" y="334"/>
                    <a:pt x="157" y="334"/>
                  </a:cubicBezTo>
                  <a:cubicBezTo>
                    <a:pt x="157" y="334"/>
                    <a:pt x="158" y="334"/>
                    <a:pt x="159" y="334"/>
                  </a:cubicBezTo>
                  <a:cubicBezTo>
                    <a:pt x="160" y="334"/>
                    <a:pt x="163" y="334"/>
                    <a:pt x="165" y="334"/>
                  </a:cubicBezTo>
                  <a:cubicBezTo>
                    <a:pt x="167" y="334"/>
                    <a:pt x="169" y="334"/>
                    <a:pt x="171" y="334"/>
                  </a:cubicBezTo>
                  <a:cubicBezTo>
                    <a:pt x="172" y="334"/>
                    <a:pt x="173" y="334"/>
                    <a:pt x="173" y="334"/>
                  </a:cubicBezTo>
                  <a:cubicBezTo>
                    <a:pt x="174" y="334"/>
                    <a:pt x="174" y="334"/>
                    <a:pt x="174" y="334"/>
                  </a:cubicBezTo>
                  <a:cubicBezTo>
                    <a:pt x="174" y="334"/>
                    <a:pt x="175" y="331"/>
                    <a:pt x="176" y="327"/>
                  </a:cubicBezTo>
                  <a:cubicBezTo>
                    <a:pt x="177" y="322"/>
                    <a:pt x="179" y="317"/>
                    <a:pt x="180" y="311"/>
                  </a:cubicBezTo>
                  <a:cubicBezTo>
                    <a:pt x="181" y="308"/>
                    <a:pt x="181" y="306"/>
                    <a:pt x="181" y="303"/>
                  </a:cubicBezTo>
                  <a:cubicBezTo>
                    <a:pt x="183" y="303"/>
                    <a:pt x="185" y="303"/>
                    <a:pt x="186" y="303"/>
                  </a:cubicBezTo>
                  <a:cubicBezTo>
                    <a:pt x="189" y="302"/>
                    <a:pt x="191" y="302"/>
                    <a:pt x="193" y="302"/>
                  </a:cubicBezTo>
                  <a:cubicBezTo>
                    <a:pt x="194" y="301"/>
                    <a:pt x="195" y="301"/>
                    <a:pt x="195" y="301"/>
                  </a:cubicBezTo>
                  <a:cubicBezTo>
                    <a:pt x="195" y="301"/>
                    <a:pt x="196" y="301"/>
                    <a:pt x="198" y="300"/>
                  </a:cubicBezTo>
                  <a:cubicBezTo>
                    <a:pt x="198" y="300"/>
                    <a:pt x="199" y="300"/>
                    <a:pt x="199" y="300"/>
                  </a:cubicBezTo>
                  <a:cubicBezTo>
                    <a:pt x="200" y="300"/>
                    <a:pt x="200" y="300"/>
                    <a:pt x="201" y="300"/>
                  </a:cubicBezTo>
                  <a:cubicBezTo>
                    <a:pt x="202" y="299"/>
                    <a:pt x="203" y="299"/>
                    <a:pt x="205" y="298"/>
                  </a:cubicBezTo>
                  <a:cubicBezTo>
                    <a:pt x="206" y="298"/>
                    <a:pt x="208" y="298"/>
                    <a:pt x="209" y="297"/>
                  </a:cubicBezTo>
                  <a:cubicBezTo>
                    <a:pt x="211" y="299"/>
                    <a:pt x="212" y="301"/>
                    <a:pt x="214" y="303"/>
                  </a:cubicBezTo>
                  <a:cubicBezTo>
                    <a:pt x="215" y="306"/>
                    <a:pt x="217" y="308"/>
                    <a:pt x="219" y="310"/>
                  </a:cubicBezTo>
                  <a:cubicBezTo>
                    <a:pt x="221" y="312"/>
                    <a:pt x="223" y="314"/>
                    <a:pt x="224" y="316"/>
                  </a:cubicBezTo>
                  <a:cubicBezTo>
                    <a:pt x="227" y="319"/>
                    <a:pt x="229" y="321"/>
                    <a:pt x="229" y="321"/>
                  </a:cubicBezTo>
                  <a:cubicBezTo>
                    <a:pt x="229" y="321"/>
                    <a:pt x="230" y="321"/>
                    <a:pt x="230" y="321"/>
                  </a:cubicBezTo>
                  <a:cubicBezTo>
                    <a:pt x="230" y="321"/>
                    <a:pt x="231" y="321"/>
                    <a:pt x="232" y="320"/>
                  </a:cubicBezTo>
                  <a:cubicBezTo>
                    <a:pt x="233" y="320"/>
                    <a:pt x="235" y="319"/>
                    <a:pt x="237" y="318"/>
                  </a:cubicBezTo>
                  <a:cubicBezTo>
                    <a:pt x="239" y="317"/>
                    <a:pt x="241" y="316"/>
                    <a:pt x="243" y="315"/>
                  </a:cubicBezTo>
                  <a:cubicBezTo>
                    <a:pt x="244" y="315"/>
                    <a:pt x="244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1"/>
                    <a:pt x="244" y="306"/>
                  </a:cubicBezTo>
                  <a:cubicBezTo>
                    <a:pt x="244" y="304"/>
                    <a:pt x="243" y="301"/>
                    <a:pt x="243" y="299"/>
                  </a:cubicBezTo>
                  <a:cubicBezTo>
                    <a:pt x="242" y="296"/>
                    <a:pt x="242" y="293"/>
                    <a:pt x="241" y="290"/>
                  </a:cubicBezTo>
                  <a:cubicBezTo>
                    <a:pt x="240" y="288"/>
                    <a:pt x="240" y="285"/>
                    <a:pt x="239" y="283"/>
                  </a:cubicBezTo>
                  <a:cubicBezTo>
                    <a:pt x="240" y="282"/>
                    <a:pt x="242" y="281"/>
                    <a:pt x="243" y="280"/>
                  </a:cubicBezTo>
                  <a:cubicBezTo>
                    <a:pt x="245" y="278"/>
                    <a:pt x="247" y="277"/>
                    <a:pt x="248" y="276"/>
                  </a:cubicBezTo>
                  <a:cubicBezTo>
                    <a:pt x="250" y="275"/>
                    <a:pt x="250" y="274"/>
                    <a:pt x="250" y="274"/>
                  </a:cubicBezTo>
                  <a:cubicBezTo>
                    <a:pt x="250" y="274"/>
                    <a:pt x="251" y="274"/>
                    <a:pt x="251" y="274"/>
                  </a:cubicBezTo>
                  <a:cubicBezTo>
                    <a:pt x="251" y="274"/>
                    <a:pt x="252" y="273"/>
                    <a:pt x="252" y="273"/>
                  </a:cubicBezTo>
                  <a:cubicBezTo>
                    <a:pt x="254" y="272"/>
                    <a:pt x="256" y="270"/>
                    <a:pt x="258" y="268"/>
                  </a:cubicBezTo>
                  <a:cubicBezTo>
                    <a:pt x="259" y="267"/>
                    <a:pt x="260" y="266"/>
                    <a:pt x="261" y="265"/>
                  </a:cubicBezTo>
                  <a:cubicBezTo>
                    <a:pt x="263" y="266"/>
                    <a:pt x="265" y="267"/>
                    <a:pt x="268" y="268"/>
                  </a:cubicBezTo>
                  <a:cubicBezTo>
                    <a:pt x="273" y="271"/>
                    <a:pt x="279" y="274"/>
                    <a:pt x="283" y="275"/>
                  </a:cubicBezTo>
                  <a:cubicBezTo>
                    <a:pt x="285" y="276"/>
                    <a:pt x="287" y="277"/>
                    <a:pt x="288" y="277"/>
                  </a:cubicBezTo>
                  <a:cubicBezTo>
                    <a:pt x="289" y="278"/>
                    <a:pt x="290" y="278"/>
                    <a:pt x="290" y="278"/>
                  </a:cubicBezTo>
                  <a:cubicBezTo>
                    <a:pt x="290" y="278"/>
                    <a:pt x="291" y="277"/>
                    <a:pt x="292" y="276"/>
                  </a:cubicBezTo>
                  <a:cubicBezTo>
                    <a:pt x="292" y="276"/>
                    <a:pt x="293" y="275"/>
                    <a:pt x="294" y="274"/>
                  </a:cubicBezTo>
                  <a:cubicBezTo>
                    <a:pt x="294" y="273"/>
                    <a:pt x="295" y="272"/>
                    <a:pt x="296" y="271"/>
                  </a:cubicBezTo>
                  <a:cubicBezTo>
                    <a:pt x="297" y="270"/>
                    <a:pt x="298" y="268"/>
                    <a:pt x="299" y="267"/>
                  </a:cubicBezTo>
                  <a:cubicBezTo>
                    <a:pt x="300" y="265"/>
                    <a:pt x="301" y="264"/>
                    <a:pt x="301" y="264"/>
                  </a:cubicBezTo>
                  <a:cubicBezTo>
                    <a:pt x="301" y="264"/>
                    <a:pt x="299" y="262"/>
                    <a:pt x="297" y="258"/>
                  </a:cubicBezTo>
                  <a:cubicBezTo>
                    <a:pt x="294" y="254"/>
                    <a:pt x="290" y="250"/>
                    <a:pt x="287" y="245"/>
                  </a:cubicBezTo>
                  <a:cubicBezTo>
                    <a:pt x="285" y="243"/>
                    <a:pt x="283" y="241"/>
                    <a:pt x="282" y="239"/>
                  </a:cubicBezTo>
                  <a:cubicBezTo>
                    <a:pt x="282" y="239"/>
                    <a:pt x="282" y="238"/>
                    <a:pt x="283" y="237"/>
                  </a:cubicBezTo>
                  <a:cubicBezTo>
                    <a:pt x="283" y="237"/>
                    <a:pt x="284" y="236"/>
                    <a:pt x="284" y="235"/>
                  </a:cubicBezTo>
                  <a:cubicBezTo>
                    <a:pt x="285" y="233"/>
                    <a:pt x="287" y="231"/>
                    <a:pt x="287" y="229"/>
                  </a:cubicBezTo>
                  <a:cubicBezTo>
                    <a:pt x="288" y="228"/>
                    <a:pt x="288" y="227"/>
                    <a:pt x="288" y="227"/>
                  </a:cubicBezTo>
                  <a:cubicBezTo>
                    <a:pt x="288" y="227"/>
                    <a:pt x="289" y="226"/>
                    <a:pt x="290" y="224"/>
                  </a:cubicBezTo>
                  <a:cubicBezTo>
                    <a:pt x="290" y="223"/>
                    <a:pt x="291" y="221"/>
                    <a:pt x="292" y="218"/>
                  </a:cubicBezTo>
                  <a:cubicBezTo>
                    <a:pt x="293" y="217"/>
                    <a:pt x="293" y="215"/>
                    <a:pt x="294" y="214"/>
                  </a:cubicBezTo>
                  <a:cubicBezTo>
                    <a:pt x="296" y="214"/>
                    <a:pt x="299" y="214"/>
                    <a:pt x="301" y="214"/>
                  </a:cubicBezTo>
                  <a:cubicBezTo>
                    <a:pt x="304" y="214"/>
                    <a:pt x="308" y="214"/>
                    <a:pt x="310" y="214"/>
                  </a:cubicBezTo>
                  <a:cubicBezTo>
                    <a:pt x="312" y="214"/>
                    <a:pt x="313" y="214"/>
                    <a:pt x="314" y="214"/>
                  </a:cubicBezTo>
                  <a:cubicBezTo>
                    <a:pt x="316" y="214"/>
                    <a:pt x="317" y="214"/>
                    <a:pt x="318" y="214"/>
                  </a:cubicBezTo>
                  <a:cubicBezTo>
                    <a:pt x="323" y="213"/>
                    <a:pt x="326" y="213"/>
                    <a:pt x="326" y="213"/>
                  </a:cubicBezTo>
                  <a:cubicBezTo>
                    <a:pt x="326" y="213"/>
                    <a:pt x="326" y="212"/>
                    <a:pt x="326" y="210"/>
                  </a:cubicBezTo>
                  <a:cubicBezTo>
                    <a:pt x="327" y="210"/>
                    <a:pt x="327" y="210"/>
                    <a:pt x="327" y="209"/>
                  </a:cubicBezTo>
                  <a:cubicBezTo>
                    <a:pt x="327" y="209"/>
                    <a:pt x="327" y="208"/>
                    <a:pt x="327" y="208"/>
                  </a:cubicBezTo>
                  <a:cubicBezTo>
                    <a:pt x="327" y="207"/>
                    <a:pt x="328" y="205"/>
                    <a:pt x="328" y="204"/>
                  </a:cubicBezTo>
                  <a:cubicBezTo>
                    <a:pt x="328" y="203"/>
                    <a:pt x="328" y="202"/>
                    <a:pt x="329" y="201"/>
                  </a:cubicBezTo>
                  <a:cubicBezTo>
                    <a:pt x="329" y="200"/>
                    <a:pt x="329" y="199"/>
                    <a:pt x="329" y="198"/>
                  </a:cubicBezTo>
                  <a:cubicBezTo>
                    <a:pt x="329" y="197"/>
                    <a:pt x="330" y="196"/>
                    <a:pt x="330" y="196"/>
                  </a:cubicBezTo>
                  <a:cubicBezTo>
                    <a:pt x="330" y="196"/>
                    <a:pt x="327" y="194"/>
                    <a:pt x="323" y="192"/>
                  </a:cubicBezTo>
                  <a:cubicBezTo>
                    <a:pt x="319" y="190"/>
                    <a:pt x="314" y="187"/>
                    <a:pt x="308" y="184"/>
                  </a:cubicBezTo>
                  <a:close/>
                  <a:moveTo>
                    <a:pt x="165" y="268"/>
                  </a:moveTo>
                  <a:cubicBezTo>
                    <a:pt x="109" y="268"/>
                    <a:pt x="64" y="223"/>
                    <a:pt x="64" y="167"/>
                  </a:cubicBezTo>
                  <a:cubicBezTo>
                    <a:pt x="64" y="112"/>
                    <a:pt x="109" y="66"/>
                    <a:pt x="165" y="66"/>
                  </a:cubicBezTo>
                  <a:cubicBezTo>
                    <a:pt x="221" y="66"/>
                    <a:pt x="266" y="112"/>
                    <a:pt x="266" y="167"/>
                  </a:cubicBezTo>
                  <a:cubicBezTo>
                    <a:pt x="266" y="223"/>
                    <a:pt x="221" y="268"/>
                    <a:pt x="165" y="2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ŝ1îḋe">
              <a:extLst>
                <a:ext uri="{FF2B5EF4-FFF2-40B4-BE49-F238E27FC236}">
                  <a16:creationId xmlns:a16="http://schemas.microsoft.com/office/drawing/2014/main" xmlns="" id="{F15457AD-FA48-42C4-AE32-1A64E360AA1A}"/>
                </a:ext>
              </a:extLst>
            </p:cNvPr>
            <p:cNvSpPr/>
            <p:nvPr/>
          </p:nvSpPr>
          <p:spPr bwMode="auto">
            <a:xfrm>
              <a:off x="6677819" y="1782762"/>
              <a:ext cx="1327151" cy="357188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$ḷíḋe">
              <a:extLst>
                <a:ext uri="{FF2B5EF4-FFF2-40B4-BE49-F238E27FC236}">
                  <a16:creationId xmlns:a16="http://schemas.microsoft.com/office/drawing/2014/main" xmlns="" id="{717B33BE-6A16-433D-8D38-C9A73B70860A}"/>
                </a:ext>
              </a:extLst>
            </p:cNvPr>
            <p:cNvSpPr/>
            <p:nvPr/>
          </p:nvSpPr>
          <p:spPr bwMode="auto">
            <a:xfrm>
              <a:off x="7293769" y="3398838"/>
              <a:ext cx="1173163" cy="420688"/>
            </a:xfrm>
            <a:custGeom>
              <a:avLst/>
              <a:gdLst>
                <a:gd name="T0" fmla="*/ 0 w 739"/>
                <a:gd name="T1" fmla="*/ 265 h 265"/>
                <a:gd name="T2" fmla="*/ 268 w 739"/>
                <a:gd name="T3" fmla="*/ 0 h 265"/>
                <a:gd name="T4" fmla="*/ 739 w 739"/>
                <a:gd name="T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9" h="265">
                  <a:moveTo>
                    <a:pt x="0" y="265"/>
                  </a:moveTo>
                  <a:lnTo>
                    <a:pt x="268" y="0"/>
                  </a:lnTo>
                  <a:lnTo>
                    <a:pt x="739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ŝlîďè">
              <a:extLst>
                <a:ext uri="{FF2B5EF4-FFF2-40B4-BE49-F238E27FC236}">
                  <a16:creationId xmlns:a16="http://schemas.microsoft.com/office/drawing/2014/main" xmlns="" id="{132AB7B3-A7AB-4E59-A618-DF6E54D33509}"/>
                </a:ext>
              </a:extLst>
            </p:cNvPr>
            <p:cNvSpPr/>
            <p:nvPr/>
          </p:nvSpPr>
          <p:spPr bwMode="auto">
            <a:xfrm>
              <a:off x="3725069" y="4665664"/>
              <a:ext cx="1281112" cy="384175"/>
            </a:xfrm>
            <a:custGeom>
              <a:avLst/>
              <a:gdLst>
                <a:gd name="T0" fmla="*/ 807 w 807"/>
                <a:gd name="T1" fmla="*/ 0 h 242"/>
                <a:gd name="T2" fmla="*/ 566 w 807"/>
                <a:gd name="T3" fmla="*/ 242 h 242"/>
                <a:gd name="T4" fmla="*/ 0 w 807"/>
                <a:gd name="T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242">
                  <a:moveTo>
                    <a:pt x="807" y="0"/>
                  </a:moveTo>
                  <a:lnTo>
                    <a:pt x="566" y="242"/>
                  </a:lnTo>
                  <a:lnTo>
                    <a:pt x="0" y="24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iś1íḍê">
              <a:extLst>
                <a:ext uri="{FF2B5EF4-FFF2-40B4-BE49-F238E27FC236}">
                  <a16:creationId xmlns:a16="http://schemas.microsoft.com/office/drawing/2014/main" xmlns="" id="{A7341EED-E278-4A46-9393-7D73A444051D}"/>
                </a:ext>
              </a:extLst>
            </p:cNvPr>
            <p:cNvGrpSpPr/>
            <p:nvPr/>
          </p:nvGrpSpPr>
          <p:grpSpPr>
            <a:xfrm>
              <a:off x="8141495" y="1457326"/>
              <a:ext cx="650874" cy="650872"/>
              <a:chOff x="753007" y="2242886"/>
              <a:chExt cx="643355" cy="643355"/>
            </a:xfrm>
          </p:grpSpPr>
          <p:sp>
            <p:nvSpPr>
              <p:cNvPr id="27" name="íṩḷídè">
                <a:extLst>
                  <a:ext uri="{FF2B5EF4-FFF2-40B4-BE49-F238E27FC236}">
                    <a16:creationId xmlns:a16="http://schemas.microsoft.com/office/drawing/2014/main" xmlns="" id="{D7D5607A-A2BB-4AF6-86D0-3D42451D5119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ṧļíḋê">
                <a:extLst>
                  <a:ext uri="{FF2B5EF4-FFF2-40B4-BE49-F238E27FC236}">
                    <a16:creationId xmlns:a16="http://schemas.microsoft.com/office/drawing/2014/main" xmlns="" id="{08B3A12B-78CA-4F5B-B037-4B21284BDB0A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íşḻîḑé">
              <a:extLst>
                <a:ext uri="{FF2B5EF4-FFF2-40B4-BE49-F238E27FC236}">
                  <a16:creationId xmlns:a16="http://schemas.microsoft.com/office/drawing/2014/main" xmlns="" id="{F3B7DBF3-9661-4840-9DCC-3DEFA3E66494}"/>
                </a:ext>
              </a:extLst>
            </p:cNvPr>
            <p:cNvGrpSpPr/>
            <p:nvPr/>
          </p:nvGrpSpPr>
          <p:grpSpPr>
            <a:xfrm>
              <a:off x="3074195" y="4730754"/>
              <a:ext cx="650874" cy="650872"/>
              <a:chOff x="753007" y="2242886"/>
              <a:chExt cx="643355" cy="643355"/>
            </a:xfrm>
          </p:grpSpPr>
          <p:sp>
            <p:nvSpPr>
              <p:cNvPr id="25" name="íS1ïḋe">
                <a:extLst>
                  <a:ext uri="{FF2B5EF4-FFF2-40B4-BE49-F238E27FC236}">
                    <a16:creationId xmlns:a16="http://schemas.microsoft.com/office/drawing/2014/main" xmlns="" id="{D2EF5885-5A60-4B2D-8095-74A5BABBF48F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ïṥlïḑé">
                <a:extLst>
                  <a:ext uri="{FF2B5EF4-FFF2-40B4-BE49-F238E27FC236}">
                    <a16:creationId xmlns:a16="http://schemas.microsoft.com/office/drawing/2014/main" xmlns="" id="{87190438-A8C6-4CAE-9878-55711AD7908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ïṡḷíḓe">
              <a:extLst>
                <a:ext uri="{FF2B5EF4-FFF2-40B4-BE49-F238E27FC236}">
                  <a16:creationId xmlns:a16="http://schemas.microsoft.com/office/drawing/2014/main" xmlns="" id="{04F1562A-8539-4F9B-B306-540ADEC17139}"/>
                </a:ext>
              </a:extLst>
            </p:cNvPr>
            <p:cNvGrpSpPr/>
            <p:nvPr/>
          </p:nvGrpSpPr>
          <p:grpSpPr>
            <a:xfrm>
              <a:off x="8466932" y="3073402"/>
              <a:ext cx="650874" cy="650872"/>
              <a:chOff x="753007" y="2242886"/>
              <a:chExt cx="643355" cy="643355"/>
            </a:xfrm>
          </p:grpSpPr>
          <p:sp>
            <p:nvSpPr>
              <p:cNvPr id="23" name="î$lîḋè">
                <a:extLst>
                  <a:ext uri="{FF2B5EF4-FFF2-40B4-BE49-F238E27FC236}">
                    <a16:creationId xmlns:a16="http://schemas.microsoft.com/office/drawing/2014/main" xmlns="" id="{A438D80C-6056-4A84-8558-BCB73BF9D165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íŝḻîḍe">
                <a:extLst>
                  <a:ext uri="{FF2B5EF4-FFF2-40B4-BE49-F238E27FC236}">
                    <a16:creationId xmlns:a16="http://schemas.microsoft.com/office/drawing/2014/main" xmlns="" id="{2FA22CD1-EF1C-4EA7-A900-AFA2D69E4D3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ïŝļïḓè">
              <a:extLst>
                <a:ext uri="{FF2B5EF4-FFF2-40B4-BE49-F238E27FC236}">
                  <a16:creationId xmlns:a16="http://schemas.microsoft.com/office/drawing/2014/main" xmlns="" id="{8C6708CB-D16A-4924-A4CE-02006189068E}"/>
                </a:ext>
              </a:extLst>
            </p:cNvPr>
            <p:cNvSpPr txBox="1"/>
            <p:nvPr/>
          </p:nvSpPr>
          <p:spPr bwMode="auto">
            <a:xfrm>
              <a:off x="8839201" y="1236423"/>
              <a:ext cx="26797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íṥḻïďe">
              <a:extLst>
                <a:ext uri="{FF2B5EF4-FFF2-40B4-BE49-F238E27FC236}">
                  <a16:creationId xmlns:a16="http://schemas.microsoft.com/office/drawing/2014/main" xmlns="" id="{EB4DB414-20AE-4993-B5FD-07F99BFB273B}"/>
                </a:ext>
              </a:extLst>
            </p:cNvPr>
            <p:cNvSpPr/>
            <p:nvPr/>
          </p:nvSpPr>
          <p:spPr bwMode="auto">
            <a:xfrm>
              <a:off x="8839201" y="1678229"/>
              <a:ext cx="2679700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ïṡľiḑè">
              <a:extLst>
                <a:ext uri="{FF2B5EF4-FFF2-40B4-BE49-F238E27FC236}">
                  <a16:creationId xmlns:a16="http://schemas.microsoft.com/office/drawing/2014/main" xmlns="" id="{AE23EDB4-B63E-45ED-AB4B-04A7D3D01243}"/>
                </a:ext>
              </a:extLst>
            </p:cNvPr>
            <p:cNvSpPr txBox="1"/>
            <p:nvPr/>
          </p:nvSpPr>
          <p:spPr bwMode="auto">
            <a:xfrm>
              <a:off x="9179719" y="2807778"/>
              <a:ext cx="23391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iṣḷïḓê">
              <a:extLst>
                <a:ext uri="{FF2B5EF4-FFF2-40B4-BE49-F238E27FC236}">
                  <a16:creationId xmlns:a16="http://schemas.microsoft.com/office/drawing/2014/main" xmlns="" id="{7919D399-B9DD-4C76-BB77-8D398E0A491F}"/>
                </a:ext>
              </a:extLst>
            </p:cNvPr>
            <p:cNvSpPr/>
            <p:nvPr/>
          </p:nvSpPr>
          <p:spPr bwMode="auto">
            <a:xfrm>
              <a:off x="9179719" y="3249584"/>
              <a:ext cx="233918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isļiďé">
              <a:extLst>
                <a:ext uri="{FF2B5EF4-FFF2-40B4-BE49-F238E27FC236}">
                  <a16:creationId xmlns:a16="http://schemas.microsoft.com/office/drawing/2014/main" xmlns="" id="{5C2DC3F4-5CD8-41DE-A9B2-05D6D9057FAF}"/>
                </a:ext>
              </a:extLst>
            </p:cNvPr>
            <p:cNvSpPr txBox="1"/>
            <p:nvPr/>
          </p:nvSpPr>
          <p:spPr bwMode="auto">
            <a:xfrm>
              <a:off x="669925" y="4608034"/>
              <a:ext cx="22447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išļiḓé">
              <a:extLst>
                <a:ext uri="{FF2B5EF4-FFF2-40B4-BE49-F238E27FC236}">
                  <a16:creationId xmlns:a16="http://schemas.microsoft.com/office/drawing/2014/main" xmlns="" id="{EC96EA34-9444-42F0-9911-73EB5D74AE03}"/>
                </a:ext>
              </a:extLst>
            </p:cNvPr>
            <p:cNvSpPr/>
            <p:nvPr/>
          </p:nvSpPr>
          <p:spPr bwMode="auto">
            <a:xfrm>
              <a:off x="669925" y="5049840"/>
              <a:ext cx="224472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1" name="í$ḷïḍe">
              <a:extLst>
                <a:ext uri="{FF2B5EF4-FFF2-40B4-BE49-F238E27FC236}">
                  <a16:creationId xmlns:a16="http://schemas.microsoft.com/office/drawing/2014/main" xmlns="" id="{773CB885-73A7-4C12-801B-82B51CBE69D7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îŝlïḓê">
              <a:extLst>
                <a:ext uri="{FF2B5EF4-FFF2-40B4-BE49-F238E27FC236}">
                  <a16:creationId xmlns:a16="http://schemas.microsoft.com/office/drawing/2014/main" xmlns="" id="{CAA8280A-062E-425C-90AC-FE057D2B08AF}"/>
                </a:ext>
              </a:extLst>
            </p:cNvPr>
            <p:cNvSpPr/>
            <p:nvPr/>
          </p:nvSpPr>
          <p:spPr bwMode="auto">
            <a:xfrm>
              <a:off x="673099" y="1572106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539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5738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4079" y="3606325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4679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0FD7A1-BDDE-446B-8A09-7EEC8A5BD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4AC07C6-E190-4803-A7F5-43F736A06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ABB26E-5FF5-4EF9-A75A-07091077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38" name="2075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B6C17C9-0783-43DB-ADC9-0DD85BB9BBE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1"/>
            <a:chOff x="660400" y="1130300"/>
            <a:chExt cx="10858500" cy="5003801"/>
          </a:xfrm>
        </p:grpSpPr>
        <p:grpSp>
          <p:nvGrpSpPr>
            <p:cNvPr id="39" name="ïś1ïďe">
              <a:extLst>
                <a:ext uri="{FF2B5EF4-FFF2-40B4-BE49-F238E27FC236}">
                  <a16:creationId xmlns:a16="http://schemas.microsoft.com/office/drawing/2014/main" xmlns="" id="{45F8D89B-EE9F-4A19-B9AC-01478CD0EB01}"/>
                </a:ext>
              </a:extLst>
            </p:cNvPr>
            <p:cNvGrpSpPr/>
            <p:nvPr/>
          </p:nvGrpSpPr>
          <p:grpSpPr>
            <a:xfrm>
              <a:off x="3857649" y="1130300"/>
              <a:ext cx="4476702" cy="2524424"/>
              <a:chOff x="3869588" y="1404466"/>
              <a:chExt cx="4452824" cy="2510960"/>
            </a:xfrm>
          </p:grpSpPr>
          <p:sp>
            <p:nvSpPr>
              <p:cNvPr id="53" name="íṡḻîḑê">
                <a:extLst>
                  <a:ext uri="{FF2B5EF4-FFF2-40B4-BE49-F238E27FC236}">
                    <a16:creationId xmlns:a16="http://schemas.microsoft.com/office/drawing/2014/main" xmlns="" id="{9D3F306D-DF65-4ED2-A843-41BD99A7FF00}"/>
                  </a:ext>
                </a:extLst>
              </p:cNvPr>
              <p:cNvSpPr/>
              <p:nvPr/>
            </p:nvSpPr>
            <p:spPr>
              <a:xfrm rot="10800000">
                <a:off x="3869588" y="1740148"/>
                <a:ext cx="1642344" cy="1839594"/>
              </a:xfrm>
              <a:custGeom>
                <a:avLst/>
                <a:gdLst>
                  <a:gd name="connsiteX0" fmla="*/ 1045862 w 2091893"/>
                  <a:gd name="connsiteY0" fmla="*/ 2343134 h 2343134"/>
                  <a:gd name="connsiteX1" fmla="*/ 1033420 w 2091893"/>
                  <a:gd name="connsiteY1" fmla="*/ 2154553 h 2343134"/>
                  <a:gd name="connsiteX2" fmla="*/ 872579 w 2091893"/>
                  <a:gd name="connsiteY2" fmla="*/ 2141387 h 2343134"/>
                  <a:gd name="connsiteX3" fmla="*/ 399370 w 2091893"/>
                  <a:gd name="connsiteY3" fmla="*/ 1931318 h 2343134"/>
                  <a:gd name="connsiteX4" fmla="*/ 0 w 2091893"/>
                  <a:gd name="connsiteY4" fmla="*/ 1123922 h 2343134"/>
                  <a:gd name="connsiteX5" fmla="*/ 179738 w 2091893"/>
                  <a:gd name="connsiteY5" fmla="*/ 1186198 h 2343134"/>
                  <a:gd name="connsiteX6" fmla="*/ 476151 w 2091893"/>
                  <a:gd name="connsiteY6" fmla="*/ 1125308 h 2343134"/>
                  <a:gd name="connsiteX7" fmla="*/ 693747 w 2091893"/>
                  <a:gd name="connsiteY7" fmla="*/ 1193272 h 2343134"/>
                  <a:gd name="connsiteX8" fmla="*/ 963463 w 2091893"/>
                  <a:gd name="connsiteY8" fmla="*/ 1161394 h 2343134"/>
                  <a:gd name="connsiteX9" fmla="*/ 1018231 w 2091893"/>
                  <a:gd name="connsiteY9" fmla="*/ 1136832 h 2343134"/>
                  <a:gd name="connsiteX10" fmla="*/ 1018231 w 2091893"/>
                  <a:gd name="connsiteY10" fmla="*/ 389546 h 2343134"/>
                  <a:gd name="connsiteX11" fmla="*/ 1010057 w 2091893"/>
                  <a:gd name="connsiteY11" fmla="*/ 389546 h 2343134"/>
                  <a:gd name="connsiteX12" fmla="*/ 1010057 w 2091893"/>
                  <a:gd name="connsiteY12" fmla="*/ 162664 h 2343134"/>
                  <a:gd name="connsiteX13" fmla="*/ 1168999 w 2091893"/>
                  <a:gd name="connsiteY13" fmla="*/ 6 h 2343134"/>
                  <a:gd name="connsiteX14" fmla="*/ 1331116 w 2091893"/>
                  <a:gd name="connsiteY14" fmla="*/ 162664 h 2343134"/>
                  <a:gd name="connsiteX15" fmla="*/ 1331116 w 2091893"/>
                  <a:gd name="connsiteY15" fmla="*/ 209883 h 2343134"/>
                  <a:gd name="connsiteX16" fmla="*/ 1288352 w 2091893"/>
                  <a:gd name="connsiteY16" fmla="*/ 220383 h 2343134"/>
                  <a:gd name="connsiteX17" fmla="*/ 1258795 w 2091893"/>
                  <a:gd name="connsiteY17" fmla="*/ 209883 h 2343134"/>
                  <a:gd name="connsiteX18" fmla="*/ 1258795 w 2091893"/>
                  <a:gd name="connsiteY18" fmla="*/ 155074 h 2343134"/>
                  <a:gd name="connsiteX19" fmla="*/ 1171470 w 2091893"/>
                  <a:gd name="connsiteY19" fmla="*/ 72905 h 2343134"/>
                  <a:gd name="connsiteX20" fmla="*/ 1085807 w 2091893"/>
                  <a:gd name="connsiteY20" fmla="*/ 155074 h 2343134"/>
                  <a:gd name="connsiteX21" fmla="*/ 1082244 w 2091893"/>
                  <a:gd name="connsiteY21" fmla="*/ 389546 h 2343134"/>
                  <a:gd name="connsiteX22" fmla="*/ 1071821 w 2091893"/>
                  <a:gd name="connsiteY22" fmla="*/ 389546 h 2343134"/>
                  <a:gd name="connsiteX23" fmla="*/ 1071821 w 2091893"/>
                  <a:gd name="connsiteY23" fmla="*/ 1133630 h 2343134"/>
                  <a:gd name="connsiteX24" fmla="*/ 1216203 w 2091893"/>
                  <a:gd name="connsiteY24" fmla="*/ 1185644 h 2343134"/>
                  <a:gd name="connsiteX25" fmla="*/ 1398147 w 2091893"/>
                  <a:gd name="connsiteY25" fmla="*/ 1193273 h 2343134"/>
                  <a:gd name="connsiteX26" fmla="*/ 1615742 w 2091893"/>
                  <a:gd name="connsiteY26" fmla="*/ 1125309 h 2343134"/>
                  <a:gd name="connsiteX27" fmla="*/ 1912155 w 2091893"/>
                  <a:gd name="connsiteY27" fmla="*/ 1186199 h 2343134"/>
                  <a:gd name="connsiteX28" fmla="*/ 2091893 w 2091893"/>
                  <a:gd name="connsiteY28" fmla="*/ 1123923 h 2343134"/>
                  <a:gd name="connsiteX29" fmla="*/ 1692524 w 2091893"/>
                  <a:gd name="connsiteY29" fmla="*/ 1931319 h 2343134"/>
                  <a:gd name="connsiteX30" fmla="*/ 1219314 w 2091893"/>
                  <a:gd name="connsiteY30" fmla="*/ 2141388 h 2343134"/>
                  <a:gd name="connsiteX31" fmla="*/ 1059501 w 2091893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3" h="2343134">
                    <a:moveTo>
                      <a:pt x="1045862" y="2343134"/>
                    </a:moveTo>
                    <a:lnTo>
                      <a:pt x="1033420" y="2154553"/>
                    </a:lnTo>
                    <a:lnTo>
                      <a:pt x="872579" y="2141387"/>
                    </a:lnTo>
                    <a:cubicBezTo>
                      <a:pt x="700569" y="2112564"/>
                      <a:pt x="537591" y="2040720"/>
                      <a:pt x="399370" y="1931318"/>
                    </a:cubicBezTo>
                    <a:cubicBezTo>
                      <a:pt x="152060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8" y="1186198"/>
                    </a:cubicBezTo>
                    <a:cubicBezTo>
                      <a:pt x="282550" y="1199246"/>
                      <a:pt x="386815" y="1177882"/>
                      <a:pt x="476151" y="1125308"/>
                    </a:cubicBezTo>
                    <a:cubicBezTo>
                      <a:pt x="543625" y="1161775"/>
                      <a:pt x="617498" y="1184812"/>
                      <a:pt x="693747" y="1193272"/>
                    </a:cubicBezTo>
                    <a:cubicBezTo>
                      <a:pt x="785288" y="1203381"/>
                      <a:pt x="877538" y="1192304"/>
                      <a:pt x="963463" y="1161394"/>
                    </a:cubicBezTo>
                    <a:lnTo>
                      <a:pt x="1018231" y="1136832"/>
                    </a:lnTo>
                    <a:lnTo>
                      <a:pt x="1018231" y="389546"/>
                    </a:lnTo>
                    <a:lnTo>
                      <a:pt x="1010057" y="389546"/>
                    </a:lnTo>
                    <a:lnTo>
                      <a:pt x="1010057" y="162664"/>
                    </a:lnTo>
                    <a:cubicBezTo>
                      <a:pt x="1008784" y="73754"/>
                      <a:pt x="1080088" y="783"/>
                      <a:pt x="1168999" y="6"/>
                    </a:cubicBezTo>
                    <a:cubicBezTo>
                      <a:pt x="1259079" y="-789"/>
                      <a:pt x="1332209" y="72597"/>
                      <a:pt x="1331116" y="162664"/>
                    </a:cubicBezTo>
                    <a:lnTo>
                      <a:pt x="1331116" y="209883"/>
                    </a:lnTo>
                    <a:cubicBezTo>
                      <a:pt x="1318479" y="218178"/>
                      <a:pt x="1303385" y="221883"/>
                      <a:pt x="1288352" y="220383"/>
                    </a:cubicBezTo>
                    <a:cubicBezTo>
                      <a:pt x="1277781" y="219334"/>
                      <a:pt x="1267644" y="215720"/>
                      <a:pt x="1258795" y="209883"/>
                    </a:cubicBezTo>
                    <a:lnTo>
                      <a:pt x="1258795" y="155074"/>
                    </a:lnTo>
                    <a:cubicBezTo>
                      <a:pt x="1256384" y="108721"/>
                      <a:pt x="1217887" y="72507"/>
                      <a:pt x="1171470" y="72905"/>
                    </a:cubicBezTo>
                    <a:cubicBezTo>
                      <a:pt x="1125667" y="73302"/>
                      <a:pt x="1088098" y="109336"/>
                      <a:pt x="1085807" y="155074"/>
                    </a:cubicBezTo>
                    <a:lnTo>
                      <a:pt x="1082244" y="389546"/>
                    </a:lnTo>
                    <a:lnTo>
                      <a:pt x="1071821" y="389546"/>
                    </a:lnTo>
                    <a:lnTo>
                      <a:pt x="1071821" y="1133630"/>
                    </a:lnTo>
                    <a:lnTo>
                      <a:pt x="1216203" y="1185644"/>
                    </a:lnTo>
                    <a:cubicBezTo>
                      <a:pt x="1275776" y="1197335"/>
                      <a:pt x="1337119" y="1200012"/>
                      <a:pt x="1398147" y="1193273"/>
                    </a:cubicBezTo>
                    <a:cubicBezTo>
                      <a:pt x="1474395" y="1184813"/>
                      <a:pt x="1548268" y="1161776"/>
                      <a:pt x="1615742" y="1125309"/>
                    </a:cubicBezTo>
                    <a:cubicBezTo>
                      <a:pt x="1705078" y="1177883"/>
                      <a:pt x="1809344" y="1199247"/>
                      <a:pt x="1912155" y="1186199"/>
                    </a:cubicBezTo>
                    <a:cubicBezTo>
                      <a:pt x="1975752" y="1178074"/>
                      <a:pt x="2036925" y="1156901"/>
                      <a:pt x="2091893" y="1123923"/>
                    </a:cubicBezTo>
                    <a:cubicBezTo>
                      <a:pt x="2086367" y="1439272"/>
                      <a:pt x="1939833" y="1735552"/>
                      <a:pt x="1692524" y="1931319"/>
                    </a:cubicBezTo>
                    <a:cubicBezTo>
                      <a:pt x="1554303" y="2040721"/>
                      <a:pt x="1391324" y="2112565"/>
                      <a:pt x="1219314" y="2141388"/>
                    </a:cubicBezTo>
                    <a:lnTo>
                      <a:pt x="1059501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54" name="ïŝlidè">
                <a:extLst>
                  <a:ext uri="{FF2B5EF4-FFF2-40B4-BE49-F238E27FC236}">
                    <a16:creationId xmlns:a16="http://schemas.microsoft.com/office/drawing/2014/main" xmlns="" id="{166F4F48-9118-4296-AF2F-9F77140B99D9}"/>
                  </a:ext>
                </a:extLst>
              </p:cNvPr>
              <p:cNvSpPr/>
              <p:nvPr/>
            </p:nvSpPr>
            <p:spPr>
              <a:xfrm rot="10800000">
                <a:off x="6680062" y="1740148"/>
                <a:ext cx="1642350" cy="1839594"/>
              </a:xfrm>
              <a:custGeom>
                <a:avLst/>
                <a:gdLst>
                  <a:gd name="connsiteX0" fmla="*/ 1045866 w 2091901"/>
                  <a:gd name="connsiteY0" fmla="*/ 2343134 h 2343134"/>
                  <a:gd name="connsiteX1" fmla="*/ 1033424 w 2091901"/>
                  <a:gd name="connsiteY1" fmla="*/ 2154553 h 2343134"/>
                  <a:gd name="connsiteX2" fmla="*/ 872583 w 2091901"/>
                  <a:gd name="connsiteY2" fmla="*/ 2141387 h 2343134"/>
                  <a:gd name="connsiteX3" fmla="*/ 399371 w 2091901"/>
                  <a:gd name="connsiteY3" fmla="*/ 1931318 h 2343134"/>
                  <a:gd name="connsiteX4" fmla="*/ 0 w 2091901"/>
                  <a:gd name="connsiteY4" fmla="*/ 1123922 h 2343134"/>
                  <a:gd name="connsiteX5" fmla="*/ 179739 w 2091901"/>
                  <a:gd name="connsiteY5" fmla="*/ 1186198 h 2343134"/>
                  <a:gd name="connsiteX6" fmla="*/ 476153 w 2091901"/>
                  <a:gd name="connsiteY6" fmla="*/ 1125308 h 2343134"/>
                  <a:gd name="connsiteX7" fmla="*/ 693749 w 2091901"/>
                  <a:gd name="connsiteY7" fmla="*/ 1193272 h 2343134"/>
                  <a:gd name="connsiteX8" fmla="*/ 963466 w 2091901"/>
                  <a:gd name="connsiteY8" fmla="*/ 1161394 h 2343134"/>
                  <a:gd name="connsiteX9" fmla="*/ 1018235 w 2091901"/>
                  <a:gd name="connsiteY9" fmla="*/ 1136832 h 2343134"/>
                  <a:gd name="connsiteX10" fmla="*/ 1018235 w 2091901"/>
                  <a:gd name="connsiteY10" fmla="*/ 389546 h 2343134"/>
                  <a:gd name="connsiteX11" fmla="*/ 1010060 w 2091901"/>
                  <a:gd name="connsiteY11" fmla="*/ 389546 h 2343134"/>
                  <a:gd name="connsiteX12" fmla="*/ 1010060 w 2091901"/>
                  <a:gd name="connsiteY12" fmla="*/ 162664 h 2343134"/>
                  <a:gd name="connsiteX13" fmla="*/ 1169003 w 2091901"/>
                  <a:gd name="connsiteY13" fmla="*/ 6 h 2343134"/>
                  <a:gd name="connsiteX14" fmla="*/ 1331121 w 2091901"/>
                  <a:gd name="connsiteY14" fmla="*/ 162664 h 2343134"/>
                  <a:gd name="connsiteX15" fmla="*/ 1331121 w 2091901"/>
                  <a:gd name="connsiteY15" fmla="*/ 209884 h 2343134"/>
                  <a:gd name="connsiteX16" fmla="*/ 1288357 w 2091901"/>
                  <a:gd name="connsiteY16" fmla="*/ 220383 h 2343134"/>
                  <a:gd name="connsiteX17" fmla="*/ 1258799 w 2091901"/>
                  <a:gd name="connsiteY17" fmla="*/ 209884 h 2343134"/>
                  <a:gd name="connsiteX18" fmla="*/ 1258799 w 2091901"/>
                  <a:gd name="connsiteY18" fmla="*/ 155074 h 2343134"/>
                  <a:gd name="connsiteX19" fmla="*/ 1171474 w 2091901"/>
                  <a:gd name="connsiteY19" fmla="*/ 72905 h 2343134"/>
                  <a:gd name="connsiteX20" fmla="*/ 1085811 w 2091901"/>
                  <a:gd name="connsiteY20" fmla="*/ 155074 h 2343134"/>
                  <a:gd name="connsiteX21" fmla="*/ 1082247 w 2091901"/>
                  <a:gd name="connsiteY21" fmla="*/ 389546 h 2343134"/>
                  <a:gd name="connsiteX22" fmla="*/ 1071826 w 2091901"/>
                  <a:gd name="connsiteY22" fmla="*/ 389546 h 2343134"/>
                  <a:gd name="connsiteX23" fmla="*/ 1071826 w 2091901"/>
                  <a:gd name="connsiteY23" fmla="*/ 1133631 h 2343134"/>
                  <a:gd name="connsiteX24" fmla="*/ 1216207 w 2091901"/>
                  <a:gd name="connsiteY24" fmla="*/ 1185644 h 2343134"/>
                  <a:gd name="connsiteX25" fmla="*/ 1398152 w 2091901"/>
                  <a:gd name="connsiteY25" fmla="*/ 1193273 h 2343134"/>
                  <a:gd name="connsiteX26" fmla="*/ 1615748 w 2091901"/>
                  <a:gd name="connsiteY26" fmla="*/ 1125309 h 2343134"/>
                  <a:gd name="connsiteX27" fmla="*/ 1912162 w 2091901"/>
                  <a:gd name="connsiteY27" fmla="*/ 1186200 h 2343134"/>
                  <a:gd name="connsiteX28" fmla="*/ 2091901 w 2091901"/>
                  <a:gd name="connsiteY28" fmla="*/ 1123923 h 2343134"/>
                  <a:gd name="connsiteX29" fmla="*/ 1692530 w 2091901"/>
                  <a:gd name="connsiteY29" fmla="*/ 1931319 h 2343134"/>
                  <a:gd name="connsiteX30" fmla="*/ 1219318 w 2091901"/>
                  <a:gd name="connsiteY30" fmla="*/ 2141388 h 2343134"/>
                  <a:gd name="connsiteX31" fmla="*/ 1059505 w 2091901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901" h="2343134">
                    <a:moveTo>
                      <a:pt x="1045866" y="2343134"/>
                    </a:moveTo>
                    <a:lnTo>
                      <a:pt x="1033424" y="2154553"/>
                    </a:lnTo>
                    <a:lnTo>
                      <a:pt x="872583" y="2141387"/>
                    </a:lnTo>
                    <a:cubicBezTo>
                      <a:pt x="700571" y="2112564"/>
                      <a:pt x="537592" y="2040720"/>
                      <a:pt x="399371" y="1931318"/>
                    </a:cubicBezTo>
                    <a:cubicBezTo>
                      <a:pt x="152061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9" y="1186198"/>
                    </a:cubicBezTo>
                    <a:cubicBezTo>
                      <a:pt x="282550" y="1199246"/>
                      <a:pt x="386816" y="1177882"/>
                      <a:pt x="476153" y="1125308"/>
                    </a:cubicBezTo>
                    <a:cubicBezTo>
                      <a:pt x="543627" y="1161775"/>
                      <a:pt x="617501" y="1184812"/>
                      <a:pt x="693749" y="1193272"/>
                    </a:cubicBezTo>
                    <a:cubicBezTo>
                      <a:pt x="785291" y="1203381"/>
                      <a:pt x="877542" y="1192304"/>
                      <a:pt x="963466" y="1161394"/>
                    </a:cubicBezTo>
                    <a:lnTo>
                      <a:pt x="1018235" y="1136832"/>
                    </a:lnTo>
                    <a:lnTo>
                      <a:pt x="1018235" y="389546"/>
                    </a:lnTo>
                    <a:lnTo>
                      <a:pt x="1010060" y="389546"/>
                    </a:lnTo>
                    <a:lnTo>
                      <a:pt x="1010060" y="162664"/>
                    </a:lnTo>
                    <a:cubicBezTo>
                      <a:pt x="1008787" y="73754"/>
                      <a:pt x="1080091" y="783"/>
                      <a:pt x="1169003" y="6"/>
                    </a:cubicBezTo>
                    <a:cubicBezTo>
                      <a:pt x="1259084" y="-789"/>
                      <a:pt x="1332214" y="72598"/>
                      <a:pt x="1331121" y="162664"/>
                    </a:cubicBezTo>
                    <a:lnTo>
                      <a:pt x="1331121" y="209884"/>
                    </a:lnTo>
                    <a:cubicBezTo>
                      <a:pt x="1318483" y="218178"/>
                      <a:pt x="1303390" y="221883"/>
                      <a:pt x="1288357" y="220383"/>
                    </a:cubicBezTo>
                    <a:cubicBezTo>
                      <a:pt x="1277786" y="219335"/>
                      <a:pt x="1267648" y="215721"/>
                      <a:pt x="1258799" y="209884"/>
                    </a:cubicBezTo>
                    <a:lnTo>
                      <a:pt x="1258799" y="155074"/>
                    </a:lnTo>
                    <a:cubicBezTo>
                      <a:pt x="1256388" y="108722"/>
                      <a:pt x="1217892" y="72507"/>
                      <a:pt x="1171474" y="72905"/>
                    </a:cubicBezTo>
                    <a:cubicBezTo>
                      <a:pt x="1125670" y="73302"/>
                      <a:pt x="1088102" y="109336"/>
                      <a:pt x="1085811" y="155074"/>
                    </a:cubicBezTo>
                    <a:lnTo>
                      <a:pt x="1082247" y="389546"/>
                    </a:lnTo>
                    <a:lnTo>
                      <a:pt x="1071826" y="389546"/>
                    </a:lnTo>
                    <a:lnTo>
                      <a:pt x="1071826" y="1133631"/>
                    </a:lnTo>
                    <a:lnTo>
                      <a:pt x="1216207" y="1185644"/>
                    </a:lnTo>
                    <a:cubicBezTo>
                      <a:pt x="1275781" y="1197336"/>
                      <a:pt x="1337124" y="1200012"/>
                      <a:pt x="1398152" y="1193273"/>
                    </a:cubicBezTo>
                    <a:cubicBezTo>
                      <a:pt x="1474400" y="1184814"/>
                      <a:pt x="1548274" y="1161777"/>
                      <a:pt x="1615748" y="1125309"/>
                    </a:cubicBezTo>
                    <a:cubicBezTo>
                      <a:pt x="1705085" y="1177883"/>
                      <a:pt x="1809350" y="1199248"/>
                      <a:pt x="1912162" y="1186200"/>
                    </a:cubicBezTo>
                    <a:cubicBezTo>
                      <a:pt x="1975759" y="1178075"/>
                      <a:pt x="2036933" y="1156901"/>
                      <a:pt x="2091901" y="1123923"/>
                    </a:cubicBezTo>
                    <a:cubicBezTo>
                      <a:pt x="2086375" y="1439273"/>
                      <a:pt x="1939841" y="1735552"/>
                      <a:pt x="1692530" y="1931319"/>
                    </a:cubicBezTo>
                    <a:cubicBezTo>
                      <a:pt x="1554309" y="2040721"/>
                      <a:pt x="1391330" y="2112565"/>
                      <a:pt x="1219318" y="2141388"/>
                    </a:cubicBezTo>
                    <a:lnTo>
                      <a:pt x="1059505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55" name="îşļïḑê">
                <a:extLst>
                  <a:ext uri="{FF2B5EF4-FFF2-40B4-BE49-F238E27FC236}">
                    <a16:creationId xmlns:a16="http://schemas.microsoft.com/office/drawing/2014/main" xmlns="" id="{AF528FB1-6C64-4966-899C-E518F6228604}"/>
                  </a:ext>
                </a:extLst>
              </p:cNvPr>
              <p:cNvSpPr/>
              <p:nvPr/>
            </p:nvSpPr>
            <p:spPr>
              <a:xfrm rot="10800000">
                <a:off x="4975135" y="1404466"/>
                <a:ext cx="2241724" cy="2510960"/>
              </a:xfrm>
              <a:custGeom>
                <a:avLst/>
                <a:gdLst>
                  <a:gd name="connsiteX0" fmla="*/ 1045862 w 2091892"/>
                  <a:gd name="connsiteY0" fmla="*/ 2343133 h 2343133"/>
                  <a:gd name="connsiteX1" fmla="*/ 1033421 w 2091892"/>
                  <a:gd name="connsiteY1" fmla="*/ 2154552 h 2343133"/>
                  <a:gd name="connsiteX2" fmla="*/ 872578 w 2091892"/>
                  <a:gd name="connsiteY2" fmla="*/ 2141386 h 2343133"/>
                  <a:gd name="connsiteX3" fmla="*/ 399369 w 2091892"/>
                  <a:gd name="connsiteY3" fmla="*/ 1931317 h 2343133"/>
                  <a:gd name="connsiteX4" fmla="*/ 0 w 2091892"/>
                  <a:gd name="connsiteY4" fmla="*/ 1123921 h 2343133"/>
                  <a:gd name="connsiteX5" fmla="*/ 179738 w 2091892"/>
                  <a:gd name="connsiteY5" fmla="*/ 1186197 h 2343133"/>
                  <a:gd name="connsiteX6" fmla="*/ 476150 w 2091892"/>
                  <a:gd name="connsiteY6" fmla="*/ 1125307 h 2343133"/>
                  <a:gd name="connsiteX7" fmla="*/ 693745 w 2091892"/>
                  <a:gd name="connsiteY7" fmla="*/ 1193271 h 2343133"/>
                  <a:gd name="connsiteX8" fmla="*/ 963461 w 2091892"/>
                  <a:gd name="connsiteY8" fmla="*/ 1161393 h 2343133"/>
                  <a:gd name="connsiteX9" fmla="*/ 1018231 w 2091892"/>
                  <a:gd name="connsiteY9" fmla="*/ 1136830 h 2343133"/>
                  <a:gd name="connsiteX10" fmla="*/ 1018231 w 2091892"/>
                  <a:gd name="connsiteY10" fmla="*/ 389546 h 2343133"/>
                  <a:gd name="connsiteX11" fmla="*/ 1010056 w 2091892"/>
                  <a:gd name="connsiteY11" fmla="*/ 389546 h 2343133"/>
                  <a:gd name="connsiteX12" fmla="*/ 1010056 w 2091892"/>
                  <a:gd name="connsiteY12" fmla="*/ 162664 h 2343133"/>
                  <a:gd name="connsiteX13" fmla="*/ 1168999 w 2091892"/>
                  <a:gd name="connsiteY13" fmla="*/ 6 h 2343133"/>
                  <a:gd name="connsiteX14" fmla="*/ 1331115 w 2091892"/>
                  <a:gd name="connsiteY14" fmla="*/ 162664 h 2343133"/>
                  <a:gd name="connsiteX15" fmla="*/ 1331115 w 2091892"/>
                  <a:gd name="connsiteY15" fmla="*/ 209883 h 2343133"/>
                  <a:gd name="connsiteX16" fmla="*/ 1288351 w 2091892"/>
                  <a:gd name="connsiteY16" fmla="*/ 220383 h 2343133"/>
                  <a:gd name="connsiteX17" fmla="*/ 1258794 w 2091892"/>
                  <a:gd name="connsiteY17" fmla="*/ 209883 h 2343133"/>
                  <a:gd name="connsiteX18" fmla="*/ 1258794 w 2091892"/>
                  <a:gd name="connsiteY18" fmla="*/ 155074 h 2343133"/>
                  <a:gd name="connsiteX19" fmla="*/ 1171469 w 2091892"/>
                  <a:gd name="connsiteY19" fmla="*/ 72905 h 2343133"/>
                  <a:gd name="connsiteX20" fmla="*/ 1085807 w 2091892"/>
                  <a:gd name="connsiteY20" fmla="*/ 155074 h 2343133"/>
                  <a:gd name="connsiteX21" fmla="*/ 1082243 w 2091892"/>
                  <a:gd name="connsiteY21" fmla="*/ 389546 h 2343133"/>
                  <a:gd name="connsiteX22" fmla="*/ 1071821 w 2091892"/>
                  <a:gd name="connsiteY22" fmla="*/ 389546 h 2343133"/>
                  <a:gd name="connsiteX23" fmla="*/ 1071821 w 2091892"/>
                  <a:gd name="connsiteY23" fmla="*/ 1133629 h 2343133"/>
                  <a:gd name="connsiteX24" fmla="*/ 1216203 w 2091892"/>
                  <a:gd name="connsiteY24" fmla="*/ 1185643 h 2343133"/>
                  <a:gd name="connsiteX25" fmla="*/ 1398147 w 2091892"/>
                  <a:gd name="connsiteY25" fmla="*/ 1193272 h 2343133"/>
                  <a:gd name="connsiteX26" fmla="*/ 1615742 w 2091892"/>
                  <a:gd name="connsiteY26" fmla="*/ 1125308 h 2343133"/>
                  <a:gd name="connsiteX27" fmla="*/ 1912154 w 2091892"/>
                  <a:gd name="connsiteY27" fmla="*/ 1186199 h 2343133"/>
                  <a:gd name="connsiteX28" fmla="*/ 2091892 w 2091892"/>
                  <a:gd name="connsiteY28" fmla="*/ 1123922 h 2343133"/>
                  <a:gd name="connsiteX29" fmla="*/ 1692523 w 2091892"/>
                  <a:gd name="connsiteY29" fmla="*/ 1931318 h 2343133"/>
                  <a:gd name="connsiteX30" fmla="*/ 1219314 w 2091892"/>
                  <a:gd name="connsiteY30" fmla="*/ 2141387 h 2343133"/>
                  <a:gd name="connsiteX31" fmla="*/ 1059501 w 2091892"/>
                  <a:gd name="connsiteY31" fmla="*/ 2154469 h 234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2" h="2343133">
                    <a:moveTo>
                      <a:pt x="1045862" y="2343133"/>
                    </a:moveTo>
                    <a:lnTo>
                      <a:pt x="1033421" y="2154552"/>
                    </a:lnTo>
                    <a:lnTo>
                      <a:pt x="872578" y="2141386"/>
                    </a:lnTo>
                    <a:cubicBezTo>
                      <a:pt x="700568" y="2112563"/>
                      <a:pt x="537590" y="2040719"/>
                      <a:pt x="399369" y="1931317"/>
                    </a:cubicBezTo>
                    <a:cubicBezTo>
                      <a:pt x="152060" y="1735550"/>
                      <a:pt x="5526" y="1439270"/>
                      <a:pt x="0" y="1123921"/>
                    </a:cubicBezTo>
                    <a:cubicBezTo>
                      <a:pt x="54968" y="1156899"/>
                      <a:pt x="116141" y="1178072"/>
                      <a:pt x="179738" y="1186197"/>
                    </a:cubicBezTo>
                    <a:cubicBezTo>
                      <a:pt x="282549" y="1199245"/>
                      <a:pt x="386814" y="1177881"/>
                      <a:pt x="476150" y="1125307"/>
                    </a:cubicBezTo>
                    <a:cubicBezTo>
                      <a:pt x="543625" y="1161774"/>
                      <a:pt x="617497" y="1184811"/>
                      <a:pt x="693745" y="1193271"/>
                    </a:cubicBezTo>
                    <a:cubicBezTo>
                      <a:pt x="785287" y="1203380"/>
                      <a:pt x="877537" y="1192303"/>
                      <a:pt x="963461" y="1161393"/>
                    </a:cubicBezTo>
                    <a:lnTo>
                      <a:pt x="1018231" y="1136830"/>
                    </a:lnTo>
                    <a:lnTo>
                      <a:pt x="1018231" y="389546"/>
                    </a:lnTo>
                    <a:lnTo>
                      <a:pt x="1010056" y="389546"/>
                    </a:lnTo>
                    <a:lnTo>
                      <a:pt x="1010056" y="162664"/>
                    </a:lnTo>
                    <a:cubicBezTo>
                      <a:pt x="1008783" y="73754"/>
                      <a:pt x="1080087" y="783"/>
                      <a:pt x="1168999" y="6"/>
                    </a:cubicBezTo>
                    <a:cubicBezTo>
                      <a:pt x="1259078" y="-789"/>
                      <a:pt x="1332208" y="72597"/>
                      <a:pt x="1331115" y="162664"/>
                    </a:cubicBezTo>
                    <a:lnTo>
                      <a:pt x="1331115" y="209883"/>
                    </a:lnTo>
                    <a:cubicBezTo>
                      <a:pt x="1318478" y="218178"/>
                      <a:pt x="1303385" y="221883"/>
                      <a:pt x="1288351" y="220383"/>
                    </a:cubicBezTo>
                    <a:cubicBezTo>
                      <a:pt x="1277780" y="219334"/>
                      <a:pt x="1267643" y="215720"/>
                      <a:pt x="1258794" y="209883"/>
                    </a:cubicBezTo>
                    <a:lnTo>
                      <a:pt x="1258794" y="155074"/>
                    </a:lnTo>
                    <a:cubicBezTo>
                      <a:pt x="1256383" y="108721"/>
                      <a:pt x="1217887" y="72507"/>
                      <a:pt x="1171469" y="72905"/>
                    </a:cubicBezTo>
                    <a:cubicBezTo>
                      <a:pt x="1125666" y="73302"/>
                      <a:pt x="1088097" y="109336"/>
                      <a:pt x="1085807" y="155074"/>
                    </a:cubicBezTo>
                    <a:lnTo>
                      <a:pt x="1082243" y="389546"/>
                    </a:lnTo>
                    <a:lnTo>
                      <a:pt x="1071821" y="389546"/>
                    </a:lnTo>
                    <a:lnTo>
                      <a:pt x="1071821" y="1133629"/>
                    </a:lnTo>
                    <a:lnTo>
                      <a:pt x="1216203" y="1185643"/>
                    </a:lnTo>
                    <a:cubicBezTo>
                      <a:pt x="1275776" y="1197334"/>
                      <a:pt x="1337119" y="1200011"/>
                      <a:pt x="1398147" y="1193272"/>
                    </a:cubicBezTo>
                    <a:cubicBezTo>
                      <a:pt x="1474395" y="1184813"/>
                      <a:pt x="1548267" y="1161776"/>
                      <a:pt x="1615742" y="1125308"/>
                    </a:cubicBezTo>
                    <a:cubicBezTo>
                      <a:pt x="1705078" y="1177882"/>
                      <a:pt x="1809343" y="1199247"/>
                      <a:pt x="1912154" y="1186199"/>
                    </a:cubicBezTo>
                    <a:cubicBezTo>
                      <a:pt x="1975751" y="1178074"/>
                      <a:pt x="2036924" y="1156900"/>
                      <a:pt x="2091892" y="1123922"/>
                    </a:cubicBezTo>
                    <a:cubicBezTo>
                      <a:pt x="2086366" y="1439272"/>
                      <a:pt x="1939832" y="1735551"/>
                      <a:pt x="1692523" y="1931318"/>
                    </a:cubicBezTo>
                    <a:cubicBezTo>
                      <a:pt x="1554302" y="2040720"/>
                      <a:pt x="1391324" y="2112564"/>
                      <a:pt x="1219314" y="2141387"/>
                    </a:cubicBezTo>
                    <a:lnTo>
                      <a:pt x="1059501" y="215446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</p:grpSp>
        <p:grpSp>
          <p:nvGrpSpPr>
            <p:cNvPr id="40" name="íṥľíḍè">
              <a:extLst>
                <a:ext uri="{FF2B5EF4-FFF2-40B4-BE49-F238E27FC236}">
                  <a16:creationId xmlns:a16="http://schemas.microsoft.com/office/drawing/2014/main" xmlns="" id="{C627388E-5B6D-4934-9DA8-E5A976DCDDE7}"/>
                </a:ext>
              </a:extLst>
            </p:cNvPr>
            <p:cNvGrpSpPr/>
            <p:nvPr/>
          </p:nvGrpSpPr>
          <p:grpSpPr>
            <a:xfrm>
              <a:off x="673100" y="4793328"/>
              <a:ext cx="3245729" cy="1340772"/>
              <a:chOff x="0" y="3840617"/>
              <a:chExt cx="3245729" cy="1340772"/>
            </a:xfrm>
          </p:grpSpPr>
          <p:sp>
            <p:nvSpPr>
              <p:cNvPr id="51" name="isḻíḍê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2" name="işľídê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41" name="íṧliḑé">
              <a:extLst>
                <a:ext uri="{FF2B5EF4-FFF2-40B4-BE49-F238E27FC236}">
                  <a16:creationId xmlns:a16="http://schemas.microsoft.com/office/drawing/2014/main" xmlns="" id="{B686CC2A-298F-460A-AA2A-F0CF8C481ECE}"/>
                </a:ext>
              </a:extLst>
            </p:cNvPr>
            <p:cNvGrpSpPr/>
            <p:nvPr/>
          </p:nvGrpSpPr>
          <p:grpSpPr>
            <a:xfrm>
              <a:off x="4473135" y="4793328"/>
              <a:ext cx="3245729" cy="1340772"/>
              <a:chOff x="0" y="3840617"/>
              <a:chExt cx="3245729" cy="1340772"/>
            </a:xfrm>
          </p:grpSpPr>
          <p:sp>
            <p:nvSpPr>
              <p:cNvPr id="49" name="išľíďé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0" name="ïṩḷîḓé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42" name="iśľiḑê">
              <a:extLst>
                <a:ext uri="{FF2B5EF4-FFF2-40B4-BE49-F238E27FC236}">
                  <a16:creationId xmlns:a16="http://schemas.microsoft.com/office/drawing/2014/main" xmlns="" id="{C9755A58-1E47-4C55-9715-1926FD3B815C}"/>
                </a:ext>
              </a:extLst>
            </p:cNvPr>
            <p:cNvGrpSpPr/>
            <p:nvPr/>
          </p:nvGrpSpPr>
          <p:grpSpPr>
            <a:xfrm>
              <a:off x="8273171" y="4793328"/>
              <a:ext cx="3245729" cy="1340772"/>
              <a:chOff x="0" y="3840617"/>
              <a:chExt cx="3245729" cy="1340772"/>
            </a:xfrm>
          </p:grpSpPr>
          <p:sp>
            <p:nvSpPr>
              <p:cNvPr id="47" name="ïsļiḑè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8" name="ïṡļïḍè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4A04F5E4-6D7F-42E4-B970-631C36CBC4D5}"/>
                </a:ext>
              </a:extLst>
            </p:cNvPr>
            <p:cNvCxnSpPr/>
            <p:nvPr/>
          </p:nvCxnSpPr>
          <p:spPr>
            <a:xfrm>
              <a:off x="4195982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755F1483-5E96-46F9-8561-8449BA9A8BD8}"/>
                </a:ext>
              </a:extLst>
            </p:cNvPr>
            <p:cNvCxnSpPr/>
            <p:nvPr/>
          </p:nvCxnSpPr>
          <p:spPr>
            <a:xfrm>
              <a:off x="7996017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îşḻïḑé">
              <a:extLst>
                <a:ext uri="{FF2B5EF4-FFF2-40B4-BE49-F238E27FC236}">
                  <a16:creationId xmlns:a16="http://schemas.microsoft.com/office/drawing/2014/main" xmlns="" id="{60B42F56-014F-4844-8329-077CF66DCB88}"/>
                </a:ext>
              </a:extLst>
            </p:cNvPr>
            <p:cNvSpPr/>
            <p:nvPr/>
          </p:nvSpPr>
          <p:spPr bwMode="auto">
            <a:xfrm>
              <a:off x="5797646" y="1568607"/>
              <a:ext cx="596708" cy="609685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îṩļíde">
              <a:extLst>
                <a:ext uri="{FF2B5EF4-FFF2-40B4-BE49-F238E27FC236}">
                  <a16:creationId xmlns:a16="http://schemas.microsoft.com/office/drawing/2014/main" xmlns="" id="{111734F8-CF6D-4968-BC5F-87C9D6F9E3C9}"/>
                </a:ext>
              </a:extLst>
            </p:cNvPr>
            <p:cNvSpPr txBox="1"/>
            <p:nvPr/>
          </p:nvSpPr>
          <p:spPr bwMode="auto">
            <a:xfrm>
              <a:off x="660400" y="3879591"/>
              <a:ext cx="10858500" cy="412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642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071928-F7C9-4B78-9C0C-47F0C1D8A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A0569C-0123-4C13-BC9A-FA9083283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CF7AC1-5222-467B-A79C-87C41DD4D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5a2360b4-9480-462b-a190-f0b3864b85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B98AD7E-B2BD-41B4-A158-6A8AC8D1A8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407" y="1258472"/>
            <a:ext cx="10464781" cy="5612651"/>
            <a:chOff x="761407" y="1258472"/>
            <a:chExt cx="10464781" cy="5612651"/>
          </a:xfrm>
        </p:grpSpPr>
        <p:grpSp>
          <p:nvGrpSpPr>
            <p:cNvPr id="6" name="iSlíḓé">
              <a:extLst>
                <a:ext uri="{FF2B5EF4-FFF2-40B4-BE49-F238E27FC236}">
                  <a16:creationId xmlns:a16="http://schemas.microsoft.com/office/drawing/2014/main" xmlns="" id="{8ECC7E40-C6AB-466B-A9E2-5011A3DFF97A}"/>
                </a:ext>
              </a:extLst>
            </p:cNvPr>
            <p:cNvGrpSpPr/>
            <p:nvPr/>
          </p:nvGrpSpPr>
          <p:grpSpPr>
            <a:xfrm>
              <a:off x="6606078" y="1258472"/>
              <a:ext cx="4620110" cy="5612651"/>
              <a:chOff x="6606078" y="1258472"/>
              <a:chExt cx="4620110" cy="5612651"/>
            </a:xfrm>
          </p:grpSpPr>
          <p:sp>
            <p:nvSpPr>
              <p:cNvPr id="22" name="îṩḷiḍe">
                <a:extLst>
                  <a:ext uri="{FF2B5EF4-FFF2-40B4-BE49-F238E27FC236}">
                    <a16:creationId xmlns:a16="http://schemas.microsoft.com/office/drawing/2014/main" xmlns="" id="{A6B1C95C-0F56-42F3-B72C-7A47E2DBDECA}"/>
                  </a:ext>
                </a:extLst>
              </p:cNvPr>
              <p:cNvSpPr/>
              <p:nvPr/>
            </p:nvSpPr>
            <p:spPr>
              <a:xfrm flipH="1">
                <a:off x="6606078" y="1258472"/>
                <a:ext cx="4620110" cy="561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9" h="21575" extrusionOk="0">
                    <a:moveTo>
                      <a:pt x="0" y="21575"/>
                    </a:moveTo>
                    <a:cubicBezTo>
                      <a:pt x="364" y="20930"/>
                      <a:pt x="784" y="20308"/>
                      <a:pt x="1258" y="19714"/>
                    </a:cubicBezTo>
                    <a:cubicBezTo>
                      <a:pt x="1746" y="19103"/>
                      <a:pt x="2289" y="18523"/>
                      <a:pt x="2882" y="17980"/>
                    </a:cubicBezTo>
                    <a:cubicBezTo>
                      <a:pt x="3717" y="17303"/>
                      <a:pt x="4249" y="16408"/>
                      <a:pt x="4389" y="15444"/>
                    </a:cubicBezTo>
                    <a:cubicBezTo>
                      <a:pt x="4539" y="14416"/>
                      <a:pt x="4234" y="13377"/>
                      <a:pt x="3531" y="12522"/>
                    </a:cubicBezTo>
                    <a:cubicBezTo>
                      <a:pt x="3219" y="12164"/>
                      <a:pt x="2920" y="11801"/>
                      <a:pt x="2633" y="11433"/>
                    </a:cubicBezTo>
                    <a:cubicBezTo>
                      <a:pt x="2226" y="10910"/>
                      <a:pt x="1837" y="10370"/>
                      <a:pt x="1599" y="9774"/>
                    </a:cubicBezTo>
                    <a:cubicBezTo>
                      <a:pt x="1402" y="9281"/>
                      <a:pt x="1314" y="8767"/>
                      <a:pt x="1298" y="8253"/>
                    </a:cubicBezTo>
                    <a:cubicBezTo>
                      <a:pt x="1281" y="7740"/>
                      <a:pt x="1336" y="7224"/>
                      <a:pt x="1464" y="6715"/>
                    </a:cubicBezTo>
                    <a:cubicBezTo>
                      <a:pt x="1652" y="5760"/>
                      <a:pt x="2014" y="4844"/>
                      <a:pt x="2530" y="3994"/>
                    </a:cubicBezTo>
                    <a:cubicBezTo>
                      <a:pt x="3012" y="3202"/>
                      <a:pt x="3632" y="2460"/>
                      <a:pt x="4433" y="1849"/>
                    </a:cubicBezTo>
                    <a:cubicBezTo>
                      <a:pt x="5254" y="1223"/>
                      <a:pt x="6222" y="765"/>
                      <a:pt x="7250" y="459"/>
                    </a:cubicBezTo>
                    <a:cubicBezTo>
                      <a:pt x="8292" y="148"/>
                      <a:pt x="9403" y="-9"/>
                      <a:pt x="10532" y="4"/>
                    </a:cubicBezTo>
                    <a:cubicBezTo>
                      <a:pt x="11702" y="-25"/>
                      <a:pt x="12869" y="111"/>
                      <a:pt x="13984" y="408"/>
                    </a:cubicBezTo>
                    <a:cubicBezTo>
                      <a:pt x="14958" y="666"/>
                      <a:pt x="15880" y="1044"/>
                      <a:pt x="16720" y="1528"/>
                    </a:cubicBezTo>
                    <a:cubicBezTo>
                      <a:pt x="17100" y="1784"/>
                      <a:pt x="17436" y="2082"/>
                      <a:pt x="17717" y="2416"/>
                    </a:cubicBezTo>
                    <a:cubicBezTo>
                      <a:pt x="18128" y="2903"/>
                      <a:pt x="18413" y="3450"/>
                      <a:pt x="18695" y="3992"/>
                    </a:cubicBezTo>
                    <a:cubicBezTo>
                      <a:pt x="18999" y="4578"/>
                      <a:pt x="19304" y="5165"/>
                      <a:pt x="19610" y="5754"/>
                    </a:cubicBezTo>
                    <a:cubicBezTo>
                      <a:pt x="19691" y="5882"/>
                      <a:pt x="19766" y="6012"/>
                      <a:pt x="19835" y="6142"/>
                    </a:cubicBezTo>
                    <a:cubicBezTo>
                      <a:pt x="19908" y="6280"/>
                      <a:pt x="19976" y="6421"/>
                      <a:pt x="20001" y="6572"/>
                    </a:cubicBezTo>
                    <a:cubicBezTo>
                      <a:pt x="20017" y="6673"/>
                      <a:pt x="20014" y="6775"/>
                      <a:pt x="19982" y="6872"/>
                    </a:cubicBezTo>
                    <a:cubicBezTo>
                      <a:pt x="19961" y="6934"/>
                      <a:pt x="19929" y="6993"/>
                      <a:pt x="19900" y="7053"/>
                    </a:cubicBezTo>
                    <a:cubicBezTo>
                      <a:pt x="19867" y="7119"/>
                      <a:pt x="19837" y="7186"/>
                      <a:pt x="19810" y="7254"/>
                    </a:cubicBezTo>
                    <a:cubicBezTo>
                      <a:pt x="19764" y="7330"/>
                      <a:pt x="19734" y="7412"/>
                      <a:pt x="19723" y="7497"/>
                    </a:cubicBezTo>
                    <a:cubicBezTo>
                      <a:pt x="19703" y="7648"/>
                      <a:pt x="19743" y="7800"/>
                      <a:pt x="19835" y="7931"/>
                    </a:cubicBezTo>
                    <a:lnTo>
                      <a:pt x="21399" y="10537"/>
                    </a:lnTo>
                    <a:cubicBezTo>
                      <a:pt x="21476" y="10632"/>
                      <a:pt x="21530" y="10736"/>
                      <a:pt x="21561" y="10843"/>
                    </a:cubicBezTo>
                    <a:cubicBezTo>
                      <a:pt x="21589" y="10937"/>
                      <a:pt x="21600" y="11037"/>
                      <a:pt x="21577" y="11136"/>
                    </a:cubicBezTo>
                    <a:cubicBezTo>
                      <a:pt x="21555" y="11231"/>
                      <a:pt x="21501" y="11318"/>
                      <a:pt x="21415" y="11380"/>
                    </a:cubicBezTo>
                    <a:cubicBezTo>
                      <a:pt x="21345" y="11430"/>
                      <a:pt x="21259" y="11459"/>
                      <a:pt x="21172" y="11485"/>
                    </a:cubicBezTo>
                    <a:cubicBezTo>
                      <a:pt x="21046" y="11523"/>
                      <a:pt x="20917" y="11556"/>
                      <a:pt x="20784" y="11582"/>
                    </a:cubicBezTo>
                    <a:cubicBezTo>
                      <a:pt x="20630" y="11622"/>
                      <a:pt x="20484" y="11669"/>
                      <a:pt x="20344" y="11723"/>
                    </a:cubicBezTo>
                    <a:cubicBezTo>
                      <a:pt x="20226" y="11768"/>
                      <a:pt x="20104" y="11821"/>
                      <a:pt x="20027" y="11916"/>
                    </a:cubicBezTo>
                    <a:cubicBezTo>
                      <a:pt x="19923" y="12042"/>
                      <a:pt x="19931" y="12209"/>
                      <a:pt x="20045" y="12329"/>
                    </a:cubicBezTo>
                    <a:cubicBezTo>
                      <a:pt x="20121" y="12429"/>
                      <a:pt x="20195" y="12527"/>
                      <a:pt x="20268" y="12624"/>
                    </a:cubicBezTo>
                    <a:cubicBezTo>
                      <a:pt x="20356" y="12741"/>
                      <a:pt x="20450" y="12868"/>
                      <a:pt x="20434" y="13012"/>
                    </a:cubicBezTo>
                    <a:cubicBezTo>
                      <a:pt x="20420" y="13142"/>
                      <a:pt x="20324" y="13247"/>
                      <a:pt x="20212" y="13326"/>
                    </a:cubicBezTo>
                    <a:cubicBezTo>
                      <a:pt x="20103" y="13402"/>
                      <a:pt x="19973" y="13461"/>
                      <a:pt x="19826" y="13493"/>
                    </a:cubicBezTo>
                    <a:cubicBezTo>
                      <a:pt x="19925" y="13524"/>
                      <a:pt x="20013" y="13572"/>
                      <a:pt x="20086" y="13633"/>
                    </a:cubicBezTo>
                    <a:cubicBezTo>
                      <a:pt x="20178" y="13710"/>
                      <a:pt x="20247" y="13809"/>
                      <a:pt x="20252" y="13921"/>
                    </a:cubicBezTo>
                    <a:cubicBezTo>
                      <a:pt x="20254" y="13987"/>
                      <a:pt x="20235" y="14049"/>
                      <a:pt x="20202" y="14104"/>
                    </a:cubicBezTo>
                    <a:cubicBezTo>
                      <a:pt x="20172" y="14154"/>
                      <a:pt x="20131" y="14199"/>
                      <a:pt x="20081" y="14236"/>
                    </a:cubicBezTo>
                    <a:cubicBezTo>
                      <a:pt x="20018" y="14282"/>
                      <a:pt x="19943" y="14317"/>
                      <a:pt x="19858" y="14335"/>
                    </a:cubicBezTo>
                    <a:cubicBezTo>
                      <a:pt x="19769" y="14362"/>
                      <a:pt x="19695" y="14414"/>
                      <a:pt x="19648" y="14482"/>
                    </a:cubicBezTo>
                    <a:cubicBezTo>
                      <a:pt x="19593" y="14564"/>
                      <a:pt x="19582" y="14655"/>
                      <a:pt x="19586" y="14742"/>
                    </a:cubicBezTo>
                    <a:cubicBezTo>
                      <a:pt x="19592" y="14861"/>
                      <a:pt x="19629" y="14981"/>
                      <a:pt x="19700" y="15092"/>
                    </a:cubicBezTo>
                    <a:cubicBezTo>
                      <a:pt x="19735" y="15165"/>
                      <a:pt x="19760" y="15240"/>
                      <a:pt x="19775" y="15316"/>
                    </a:cubicBezTo>
                    <a:cubicBezTo>
                      <a:pt x="19790" y="15398"/>
                      <a:pt x="19794" y="15482"/>
                      <a:pt x="19791" y="15565"/>
                    </a:cubicBezTo>
                    <a:cubicBezTo>
                      <a:pt x="19785" y="15731"/>
                      <a:pt x="19752" y="15900"/>
                      <a:pt x="19655" y="16050"/>
                    </a:cubicBezTo>
                    <a:cubicBezTo>
                      <a:pt x="19548" y="16217"/>
                      <a:pt x="19375" y="16341"/>
                      <a:pt x="19189" y="16437"/>
                    </a:cubicBezTo>
                    <a:cubicBezTo>
                      <a:pt x="18985" y="16541"/>
                      <a:pt x="18758" y="16615"/>
                      <a:pt x="18515" y="16652"/>
                    </a:cubicBezTo>
                    <a:cubicBezTo>
                      <a:pt x="18131" y="16690"/>
                      <a:pt x="17745" y="16709"/>
                      <a:pt x="17358" y="16709"/>
                    </a:cubicBezTo>
                    <a:cubicBezTo>
                      <a:pt x="16902" y="16709"/>
                      <a:pt x="16446" y="16683"/>
                      <a:pt x="15994" y="16630"/>
                    </a:cubicBezTo>
                    <a:cubicBezTo>
                      <a:pt x="15539" y="16549"/>
                      <a:pt x="15065" y="16673"/>
                      <a:pt x="14746" y="16956"/>
                    </a:cubicBezTo>
                    <a:cubicBezTo>
                      <a:pt x="14583" y="17101"/>
                      <a:pt x="14471" y="17281"/>
                      <a:pt x="14423" y="17477"/>
                    </a:cubicBezTo>
                    <a:cubicBezTo>
                      <a:pt x="14339" y="17913"/>
                      <a:pt x="14197" y="18340"/>
                      <a:pt x="14000" y="18750"/>
                    </a:cubicBezTo>
                    <a:cubicBezTo>
                      <a:pt x="13813" y="19138"/>
                      <a:pt x="13579" y="19509"/>
                      <a:pt x="13300" y="19856"/>
                    </a:cubicBezTo>
                    <a:cubicBezTo>
                      <a:pt x="13040" y="20107"/>
                      <a:pt x="12910" y="20435"/>
                      <a:pt x="12940" y="20766"/>
                    </a:cubicBezTo>
                    <a:cubicBezTo>
                      <a:pt x="12953" y="20918"/>
                      <a:pt x="13000" y="21065"/>
                      <a:pt x="13065" y="21205"/>
                    </a:cubicBezTo>
                    <a:cubicBezTo>
                      <a:pt x="13123" y="21333"/>
                      <a:pt x="13197" y="21456"/>
                      <a:pt x="13285" y="21574"/>
                    </a:cubicBezTo>
                    <a:lnTo>
                      <a:pt x="0" y="21575"/>
                    </a:lnTo>
                    <a:close/>
                  </a:path>
                </a:pathLst>
              </a:custGeom>
              <a:solidFill>
                <a:schemeClr val="bg2"/>
              </a:solidFill>
              <a:ln w="6350" cmpd="sng">
                <a:noFill/>
                <a:prstDash val="dash"/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23" name="iṩḻîḑe">
                <a:extLst>
                  <a:ext uri="{FF2B5EF4-FFF2-40B4-BE49-F238E27FC236}">
                    <a16:creationId xmlns:a16="http://schemas.microsoft.com/office/drawing/2014/main" xmlns="" id="{DA06BEA2-95ED-4515-A253-8BA270990ED0}"/>
                  </a:ext>
                </a:extLst>
              </p:cNvPr>
              <p:cNvSpPr/>
              <p:nvPr/>
            </p:nvSpPr>
            <p:spPr>
              <a:xfrm>
                <a:off x="8041050" y="2337857"/>
                <a:ext cx="1803031" cy="18030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îṣḷiḑê">
                <a:extLst>
                  <a:ext uri="{FF2B5EF4-FFF2-40B4-BE49-F238E27FC236}">
                    <a16:creationId xmlns:a16="http://schemas.microsoft.com/office/drawing/2014/main" xmlns="" id="{59D1204A-D0F5-4E47-826E-92132C6F81BA}"/>
                  </a:ext>
                </a:extLst>
              </p:cNvPr>
              <p:cNvSpPr/>
              <p:nvPr/>
            </p:nvSpPr>
            <p:spPr bwMode="auto">
              <a:xfrm>
                <a:off x="8559022" y="2857655"/>
                <a:ext cx="789664" cy="788275"/>
              </a:xfrm>
              <a:custGeom>
                <a:avLst/>
                <a:gdLst>
                  <a:gd name="connsiteX0" fmla="*/ 369587 w 602135"/>
                  <a:gd name="connsiteY0" fmla="*/ 480903 h 601076"/>
                  <a:gd name="connsiteX1" fmla="*/ 385923 w 602135"/>
                  <a:gd name="connsiteY1" fmla="*/ 497207 h 601076"/>
                  <a:gd name="connsiteX2" fmla="*/ 385923 w 602135"/>
                  <a:gd name="connsiteY2" fmla="*/ 584773 h 601076"/>
                  <a:gd name="connsiteX3" fmla="*/ 369587 w 602135"/>
                  <a:gd name="connsiteY3" fmla="*/ 601076 h 601076"/>
                  <a:gd name="connsiteX4" fmla="*/ 353251 w 602135"/>
                  <a:gd name="connsiteY4" fmla="*/ 584773 h 601076"/>
                  <a:gd name="connsiteX5" fmla="*/ 353251 w 602135"/>
                  <a:gd name="connsiteY5" fmla="*/ 497207 h 601076"/>
                  <a:gd name="connsiteX6" fmla="*/ 369587 w 602135"/>
                  <a:gd name="connsiteY6" fmla="*/ 480903 h 601076"/>
                  <a:gd name="connsiteX7" fmla="*/ 301068 w 602135"/>
                  <a:gd name="connsiteY7" fmla="*/ 480903 h 601076"/>
                  <a:gd name="connsiteX8" fmla="*/ 317404 w 602135"/>
                  <a:gd name="connsiteY8" fmla="*/ 497207 h 601076"/>
                  <a:gd name="connsiteX9" fmla="*/ 317404 w 602135"/>
                  <a:gd name="connsiteY9" fmla="*/ 584773 h 601076"/>
                  <a:gd name="connsiteX10" fmla="*/ 301068 w 602135"/>
                  <a:gd name="connsiteY10" fmla="*/ 601076 h 601076"/>
                  <a:gd name="connsiteX11" fmla="*/ 284732 w 602135"/>
                  <a:gd name="connsiteY11" fmla="*/ 584773 h 601076"/>
                  <a:gd name="connsiteX12" fmla="*/ 284732 w 602135"/>
                  <a:gd name="connsiteY12" fmla="*/ 497207 h 601076"/>
                  <a:gd name="connsiteX13" fmla="*/ 301068 w 602135"/>
                  <a:gd name="connsiteY13" fmla="*/ 480903 h 601076"/>
                  <a:gd name="connsiteX14" fmla="*/ 232593 w 602135"/>
                  <a:gd name="connsiteY14" fmla="*/ 480903 h 601076"/>
                  <a:gd name="connsiteX15" fmla="*/ 249167 w 602135"/>
                  <a:gd name="connsiteY15" fmla="*/ 497207 h 601076"/>
                  <a:gd name="connsiteX16" fmla="*/ 249167 w 602135"/>
                  <a:gd name="connsiteY16" fmla="*/ 584773 h 601076"/>
                  <a:gd name="connsiteX17" fmla="*/ 232593 w 602135"/>
                  <a:gd name="connsiteY17" fmla="*/ 601076 h 601076"/>
                  <a:gd name="connsiteX18" fmla="*/ 216283 w 602135"/>
                  <a:gd name="connsiteY18" fmla="*/ 584773 h 601076"/>
                  <a:gd name="connsiteX19" fmla="*/ 216283 w 602135"/>
                  <a:gd name="connsiteY19" fmla="*/ 497207 h 601076"/>
                  <a:gd name="connsiteX20" fmla="*/ 232593 w 602135"/>
                  <a:gd name="connsiteY20" fmla="*/ 480903 h 601076"/>
                  <a:gd name="connsiteX21" fmla="*/ 498082 w 602135"/>
                  <a:gd name="connsiteY21" fmla="*/ 352615 h 601076"/>
                  <a:gd name="connsiteX22" fmla="*/ 585803 w 602135"/>
                  <a:gd name="connsiteY22" fmla="*/ 352615 h 601076"/>
                  <a:gd name="connsiteX23" fmla="*/ 602135 w 602135"/>
                  <a:gd name="connsiteY23" fmla="*/ 368915 h 601076"/>
                  <a:gd name="connsiteX24" fmla="*/ 585803 w 602135"/>
                  <a:gd name="connsiteY24" fmla="*/ 385216 h 601076"/>
                  <a:gd name="connsiteX25" fmla="*/ 498082 w 602135"/>
                  <a:gd name="connsiteY25" fmla="*/ 385216 h 601076"/>
                  <a:gd name="connsiteX26" fmla="*/ 481750 w 602135"/>
                  <a:gd name="connsiteY26" fmla="*/ 368915 h 601076"/>
                  <a:gd name="connsiteX27" fmla="*/ 498082 w 602135"/>
                  <a:gd name="connsiteY27" fmla="*/ 352615 h 601076"/>
                  <a:gd name="connsiteX28" fmla="*/ 16332 w 602135"/>
                  <a:gd name="connsiteY28" fmla="*/ 352615 h 601076"/>
                  <a:gd name="connsiteX29" fmla="*/ 104053 w 602135"/>
                  <a:gd name="connsiteY29" fmla="*/ 352615 h 601076"/>
                  <a:gd name="connsiteX30" fmla="*/ 120385 w 602135"/>
                  <a:gd name="connsiteY30" fmla="*/ 368915 h 601076"/>
                  <a:gd name="connsiteX31" fmla="*/ 104053 w 602135"/>
                  <a:gd name="connsiteY31" fmla="*/ 385216 h 601076"/>
                  <a:gd name="connsiteX32" fmla="*/ 16332 w 602135"/>
                  <a:gd name="connsiteY32" fmla="*/ 385216 h 601076"/>
                  <a:gd name="connsiteX33" fmla="*/ 0 w 602135"/>
                  <a:gd name="connsiteY33" fmla="*/ 368915 h 601076"/>
                  <a:gd name="connsiteX34" fmla="*/ 16332 w 602135"/>
                  <a:gd name="connsiteY34" fmla="*/ 352615 h 601076"/>
                  <a:gd name="connsiteX35" fmla="*/ 498082 w 602135"/>
                  <a:gd name="connsiteY35" fmla="*/ 284237 h 601076"/>
                  <a:gd name="connsiteX36" fmla="*/ 585803 w 602135"/>
                  <a:gd name="connsiteY36" fmla="*/ 284237 h 601076"/>
                  <a:gd name="connsiteX37" fmla="*/ 602135 w 602135"/>
                  <a:gd name="connsiteY37" fmla="*/ 300537 h 601076"/>
                  <a:gd name="connsiteX38" fmla="*/ 585803 w 602135"/>
                  <a:gd name="connsiteY38" fmla="*/ 316838 h 601076"/>
                  <a:gd name="connsiteX39" fmla="*/ 498082 w 602135"/>
                  <a:gd name="connsiteY39" fmla="*/ 316838 h 601076"/>
                  <a:gd name="connsiteX40" fmla="*/ 481750 w 602135"/>
                  <a:gd name="connsiteY40" fmla="*/ 300537 h 601076"/>
                  <a:gd name="connsiteX41" fmla="*/ 498082 w 602135"/>
                  <a:gd name="connsiteY41" fmla="*/ 284237 h 601076"/>
                  <a:gd name="connsiteX42" fmla="*/ 16332 w 602135"/>
                  <a:gd name="connsiteY42" fmla="*/ 284237 h 601076"/>
                  <a:gd name="connsiteX43" fmla="*/ 104053 w 602135"/>
                  <a:gd name="connsiteY43" fmla="*/ 284237 h 601076"/>
                  <a:gd name="connsiteX44" fmla="*/ 120385 w 602135"/>
                  <a:gd name="connsiteY44" fmla="*/ 300537 h 601076"/>
                  <a:gd name="connsiteX45" fmla="*/ 104053 w 602135"/>
                  <a:gd name="connsiteY45" fmla="*/ 316838 h 601076"/>
                  <a:gd name="connsiteX46" fmla="*/ 16332 w 602135"/>
                  <a:gd name="connsiteY46" fmla="*/ 316838 h 601076"/>
                  <a:gd name="connsiteX47" fmla="*/ 0 w 602135"/>
                  <a:gd name="connsiteY47" fmla="*/ 300537 h 601076"/>
                  <a:gd name="connsiteX48" fmla="*/ 16332 w 602135"/>
                  <a:gd name="connsiteY48" fmla="*/ 284237 h 601076"/>
                  <a:gd name="connsiteX49" fmla="*/ 498082 w 602135"/>
                  <a:gd name="connsiteY49" fmla="*/ 215860 h 601076"/>
                  <a:gd name="connsiteX50" fmla="*/ 585803 w 602135"/>
                  <a:gd name="connsiteY50" fmla="*/ 215860 h 601076"/>
                  <a:gd name="connsiteX51" fmla="*/ 602135 w 602135"/>
                  <a:gd name="connsiteY51" fmla="*/ 232170 h 601076"/>
                  <a:gd name="connsiteX52" fmla="*/ 585803 w 602135"/>
                  <a:gd name="connsiteY52" fmla="*/ 248743 h 601076"/>
                  <a:gd name="connsiteX53" fmla="*/ 498082 w 602135"/>
                  <a:gd name="connsiteY53" fmla="*/ 248743 h 601076"/>
                  <a:gd name="connsiteX54" fmla="*/ 481750 w 602135"/>
                  <a:gd name="connsiteY54" fmla="*/ 232170 h 601076"/>
                  <a:gd name="connsiteX55" fmla="*/ 498082 w 602135"/>
                  <a:gd name="connsiteY55" fmla="*/ 215860 h 601076"/>
                  <a:gd name="connsiteX56" fmla="*/ 16332 w 602135"/>
                  <a:gd name="connsiteY56" fmla="*/ 215860 h 601076"/>
                  <a:gd name="connsiteX57" fmla="*/ 104053 w 602135"/>
                  <a:gd name="connsiteY57" fmla="*/ 215860 h 601076"/>
                  <a:gd name="connsiteX58" fmla="*/ 120385 w 602135"/>
                  <a:gd name="connsiteY58" fmla="*/ 232170 h 601076"/>
                  <a:gd name="connsiteX59" fmla="*/ 104053 w 602135"/>
                  <a:gd name="connsiteY59" fmla="*/ 248743 h 601076"/>
                  <a:gd name="connsiteX60" fmla="*/ 16332 w 602135"/>
                  <a:gd name="connsiteY60" fmla="*/ 248743 h 601076"/>
                  <a:gd name="connsiteX61" fmla="*/ 0 w 602135"/>
                  <a:gd name="connsiteY61" fmla="*/ 232170 h 601076"/>
                  <a:gd name="connsiteX62" fmla="*/ 16332 w 602135"/>
                  <a:gd name="connsiteY62" fmla="*/ 215860 h 601076"/>
                  <a:gd name="connsiteX63" fmla="*/ 158832 w 602135"/>
                  <a:gd name="connsiteY63" fmla="*/ 136756 h 601076"/>
                  <a:gd name="connsiteX64" fmla="*/ 443586 w 602135"/>
                  <a:gd name="connsiteY64" fmla="*/ 136756 h 601076"/>
                  <a:gd name="connsiteX65" fmla="*/ 465450 w 602135"/>
                  <a:gd name="connsiteY65" fmla="*/ 158577 h 601076"/>
                  <a:gd name="connsiteX66" fmla="*/ 465450 w 602135"/>
                  <a:gd name="connsiteY66" fmla="*/ 442781 h 601076"/>
                  <a:gd name="connsiteX67" fmla="*/ 443586 w 602135"/>
                  <a:gd name="connsiteY67" fmla="*/ 464603 h 601076"/>
                  <a:gd name="connsiteX68" fmla="*/ 158832 w 602135"/>
                  <a:gd name="connsiteY68" fmla="*/ 464603 h 601076"/>
                  <a:gd name="connsiteX69" fmla="*/ 136968 w 602135"/>
                  <a:gd name="connsiteY69" fmla="*/ 442781 h 601076"/>
                  <a:gd name="connsiteX70" fmla="*/ 136968 w 602135"/>
                  <a:gd name="connsiteY70" fmla="*/ 158577 h 601076"/>
                  <a:gd name="connsiteX71" fmla="*/ 158832 w 602135"/>
                  <a:gd name="connsiteY71" fmla="*/ 136756 h 601076"/>
                  <a:gd name="connsiteX72" fmla="*/ 369587 w 602135"/>
                  <a:gd name="connsiteY72" fmla="*/ 0 h 601076"/>
                  <a:gd name="connsiteX73" fmla="*/ 385923 w 602135"/>
                  <a:gd name="connsiteY73" fmla="*/ 16303 h 601076"/>
                  <a:gd name="connsiteX74" fmla="*/ 385923 w 602135"/>
                  <a:gd name="connsiteY74" fmla="*/ 103869 h 601076"/>
                  <a:gd name="connsiteX75" fmla="*/ 369587 w 602135"/>
                  <a:gd name="connsiteY75" fmla="*/ 120173 h 601076"/>
                  <a:gd name="connsiteX76" fmla="*/ 353251 w 602135"/>
                  <a:gd name="connsiteY76" fmla="*/ 103869 h 601076"/>
                  <a:gd name="connsiteX77" fmla="*/ 353251 w 602135"/>
                  <a:gd name="connsiteY77" fmla="*/ 16303 h 601076"/>
                  <a:gd name="connsiteX78" fmla="*/ 369587 w 602135"/>
                  <a:gd name="connsiteY78" fmla="*/ 0 h 601076"/>
                  <a:gd name="connsiteX79" fmla="*/ 301068 w 602135"/>
                  <a:gd name="connsiteY79" fmla="*/ 0 h 601076"/>
                  <a:gd name="connsiteX80" fmla="*/ 317404 w 602135"/>
                  <a:gd name="connsiteY80" fmla="*/ 16303 h 601076"/>
                  <a:gd name="connsiteX81" fmla="*/ 317404 w 602135"/>
                  <a:gd name="connsiteY81" fmla="*/ 103869 h 601076"/>
                  <a:gd name="connsiteX82" fmla="*/ 301068 w 602135"/>
                  <a:gd name="connsiteY82" fmla="*/ 120173 h 601076"/>
                  <a:gd name="connsiteX83" fmla="*/ 284732 w 602135"/>
                  <a:gd name="connsiteY83" fmla="*/ 103869 h 601076"/>
                  <a:gd name="connsiteX84" fmla="*/ 284732 w 602135"/>
                  <a:gd name="connsiteY84" fmla="*/ 16303 h 601076"/>
                  <a:gd name="connsiteX85" fmla="*/ 301068 w 602135"/>
                  <a:gd name="connsiteY85" fmla="*/ 0 h 601076"/>
                  <a:gd name="connsiteX86" fmla="*/ 232593 w 602135"/>
                  <a:gd name="connsiteY86" fmla="*/ 0 h 601076"/>
                  <a:gd name="connsiteX87" fmla="*/ 249167 w 602135"/>
                  <a:gd name="connsiteY87" fmla="*/ 16303 h 601076"/>
                  <a:gd name="connsiteX88" fmla="*/ 249167 w 602135"/>
                  <a:gd name="connsiteY88" fmla="*/ 103869 h 601076"/>
                  <a:gd name="connsiteX89" fmla="*/ 232593 w 602135"/>
                  <a:gd name="connsiteY89" fmla="*/ 120173 h 601076"/>
                  <a:gd name="connsiteX90" fmla="*/ 216283 w 602135"/>
                  <a:gd name="connsiteY90" fmla="*/ 103869 h 601076"/>
                  <a:gd name="connsiteX91" fmla="*/ 216283 w 602135"/>
                  <a:gd name="connsiteY91" fmla="*/ 16303 h 601076"/>
                  <a:gd name="connsiteX92" fmla="*/ 232593 w 602135"/>
                  <a:gd name="connsiteY92" fmla="*/ 0 h 60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2135" h="601076">
                    <a:moveTo>
                      <a:pt x="369587" y="480903"/>
                    </a:moveTo>
                    <a:cubicBezTo>
                      <a:pt x="378545" y="480903"/>
                      <a:pt x="385923" y="488266"/>
                      <a:pt x="385923" y="497207"/>
                    </a:cubicBezTo>
                    <a:lnTo>
                      <a:pt x="385923" y="584773"/>
                    </a:lnTo>
                    <a:cubicBezTo>
                      <a:pt x="385923" y="593713"/>
                      <a:pt x="378545" y="601076"/>
                      <a:pt x="369587" y="601076"/>
                    </a:cubicBezTo>
                    <a:cubicBezTo>
                      <a:pt x="360629" y="601076"/>
                      <a:pt x="353251" y="593713"/>
                      <a:pt x="353251" y="584773"/>
                    </a:cubicBezTo>
                    <a:lnTo>
                      <a:pt x="353251" y="497207"/>
                    </a:lnTo>
                    <a:cubicBezTo>
                      <a:pt x="353251" y="488266"/>
                      <a:pt x="360629" y="480903"/>
                      <a:pt x="369587" y="480903"/>
                    </a:cubicBezTo>
                    <a:close/>
                    <a:moveTo>
                      <a:pt x="301068" y="480903"/>
                    </a:moveTo>
                    <a:cubicBezTo>
                      <a:pt x="310290" y="480903"/>
                      <a:pt x="317404" y="488266"/>
                      <a:pt x="317404" y="497207"/>
                    </a:cubicBezTo>
                    <a:lnTo>
                      <a:pt x="317404" y="584773"/>
                    </a:lnTo>
                    <a:cubicBezTo>
                      <a:pt x="317404" y="593713"/>
                      <a:pt x="310290" y="601076"/>
                      <a:pt x="301068" y="601076"/>
                    </a:cubicBezTo>
                    <a:cubicBezTo>
                      <a:pt x="292110" y="601076"/>
                      <a:pt x="284732" y="593713"/>
                      <a:pt x="284732" y="584773"/>
                    </a:cubicBezTo>
                    <a:lnTo>
                      <a:pt x="284732" y="497207"/>
                    </a:lnTo>
                    <a:cubicBezTo>
                      <a:pt x="284732" y="488266"/>
                      <a:pt x="292110" y="480903"/>
                      <a:pt x="301068" y="480903"/>
                    </a:cubicBezTo>
                    <a:close/>
                    <a:moveTo>
                      <a:pt x="232593" y="480903"/>
                    </a:moveTo>
                    <a:cubicBezTo>
                      <a:pt x="241801" y="480903"/>
                      <a:pt x="249167" y="488266"/>
                      <a:pt x="249167" y="497207"/>
                    </a:cubicBezTo>
                    <a:lnTo>
                      <a:pt x="249167" y="584773"/>
                    </a:lnTo>
                    <a:cubicBezTo>
                      <a:pt x="249167" y="593713"/>
                      <a:pt x="241801" y="601076"/>
                      <a:pt x="232593" y="601076"/>
                    </a:cubicBezTo>
                    <a:cubicBezTo>
                      <a:pt x="223649" y="601076"/>
                      <a:pt x="216283" y="593713"/>
                      <a:pt x="216283" y="584773"/>
                    </a:cubicBezTo>
                    <a:lnTo>
                      <a:pt x="216283" y="497207"/>
                    </a:lnTo>
                    <a:cubicBezTo>
                      <a:pt x="216283" y="488266"/>
                      <a:pt x="223649" y="480903"/>
                      <a:pt x="232593" y="480903"/>
                    </a:cubicBezTo>
                    <a:close/>
                    <a:moveTo>
                      <a:pt x="498082" y="352615"/>
                    </a:moveTo>
                    <a:lnTo>
                      <a:pt x="585803" y="352615"/>
                    </a:lnTo>
                    <a:cubicBezTo>
                      <a:pt x="594759" y="352615"/>
                      <a:pt x="602135" y="359976"/>
                      <a:pt x="602135" y="368915"/>
                    </a:cubicBezTo>
                    <a:cubicBezTo>
                      <a:pt x="602135" y="377854"/>
                      <a:pt x="594759" y="385216"/>
                      <a:pt x="585803" y="385216"/>
                    </a:cubicBezTo>
                    <a:lnTo>
                      <a:pt x="498082" y="385216"/>
                    </a:lnTo>
                    <a:cubicBezTo>
                      <a:pt x="489126" y="385216"/>
                      <a:pt x="481750" y="377854"/>
                      <a:pt x="481750" y="368915"/>
                    </a:cubicBezTo>
                    <a:cubicBezTo>
                      <a:pt x="481750" y="359976"/>
                      <a:pt x="489126" y="352615"/>
                      <a:pt x="498082" y="352615"/>
                    </a:cubicBezTo>
                    <a:close/>
                    <a:moveTo>
                      <a:pt x="16332" y="352615"/>
                    </a:moveTo>
                    <a:lnTo>
                      <a:pt x="104053" y="352615"/>
                    </a:lnTo>
                    <a:cubicBezTo>
                      <a:pt x="113009" y="352615"/>
                      <a:pt x="120385" y="359976"/>
                      <a:pt x="120385" y="368915"/>
                    </a:cubicBezTo>
                    <a:cubicBezTo>
                      <a:pt x="120385" y="377854"/>
                      <a:pt x="113009" y="385216"/>
                      <a:pt x="104053" y="385216"/>
                    </a:cubicBezTo>
                    <a:lnTo>
                      <a:pt x="16332" y="385216"/>
                    </a:lnTo>
                    <a:cubicBezTo>
                      <a:pt x="7376" y="385216"/>
                      <a:pt x="0" y="377854"/>
                      <a:pt x="0" y="368915"/>
                    </a:cubicBezTo>
                    <a:cubicBezTo>
                      <a:pt x="0" y="359976"/>
                      <a:pt x="7376" y="352615"/>
                      <a:pt x="16332" y="352615"/>
                    </a:cubicBezTo>
                    <a:close/>
                    <a:moveTo>
                      <a:pt x="498082" y="284237"/>
                    </a:moveTo>
                    <a:lnTo>
                      <a:pt x="585803" y="284237"/>
                    </a:lnTo>
                    <a:cubicBezTo>
                      <a:pt x="594759" y="284237"/>
                      <a:pt x="602135" y="291598"/>
                      <a:pt x="602135" y="300537"/>
                    </a:cubicBezTo>
                    <a:cubicBezTo>
                      <a:pt x="602135" y="309739"/>
                      <a:pt x="594759" y="316838"/>
                      <a:pt x="585803" y="316838"/>
                    </a:cubicBezTo>
                    <a:lnTo>
                      <a:pt x="498082" y="316838"/>
                    </a:lnTo>
                    <a:cubicBezTo>
                      <a:pt x="489126" y="316838"/>
                      <a:pt x="481750" y="309739"/>
                      <a:pt x="481750" y="300537"/>
                    </a:cubicBezTo>
                    <a:cubicBezTo>
                      <a:pt x="481750" y="291598"/>
                      <a:pt x="489126" y="284237"/>
                      <a:pt x="498082" y="284237"/>
                    </a:cubicBezTo>
                    <a:close/>
                    <a:moveTo>
                      <a:pt x="16332" y="284237"/>
                    </a:moveTo>
                    <a:lnTo>
                      <a:pt x="104053" y="284237"/>
                    </a:lnTo>
                    <a:cubicBezTo>
                      <a:pt x="113009" y="284237"/>
                      <a:pt x="120385" y="291598"/>
                      <a:pt x="120385" y="300537"/>
                    </a:cubicBezTo>
                    <a:cubicBezTo>
                      <a:pt x="120385" y="309739"/>
                      <a:pt x="113009" y="316838"/>
                      <a:pt x="104053" y="316838"/>
                    </a:cubicBezTo>
                    <a:lnTo>
                      <a:pt x="16332" y="316838"/>
                    </a:lnTo>
                    <a:cubicBezTo>
                      <a:pt x="7376" y="316838"/>
                      <a:pt x="0" y="309739"/>
                      <a:pt x="0" y="300537"/>
                    </a:cubicBezTo>
                    <a:cubicBezTo>
                      <a:pt x="0" y="291598"/>
                      <a:pt x="7376" y="284237"/>
                      <a:pt x="16332" y="284237"/>
                    </a:cubicBezTo>
                    <a:close/>
                    <a:moveTo>
                      <a:pt x="498082" y="215860"/>
                    </a:moveTo>
                    <a:lnTo>
                      <a:pt x="585803" y="215860"/>
                    </a:lnTo>
                    <a:cubicBezTo>
                      <a:pt x="594759" y="215860"/>
                      <a:pt x="602135" y="223226"/>
                      <a:pt x="602135" y="232170"/>
                    </a:cubicBezTo>
                    <a:cubicBezTo>
                      <a:pt x="602135" y="241377"/>
                      <a:pt x="594759" y="248743"/>
                      <a:pt x="585803" y="248743"/>
                    </a:cubicBezTo>
                    <a:lnTo>
                      <a:pt x="498082" y="248743"/>
                    </a:lnTo>
                    <a:cubicBezTo>
                      <a:pt x="489126" y="248743"/>
                      <a:pt x="481750" y="241377"/>
                      <a:pt x="481750" y="232170"/>
                    </a:cubicBezTo>
                    <a:cubicBezTo>
                      <a:pt x="481750" y="223226"/>
                      <a:pt x="489126" y="215860"/>
                      <a:pt x="498082" y="215860"/>
                    </a:cubicBezTo>
                    <a:close/>
                    <a:moveTo>
                      <a:pt x="16332" y="215860"/>
                    </a:moveTo>
                    <a:lnTo>
                      <a:pt x="104053" y="215860"/>
                    </a:lnTo>
                    <a:cubicBezTo>
                      <a:pt x="113009" y="215860"/>
                      <a:pt x="120385" y="223226"/>
                      <a:pt x="120385" y="232170"/>
                    </a:cubicBezTo>
                    <a:cubicBezTo>
                      <a:pt x="120385" y="241377"/>
                      <a:pt x="113009" y="248743"/>
                      <a:pt x="104053" y="248743"/>
                    </a:cubicBezTo>
                    <a:lnTo>
                      <a:pt x="16332" y="248743"/>
                    </a:lnTo>
                    <a:cubicBezTo>
                      <a:pt x="7376" y="248743"/>
                      <a:pt x="0" y="241377"/>
                      <a:pt x="0" y="232170"/>
                    </a:cubicBezTo>
                    <a:cubicBezTo>
                      <a:pt x="0" y="223226"/>
                      <a:pt x="7376" y="215860"/>
                      <a:pt x="16332" y="215860"/>
                    </a:cubicBezTo>
                    <a:close/>
                    <a:moveTo>
                      <a:pt x="158832" y="136756"/>
                    </a:moveTo>
                    <a:lnTo>
                      <a:pt x="443586" y="136756"/>
                    </a:lnTo>
                    <a:cubicBezTo>
                      <a:pt x="455440" y="136756"/>
                      <a:pt x="465450" y="146483"/>
                      <a:pt x="465450" y="158577"/>
                    </a:cubicBezTo>
                    <a:lnTo>
                      <a:pt x="465450" y="442781"/>
                    </a:lnTo>
                    <a:cubicBezTo>
                      <a:pt x="465450" y="454612"/>
                      <a:pt x="455440" y="464603"/>
                      <a:pt x="443586" y="464603"/>
                    </a:cubicBezTo>
                    <a:lnTo>
                      <a:pt x="158832" y="464603"/>
                    </a:lnTo>
                    <a:cubicBezTo>
                      <a:pt x="146714" y="464603"/>
                      <a:pt x="136968" y="454612"/>
                      <a:pt x="136968" y="442781"/>
                    </a:cubicBezTo>
                    <a:lnTo>
                      <a:pt x="136968" y="158577"/>
                    </a:lnTo>
                    <a:cubicBezTo>
                      <a:pt x="136968" y="146483"/>
                      <a:pt x="146714" y="136756"/>
                      <a:pt x="158832" y="136756"/>
                    </a:cubicBezTo>
                    <a:close/>
                    <a:moveTo>
                      <a:pt x="369587" y="0"/>
                    </a:moveTo>
                    <a:cubicBezTo>
                      <a:pt x="378545" y="0"/>
                      <a:pt x="385923" y="7363"/>
                      <a:pt x="385923" y="16303"/>
                    </a:cubicBezTo>
                    <a:lnTo>
                      <a:pt x="385923" y="103869"/>
                    </a:lnTo>
                    <a:cubicBezTo>
                      <a:pt x="385923" y="112810"/>
                      <a:pt x="378545" y="120173"/>
                      <a:pt x="369587" y="120173"/>
                    </a:cubicBezTo>
                    <a:cubicBezTo>
                      <a:pt x="360629" y="120173"/>
                      <a:pt x="353251" y="112810"/>
                      <a:pt x="353251" y="103869"/>
                    </a:cubicBezTo>
                    <a:lnTo>
                      <a:pt x="353251" y="16303"/>
                    </a:lnTo>
                    <a:cubicBezTo>
                      <a:pt x="353251" y="7363"/>
                      <a:pt x="360629" y="0"/>
                      <a:pt x="369587" y="0"/>
                    </a:cubicBezTo>
                    <a:close/>
                    <a:moveTo>
                      <a:pt x="301068" y="0"/>
                    </a:moveTo>
                    <a:cubicBezTo>
                      <a:pt x="310290" y="0"/>
                      <a:pt x="317404" y="7363"/>
                      <a:pt x="317404" y="16303"/>
                    </a:cubicBezTo>
                    <a:lnTo>
                      <a:pt x="317404" y="103869"/>
                    </a:lnTo>
                    <a:cubicBezTo>
                      <a:pt x="317404" y="112810"/>
                      <a:pt x="310290" y="120173"/>
                      <a:pt x="301068" y="120173"/>
                    </a:cubicBezTo>
                    <a:cubicBezTo>
                      <a:pt x="292110" y="120173"/>
                      <a:pt x="284732" y="112810"/>
                      <a:pt x="284732" y="103869"/>
                    </a:cubicBezTo>
                    <a:lnTo>
                      <a:pt x="284732" y="16303"/>
                    </a:lnTo>
                    <a:cubicBezTo>
                      <a:pt x="284732" y="7363"/>
                      <a:pt x="292110" y="0"/>
                      <a:pt x="301068" y="0"/>
                    </a:cubicBezTo>
                    <a:close/>
                    <a:moveTo>
                      <a:pt x="232593" y="0"/>
                    </a:moveTo>
                    <a:cubicBezTo>
                      <a:pt x="241801" y="0"/>
                      <a:pt x="249167" y="7363"/>
                      <a:pt x="249167" y="16303"/>
                    </a:cubicBezTo>
                    <a:lnTo>
                      <a:pt x="249167" y="103869"/>
                    </a:lnTo>
                    <a:cubicBezTo>
                      <a:pt x="249167" y="112810"/>
                      <a:pt x="241801" y="120173"/>
                      <a:pt x="232593" y="120173"/>
                    </a:cubicBezTo>
                    <a:cubicBezTo>
                      <a:pt x="223649" y="120173"/>
                      <a:pt x="216283" y="112810"/>
                      <a:pt x="216283" y="103869"/>
                    </a:cubicBezTo>
                    <a:lnTo>
                      <a:pt x="216283" y="16303"/>
                    </a:lnTo>
                    <a:cubicBezTo>
                      <a:pt x="216283" y="7363"/>
                      <a:pt x="223649" y="0"/>
                      <a:pt x="232593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5" name="iṣḻïḓe">
                <a:extLst>
                  <a:ext uri="{FF2B5EF4-FFF2-40B4-BE49-F238E27FC236}">
                    <a16:creationId xmlns:a16="http://schemas.microsoft.com/office/drawing/2014/main" xmlns="" id="{989DF76C-2AAA-4079-80F1-C888DCB38F21}"/>
                  </a:ext>
                </a:extLst>
              </p:cNvPr>
              <p:cNvGrpSpPr/>
              <p:nvPr/>
            </p:nvGrpSpPr>
            <p:grpSpPr>
              <a:xfrm>
                <a:off x="7053995" y="1326155"/>
                <a:ext cx="3724276" cy="3851276"/>
                <a:chOff x="938213" y="1497013"/>
                <a:chExt cx="3724276" cy="3851276"/>
              </a:xfrm>
            </p:grpSpPr>
            <p:sp>
              <p:nvSpPr>
                <p:cNvPr id="26" name="ïṣľïďé">
                  <a:extLst>
                    <a:ext uri="{FF2B5EF4-FFF2-40B4-BE49-F238E27FC236}">
                      <a16:creationId xmlns:a16="http://schemas.microsoft.com/office/drawing/2014/main" xmlns="" id="{EBD98BC6-EB34-4406-9177-649F07BF2344}"/>
                    </a:ext>
                  </a:extLst>
                </p:cNvPr>
                <p:cNvSpPr/>
                <p:nvPr/>
              </p:nvSpPr>
              <p:spPr bwMode="auto">
                <a:xfrm>
                  <a:off x="938213" y="1720851"/>
                  <a:ext cx="2155825" cy="3627438"/>
                </a:xfrm>
                <a:custGeom>
                  <a:avLst/>
                  <a:gdLst>
                    <a:gd name="T0" fmla="*/ 3482 w 3482"/>
                    <a:gd name="T1" fmla="*/ 5643 h 5867"/>
                    <a:gd name="T2" fmla="*/ 196 w 3482"/>
                    <a:gd name="T3" fmla="*/ 3167 h 5867"/>
                    <a:gd name="T4" fmla="*/ 2161 w 3482"/>
                    <a:gd name="T5" fmla="*/ 0 h 5867"/>
                    <a:gd name="T6" fmla="*/ 2509 w 3482"/>
                    <a:gd name="T7" fmla="*/ 1049 h 5867"/>
                    <a:gd name="T8" fmla="*/ 1365 w 3482"/>
                    <a:gd name="T9" fmla="*/ 3330 h 5867"/>
                    <a:gd name="T10" fmla="*/ 3328 w 3482"/>
                    <a:gd name="T11" fmla="*/ 4548 h 5867"/>
                    <a:gd name="T12" fmla="*/ 3482 w 3482"/>
                    <a:gd name="T13" fmla="*/ 5643 h 5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82" h="5867">
                      <a:moveTo>
                        <a:pt x="3482" y="5643"/>
                      </a:moveTo>
                      <a:cubicBezTo>
                        <a:pt x="1891" y="5867"/>
                        <a:pt x="419" y="4758"/>
                        <a:pt x="196" y="3167"/>
                      </a:cubicBezTo>
                      <a:cubicBezTo>
                        <a:pt x="0" y="1775"/>
                        <a:pt x="827" y="442"/>
                        <a:pt x="2161" y="0"/>
                      </a:cubicBezTo>
                      <a:lnTo>
                        <a:pt x="2509" y="1049"/>
                      </a:lnTo>
                      <a:cubicBezTo>
                        <a:pt x="1564" y="1363"/>
                        <a:pt x="1051" y="2384"/>
                        <a:pt x="1365" y="3330"/>
                      </a:cubicBezTo>
                      <a:cubicBezTo>
                        <a:pt x="1639" y="4157"/>
                        <a:pt x="2465" y="4670"/>
                        <a:pt x="3328" y="4548"/>
                      </a:cubicBezTo>
                      <a:lnTo>
                        <a:pt x="3482" y="56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iṩlîďe">
                  <a:extLst>
                    <a:ext uri="{FF2B5EF4-FFF2-40B4-BE49-F238E27FC236}">
                      <a16:creationId xmlns:a16="http://schemas.microsoft.com/office/drawing/2014/main" xmlns="" id="{8C5DFDF6-2890-41FA-9881-769D7C8D18FE}"/>
                    </a:ext>
                  </a:extLst>
                </p:cNvPr>
                <p:cNvSpPr/>
                <p:nvPr/>
              </p:nvSpPr>
              <p:spPr bwMode="auto">
                <a:xfrm>
                  <a:off x="2276476" y="1497013"/>
                  <a:ext cx="1903413" cy="1182688"/>
                </a:xfrm>
                <a:custGeom>
                  <a:avLst/>
                  <a:gdLst>
                    <a:gd name="T0" fmla="*/ 0 w 3074"/>
                    <a:gd name="T1" fmla="*/ 363 h 1914"/>
                    <a:gd name="T2" fmla="*/ 3074 w 3074"/>
                    <a:gd name="T3" fmla="*/ 1173 h 1914"/>
                    <a:gd name="T4" fmla="*/ 2254 w 3074"/>
                    <a:gd name="T5" fmla="*/ 1914 h 1914"/>
                    <a:gd name="T6" fmla="*/ 348 w 3074"/>
                    <a:gd name="T7" fmla="*/ 1412 h 1914"/>
                    <a:gd name="T8" fmla="*/ 0 w 3074"/>
                    <a:gd name="T9" fmla="*/ 363 h 1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4" h="1914">
                      <a:moveTo>
                        <a:pt x="0" y="363"/>
                      </a:moveTo>
                      <a:cubicBezTo>
                        <a:pt x="1095" y="0"/>
                        <a:pt x="2300" y="318"/>
                        <a:pt x="3074" y="1173"/>
                      </a:cubicBezTo>
                      <a:lnTo>
                        <a:pt x="2254" y="1914"/>
                      </a:lnTo>
                      <a:cubicBezTo>
                        <a:pt x="1774" y="1384"/>
                        <a:pt x="1027" y="1187"/>
                        <a:pt x="348" y="1412"/>
                      </a:cubicBezTo>
                      <a:lnTo>
                        <a:pt x="0" y="363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iṣḷîḑe">
                  <a:extLst>
                    <a:ext uri="{FF2B5EF4-FFF2-40B4-BE49-F238E27FC236}">
                      <a16:creationId xmlns:a16="http://schemas.microsoft.com/office/drawing/2014/main" xmlns="" id="{23137FCA-1ABD-4C34-BDD2-0EA5E645E4D8}"/>
                    </a:ext>
                  </a:extLst>
                </p:cNvPr>
                <p:cNvSpPr/>
                <p:nvPr/>
              </p:nvSpPr>
              <p:spPr bwMode="auto">
                <a:xfrm>
                  <a:off x="3671888" y="2220913"/>
                  <a:ext cx="950913" cy="1031875"/>
                </a:xfrm>
                <a:custGeom>
                  <a:avLst/>
                  <a:gdLst>
                    <a:gd name="T0" fmla="*/ 820 w 1536"/>
                    <a:gd name="T1" fmla="*/ 0 h 1669"/>
                    <a:gd name="T2" fmla="*/ 1536 w 1536"/>
                    <a:gd name="T3" fmla="*/ 1495 h 1669"/>
                    <a:gd name="T4" fmla="*/ 444 w 1536"/>
                    <a:gd name="T5" fmla="*/ 1669 h 1669"/>
                    <a:gd name="T6" fmla="*/ 0 w 1536"/>
                    <a:gd name="T7" fmla="*/ 741 h 1669"/>
                    <a:gd name="T8" fmla="*/ 820 w 1536"/>
                    <a:gd name="T9" fmla="*/ 0 h 1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6" h="1669">
                      <a:moveTo>
                        <a:pt x="820" y="0"/>
                      </a:moveTo>
                      <a:cubicBezTo>
                        <a:pt x="1198" y="418"/>
                        <a:pt x="1447" y="938"/>
                        <a:pt x="1536" y="1495"/>
                      </a:cubicBezTo>
                      <a:lnTo>
                        <a:pt x="444" y="1669"/>
                      </a:lnTo>
                      <a:cubicBezTo>
                        <a:pt x="389" y="1323"/>
                        <a:pt x="235" y="1001"/>
                        <a:pt x="0" y="741"/>
                      </a:cubicBezTo>
                      <a:lnTo>
                        <a:pt x="82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ïšľiďé">
                  <a:extLst>
                    <a:ext uri="{FF2B5EF4-FFF2-40B4-BE49-F238E27FC236}">
                      <a16:creationId xmlns:a16="http://schemas.microsoft.com/office/drawing/2014/main" xmlns="" id="{E1B21E81-0AA7-4074-BEAC-08CB9E661CC4}"/>
                    </a:ext>
                  </a:extLst>
                </p:cNvPr>
                <p:cNvSpPr/>
                <p:nvPr/>
              </p:nvSpPr>
              <p:spPr bwMode="auto">
                <a:xfrm>
                  <a:off x="3917951" y="3146426"/>
                  <a:ext cx="744538" cy="771525"/>
                </a:xfrm>
                <a:custGeom>
                  <a:avLst/>
                  <a:gdLst>
                    <a:gd name="T0" fmla="*/ 1138 w 1204"/>
                    <a:gd name="T1" fmla="*/ 0 h 1249"/>
                    <a:gd name="T2" fmla="*/ 1064 w 1204"/>
                    <a:gd name="T3" fmla="*/ 1249 h 1249"/>
                    <a:gd name="T4" fmla="*/ 0 w 1204"/>
                    <a:gd name="T5" fmla="*/ 948 h 1249"/>
                    <a:gd name="T6" fmla="*/ 46 w 1204"/>
                    <a:gd name="T7" fmla="*/ 174 h 1249"/>
                    <a:gd name="T8" fmla="*/ 1138 w 1204"/>
                    <a:gd name="T9" fmla="*/ 0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1249">
                      <a:moveTo>
                        <a:pt x="1138" y="0"/>
                      </a:moveTo>
                      <a:cubicBezTo>
                        <a:pt x="1204" y="417"/>
                        <a:pt x="1179" y="843"/>
                        <a:pt x="1064" y="1249"/>
                      </a:cubicBezTo>
                      <a:lnTo>
                        <a:pt x="0" y="948"/>
                      </a:lnTo>
                      <a:cubicBezTo>
                        <a:pt x="71" y="696"/>
                        <a:pt x="87" y="432"/>
                        <a:pt x="46" y="174"/>
                      </a:cubicBezTo>
                      <a:lnTo>
                        <a:pt x="1138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isľîḓê">
                  <a:extLst>
                    <a:ext uri="{FF2B5EF4-FFF2-40B4-BE49-F238E27FC236}">
                      <a16:creationId xmlns:a16="http://schemas.microsoft.com/office/drawing/2014/main" xmlns="" id="{A1D49432-F1F0-48F8-BBAB-EA924C3648EE}"/>
                    </a:ext>
                  </a:extLst>
                </p:cNvPr>
                <p:cNvSpPr/>
                <p:nvPr/>
              </p:nvSpPr>
              <p:spPr bwMode="auto">
                <a:xfrm>
                  <a:off x="3448051" y="3732213"/>
                  <a:ext cx="1128713" cy="1208088"/>
                </a:xfrm>
                <a:custGeom>
                  <a:avLst/>
                  <a:gdLst>
                    <a:gd name="T0" fmla="*/ 1822 w 1822"/>
                    <a:gd name="T1" fmla="*/ 301 h 1954"/>
                    <a:gd name="T2" fmla="*/ 600 w 1822"/>
                    <a:gd name="T3" fmla="*/ 1954 h 1954"/>
                    <a:gd name="T4" fmla="*/ 0 w 1822"/>
                    <a:gd name="T5" fmla="*/ 1025 h 1954"/>
                    <a:gd name="T6" fmla="*/ 758 w 1822"/>
                    <a:gd name="T7" fmla="*/ 0 h 1954"/>
                    <a:gd name="T8" fmla="*/ 1822 w 1822"/>
                    <a:gd name="T9" fmla="*/ 301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2" h="1954">
                      <a:moveTo>
                        <a:pt x="1822" y="301"/>
                      </a:moveTo>
                      <a:cubicBezTo>
                        <a:pt x="1629" y="982"/>
                        <a:pt x="1195" y="1570"/>
                        <a:pt x="600" y="1954"/>
                      </a:cubicBezTo>
                      <a:lnTo>
                        <a:pt x="0" y="1025"/>
                      </a:lnTo>
                      <a:cubicBezTo>
                        <a:pt x="369" y="787"/>
                        <a:pt x="639" y="422"/>
                        <a:pt x="758" y="0"/>
                      </a:cubicBezTo>
                      <a:lnTo>
                        <a:pt x="1822" y="301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îsḷiďé">
                  <a:extLst>
                    <a:ext uri="{FF2B5EF4-FFF2-40B4-BE49-F238E27FC236}">
                      <a16:creationId xmlns:a16="http://schemas.microsoft.com/office/drawing/2014/main" xmlns="" id="{54F8B018-6BF6-41D8-8C83-C4889DF234AB}"/>
                    </a:ext>
                  </a:extLst>
                </p:cNvPr>
                <p:cNvSpPr/>
                <p:nvPr/>
              </p:nvSpPr>
              <p:spPr bwMode="auto">
                <a:xfrm>
                  <a:off x="2998788" y="4365626"/>
                  <a:ext cx="820738" cy="844550"/>
                </a:xfrm>
                <a:custGeom>
                  <a:avLst/>
                  <a:gdLst>
                    <a:gd name="T0" fmla="*/ 1327 w 1327"/>
                    <a:gd name="T1" fmla="*/ 929 h 1365"/>
                    <a:gd name="T2" fmla="*/ 154 w 1327"/>
                    <a:gd name="T3" fmla="*/ 1365 h 1365"/>
                    <a:gd name="T4" fmla="*/ 0 w 1327"/>
                    <a:gd name="T5" fmla="*/ 270 h 1365"/>
                    <a:gd name="T6" fmla="*/ 727 w 1327"/>
                    <a:gd name="T7" fmla="*/ 0 h 1365"/>
                    <a:gd name="T8" fmla="*/ 1327 w 1327"/>
                    <a:gd name="T9" fmla="*/ 929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7" h="1365">
                      <a:moveTo>
                        <a:pt x="1327" y="929"/>
                      </a:moveTo>
                      <a:cubicBezTo>
                        <a:pt x="972" y="1158"/>
                        <a:pt x="572" y="1306"/>
                        <a:pt x="154" y="1365"/>
                      </a:cubicBezTo>
                      <a:lnTo>
                        <a:pt x="0" y="270"/>
                      </a:lnTo>
                      <a:cubicBezTo>
                        <a:pt x="259" y="234"/>
                        <a:pt x="507" y="142"/>
                        <a:pt x="727" y="0"/>
                      </a:cubicBezTo>
                      <a:lnTo>
                        <a:pt x="1327" y="929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ïṡlíḍê">
              <a:extLst>
                <a:ext uri="{FF2B5EF4-FFF2-40B4-BE49-F238E27FC236}">
                  <a16:creationId xmlns:a16="http://schemas.microsoft.com/office/drawing/2014/main" xmlns="" id="{2BEF2E4D-8745-44A5-981D-B17976A30C73}"/>
                </a:ext>
              </a:extLst>
            </p:cNvPr>
            <p:cNvGrpSpPr/>
            <p:nvPr/>
          </p:nvGrpSpPr>
          <p:grpSpPr>
            <a:xfrm>
              <a:off x="761407" y="1478611"/>
              <a:ext cx="5401759" cy="1043222"/>
              <a:chOff x="761407" y="1238250"/>
              <a:chExt cx="5401759" cy="1043222"/>
            </a:xfrm>
          </p:grpSpPr>
          <p:sp>
            <p:nvSpPr>
              <p:cNvPr id="18" name="íŝļidê">
                <a:extLst>
                  <a:ext uri="{FF2B5EF4-FFF2-40B4-BE49-F238E27FC236}">
                    <a16:creationId xmlns:a16="http://schemas.microsoft.com/office/drawing/2014/main" xmlns="" id="{A42F3721-F1BF-4BCA-92FD-FCA0D1ADF03B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9" name="ïṡľïḍe">
                <a:extLst>
                  <a:ext uri="{FF2B5EF4-FFF2-40B4-BE49-F238E27FC236}">
                    <a16:creationId xmlns:a16="http://schemas.microsoft.com/office/drawing/2014/main" xmlns="" id="{200A1B7D-B5E7-4CD3-BCA6-397726554E27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14</a:t>
                </a:r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</a:p>
            </p:txBody>
          </p:sp>
          <p:sp>
            <p:nvSpPr>
              <p:cNvPr id="20" name="íS1îḋé">
                <a:extLst>
                  <a:ext uri="{FF2B5EF4-FFF2-40B4-BE49-F238E27FC236}">
                    <a16:creationId xmlns:a16="http://schemas.microsoft.com/office/drawing/2014/main" xmlns="" id="{D728F216-36F6-4A71-8B8C-FC3EA0903FB5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1" name="íṣḷïďê">
                <a:extLst>
                  <a:ext uri="{FF2B5EF4-FFF2-40B4-BE49-F238E27FC236}">
                    <a16:creationId xmlns:a16="http://schemas.microsoft.com/office/drawing/2014/main" xmlns="" id="{DA290159-37B2-4E65-AA16-E9995B5012EE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iṧļïde">
              <a:extLst>
                <a:ext uri="{FF2B5EF4-FFF2-40B4-BE49-F238E27FC236}">
                  <a16:creationId xmlns:a16="http://schemas.microsoft.com/office/drawing/2014/main" xmlns="" id="{3C05794F-85DF-4F88-8F99-F39EB2EC1058}"/>
                </a:ext>
              </a:extLst>
            </p:cNvPr>
            <p:cNvGrpSpPr/>
            <p:nvPr/>
          </p:nvGrpSpPr>
          <p:grpSpPr>
            <a:xfrm>
              <a:off x="761407" y="3116939"/>
              <a:ext cx="5401759" cy="1043222"/>
              <a:chOff x="761407" y="1238250"/>
              <a:chExt cx="5401759" cy="1043222"/>
            </a:xfrm>
          </p:grpSpPr>
          <p:sp>
            <p:nvSpPr>
              <p:cNvPr id="14" name="iśļídê">
                <a:extLst>
                  <a:ext uri="{FF2B5EF4-FFF2-40B4-BE49-F238E27FC236}">
                    <a16:creationId xmlns:a16="http://schemas.microsoft.com/office/drawing/2014/main" xmlns="" id="{154396B1-39C9-41D2-AB5F-C6C381DB2B58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5" name="íşḷiḍê">
                <a:extLst>
                  <a:ext uri="{FF2B5EF4-FFF2-40B4-BE49-F238E27FC236}">
                    <a16:creationId xmlns:a16="http://schemas.microsoft.com/office/drawing/2014/main" xmlns="" id="{887C9650-2E7F-45CC-86B7-739F856A9DB2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7</a:t>
                </a:r>
                <a:r>
                  <a:rPr lang="en-US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6%</a:t>
                </a:r>
              </a:p>
            </p:txBody>
          </p:sp>
          <p:sp>
            <p:nvSpPr>
              <p:cNvPr id="16" name="îṧḷíḍè">
                <a:extLst>
                  <a:ext uri="{FF2B5EF4-FFF2-40B4-BE49-F238E27FC236}">
                    <a16:creationId xmlns:a16="http://schemas.microsoft.com/office/drawing/2014/main" xmlns="" id="{F4572D32-383B-4F54-9ADE-C1AD3674093A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7" name="iśḷíḍê">
                <a:extLst>
                  <a:ext uri="{FF2B5EF4-FFF2-40B4-BE49-F238E27FC236}">
                    <a16:creationId xmlns:a16="http://schemas.microsoft.com/office/drawing/2014/main" xmlns="" id="{965A6584-6C44-4877-8D27-83F06BCF9AAE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iṣḻidè">
              <a:extLst>
                <a:ext uri="{FF2B5EF4-FFF2-40B4-BE49-F238E27FC236}">
                  <a16:creationId xmlns:a16="http://schemas.microsoft.com/office/drawing/2014/main" xmlns="" id="{E6F2820E-AE83-4389-B4A8-479CA3145206}"/>
                </a:ext>
              </a:extLst>
            </p:cNvPr>
            <p:cNvGrpSpPr/>
            <p:nvPr/>
          </p:nvGrpSpPr>
          <p:grpSpPr>
            <a:xfrm>
              <a:off x="761407" y="4755267"/>
              <a:ext cx="5401759" cy="1043222"/>
              <a:chOff x="761407" y="1238250"/>
              <a:chExt cx="5401759" cy="1043222"/>
            </a:xfrm>
          </p:grpSpPr>
          <p:sp>
            <p:nvSpPr>
              <p:cNvPr id="10" name="îşḻiḓè">
                <a:extLst>
                  <a:ext uri="{FF2B5EF4-FFF2-40B4-BE49-F238E27FC236}">
                    <a16:creationId xmlns:a16="http://schemas.microsoft.com/office/drawing/2014/main" xmlns="" id="{32EC155C-399F-4AA2-865A-065675735520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1" name="ïṡḷïdê">
                <a:extLst>
                  <a:ext uri="{FF2B5EF4-FFF2-40B4-BE49-F238E27FC236}">
                    <a16:creationId xmlns:a16="http://schemas.microsoft.com/office/drawing/2014/main" xmlns="" id="{27330D03-01A4-41D9-B5DF-F90440C59664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10</a:t>
                </a:r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</a:p>
            </p:txBody>
          </p:sp>
          <p:sp>
            <p:nvSpPr>
              <p:cNvPr id="12" name="íślîḍè">
                <a:extLst>
                  <a:ext uri="{FF2B5EF4-FFF2-40B4-BE49-F238E27FC236}">
                    <a16:creationId xmlns:a16="http://schemas.microsoft.com/office/drawing/2014/main" xmlns="" id="{43FFDF42-C957-4286-9687-CEBE2E5EB469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3" name="ísļidè">
                <a:extLst>
                  <a:ext uri="{FF2B5EF4-FFF2-40B4-BE49-F238E27FC236}">
                    <a16:creationId xmlns:a16="http://schemas.microsoft.com/office/drawing/2014/main" xmlns="" id="{1869B8DA-0602-47E8-B028-1589B53D6A67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48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486400-9412-473A-AFEE-2E5FF4614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DB8CE3-9A38-4714-B1E7-A6E5590E5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36F59D-A96C-49BA-9E1D-93FE97F0E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6b724148-1469-474b-af26-c2bcadae53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E763B0B-CBA6-48B8-8701-5F2AD0AC26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748798"/>
            <a:ext cx="10858500" cy="3823543"/>
            <a:chOff x="660400" y="1748798"/>
            <a:chExt cx="10858500" cy="3823543"/>
          </a:xfrm>
        </p:grpSpPr>
        <p:grpSp>
          <p:nvGrpSpPr>
            <p:cNvPr id="6" name="îŝľiḋê">
              <a:extLst>
                <a:ext uri="{FF2B5EF4-FFF2-40B4-BE49-F238E27FC236}">
                  <a16:creationId xmlns:a16="http://schemas.microsoft.com/office/drawing/2014/main" xmlns="" id="{DB9B326D-7144-4820-98BD-F885375EF473}"/>
                </a:ext>
              </a:extLst>
            </p:cNvPr>
            <p:cNvGrpSpPr/>
            <p:nvPr/>
          </p:nvGrpSpPr>
          <p:grpSpPr>
            <a:xfrm>
              <a:off x="3848100" y="2349000"/>
              <a:ext cx="4495801" cy="2470974"/>
              <a:chOff x="3848101" y="2174463"/>
              <a:chExt cx="4495801" cy="2470974"/>
            </a:xfrm>
          </p:grpSpPr>
          <p:sp>
            <p:nvSpPr>
              <p:cNvPr id="23" name="iṣḷídé">
                <a:extLst>
                  <a:ext uri="{FF2B5EF4-FFF2-40B4-BE49-F238E27FC236}">
                    <a16:creationId xmlns:a16="http://schemas.microsoft.com/office/drawing/2014/main" xmlns="" id="{9B04D8B9-0EA1-4940-BA83-3BAA595C65DF}"/>
                  </a:ext>
                </a:extLst>
              </p:cNvPr>
              <p:cNvSpPr/>
              <p:nvPr/>
            </p:nvSpPr>
            <p:spPr>
              <a:xfrm>
                <a:off x="5873728" y="2174463"/>
                <a:ext cx="2470174" cy="2470974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ṥḷiḓè">
                <a:extLst>
                  <a:ext uri="{FF2B5EF4-FFF2-40B4-BE49-F238E27FC236}">
                    <a16:creationId xmlns:a16="http://schemas.microsoft.com/office/drawing/2014/main" xmlns="" id="{184A7CBD-3427-41CB-84D4-C7B5F0ED2641}"/>
                  </a:ext>
                </a:extLst>
              </p:cNvPr>
              <p:cNvSpPr/>
              <p:nvPr/>
            </p:nvSpPr>
            <p:spPr>
              <a:xfrm flipV="1">
                <a:off x="3848101" y="2174463"/>
                <a:ext cx="2470974" cy="2470974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ṥļiḑe">
                <a:extLst>
                  <a:ext uri="{FF2B5EF4-FFF2-40B4-BE49-F238E27FC236}">
                    <a16:creationId xmlns:a16="http://schemas.microsoft.com/office/drawing/2014/main" xmlns="" id="{3DAE4179-C8CE-493E-BB7F-B4D1FBE271BC}"/>
                  </a:ext>
                </a:extLst>
              </p:cNvPr>
              <p:cNvSpPr/>
              <p:nvPr/>
            </p:nvSpPr>
            <p:spPr bwMode="auto">
              <a:xfrm>
                <a:off x="4834673" y="3096228"/>
                <a:ext cx="497831" cy="627444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šḷîdè">
                <a:extLst>
                  <a:ext uri="{FF2B5EF4-FFF2-40B4-BE49-F238E27FC236}">
                    <a16:creationId xmlns:a16="http://schemas.microsoft.com/office/drawing/2014/main" xmlns="" id="{863735FC-352E-4074-A309-06F718652F55}"/>
                  </a:ext>
                </a:extLst>
              </p:cNvPr>
              <p:cNvSpPr/>
              <p:nvPr/>
            </p:nvSpPr>
            <p:spPr bwMode="auto">
              <a:xfrm>
                <a:off x="6835157" y="3149385"/>
                <a:ext cx="547317" cy="521130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sḻi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2136396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šļî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1748798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íṣlî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3575669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ş1i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3188071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îS1ï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5014942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ṥļî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4627344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276829F-F6E3-4D21-80C0-892CA073DB7D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2940933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99CEF37-3D1F-4908-B08D-D6B9B4A8E109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4380206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šľî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2136396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ï$ḻí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1748798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ṣľï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3575669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ṣ1í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3188071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šḷí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5014942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š1íḓ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4627344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3EA60BF4-7697-4740-8010-6705692D3F94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2940933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7FD4FDD-6330-4E17-B57D-8F5CFABDE2BD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4380206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7931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1F4150-91EC-4B71-9B14-6AB153B06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ECBE969-161F-439B-ACDF-EAD238665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AF012EC-D1CA-4BAE-B832-AFDBF557B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5614a77-0ddb-4449-a9ba-0f861133a6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39DDBC-8077-4F02-8992-EC5AC30D1C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56408"/>
            <a:ext cx="10847389" cy="4751584"/>
            <a:chOff x="673099" y="1256408"/>
            <a:chExt cx="10847389" cy="4751584"/>
          </a:xfrm>
        </p:grpSpPr>
        <p:sp>
          <p:nvSpPr>
            <p:cNvPr id="6" name="îslidè">
              <a:extLst>
                <a:ext uri="{FF2B5EF4-FFF2-40B4-BE49-F238E27FC236}">
                  <a16:creationId xmlns:a16="http://schemas.microsoft.com/office/drawing/2014/main" xmlns="" id="{6562B0A4-B7E2-4367-B0F5-D4B764937E71}"/>
                </a:ext>
              </a:extLst>
            </p:cNvPr>
            <p:cNvSpPr/>
            <p:nvPr/>
          </p:nvSpPr>
          <p:spPr bwMode="auto">
            <a:xfrm>
              <a:off x="6892297" y="4688413"/>
              <a:ext cx="1322336" cy="1319579"/>
            </a:xfrm>
            <a:custGeom>
              <a:avLst/>
              <a:gdLst>
                <a:gd name="T0" fmla="*/ 259 w 453"/>
                <a:gd name="T1" fmla="*/ 452 h 452"/>
                <a:gd name="T2" fmla="*/ 269 w 453"/>
                <a:gd name="T3" fmla="*/ 393 h 452"/>
                <a:gd name="T4" fmla="*/ 314 w 453"/>
                <a:gd name="T5" fmla="*/ 374 h 452"/>
                <a:gd name="T6" fmla="*/ 363 w 453"/>
                <a:gd name="T7" fmla="*/ 409 h 452"/>
                <a:gd name="T8" fmla="*/ 409 w 453"/>
                <a:gd name="T9" fmla="*/ 363 h 452"/>
                <a:gd name="T10" fmla="*/ 375 w 453"/>
                <a:gd name="T11" fmla="*/ 313 h 452"/>
                <a:gd name="T12" fmla="*/ 393 w 453"/>
                <a:gd name="T13" fmla="*/ 269 h 452"/>
                <a:gd name="T14" fmla="*/ 453 w 453"/>
                <a:gd name="T15" fmla="*/ 258 h 452"/>
                <a:gd name="T16" fmla="*/ 452 w 453"/>
                <a:gd name="T17" fmla="*/ 193 h 452"/>
                <a:gd name="T18" fmla="*/ 393 w 453"/>
                <a:gd name="T19" fmla="*/ 183 h 452"/>
                <a:gd name="T20" fmla="*/ 391 w 453"/>
                <a:gd name="T21" fmla="*/ 178 h 452"/>
                <a:gd name="T22" fmla="*/ 391 w 453"/>
                <a:gd name="T23" fmla="*/ 178 h 452"/>
                <a:gd name="T24" fmla="*/ 384 w 453"/>
                <a:gd name="T25" fmla="*/ 161 h 452"/>
                <a:gd name="T26" fmla="*/ 381 w 453"/>
                <a:gd name="T27" fmla="*/ 152 h 452"/>
                <a:gd name="T28" fmla="*/ 381 w 453"/>
                <a:gd name="T29" fmla="*/ 152 h 452"/>
                <a:gd name="T30" fmla="*/ 375 w 453"/>
                <a:gd name="T31" fmla="*/ 139 h 452"/>
                <a:gd name="T32" fmla="*/ 409 w 453"/>
                <a:gd name="T33" fmla="*/ 89 h 452"/>
                <a:gd name="T34" fmla="*/ 363 w 453"/>
                <a:gd name="T35" fmla="*/ 43 h 452"/>
                <a:gd name="T36" fmla="*/ 314 w 453"/>
                <a:gd name="T37" fmla="*/ 78 h 452"/>
                <a:gd name="T38" fmla="*/ 269 w 453"/>
                <a:gd name="T39" fmla="*/ 59 h 452"/>
                <a:gd name="T40" fmla="*/ 259 w 453"/>
                <a:gd name="T41" fmla="*/ 0 h 452"/>
                <a:gd name="T42" fmla="*/ 194 w 453"/>
                <a:gd name="T43" fmla="*/ 0 h 452"/>
                <a:gd name="T44" fmla="*/ 183 w 453"/>
                <a:gd name="T45" fmla="*/ 59 h 452"/>
                <a:gd name="T46" fmla="*/ 139 w 453"/>
                <a:gd name="T47" fmla="*/ 78 h 452"/>
                <a:gd name="T48" fmla="*/ 90 w 453"/>
                <a:gd name="T49" fmla="*/ 43 h 452"/>
                <a:gd name="T50" fmla="*/ 43 w 453"/>
                <a:gd name="T51" fmla="*/ 89 h 452"/>
                <a:gd name="T52" fmla="*/ 78 w 453"/>
                <a:gd name="T53" fmla="*/ 139 h 452"/>
                <a:gd name="T54" fmla="*/ 59 w 453"/>
                <a:gd name="T55" fmla="*/ 183 h 452"/>
                <a:gd name="T56" fmla="*/ 0 w 453"/>
                <a:gd name="T57" fmla="*/ 193 h 452"/>
                <a:gd name="T58" fmla="*/ 0 w 453"/>
                <a:gd name="T59" fmla="*/ 259 h 452"/>
                <a:gd name="T60" fmla="*/ 60 w 453"/>
                <a:gd name="T61" fmla="*/ 269 h 452"/>
                <a:gd name="T62" fmla="*/ 78 w 453"/>
                <a:gd name="T63" fmla="*/ 314 h 452"/>
                <a:gd name="T64" fmla="*/ 44 w 453"/>
                <a:gd name="T65" fmla="*/ 363 h 452"/>
                <a:gd name="T66" fmla="*/ 90 w 453"/>
                <a:gd name="T67" fmla="*/ 409 h 452"/>
                <a:gd name="T68" fmla="*/ 139 w 453"/>
                <a:gd name="T69" fmla="*/ 374 h 452"/>
                <a:gd name="T70" fmla="*/ 184 w 453"/>
                <a:gd name="T71" fmla="*/ 393 h 452"/>
                <a:gd name="T72" fmla="*/ 194 w 453"/>
                <a:gd name="T73" fmla="*/ 452 h 452"/>
                <a:gd name="T74" fmla="*/ 259 w 453"/>
                <a:gd name="T75" fmla="*/ 452 h 452"/>
                <a:gd name="T76" fmla="*/ 346 w 453"/>
                <a:gd name="T77" fmla="*/ 210 h 452"/>
                <a:gd name="T78" fmla="*/ 243 w 453"/>
                <a:gd name="T79" fmla="*/ 346 h 452"/>
                <a:gd name="T80" fmla="*/ 106 w 453"/>
                <a:gd name="T81" fmla="*/ 242 h 452"/>
                <a:gd name="T82" fmla="*/ 210 w 453"/>
                <a:gd name="T83" fmla="*/ 106 h 452"/>
                <a:gd name="T84" fmla="*/ 266 w 453"/>
                <a:gd name="T85" fmla="*/ 111 h 452"/>
                <a:gd name="T86" fmla="*/ 266 w 453"/>
                <a:gd name="T87" fmla="*/ 111 h 452"/>
                <a:gd name="T88" fmla="*/ 312 w 453"/>
                <a:gd name="T89" fmla="*/ 140 h 452"/>
                <a:gd name="T90" fmla="*/ 331 w 453"/>
                <a:gd name="T91" fmla="*/ 165 h 452"/>
                <a:gd name="T92" fmla="*/ 346 w 453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3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3" y="258"/>
                    <a:pt x="453" y="258"/>
                    <a:pt x="453" y="258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7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ṧlîḋê">
              <a:extLst>
                <a:ext uri="{FF2B5EF4-FFF2-40B4-BE49-F238E27FC236}">
                  <a16:creationId xmlns:a16="http://schemas.microsoft.com/office/drawing/2014/main" xmlns="" id="{02125AC3-0F73-44F9-8FFC-22FAF15DB7BC}"/>
                </a:ext>
              </a:extLst>
            </p:cNvPr>
            <p:cNvSpPr/>
            <p:nvPr/>
          </p:nvSpPr>
          <p:spPr bwMode="auto">
            <a:xfrm>
              <a:off x="6886783" y="1697645"/>
              <a:ext cx="1318199" cy="1319579"/>
            </a:xfrm>
            <a:custGeom>
              <a:avLst/>
              <a:gdLst>
                <a:gd name="T0" fmla="*/ 259 w 452"/>
                <a:gd name="T1" fmla="*/ 452 h 452"/>
                <a:gd name="T2" fmla="*/ 269 w 452"/>
                <a:gd name="T3" fmla="*/ 393 h 452"/>
                <a:gd name="T4" fmla="*/ 314 w 452"/>
                <a:gd name="T5" fmla="*/ 374 h 452"/>
                <a:gd name="T6" fmla="*/ 363 w 452"/>
                <a:gd name="T7" fmla="*/ 409 h 452"/>
                <a:gd name="T8" fmla="*/ 409 w 452"/>
                <a:gd name="T9" fmla="*/ 363 h 452"/>
                <a:gd name="T10" fmla="*/ 375 w 452"/>
                <a:gd name="T11" fmla="*/ 313 h 452"/>
                <a:gd name="T12" fmla="*/ 393 w 452"/>
                <a:gd name="T13" fmla="*/ 269 h 452"/>
                <a:gd name="T14" fmla="*/ 452 w 452"/>
                <a:gd name="T15" fmla="*/ 259 h 452"/>
                <a:gd name="T16" fmla="*/ 452 w 452"/>
                <a:gd name="T17" fmla="*/ 193 h 452"/>
                <a:gd name="T18" fmla="*/ 393 w 452"/>
                <a:gd name="T19" fmla="*/ 183 h 452"/>
                <a:gd name="T20" fmla="*/ 391 w 452"/>
                <a:gd name="T21" fmla="*/ 178 h 452"/>
                <a:gd name="T22" fmla="*/ 391 w 452"/>
                <a:gd name="T23" fmla="*/ 178 h 452"/>
                <a:gd name="T24" fmla="*/ 384 w 452"/>
                <a:gd name="T25" fmla="*/ 161 h 452"/>
                <a:gd name="T26" fmla="*/ 380 w 452"/>
                <a:gd name="T27" fmla="*/ 152 h 452"/>
                <a:gd name="T28" fmla="*/ 380 w 452"/>
                <a:gd name="T29" fmla="*/ 152 h 452"/>
                <a:gd name="T30" fmla="*/ 375 w 452"/>
                <a:gd name="T31" fmla="*/ 139 h 452"/>
                <a:gd name="T32" fmla="*/ 409 w 452"/>
                <a:gd name="T33" fmla="*/ 89 h 452"/>
                <a:gd name="T34" fmla="*/ 363 w 452"/>
                <a:gd name="T35" fmla="*/ 43 h 452"/>
                <a:gd name="T36" fmla="*/ 314 w 452"/>
                <a:gd name="T37" fmla="*/ 78 h 452"/>
                <a:gd name="T38" fmla="*/ 269 w 452"/>
                <a:gd name="T39" fmla="*/ 59 h 452"/>
                <a:gd name="T40" fmla="*/ 259 w 452"/>
                <a:gd name="T41" fmla="*/ 0 h 452"/>
                <a:gd name="T42" fmla="*/ 193 w 452"/>
                <a:gd name="T43" fmla="*/ 0 h 452"/>
                <a:gd name="T44" fmla="*/ 183 w 452"/>
                <a:gd name="T45" fmla="*/ 59 h 452"/>
                <a:gd name="T46" fmla="*/ 138 w 452"/>
                <a:gd name="T47" fmla="*/ 78 h 452"/>
                <a:gd name="T48" fmla="*/ 89 w 452"/>
                <a:gd name="T49" fmla="*/ 43 h 452"/>
                <a:gd name="T50" fmla="*/ 43 w 452"/>
                <a:gd name="T51" fmla="*/ 89 h 452"/>
                <a:gd name="T52" fmla="*/ 78 w 452"/>
                <a:gd name="T53" fmla="*/ 139 h 452"/>
                <a:gd name="T54" fmla="*/ 59 w 452"/>
                <a:gd name="T55" fmla="*/ 183 h 452"/>
                <a:gd name="T56" fmla="*/ 0 w 452"/>
                <a:gd name="T57" fmla="*/ 193 h 452"/>
                <a:gd name="T58" fmla="*/ 0 w 452"/>
                <a:gd name="T59" fmla="*/ 259 h 452"/>
                <a:gd name="T60" fmla="*/ 60 w 452"/>
                <a:gd name="T61" fmla="*/ 269 h 452"/>
                <a:gd name="T62" fmla="*/ 78 w 452"/>
                <a:gd name="T63" fmla="*/ 314 h 452"/>
                <a:gd name="T64" fmla="*/ 43 w 452"/>
                <a:gd name="T65" fmla="*/ 363 h 452"/>
                <a:gd name="T66" fmla="*/ 90 w 452"/>
                <a:gd name="T67" fmla="*/ 409 h 452"/>
                <a:gd name="T68" fmla="*/ 139 w 452"/>
                <a:gd name="T69" fmla="*/ 374 h 452"/>
                <a:gd name="T70" fmla="*/ 183 w 452"/>
                <a:gd name="T71" fmla="*/ 393 h 452"/>
                <a:gd name="T72" fmla="*/ 194 w 452"/>
                <a:gd name="T73" fmla="*/ 452 h 452"/>
                <a:gd name="T74" fmla="*/ 259 w 452"/>
                <a:gd name="T75" fmla="*/ 452 h 452"/>
                <a:gd name="T76" fmla="*/ 346 w 452"/>
                <a:gd name="T77" fmla="*/ 210 h 452"/>
                <a:gd name="T78" fmla="*/ 243 w 452"/>
                <a:gd name="T79" fmla="*/ 346 h 452"/>
                <a:gd name="T80" fmla="*/ 106 w 452"/>
                <a:gd name="T81" fmla="*/ 242 h 452"/>
                <a:gd name="T82" fmla="*/ 210 w 452"/>
                <a:gd name="T83" fmla="*/ 106 h 452"/>
                <a:gd name="T84" fmla="*/ 266 w 452"/>
                <a:gd name="T85" fmla="*/ 111 h 452"/>
                <a:gd name="T86" fmla="*/ 266 w 452"/>
                <a:gd name="T87" fmla="*/ 111 h 452"/>
                <a:gd name="T88" fmla="*/ 312 w 452"/>
                <a:gd name="T89" fmla="*/ 140 h 452"/>
                <a:gd name="T90" fmla="*/ 331 w 452"/>
                <a:gd name="T91" fmla="*/ 165 h 452"/>
                <a:gd name="T92" fmla="*/ 346 w 452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2" y="259"/>
                    <a:pt x="452" y="259"/>
                    <a:pt x="452" y="259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6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ślíḑé">
              <a:extLst>
                <a:ext uri="{FF2B5EF4-FFF2-40B4-BE49-F238E27FC236}">
                  <a16:creationId xmlns:a16="http://schemas.microsoft.com/office/drawing/2014/main" xmlns="" id="{B552CCE6-6999-4080-BF36-4332C904A4B4}"/>
                </a:ext>
              </a:extLst>
            </p:cNvPr>
            <p:cNvSpPr/>
            <p:nvPr/>
          </p:nvSpPr>
          <p:spPr bwMode="auto">
            <a:xfrm>
              <a:off x="5491368" y="2763512"/>
              <a:ext cx="2177235" cy="2178615"/>
            </a:xfrm>
            <a:custGeom>
              <a:avLst/>
              <a:gdLst>
                <a:gd name="T0" fmla="*/ 427 w 746"/>
                <a:gd name="T1" fmla="*/ 746 h 746"/>
                <a:gd name="T2" fmla="*/ 444 w 746"/>
                <a:gd name="T3" fmla="*/ 648 h 746"/>
                <a:gd name="T4" fmla="*/ 518 w 746"/>
                <a:gd name="T5" fmla="*/ 618 h 746"/>
                <a:gd name="T6" fmla="*/ 599 w 746"/>
                <a:gd name="T7" fmla="*/ 675 h 746"/>
                <a:gd name="T8" fmla="*/ 675 w 746"/>
                <a:gd name="T9" fmla="*/ 598 h 746"/>
                <a:gd name="T10" fmla="*/ 618 w 746"/>
                <a:gd name="T11" fmla="*/ 517 h 746"/>
                <a:gd name="T12" fmla="*/ 649 w 746"/>
                <a:gd name="T13" fmla="*/ 444 h 746"/>
                <a:gd name="T14" fmla="*/ 746 w 746"/>
                <a:gd name="T15" fmla="*/ 427 h 746"/>
                <a:gd name="T16" fmla="*/ 746 w 746"/>
                <a:gd name="T17" fmla="*/ 319 h 746"/>
                <a:gd name="T18" fmla="*/ 648 w 746"/>
                <a:gd name="T19" fmla="*/ 302 h 746"/>
                <a:gd name="T20" fmla="*/ 645 w 746"/>
                <a:gd name="T21" fmla="*/ 294 h 746"/>
                <a:gd name="T22" fmla="*/ 645 w 746"/>
                <a:gd name="T23" fmla="*/ 294 h 746"/>
                <a:gd name="T24" fmla="*/ 633 w 746"/>
                <a:gd name="T25" fmla="*/ 266 h 746"/>
                <a:gd name="T26" fmla="*/ 628 w 746"/>
                <a:gd name="T27" fmla="*/ 252 h 746"/>
                <a:gd name="T28" fmla="*/ 628 w 746"/>
                <a:gd name="T29" fmla="*/ 252 h 746"/>
                <a:gd name="T30" fmla="*/ 618 w 746"/>
                <a:gd name="T31" fmla="*/ 229 h 746"/>
                <a:gd name="T32" fmla="*/ 675 w 746"/>
                <a:gd name="T33" fmla="*/ 147 h 746"/>
                <a:gd name="T34" fmla="*/ 599 w 746"/>
                <a:gd name="T35" fmla="*/ 71 h 746"/>
                <a:gd name="T36" fmla="*/ 518 w 746"/>
                <a:gd name="T37" fmla="*/ 128 h 746"/>
                <a:gd name="T38" fmla="*/ 444 w 746"/>
                <a:gd name="T39" fmla="*/ 97 h 746"/>
                <a:gd name="T40" fmla="*/ 427 w 746"/>
                <a:gd name="T41" fmla="*/ 0 h 746"/>
                <a:gd name="T42" fmla="*/ 319 w 746"/>
                <a:gd name="T43" fmla="*/ 0 h 746"/>
                <a:gd name="T44" fmla="*/ 302 w 746"/>
                <a:gd name="T45" fmla="*/ 98 h 746"/>
                <a:gd name="T46" fmla="*/ 229 w 746"/>
                <a:gd name="T47" fmla="*/ 128 h 746"/>
                <a:gd name="T48" fmla="*/ 148 w 746"/>
                <a:gd name="T49" fmla="*/ 71 h 746"/>
                <a:gd name="T50" fmla="*/ 71 w 746"/>
                <a:gd name="T51" fmla="*/ 147 h 746"/>
                <a:gd name="T52" fmla="*/ 129 w 746"/>
                <a:gd name="T53" fmla="*/ 229 h 746"/>
                <a:gd name="T54" fmla="*/ 98 w 746"/>
                <a:gd name="T55" fmla="*/ 302 h 746"/>
                <a:gd name="T56" fmla="*/ 0 w 746"/>
                <a:gd name="T57" fmla="*/ 319 h 746"/>
                <a:gd name="T58" fmla="*/ 0 w 746"/>
                <a:gd name="T59" fmla="*/ 427 h 746"/>
                <a:gd name="T60" fmla="*/ 98 w 746"/>
                <a:gd name="T61" fmla="*/ 444 h 746"/>
                <a:gd name="T62" fmla="*/ 129 w 746"/>
                <a:gd name="T63" fmla="*/ 518 h 746"/>
                <a:gd name="T64" fmla="*/ 72 w 746"/>
                <a:gd name="T65" fmla="*/ 599 h 746"/>
                <a:gd name="T66" fmla="*/ 148 w 746"/>
                <a:gd name="T67" fmla="*/ 675 h 746"/>
                <a:gd name="T68" fmla="*/ 229 w 746"/>
                <a:gd name="T69" fmla="*/ 618 h 746"/>
                <a:gd name="T70" fmla="*/ 303 w 746"/>
                <a:gd name="T71" fmla="*/ 648 h 746"/>
                <a:gd name="T72" fmla="*/ 320 w 746"/>
                <a:gd name="T73" fmla="*/ 746 h 746"/>
                <a:gd name="T74" fmla="*/ 427 w 746"/>
                <a:gd name="T75" fmla="*/ 746 h 746"/>
                <a:gd name="T76" fmla="*/ 571 w 746"/>
                <a:gd name="T77" fmla="*/ 346 h 746"/>
                <a:gd name="T78" fmla="*/ 400 w 746"/>
                <a:gd name="T79" fmla="*/ 571 h 746"/>
                <a:gd name="T80" fmla="*/ 175 w 746"/>
                <a:gd name="T81" fmla="*/ 400 h 746"/>
                <a:gd name="T82" fmla="*/ 346 w 746"/>
                <a:gd name="T83" fmla="*/ 175 h 746"/>
                <a:gd name="T84" fmla="*/ 438 w 746"/>
                <a:gd name="T85" fmla="*/ 184 h 746"/>
                <a:gd name="T86" fmla="*/ 438 w 746"/>
                <a:gd name="T87" fmla="*/ 184 h 746"/>
                <a:gd name="T88" fmla="*/ 514 w 746"/>
                <a:gd name="T89" fmla="*/ 232 h 746"/>
                <a:gd name="T90" fmla="*/ 546 w 746"/>
                <a:gd name="T91" fmla="*/ 273 h 746"/>
                <a:gd name="T92" fmla="*/ 571 w 746"/>
                <a:gd name="T93" fmla="*/ 3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6" h="746">
                  <a:moveTo>
                    <a:pt x="427" y="746"/>
                  </a:moveTo>
                  <a:cubicBezTo>
                    <a:pt x="444" y="648"/>
                    <a:pt x="444" y="648"/>
                    <a:pt x="444" y="648"/>
                  </a:cubicBezTo>
                  <a:cubicBezTo>
                    <a:pt x="518" y="618"/>
                    <a:pt x="518" y="618"/>
                    <a:pt x="518" y="618"/>
                  </a:cubicBezTo>
                  <a:cubicBezTo>
                    <a:pt x="599" y="675"/>
                    <a:pt x="599" y="675"/>
                    <a:pt x="599" y="675"/>
                  </a:cubicBezTo>
                  <a:cubicBezTo>
                    <a:pt x="675" y="598"/>
                    <a:pt x="675" y="598"/>
                    <a:pt x="675" y="598"/>
                  </a:cubicBezTo>
                  <a:cubicBezTo>
                    <a:pt x="618" y="517"/>
                    <a:pt x="618" y="517"/>
                    <a:pt x="618" y="517"/>
                  </a:cubicBezTo>
                  <a:cubicBezTo>
                    <a:pt x="649" y="444"/>
                    <a:pt x="649" y="444"/>
                    <a:pt x="649" y="444"/>
                  </a:cubicBezTo>
                  <a:cubicBezTo>
                    <a:pt x="746" y="427"/>
                    <a:pt x="746" y="427"/>
                    <a:pt x="746" y="427"/>
                  </a:cubicBezTo>
                  <a:cubicBezTo>
                    <a:pt x="746" y="319"/>
                    <a:pt x="746" y="319"/>
                    <a:pt x="746" y="319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33" y="266"/>
                    <a:pt x="633" y="266"/>
                    <a:pt x="633" y="266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8" y="229"/>
                    <a:pt x="618" y="229"/>
                    <a:pt x="618" y="229"/>
                  </a:cubicBezTo>
                  <a:cubicBezTo>
                    <a:pt x="675" y="147"/>
                    <a:pt x="675" y="147"/>
                    <a:pt x="675" y="147"/>
                  </a:cubicBezTo>
                  <a:cubicBezTo>
                    <a:pt x="599" y="71"/>
                    <a:pt x="599" y="71"/>
                    <a:pt x="599" y="71"/>
                  </a:cubicBezTo>
                  <a:cubicBezTo>
                    <a:pt x="518" y="128"/>
                    <a:pt x="518" y="128"/>
                    <a:pt x="518" y="128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29" y="128"/>
                    <a:pt x="229" y="128"/>
                    <a:pt x="229" y="128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98" y="444"/>
                    <a:pt x="98" y="444"/>
                    <a:pt x="98" y="444"/>
                  </a:cubicBezTo>
                  <a:cubicBezTo>
                    <a:pt x="129" y="518"/>
                    <a:pt x="129" y="518"/>
                    <a:pt x="129" y="518"/>
                  </a:cubicBezTo>
                  <a:cubicBezTo>
                    <a:pt x="72" y="599"/>
                    <a:pt x="72" y="599"/>
                    <a:pt x="72" y="599"/>
                  </a:cubicBezTo>
                  <a:cubicBezTo>
                    <a:pt x="148" y="675"/>
                    <a:pt x="148" y="675"/>
                    <a:pt x="148" y="675"/>
                  </a:cubicBezTo>
                  <a:cubicBezTo>
                    <a:pt x="229" y="618"/>
                    <a:pt x="229" y="618"/>
                    <a:pt x="229" y="61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20" y="746"/>
                    <a:pt x="320" y="746"/>
                    <a:pt x="320" y="746"/>
                  </a:cubicBezTo>
                  <a:cubicBezTo>
                    <a:pt x="427" y="746"/>
                    <a:pt x="427" y="746"/>
                    <a:pt x="427" y="746"/>
                  </a:cubicBezTo>
                  <a:close/>
                  <a:moveTo>
                    <a:pt x="571" y="346"/>
                  </a:moveTo>
                  <a:cubicBezTo>
                    <a:pt x="586" y="455"/>
                    <a:pt x="509" y="556"/>
                    <a:pt x="400" y="571"/>
                  </a:cubicBezTo>
                  <a:cubicBezTo>
                    <a:pt x="291" y="586"/>
                    <a:pt x="190" y="509"/>
                    <a:pt x="175" y="400"/>
                  </a:cubicBezTo>
                  <a:cubicBezTo>
                    <a:pt x="160" y="291"/>
                    <a:pt x="237" y="190"/>
                    <a:pt x="346" y="175"/>
                  </a:cubicBezTo>
                  <a:cubicBezTo>
                    <a:pt x="378" y="171"/>
                    <a:pt x="410" y="174"/>
                    <a:pt x="438" y="184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67" y="194"/>
                    <a:pt x="493" y="210"/>
                    <a:pt x="514" y="232"/>
                  </a:cubicBezTo>
                  <a:cubicBezTo>
                    <a:pt x="527" y="244"/>
                    <a:pt x="537" y="258"/>
                    <a:pt x="546" y="273"/>
                  </a:cubicBezTo>
                  <a:cubicBezTo>
                    <a:pt x="559" y="295"/>
                    <a:pt x="568" y="320"/>
                    <a:pt x="571" y="3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ṣ1ïďê">
              <a:extLst>
                <a:ext uri="{FF2B5EF4-FFF2-40B4-BE49-F238E27FC236}">
                  <a16:creationId xmlns:a16="http://schemas.microsoft.com/office/drawing/2014/main" xmlns="" id="{97FC6EF6-2DAD-4CF1-A9A7-C1319E5C5479}"/>
                </a:ext>
              </a:extLst>
            </p:cNvPr>
            <p:cNvSpPr/>
            <p:nvPr/>
          </p:nvSpPr>
          <p:spPr bwMode="auto">
            <a:xfrm>
              <a:off x="6230442" y="3417096"/>
              <a:ext cx="703223" cy="809397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śḻïḋé">
              <a:extLst>
                <a:ext uri="{FF2B5EF4-FFF2-40B4-BE49-F238E27FC236}">
                  <a16:creationId xmlns:a16="http://schemas.microsoft.com/office/drawing/2014/main" xmlns="" id="{21CB8FF6-E4DA-4E0F-9B67-F98CDD871C94}"/>
                </a:ext>
              </a:extLst>
            </p:cNvPr>
            <p:cNvSpPr/>
            <p:nvPr/>
          </p:nvSpPr>
          <p:spPr bwMode="auto">
            <a:xfrm>
              <a:off x="3977368" y="1256408"/>
              <a:ext cx="2261347" cy="2254452"/>
            </a:xfrm>
            <a:custGeom>
              <a:avLst/>
              <a:gdLst>
                <a:gd name="T0" fmla="*/ 630 w 775"/>
                <a:gd name="T1" fmla="*/ 746 h 772"/>
                <a:gd name="T2" fmla="*/ 628 w 775"/>
                <a:gd name="T3" fmla="*/ 747 h 772"/>
                <a:gd name="T4" fmla="*/ 533 w 775"/>
                <a:gd name="T5" fmla="*/ 772 h 772"/>
                <a:gd name="T6" fmla="*/ 385 w 775"/>
                <a:gd name="T7" fmla="*/ 641 h 772"/>
                <a:gd name="T8" fmla="*/ 418 w 775"/>
                <a:gd name="T9" fmla="*/ 537 h 772"/>
                <a:gd name="T10" fmla="*/ 421 w 775"/>
                <a:gd name="T11" fmla="*/ 529 h 772"/>
                <a:gd name="T12" fmla="*/ 34 w 775"/>
                <a:gd name="T13" fmla="*/ 159 h 772"/>
                <a:gd name="T14" fmla="*/ 37 w 775"/>
                <a:gd name="T15" fmla="*/ 37 h 772"/>
                <a:gd name="T16" fmla="*/ 37 w 775"/>
                <a:gd name="T17" fmla="*/ 37 h 772"/>
                <a:gd name="T18" fmla="*/ 159 w 775"/>
                <a:gd name="T19" fmla="*/ 34 h 772"/>
                <a:gd name="T20" fmla="*/ 527 w 775"/>
                <a:gd name="T21" fmla="*/ 419 h 772"/>
                <a:gd name="T22" fmla="*/ 540 w 775"/>
                <a:gd name="T23" fmla="*/ 416 h 772"/>
                <a:gd name="T24" fmla="*/ 643 w 775"/>
                <a:gd name="T25" fmla="*/ 382 h 772"/>
                <a:gd name="T26" fmla="*/ 775 w 775"/>
                <a:gd name="T27" fmla="*/ 530 h 772"/>
                <a:gd name="T28" fmla="*/ 749 w 775"/>
                <a:gd name="T29" fmla="*/ 625 h 772"/>
                <a:gd name="T30" fmla="*/ 749 w 775"/>
                <a:gd name="T31" fmla="*/ 627 h 772"/>
                <a:gd name="T32" fmla="*/ 745 w 775"/>
                <a:gd name="T33" fmla="*/ 623 h 772"/>
                <a:gd name="T34" fmla="*/ 646 w 775"/>
                <a:gd name="T35" fmla="*/ 524 h 772"/>
                <a:gd name="T36" fmla="*/ 567 w 775"/>
                <a:gd name="T37" fmla="*/ 564 h 772"/>
                <a:gd name="T38" fmla="*/ 527 w 775"/>
                <a:gd name="T39" fmla="*/ 644 h 772"/>
                <a:gd name="T40" fmla="*/ 625 w 775"/>
                <a:gd name="T41" fmla="*/ 742 h 772"/>
                <a:gd name="T42" fmla="*/ 630 w 775"/>
                <a:gd name="T43" fmla="*/ 746 h 772"/>
                <a:gd name="T44" fmla="*/ 129 w 775"/>
                <a:gd name="T45" fmla="*/ 129 h 772"/>
                <a:gd name="T46" fmla="*/ 71 w 775"/>
                <a:gd name="T47" fmla="*/ 129 h 772"/>
                <a:gd name="T48" fmla="*/ 71 w 775"/>
                <a:gd name="T49" fmla="*/ 70 h 772"/>
                <a:gd name="T50" fmla="*/ 129 w 775"/>
                <a:gd name="T51" fmla="*/ 70 h 772"/>
                <a:gd name="T52" fmla="*/ 129 w 775"/>
                <a:gd name="T53" fmla="*/ 12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772">
                  <a:moveTo>
                    <a:pt x="630" y="746"/>
                  </a:moveTo>
                  <a:cubicBezTo>
                    <a:pt x="628" y="747"/>
                    <a:pt x="628" y="747"/>
                    <a:pt x="628" y="747"/>
                  </a:cubicBezTo>
                  <a:cubicBezTo>
                    <a:pt x="533" y="772"/>
                    <a:pt x="533" y="772"/>
                    <a:pt x="533" y="772"/>
                  </a:cubicBezTo>
                  <a:cubicBezTo>
                    <a:pt x="385" y="641"/>
                    <a:pt x="385" y="641"/>
                    <a:pt x="385" y="641"/>
                  </a:cubicBezTo>
                  <a:cubicBezTo>
                    <a:pt x="418" y="537"/>
                    <a:pt x="418" y="537"/>
                    <a:pt x="418" y="537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0" y="127"/>
                    <a:pt x="4" y="70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0" y="4"/>
                    <a:pt x="127" y="0"/>
                    <a:pt x="159" y="34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40" y="416"/>
                    <a:pt x="540" y="416"/>
                    <a:pt x="540" y="416"/>
                  </a:cubicBezTo>
                  <a:cubicBezTo>
                    <a:pt x="643" y="382"/>
                    <a:pt x="643" y="382"/>
                    <a:pt x="643" y="382"/>
                  </a:cubicBezTo>
                  <a:cubicBezTo>
                    <a:pt x="775" y="530"/>
                    <a:pt x="775" y="530"/>
                    <a:pt x="775" y="530"/>
                  </a:cubicBezTo>
                  <a:cubicBezTo>
                    <a:pt x="749" y="625"/>
                    <a:pt x="749" y="625"/>
                    <a:pt x="749" y="625"/>
                  </a:cubicBezTo>
                  <a:cubicBezTo>
                    <a:pt x="749" y="627"/>
                    <a:pt x="749" y="627"/>
                    <a:pt x="749" y="627"/>
                  </a:cubicBezTo>
                  <a:cubicBezTo>
                    <a:pt x="745" y="623"/>
                    <a:pt x="745" y="623"/>
                    <a:pt x="745" y="623"/>
                  </a:cubicBezTo>
                  <a:cubicBezTo>
                    <a:pt x="646" y="524"/>
                    <a:pt x="646" y="524"/>
                    <a:pt x="646" y="524"/>
                  </a:cubicBezTo>
                  <a:cubicBezTo>
                    <a:pt x="567" y="564"/>
                    <a:pt x="567" y="564"/>
                    <a:pt x="567" y="564"/>
                  </a:cubicBezTo>
                  <a:cubicBezTo>
                    <a:pt x="527" y="644"/>
                    <a:pt x="527" y="644"/>
                    <a:pt x="527" y="644"/>
                  </a:cubicBezTo>
                  <a:cubicBezTo>
                    <a:pt x="625" y="742"/>
                    <a:pt x="625" y="742"/>
                    <a:pt x="625" y="742"/>
                  </a:cubicBezTo>
                  <a:cubicBezTo>
                    <a:pt x="630" y="746"/>
                    <a:pt x="630" y="746"/>
                    <a:pt x="630" y="746"/>
                  </a:cubicBezTo>
                  <a:close/>
                  <a:moveTo>
                    <a:pt x="129" y="129"/>
                  </a:moveTo>
                  <a:cubicBezTo>
                    <a:pt x="113" y="145"/>
                    <a:pt x="87" y="145"/>
                    <a:pt x="71" y="129"/>
                  </a:cubicBezTo>
                  <a:cubicBezTo>
                    <a:pt x="55" y="113"/>
                    <a:pt x="55" y="86"/>
                    <a:pt x="71" y="70"/>
                  </a:cubicBezTo>
                  <a:cubicBezTo>
                    <a:pt x="87" y="54"/>
                    <a:pt x="113" y="54"/>
                    <a:pt x="129" y="70"/>
                  </a:cubicBezTo>
                  <a:cubicBezTo>
                    <a:pt x="145" y="86"/>
                    <a:pt x="145" y="113"/>
                    <a:pt x="12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sliďè">
              <a:extLst>
                <a:ext uri="{FF2B5EF4-FFF2-40B4-BE49-F238E27FC236}">
                  <a16:creationId xmlns:a16="http://schemas.microsoft.com/office/drawing/2014/main" xmlns="" id="{08D2EB2D-D498-4F33-8312-3AF195213083}"/>
                </a:ext>
              </a:extLst>
            </p:cNvPr>
            <p:cNvSpPr/>
            <p:nvPr/>
          </p:nvSpPr>
          <p:spPr bwMode="auto">
            <a:xfrm>
              <a:off x="7403877" y="2087251"/>
              <a:ext cx="299176" cy="563737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îşḷíḍè">
              <a:extLst>
                <a:ext uri="{FF2B5EF4-FFF2-40B4-BE49-F238E27FC236}">
                  <a16:creationId xmlns:a16="http://schemas.microsoft.com/office/drawing/2014/main" xmlns="" id="{E651DFA9-23CD-4A02-ADF5-83636D1A266D}"/>
                </a:ext>
              </a:extLst>
            </p:cNvPr>
            <p:cNvSpPr/>
            <p:nvPr/>
          </p:nvSpPr>
          <p:spPr bwMode="auto">
            <a:xfrm>
              <a:off x="7348855" y="5100861"/>
              <a:ext cx="409223" cy="494684"/>
            </a:xfrm>
            <a:custGeom>
              <a:avLst/>
              <a:gdLst>
                <a:gd name="T0" fmla="*/ 186 w 498"/>
                <a:gd name="T1" fmla="*/ 490 h 602"/>
                <a:gd name="T2" fmla="*/ 412 w 498"/>
                <a:gd name="T3" fmla="*/ 138 h 602"/>
                <a:gd name="T4" fmla="*/ 422 w 498"/>
                <a:gd name="T5" fmla="*/ 150 h 602"/>
                <a:gd name="T6" fmla="*/ 440 w 498"/>
                <a:gd name="T7" fmla="*/ 180 h 602"/>
                <a:gd name="T8" fmla="*/ 192 w 498"/>
                <a:gd name="T9" fmla="*/ 516 h 602"/>
                <a:gd name="T10" fmla="*/ 102 w 498"/>
                <a:gd name="T11" fmla="*/ 550 h 602"/>
                <a:gd name="T12" fmla="*/ 62 w 498"/>
                <a:gd name="T13" fmla="*/ 568 h 602"/>
                <a:gd name="T14" fmla="*/ 42 w 498"/>
                <a:gd name="T15" fmla="*/ 572 h 602"/>
                <a:gd name="T16" fmla="*/ 38 w 498"/>
                <a:gd name="T17" fmla="*/ 570 h 602"/>
                <a:gd name="T18" fmla="*/ 32 w 498"/>
                <a:gd name="T19" fmla="*/ 560 h 602"/>
                <a:gd name="T20" fmla="*/ 30 w 498"/>
                <a:gd name="T21" fmla="*/ 536 h 602"/>
                <a:gd name="T22" fmla="*/ 32 w 498"/>
                <a:gd name="T23" fmla="*/ 502 h 602"/>
                <a:gd name="T24" fmla="*/ 34 w 498"/>
                <a:gd name="T25" fmla="*/ 502 h 602"/>
                <a:gd name="T26" fmla="*/ 34 w 498"/>
                <a:gd name="T27" fmla="*/ 500 h 602"/>
                <a:gd name="T28" fmla="*/ 48 w 498"/>
                <a:gd name="T29" fmla="*/ 500 h 602"/>
                <a:gd name="T30" fmla="*/ 56 w 498"/>
                <a:gd name="T31" fmla="*/ 504 h 602"/>
                <a:gd name="T32" fmla="*/ 76 w 498"/>
                <a:gd name="T33" fmla="*/ 516 h 602"/>
                <a:gd name="T34" fmla="*/ 90 w 498"/>
                <a:gd name="T35" fmla="*/ 530 h 602"/>
                <a:gd name="T36" fmla="*/ 100 w 498"/>
                <a:gd name="T37" fmla="*/ 540 h 602"/>
                <a:gd name="T38" fmla="*/ 102 w 498"/>
                <a:gd name="T39" fmla="*/ 550 h 602"/>
                <a:gd name="T40" fmla="*/ 288 w 498"/>
                <a:gd name="T41" fmla="*/ 72 h 602"/>
                <a:gd name="T42" fmla="*/ 308 w 498"/>
                <a:gd name="T43" fmla="*/ 76 h 602"/>
                <a:gd name="T44" fmla="*/ 334 w 498"/>
                <a:gd name="T45" fmla="*/ 86 h 602"/>
                <a:gd name="T46" fmla="*/ 70 w 498"/>
                <a:gd name="T47" fmla="*/ 396 h 602"/>
                <a:gd name="T48" fmla="*/ 288 w 498"/>
                <a:gd name="T49" fmla="*/ 72 h 602"/>
                <a:gd name="T50" fmla="*/ 130 w 498"/>
                <a:gd name="T51" fmla="*/ 480 h 602"/>
                <a:gd name="T52" fmla="*/ 130 w 498"/>
                <a:gd name="T53" fmla="*/ 444 h 602"/>
                <a:gd name="T54" fmla="*/ 130 w 498"/>
                <a:gd name="T55" fmla="*/ 442 h 602"/>
                <a:gd name="T56" fmla="*/ 118 w 498"/>
                <a:gd name="T57" fmla="*/ 442 h 602"/>
                <a:gd name="T58" fmla="*/ 356 w 498"/>
                <a:gd name="T59" fmla="*/ 96 h 602"/>
                <a:gd name="T60" fmla="*/ 378 w 498"/>
                <a:gd name="T61" fmla="*/ 108 h 602"/>
                <a:gd name="T62" fmla="*/ 396 w 498"/>
                <a:gd name="T63" fmla="*/ 122 h 602"/>
                <a:gd name="T64" fmla="*/ 130 w 498"/>
                <a:gd name="T65" fmla="*/ 480 h 602"/>
                <a:gd name="T66" fmla="*/ 432 w 498"/>
                <a:gd name="T67" fmla="*/ 38 h 602"/>
                <a:gd name="T68" fmla="*/ 388 w 498"/>
                <a:gd name="T69" fmla="*/ 14 h 602"/>
                <a:gd name="T70" fmla="*/ 350 w 498"/>
                <a:gd name="T71" fmla="*/ 2 h 602"/>
                <a:gd name="T72" fmla="*/ 322 w 498"/>
                <a:gd name="T73" fmla="*/ 0 h 602"/>
                <a:gd name="T74" fmla="*/ 308 w 498"/>
                <a:gd name="T75" fmla="*/ 4 h 602"/>
                <a:gd name="T76" fmla="*/ 260 w 498"/>
                <a:gd name="T77" fmla="*/ 70 h 602"/>
                <a:gd name="T78" fmla="*/ 8 w 498"/>
                <a:gd name="T79" fmla="*/ 408 h 602"/>
                <a:gd name="T80" fmla="*/ 2 w 498"/>
                <a:gd name="T81" fmla="*/ 450 h 602"/>
                <a:gd name="T82" fmla="*/ 0 w 498"/>
                <a:gd name="T83" fmla="*/ 516 h 602"/>
                <a:gd name="T84" fmla="*/ 0 w 498"/>
                <a:gd name="T85" fmla="*/ 538 h 602"/>
                <a:gd name="T86" fmla="*/ 6 w 498"/>
                <a:gd name="T87" fmla="*/ 578 h 602"/>
                <a:gd name="T88" fmla="*/ 12 w 498"/>
                <a:gd name="T89" fmla="*/ 598 h 602"/>
                <a:gd name="T90" fmla="*/ 14 w 498"/>
                <a:gd name="T91" fmla="*/ 602 h 602"/>
                <a:gd name="T92" fmla="*/ 24 w 498"/>
                <a:gd name="T93" fmla="*/ 602 h 602"/>
                <a:gd name="T94" fmla="*/ 62 w 498"/>
                <a:gd name="T95" fmla="*/ 596 h 602"/>
                <a:gd name="T96" fmla="*/ 448 w 498"/>
                <a:gd name="T97" fmla="*/ 210 h 602"/>
                <a:gd name="T98" fmla="*/ 478 w 498"/>
                <a:gd name="T99" fmla="*/ 168 h 602"/>
                <a:gd name="T100" fmla="*/ 496 w 498"/>
                <a:gd name="T101" fmla="*/ 144 h 602"/>
                <a:gd name="T102" fmla="*/ 498 w 498"/>
                <a:gd name="T103" fmla="*/ 128 h 602"/>
                <a:gd name="T104" fmla="*/ 488 w 498"/>
                <a:gd name="T105" fmla="*/ 100 h 602"/>
                <a:gd name="T106" fmla="*/ 466 w 498"/>
                <a:gd name="T107" fmla="*/ 68 h 602"/>
                <a:gd name="T108" fmla="*/ 432 w 498"/>
                <a:gd name="T109" fmla="*/ 3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8" h="602">
                  <a:moveTo>
                    <a:pt x="192" y="516"/>
                  </a:moveTo>
                  <a:lnTo>
                    <a:pt x="186" y="490"/>
                  </a:lnTo>
                  <a:lnTo>
                    <a:pt x="144" y="500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22" y="150"/>
                  </a:lnTo>
                  <a:lnTo>
                    <a:pt x="428" y="160"/>
                  </a:lnTo>
                  <a:lnTo>
                    <a:pt x="440" y="180"/>
                  </a:lnTo>
                  <a:lnTo>
                    <a:pt x="192" y="516"/>
                  </a:lnTo>
                  <a:lnTo>
                    <a:pt x="192" y="516"/>
                  </a:lnTo>
                  <a:close/>
                  <a:moveTo>
                    <a:pt x="102" y="550"/>
                  </a:moveTo>
                  <a:lnTo>
                    <a:pt x="102" y="550"/>
                  </a:lnTo>
                  <a:lnTo>
                    <a:pt x="80" y="560"/>
                  </a:lnTo>
                  <a:lnTo>
                    <a:pt x="62" y="568"/>
                  </a:lnTo>
                  <a:lnTo>
                    <a:pt x="52" y="570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38" y="570"/>
                  </a:lnTo>
                  <a:lnTo>
                    <a:pt x="36" y="568"/>
                  </a:lnTo>
                  <a:lnTo>
                    <a:pt x="32" y="560"/>
                  </a:lnTo>
                  <a:lnTo>
                    <a:pt x="32" y="550"/>
                  </a:lnTo>
                  <a:lnTo>
                    <a:pt x="30" y="536"/>
                  </a:lnTo>
                  <a:lnTo>
                    <a:pt x="32" y="512"/>
                  </a:lnTo>
                  <a:lnTo>
                    <a:pt x="32" y="502"/>
                  </a:lnTo>
                  <a:lnTo>
                    <a:pt x="34" y="502"/>
                  </a:lnTo>
                  <a:lnTo>
                    <a:pt x="34" y="502"/>
                  </a:lnTo>
                  <a:lnTo>
                    <a:pt x="34" y="500"/>
                  </a:lnTo>
                  <a:lnTo>
                    <a:pt x="34" y="500"/>
                  </a:lnTo>
                  <a:lnTo>
                    <a:pt x="40" y="500"/>
                  </a:lnTo>
                  <a:lnTo>
                    <a:pt x="48" y="500"/>
                  </a:lnTo>
                  <a:lnTo>
                    <a:pt x="56" y="504"/>
                  </a:lnTo>
                  <a:lnTo>
                    <a:pt x="56" y="504"/>
                  </a:lnTo>
                  <a:lnTo>
                    <a:pt x="66" y="508"/>
                  </a:lnTo>
                  <a:lnTo>
                    <a:pt x="76" y="516"/>
                  </a:lnTo>
                  <a:lnTo>
                    <a:pt x="76" y="516"/>
                  </a:lnTo>
                  <a:lnTo>
                    <a:pt x="90" y="530"/>
                  </a:lnTo>
                  <a:lnTo>
                    <a:pt x="100" y="540"/>
                  </a:lnTo>
                  <a:lnTo>
                    <a:pt x="100" y="540"/>
                  </a:lnTo>
                  <a:lnTo>
                    <a:pt x="102" y="546"/>
                  </a:lnTo>
                  <a:lnTo>
                    <a:pt x="102" y="550"/>
                  </a:lnTo>
                  <a:lnTo>
                    <a:pt x="102" y="550"/>
                  </a:lnTo>
                  <a:close/>
                  <a:moveTo>
                    <a:pt x="288" y="72"/>
                  </a:moveTo>
                  <a:lnTo>
                    <a:pt x="288" y="72"/>
                  </a:lnTo>
                  <a:lnTo>
                    <a:pt x="308" y="7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70" y="444"/>
                  </a:lnTo>
                  <a:lnTo>
                    <a:pt x="70" y="396"/>
                  </a:lnTo>
                  <a:lnTo>
                    <a:pt x="46" y="398"/>
                  </a:lnTo>
                  <a:lnTo>
                    <a:pt x="288" y="72"/>
                  </a:lnTo>
                  <a:lnTo>
                    <a:pt x="288" y="72"/>
                  </a:lnTo>
                  <a:close/>
                  <a:moveTo>
                    <a:pt x="130" y="480"/>
                  </a:moveTo>
                  <a:lnTo>
                    <a:pt x="130" y="480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2"/>
                  </a:lnTo>
                  <a:lnTo>
                    <a:pt x="126" y="442"/>
                  </a:lnTo>
                  <a:lnTo>
                    <a:pt x="118" y="442"/>
                  </a:lnTo>
                  <a:lnTo>
                    <a:pt x="92" y="452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96" y="122"/>
                  </a:lnTo>
                  <a:lnTo>
                    <a:pt x="130" y="480"/>
                  </a:lnTo>
                  <a:lnTo>
                    <a:pt x="130" y="480"/>
                  </a:lnTo>
                  <a:close/>
                  <a:moveTo>
                    <a:pt x="432" y="38"/>
                  </a:moveTo>
                  <a:lnTo>
                    <a:pt x="432" y="38"/>
                  </a:lnTo>
                  <a:lnTo>
                    <a:pt x="410" y="24"/>
                  </a:lnTo>
                  <a:lnTo>
                    <a:pt x="388" y="14"/>
                  </a:lnTo>
                  <a:lnTo>
                    <a:pt x="368" y="6"/>
                  </a:lnTo>
                  <a:lnTo>
                    <a:pt x="350" y="2"/>
                  </a:lnTo>
                  <a:lnTo>
                    <a:pt x="334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8" y="4"/>
                  </a:lnTo>
                  <a:lnTo>
                    <a:pt x="290" y="28"/>
                  </a:lnTo>
                  <a:lnTo>
                    <a:pt x="260" y="70"/>
                  </a:lnTo>
                  <a:lnTo>
                    <a:pt x="16" y="39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2" y="450"/>
                  </a:lnTo>
                  <a:lnTo>
                    <a:pt x="0" y="492"/>
                  </a:lnTo>
                  <a:lnTo>
                    <a:pt x="0" y="516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60"/>
                  </a:lnTo>
                  <a:lnTo>
                    <a:pt x="6" y="578"/>
                  </a:lnTo>
                  <a:lnTo>
                    <a:pt x="10" y="594"/>
                  </a:lnTo>
                  <a:lnTo>
                    <a:pt x="12" y="598"/>
                  </a:lnTo>
                  <a:lnTo>
                    <a:pt x="14" y="602"/>
                  </a:lnTo>
                  <a:lnTo>
                    <a:pt x="14" y="602"/>
                  </a:lnTo>
                  <a:lnTo>
                    <a:pt x="18" y="602"/>
                  </a:lnTo>
                  <a:lnTo>
                    <a:pt x="24" y="602"/>
                  </a:lnTo>
                  <a:lnTo>
                    <a:pt x="40" y="600"/>
                  </a:lnTo>
                  <a:lnTo>
                    <a:pt x="62" y="596"/>
                  </a:lnTo>
                  <a:lnTo>
                    <a:pt x="196" y="548"/>
                  </a:lnTo>
                  <a:lnTo>
                    <a:pt x="448" y="210"/>
                  </a:lnTo>
                  <a:lnTo>
                    <a:pt x="452" y="204"/>
                  </a:lnTo>
                  <a:lnTo>
                    <a:pt x="478" y="168"/>
                  </a:lnTo>
                  <a:lnTo>
                    <a:pt x="496" y="144"/>
                  </a:lnTo>
                  <a:lnTo>
                    <a:pt x="496" y="144"/>
                  </a:lnTo>
                  <a:lnTo>
                    <a:pt x="498" y="138"/>
                  </a:lnTo>
                  <a:lnTo>
                    <a:pt x="498" y="128"/>
                  </a:lnTo>
                  <a:lnTo>
                    <a:pt x="494" y="114"/>
                  </a:lnTo>
                  <a:lnTo>
                    <a:pt x="488" y="100"/>
                  </a:lnTo>
                  <a:lnTo>
                    <a:pt x="478" y="84"/>
                  </a:lnTo>
                  <a:lnTo>
                    <a:pt x="466" y="68"/>
                  </a:lnTo>
                  <a:lnTo>
                    <a:pt x="450" y="52"/>
                  </a:lnTo>
                  <a:lnTo>
                    <a:pt x="432" y="38"/>
                  </a:lnTo>
                  <a:lnTo>
                    <a:pt x="432" y="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ïSļiḍè">
              <a:extLst>
                <a:ext uri="{FF2B5EF4-FFF2-40B4-BE49-F238E27FC236}">
                  <a16:creationId xmlns:a16="http://schemas.microsoft.com/office/drawing/2014/main" xmlns="" id="{7A066DEE-C055-47D1-9E85-006B7E27FBAE}"/>
                </a:ext>
              </a:extLst>
            </p:cNvPr>
            <p:cNvSpPr txBox="1"/>
            <p:nvPr/>
          </p:nvSpPr>
          <p:spPr bwMode="auto">
            <a:xfrm>
              <a:off x="673099" y="2087251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ís1ïdé">
              <a:extLst>
                <a:ext uri="{FF2B5EF4-FFF2-40B4-BE49-F238E27FC236}">
                  <a16:creationId xmlns:a16="http://schemas.microsoft.com/office/drawing/2014/main" xmlns="" id="{4657B52A-3DEE-4785-AFA0-714712816B22}"/>
                </a:ext>
              </a:extLst>
            </p:cNvPr>
            <p:cNvSpPr/>
            <p:nvPr/>
          </p:nvSpPr>
          <p:spPr bwMode="auto">
            <a:xfrm>
              <a:off x="673099" y="2529057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ïŝlídê">
              <a:extLst>
                <a:ext uri="{FF2B5EF4-FFF2-40B4-BE49-F238E27FC236}">
                  <a16:creationId xmlns:a16="http://schemas.microsoft.com/office/drawing/2014/main" xmlns="" id="{4C1E8914-C2E7-4157-8032-C18D4E4CD638}"/>
                </a:ext>
              </a:extLst>
            </p:cNvPr>
            <p:cNvSpPr txBox="1"/>
            <p:nvPr/>
          </p:nvSpPr>
          <p:spPr bwMode="auto">
            <a:xfrm>
              <a:off x="8524875" y="1372997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íṧľîďe">
              <a:extLst>
                <a:ext uri="{FF2B5EF4-FFF2-40B4-BE49-F238E27FC236}">
                  <a16:creationId xmlns:a16="http://schemas.microsoft.com/office/drawing/2014/main" xmlns="" id="{88DC9272-D886-44CC-A58B-63A7C738F43B}"/>
                </a:ext>
              </a:extLst>
            </p:cNvPr>
            <p:cNvSpPr/>
            <p:nvPr/>
          </p:nvSpPr>
          <p:spPr bwMode="auto">
            <a:xfrm>
              <a:off x="8524875" y="1814803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îṧľîḑé">
              <a:extLst>
                <a:ext uri="{FF2B5EF4-FFF2-40B4-BE49-F238E27FC236}">
                  <a16:creationId xmlns:a16="http://schemas.microsoft.com/office/drawing/2014/main" xmlns="" id="{AA56CB50-0F37-44A7-9E6E-FE1E720A7258}"/>
                </a:ext>
              </a:extLst>
            </p:cNvPr>
            <p:cNvSpPr txBox="1"/>
            <p:nvPr/>
          </p:nvSpPr>
          <p:spPr bwMode="auto">
            <a:xfrm>
              <a:off x="7886700" y="3082689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ŝlîďê">
              <a:extLst>
                <a:ext uri="{FF2B5EF4-FFF2-40B4-BE49-F238E27FC236}">
                  <a16:creationId xmlns:a16="http://schemas.microsoft.com/office/drawing/2014/main" xmlns="" id="{28570BD1-EBFB-4672-9CFC-EF466A8C8FE8}"/>
                </a:ext>
              </a:extLst>
            </p:cNvPr>
            <p:cNvSpPr/>
            <p:nvPr/>
          </p:nvSpPr>
          <p:spPr bwMode="auto">
            <a:xfrm>
              <a:off x="7886700" y="3524495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íšḷíḓe">
              <a:extLst>
                <a:ext uri="{FF2B5EF4-FFF2-40B4-BE49-F238E27FC236}">
                  <a16:creationId xmlns:a16="http://schemas.microsoft.com/office/drawing/2014/main" xmlns="" id="{4F9995AA-FA10-417F-AC34-C713834C1B68}"/>
                </a:ext>
              </a:extLst>
            </p:cNvPr>
            <p:cNvSpPr txBox="1"/>
            <p:nvPr/>
          </p:nvSpPr>
          <p:spPr bwMode="auto">
            <a:xfrm>
              <a:off x="8524875" y="4688413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ŝ1îḋe">
              <a:extLst>
                <a:ext uri="{FF2B5EF4-FFF2-40B4-BE49-F238E27FC236}">
                  <a16:creationId xmlns:a16="http://schemas.microsoft.com/office/drawing/2014/main" xmlns="" id="{6BAA715F-19AE-4F51-BB58-D74638F424D0}"/>
                </a:ext>
              </a:extLst>
            </p:cNvPr>
            <p:cNvSpPr/>
            <p:nvPr/>
          </p:nvSpPr>
          <p:spPr bwMode="auto">
            <a:xfrm>
              <a:off x="8524875" y="5130219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1B03805-264A-426A-A985-FFC203038750}"/>
                </a:ext>
              </a:extLst>
            </p:cNvPr>
            <p:cNvCxnSpPr/>
            <p:nvPr/>
          </p:nvCxnSpPr>
          <p:spPr>
            <a:xfrm>
              <a:off x="8353425" y="2763512"/>
              <a:ext cx="31670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5593273-EA06-41F9-B659-9F287FA3506D}"/>
                </a:ext>
              </a:extLst>
            </p:cNvPr>
            <p:cNvCxnSpPr/>
            <p:nvPr/>
          </p:nvCxnSpPr>
          <p:spPr>
            <a:xfrm>
              <a:off x="7886700" y="4506587"/>
              <a:ext cx="36337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6106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515101" y="3117851"/>
            <a:ext cx="5005388" cy="895350"/>
          </a:xfrm>
        </p:spPr>
        <p:txBody>
          <a:bodyPr/>
          <a:lstStyle/>
          <a:p>
            <a:pPr algn="l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525708" y="4063999"/>
            <a:ext cx="5005388" cy="1015623"/>
          </a:xfrm>
        </p:spPr>
        <p:txBody>
          <a:bodyPr/>
          <a:lstStyle/>
          <a:p>
            <a:pPr lvl="0" algn="l"/>
            <a:r>
              <a:rPr lang="en-US" altLang="zh-CN" dirty="0"/>
              <a:t>Supporting text here.</a:t>
            </a:r>
          </a:p>
          <a:p>
            <a:pPr lvl="0" algn="l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9D9E6FC-F1E4-4E87-BC4F-3D332715E173}"/>
              </a:ext>
            </a:extLst>
          </p:cNvPr>
          <p:cNvSpPr txBox="1"/>
          <p:nvPr/>
        </p:nvSpPr>
        <p:spPr>
          <a:xfrm>
            <a:off x="6631652" y="2539091"/>
            <a:ext cx="945363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79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4a55655b-504d-4442-9750-bf29162aaaa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0fb80b-3e97-4bbd-a801-8e04a984424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b4f7d2-bc47-4eca-9fa1-04fdfe308a4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366ba-7641-464a-932f-5d857f1af7e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c1ae78-3746-4c17-b1ae-5d69cb4790d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7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1d10c6-b8c2-4715-a5d8-5340a86b7de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973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908547-8c33-4f16-af9f-761563c29e2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1d28bd-e487-4c7b-be7d-aaf96066aea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d300dd-353a-4513-967f-2b889c5d2d7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f8d0b8-52d2-4eac-b011-56ad07ec58b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cc492e-2c81-451a-bf48-e033249c56d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a29b7-d775-4db3-996a-09cb5d6556eb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f65701-1997-45dc-9f8a-063259ac7a5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df9583-8ae2-462c-8c75-8bdbdaf1d26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1250114-d75a-4ef1-9b1a-4c0b2fe7ff8b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2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360b4-9480-462b-a190-f0b3864b851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724148-1469-474b-af26-c2bcadae53f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614a77-0ddb-4449-a9ba-0f861133a66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3e65c2-0541-4934-98cd-1ba3aefb41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f103d5-4688-4141-abd9-b35d52b4b36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D52A2"/>
      </a:accent1>
      <a:accent2>
        <a:srgbClr val="475059"/>
      </a:accent2>
      <a:accent3>
        <a:srgbClr val="B6CCEA"/>
      </a:accent3>
      <a:accent4>
        <a:srgbClr val="C9C8CF"/>
      </a:accent4>
      <a:accent5>
        <a:srgbClr val="818D96"/>
      </a:accent5>
      <a:accent6>
        <a:srgbClr val="525252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D52A2"/>
    </a:accent1>
    <a:accent2>
      <a:srgbClr val="475059"/>
    </a:accent2>
    <a:accent3>
      <a:srgbClr val="B6CCEA"/>
    </a:accent3>
    <a:accent4>
      <a:srgbClr val="C9C8CF"/>
    </a:accent4>
    <a:accent5>
      <a:srgbClr val="818D96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D52A2"/>
    </a:accent1>
    <a:accent2>
      <a:srgbClr val="475059"/>
    </a:accent2>
    <a:accent3>
      <a:srgbClr val="B6CCEA"/>
    </a:accent3>
    <a:accent4>
      <a:srgbClr val="C9C8CF"/>
    </a:accent4>
    <a:accent5>
      <a:srgbClr val="818D96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D52A2"/>
    </a:accent1>
    <a:accent2>
      <a:srgbClr val="475059"/>
    </a:accent2>
    <a:accent3>
      <a:srgbClr val="B6CCEA"/>
    </a:accent3>
    <a:accent4>
      <a:srgbClr val="C9C8CF"/>
    </a:accent4>
    <a:accent5>
      <a:srgbClr val="818D96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D52A2"/>
    </a:accent1>
    <a:accent2>
      <a:srgbClr val="475059"/>
    </a:accent2>
    <a:accent3>
      <a:srgbClr val="B6CCEA"/>
    </a:accent3>
    <a:accent4>
      <a:srgbClr val="C9C8CF"/>
    </a:accent4>
    <a:accent5>
      <a:srgbClr val="818D96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D52A2"/>
    </a:accent1>
    <a:accent2>
      <a:srgbClr val="475059"/>
    </a:accent2>
    <a:accent3>
      <a:srgbClr val="B6CCEA"/>
    </a:accent3>
    <a:accent4>
      <a:srgbClr val="C9C8CF"/>
    </a:accent4>
    <a:accent5>
      <a:srgbClr val="818D96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D52A2"/>
    </a:accent1>
    <a:accent2>
      <a:srgbClr val="475059"/>
    </a:accent2>
    <a:accent3>
      <a:srgbClr val="B6CCEA"/>
    </a:accent3>
    <a:accent4>
      <a:srgbClr val="C9C8CF"/>
    </a:accent4>
    <a:accent5>
      <a:srgbClr val="818D96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D52A2"/>
    </a:accent1>
    <a:accent2>
      <a:srgbClr val="475059"/>
    </a:accent2>
    <a:accent3>
      <a:srgbClr val="B6CCEA"/>
    </a:accent3>
    <a:accent4>
      <a:srgbClr val="C9C8CF"/>
    </a:accent4>
    <a:accent5>
      <a:srgbClr val="818D96"/>
    </a:accent5>
    <a:accent6>
      <a:srgbClr val="525252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20</TotalTime>
  <Words>3509</Words>
  <Application>Microsoft Office PowerPoint</Application>
  <PresentationFormat>宽屏</PresentationFormat>
  <Paragraphs>580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商务插画扁平风模板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iSlide</dc:creator>
  <cp:keywords>51PPT模板网</cp:keywords>
  <cp:lastModifiedBy>阳光 男孩</cp:lastModifiedBy>
  <cp:revision>20</cp:revision>
  <cp:lastPrinted>2018-04-22T16:00:00Z</cp:lastPrinted>
  <dcterms:created xsi:type="dcterms:W3CDTF">2018-04-22T16:00:00Z</dcterms:created>
  <dcterms:modified xsi:type="dcterms:W3CDTF">2019-11-09T12:27:36Z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