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62" r:id="rId6"/>
    <p:sldId id="279" r:id="rId7"/>
    <p:sldId id="259" r:id="rId8"/>
    <p:sldId id="283" r:id="rId9"/>
    <p:sldId id="282" r:id="rId10"/>
    <p:sldId id="284" r:id="rId11"/>
    <p:sldId id="260" r:id="rId12"/>
    <p:sldId id="285" r:id="rId13"/>
    <p:sldId id="287" r:id="rId14"/>
    <p:sldId id="286" r:id="rId15"/>
    <p:sldId id="261" r:id="rId16"/>
    <p:sldId id="288" r:id="rId17"/>
    <p:sldId id="289" r:id="rId18"/>
    <p:sldId id="290" r:id="rId19"/>
    <p:sldId id="278" r:id="rId20"/>
    <p:sldId id="280" r:id="rId21"/>
    <p:sldId id="281" r:id="rId22"/>
    <p:sldId id="291" r:id="rId23"/>
    <p:sldId id="29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1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6767"/>
    <a:srgbClr val="EDD944"/>
    <a:srgbClr val="D57070"/>
    <a:srgbClr val="EA7575"/>
    <a:srgbClr val="F86969"/>
    <a:srgbClr val="FE5151"/>
    <a:srgbClr val="E44040"/>
    <a:srgbClr val="DE8B3B"/>
    <a:srgbClr val="ED933B"/>
    <a:srgbClr val="ECDA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9" d="100"/>
          <a:sy n="89" d="100"/>
        </p:scale>
        <p:origin x="432" y="53"/>
      </p:cViewPr>
      <p:guideLst>
        <p:guide orient="horz" pos="361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32D51E-63BC-463A-8772-4CD9F865BC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4AB0EF7-D9B7-4808-BD4D-D6138AFF2D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A5170E4-D456-4C8E-959D-C0E950115BD1}"/>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C28B7252-7AD2-40E1-9900-C537695A62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B9E3F9-514D-483E-B294-328CE49FC8F1}"/>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3181075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669E97-A9E5-4707-ADC3-422881C2EA0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9C5410-2690-4BD5-9527-5D2607B86B2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DF28D52-961B-41DC-A495-7B8F132471F6}"/>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B9E41D88-EE00-4677-90D7-150344583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CB7AEB-92C5-4759-A5A4-1FC8F69DE044}"/>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3605034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7B18B5E-5507-4849-A0C3-AC4DB6778E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9815434-9626-46AD-B965-1E24030C776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6C3381D-03FE-44F0-9805-4CBB0CF92329}"/>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69AF6343-91DB-4F16-9940-1CE1F063DC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7BE23C3-D24A-4C1F-BFC6-A58697C92E86}"/>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61898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F8E5C-84BC-453B-8521-FCE9CA3489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43BFA83-DE87-43E0-A8FA-BA9489AA55C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72925EC-3508-41A3-B968-2B73458D0B5E}"/>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4C080DDE-A80D-4F60-8497-78307636F9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5270C8-BDE8-4A32-94B9-2AA12F9DBC11}"/>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
        <p:nvSpPr>
          <p:cNvPr id="7" name="矩形 6">
            <a:extLst>
              <a:ext uri="{FF2B5EF4-FFF2-40B4-BE49-F238E27FC236}">
                <a16:creationId xmlns:a16="http://schemas.microsoft.com/office/drawing/2014/main" xmlns="" id="{8AF8ACDB-F5F8-406B-A0AE-F2324952E015}"/>
              </a:ext>
            </a:extLst>
          </p:cNvPr>
          <p:cNvSpPr/>
          <p:nvPr userDrawn="1"/>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1988B33B-9409-4941-A1F1-277521693A89}"/>
              </a:ext>
            </a:extLst>
          </p:cNvPr>
          <p:cNvSpPr/>
          <p:nvPr userDrawn="1"/>
        </p:nvSpPr>
        <p:spPr>
          <a:xfrm>
            <a:off x="212035" y="1007165"/>
            <a:ext cx="11767930" cy="4843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3157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2EE6D1-C220-4724-9353-1323B5BF35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E8F4DCF-679F-4F6B-8E84-343EABEA3C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9E8E6AF0-539B-457C-90D9-4FC587639D2D}"/>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AEA90A45-AE1F-45D9-8016-232DB372D9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C1B1A22-7D91-4A79-BB0F-48A3335A1C56}"/>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236152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F6ED6D-B123-482D-9DC6-D100F2B14DA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E9FF998-4CA2-4BF4-94A8-835CB5FAE8E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52FF335-6C74-4396-A5E4-75F1016DD85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B8A0C976-97DC-4D5B-AAE0-6AA57C27B9B8}"/>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6" name="页脚占位符 5">
            <a:extLst>
              <a:ext uri="{FF2B5EF4-FFF2-40B4-BE49-F238E27FC236}">
                <a16:creationId xmlns:a16="http://schemas.microsoft.com/office/drawing/2014/main" xmlns="" id="{9C46EAA0-6A30-4E7E-9DAE-37DE450E5A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1B33749-8495-4C83-A8E8-F226D3248B1B}"/>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334674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DF9A2D-DDD6-44F6-BF05-BF4CBF30A91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DBE379D-826F-4C10-ACAC-873F95EFCB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1F38AFA-3E00-4394-BDC5-A1F908CE21F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175C9A4-5F08-4FDC-931E-4EF1944741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CC18191B-2D1A-43B4-8710-D21246367F2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B607F2DE-901C-4A82-8803-093E1318E717}"/>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8" name="页脚占位符 7">
            <a:extLst>
              <a:ext uri="{FF2B5EF4-FFF2-40B4-BE49-F238E27FC236}">
                <a16:creationId xmlns:a16="http://schemas.microsoft.com/office/drawing/2014/main" xmlns="" id="{CDFC459E-3167-4892-A27D-81CD4DABABF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35ACC0A-9F90-48D5-885F-989A63441650}"/>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63691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C23AAD-03F7-4781-870C-7960E8448EE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5D4E7E38-B339-4B59-83F3-915EAFE8F87E}"/>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4" name="页脚占位符 3">
            <a:extLst>
              <a:ext uri="{FF2B5EF4-FFF2-40B4-BE49-F238E27FC236}">
                <a16:creationId xmlns:a16="http://schemas.microsoft.com/office/drawing/2014/main" xmlns="" id="{D9F597DC-347E-47A7-9AA9-E375B03172A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72FAFF3-6861-4FA8-878B-14656C7E3841}"/>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2210486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7429278-9F28-4268-8B29-B331226E88D9}"/>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3" name="页脚占位符 2">
            <a:extLst>
              <a:ext uri="{FF2B5EF4-FFF2-40B4-BE49-F238E27FC236}">
                <a16:creationId xmlns:a16="http://schemas.microsoft.com/office/drawing/2014/main" xmlns="" id="{075AB0DC-5447-476D-AE87-D4E23880CD2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EF43127-E2E9-4AAC-9D9B-2BC987B2B938}"/>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236902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A36DBE-43D1-47A6-921E-1360648C8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827A4EF-43F6-4CB9-BE65-3566949270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72F839B3-5D08-407B-BFCC-ED45CD91F6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87C6BB8-9480-4D4C-AE75-ABBCB33AA939}"/>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6" name="页脚占位符 5">
            <a:extLst>
              <a:ext uri="{FF2B5EF4-FFF2-40B4-BE49-F238E27FC236}">
                <a16:creationId xmlns:a16="http://schemas.microsoft.com/office/drawing/2014/main" xmlns="" id="{4A85975E-1ACF-4161-ABFD-CFF4604CCA1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E40EF9F-74F9-4FE3-AD1E-4B626F2DACD0}"/>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301205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7D72E8-821F-4225-BCFD-4E77B5CB70E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467F7C7-DC0D-4CEA-8798-2B009A06F3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210378E-E47A-4056-A2A5-007D6F665A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50686B0-A4B8-4FBD-B824-C65F139D05FB}"/>
              </a:ext>
            </a:extLst>
          </p:cNvPr>
          <p:cNvSpPr>
            <a:spLocks noGrp="1"/>
          </p:cNvSpPr>
          <p:nvPr>
            <p:ph type="dt" sz="half" idx="10"/>
          </p:nvPr>
        </p:nvSpPr>
        <p:spPr/>
        <p:txBody>
          <a:bodyPr/>
          <a:lstStyle/>
          <a:p>
            <a:fld id="{F5479374-7201-4338-9359-CCD7E0396177}" type="datetimeFigureOut">
              <a:rPr lang="zh-CN" altLang="en-US" smtClean="0"/>
              <a:t>2019/11/9</a:t>
            </a:fld>
            <a:endParaRPr lang="zh-CN" altLang="en-US"/>
          </a:p>
        </p:txBody>
      </p:sp>
      <p:sp>
        <p:nvSpPr>
          <p:cNvPr id="6" name="页脚占位符 5">
            <a:extLst>
              <a:ext uri="{FF2B5EF4-FFF2-40B4-BE49-F238E27FC236}">
                <a16:creationId xmlns:a16="http://schemas.microsoft.com/office/drawing/2014/main" xmlns="" id="{93A51812-E6E4-4DB5-99F7-159CA416847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AF93B25-517D-42B8-94FB-EC7BDBA93B2F}"/>
              </a:ext>
            </a:extLst>
          </p:cNvPr>
          <p:cNvSpPr>
            <a:spLocks noGrp="1"/>
          </p:cNvSpPr>
          <p:nvPr>
            <p:ph type="sldNum" sz="quarter" idx="12"/>
          </p:nvPr>
        </p:nvSpPr>
        <p:spPr/>
        <p:txBody>
          <a:body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1299354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883A9DC-71BA-4DAD-85BD-A17CD189D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DFDCD71-EB8C-4630-BB12-4BD9E5FF7A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DF128D7-2C1C-462B-9C18-18642035AB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479374-7201-4338-9359-CCD7E0396177}" type="datetimeFigureOut">
              <a:rPr lang="zh-CN" altLang="en-US" smtClean="0"/>
              <a:t>2019/11/9</a:t>
            </a:fld>
            <a:endParaRPr lang="zh-CN" altLang="en-US"/>
          </a:p>
        </p:txBody>
      </p:sp>
      <p:sp>
        <p:nvSpPr>
          <p:cNvPr id="5" name="页脚占位符 4">
            <a:extLst>
              <a:ext uri="{FF2B5EF4-FFF2-40B4-BE49-F238E27FC236}">
                <a16:creationId xmlns:a16="http://schemas.microsoft.com/office/drawing/2014/main" xmlns="" id="{F27CCF2D-C3FD-4ECE-8AB7-8CA93D86FA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9F5D511-BB1D-47DC-8164-FCE6E2229E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ADC8A6-AB01-43E7-B8EA-1485359AB53B}" type="slidenum">
              <a:rPr lang="zh-CN" altLang="en-US" smtClean="0"/>
              <a:t>‹#›</a:t>
            </a:fld>
            <a:endParaRPr lang="zh-CN" altLang="en-US"/>
          </a:p>
        </p:txBody>
      </p:sp>
    </p:spTree>
    <p:extLst>
      <p:ext uri="{BB962C8B-B14F-4D97-AF65-F5344CB8AC3E}">
        <p14:creationId xmlns:p14="http://schemas.microsoft.com/office/powerpoint/2010/main" val="1909141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070066E-17D8-40BF-BE17-B44465AB7F77}"/>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619EAF1-D784-4DEC-A7D3-E215F0DE23E9}"/>
              </a:ext>
            </a:extLst>
          </p:cNvPr>
          <p:cNvSpPr/>
          <p:nvPr/>
        </p:nvSpPr>
        <p:spPr>
          <a:xfrm>
            <a:off x="1086678" y="1060174"/>
            <a:ext cx="10018644" cy="4552122"/>
          </a:xfrm>
          <a:prstGeom prst="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B974C40-D5AA-4853-AF86-009B9F0F2685}"/>
              </a:ext>
            </a:extLst>
          </p:cNvPr>
          <p:cNvSpPr/>
          <p:nvPr/>
        </p:nvSpPr>
        <p:spPr>
          <a:xfrm>
            <a:off x="1285461" y="1242392"/>
            <a:ext cx="9621078" cy="4187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071262E7-F820-46D2-8412-996D7148CFC7}"/>
              </a:ext>
            </a:extLst>
          </p:cNvPr>
          <p:cNvSpPr txBox="1"/>
          <p:nvPr/>
        </p:nvSpPr>
        <p:spPr>
          <a:xfrm>
            <a:off x="1961322" y="3004566"/>
            <a:ext cx="5910469" cy="584775"/>
          </a:xfrm>
          <a:prstGeom prst="rect">
            <a:avLst/>
          </a:prstGeom>
          <a:noFill/>
        </p:spPr>
        <p:txBody>
          <a:bodyPr wrap="square" rtlCol="0">
            <a:spAutoFit/>
          </a:bodyPr>
          <a:lstStyle/>
          <a:p>
            <a:r>
              <a:rPr lang="zh-CN" altLang="en-US" sz="3200" dirty="0">
                <a:solidFill>
                  <a:schemeClr val="tx1">
                    <a:lumMod val="65000"/>
                    <a:lumOff val="35000"/>
                  </a:schemeClr>
                </a:solidFill>
                <a:latin typeface="方正颜宋简体_中" panose="02000000000000000000" pitchFamily="2" charset="-122"/>
                <a:ea typeface="方正颜宋简体_中" panose="02000000000000000000" pitchFamily="2" charset="-122"/>
              </a:rPr>
              <a:t>简约小清新通用</a:t>
            </a:r>
            <a:r>
              <a:rPr lang="en-US" altLang="zh-CN" sz="3200" dirty="0">
                <a:solidFill>
                  <a:schemeClr val="tx1">
                    <a:lumMod val="65000"/>
                    <a:lumOff val="35000"/>
                  </a:schemeClr>
                </a:solidFill>
                <a:latin typeface="方正颜宋简体_中" panose="02000000000000000000" pitchFamily="2" charset="-122"/>
                <a:ea typeface="方正颜宋简体_中" panose="02000000000000000000" pitchFamily="2" charset="-122"/>
              </a:rPr>
              <a:t>PPT</a:t>
            </a:r>
            <a:r>
              <a:rPr lang="zh-CN" altLang="en-US" sz="3200" dirty="0">
                <a:solidFill>
                  <a:schemeClr val="tx1">
                    <a:lumMod val="65000"/>
                    <a:lumOff val="35000"/>
                  </a:schemeClr>
                </a:solidFill>
                <a:latin typeface="方正颜宋简体_中" panose="02000000000000000000" pitchFamily="2" charset="-122"/>
                <a:ea typeface="方正颜宋简体_中" panose="02000000000000000000" pitchFamily="2" charset="-122"/>
              </a:rPr>
              <a:t>模板</a:t>
            </a:r>
          </a:p>
        </p:txBody>
      </p:sp>
      <p:sp>
        <p:nvSpPr>
          <p:cNvPr id="10" name="文本框 9">
            <a:extLst>
              <a:ext uri="{FF2B5EF4-FFF2-40B4-BE49-F238E27FC236}">
                <a16:creationId xmlns:a16="http://schemas.microsoft.com/office/drawing/2014/main" xmlns="" id="{EAF22AA1-280F-42AA-9778-F790BA84D9AB}"/>
              </a:ext>
            </a:extLst>
          </p:cNvPr>
          <p:cNvSpPr txBox="1"/>
          <p:nvPr/>
        </p:nvSpPr>
        <p:spPr>
          <a:xfrm>
            <a:off x="2001078" y="3556013"/>
            <a:ext cx="5088835" cy="415498"/>
          </a:xfrm>
          <a:prstGeom prst="rect">
            <a:avLst/>
          </a:prstGeom>
          <a:noFill/>
        </p:spPr>
        <p:txBody>
          <a:bodyPr wrap="square" rtlCol="0">
            <a:spAutoFit/>
          </a:bodyPr>
          <a:lstStyle/>
          <a:p>
            <a:r>
              <a:rPr lang="en-US" altLang="zh-CN" sz="1050" dirty="0">
                <a:solidFill>
                  <a:schemeClr val="tx1">
                    <a:lumMod val="50000"/>
                    <a:lumOff val="50000"/>
                  </a:schemeClr>
                </a:solidFill>
                <a:latin typeface="Gadugi" panose="020B0502040204020203" pitchFamily="34" charset="0"/>
              </a:rPr>
              <a:t>Miss each other but very vacant, can not meet. Don't want to let yourself miss, but he is unforgettable. His wife's grave is thousands of miles away, there is no place to</a:t>
            </a:r>
            <a:endParaRPr lang="zh-CN" altLang="en-US" sz="1050" dirty="0">
              <a:solidFill>
                <a:schemeClr val="tx1">
                  <a:lumMod val="50000"/>
                  <a:lumOff val="50000"/>
                </a:schemeClr>
              </a:solidFill>
              <a:latin typeface="Gadugi" panose="020B0502040204020203" pitchFamily="34" charset="0"/>
            </a:endParaRPr>
          </a:p>
        </p:txBody>
      </p:sp>
      <p:sp>
        <p:nvSpPr>
          <p:cNvPr id="11" name="文本框 10">
            <a:extLst>
              <a:ext uri="{FF2B5EF4-FFF2-40B4-BE49-F238E27FC236}">
                <a16:creationId xmlns:a16="http://schemas.microsoft.com/office/drawing/2014/main" xmlns="" id="{388F8BF7-887B-4672-B495-0CFAE42203E6}"/>
              </a:ext>
            </a:extLst>
          </p:cNvPr>
          <p:cNvSpPr txBox="1"/>
          <p:nvPr/>
        </p:nvSpPr>
        <p:spPr>
          <a:xfrm>
            <a:off x="1961322" y="2051511"/>
            <a:ext cx="2676939" cy="1107996"/>
          </a:xfrm>
          <a:prstGeom prst="rect">
            <a:avLst/>
          </a:prstGeom>
          <a:noFill/>
        </p:spPr>
        <p:txBody>
          <a:bodyPr wrap="square" rtlCol="0">
            <a:spAutoFit/>
          </a:bodyPr>
          <a:lstStyle/>
          <a:p>
            <a:r>
              <a:rPr lang="en-US" altLang="zh-CN" sz="6600" dirty="0">
                <a:solidFill>
                  <a:srgbClr val="F06767"/>
                </a:solidFill>
                <a:latin typeface="方正颜宋简体_中" panose="02000000000000000000" pitchFamily="2" charset="-122"/>
                <a:ea typeface="方正颜宋简体_中" panose="02000000000000000000" pitchFamily="2" charset="-122"/>
              </a:rPr>
              <a:t>2019</a:t>
            </a:r>
            <a:endParaRPr lang="zh-CN" altLang="en-US" sz="6600" dirty="0">
              <a:solidFill>
                <a:srgbClr val="F06767"/>
              </a:solidFill>
              <a:latin typeface="方正颜宋简体_中" panose="02000000000000000000" pitchFamily="2" charset="-122"/>
              <a:ea typeface="方正颜宋简体_中" panose="02000000000000000000" pitchFamily="2" charset="-122"/>
            </a:endParaRPr>
          </a:p>
        </p:txBody>
      </p:sp>
      <p:sp>
        <p:nvSpPr>
          <p:cNvPr id="13" name="矩形: 圆角 12">
            <a:extLst>
              <a:ext uri="{FF2B5EF4-FFF2-40B4-BE49-F238E27FC236}">
                <a16:creationId xmlns:a16="http://schemas.microsoft.com/office/drawing/2014/main" xmlns="" id="{D70EB92E-9FDA-498D-82DB-A96E93A83B05}"/>
              </a:ext>
            </a:extLst>
          </p:cNvPr>
          <p:cNvSpPr/>
          <p:nvPr/>
        </p:nvSpPr>
        <p:spPr>
          <a:xfrm>
            <a:off x="2120348" y="4109968"/>
            <a:ext cx="2213113" cy="326103"/>
          </a:xfrm>
          <a:prstGeom prst="roundRect">
            <a:avLst>
              <a:gd name="adj" fmla="val 5000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20F254F5-8EA9-4ADC-ABBE-115E19E00269}"/>
              </a:ext>
            </a:extLst>
          </p:cNvPr>
          <p:cNvSpPr txBox="1"/>
          <p:nvPr/>
        </p:nvSpPr>
        <p:spPr>
          <a:xfrm>
            <a:off x="2259495" y="4103742"/>
            <a:ext cx="1934818"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方正颜宋简体_中" panose="02000000000000000000" pitchFamily="2" charset="-122"/>
                <a:ea typeface="方正颜宋简体_中" panose="02000000000000000000" pitchFamily="2" charset="-122"/>
              </a:rPr>
              <a:t>汇报人：</a:t>
            </a:r>
            <a:r>
              <a:rPr lang="en-US" altLang="zh-CN" sz="1600" dirty="0">
                <a:solidFill>
                  <a:schemeClr val="tx1">
                    <a:lumMod val="65000"/>
                    <a:lumOff val="35000"/>
                  </a:schemeClr>
                </a:solidFill>
                <a:latin typeface="方正颜宋简体_中" panose="02000000000000000000" pitchFamily="2" charset="-122"/>
                <a:ea typeface="方正颜宋简体_中" panose="02000000000000000000" pitchFamily="2" charset="-122"/>
              </a:rPr>
              <a:t>xxx</a:t>
            </a:r>
            <a:endParaRPr lang="zh-CN" altLang="en-US" sz="1600" dirty="0">
              <a:solidFill>
                <a:schemeClr val="tx1">
                  <a:lumMod val="65000"/>
                  <a:lumOff val="35000"/>
                </a:schemeClr>
              </a:solidFill>
              <a:latin typeface="方正颜宋简体_中" panose="02000000000000000000" pitchFamily="2" charset="-122"/>
              <a:ea typeface="方正颜宋简体_中" panose="02000000000000000000" pitchFamily="2" charset="-122"/>
            </a:endParaRPr>
          </a:p>
        </p:txBody>
      </p:sp>
      <p:sp>
        <p:nvSpPr>
          <p:cNvPr id="15" name="椭圆 14">
            <a:extLst>
              <a:ext uri="{FF2B5EF4-FFF2-40B4-BE49-F238E27FC236}">
                <a16:creationId xmlns:a16="http://schemas.microsoft.com/office/drawing/2014/main" xmlns="" id="{AC57F380-0020-4179-872C-0B0411CD9849}"/>
              </a:ext>
            </a:extLst>
          </p:cNvPr>
          <p:cNvSpPr/>
          <p:nvPr/>
        </p:nvSpPr>
        <p:spPr>
          <a:xfrm>
            <a:off x="6929751" y="1360525"/>
            <a:ext cx="4136950" cy="413695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52057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A6BB4F5-880E-41A7-995A-3FDC76E17A51}"/>
              </a:ext>
            </a:extLst>
          </p:cNvPr>
          <p:cNvSpPr/>
          <p:nvPr/>
        </p:nvSpPr>
        <p:spPr>
          <a:xfrm>
            <a:off x="914400" y="1251857"/>
            <a:ext cx="10363200" cy="2467428"/>
          </a:xfrm>
          <a:prstGeom prst="rect">
            <a:avLst/>
          </a:prstGeom>
          <a:blipFill>
            <a:blip r:embed="rId2"/>
            <a:srcRect/>
            <a:stretch>
              <a:fillRect t="-42243" b="-940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C5D08724-2E7E-46FA-BD44-1D14F60A0908}"/>
              </a:ext>
            </a:extLst>
          </p:cNvPr>
          <p:cNvSpPr txBox="1"/>
          <p:nvPr/>
        </p:nvSpPr>
        <p:spPr>
          <a:xfrm>
            <a:off x="914400" y="4129666"/>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4" name="文本框 3">
            <a:extLst>
              <a:ext uri="{FF2B5EF4-FFF2-40B4-BE49-F238E27FC236}">
                <a16:creationId xmlns:a16="http://schemas.microsoft.com/office/drawing/2014/main" xmlns="" id="{69498AB0-5F75-462D-8984-3FB12357445D}"/>
              </a:ext>
            </a:extLst>
          </p:cNvPr>
          <p:cNvSpPr txBox="1"/>
          <p:nvPr/>
        </p:nvSpPr>
        <p:spPr>
          <a:xfrm>
            <a:off x="914400" y="4654823"/>
            <a:ext cx="4815507" cy="707886"/>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sp>
        <p:nvSpPr>
          <p:cNvPr id="5" name="文本框 4">
            <a:extLst>
              <a:ext uri="{FF2B5EF4-FFF2-40B4-BE49-F238E27FC236}">
                <a16:creationId xmlns:a16="http://schemas.microsoft.com/office/drawing/2014/main" xmlns="" id="{DC7EC4EA-A035-4C4B-8729-5FB62BB480BF}"/>
              </a:ext>
            </a:extLst>
          </p:cNvPr>
          <p:cNvSpPr txBox="1"/>
          <p:nvPr/>
        </p:nvSpPr>
        <p:spPr>
          <a:xfrm>
            <a:off x="6288986" y="4129666"/>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6" name="文本框 5">
            <a:extLst>
              <a:ext uri="{FF2B5EF4-FFF2-40B4-BE49-F238E27FC236}">
                <a16:creationId xmlns:a16="http://schemas.microsoft.com/office/drawing/2014/main" xmlns="" id="{D1176021-D23F-4AD4-B2D7-DF791B25B803}"/>
              </a:ext>
            </a:extLst>
          </p:cNvPr>
          <p:cNvSpPr txBox="1"/>
          <p:nvPr/>
        </p:nvSpPr>
        <p:spPr>
          <a:xfrm>
            <a:off x="6288986" y="4654823"/>
            <a:ext cx="4815507" cy="707886"/>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spTree>
    <p:extLst>
      <p:ext uri="{BB962C8B-B14F-4D97-AF65-F5344CB8AC3E}">
        <p14:creationId xmlns:p14="http://schemas.microsoft.com/office/powerpoint/2010/main" val="2642270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E6CA517-5FFB-4EF5-88B8-164E12EB8CBF}"/>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910F251-9FFC-4E66-B0F0-64B7B6FC3538}"/>
              </a:ext>
            </a:extLst>
          </p:cNvPr>
          <p:cNvSpPr/>
          <p:nvPr/>
        </p:nvSpPr>
        <p:spPr>
          <a:xfrm>
            <a:off x="420914" y="669235"/>
            <a:ext cx="11350172" cy="5519530"/>
          </a:xfrm>
          <a:prstGeom prst="rect">
            <a:avLst/>
          </a:prstGeom>
          <a:solidFill>
            <a:schemeClr val="bg1">
              <a:lumMod val="95000"/>
            </a:schemeClr>
          </a:solidFill>
          <a:ln>
            <a:noFill/>
          </a:ln>
          <a:effectLst>
            <a:outerShdw blurRad="2286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85108F7-1DCF-4775-A45E-39BABD84DEB6}"/>
              </a:ext>
            </a:extLst>
          </p:cNvPr>
          <p:cNvSpPr txBox="1"/>
          <p:nvPr/>
        </p:nvSpPr>
        <p:spPr>
          <a:xfrm>
            <a:off x="4622430" y="2608224"/>
            <a:ext cx="2947141" cy="769441"/>
          </a:xfrm>
          <a:prstGeom prst="rect">
            <a:avLst/>
          </a:prstGeom>
          <a:noFill/>
        </p:spPr>
        <p:txBody>
          <a:bodyPr wrap="square" rtlCol="0">
            <a:spAutoFit/>
          </a:bodyPr>
          <a:lstStyle/>
          <a:p>
            <a:pPr algn="ctr"/>
            <a:r>
              <a:rPr lang="en-US" altLang="zh-CN" sz="4400" b="1" dirty="0">
                <a:solidFill>
                  <a:srgbClr val="F06767"/>
                </a:solidFill>
                <a:latin typeface="方正颜宋简体_中" panose="02000000000000000000" pitchFamily="2" charset="-122"/>
                <a:ea typeface="方正颜宋简体_中" panose="02000000000000000000" pitchFamily="2" charset="-122"/>
              </a:rPr>
              <a:t>PART 03</a:t>
            </a:r>
            <a:endParaRPr lang="zh-CN" altLang="en-US" sz="4400" b="1" dirty="0">
              <a:solidFill>
                <a:srgbClr val="F06767"/>
              </a:solidFill>
              <a:latin typeface="方正颜宋简体_中" panose="02000000000000000000" pitchFamily="2" charset="-122"/>
              <a:ea typeface="方正颜宋简体_中" panose="02000000000000000000" pitchFamily="2" charset="-122"/>
            </a:endParaRPr>
          </a:p>
        </p:txBody>
      </p:sp>
      <p:sp>
        <p:nvSpPr>
          <p:cNvPr id="7" name="文本框 6">
            <a:extLst>
              <a:ext uri="{FF2B5EF4-FFF2-40B4-BE49-F238E27FC236}">
                <a16:creationId xmlns:a16="http://schemas.microsoft.com/office/drawing/2014/main" xmlns="" id="{D03C4F3D-878D-4047-B75F-E6E5B6792D00}"/>
              </a:ext>
            </a:extLst>
          </p:cNvPr>
          <p:cNvSpPr txBox="1"/>
          <p:nvPr/>
        </p:nvSpPr>
        <p:spPr>
          <a:xfrm>
            <a:off x="4837043" y="3348255"/>
            <a:ext cx="2517914"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颜宋简体_中" panose="02000000000000000000" pitchFamily="2" charset="-122"/>
                <a:ea typeface="方正颜宋简体_中" panose="02000000000000000000" pitchFamily="2" charset="-122"/>
              </a:rPr>
              <a:t>请输入标题</a:t>
            </a:r>
          </a:p>
        </p:txBody>
      </p:sp>
      <p:sp>
        <p:nvSpPr>
          <p:cNvPr id="8" name="文本框 7">
            <a:extLst>
              <a:ext uri="{FF2B5EF4-FFF2-40B4-BE49-F238E27FC236}">
                <a16:creationId xmlns:a16="http://schemas.microsoft.com/office/drawing/2014/main" xmlns="" id="{93DD9ED1-0297-4F53-A3BD-601447C6667C}"/>
              </a:ext>
            </a:extLst>
          </p:cNvPr>
          <p:cNvSpPr txBox="1"/>
          <p:nvPr/>
        </p:nvSpPr>
        <p:spPr>
          <a:xfrm>
            <a:off x="4705256" y="3725703"/>
            <a:ext cx="2781489" cy="738664"/>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Gadugi" panose="020B0502040204020203" pitchFamily="34" charset="0"/>
              </a:rPr>
              <a:t>Life if only such as first see, what autumn wind sad painting fan. It is easy to change, but it is easy to change. </a:t>
            </a:r>
            <a:r>
              <a:rPr lang="en-US" altLang="zh-CN" sz="1050" dirty="0" err="1">
                <a:solidFill>
                  <a:schemeClr val="tx1">
                    <a:lumMod val="65000"/>
                    <a:lumOff val="35000"/>
                  </a:schemeClr>
                </a:solidFill>
                <a:latin typeface="Gadugi" panose="020B0502040204020203" pitchFamily="34" charset="0"/>
              </a:rPr>
              <a:t>Lishan</a:t>
            </a:r>
            <a:r>
              <a:rPr lang="en-US" altLang="zh-CN" sz="1050" dirty="0">
                <a:solidFill>
                  <a:schemeClr val="tx1">
                    <a:lumMod val="65000"/>
                    <a:lumOff val="35000"/>
                  </a:schemeClr>
                </a:solidFill>
                <a:latin typeface="Gadugi" panose="020B0502040204020203" pitchFamily="34" charset="0"/>
              </a:rPr>
              <a:t> language bar half</a:t>
            </a:r>
            <a:endParaRPr lang="zh-CN" altLang="en-US" sz="1050" dirty="0">
              <a:solidFill>
                <a:schemeClr val="tx1">
                  <a:lumMod val="65000"/>
                  <a:lumOff val="35000"/>
                </a:schemeClr>
              </a:solidFill>
              <a:latin typeface="Gadugi" panose="020B0502040204020203" pitchFamily="34" charset="0"/>
            </a:endParaRPr>
          </a:p>
        </p:txBody>
      </p:sp>
      <p:pic>
        <p:nvPicPr>
          <p:cNvPr id="12" name="图片 11">
            <a:extLst>
              <a:ext uri="{FF2B5EF4-FFF2-40B4-BE49-F238E27FC236}">
                <a16:creationId xmlns:a16="http://schemas.microsoft.com/office/drawing/2014/main" xmlns="" id="{7CEFB31D-23F6-4C2B-82CC-CF854278BB01}"/>
              </a:ext>
            </a:extLst>
          </p:cNvPr>
          <p:cNvPicPr>
            <a:picLocks noChangeAspect="1"/>
          </p:cNvPicPr>
          <p:nvPr/>
        </p:nvPicPr>
        <p:blipFill>
          <a:blip r:embed="rId2">
            <a:extLst>
              <a:ext uri="{BEBA8EAE-BF5A-486C-A8C5-ECC9F3942E4B}">
                <a14:imgProps xmlns:a14="http://schemas.microsoft.com/office/drawing/2010/main">
                  <a14:imgLayer r:embed="rId3">
                    <a14:imgEffect>
                      <a14:saturation sat="85000"/>
                    </a14:imgEffect>
                  </a14:imgLayer>
                </a14:imgProps>
              </a:ext>
              <a:ext uri="{28A0092B-C50C-407E-A947-70E740481C1C}">
                <a14:useLocalDpi xmlns:a14="http://schemas.microsoft.com/office/drawing/2010/main" val="0"/>
              </a:ext>
            </a:extLst>
          </a:blip>
          <a:stretch>
            <a:fillRect/>
          </a:stretch>
        </p:blipFill>
        <p:spPr>
          <a:xfrm>
            <a:off x="8176690" y="2110252"/>
            <a:ext cx="4747748" cy="4747748"/>
          </a:xfrm>
          <a:prstGeom prst="rect">
            <a:avLst/>
          </a:prstGeom>
          <a:effectLst>
            <a:outerShdw blurRad="165100" dist="38100" dir="13500000" sx="102000" sy="102000" algn="br" rotWithShape="0">
              <a:prstClr val="black">
                <a:alpha val="18000"/>
              </a:prstClr>
            </a:outerShdw>
          </a:effectLst>
        </p:spPr>
      </p:pic>
      <p:sp>
        <p:nvSpPr>
          <p:cNvPr id="13" name="等腰三角形 12">
            <a:extLst>
              <a:ext uri="{FF2B5EF4-FFF2-40B4-BE49-F238E27FC236}">
                <a16:creationId xmlns:a16="http://schemas.microsoft.com/office/drawing/2014/main" xmlns="" id="{0A98FEAE-BF07-46AD-B19E-FC4CDC338543}"/>
              </a:ext>
            </a:extLst>
          </p:cNvPr>
          <p:cNvSpPr/>
          <p:nvPr/>
        </p:nvSpPr>
        <p:spPr>
          <a:xfrm rot="10800000">
            <a:off x="5912616" y="1904375"/>
            <a:ext cx="366768" cy="36740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20358140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54FD012-D132-4390-BC94-E90D59ED0D5F}"/>
              </a:ext>
            </a:extLst>
          </p:cNvPr>
          <p:cNvSpPr/>
          <p:nvPr/>
        </p:nvSpPr>
        <p:spPr>
          <a:xfrm>
            <a:off x="6851374" y="1388165"/>
            <a:ext cx="4081670" cy="4081670"/>
          </a:xfrm>
          <a:prstGeom prst="rect">
            <a:avLst/>
          </a:prstGeom>
          <a:blipFill>
            <a:blip r:embed="rId2"/>
            <a:srcRect/>
            <a:stretch>
              <a:fillRect l="-25000" r="-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4F5B780D-4508-4BF2-9413-9CEE2A6593FD}"/>
              </a:ext>
            </a:extLst>
          </p:cNvPr>
          <p:cNvSpPr txBox="1"/>
          <p:nvPr/>
        </p:nvSpPr>
        <p:spPr>
          <a:xfrm>
            <a:off x="914400" y="1770779"/>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6" name="文本框 5">
            <a:extLst>
              <a:ext uri="{FF2B5EF4-FFF2-40B4-BE49-F238E27FC236}">
                <a16:creationId xmlns:a16="http://schemas.microsoft.com/office/drawing/2014/main" xmlns="" id="{5BD8404A-F772-4832-843B-81320C142AEB}"/>
              </a:ext>
            </a:extLst>
          </p:cNvPr>
          <p:cNvSpPr txBox="1"/>
          <p:nvPr/>
        </p:nvSpPr>
        <p:spPr>
          <a:xfrm>
            <a:off x="914400" y="2295936"/>
            <a:ext cx="4815507" cy="707886"/>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grpSp>
        <p:nvGrpSpPr>
          <p:cNvPr id="7" name="组合 6">
            <a:extLst>
              <a:ext uri="{FF2B5EF4-FFF2-40B4-BE49-F238E27FC236}">
                <a16:creationId xmlns:a16="http://schemas.microsoft.com/office/drawing/2014/main" xmlns="" id="{369F72DA-5FD2-4002-9B26-1987674EE537}"/>
              </a:ext>
            </a:extLst>
          </p:cNvPr>
          <p:cNvGrpSpPr/>
          <p:nvPr/>
        </p:nvGrpSpPr>
        <p:grpSpPr>
          <a:xfrm>
            <a:off x="1477846" y="3781662"/>
            <a:ext cx="520520" cy="520520"/>
            <a:chOff x="2098470" y="1492340"/>
            <a:chExt cx="520520" cy="520520"/>
          </a:xfrm>
        </p:grpSpPr>
        <p:sp>
          <p:nvSpPr>
            <p:cNvPr id="8" name="椭圆 7">
              <a:extLst>
                <a:ext uri="{FF2B5EF4-FFF2-40B4-BE49-F238E27FC236}">
                  <a16:creationId xmlns:a16="http://schemas.microsoft.com/office/drawing/2014/main" xmlns="" id="{9DCB14E4-45CF-445F-9ED2-5E6118B94973}"/>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62D470D6-1A22-4685-B223-295FD570CB25}"/>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10" name="组合 9">
            <a:extLst>
              <a:ext uri="{FF2B5EF4-FFF2-40B4-BE49-F238E27FC236}">
                <a16:creationId xmlns:a16="http://schemas.microsoft.com/office/drawing/2014/main" xmlns="" id="{720E1F66-A178-4BCA-8F2B-94E478C02BCB}"/>
              </a:ext>
            </a:extLst>
          </p:cNvPr>
          <p:cNvGrpSpPr/>
          <p:nvPr/>
        </p:nvGrpSpPr>
        <p:grpSpPr>
          <a:xfrm>
            <a:off x="767384" y="4423012"/>
            <a:ext cx="1941444" cy="923330"/>
            <a:chOff x="798443" y="4285746"/>
            <a:chExt cx="1941444" cy="923330"/>
          </a:xfrm>
        </p:grpSpPr>
        <p:sp>
          <p:nvSpPr>
            <p:cNvPr id="11" name="文本框 10">
              <a:extLst>
                <a:ext uri="{FF2B5EF4-FFF2-40B4-BE49-F238E27FC236}">
                  <a16:creationId xmlns:a16="http://schemas.microsoft.com/office/drawing/2014/main" xmlns="" id="{49588BF6-B71C-43F7-9434-85C72F94D1C7}"/>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2" name="文本框 11">
              <a:extLst>
                <a:ext uri="{FF2B5EF4-FFF2-40B4-BE49-F238E27FC236}">
                  <a16:creationId xmlns:a16="http://schemas.microsoft.com/office/drawing/2014/main" xmlns="" id="{8FB87B4D-B1B1-45E4-831D-2A0C407A0B60}"/>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3" name="组合 12">
            <a:extLst>
              <a:ext uri="{FF2B5EF4-FFF2-40B4-BE49-F238E27FC236}">
                <a16:creationId xmlns:a16="http://schemas.microsoft.com/office/drawing/2014/main" xmlns="" id="{1FBCC6A8-EAA4-4BA9-86CF-BF28C4A79A02}"/>
              </a:ext>
            </a:extLst>
          </p:cNvPr>
          <p:cNvGrpSpPr/>
          <p:nvPr/>
        </p:nvGrpSpPr>
        <p:grpSpPr>
          <a:xfrm>
            <a:off x="3942336" y="3781662"/>
            <a:ext cx="520520" cy="520520"/>
            <a:chOff x="2098470" y="1492340"/>
            <a:chExt cx="520520" cy="520520"/>
          </a:xfrm>
        </p:grpSpPr>
        <p:sp>
          <p:nvSpPr>
            <p:cNvPr id="14" name="椭圆 13">
              <a:extLst>
                <a:ext uri="{FF2B5EF4-FFF2-40B4-BE49-F238E27FC236}">
                  <a16:creationId xmlns:a16="http://schemas.microsoft.com/office/drawing/2014/main" xmlns="" id="{B4525550-E906-41FD-A7F8-1845CD3C8A24}"/>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B6E92ED7-23C2-4E46-8B1B-41E6296140B9}"/>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16" name="组合 15">
            <a:extLst>
              <a:ext uri="{FF2B5EF4-FFF2-40B4-BE49-F238E27FC236}">
                <a16:creationId xmlns:a16="http://schemas.microsoft.com/office/drawing/2014/main" xmlns="" id="{AD2BE064-1C93-43C6-808A-882B47FC017D}"/>
              </a:ext>
            </a:extLst>
          </p:cNvPr>
          <p:cNvGrpSpPr/>
          <p:nvPr/>
        </p:nvGrpSpPr>
        <p:grpSpPr>
          <a:xfrm>
            <a:off x="3231874" y="4423012"/>
            <a:ext cx="1941444" cy="923330"/>
            <a:chOff x="798443" y="4285746"/>
            <a:chExt cx="1941444" cy="923330"/>
          </a:xfrm>
        </p:grpSpPr>
        <p:sp>
          <p:nvSpPr>
            <p:cNvPr id="17" name="文本框 16">
              <a:extLst>
                <a:ext uri="{FF2B5EF4-FFF2-40B4-BE49-F238E27FC236}">
                  <a16:creationId xmlns:a16="http://schemas.microsoft.com/office/drawing/2014/main" xmlns="" id="{FB2F6FB8-2A39-494C-A208-12B6B4E1C5B8}"/>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8" name="文本框 17">
              <a:extLst>
                <a:ext uri="{FF2B5EF4-FFF2-40B4-BE49-F238E27FC236}">
                  <a16:creationId xmlns:a16="http://schemas.microsoft.com/office/drawing/2014/main" xmlns="" id="{7017EC7A-6D2C-48C1-B03C-BAC782B7DFB2}"/>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sp>
        <p:nvSpPr>
          <p:cNvPr id="20" name="矩形 19">
            <a:extLst>
              <a:ext uri="{FF2B5EF4-FFF2-40B4-BE49-F238E27FC236}">
                <a16:creationId xmlns:a16="http://schemas.microsoft.com/office/drawing/2014/main" xmlns="" id="{2F379A31-64A8-4EA0-9D06-FE234779A254}"/>
              </a:ext>
            </a:extLst>
          </p:cNvPr>
          <p:cNvSpPr/>
          <p:nvPr/>
        </p:nvSpPr>
        <p:spPr>
          <a:xfrm>
            <a:off x="721001" y="1840000"/>
            <a:ext cx="92766" cy="437787"/>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31434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23F07E8-7798-414E-82A2-52886AD57946}"/>
              </a:ext>
            </a:extLst>
          </p:cNvPr>
          <p:cNvSpPr/>
          <p:nvPr/>
        </p:nvSpPr>
        <p:spPr>
          <a:xfrm>
            <a:off x="1050304" y="2965173"/>
            <a:ext cx="10164418"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7E1DB5D-288A-4C96-84AE-3BCC710824F8}"/>
              </a:ext>
            </a:extLst>
          </p:cNvPr>
          <p:cNvSpPr/>
          <p:nvPr/>
        </p:nvSpPr>
        <p:spPr>
          <a:xfrm>
            <a:off x="934485" y="2913454"/>
            <a:ext cx="149156" cy="149156"/>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46C7A685-076B-42BD-B936-A7CF57D49502}"/>
              </a:ext>
            </a:extLst>
          </p:cNvPr>
          <p:cNvSpPr/>
          <p:nvPr/>
        </p:nvSpPr>
        <p:spPr>
          <a:xfrm>
            <a:off x="11141696" y="2913454"/>
            <a:ext cx="149156" cy="149156"/>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F9EB21E-DB4D-49FF-A71C-5AD3E2DB334A}"/>
              </a:ext>
            </a:extLst>
          </p:cNvPr>
          <p:cNvSpPr/>
          <p:nvPr/>
        </p:nvSpPr>
        <p:spPr>
          <a:xfrm>
            <a:off x="2286000" y="2647673"/>
            <a:ext cx="635000" cy="63500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699B6CEC-1C78-4820-AE04-14D4B9B755F7}"/>
              </a:ext>
            </a:extLst>
          </p:cNvPr>
          <p:cNvSpPr/>
          <p:nvPr/>
        </p:nvSpPr>
        <p:spPr>
          <a:xfrm>
            <a:off x="5815013" y="2693392"/>
            <a:ext cx="635000" cy="63500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DB30F3ED-4C27-4086-938A-5CCDDCC002AF}"/>
              </a:ext>
            </a:extLst>
          </p:cNvPr>
          <p:cNvSpPr/>
          <p:nvPr/>
        </p:nvSpPr>
        <p:spPr>
          <a:xfrm>
            <a:off x="9321800" y="2647673"/>
            <a:ext cx="635000" cy="63500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check-mark_2431">
            <a:extLst>
              <a:ext uri="{FF2B5EF4-FFF2-40B4-BE49-F238E27FC236}">
                <a16:creationId xmlns:a16="http://schemas.microsoft.com/office/drawing/2014/main" xmlns="" id="{945DA448-E4CA-45BC-9689-96D6141E6544}"/>
              </a:ext>
            </a:extLst>
          </p:cNvPr>
          <p:cNvSpPr>
            <a:spLocks noChangeAspect="1"/>
          </p:cNvSpPr>
          <p:nvPr/>
        </p:nvSpPr>
        <p:spPr bwMode="auto">
          <a:xfrm>
            <a:off x="9416804" y="2742929"/>
            <a:ext cx="444992" cy="44448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lumMod val="95000"/>
            </a:schemeClr>
          </a:solidFill>
          <a:ln>
            <a:noFill/>
          </a:ln>
        </p:spPr>
      </p:sp>
      <p:sp>
        <p:nvSpPr>
          <p:cNvPr id="11" name="circular-clock-tool_55344">
            <a:extLst>
              <a:ext uri="{FF2B5EF4-FFF2-40B4-BE49-F238E27FC236}">
                <a16:creationId xmlns:a16="http://schemas.microsoft.com/office/drawing/2014/main" xmlns="" id="{AD8C000E-72C8-464F-999B-A9898F67B0CF}"/>
              </a:ext>
            </a:extLst>
          </p:cNvPr>
          <p:cNvSpPr>
            <a:spLocks noChangeAspect="1"/>
          </p:cNvSpPr>
          <p:nvPr/>
        </p:nvSpPr>
        <p:spPr bwMode="auto">
          <a:xfrm>
            <a:off x="5910017" y="2788705"/>
            <a:ext cx="444992" cy="444374"/>
          </a:xfrm>
          <a:custGeom>
            <a:avLst/>
            <a:gdLst>
              <a:gd name="connsiteX0" fmla="*/ 220168 w 608697"/>
              <a:gd name="connsiteY0" fmla="*/ 149793 h 607851"/>
              <a:gd name="connsiteX1" fmla="*/ 239222 w 608697"/>
              <a:gd name="connsiteY1" fmla="*/ 161748 h 607851"/>
              <a:gd name="connsiteX2" fmla="*/ 303540 w 608697"/>
              <a:gd name="connsiteY2" fmla="*/ 252175 h 607851"/>
              <a:gd name="connsiteX3" fmla="*/ 304361 w 608697"/>
              <a:gd name="connsiteY3" fmla="*/ 252026 h 607851"/>
              <a:gd name="connsiteX4" fmla="*/ 347190 w 608697"/>
              <a:gd name="connsiteY4" fmla="*/ 274596 h 607851"/>
              <a:gd name="connsiteX5" fmla="*/ 417850 w 608697"/>
              <a:gd name="connsiteY5" fmla="*/ 274596 h 607851"/>
              <a:gd name="connsiteX6" fmla="*/ 447173 w 608697"/>
              <a:gd name="connsiteY6" fmla="*/ 303943 h 607851"/>
              <a:gd name="connsiteX7" fmla="*/ 417775 w 608697"/>
              <a:gd name="connsiteY7" fmla="*/ 333291 h 607851"/>
              <a:gd name="connsiteX8" fmla="*/ 347190 w 608697"/>
              <a:gd name="connsiteY8" fmla="*/ 333291 h 607851"/>
              <a:gd name="connsiteX9" fmla="*/ 304361 w 608697"/>
              <a:gd name="connsiteY9" fmla="*/ 355861 h 607851"/>
              <a:gd name="connsiteX10" fmla="*/ 252354 w 608697"/>
              <a:gd name="connsiteY10" fmla="*/ 303943 h 607851"/>
              <a:gd name="connsiteX11" fmla="*/ 255712 w 608697"/>
              <a:gd name="connsiteY11" fmla="*/ 286216 h 607851"/>
              <a:gd name="connsiteX12" fmla="*/ 191320 w 608697"/>
              <a:gd name="connsiteY12" fmla="*/ 195714 h 607851"/>
              <a:gd name="connsiteX13" fmla="*/ 198259 w 608697"/>
              <a:gd name="connsiteY13" fmla="*/ 154820 h 607851"/>
              <a:gd name="connsiteX14" fmla="*/ 220168 w 608697"/>
              <a:gd name="connsiteY14" fmla="*/ 149793 h 607851"/>
              <a:gd name="connsiteX15" fmla="*/ 284730 w 608697"/>
              <a:gd name="connsiteY15" fmla="*/ 79259 h 607851"/>
              <a:gd name="connsiteX16" fmla="*/ 79369 w 608697"/>
              <a:gd name="connsiteY16" fmla="*/ 284409 h 607851"/>
              <a:gd name="connsiteX17" fmla="*/ 105701 w 608697"/>
              <a:gd name="connsiteY17" fmla="*/ 284409 h 607851"/>
              <a:gd name="connsiteX18" fmla="*/ 125320 w 608697"/>
              <a:gd name="connsiteY18" fmla="*/ 303925 h 607851"/>
              <a:gd name="connsiteX19" fmla="*/ 105701 w 608697"/>
              <a:gd name="connsiteY19" fmla="*/ 323517 h 607851"/>
              <a:gd name="connsiteX20" fmla="*/ 79369 w 608697"/>
              <a:gd name="connsiteY20" fmla="*/ 323517 h 607851"/>
              <a:gd name="connsiteX21" fmla="*/ 284805 w 608697"/>
              <a:gd name="connsiteY21" fmla="*/ 528592 h 607851"/>
              <a:gd name="connsiteX22" fmla="*/ 284805 w 608697"/>
              <a:gd name="connsiteY22" fmla="*/ 502296 h 607851"/>
              <a:gd name="connsiteX23" fmla="*/ 304349 w 608697"/>
              <a:gd name="connsiteY23" fmla="*/ 482705 h 607851"/>
              <a:gd name="connsiteX24" fmla="*/ 323967 w 608697"/>
              <a:gd name="connsiteY24" fmla="*/ 502296 h 607851"/>
              <a:gd name="connsiteX25" fmla="*/ 323967 w 608697"/>
              <a:gd name="connsiteY25" fmla="*/ 528592 h 607851"/>
              <a:gd name="connsiteX26" fmla="*/ 529328 w 608697"/>
              <a:gd name="connsiteY26" fmla="*/ 323442 h 607851"/>
              <a:gd name="connsiteX27" fmla="*/ 502996 w 608697"/>
              <a:gd name="connsiteY27" fmla="*/ 323442 h 607851"/>
              <a:gd name="connsiteX28" fmla="*/ 483377 w 608697"/>
              <a:gd name="connsiteY28" fmla="*/ 303925 h 607851"/>
              <a:gd name="connsiteX29" fmla="*/ 502996 w 608697"/>
              <a:gd name="connsiteY29" fmla="*/ 284334 h 607851"/>
              <a:gd name="connsiteX30" fmla="*/ 529328 w 608697"/>
              <a:gd name="connsiteY30" fmla="*/ 284334 h 607851"/>
              <a:gd name="connsiteX31" fmla="*/ 323893 w 608697"/>
              <a:gd name="connsiteY31" fmla="*/ 79259 h 607851"/>
              <a:gd name="connsiteX32" fmla="*/ 323893 w 608697"/>
              <a:gd name="connsiteY32" fmla="*/ 105555 h 607851"/>
              <a:gd name="connsiteX33" fmla="*/ 304349 w 608697"/>
              <a:gd name="connsiteY33" fmla="*/ 125146 h 607851"/>
              <a:gd name="connsiteX34" fmla="*/ 284730 w 608697"/>
              <a:gd name="connsiteY34" fmla="*/ 105555 h 607851"/>
              <a:gd name="connsiteX35" fmla="*/ 304349 w 608697"/>
              <a:gd name="connsiteY35" fmla="*/ 0 h 607851"/>
              <a:gd name="connsiteX36" fmla="*/ 608697 w 608697"/>
              <a:gd name="connsiteY36" fmla="*/ 303925 h 607851"/>
              <a:gd name="connsiteX37" fmla="*/ 304349 w 608697"/>
              <a:gd name="connsiteY37" fmla="*/ 607851 h 607851"/>
              <a:gd name="connsiteX38" fmla="*/ 0 w 608697"/>
              <a:gd name="connsiteY38" fmla="*/ 303925 h 607851"/>
              <a:gd name="connsiteX39" fmla="*/ 304349 w 608697"/>
              <a:gd name="connsiteY39"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697" h="607851">
                <a:moveTo>
                  <a:pt x="220168" y="149793"/>
                </a:moveTo>
                <a:cubicBezTo>
                  <a:pt x="227582" y="151040"/>
                  <a:pt x="234522" y="155119"/>
                  <a:pt x="239222" y="161748"/>
                </a:cubicBezTo>
                <a:lnTo>
                  <a:pt x="303540" y="252175"/>
                </a:lnTo>
                <a:cubicBezTo>
                  <a:pt x="303839" y="252101"/>
                  <a:pt x="304062" y="252026"/>
                  <a:pt x="304361" y="252026"/>
                </a:cubicBezTo>
                <a:cubicBezTo>
                  <a:pt x="322119" y="252026"/>
                  <a:pt x="337863" y="261039"/>
                  <a:pt x="347190" y="274596"/>
                </a:cubicBezTo>
                <a:lnTo>
                  <a:pt x="417850" y="274596"/>
                </a:lnTo>
                <a:cubicBezTo>
                  <a:pt x="434041" y="274596"/>
                  <a:pt x="447173" y="287705"/>
                  <a:pt x="447173" y="303943"/>
                </a:cubicBezTo>
                <a:cubicBezTo>
                  <a:pt x="447173" y="320107"/>
                  <a:pt x="434041" y="333291"/>
                  <a:pt x="417775" y="333291"/>
                </a:cubicBezTo>
                <a:lnTo>
                  <a:pt x="347190" y="333291"/>
                </a:lnTo>
                <a:cubicBezTo>
                  <a:pt x="337863" y="346848"/>
                  <a:pt x="322194" y="355861"/>
                  <a:pt x="304361" y="355861"/>
                </a:cubicBezTo>
                <a:cubicBezTo>
                  <a:pt x="275634" y="355861"/>
                  <a:pt x="252354" y="332621"/>
                  <a:pt x="252354" y="303943"/>
                </a:cubicBezTo>
                <a:cubicBezTo>
                  <a:pt x="252354" y="297687"/>
                  <a:pt x="253698" y="291802"/>
                  <a:pt x="255712" y="286216"/>
                </a:cubicBezTo>
                <a:lnTo>
                  <a:pt x="191320" y="195714"/>
                </a:lnTo>
                <a:cubicBezTo>
                  <a:pt x="181918" y="182530"/>
                  <a:pt x="184977" y="164206"/>
                  <a:pt x="198259" y="154820"/>
                </a:cubicBezTo>
                <a:cubicBezTo>
                  <a:pt x="204862" y="150128"/>
                  <a:pt x="212753" y="148545"/>
                  <a:pt x="220168" y="149793"/>
                </a:cubicBezTo>
                <a:close/>
                <a:moveTo>
                  <a:pt x="284730" y="79259"/>
                </a:moveTo>
                <a:cubicBezTo>
                  <a:pt x="175746" y="88645"/>
                  <a:pt x="88768" y="175502"/>
                  <a:pt x="79369" y="284409"/>
                </a:cubicBezTo>
                <a:lnTo>
                  <a:pt x="105701" y="284409"/>
                </a:lnTo>
                <a:cubicBezTo>
                  <a:pt x="116517" y="284409"/>
                  <a:pt x="125320" y="293124"/>
                  <a:pt x="125320" y="303925"/>
                </a:cubicBezTo>
                <a:cubicBezTo>
                  <a:pt x="125320" y="314727"/>
                  <a:pt x="116517" y="323517"/>
                  <a:pt x="105701" y="323517"/>
                </a:cubicBezTo>
                <a:lnTo>
                  <a:pt x="79369" y="323517"/>
                </a:lnTo>
                <a:cubicBezTo>
                  <a:pt x="88768" y="432349"/>
                  <a:pt x="175746" y="519206"/>
                  <a:pt x="284805" y="528592"/>
                </a:cubicBezTo>
                <a:lnTo>
                  <a:pt x="284805" y="502296"/>
                </a:lnTo>
                <a:cubicBezTo>
                  <a:pt x="284805" y="491495"/>
                  <a:pt x="293532" y="482705"/>
                  <a:pt x="304349" y="482705"/>
                </a:cubicBezTo>
                <a:cubicBezTo>
                  <a:pt x="315165" y="482705"/>
                  <a:pt x="323967" y="491495"/>
                  <a:pt x="323967" y="502296"/>
                </a:cubicBezTo>
                <a:lnTo>
                  <a:pt x="323967" y="528592"/>
                </a:lnTo>
                <a:cubicBezTo>
                  <a:pt x="432951" y="519206"/>
                  <a:pt x="519929" y="432349"/>
                  <a:pt x="529328" y="323442"/>
                </a:cubicBezTo>
                <a:lnTo>
                  <a:pt x="502996" y="323442"/>
                </a:lnTo>
                <a:cubicBezTo>
                  <a:pt x="492179" y="323442"/>
                  <a:pt x="483377" y="314727"/>
                  <a:pt x="483377" y="303925"/>
                </a:cubicBezTo>
                <a:cubicBezTo>
                  <a:pt x="483377" y="293124"/>
                  <a:pt x="492179" y="284334"/>
                  <a:pt x="502996" y="284334"/>
                </a:cubicBezTo>
                <a:lnTo>
                  <a:pt x="529328" y="284334"/>
                </a:lnTo>
                <a:cubicBezTo>
                  <a:pt x="519929" y="175502"/>
                  <a:pt x="432951" y="88645"/>
                  <a:pt x="323893" y="79259"/>
                </a:cubicBezTo>
                <a:lnTo>
                  <a:pt x="323893" y="105555"/>
                </a:lnTo>
                <a:cubicBezTo>
                  <a:pt x="323893" y="116356"/>
                  <a:pt x="315165" y="125146"/>
                  <a:pt x="304349" y="125146"/>
                </a:cubicBezTo>
                <a:cubicBezTo>
                  <a:pt x="293532" y="125146"/>
                  <a:pt x="284730" y="116356"/>
                  <a:pt x="284730" y="105555"/>
                </a:cubicBezTo>
                <a:close/>
                <a:moveTo>
                  <a:pt x="304349" y="0"/>
                </a:moveTo>
                <a:cubicBezTo>
                  <a:pt x="472412" y="0"/>
                  <a:pt x="608697" y="136096"/>
                  <a:pt x="608697" y="303925"/>
                </a:cubicBezTo>
                <a:cubicBezTo>
                  <a:pt x="608697" y="471755"/>
                  <a:pt x="472412" y="607851"/>
                  <a:pt x="304349" y="607851"/>
                </a:cubicBezTo>
                <a:cubicBezTo>
                  <a:pt x="136285" y="607851"/>
                  <a:pt x="0" y="471755"/>
                  <a:pt x="0" y="303925"/>
                </a:cubicBezTo>
                <a:cubicBezTo>
                  <a:pt x="0" y="136096"/>
                  <a:pt x="136285" y="0"/>
                  <a:pt x="304349" y="0"/>
                </a:cubicBezTo>
                <a:close/>
              </a:path>
            </a:pathLst>
          </a:custGeom>
          <a:solidFill>
            <a:schemeClr val="bg1">
              <a:lumMod val="95000"/>
            </a:schemeClr>
          </a:solidFill>
          <a:ln>
            <a:noFill/>
          </a:ln>
        </p:spPr>
      </p:sp>
      <p:sp>
        <p:nvSpPr>
          <p:cNvPr id="12" name="24-hours_152443">
            <a:extLst>
              <a:ext uri="{FF2B5EF4-FFF2-40B4-BE49-F238E27FC236}">
                <a16:creationId xmlns:a16="http://schemas.microsoft.com/office/drawing/2014/main" xmlns="" id="{5F5DA5E6-B4A7-41E6-9EE8-308F0AE77265}"/>
              </a:ext>
            </a:extLst>
          </p:cNvPr>
          <p:cNvSpPr>
            <a:spLocks noChangeAspect="1"/>
          </p:cNvSpPr>
          <p:nvPr/>
        </p:nvSpPr>
        <p:spPr bwMode="auto">
          <a:xfrm>
            <a:off x="2381004" y="2743017"/>
            <a:ext cx="444992" cy="444312"/>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lumMod val="95000"/>
            </a:schemeClr>
          </a:solidFill>
          <a:ln>
            <a:noFill/>
          </a:ln>
        </p:spPr>
      </p:sp>
      <p:grpSp>
        <p:nvGrpSpPr>
          <p:cNvPr id="16" name="组合 15">
            <a:extLst>
              <a:ext uri="{FF2B5EF4-FFF2-40B4-BE49-F238E27FC236}">
                <a16:creationId xmlns:a16="http://schemas.microsoft.com/office/drawing/2014/main" xmlns="" id="{EECCB097-5A07-4964-8B27-9CC2C6329C75}"/>
              </a:ext>
            </a:extLst>
          </p:cNvPr>
          <p:cNvGrpSpPr/>
          <p:nvPr/>
        </p:nvGrpSpPr>
        <p:grpSpPr>
          <a:xfrm>
            <a:off x="1628775" y="3855785"/>
            <a:ext cx="1941444" cy="923330"/>
            <a:chOff x="798443" y="4285746"/>
            <a:chExt cx="1941444" cy="923330"/>
          </a:xfrm>
        </p:grpSpPr>
        <p:sp>
          <p:nvSpPr>
            <p:cNvPr id="17" name="文本框 16">
              <a:extLst>
                <a:ext uri="{FF2B5EF4-FFF2-40B4-BE49-F238E27FC236}">
                  <a16:creationId xmlns:a16="http://schemas.microsoft.com/office/drawing/2014/main" xmlns="" id="{4BA26336-C6EA-4848-8297-E5D72016F98E}"/>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8" name="文本框 17">
              <a:extLst>
                <a:ext uri="{FF2B5EF4-FFF2-40B4-BE49-F238E27FC236}">
                  <a16:creationId xmlns:a16="http://schemas.microsoft.com/office/drawing/2014/main" xmlns="" id="{2FAA9FA8-A005-4639-A984-C0999661F647}"/>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9" name="组合 18">
            <a:extLst>
              <a:ext uri="{FF2B5EF4-FFF2-40B4-BE49-F238E27FC236}">
                <a16:creationId xmlns:a16="http://schemas.microsoft.com/office/drawing/2014/main" xmlns="" id="{BA66BE23-82A3-41B6-8DB0-4000925D7114}"/>
              </a:ext>
            </a:extLst>
          </p:cNvPr>
          <p:cNvGrpSpPr/>
          <p:nvPr/>
        </p:nvGrpSpPr>
        <p:grpSpPr>
          <a:xfrm>
            <a:off x="5161791" y="3855785"/>
            <a:ext cx="1941444" cy="923330"/>
            <a:chOff x="798443" y="4285746"/>
            <a:chExt cx="1941444" cy="923330"/>
          </a:xfrm>
        </p:grpSpPr>
        <p:sp>
          <p:nvSpPr>
            <p:cNvPr id="20" name="文本框 19">
              <a:extLst>
                <a:ext uri="{FF2B5EF4-FFF2-40B4-BE49-F238E27FC236}">
                  <a16:creationId xmlns:a16="http://schemas.microsoft.com/office/drawing/2014/main" xmlns="" id="{9747B2C9-AEB8-4137-8B58-DB5942EA1F55}"/>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1" name="文本框 20">
              <a:extLst>
                <a:ext uri="{FF2B5EF4-FFF2-40B4-BE49-F238E27FC236}">
                  <a16:creationId xmlns:a16="http://schemas.microsoft.com/office/drawing/2014/main" xmlns="" id="{36E4971D-5EE1-4B5E-9A25-0823E11D9A5B}"/>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2" name="组合 21">
            <a:extLst>
              <a:ext uri="{FF2B5EF4-FFF2-40B4-BE49-F238E27FC236}">
                <a16:creationId xmlns:a16="http://schemas.microsoft.com/office/drawing/2014/main" xmlns="" id="{8760D02C-4893-435E-A492-6AE4A8E88BB5}"/>
              </a:ext>
            </a:extLst>
          </p:cNvPr>
          <p:cNvGrpSpPr/>
          <p:nvPr/>
        </p:nvGrpSpPr>
        <p:grpSpPr>
          <a:xfrm>
            <a:off x="8668578" y="3855785"/>
            <a:ext cx="1941444" cy="923330"/>
            <a:chOff x="798443" y="4285746"/>
            <a:chExt cx="1941444" cy="923330"/>
          </a:xfrm>
        </p:grpSpPr>
        <p:sp>
          <p:nvSpPr>
            <p:cNvPr id="23" name="文本框 22">
              <a:extLst>
                <a:ext uri="{FF2B5EF4-FFF2-40B4-BE49-F238E27FC236}">
                  <a16:creationId xmlns:a16="http://schemas.microsoft.com/office/drawing/2014/main" xmlns="" id="{9E2DF9A0-C171-4F6B-BCC1-8A791CF3EC5A}"/>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4" name="文本框 23">
              <a:extLst>
                <a:ext uri="{FF2B5EF4-FFF2-40B4-BE49-F238E27FC236}">
                  <a16:creationId xmlns:a16="http://schemas.microsoft.com/office/drawing/2014/main" xmlns="" id="{6108C490-0A78-4DA4-9C57-80785624F452}"/>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spTree>
    <p:extLst>
      <p:ext uri="{BB962C8B-B14F-4D97-AF65-F5344CB8AC3E}">
        <p14:creationId xmlns:p14="http://schemas.microsoft.com/office/powerpoint/2010/main" val="1578619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082451A1-9F95-412D-A57E-0F96BE5D4AD8}"/>
              </a:ext>
            </a:extLst>
          </p:cNvPr>
          <p:cNvSpPr/>
          <p:nvPr/>
        </p:nvSpPr>
        <p:spPr>
          <a:xfrm>
            <a:off x="2093844" y="1202636"/>
            <a:ext cx="2358886" cy="2358886"/>
          </a:xfrm>
          <a:prstGeom prst="ellipse">
            <a:avLst/>
          </a:prstGeom>
          <a:blipFill>
            <a:blip r:embed="rId2"/>
            <a:stretch>
              <a:fillRect l="-41477" r="-410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a:extLst>
              <a:ext uri="{FF2B5EF4-FFF2-40B4-BE49-F238E27FC236}">
                <a16:creationId xmlns:a16="http://schemas.microsoft.com/office/drawing/2014/main" xmlns="" id="{7AAF7CB9-9BA3-4645-B17E-AD967B8F7A1F}"/>
              </a:ext>
            </a:extLst>
          </p:cNvPr>
          <p:cNvSpPr/>
          <p:nvPr/>
        </p:nvSpPr>
        <p:spPr>
          <a:xfrm>
            <a:off x="8083827" y="1202636"/>
            <a:ext cx="2358886" cy="2358886"/>
          </a:xfrm>
          <a:prstGeom prst="ellipse">
            <a:avLst/>
          </a:prstGeom>
          <a:blipFill>
            <a:blip r:embed="rId3"/>
            <a:stretch>
              <a:fillRect l="-25076" r="-248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64A5C0E0-9E4F-4C08-9E6B-5189B3DE4893}"/>
              </a:ext>
            </a:extLst>
          </p:cNvPr>
          <p:cNvGrpSpPr/>
          <p:nvPr/>
        </p:nvGrpSpPr>
        <p:grpSpPr>
          <a:xfrm>
            <a:off x="2302565" y="3781662"/>
            <a:ext cx="1941444" cy="1564680"/>
            <a:chOff x="767384" y="3781662"/>
            <a:chExt cx="1941444" cy="1564680"/>
          </a:xfrm>
        </p:grpSpPr>
        <p:grpSp>
          <p:nvGrpSpPr>
            <p:cNvPr id="5" name="组合 4">
              <a:extLst>
                <a:ext uri="{FF2B5EF4-FFF2-40B4-BE49-F238E27FC236}">
                  <a16:creationId xmlns:a16="http://schemas.microsoft.com/office/drawing/2014/main" xmlns="" id="{763037DA-65BC-40D4-A23A-E250464A046E}"/>
                </a:ext>
              </a:extLst>
            </p:cNvPr>
            <p:cNvGrpSpPr/>
            <p:nvPr/>
          </p:nvGrpSpPr>
          <p:grpSpPr>
            <a:xfrm>
              <a:off x="1477846" y="3781662"/>
              <a:ext cx="520520" cy="520520"/>
              <a:chOff x="2098470" y="1492340"/>
              <a:chExt cx="520520" cy="520520"/>
            </a:xfrm>
          </p:grpSpPr>
          <p:sp>
            <p:nvSpPr>
              <p:cNvPr id="6" name="椭圆 5">
                <a:extLst>
                  <a:ext uri="{FF2B5EF4-FFF2-40B4-BE49-F238E27FC236}">
                    <a16:creationId xmlns:a16="http://schemas.microsoft.com/office/drawing/2014/main" xmlns="" id="{F3BC1184-8789-41E4-99CA-0D7B469F21BE}"/>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BBA76E5B-D6AE-46C2-9CA1-6E947BFD2ECF}"/>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8" name="组合 7">
              <a:extLst>
                <a:ext uri="{FF2B5EF4-FFF2-40B4-BE49-F238E27FC236}">
                  <a16:creationId xmlns:a16="http://schemas.microsoft.com/office/drawing/2014/main" xmlns="" id="{19A3A437-20AB-48E6-AA0A-8E0AE3B96A65}"/>
                </a:ext>
              </a:extLst>
            </p:cNvPr>
            <p:cNvGrpSpPr/>
            <p:nvPr/>
          </p:nvGrpSpPr>
          <p:grpSpPr>
            <a:xfrm>
              <a:off x="767384" y="4423012"/>
              <a:ext cx="1941444" cy="923330"/>
              <a:chOff x="798443" y="4285746"/>
              <a:chExt cx="1941444" cy="923330"/>
            </a:xfrm>
          </p:grpSpPr>
          <p:sp>
            <p:nvSpPr>
              <p:cNvPr id="9" name="文本框 8">
                <a:extLst>
                  <a:ext uri="{FF2B5EF4-FFF2-40B4-BE49-F238E27FC236}">
                    <a16:creationId xmlns:a16="http://schemas.microsoft.com/office/drawing/2014/main" xmlns="" id="{7F3F4580-E9B7-4AEC-8CBA-63A907DB20D0}"/>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0" name="文本框 9">
                <a:extLst>
                  <a:ext uri="{FF2B5EF4-FFF2-40B4-BE49-F238E27FC236}">
                    <a16:creationId xmlns:a16="http://schemas.microsoft.com/office/drawing/2014/main" xmlns="" id="{A639C462-31B1-4E38-91CC-D6006C3ECC08}"/>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grpSp>
        <p:nvGrpSpPr>
          <p:cNvPr id="12" name="组合 11">
            <a:extLst>
              <a:ext uri="{FF2B5EF4-FFF2-40B4-BE49-F238E27FC236}">
                <a16:creationId xmlns:a16="http://schemas.microsoft.com/office/drawing/2014/main" xmlns="" id="{4CD9D2C9-1B7D-43F8-B00B-7D95428BE371}"/>
              </a:ext>
            </a:extLst>
          </p:cNvPr>
          <p:cNvGrpSpPr/>
          <p:nvPr/>
        </p:nvGrpSpPr>
        <p:grpSpPr>
          <a:xfrm>
            <a:off x="8292548" y="3781662"/>
            <a:ext cx="1941444" cy="1564680"/>
            <a:chOff x="767384" y="3781662"/>
            <a:chExt cx="1941444" cy="1564680"/>
          </a:xfrm>
        </p:grpSpPr>
        <p:grpSp>
          <p:nvGrpSpPr>
            <p:cNvPr id="13" name="组合 12">
              <a:extLst>
                <a:ext uri="{FF2B5EF4-FFF2-40B4-BE49-F238E27FC236}">
                  <a16:creationId xmlns:a16="http://schemas.microsoft.com/office/drawing/2014/main" xmlns="" id="{E6448842-9BDA-4AB9-92E8-D952AA1FDBB7}"/>
                </a:ext>
              </a:extLst>
            </p:cNvPr>
            <p:cNvGrpSpPr/>
            <p:nvPr/>
          </p:nvGrpSpPr>
          <p:grpSpPr>
            <a:xfrm>
              <a:off x="1477846" y="3781662"/>
              <a:ext cx="520520" cy="520520"/>
              <a:chOff x="2098470" y="1492340"/>
              <a:chExt cx="520520" cy="520520"/>
            </a:xfrm>
          </p:grpSpPr>
          <p:sp>
            <p:nvSpPr>
              <p:cNvPr id="17" name="椭圆 16">
                <a:extLst>
                  <a:ext uri="{FF2B5EF4-FFF2-40B4-BE49-F238E27FC236}">
                    <a16:creationId xmlns:a16="http://schemas.microsoft.com/office/drawing/2014/main" xmlns="" id="{73663E79-E7E6-4C2D-A282-CBE7EAB4E38A}"/>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5FE00E7C-FB3D-4A08-8835-293396EDAE7F}"/>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14" name="组合 13">
              <a:extLst>
                <a:ext uri="{FF2B5EF4-FFF2-40B4-BE49-F238E27FC236}">
                  <a16:creationId xmlns:a16="http://schemas.microsoft.com/office/drawing/2014/main" xmlns="" id="{D3712E27-9FC2-4BE6-A04B-DECB7657C231}"/>
                </a:ext>
              </a:extLst>
            </p:cNvPr>
            <p:cNvGrpSpPr/>
            <p:nvPr/>
          </p:nvGrpSpPr>
          <p:grpSpPr>
            <a:xfrm>
              <a:off x="767384" y="4423012"/>
              <a:ext cx="1941444" cy="923330"/>
              <a:chOff x="798443" y="4285746"/>
              <a:chExt cx="1941444" cy="923330"/>
            </a:xfrm>
          </p:grpSpPr>
          <p:sp>
            <p:nvSpPr>
              <p:cNvPr id="15" name="文本框 14">
                <a:extLst>
                  <a:ext uri="{FF2B5EF4-FFF2-40B4-BE49-F238E27FC236}">
                    <a16:creationId xmlns:a16="http://schemas.microsoft.com/office/drawing/2014/main" xmlns="" id="{D65080A5-DDF0-4ABB-91CC-B60514F26B05}"/>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6" name="文本框 15">
                <a:extLst>
                  <a:ext uri="{FF2B5EF4-FFF2-40B4-BE49-F238E27FC236}">
                    <a16:creationId xmlns:a16="http://schemas.microsoft.com/office/drawing/2014/main" xmlns="" id="{5C6C18A0-C8AC-4546-A004-0835DD9BEC16}"/>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spTree>
    <p:extLst>
      <p:ext uri="{BB962C8B-B14F-4D97-AF65-F5344CB8AC3E}">
        <p14:creationId xmlns:p14="http://schemas.microsoft.com/office/powerpoint/2010/main" val="3640387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E6CA517-5FFB-4EF5-88B8-164E12EB8CBF}"/>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910F251-9FFC-4E66-B0F0-64B7B6FC3538}"/>
              </a:ext>
            </a:extLst>
          </p:cNvPr>
          <p:cNvSpPr/>
          <p:nvPr/>
        </p:nvSpPr>
        <p:spPr>
          <a:xfrm>
            <a:off x="420914" y="669235"/>
            <a:ext cx="11350172" cy="5519530"/>
          </a:xfrm>
          <a:prstGeom prst="rect">
            <a:avLst/>
          </a:prstGeom>
          <a:solidFill>
            <a:schemeClr val="bg1">
              <a:lumMod val="95000"/>
            </a:schemeClr>
          </a:solidFill>
          <a:ln>
            <a:noFill/>
          </a:ln>
          <a:effectLst>
            <a:outerShdw blurRad="2286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85108F7-1DCF-4775-A45E-39BABD84DEB6}"/>
              </a:ext>
            </a:extLst>
          </p:cNvPr>
          <p:cNvSpPr txBox="1"/>
          <p:nvPr/>
        </p:nvSpPr>
        <p:spPr>
          <a:xfrm>
            <a:off x="4622430" y="2608224"/>
            <a:ext cx="2947141" cy="769441"/>
          </a:xfrm>
          <a:prstGeom prst="rect">
            <a:avLst/>
          </a:prstGeom>
          <a:noFill/>
        </p:spPr>
        <p:txBody>
          <a:bodyPr wrap="square" rtlCol="0">
            <a:spAutoFit/>
          </a:bodyPr>
          <a:lstStyle/>
          <a:p>
            <a:pPr algn="ctr"/>
            <a:r>
              <a:rPr lang="en-US" altLang="zh-CN" sz="4400" b="1" dirty="0">
                <a:solidFill>
                  <a:srgbClr val="F06767"/>
                </a:solidFill>
                <a:latin typeface="方正颜宋简体_中" panose="02000000000000000000" pitchFamily="2" charset="-122"/>
                <a:ea typeface="方正颜宋简体_中" panose="02000000000000000000" pitchFamily="2" charset="-122"/>
              </a:rPr>
              <a:t>PART 04</a:t>
            </a:r>
            <a:endParaRPr lang="zh-CN" altLang="en-US" sz="4400" b="1" dirty="0">
              <a:solidFill>
                <a:srgbClr val="F06767"/>
              </a:solidFill>
              <a:latin typeface="方正颜宋简体_中" panose="02000000000000000000" pitchFamily="2" charset="-122"/>
              <a:ea typeface="方正颜宋简体_中" panose="02000000000000000000" pitchFamily="2" charset="-122"/>
            </a:endParaRPr>
          </a:p>
        </p:txBody>
      </p:sp>
      <p:sp>
        <p:nvSpPr>
          <p:cNvPr id="7" name="文本框 6">
            <a:extLst>
              <a:ext uri="{FF2B5EF4-FFF2-40B4-BE49-F238E27FC236}">
                <a16:creationId xmlns:a16="http://schemas.microsoft.com/office/drawing/2014/main" xmlns="" id="{D03C4F3D-878D-4047-B75F-E6E5B6792D00}"/>
              </a:ext>
            </a:extLst>
          </p:cNvPr>
          <p:cNvSpPr txBox="1"/>
          <p:nvPr/>
        </p:nvSpPr>
        <p:spPr>
          <a:xfrm>
            <a:off x="4837043" y="3348255"/>
            <a:ext cx="2517914"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颜宋简体_中" panose="02000000000000000000" pitchFamily="2" charset="-122"/>
                <a:ea typeface="方正颜宋简体_中" panose="02000000000000000000" pitchFamily="2" charset="-122"/>
              </a:rPr>
              <a:t>请输入标题</a:t>
            </a:r>
          </a:p>
        </p:txBody>
      </p:sp>
      <p:sp>
        <p:nvSpPr>
          <p:cNvPr id="8" name="文本框 7">
            <a:extLst>
              <a:ext uri="{FF2B5EF4-FFF2-40B4-BE49-F238E27FC236}">
                <a16:creationId xmlns:a16="http://schemas.microsoft.com/office/drawing/2014/main" xmlns="" id="{93DD9ED1-0297-4F53-A3BD-601447C6667C}"/>
              </a:ext>
            </a:extLst>
          </p:cNvPr>
          <p:cNvSpPr txBox="1"/>
          <p:nvPr/>
        </p:nvSpPr>
        <p:spPr>
          <a:xfrm>
            <a:off x="4705256" y="3725703"/>
            <a:ext cx="2781489" cy="738664"/>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Gadugi" panose="020B0502040204020203" pitchFamily="34" charset="0"/>
              </a:rPr>
              <a:t>Life if only such as first see, what autumn wind sad painting fan. It is easy to change, but it is easy to change. </a:t>
            </a:r>
            <a:r>
              <a:rPr lang="en-US" altLang="zh-CN" sz="1050" dirty="0" err="1">
                <a:solidFill>
                  <a:schemeClr val="tx1">
                    <a:lumMod val="65000"/>
                    <a:lumOff val="35000"/>
                  </a:schemeClr>
                </a:solidFill>
                <a:latin typeface="Gadugi" panose="020B0502040204020203" pitchFamily="34" charset="0"/>
              </a:rPr>
              <a:t>Lishan</a:t>
            </a:r>
            <a:r>
              <a:rPr lang="en-US" altLang="zh-CN" sz="1050" dirty="0">
                <a:solidFill>
                  <a:schemeClr val="tx1">
                    <a:lumMod val="65000"/>
                    <a:lumOff val="35000"/>
                  </a:schemeClr>
                </a:solidFill>
                <a:latin typeface="Gadugi" panose="020B0502040204020203" pitchFamily="34" charset="0"/>
              </a:rPr>
              <a:t> language bar half</a:t>
            </a:r>
            <a:endParaRPr lang="zh-CN" altLang="en-US" sz="1050" dirty="0">
              <a:solidFill>
                <a:schemeClr val="tx1">
                  <a:lumMod val="65000"/>
                  <a:lumOff val="35000"/>
                </a:schemeClr>
              </a:solidFill>
              <a:latin typeface="Gadugi" panose="020B0502040204020203" pitchFamily="34" charset="0"/>
            </a:endParaRPr>
          </a:p>
        </p:txBody>
      </p:sp>
      <p:pic>
        <p:nvPicPr>
          <p:cNvPr id="12" name="图片 11">
            <a:extLst>
              <a:ext uri="{FF2B5EF4-FFF2-40B4-BE49-F238E27FC236}">
                <a16:creationId xmlns:a16="http://schemas.microsoft.com/office/drawing/2014/main" xmlns="" id="{7CEFB31D-23F6-4C2B-82CC-CF854278BB01}"/>
              </a:ext>
            </a:extLst>
          </p:cNvPr>
          <p:cNvPicPr>
            <a:picLocks noChangeAspect="1"/>
          </p:cNvPicPr>
          <p:nvPr/>
        </p:nvPicPr>
        <p:blipFill>
          <a:blip r:embed="rId2">
            <a:extLst>
              <a:ext uri="{BEBA8EAE-BF5A-486C-A8C5-ECC9F3942E4B}">
                <a14:imgProps xmlns:a14="http://schemas.microsoft.com/office/drawing/2010/main">
                  <a14:imgLayer r:embed="rId3">
                    <a14:imgEffect>
                      <a14:saturation sat="85000"/>
                    </a14:imgEffect>
                  </a14:imgLayer>
                </a14:imgProps>
              </a:ext>
              <a:ext uri="{28A0092B-C50C-407E-A947-70E740481C1C}">
                <a14:useLocalDpi xmlns:a14="http://schemas.microsoft.com/office/drawing/2010/main" val="0"/>
              </a:ext>
            </a:extLst>
          </a:blip>
          <a:stretch>
            <a:fillRect/>
          </a:stretch>
        </p:blipFill>
        <p:spPr>
          <a:xfrm>
            <a:off x="8176690" y="2110252"/>
            <a:ext cx="4747748" cy="4747748"/>
          </a:xfrm>
          <a:prstGeom prst="rect">
            <a:avLst/>
          </a:prstGeom>
          <a:effectLst>
            <a:outerShdw blurRad="165100" dist="38100" dir="13500000" sx="102000" sy="102000" algn="br" rotWithShape="0">
              <a:prstClr val="black">
                <a:alpha val="18000"/>
              </a:prstClr>
            </a:outerShdw>
          </a:effectLst>
        </p:spPr>
      </p:pic>
      <p:sp>
        <p:nvSpPr>
          <p:cNvPr id="13" name="等腰三角形 12">
            <a:extLst>
              <a:ext uri="{FF2B5EF4-FFF2-40B4-BE49-F238E27FC236}">
                <a16:creationId xmlns:a16="http://schemas.microsoft.com/office/drawing/2014/main" xmlns="" id="{0A98FEAE-BF07-46AD-B19E-FC4CDC338543}"/>
              </a:ext>
            </a:extLst>
          </p:cNvPr>
          <p:cNvSpPr/>
          <p:nvPr/>
        </p:nvSpPr>
        <p:spPr>
          <a:xfrm rot="10800000">
            <a:off x="5912616" y="1904375"/>
            <a:ext cx="366768" cy="36740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4862633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C282CF4E-5762-4B23-B001-0D96F4537849}"/>
              </a:ext>
            </a:extLst>
          </p:cNvPr>
          <p:cNvSpPr/>
          <p:nvPr/>
        </p:nvSpPr>
        <p:spPr>
          <a:xfrm>
            <a:off x="4436165" y="1769165"/>
            <a:ext cx="3319670" cy="3319670"/>
          </a:xfrm>
          <a:prstGeom prst="roundRect">
            <a:avLst/>
          </a:prstGeom>
          <a:blipFill>
            <a:blip r:embed="rId2"/>
            <a:stretch>
              <a:fillRect l="-25096" r="-249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9DC2DA40-82CA-45D9-9AC9-E628B017DBDD}"/>
              </a:ext>
            </a:extLst>
          </p:cNvPr>
          <p:cNvSpPr/>
          <p:nvPr/>
        </p:nvSpPr>
        <p:spPr>
          <a:xfrm>
            <a:off x="3902765" y="2895600"/>
            <a:ext cx="1066800" cy="106680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xmlns="" id="{86BE1788-D89C-4B5A-9933-6B4A248DB710}"/>
              </a:ext>
            </a:extLst>
          </p:cNvPr>
          <p:cNvSpPr/>
          <p:nvPr/>
        </p:nvSpPr>
        <p:spPr>
          <a:xfrm>
            <a:off x="7222435" y="2895600"/>
            <a:ext cx="1066800" cy="106680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C3FC29A-7FF6-4980-B353-432EA70B62FA}"/>
              </a:ext>
            </a:extLst>
          </p:cNvPr>
          <p:cNvSpPr txBox="1"/>
          <p:nvPr/>
        </p:nvSpPr>
        <p:spPr>
          <a:xfrm>
            <a:off x="1107385" y="3083300"/>
            <a:ext cx="2580862" cy="523220"/>
          </a:xfrm>
          <a:prstGeom prst="rect">
            <a:avLst/>
          </a:prstGeom>
          <a:noFill/>
        </p:spPr>
        <p:txBody>
          <a:bodyPr wrap="square" rtlCol="0">
            <a:spAutoFit/>
          </a:bodyPr>
          <a:lstStyle/>
          <a:p>
            <a:pPr algn="r"/>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9" name="文本框 8">
            <a:extLst>
              <a:ext uri="{FF2B5EF4-FFF2-40B4-BE49-F238E27FC236}">
                <a16:creationId xmlns:a16="http://schemas.microsoft.com/office/drawing/2014/main" xmlns="" id="{82794D0B-9DA3-4ED7-A5D8-62E167D143C6}"/>
              </a:ext>
            </a:extLst>
          </p:cNvPr>
          <p:cNvSpPr txBox="1"/>
          <p:nvPr/>
        </p:nvSpPr>
        <p:spPr>
          <a:xfrm>
            <a:off x="848139" y="3608457"/>
            <a:ext cx="2840108" cy="1015663"/>
          </a:xfrm>
          <a:prstGeom prst="rect">
            <a:avLst/>
          </a:prstGeom>
          <a:noFill/>
        </p:spPr>
        <p:txBody>
          <a:bodyPr wrap="square" rtlCol="0">
            <a:spAutoFit/>
          </a:bodyPr>
          <a:lstStyle/>
          <a:p>
            <a:pPr algn="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pPr algn="r"/>
            <a:endParaRPr lang="zh-CN" altLang="en-US" sz="1000" dirty="0">
              <a:solidFill>
                <a:schemeClr val="tx1">
                  <a:lumMod val="50000"/>
                  <a:lumOff val="50000"/>
                </a:schemeClr>
              </a:solidFill>
              <a:latin typeface="Gadugi" panose="020B0502040204020203" pitchFamily="34" charset="0"/>
            </a:endParaRPr>
          </a:p>
        </p:txBody>
      </p:sp>
      <p:sp>
        <p:nvSpPr>
          <p:cNvPr id="10" name="文本框 9">
            <a:extLst>
              <a:ext uri="{FF2B5EF4-FFF2-40B4-BE49-F238E27FC236}">
                <a16:creationId xmlns:a16="http://schemas.microsoft.com/office/drawing/2014/main" xmlns="" id="{3E2F62A1-BCF8-4237-BD62-850B73C56CE5}"/>
              </a:ext>
            </a:extLst>
          </p:cNvPr>
          <p:cNvSpPr txBox="1"/>
          <p:nvPr/>
        </p:nvSpPr>
        <p:spPr>
          <a:xfrm>
            <a:off x="8503753" y="3083300"/>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1" name="文本框 10">
            <a:extLst>
              <a:ext uri="{FF2B5EF4-FFF2-40B4-BE49-F238E27FC236}">
                <a16:creationId xmlns:a16="http://schemas.microsoft.com/office/drawing/2014/main" xmlns="" id="{7D58C13F-FC87-4FF7-930C-7B152CBB9B72}"/>
              </a:ext>
            </a:extLst>
          </p:cNvPr>
          <p:cNvSpPr txBox="1"/>
          <p:nvPr/>
        </p:nvSpPr>
        <p:spPr>
          <a:xfrm>
            <a:off x="8503753" y="3608457"/>
            <a:ext cx="2840108" cy="1015663"/>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sp>
        <p:nvSpPr>
          <p:cNvPr id="12" name="zoom-tool_72585">
            <a:extLst>
              <a:ext uri="{FF2B5EF4-FFF2-40B4-BE49-F238E27FC236}">
                <a16:creationId xmlns:a16="http://schemas.microsoft.com/office/drawing/2014/main" xmlns="" id="{E651059D-EDCE-4818-BA28-9129C48D0DB1}"/>
              </a:ext>
            </a:extLst>
          </p:cNvPr>
          <p:cNvSpPr>
            <a:spLocks noChangeAspect="1"/>
          </p:cNvSpPr>
          <p:nvPr/>
        </p:nvSpPr>
        <p:spPr bwMode="auto">
          <a:xfrm>
            <a:off x="4131323" y="3134714"/>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chemeClr val="bg1">
              <a:lumMod val="95000"/>
            </a:schemeClr>
          </a:solidFill>
          <a:ln>
            <a:noFill/>
          </a:ln>
        </p:spPr>
      </p:sp>
      <p:sp>
        <p:nvSpPr>
          <p:cNvPr id="13" name="workplace_198163">
            <a:extLst>
              <a:ext uri="{FF2B5EF4-FFF2-40B4-BE49-F238E27FC236}">
                <a16:creationId xmlns:a16="http://schemas.microsoft.com/office/drawing/2014/main" xmlns="" id="{86645FE4-84AA-4AA8-BDA5-B8D1CC24A1EF}"/>
              </a:ext>
            </a:extLst>
          </p:cNvPr>
          <p:cNvSpPr>
            <a:spLocks noChangeAspect="1"/>
          </p:cNvSpPr>
          <p:nvPr/>
        </p:nvSpPr>
        <p:spPr bwMode="auto">
          <a:xfrm>
            <a:off x="7495489" y="3124158"/>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chemeClr val="bg1">
              <a:lumMod val="95000"/>
            </a:schemeClr>
          </a:solidFill>
          <a:ln>
            <a:noFill/>
          </a:ln>
        </p:spPr>
      </p:sp>
    </p:spTree>
    <p:extLst>
      <p:ext uri="{BB962C8B-B14F-4D97-AF65-F5344CB8AC3E}">
        <p14:creationId xmlns:p14="http://schemas.microsoft.com/office/powerpoint/2010/main" val="6094922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6C67EEA0-C71B-42C7-8AB6-FFB00A01DBF3}"/>
              </a:ext>
            </a:extLst>
          </p:cNvPr>
          <p:cNvGrpSpPr/>
          <p:nvPr/>
        </p:nvGrpSpPr>
        <p:grpSpPr>
          <a:xfrm>
            <a:off x="848139" y="1868476"/>
            <a:ext cx="5062330" cy="3477866"/>
            <a:chOff x="848139" y="1615875"/>
            <a:chExt cx="5062330" cy="3477866"/>
          </a:xfrm>
        </p:grpSpPr>
        <p:cxnSp>
          <p:nvCxnSpPr>
            <p:cNvPr id="3" name="直接连接符 2">
              <a:extLst>
                <a:ext uri="{FF2B5EF4-FFF2-40B4-BE49-F238E27FC236}">
                  <a16:creationId xmlns:a16="http://schemas.microsoft.com/office/drawing/2014/main" xmlns="" id="{DA397BC0-522E-488C-8473-3661D164FD8C}"/>
                </a:ext>
              </a:extLst>
            </p:cNvPr>
            <p:cNvCxnSpPr/>
            <p:nvPr/>
          </p:nvCxnSpPr>
          <p:spPr>
            <a:xfrm>
              <a:off x="848139" y="4671123"/>
              <a:ext cx="506233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15DEEC86-E3D4-49A8-A879-8583DD9C8206}"/>
                </a:ext>
              </a:extLst>
            </p:cNvPr>
            <p:cNvSpPr/>
            <p:nvPr/>
          </p:nvSpPr>
          <p:spPr>
            <a:xfrm>
              <a:off x="1396446" y="3020591"/>
              <a:ext cx="437322" cy="1650531"/>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86007C9-1093-497C-82C3-63A87B33C278}"/>
                </a:ext>
              </a:extLst>
            </p:cNvPr>
            <p:cNvSpPr/>
            <p:nvPr/>
          </p:nvSpPr>
          <p:spPr>
            <a:xfrm>
              <a:off x="2287561" y="1901422"/>
              <a:ext cx="437322" cy="2769701"/>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FE72CEF5-9E4C-47EB-9BD4-026AEF7FFC07}"/>
                </a:ext>
              </a:extLst>
            </p:cNvPr>
            <p:cNvSpPr/>
            <p:nvPr/>
          </p:nvSpPr>
          <p:spPr>
            <a:xfrm>
              <a:off x="3178676" y="2315681"/>
              <a:ext cx="437322" cy="2355442"/>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D9AA6F0-1D61-4413-B4DC-212D851219CE}"/>
                </a:ext>
              </a:extLst>
            </p:cNvPr>
            <p:cNvSpPr/>
            <p:nvPr/>
          </p:nvSpPr>
          <p:spPr>
            <a:xfrm>
              <a:off x="4069791" y="3620755"/>
              <a:ext cx="437322" cy="1050367"/>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033AAD1C-11B1-48F6-AF43-0D413EE50CBB}"/>
                </a:ext>
              </a:extLst>
            </p:cNvPr>
            <p:cNvSpPr/>
            <p:nvPr/>
          </p:nvSpPr>
          <p:spPr>
            <a:xfrm>
              <a:off x="4960905" y="3620754"/>
              <a:ext cx="437322" cy="1050367"/>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6B8CDEC1-158F-42DA-A4BE-B0C1BCAF27AC}"/>
                </a:ext>
              </a:extLst>
            </p:cNvPr>
            <p:cNvSpPr txBox="1"/>
            <p:nvPr/>
          </p:nvSpPr>
          <p:spPr>
            <a:xfrm>
              <a:off x="1351485" y="2735044"/>
              <a:ext cx="512242" cy="338554"/>
            </a:xfrm>
            <a:prstGeom prst="rect">
              <a:avLst/>
            </a:prstGeom>
            <a:noFill/>
          </p:spPr>
          <p:txBody>
            <a:bodyPr wrap="square" rtlCol="0">
              <a:spAutoFit/>
            </a:bodyPr>
            <a:lstStyle/>
            <a:p>
              <a:pPr algn="ctr"/>
              <a:r>
                <a:rPr lang="en-US" altLang="zh-CN" sz="1600" dirty="0">
                  <a:latin typeface="+mn-ea"/>
                </a:rPr>
                <a:t>45%</a:t>
              </a:r>
              <a:endParaRPr lang="zh-CN" altLang="en-US" sz="1600" dirty="0">
                <a:latin typeface="+mn-ea"/>
              </a:endParaRPr>
            </a:p>
          </p:txBody>
        </p:sp>
        <p:sp>
          <p:nvSpPr>
            <p:cNvPr id="10" name="文本框 9">
              <a:extLst>
                <a:ext uri="{FF2B5EF4-FFF2-40B4-BE49-F238E27FC236}">
                  <a16:creationId xmlns:a16="http://schemas.microsoft.com/office/drawing/2014/main" xmlns="" id="{ED613E25-0045-4856-A7AE-63BA0421E874}"/>
                </a:ext>
              </a:extLst>
            </p:cNvPr>
            <p:cNvSpPr txBox="1"/>
            <p:nvPr/>
          </p:nvSpPr>
          <p:spPr>
            <a:xfrm>
              <a:off x="2287561" y="1615875"/>
              <a:ext cx="512242" cy="338554"/>
            </a:xfrm>
            <a:prstGeom prst="rect">
              <a:avLst/>
            </a:prstGeom>
            <a:noFill/>
          </p:spPr>
          <p:txBody>
            <a:bodyPr wrap="square" rtlCol="0">
              <a:spAutoFit/>
            </a:bodyPr>
            <a:lstStyle/>
            <a:p>
              <a:pPr algn="ctr"/>
              <a:r>
                <a:rPr lang="en-US" altLang="zh-CN" sz="1600" dirty="0">
                  <a:latin typeface="+mn-ea"/>
                </a:rPr>
                <a:t>70%</a:t>
              </a:r>
              <a:endParaRPr lang="zh-CN" altLang="en-US" sz="1600" dirty="0">
                <a:latin typeface="+mn-ea"/>
              </a:endParaRPr>
            </a:p>
          </p:txBody>
        </p:sp>
        <p:sp>
          <p:nvSpPr>
            <p:cNvPr id="11" name="文本框 10">
              <a:extLst>
                <a:ext uri="{FF2B5EF4-FFF2-40B4-BE49-F238E27FC236}">
                  <a16:creationId xmlns:a16="http://schemas.microsoft.com/office/drawing/2014/main" xmlns="" id="{D29F2031-8EE1-4358-BFD0-571F07512F2A}"/>
                </a:ext>
              </a:extLst>
            </p:cNvPr>
            <p:cNvSpPr txBox="1"/>
            <p:nvPr/>
          </p:nvSpPr>
          <p:spPr>
            <a:xfrm>
              <a:off x="3156764" y="2033941"/>
              <a:ext cx="512242" cy="338554"/>
            </a:xfrm>
            <a:prstGeom prst="rect">
              <a:avLst/>
            </a:prstGeom>
            <a:noFill/>
          </p:spPr>
          <p:txBody>
            <a:bodyPr wrap="square" rtlCol="0">
              <a:spAutoFit/>
            </a:bodyPr>
            <a:lstStyle/>
            <a:p>
              <a:pPr algn="ctr"/>
              <a:r>
                <a:rPr lang="en-US" altLang="zh-CN" sz="1600" dirty="0">
                  <a:latin typeface="+mn-ea"/>
                </a:rPr>
                <a:t>60%</a:t>
              </a:r>
              <a:endParaRPr lang="zh-CN" altLang="en-US" sz="1600" dirty="0">
                <a:latin typeface="+mn-ea"/>
              </a:endParaRPr>
            </a:p>
          </p:txBody>
        </p:sp>
        <p:sp>
          <p:nvSpPr>
            <p:cNvPr id="12" name="文本框 11">
              <a:extLst>
                <a:ext uri="{FF2B5EF4-FFF2-40B4-BE49-F238E27FC236}">
                  <a16:creationId xmlns:a16="http://schemas.microsoft.com/office/drawing/2014/main" xmlns="" id="{E4DFBACC-D49A-4701-BB9F-5334F120F7B3}"/>
                </a:ext>
              </a:extLst>
            </p:cNvPr>
            <p:cNvSpPr txBox="1"/>
            <p:nvPr/>
          </p:nvSpPr>
          <p:spPr>
            <a:xfrm>
              <a:off x="4013924" y="3345723"/>
              <a:ext cx="512242" cy="338554"/>
            </a:xfrm>
            <a:prstGeom prst="rect">
              <a:avLst/>
            </a:prstGeom>
            <a:noFill/>
          </p:spPr>
          <p:txBody>
            <a:bodyPr wrap="square" rtlCol="0">
              <a:spAutoFit/>
            </a:bodyPr>
            <a:lstStyle/>
            <a:p>
              <a:pPr algn="ctr"/>
              <a:r>
                <a:rPr lang="en-US" altLang="zh-CN" sz="1600" dirty="0">
                  <a:latin typeface="+mn-ea"/>
                </a:rPr>
                <a:t>30%</a:t>
              </a:r>
              <a:endParaRPr lang="zh-CN" altLang="en-US" sz="1600" dirty="0">
                <a:latin typeface="+mn-ea"/>
              </a:endParaRPr>
            </a:p>
          </p:txBody>
        </p:sp>
        <p:sp>
          <p:nvSpPr>
            <p:cNvPr id="13" name="文本框 12">
              <a:extLst>
                <a:ext uri="{FF2B5EF4-FFF2-40B4-BE49-F238E27FC236}">
                  <a16:creationId xmlns:a16="http://schemas.microsoft.com/office/drawing/2014/main" xmlns="" id="{FA947F58-30BB-4E24-A257-530BCA5E7B5E}"/>
                </a:ext>
              </a:extLst>
            </p:cNvPr>
            <p:cNvSpPr txBox="1"/>
            <p:nvPr/>
          </p:nvSpPr>
          <p:spPr>
            <a:xfrm>
              <a:off x="4923445" y="3326027"/>
              <a:ext cx="512242" cy="338554"/>
            </a:xfrm>
            <a:prstGeom prst="rect">
              <a:avLst/>
            </a:prstGeom>
            <a:noFill/>
          </p:spPr>
          <p:txBody>
            <a:bodyPr wrap="square" rtlCol="0">
              <a:spAutoFit/>
            </a:bodyPr>
            <a:lstStyle/>
            <a:p>
              <a:pPr algn="ctr"/>
              <a:r>
                <a:rPr lang="en-US" altLang="zh-CN" sz="1600" dirty="0">
                  <a:latin typeface="+mn-ea"/>
                </a:rPr>
                <a:t>28%</a:t>
              </a:r>
              <a:endParaRPr lang="zh-CN" altLang="en-US" sz="1600" dirty="0">
                <a:latin typeface="+mn-ea"/>
              </a:endParaRPr>
            </a:p>
          </p:txBody>
        </p:sp>
        <p:sp>
          <p:nvSpPr>
            <p:cNvPr id="14" name="文本框 13">
              <a:extLst>
                <a:ext uri="{FF2B5EF4-FFF2-40B4-BE49-F238E27FC236}">
                  <a16:creationId xmlns:a16="http://schemas.microsoft.com/office/drawing/2014/main" xmlns="" id="{CC838A48-C4FB-4372-8DA2-FEEB96E85A4C}"/>
                </a:ext>
              </a:extLst>
            </p:cNvPr>
            <p:cNvSpPr txBox="1"/>
            <p:nvPr/>
          </p:nvSpPr>
          <p:spPr>
            <a:xfrm>
              <a:off x="1446815" y="4724409"/>
              <a:ext cx="321581"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兰亭黑简体" panose="02000000000000000000" pitchFamily="2" charset="-122"/>
                  <a:ea typeface="方正兰亭黑简体" panose="02000000000000000000" pitchFamily="2" charset="-122"/>
                </a:rPr>
                <a:t>1</a:t>
              </a:r>
              <a:endParaRPr lang="zh-CN" altLang="en-US"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15" name="文本框 14">
              <a:extLst>
                <a:ext uri="{FF2B5EF4-FFF2-40B4-BE49-F238E27FC236}">
                  <a16:creationId xmlns:a16="http://schemas.microsoft.com/office/drawing/2014/main" xmlns="" id="{EFD7682F-7D18-4B57-99E4-16376C3A804E}"/>
                </a:ext>
              </a:extLst>
            </p:cNvPr>
            <p:cNvSpPr txBox="1"/>
            <p:nvPr/>
          </p:nvSpPr>
          <p:spPr>
            <a:xfrm>
              <a:off x="2345431" y="4724409"/>
              <a:ext cx="321581"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兰亭黑简体" panose="02000000000000000000" pitchFamily="2" charset="-122"/>
                  <a:ea typeface="方正兰亭黑简体" panose="02000000000000000000" pitchFamily="2" charset="-122"/>
                </a:rPr>
                <a:t>2</a:t>
              </a:r>
              <a:endParaRPr lang="zh-CN" altLang="en-US"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16" name="文本框 15">
              <a:extLst>
                <a:ext uri="{FF2B5EF4-FFF2-40B4-BE49-F238E27FC236}">
                  <a16:creationId xmlns:a16="http://schemas.microsoft.com/office/drawing/2014/main" xmlns="" id="{A42EFA06-3153-4EFB-8159-CB5A1C6490F9}"/>
                </a:ext>
              </a:extLst>
            </p:cNvPr>
            <p:cNvSpPr txBox="1"/>
            <p:nvPr/>
          </p:nvSpPr>
          <p:spPr>
            <a:xfrm>
              <a:off x="3252094" y="4724409"/>
              <a:ext cx="321581"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兰亭黑简体" panose="02000000000000000000" pitchFamily="2" charset="-122"/>
                  <a:ea typeface="方正兰亭黑简体" panose="02000000000000000000" pitchFamily="2" charset="-122"/>
                </a:rPr>
                <a:t>3</a:t>
              </a:r>
              <a:endParaRPr lang="zh-CN" altLang="en-US"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17" name="文本框 16">
              <a:extLst>
                <a:ext uri="{FF2B5EF4-FFF2-40B4-BE49-F238E27FC236}">
                  <a16:creationId xmlns:a16="http://schemas.microsoft.com/office/drawing/2014/main" xmlns="" id="{F3752EBD-F0F9-44DF-986D-D2D3BF9FEB92}"/>
                </a:ext>
              </a:extLst>
            </p:cNvPr>
            <p:cNvSpPr txBox="1"/>
            <p:nvPr/>
          </p:nvSpPr>
          <p:spPr>
            <a:xfrm>
              <a:off x="4127661" y="4724409"/>
              <a:ext cx="321581" cy="369332"/>
            </a:xfrm>
            <a:prstGeom prst="rect">
              <a:avLst/>
            </a:prstGeom>
            <a:noFill/>
          </p:spPr>
          <p:txBody>
            <a:bodyPr wrap="square" rtlCol="0">
              <a:spAutoFit/>
            </a:bodyPr>
            <a:lstStyle/>
            <a:p>
              <a:pPr algn="ctr"/>
              <a:r>
                <a:rPr lang="en-US" altLang="zh-CN" dirty="0">
                  <a:solidFill>
                    <a:schemeClr val="tx1">
                      <a:lumMod val="50000"/>
                      <a:lumOff val="50000"/>
                    </a:schemeClr>
                  </a:solidFill>
                  <a:latin typeface="方正兰亭黑简体" panose="02000000000000000000" pitchFamily="2" charset="-122"/>
                  <a:ea typeface="方正兰亭黑简体" panose="02000000000000000000" pitchFamily="2" charset="-122"/>
                </a:rPr>
                <a:t>4</a:t>
              </a:r>
              <a:endParaRPr lang="zh-CN" altLang="en-US"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grpSp>
      <p:grpSp>
        <p:nvGrpSpPr>
          <p:cNvPr id="21" name="组合 20">
            <a:extLst>
              <a:ext uri="{FF2B5EF4-FFF2-40B4-BE49-F238E27FC236}">
                <a16:creationId xmlns:a16="http://schemas.microsoft.com/office/drawing/2014/main" xmlns="" id="{9F119903-9EFD-4EB5-A8E9-ED5C042583AC}"/>
              </a:ext>
            </a:extLst>
          </p:cNvPr>
          <p:cNvGrpSpPr/>
          <p:nvPr/>
        </p:nvGrpSpPr>
        <p:grpSpPr>
          <a:xfrm>
            <a:off x="6489423" y="1791511"/>
            <a:ext cx="4351092" cy="1386931"/>
            <a:chOff x="6489423" y="2066801"/>
            <a:chExt cx="4351092" cy="1386931"/>
          </a:xfrm>
        </p:grpSpPr>
        <p:sp>
          <p:nvSpPr>
            <p:cNvPr id="19" name="文本框 18">
              <a:extLst>
                <a:ext uri="{FF2B5EF4-FFF2-40B4-BE49-F238E27FC236}">
                  <a16:creationId xmlns:a16="http://schemas.microsoft.com/office/drawing/2014/main" xmlns="" id="{0AD700B2-970C-4122-889C-E91535C27489}"/>
                </a:ext>
              </a:extLst>
            </p:cNvPr>
            <p:cNvSpPr txBox="1"/>
            <p:nvPr/>
          </p:nvSpPr>
          <p:spPr>
            <a:xfrm>
              <a:off x="6489423" y="2066801"/>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0" name="文本框 19">
              <a:extLst>
                <a:ext uri="{FF2B5EF4-FFF2-40B4-BE49-F238E27FC236}">
                  <a16:creationId xmlns:a16="http://schemas.microsoft.com/office/drawing/2014/main" xmlns="" id="{5B7C9AAC-2B77-4F0E-96CF-5F81B1016757}"/>
                </a:ext>
              </a:extLst>
            </p:cNvPr>
            <p:cNvSpPr txBox="1"/>
            <p:nvPr/>
          </p:nvSpPr>
          <p:spPr>
            <a:xfrm>
              <a:off x="6489423" y="2591958"/>
              <a:ext cx="4351092" cy="861774"/>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grpSp>
      <p:cxnSp>
        <p:nvCxnSpPr>
          <p:cNvPr id="26" name="直接连接符 25">
            <a:extLst>
              <a:ext uri="{FF2B5EF4-FFF2-40B4-BE49-F238E27FC236}">
                <a16:creationId xmlns:a16="http://schemas.microsoft.com/office/drawing/2014/main" xmlns="" id="{06175A8A-210B-4B5B-BBB3-444D34EE26F0}"/>
              </a:ext>
            </a:extLst>
          </p:cNvPr>
          <p:cNvCxnSpPr>
            <a:cxnSpLocks/>
          </p:cNvCxnSpPr>
          <p:nvPr/>
        </p:nvCxnSpPr>
        <p:spPr>
          <a:xfrm>
            <a:off x="6586330" y="3429000"/>
            <a:ext cx="4890053" cy="0"/>
          </a:xfrm>
          <a:prstGeom prst="line">
            <a:avLst/>
          </a:prstGeom>
          <a:ln w="38100">
            <a:solidFill>
              <a:srgbClr val="F06767"/>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13DB9F12-4C54-4EE8-9B5C-DC9588BA8251}"/>
              </a:ext>
            </a:extLst>
          </p:cNvPr>
          <p:cNvGrpSpPr/>
          <p:nvPr/>
        </p:nvGrpSpPr>
        <p:grpSpPr>
          <a:xfrm>
            <a:off x="6598097" y="3781662"/>
            <a:ext cx="1941444" cy="1564680"/>
            <a:chOff x="767384" y="3781662"/>
            <a:chExt cx="1941444" cy="1564680"/>
          </a:xfrm>
        </p:grpSpPr>
        <p:grpSp>
          <p:nvGrpSpPr>
            <p:cNvPr id="29" name="组合 28">
              <a:extLst>
                <a:ext uri="{FF2B5EF4-FFF2-40B4-BE49-F238E27FC236}">
                  <a16:creationId xmlns:a16="http://schemas.microsoft.com/office/drawing/2014/main" xmlns="" id="{FF6B123C-86AD-47A0-A947-9D308D1B9A35}"/>
                </a:ext>
              </a:extLst>
            </p:cNvPr>
            <p:cNvGrpSpPr/>
            <p:nvPr/>
          </p:nvGrpSpPr>
          <p:grpSpPr>
            <a:xfrm>
              <a:off x="1477846" y="3781662"/>
              <a:ext cx="520520" cy="520520"/>
              <a:chOff x="2098470" y="1492340"/>
              <a:chExt cx="520520" cy="520520"/>
            </a:xfrm>
          </p:grpSpPr>
          <p:sp>
            <p:nvSpPr>
              <p:cNvPr id="33" name="椭圆 32">
                <a:extLst>
                  <a:ext uri="{FF2B5EF4-FFF2-40B4-BE49-F238E27FC236}">
                    <a16:creationId xmlns:a16="http://schemas.microsoft.com/office/drawing/2014/main" xmlns="" id="{038263C7-6AB6-48E2-A5D7-0B71DF37A01D}"/>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D28FFA0E-9BD2-4FFC-A7DE-00D448245597}"/>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30" name="组合 29">
              <a:extLst>
                <a:ext uri="{FF2B5EF4-FFF2-40B4-BE49-F238E27FC236}">
                  <a16:creationId xmlns:a16="http://schemas.microsoft.com/office/drawing/2014/main" xmlns="" id="{14ADDF84-B659-4DAD-A855-89F09AC3EC65}"/>
                </a:ext>
              </a:extLst>
            </p:cNvPr>
            <p:cNvGrpSpPr/>
            <p:nvPr/>
          </p:nvGrpSpPr>
          <p:grpSpPr>
            <a:xfrm>
              <a:off x="767384" y="4423012"/>
              <a:ext cx="1941444" cy="923330"/>
              <a:chOff x="798443" y="4285746"/>
              <a:chExt cx="1941444" cy="923330"/>
            </a:xfrm>
          </p:grpSpPr>
          <p:sp>
            <p:nvSpPr>
              <p:cNvPr id="31" name="文本框 30">
                <a:extLst>
                  <a:ext uri="{FF2B5EF4-FFF2-40B4-BE49-F238E27FC236}">
                    <a16:creationId xmlns:a16="http://schemas.microsoft.com/office/drawing/2014/main" xmlns="" id="{7ADEAEAE-BF08-46B1-B5B1-E814F1E5F488}"/>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32" name="文本框 31">
                <a:extLst>
                  <a:ext uri="{FF2B5EF4-FFF2-40B4-BE49-F238E27FC236}">
                    <a16:creationId xmlns:a16="http://schemas.microsoft.com/office/drawing/2014/main" xmlns="" id="{5C6462EC-2104-4D84-9FF8-B663061A6146}"/>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grpSp>
        <p:nvGrpSpPr>
          <p:cNvPr id="35" name="组合 34">
            <a:extLst>
              <a:ext uri="{FF2B5EF4-FFF2-40B4-BE49-F238E27FC236}">
                <a16:creationId xmlns:a16="http://schemas.microsoft.com/office/drawing/2014/main" xmlns="" id="{080B7348-D8E5-4561-A369-8EAADD0ED0C1}"/>
              </a:ext>
            </a:extLst>
          </p:cNvPr>
          <p:cNvGrpSpPr/>
          <p:nvPr/>
        </p:nvGrpSpPr>
        <p:grpSpPr>
          <a:xfrm>
            <a:off x="9070285" y="3781662"/>
            <a:ext cx="1941444" cy="1564680"/>
            <a:chOff x="767384" y="3781662"/>
            <a:chExt cx="1941444" cy="1564680"/>
          </a:xfrm>
        </p:grpSpPr>
        <p:grpSp>
          <p:nvGrpSpPr>
            <p:cNvPr id="36" name="组合 35">
              <a:extLst>
                <a:ext uri="{FF2B5EF4-FFF2-40B4-BE49-F238E27FC236}">
                  <a16:creationId xmlns:a16="http://schemas.microsoft.com/office/drawing/2014/main" xmlns="" id="{2039CC7B-6E27-4D70-84CB-9FAFE43550F4}"/>
                </a:ext>
              </a:extLst>
            </p:cNvPr>
            <p:cNvGrpSpPr/>
            <p:nvPr/>
          </p:nvGrpSpPr>
          <p:grpSpPr>
            <a:xfrm>
              <a:off x="1477846" y="3781662"/>
              <a:ext cx="520520" cy="520520"/>
              <a:chOff x="2098470" y="1492340"/>
              <a:chExt cx="520520" cy="520520"/>
            </a:xfrm>
          </p:grpSpPr>
          <p:sp>
            <p:nvSpPr>
              <p:cNvPr id="40" name="椭圆 39">
                <a:extLst>
                  <a:ext uri="{FF2B5EF4-FFF2-40B4-BE49-F238E27FC236}">
                    <a16:creationId xmlns:a16="http://schemas.microsoft.com/office/drawing/2014/main" xmlns="" id="{E8617CCC-06B7-4B5F-B06D-8F6EDEE76265}"/>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7105BBA5-9A5D-418F-9192-8F5D4D839932}"/>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37" name="组合 36">
              <a:extLst>
                <a:ext uri="{FF2B5EF4-FFF2-40B4-BE49-F238E27FC236}">
                  <a16:creationId xmlns:a16="http://schemas.microsoft.com/office/drawing/2014/main" xmlns="" id="{992DA0A3-54B6-4551-8636-8608CFA9F7A1}"/>
                </a:ext>
              </a:extLst>
            </p:cNvPr>
            <p:cNvGrpSpPr/>
            <p:nvPr/>
          </p:nvGrpSpPr>
          <p:grpSpPr>
            <a:xfrm>
              <a:off x="767384" y="4423012"/>
              <a:ext cx="1941444" cy="923330"/>
              <a:chOff x="798443" y="4285746"/>
              <a:chExt cx="1941444" cy="923330"/>
            </a:xfrm>
          </p:grpSpPr>
          <p:sp>
            <p:nvSpPr>
              <p:cNvPr id="38" name="文本框 37">
                <a:extLst>
                  <a:ext uri="{FF2B5EF4-FFF2-40B4-BE49-F238E27FC236}">
                    <a16:creationId xmlns:a16="http://schemas.microsoft.com/office/drawing/2014/main" xmlns="" id="{1E4EC69B-387F-4B9D-A381-10ADBAFE4C1C}"/>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39" name="文本框 38">
                <a:extLst>
                  <a:ext uri="{FF2B5EF4-FFF2-40B4-BE49-F238E27FC236}">
                    <a16:creationId xmlns:a16="http://schemas.microsoft.com/office/drawing/2014/main" xmlns="" id="{B5F47F36-E395-4CC9-A52F-812B7F256A9C}"/>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spTree>
    <p:extLst>
      <p:ext uri="{BB962C8B-B14F-4D97-AF65-F5344CB8AC3E}">
        <p14:creationId xmlns:p14="http://schemas.microsoft.com/office/powerpoint/2010/main" val="25874858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8B9E5C1C-4A4D-4CAB-B9AF-CF544503E03A}"/>
              </a:ext>
            </a:extLst>
          </p:cNvPr>
          <p:cNvCxnSpPr>
            <a:cxnSpLocks/>
          </p:cNvCxnSpPr>
          <p:nvPr/>
        </p:nvCxnSpPr>
        <p:spPr>
          <a:xfrm>
            <a:off x="6096000" y="1391478"/>
            <a:ext cx="0" cy="4280452"/>
          </a:xfrm>
          <a:prstGeom prst="line">
            <a:avLst/>
          </a:prstGeom>
          <a:ln w="57150">
            <a:solidFill>
              <a:srgbClr val="F06767"/>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94CA31A2-A5EC-4029-9D3E-4F983ADD3127}"/>
              </a:ext>
            </a:extLst>
          </p:cNvPr>
          <p:cNvGrpSpPr/>
          <p:nvPr/>
        </p:nvGrpSpPr>
        <p:grpSpPr>
          <a:xfrm>
            <a:off x="6639341" y="1879332"/>
            <a:ext cx="2820819" cy="731342"/>
            <a:chOff x="7863820" y="1534462"/>
            <a:chExt cx="2820819" cy="731342"/>
          </a:xfrm>
        </p:grpSpPr>
        <p:sp>
          <p:nvSpPr>
            <p:cNvPr id="10" name="文本框 9">
              <a:extLst>
                <a:ext uri="{FF2B5EF4-FFF2-40B4-BE49-F238E27FC236}">
                  <a16:creationId xmlns:a16="http://schemas.microsoft.com/office/drawing/2014/main" xmlns="" id="{0D2B4827-C1F3-4EDB-AC8B-84362BF74E9E}"/>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1" name="文本框 10">
              <a:extLst>
                <a:ext uri="{FF2B5EF4-FFF2-40B4-BE49-F238E27FC236}">
                  <a16:creationId xmlns:a16="http://schemas.microsoft.com/office/drawing/2014/main" xmlns="" id="{12CF4180-8105-4E09-BB31-22CA8A3FE686}"/>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8" name="组合 17">
            <a:extLst>
              <a:ext uri="{FF2B5EF4-FFF2-40B4-BE49-F238E27FC236}">
                <a16:creationId xmlns:a16="http://schemas.microsoft.com/office/drawing/2014/main" xmlns="" id="{49A1845A-0334-4F06-861E-2325EF85C7CB}"/>
              </a:ext>
            </a:extLst>
          </p:cNvPr>
          <p:cNvGrpSpPr/>
          <p:nvPr/>
        </p:nvGrpSpPr>
        <p:grpSpPr>
          <a:xfrm>
            <a:off x="2652334" y="3129163"/>
            <a:ext cx="2820819" cy="731342"/>
            <a:chOff x="2678838" y="3205365"/>
            <a:chExt cx="2820819" cy="731342"/>
          </a:xfrm>
        </p:grpSpPr>
        <p:sp>
          <p:nvSpPr>
            <p:cNvPr id="13" name="文本框 12">
              <a:extLst>
                <a:ext uri="{FF2B5EF4-FFF2-40B4-BE49-F238E27FC236}">
                  <a16:creationId xmlns:a16="http://schemas.microsoft.com/office/drawing/2014/main" xmlns="" id="{559C2B0F-638F-4F52-A252-A364FF7E7572}"/>
                </a:ext>
              </a:extLst>
            </p:cNvPr>
            <p:cNvSpPr txBox="1"/>
            <p:nvPr/>
          </p:nvSpPr>
          <p:spPr>
            <a:xfrm>
              <a:off x="4016277" y="3205365"/>
              <a:ext cx="1483380" cy="369332"/>
            </a:xfrm>
            <a:prstGeom prst="rect">
              <a:avLst/>
            </a:prstGeom>
            <a:noFill/>
          </p:spPr>
          <p:txBody>
            <a:bodyPr wrap="square" rtlCol="0">
              <a:spAutoFit/>
            </a:bodyPr>
            <a:lstStyle/>
            <a:p>
              <a:pPr algn="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4" name="文本框 13">
              <a:extLst>
                <a:ext uri="{FF2B5EF4-FFF2-40B4-BE49-F238E27FC236}">
                  <a16:creationId xmlns:a16="http://schemas.microsoft.com/office/drawing/2014/main" xmlns="" id="{5C1F925D-81E5-4C2D-8F21-58032E656E29}"/>
                </a:ext>
              </a:extLst>
            </p:cNvPr>
            <p:cNvSpPr txBox="1"/>
            <p:nvPr/>
          </p:nvSpPr>
          <p:spPr>
            <a:xfrm>
              <a:off x="2678838" y="3536597"/>
              <a:ext cx="2820819" cy="400110"/>
            </a:xfrm>
            <a:prstGeom prst="rect">
              <a:avLst/>
            </a:prstGeom>
            <a:noFill/>
          </p:spPr>
          <p:txBody>
            <a:bodyPr wrap="square" rtlCol="0">
              <a:spAutoFit/>
            </a:bodyPr>
            <a:lstStyle/>
            <a:p>
              <a:pPr algn="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5" name="组合 14">
            <a:extLst>
              <a:ext uri="{FF2B5EF4-FFF2-40B4-BE49-F238E27FC236}">
                <a16:creationId xmlns:a16="http://schemas.microsoft.com/office/drawing/2014/main" xmlns="" id="{BE956D46-71AB-4DCF-A838-329CFB84A42A}"/>
              </a:ext>
            </a:extLst>
          </p:cNvPr>
          <p:cNvGrpSpPr/>
          <p:nvPr/>
        </p:nvGrpSpPr>
        <p:grpSpPr>
          <a:xfrm>
            <a:off x="6639341" y="4410684"/>
            <a:ext cx="2820819" cy="731342"/>
            <a:chOff x="7863820" y="1534462"/>
            <a:chExt cx="2820819" cy="731342"/>
          </a:xfrm>
        </p:grpSpPr>
        <p:sp>
          <p:nvSpPr>
            <p:cNvPr id="16" name="文本框 15">
              <a:extLst>
                <a:ext uri="{FF2B5EF4-FFF2-40B4-BE49-F238E27FC236}">
                  <a16:creationId xmlns:a16="http://schemas.microsoft.com/office/drawing/2014/main" xmlns="" id="{6A5E0B32-A13E-407A-BE28-736C0B055914}"/>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7" name="文本框 16">
              <a:extLst>
                <a:ext uri="{FF2B5EF4-FFF2-40B4-BE49-F238E27FC236}">
                  <a16:creationId xmlns:a16="http://schemas.microsoft.com/office/drawing/2014/main" xmlns="" id="{30644EB5-6BE7-466D-9109-EF703E85CB41}"/>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0" name="组合 19">
            <a:extLst>
              <a:ext uri="{FF2B5EF4-FFF2-40B4-BE49-F238E27FC236}">
                <a16:creationId xmlns:a16="http://schemas.microsoft.com/office/drawing/2014/main" xmlns="" id="{D4D2C3FC-C041-42B7-93B3-63B423B79B00}"/>
              </a:ext>
            </a:extLst>
          </p:cNvPr>
          <p:cNvGrpSpPr/>
          <p:nvPr/>
        </p:nvGrpSpPr>
        <p:grpSpPr>
          <a:xfrm>
            <a:off x="5625549" y="1815550"/>
            <a:ext cx="940903" cy="795124"/>
            <a:chOff x="5685183" y="1815550"/>
            <a:chExt cx="940903" cy="795124"/>
          </a:xfrm>
        </p:grpSpPr>
        <p:sp>
          <p:nvSpPr>
            <p:cNvPr id="4" name="椭圆 3">
              <a:extLst>
                <a:ext uri="{FF2B5EF4-FFF2-40B4-BE49-F238E27FC236}">
                  <a16:creationId xmlns:a16="http://schemas.microsoft.com/office/drawing/2014/main" xmlns="" id="{8EE6D8F5-8A54-4C0F-AB98-E0261E6A0340}"/>
                </a:ext>
              </a:extLst>
            </p:cNvPr>
            <p:cNvSpPr/>
            <p:nvPr/>
          </p:nvSpPr>
          <p:spPr>
            <a:xfrm>
              <a:off x="5758072" y="1815550"/>
              <a:ext cx="795124" cy="795124"/>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 name="文本框 18">
              <a:extLst>
                <a:ext uri="{FF2B5EF4-FFF2-40B4-BE49-F238E27FC236}">
                  <a16:creationId xmlns:a16="http://schemas.microsoft.com/office/drawing/2014/main" xmlns="" id="{A4B44E33-FAF0-4998-A82D-57BEA8333906}"/>
                </a:ext>
              </a:extLst>
            </p:cNvPr>
            <p:cNvSpPr txBox="1"/>
            <p:nvPr/>
          </p:nvSpPr>
          <p:spPr>
            <a:xfrm>
              <a:off x="5685183" y="1982280"/>
              <a:ext cx="940903" cy="461665"/>
            </a:xfrm>
            <a:prstGeom prst="rect">
              <a:avLst/>
            </a:prstGeom>
            <a:noFill/>
          </p:spPr>
          <p:txBody>
            <a:bodyPr wrap="square" rtlCol="0">
              <a:spAutoFit/>
            </a:bodyPr>
            <a:lstStyle/>
            <a:p>
              <a:pPr algn="ctr"/>
              <a:r>
                <a:rPr lang="en-US" altLang="zh-CN" sz="2400" dirty="0">
                  <a:solidFill>
                    <a:schemeClr val="bg1"/>
                  </a:solidFill>
                </a:rPr>
                <a:t>2018</a:t>
              </a:r>
              <a:endParaRPr lang="zh-CN" altLang="en-US" sz="2400" dirty="0">
                <a:solidFill>
                  <a:schemeClr val="bg1"/>
                </a:solidFill>
              </a:endParaRPr>
            </a:p>
          </p:txBody>
        </p:sp>
      </p:grpSp>
      <p:grpSp>
        <p:nvGrpSpPr>
          <p:cNvPr id="21" name="组合 20">
            <a:extLst>
              <a:ext uri="{FF2B5EF4-FFF2-40B4-BE49-F238E27FC236}">
                <a16:creationId xmlns:a16="http://schemas.microsoft.com/office/drawing/2014/main" xmlns="" id="{6865072A-C52F-4249-984D-1434B3B7B2E4}"/>
              </a:ext>
            </a:extLst>
          </p:cNvPr>
          <p:cNvGrpSpPr/>
          <p:nvPr/>
        </p:nvGrpSpPr>
        <p:grpSpPr>
          <a:xfrm>
            <a:off x="5625549" y="3065381"/>
            <a:ext cx="940903" cy="795124"/>
            <a:chOff x="5685183" y="1815550"/>
            <a:chExt cx="940903" cy="795124"/>
          </a:xfrm>
        </p:grpSpPr>
        <p:sp>
          <p:nvSpPr>
            <p:cNvPr id="22" name="椭圆 21">
              <a:extLst>
                <a:ext uri="{FF2B5EF4-FFF2-40B4-BE49-F238E27FC236}">
                  <a16:creationId xmlns:a16="http://schemas.microsoft.com/office/drawing/2014/main" xmlns="" id="{4A7039E3-67BF-492E-A264-F55F6B4BF418}"/>
                </a:ext>
              </a:extLst>
            </p:cNvPr>
            <p:cNvSpPr/>
            <p:nvPr/>
          </p:nvSpPr>
          <p:spPr>
            <a:xfrm>
              <a:off x="5758072" y="1815550"/>
              <a:ext cx="795124" cy="795124"/>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3" name="文本框 22">
              <a:extLst>
                <a:ext uri="{FF2B5EF4-FFF2-40B4-BE49-F238E27FC236}">
                  <a16:creationId xmlns:a16="http://schemas.microsoft.com/office/drawing/2014/main" xmlns="" id="{CD1D0D4F-5EE4-4891-B3C0-7E6A4942FDC9}"/>
                </a:ext>
              </a:extLst>
            </p:cNvPr>
            <p:cNvSpPr txBox="1"/>
            <p:nvPr/>
          </p:nvSpPr>
          <p:spPr>
            <a:xfrm>
              <a:off x="5685183" y="1982280"/>
              <a:ext cx="940903" cy="461665"/>
            </a:xfrm>
            <a:prstGeom prst="rect">
              <a:avLst/>
            </a:prstGeom>
            <a:noFill/>
          </p:spPr>
          <p:txBody>
            <a:bodyPr wrap="square" rtlCol="0">
              <a:spAutoFit/>
            </a:bodyPr>
            <a:lstStyle/>
            <a:p>
              <a:pPr algn="ctr"/>
              <a:r>
                <a:rPr lang="en-US" altLang="zh-CN" sz="2400" dirty="0">
                  <a:solidFill>
                    <a:schemeClr val="bg1"/>
                  </a:solidFill>
                </a:rPr>
                <a:t>2019</a:t>
              </a:r>
              <a:endParaRPr lang="zh-CN" altLang="en-US" sz="2400" dirty="0">
                <a:solidFill>
                  <a:schemeClr val="bg1"/>
                </a:solidFill>
              </a:endParaRPr>
            </a:p>
          </p:txBody>
        </p:sp>
      </p:grpSp>
      <p:grpSp>
        <p:nvGrpSpPr>
          <p:cNvPr id="24" name="组合 23">
            <a:extLst>
              <a:ext uri="{FF2B5EF4-FFF2-40B4-BE49-F238E27FC236}">
                <a16:creationId xmlns:a16="http://schemas.microsoft.com/office/drawing/2014/main" xmlns="" id="{29392274-88C9-4C0C-8530-E0714337D8B3}"/>
              </a:ext>
            </a:extLst>
          </p:cNvPr>
          <p:cNvGrpSpPr/>
          <p:nvPr/>
        </p:nvGrpSpPr>
        <p:grpSpPr>
          <a:xfrm>
            <a:off x="5625549" y="4315212"/>
            <a:ext cx="940903" cy="795124"/>
            <a:chOff x="5685183" y="1815550"/>
            <a:chExt cx="940903" cy="795124"/>
          </a:xfrm>
        </p:grpSpPr>
        <p:sp>
          <p:nvSpPr>
            <p:cNvPr id="25" name="椭圆 24">
              <a:extLst>
                <a:ext uri="{FF2B5EF4-FFF2-40B4-BE49-F238E27FC236}">
                  <a16:creationId xmlns:a16="http://schemas.microsoft.com/office/drawing/2014/main" xmlns="" id="{E2AE7253-AFD8-41B2-AC97-A197F5417D4D}"/>
                </a:ext>
              </a:extLst>
            </p:cNvPr>
            <p:cNvSpPr/>
            <p:nvPr/>
          </p:nvSpPr>
          <p:spPr>
            <a:xfrm>
              <a:off x="5758072" y="1815550"/>
              <a:ext cx="795124" cy="795124"/>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6" name="文本框 25">
              <a:extLst>
                <a:ext uri="{FF2B5EF4-FFF2-40B4-BE49-F238E27FC236}">
                  <a16:creationId xmlns:a16="http://schemas.microsoft.com/office/drawing/2014/main" xmlns="" id="{A2E45190-33E8-4222-8434-2F4B4CBFB938}"/>
                </a:ext>
              </a:extLst>
            </p:cNvPr>
            <p:cNvSpPr txBox="1"/>
            <p:nvPr/>
          </p:nvSpPr>
          <p:spPr>
            <a:xfrm>
              <a:off x="5685183" y="1982280"/>
              <a:ext cx="940903" cy="461665"/>
            </a:xfrm>
            <a:prstGeom prst="rect">
              <a:avLst/>
            </a:prstGeom>
            <a:noFill/>
          </p:spPr>
          <p:txBody>
            <a:bodyPr wrap="square" rtlCol="0">
              <a:spAutoFit/>
            </a:bodyPr>
            <a:lstStyle/>
            <a:p>
              <a:pPr algn="ctr"/>
              <a:r>
                <a:rPr lang="en-US" altLang="zh-CN" sz="2400" dirty="0">
                  <a:solidFill>
                    <a:schemeClr val="bg1"/>
                  </a:solidFill>
                </a:rPr>
                <a:t>2020</a:t>
              </a:r>
              <a:endParaRPr lang="zh-CN" altLang="en-US" sz="2400" dirty="0">
                <a:solidFill>
                  <a:schemeClr val="bg1"/>
                </a:solidFill>
              </a:endParaRPr>
            </a:p>
          </p:txBody>
        </p:sp>
      </p:grpSp>
    </p:spTree>
    <p:extLst>
      <p:ext uri="{BB962C8B-B14F-4D97-AF65-F5344CB8AC3E}">
        <p14:creationId xmlns:p14="http://schemas.microsoft.com/office/powerpoint/2010/main" val="17594628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070066E-17D8-40BF-BE17-B44465AB7F77}"/>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619EAF1-D784-4DEC-A7D3-E215F0DE23E9}"/>
              </a:ext>
            </a:extLst>
          </p:cNvPr>
          <p:cNvSpPr/>
          <p:nvPr/>
        </p:nvSpPr>
        <p:spPr>
          <a:xfrm>
            <a:off x="1086678" y="1060174"/>
            <a:ext cx="10018644" cy="4552122"/>
          </a:xfrm>
          <a:prstGeom prst="rect">
            <a:avLst/>
          </a:pr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B974C40-D5AA-4853-AF86-009B9F0F2685}"/>
              </a:ext>
            </a:extLst>
          </p:cNvPr>
          <p:cNvSpPr/>
          <p:nvPr/>
        </p:nvSpPr>
        <p:spPr>
          <a:xfrm>
            <a:off x="1285461" y="1242392"/>
            <a:ext cx="9621078" cy="4187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071262E7-F820-46D2-8412-996D7148CFC7}"/>
              </a:ext>
            </a:extLst>
          </p:cNvPr>
          <p:cNvSpPr txBox="1"/>
          <p:nvPr/>
        </p:nvSpPr>
        <p:spPr>
          <a:xfrm>
            <a:off x="1961322" y="3004566"/>
            <a:ext cx="5910469" cy="584775"/>
          </a:xfrm>
          <a:prstGeom prst="rect">
            <a:avLst/>
          </a:prstGeom>
          <a:noFill/>
        </p:spPr>
        <p:txBody>
          <a:bodyPr wrap="square" rtlCol="0">
            <a:spAutoFit/>
          </a:bodyPr>
          <a:lstStyle/>
          <a:p>
            <a:r>
              <a:rPr lang="zh-CN" altLang="en-US" sz="3200" dirty="0">
                <a:solidFill>
                  <a:schemeClr val="tx1">
                    <a:lumMod val="65000"/>
                    <a:lumOff val="35000"/>
                  </a:schemeClr>
                </a:solidFill>
                <a:latin typeface="方正颜宋简体_中" panose="02000000000000000000" pitchFamily="2" charset="-122"/>
                <a:ea typeface="方正颜宋简体_中" panose="02000000000000000000" pitchFamily="2" charset="-122"/>
              </a:rPr>
              <a:t>感谢相遇，感谢观看</a:t>
            </a:r>
          </a:p>
        </p:txBody>
      </p:sp>
      <p:sp>
        <p:nvSpPr>
          <p:cNvPr id="10" name="文本框 9">
            <a:extLst>
              <a:ext uri="{FF2B5EF4-FFF2-40B4-BE49-F238E27FC236}">
                <a16:creationId xmlns:a16="http://schemas.microsoft.com/office/drawing/2014/main" xmlns="" id="{EAF22AA1-280F-42AA-9778-F790BA84D9AB}"/>
              </a:ext>
            </a:extLst>
          </p:cNvPr>
          <p:cNvSpPr txBox="1"/>
          <p:nvPr/>
        </p:nvSpPr>
        <p:spPr>
          <a:xfrm>
            <a:off x="2001078" y="3556013"/>
            <a:ext cx="5088835" cy="415498"/>
          </a:xfrm>
          <a:prstGeom prst="rect">
            <a:avLst/>
          </a:prstGeom>
          <a:noFill/>
        </p:spPr>
        <p:txBody>
          <a:bodyPr wrap="square" rtlCol="0">
            <a:spAutoFit/>
          </a:bodyPr>
          <a:lstStyle/>
          <a:p>
            <a:r>
              <a:rPr lang="en-US" altLang="zh-CN" sz="1050" dirty="0">
                <a:solidFill>
                  <a:schemeClr val="tx1">
                    <a:lumMod val="50000"/>
                    <a:lumOff val="50000"/>
                  </a:schemeClr>
                </a:solidFill>
                <a:latin typeface="Gadugi" panose="020B0502040204020203" pitchFamily="34" charset="0"/>
              </a:rPr>
              <a:t>Miss each other but very vacant, can not meet. Don't want to let yourself miss, but he is unforgettable. His wife's grave is thousands of miles away, there is no place to</a:t>
            </a:r>
            <a:endParaRPr lang="zh-CN" altLang="en-US" sz="1050" dirty="0">
              <a:solidFill>
                <a:schemeClr val="tx1">
                  <a:lumMod val="50000"/>
                  <a:lumOff val="50000"/>
                </a:schemeClr>
              </a:solidFill>
              <a:latin typeface="Gadugi" panose="020B0502040204020203" pitchFamily="34" charset="0"/>
            </a:endParaRPr>
          </a:p>
        </p:txBody>
      </p:sp>
      <p:sp>
        <p:nvSpPr>
          <p:cNvPr id="11" name="文本框 10">
            <a:extLst>
              <a:ext uri="{FF2B5EF4-FFF2-40B4-BE49-F238E27FC236}">
                <a16:creationId xmlns:a16="http://schemas.microsoft.com/office/drawing/2014/main" xmlns="" id="{388F8BF7-887B-4672-B495-0CFAE42203E6}"/>
              </a:ext>
            </a:extLst>
          </p:cNvPr>
          <p:cNvSpPr txBox="1"/>
          <p:nvPr/>
        </p:nvSpPr>
        <p:spPr>
          <a:xfrm>
            <a:off x="1961322" y="2051511"/>
            <a:ext cx="2676939" cy="1107996"/>
          </a:xfrm>
          <a:prstGeom prst="rect">
            <a:avLst/>
          </a:prstGeom>
          <a:noFill/>
        </p:spPr>
        <p:txBody>
          <a:bodyPr wrap="square" rtlCol="0">
            <a:spAutoFit/>
          </a:bodyPr>
          <a:lstStyle/>
          <a:p>
            <a:r>
              <a:rPr lang="en-US" altLang="zh-CN" sz="6600" dirty="0">
                <a:solidFill>
                  <a:srgbClr val="F06767"/>
                </a:solidFill>
                <a:latin typeface="方正颜宋简体_中" panose="02000000000000000000" pitchFamily="2" charset="-122"/>
                <a:ea typeface="方正颜宋简体_中" panose="02000000000000000000" pitchFamily="2" charset="-122"/>
              </a:rPr>
              <a:t>2019</a:t>
            </a:r>
            <a:endParaRPr lang="zh-CN" altLang="en-US" sz="6600" dirty="0">
              <a:solidFill>
                <a:srgbClr val="F06767"/>
              </a:solidFill>
              <a:latin typeface="方正颜宋简体_中" panose="02000000000000000000" pitchFamily="2" charset="-122"/>
              <a:ea typeface="方正颜宋简体_中" panose="02000000000000000000" pitchFamily="2" charset="-122"/>
            </a:endParaRPr>
          </a:p>
        </p:txBody>
      </p:sp>
      <p:sp>
        <p:nvSpPr>
          <p:cNvPr id="13" name="矩形: 圆角 12">
            <a:extLst>
              <a:ext uri="{FF2B5EF4-FFF2-40B4-BE49-F238E27FC236}">
                <a16:creationId xmlns:a16="http://schemas.microsoft.com/office/drawing/2014/main" xmlns="" id="{D70EB92E-9FDA-498D-82DB-A96E93A83B05}"/>
              </a:ext>
            </a:extLst>
          </p:cNvPr>
          <p:cNvSpPr/>
          <p:nvPr/>
        </p:nvSpPr>
        <p:spPr>
          <a:xfrm>
            <a:off x="2120348" y="4109968"/>
            <a:ext cx="2213113" cy="326103"/>
          </a:xfrm>
          <a:prstGeom prst="roundRect">
            <a:avLst>
              <a:gd name="adj" fmla="val 5000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20F254F5-8EA9-4ADC-ABBE-115E19E00269}"/>
              </a:ext>
            </a:extLst>
          </p:cNvPr>
          <p:cNvSpPr txBox="1"/>
          <p:nvPr/>
        </p:nvSpPr>
        <p:spPr>
          <a:xfrm>
            <a:off x="2259495" y="4103742"/>
            <a:ext cx="1934818"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方正颜宋简体_中" panose="02000000000000000000" pitchFamily="2" charset="-122"/>
                <a:ea typeface="方正颜宋简体_中" panose="02000000000000000000" pitchFamily="2" charset="-122"/>
              </a:rPr>
              <a:t>汇报人：稻壳儿</a:t>
            </a:r>
          </a:p>
        </p:txBody>
      </p:sp>
      <p:sp>
        <p:nvSpPr>
          <p:cNvPr id="15" name="椭圆 14">
            <a:extLst>
              <a:ext uri="{FF2B5EF4-FFF2-40B4-BE49-F238E27FC236}">
                <a16:creationId xmlns:a16="http://schemas.microsoft.com/office/drawing/2014/main" xmlns="" id="{AC57F380-0020-4179-872C-0B0411CD9849}"/>
              </a:ext>
            </a:extLst>
          </p:cNvPr>
          <p:cNvSpPr/>
          <p:nvPr/>
        </p:nvSpPr>
        <p:spPr>
          <a:xfrm>
            <a:off x="7021380" y="1301565"/>
            <a:ext cx="4136950" cy="413695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38095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070066E-17D8-40BF-BE17-B44465AB7F77}"/>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B974C40-D5AA-4853-AF86-009B9F0F2685}"/>
              </a:ext>
            </a:extLst>
          </p:cNvPr>
          <p:cNvSpPr/>
          <p:nvPr/>
        </p:nvSpPr>
        <p:spPr>
          <a:xfrm>
            <a:off x="420914" y="669235"/>
            <a:ext cx="11350172" cy="5519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1A6E80DE-4522-4945-B848-8B0588534370}"/>
              </a:ext>
            </a:extLst>
          </p:cNvPr>
          <p:cNvGrpSpPr/>
          <p:nvPr/>
        </p:nvGrpSpPr>
        <p:grpSpPr>
          <a:xfrm>
            <a:off x="743778" y="4285746"/>
            <a:ext cx="1941444" cy="923330"/>
            <a:chOff x="798443" y="4285746"/>
            <a:chExt cx="1941444" cy="923330"/>
          </a:xfrm>
        </p:grpSpPr>
        <p:sp>
          <p:nvSpPr>
            <p:cNvPr id="23" name="文本框 22">
              <a:extLst>
                <a:ext uri="{FF2B5EF4-FFF2-40B4-BE49-F238E27FC236}">
                  <a16:creationId xmlns:a16="http://schemas.microsoft.com/office/drawing/2014/main" xmlns="" id="{C85D264A-AA97-45A0-BF77-EB1B566FDC68}"/>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4" name="文本框 23">
              <a:extLst>
                <a:ext uri="{FF2B5EF4-FFF2-40B4-BE49-F238E27FC236}">
                  <a16:creationId xmlns:a16="http://schemas.microsoft.com/office/drawing/2014/main" xmlns="" id="{4C92875F-6AB9-4392-B610-19B6BE28EAEF}"/>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3" name="组合 2">
            <a:extLst>
              <a:ext uri="{FF2B5EF4-FFF2-40B4-BE49-F238E27FC236}">
                <a16:creationId xmlns:a16="http://schemas.microsoft.com/office/drawing/2014/main" xmlns="" id="{F7CCE3B9-00E1-4958-B16E-35E68DF1BD4A}"/>
              </a:ext>
            </a:extLst>
          </p:cNvPr>
          <p:cNvGrpSpPr/>
          <p:nvPr/>
        </p:nvGrpSpPr>
        <p:grpSpPr>
          <a:xfrm>
            <a:off x="3664778" y="4285746"/>
            <a:ext cx="1941444" cy="923330"/>
            <a:chOff x="3683000" y="4285746"/>
            <a:chExt cx="1941444" cy="923330"/>
          </a:xfrm>
        </p:grpSpPr>
        <p:sp>
          <p:nvSpPr>
            <p:cNvPr id="27" name="文本框 26">
              <a:extLst>
                <a:ext uri="{FF2B5EF4-FFF2-40B4-BE49-F238E27FC236}">
                  <a16:creationId xmlns:a16="http://schemas.microsoft.com/office/drawing/2014/main" xmlns="" id="{7D9E0036-56CA-4CFD-9DA6-6E2EBD2BC8CD}"/>
                </a:ext>
              </a:extLst>
            </p:cNvPr>
            <p:cNvSpPr txBox="1"/>
            <p:nvPr/>
          </p:nvSpPr>
          <p:spPr>
            <a:xfrm>
              <a:off x="3865217"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8" name="文本框 27">
              <a:extLst>
                <a:ext uri="{FF2B5EF4-FFF2-40B4-BE49-F238E27FC236}">
                  <a16:creationId xmlns:a16="http://schemas.microsoft.com/office/drawing/2014/main" xmlns="" id="{6EB05E35-1719-4686-B18E-29E34DD5DCAF}"/>
                </a:ext>
              </a:extLst>
            </p:cNvPr>
            <p:cNvSpPr txBox="1"/>
            <p:nvPr/>
          </p:nvSpPr>
          <p:spPr>
            <a:xfrm>
              <a:off x="3683000"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6" name="组合 5">
            <a:extLst>
              <a:ext uri="{FF2B5EF4-FFF2-40B4-BE49-F238E27FC236}">
                <a16:creationId xmlns:a16="http://schemas.microsoft.com/office/drawing/2014/main" xmlns="" id="{5EB59BF8-B27F-426C-BCF1-B71781AB5EAB}"/>
              </a:ext>
            </a:extLst>
          </p:cNvPr>
          <p:cNvGrpSpPr/>
          <p:nvPr/>
        </p:nvGrpSpPr>
        <p:grpSpPr>
          <a:xfrm>
            <a:off x="6585778" y="4285746"/>
            <a:ext cx="1941444" cy="923330"/>
            <a:chOff x="6663635" y="4285746"/>
            <a:chExt cx="1941444" cy="923330"/>
          </a:xfrm>
        </p:grpSpPr>
        <p:sp>
          <p:nvSpPr>
            <p:cNvPr id="30" name="文本框 29">
              <a:extLst>
                <a:ext uri="{FF2B5EF4-FFF2-40B4-BE49-F238E27FC236}">
                  <a16:creationId xmlns:a16="http://schemas.microsoft.com/office/drawing/2014/main" xmlns="" id="{FF39EA42-EC8A-4C72-A7A0-C8150A797BB1}"/>
                </a:ext>
              </a:extLst>
            </p:cNvPr>
            <p:cNvSpPr txBox="1"/>
            <p:nvPr/>
          </p:nvSpPr>
          <p:spPr>
            <a:xfrm>
              <a:off x="6845852"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31" name="文本框 30">
              <a:extLst>
                <a:ext uri="{FF2B5EF4-FFF2-40B4-BE49-F238E27FC236}">
                  <a16:creationId xmlns:a16="http://schemas.microsoft.com/office/drawing/2014/main" xmlns="" id="{2CD1C7CD-2139-44A5-963A-B31D5F904C04}"/>
                </a:ext>
              </a:extLst>
            </p:cNvPr>
            <p:cNvSpPr txBox="1"/>
            <p:nvPr/>
          </p:nvSpPr>
          <p:spPr>
            <a:xfrm>
              <a:off x="6663635"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7" name="组合 6">
            <a:extLst>
              <a:ext uri="{FF2B5EF4-FFF2-40B4-BE49-F238E27FC236}">
                <a16:creationId xmlns:a16="http://schemas.microsoft.com/office/drawing/2014/main" xmlns="" id="{C3171C1E-AAD0-4FF9-B0C0-2CF0E850CC10}"/>
              </a:ext>
            </a:extLst>
          </p:cNvPr>
          <p:cNvGrpSpPr/>
          <p:nvPr/>
        </p:nvGrpSpPr>
        <p:grpSpPr>
          <a:xfrm>
            <a:off x="9506779" y="4285746"/>
            <a:ext cx="1941444" cy="923330"/>
            <a:chOff x="9561444" y="4285746"/>
            <a:chExt cx="1941444" cy="923330"/>
          </a:xfrm>
        </p:grpSpPr>
        <p:sp>
          <p:nvSpPr>
            <p:cNvPr id="33" name="文本框 32">
              <a:extLst>
                <a:ext uri="{FF2B5EF4-FFF2-40B4-BE49-F238E27FC236}">
                  <a16:creationId xmlns:a16="http://schemas.microsoft.com/office/drawing/2014/main" xmlns="" id="{B3BB77B1-608B-4ECD-8420-CA49835A3AD8}"/>
                </a:ext>
              </a:extLst>
            </p:cNvPr>
            <p:cNvSpPr txBox="1"/>
            <p:nvPr/>
          </p:nvSpPr>
          <p:spPr>
            <a:xfrm>
              <a:off x="9743661"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34" name="文本框 33">
              <a:extLst>
                <a:ext uri="{FF2B5EF4-FFF2-40B4-BE49-F238E27FC236}">
                  <a16:creationId xmlns:a16="http://schemas.microsoft.com/office/drawing/2014/main" xmlns="" id="{8EF6EA39-2F22-46D6-9779-5968EB5C3BAB}"/>
                </a:ext>
              </a:extLst>
            </p:cNvPr>
            <p:cNvSpPr txBox="1"/>
            <p:nvPr/>
          </p:nvSpPr>
          <p:spPr>
            <a:xfrm>
              <a:off x="9561444"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sp>
        <p:nvSpPr>
          <p:cNvPr id="41" name="椭圆 40">
            <a:extLst>
              <a:ext uri="{FF2B5EF4-FFF2-40B4-BE49-F238E27FC236}">
                <a16:creationId xmlns:a16="http://schemas.microsoft.com/office/drawing/2014/main" xmlns="" id="{ACE13ECE-9A8B-415D-B2D3-491CF43E3A56}"/>
              </a:ext>
            </a:extLst>
          </p:cNvPr>
          <p:cNvSpPr/>
          <p:nvPr/>
        </p:nvSpPr>
        <p:spPr>
          <a:xfrm>
            <a:off x="822486" y="2414043"/>
            <a:ext cx="1784028" cy="17840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5551466-55C9-4E8B-BA9C-32A36F3EC98C}"/>
              </a:ext>
            </a:extLst>
          </p:cNvPr>
          <p:cNvSpPr/>
          <p:nvPr/>
        </p:nvSpPr>
        <p:spPr>
          <a:xfrm>
            <a:off x="3743486" y="2414043"/>
            <a:ext cx="1784028" cy="17840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1D8127B9-D4E2-4C0B-BCE7-6249F3A2FD9E}"/>
              </a:ext>
            </a:extLst>
          </p:cNvPr>
          <p:cNvSpPr/>
          <p:nvPr/>
        </p:nvSpPr>
        <p:spPr>
          <a:xfrm>
            <a:off x="6664486" y="2414043"/>
            <a:ext cx="1784028" cy="17840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CD1DEA54-744E-47D6-A63E-1A9EF7FFBA33}"/>
              </a:ext>
            </a:extLst>
          </p:cNvPr>
          <p:cNvSpPr/>
          <p:nvPr/>
        </p:nvSpPr>
        <p:spPr>
          <a:xfrm>
            <a:off x="9585487" y="2414043"/>
            <a:ext cx="1784028" cy="17840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215900" dist="38100" dir="5400000" sx="102000" sy="102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51DFC2DC-1A75-4E73-A614-14DB8596AD5A}"/>
              </a:ext>
            </a:extLst>
          </p:cNvPr>
          <p:cNvSpPr txBox="1"/>
          <p:nvPr/>
        </p:nvSpPr>
        <p:spPr>
          <a:xfrm>
            <a:off x="1186897" y="2996574"/>
            <a:ext cx="1028701" cy="584775"/>
          </a:xfrm>
          <a:prstGeom prst="rect">
            <a:avLst/>
          </a:prstGeom>
          <a:noFill/>
        </p:spPr>
        <p:txBody>
          <a:bodyPr wrap="square" rtlCol="0">
            <a:spAutoFit/>
          </a:bodyPr>
          <a:lstStyle/>
          <a:p>
            <a:pPr algn="ctr"/>
            <a:r>
              <a:rPr lang="en-US" altLang="zh-CN" sz="3200" dirty="0">
                <a:solidFill>
                  <a:schemeClr val="tx1">
                    <a:lumMod val="75000"/>
                    <a:lumOff val="25000"/>
                  </a:schemeClr>
                </a:solidFill>
              </a:rPr>
              <a:t>01</a:t>
            </a:r>
            <a:endParaRPr lang="zh-CN" altLang="en-US" sz="3200" dirty="0">
              <a:solidFill>
                <a:schemeClr val="tx1">
                  <a:lumMod val="75000"/>
                  <a:lumOff val="25000"/>
                </a:schemeClr>
              </a:solidFill>
            </a:endParaRPr>
          </a:p>
        </p:txBody>
      </p:sp>
      <p:sp>
        <p:nvSpPr>
          <p:cNvPr id="46" name="文本框 45">
            <a:extLst>
              <a:ext uri="{FF2B5EF4-FFF2-40B4-BE49-F238E27FC236}">
                <a16:creationId xmlns:a16="http://schemas.microsoft.com/office/drawing/2014/main" xmlns="" id="{A75E0B6A-7A95-44A5-A11A-96A214C115A5}"/>
              </a:ext>
            </a:extLst>
          </p:cNvPr>
          <p:cNvSpPr txBox="1"/>
          <p:nvPr/>
        </p:nvSpPr>
        <p:spPr>
          <a:xfrm>
            <a:off x="4107897" y="2996574"/>
            <a:ext cx="1028701" cy="584775"/>
          </a:xfrm>
          <a:prstGeom prst="rect">
            <a:avLst/>
          </a:prstGeom>
          <a:noFill/>
        </p:spPr>
        <p:txBody>
          <a:bodyPr wrap="square" rtlCol="0">
            <a:spAutoFit/>
          </a:bodyPr>
          <a:lstStyle/>
          <a:p>
            <a:pPr algn="ctr"/>
            <a:r>
              <a:rPr lang="en-US" altLang="zh-CN" sz="3200" dirty="0">
                <a:solidFill>
                  <a:schemeClr val="tx1">
                    <a:lumMod val="75000"/>
                    <a:lumOff val="25000"/>
                  </a:schemeClr>
                </a:solidFill>
              </a:rPr>
              <a:t>02</a:t>
            </a:r>
            <a:endParaRPr lang="zh-CN" altLang="en-US" sz="3200" dirty="0">
              <a:solidFill>
                <a:schemeClr val="tx1">
                  <a:lumMod val="75000"/>
                  <a:lumOff val="25000"/>
                </a:schemeClr>
              </a:solidFill>
            </a:endParaRPr>
          </a:p>
        </p:txBody>
      </p:sp>
      <p:sp>
        <p:nvSpPr>
          <p:cNvPr id="47" name="文本框 46">
            <a:extLst>
              <a:ext uri="{FF2B5EF4-FFF2-40B4-BE49-F238E27FC236}">
                <a16:creationId xmlns:a16="http://schemas.microsoft.com/office/drawing/2014/main" xmlns="" id="{89B3148C-832E-4649-A87D-E3D3B4D7ADAD}"/>
              </a:ext>
            </a:extLst>
          </p:cNvPr>
          <p:cNvSpPr txBox="1"/>
          <p:nvPr/>
        </p:nvSpPr>
        <p:spPr>
          <a:xfrm>
            <a:off x="7028897" y="2996574"/>
            <a:ext cx="1028701" cy="584775"/>
          </a:xfrm>
          <a:prstGeom prst="rect">
            <a:avLst/>
          </a:prstGeom>
          <a:noFill/>
        </p:spPr>
        <p:txBody>
          <a:bodyPr wrap="square" rtlCol="0">
            <a:spAutoFit/>
          </a:bodyPr>
          <a:lstStyle/>
          <a:p>
            <a:pPr algn="ctr"/>
            <a:r>
              <a:rPr lang="en-US" altLang="zh-CN" sz="3200" dirty="0">
                <a:solidFill>
                  <a:schemeClr val="tx1">
                    <a:lumMod val="75000"/>
                    <a:lumOff val="25000"/>
                  </a:schemeClr>
                </a:solidFill>
              </a:rPr>
              <a:t>03</a:t>
            </a:r>
            <a:endParaRPr lang="zh-CN" altLang="en-US" sz="3200" dirty="0">
              <a:solidFill>
                <a:schemeClr val="tx1">
                  <a:lumMod val="75000"/>
                  <a:lumOff val="25000"/>
                </a:schemeClr>
              </a:solidFill>
            </a:endParaRPr>
          </a:p>
        </p:txBody>
      </p:sp>
      <p:sp>
        <p:nvSpPr>
          <p:cNvPr id="48" name="文本框 47">
            <a:extLst>
              <a:ext uri="{FF2B5EF4-FFF2-40B4-BE49-F238E27FC236}">
                <a16:creationId xmlns:a16="http://schemas.microsoft.com/office/drawing/2014/main" xmlns="" id="{80705308-35BB-4A0A-9C44-90D03BCE3DCC}"/>
              </a:ext>
            </a:extLst>
          </p:cNvPr>
          <p:cNvSpPr txBox="1"/>
          <p:nvPr/>
        </p:nvSpPr>
        <p:spPr>
          <a:xfrm>
            <a:off x="9949898" y="2996574"/>
            <a:ext cx="1028701" cy="584775"/>
          </a:xfrm>
          <a:prstGeom prst="rect">
            <a:avLst/>
          </a:prstGeom>
          <a:noFill/>
        </p:spPr>
        <p:txBody>
          <a:bodyPr wrap="square" rtlCol="0">
            <a:spAutoFit/>
          </a:bodyPr>
          <a:lstStyle/>
          <a:p>
            <a:pPr algn="ctr"/>
            <a:r>
              <a:rPr lang="en-US" altLang="zh-CN" sz="3200" dirty="0">
                <a:solidFill>
                  <a:schemeClr val="tx1">
                    <a:lumMod val="75000"/>
                    <a:lumOff val="25000"/>
                  </a:schemeClr>
                </a:solidFill>
              </a:rPr>
              <a:t>04</a:t>
            </a:r>
            <a:endParaRPr lang="zh-CN" altLang="en-US" sz="3200" dirty="0">
              <a:solidFill>
                <a:schemeClr val="tx1">
                  <a:lumMod val="75000"/>
                  <a:lumOff val="25000"/>
                </a:schemeClr>
              </a:solidFill>
            </a:endParaRPr>
          </a:p>
        </p:txBody>
      </p:sp>
      <p:sp>
        <p:nvSpPr>
          <p:cNvPr id="49" name="文本框 48">
            <a:extLst>
              <a:ext uri="{FF2B5EF4-FFF2-40B4-BE49-F238E27FC236}">
                <a16:creationId xmlns:a16="http://schemas.microsoft.com/office/drawing/2014/main" xmlns="" id="{AE432E30-F640-403C-800D-E483C9B88B61}"/>
              </a:ext>
            </a:extLst>
          </p:cNvPr>
          <p:cNvSpPr txBox="1"/>
          <p:nvPr/>
        </p:nvSpPr>
        <p:spPr>
          <a:xfrm>
            <a:off x="4629426" y="1077544"/>
            <a:ext cx="2933148" cy="1107996"/>
          </a:xfrm>
          <a:prstGeom prst="rect">
            <a:avLst/>
          </a:prstGeom>
          <a:noFill/>
        </p:spPr>
        <p:txBody>
          <a:bodyPr wrap="square" rtlCol="0">
            <a:spAutoFit/>
          </a:bodyPr>
          <a:lstStyle/>
          <a:p>
            <a:pPr algn="dist"/>
            <a:r>
              <a:rPr lang="zh-CN" altLang="en-US" sz="6600" dirty="0">
                <a:solidFill>
                  <a:srgbClr val="F06767"/>
                </a:solidFill>
                <a:latin typeface="方正颜宋简体_中" panose="02000000000000000000" pitchFamily="2" charset="-122"/>
                <a:ea typeface="方正颜宋简体_中" panose="02000000000000000000" pitchFamily="2" charset="-122"/>
              </a:rPr>
              <a:t>目录</a:t>
            </a:r>
          </a:p>
        </p:txBody>
      </p:sp>
    </p:spTree>
    <p:extLst>
      <p:ext uri="{BB962C8B-B14F-4D97-AF65-F5344CB8AC3E}">
        <p14:creationId xmlns:p14="http://schemas.microsoft.com/office/powerpoint/2010/main" val="2097744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zoom-tool_72585">
            <a:extLst>
              <a:ext uri="{FF2B5EF4-FFF2-40B4-BE49-F238E27FC236}">
                <a16:creationId xmlns:a16="http://schemas.microsoft.com/office/drawing/2014/main" xmlns="" id="{11E9ED4B-331E-47E6-9722-78C241357447}"/>
              </a:ext>
            </a:extLst>
          </p:cNvPr>
          <p:cNvSpPr>
            <a:spLocks noChangeAspect="1"/>
          </p:cNvSpPr>
          <p:nvPr/>
        </p:nvSpPr>
        <p:spPr bwMode="auto">
          <a:xfrm>
            <a:off x="7888156" y="3176536"/>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EA5151"/>
          </a:solidFill>
          <a:ln>
            <a:noFill/>
          </a:ln>
        </p:spPr>
      </p:sp>
      <p:sp>
        <p:nvSpPr>
          <p:cNvPr id="52" name="new-email-envelope_20520">
            <a:extLst>
              <a:ext uri="{FF2B5EF4-FFF2-40B4-BE49-F238E27FC236}">
                <a16:creationId xmlns:a16="http://schemas.microsoft.com/office/drawing/2014/main" xmlns="" id="{FFB5FC00-7019-4BB2-8A76-88D032B6AEF6}"/>
              </a:ext>
            </a:extLst>
          </p:cNvPr>
          <p:cNvSpPr>
            <a:spLocks noChangeAspect="1"/>
          </p:cNvSpPr>
          <p:nvPr/>
        </p:nvSpPr>
        <p:spPr bwMode="auto">
          <a:xfrm>
            <a:off x="6828039" y="3383984"/>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EA5151"/>
          </a:solidFill>
          <a:ln>
            <a:noFill/>
          </a:ln>
        </p:spPr>
      </p:sp>
      <p:sp>
        <p:nvSpPr>
          <p:cNvPr id="53" name="world-wide-symbol_13448">
            <a:extLst>
              <a:ext uri="{FF2B5EF4-FFF2-40B4-BE49-F238E27FC236}">
                <a16:creationId xmlns:a16="http://schemas.microsoft.com/office/drawing/2014/main" xmlns="" id="{018D74E5-1659-4000-8C77-FE1200A2BEB8}"/>
              </a:ext>
            </a:extLst>
          </p:cNvPr>
          <p:cNvSpPr>
            <a:spLocks noChangeAspect="1"/>
          </p:cNvSpPr>
          <p:nvPr/>
        </p:nvSpPr>
        <p:spPr bwMode="auto">
          <a:xfrm>
            <a:off x="3769767" y="3159219"/>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EA5151"/>
          </a:solidFill>
          <a:ln>
            <a:noFill/>
          </a:ln>
        </p:spPr>
      </p:sp>
      <p:sp>
        <p:nvSpPr>
          <p:cNvPr id="54" name="workplace_198163">
            <a:extLst>
              <a:ext uri="{FF2B5EF4-FFF2-40B4-BE49-F238E27FC236}">
                <a16:creationId xmlns:a16="http://schemas.microsoft.com/office/drawing/2014/main" xmlns="" id="{7A5D8A0C-DFFE-46DB-84E6-1C78C3BC6CB7}"/>
              </a:ext>
            </a:extLst>
          </p:cNvPr>
          <p:cNvSpPr>
            <a:spLocks noChangeAspect="1"/>
          </p:cNvSpPr>
          <p:nvPr/>
        </p:nvSpPr>
        <p:spPr bwMode="auto">
          <a:xfrm>
            <a:off x="9748492" y="3155423"/>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rgbClr val="EA5151"/>
          </a:solidFill>
          <a:ln>
            <a:noFill/>
          </a:ln>
        </p:spPr>
      </p:sp>
      <p:sp>
        <p:nvSpPr>
          <p:cNvPr id="55" name="coins-stacks-of-dollars-hand-drawn-commercial-symbol_35718">
            <a:extLst>
              <a:ext uri="{FF2B5EF4-FFF2-40B4-BE49-F238E27FC236}">
                <a16:creationId xmlns:a16="http://schemas.microsoft.com/office/drawing/2014/main" xmlns="" id="{42D896AB-AB78-4B72-8504-F15F3EC4C274}"/>
              </a:ext>
            </a:extLst>
          </p:cNvPr>
          <p:cNvSpPr>
            <a:spLocks noChangeAspect="1"/>
          </p:cNvSpPr>
          <p:nvPr/>
        </p:nvSpPr>
        <p:spPr bwMode="auto">
          <a:xfrm>
            <a:off x="1937690" y="3180448"/>
            <a:ext cx="609684" cy="584660"/>
          </a:xfrm>
          <a:custGeom>
            <a:avLst/>
            <a:gdLst>
              <a:gd name="connsiteX0" fmla="*/ 425891 w 606568"/>
              <a:gd name="connsiteY0" fmla="*/ 420849 h 581671"/>
              <a:gd name="connsiteX1" fmla="*/ 426862 w 606568"/>
              <a:gd name="connsiteY1" fmla="*/ 470359 h 581671"/>
              <a:gd name="connsiteX2" fmla="*/ 438123 w 606568"/>
              <a:gd name="connsiteY2" fmla="*/ 466387 h 581671"/>
              <a:gd name="connsiteX3" fmla="*/ 453850 w 606568"/>
              <a:gd name="connsiteY3" fmla="*/ 439839 h 581671"/>
              <a:gd name="connsiteX4" fmla="*/ 449288 w 606568"/>
              <a:gd name="connsiteY4" fmla="*/ 430925 h 581671"/>
              <a:gd name="connsiteX5" fmla="*/ 425891 w 606568"/>
              <a:gd name="connsiteY5" fmla="*/ 420849 h 581671"/>
              <a:gd name="connsiteX6" fmla="*/ 392107 w 606568"/>
              <a:gd name="connsiteY6" fmla="*/ 352154 h 581671"/>
              <a:gd name="connsiteX7" fmla="*/ 381040 w 606568"/>
              <a:gd name="connsiteY7" fmla="*/ 355642 h 581671"/>
              <a:gd name="connsiteX8" fmla="*/ 375215 w 606568"/>
              <a:gd name="connsiteY8" fmla="*/ 360389 h 581671"/>
              <a:gd name="connsiteX9" fmla="*/ 373371 w 606568"/>
              <a:gd name="connsiteY9" fmla="*/ 367269 h 581671"/>
              <a:gd name="connsiteX10" fmla="*/ 387059 w 606568"/>
              <a:gd name="connsiteY10" fmla="*/ 381124 h 581671"/>
              <a:gd name="connsiteX11" fmla="*/ 393369 w 606568"/>
              <a:gd name="connsiteY11" fmla="*/ 382577 h 581671"/>
              <a:gd name="connsiteX12" fmla="*/ 392690 w 606568"/>
              <a:gd name="connsiteY12" fmla="*/ 367559 h 581671"/>
              <a:gd name="connsiteX13" fmla="*/ 392107 w 606568"/>
              <a:gd name="connsiteY13" fmla="*/ 352154 h 581671"/>
              <a:gd name="connsiteX14" fmla="*/ 404825 w 606568"/>
              <a:gd name="connsiteY14" fmla="*/ 306325 h 581671"/>
              <a:gd name="connsiteX15" fmla="*/ 421814 w 606568"/>
              <a:gd name="connsiteY15" fmla="*/ 322021 h 581671"/>
              <a:gd name="connsiteX16" fmla="*/ 421814 w 606568"/>
              <a:gd name="connsiteY16" fmla="*/ 322215 h 581671"/>
              <a:gd name="connsiteX17" fmla="*/ 448899 w 606568"/>
              <a:gd name="connsiteY17" fmla="*/ 330451 h 581671"/>
              <a:gd name="connsiteX18" fmla="*/ 455306 w 606568"/>
              <a:gd name="connsiteY18" fmla="*/ 335780 h 581671"/>
              <a:gd name="connsiteX19" fmla="*/ 457928 w 606568"/>
              <a:gd name="connsiteY19" fmla="*/ 349150 h 581671"/>
              <a:gd name="connsiteX20" fmla="*/ 438220 w 606568"/>
              <a:gd name="connsiteY20" fmla="*/ 359614 h 581671"/>
              <a:gd name="connsiteX21" fmla="*/ 423173 w 606568"/>
              <a:gd name="connsiteY21" fmla="*/ 354285 h 581671"/>
              <a:gd name="connsiteX22" fmla="*/ 424144 w 606568"/>
              <a:gd name="connsiteY22" fmla="*/ 375407 h 581671"/>
              <a:gd name="connsiteX23" fmla="*/ 424629 w 606568"/>
              <a:gd name="connsiteY23" fmla="*/ 388681 h 581671"/>
              <a:gd name="connsiteX24" fmla="*/ 469286 w 606568"/>
              <a:gd name="connsiteY24" fmla="*/ 407187 h 581671"/>
              <a:gd name="connsiteX25" fmla="*/ 473363 w 606568"/>
              <a:gd name="connsiteY25" fmla="*/ 410966 h 581671"/>
              <a:gd name="connsiteX26" fmla="*/ 484528 w 606568"/>
              <a:gd name="connsiteY26" fmla="*/ 437126 h 581671"/>
              <a:gd name="connsiteX27" fmla="*/ 460258 w 606568"/>
              <a:gd name="connsiteY27" fmla="*/ 488671 h 581671"/>
              <a:gd name="connsiteX28" fmla="*/ 427153 w 606568"/>
              <a:gd name="connsiteY28" fmla="*/ 501558 h 581671"/>
              <a:gd name="connsiteX29" fmla="*/ 427153 w 606568"/>
              <a:gd name="connsiteY29" fmla="*/ 502527 h 581671"/>
              <a:gd name="connsiteX30" fmla="*/ 412397 w 606568"/>
              <a:gd name="connsiteY30" fmla="*/ 516963 h 581671"/>
              <a:gd name="connsiteX31" fmla="*/ 400456 w 606568"/>
              <a:gd name="connsiteY31" fmla="*/ 512119 h 581671"/>
              <a:gd name="connsiteX32" fmla="*/ 396087 w 606568"/>
              <a:gd name="connsiteY32" fmla="*/ 501073 h 581671"/>
              <a:gd name="connsiteX33" fmla="*/ 395990 w 606568"/>
              <a:gd name="connsiteY33" fmla="*/ 496035 h 581671"/>
              <a:gd name="connsiteX34" fmla="*/ 350751 w 606568"/>
              <a:gd name="connsiteY34" fmla="*/ 466484 h 581671"/>
              <a:gd name="connsiteX35" fmla="*/ 347936 w 606568"/>
              <a:gd name="connsiteY35" fmla="*/ 450691 h 581671"/>
              <a:gd name="connsiteX36" fmla="*/ 362983 w 606568"/>
              <a:gd name="connsiteY36" fmla="*/ 440711 h 581671"/>
              <a:gd name="connsiteX37" fmla="*/ 374050 w 606568"/>
              <a:gd name="connsiteY37" fmla="*/ 445749 h 581671"/>
              <a:gd name="connsiteX38" fmla="*/ 395699 w 606568"/>
              <a:gd name="connsiteY38" fmla="*/ 462317 h 581671"/>
              <a:gd name="connsiteX39" fmla="*/ 394631 w 606568"/>
              <a:gd name="connsiteY39" fmla="*/ 414841 h 581671"/>
              <a:gd name="connsiteX40" fmla="*/ 371817 w 606568"/>
              <a:gd name="connsiteY40" fmla="*/ 409028 h 581671"/>
              <a:gd name="connsiteX41" fmla="*/ 370555 w 606568"/>
              <a:gd name="connsiteY41" fmla="*/ 408447 h 581671"/>
              <a:gd name="connsiteX42" fmla="*/ 364439 w 606568"/>
              <a:gd name="connsiteY42" fmla="*/ 405346 h 581671"/>
              <a:gd name="connsiteX43" fmla="*/ 358420 w 606568"/>
              <a:gd name="connsiteY43" fmla="*/ 400889 h 581671"/>
              <a:gd name="connsiteX44" fmla="*/ 344441 w 606568"/>
              <a:gd name="connsiteY44" fmla="*/ 380058 h 581671"/>
              <a:gd name="connsiteX45" fmla="*/ 343082 w 606568"/>
              <a:gd name="connsiteY45" fmla="*/ 375407 h 581671"/>
              <a:gd name="connsiteX46" fmla="*/ 347547 w 606568"/>
              <a:gd name="connsiteY46" fmla="*/ 344209 h 581671"/>
              <a:gd name="connsiteX47" fmla="*/ 351236 w 606568"/>
              <a:gd name="connsiteY47" fmla="*/ 339364 h 581671"/>
              <a:gd name="connsiteX48" fmla="*/ 359294 w 606568"/>
              <a:gd name="connsiteY48" fmla="*/ 332291 h 581671"/>
              <a:gd name="connsiteX49" fmla="*/ 365993 w 606568"/>
              <a:gd name="connsiteY49" fmla="*/ 328222 h 581671"/>
              <a:gd name="connsiteX50" fmla="*/ 372788 w 606568"/>
              <a:gd name="connsiteY50" fmla="*/ 325219 h 581671"/>
              <a:gd name="connsiteX51" fmla="*/ 381331 w 606568"/>
              <a:gd name="connsiteY51" fmla="*/ 322699 h 581671"/>
              <a:gd name="connsiteX52" fmla="*/ 390748 w 606568"/>
              <a:gd name="connsiteY52" fmla="*/ 321052 h 581671"/>
              <a:gd name="connsiteX53" fmla="*/ 390748 w 606568"/>
              <a:gd name="connsiteY53" fmla="*/ 320859 h 581671"/>
              <a:gd name="connsiteX54" fmla="*/ 394243 w 606568"/>
              <a:gd name="connsiteY54" fmla="*/ 310491 h 581671"/>
              <a:gd name="connsiteX55" fmla="*/ 404825 w 606568"/>
              <a:gd name="connsiteY55" fmla="*/ 306325 h 581671"/>
              <a:gd name="connsiteX56" fmla="*/ 406108 w 606568"/>
              <a:gd name="connsiteY56" fmla="*/ 283044 h 581671"/>
              <a:gd name="connsiteX57" fmla="*/ 383596 w 606568"/>
              <a:gd name="connsiteY57" fmla="*/ 285467 h 581671"/>
              <a:gd name="connsiteX58" fmla="*/ 378162 w 606568"/>
              <a:gd name="connsiteY58" fmla="*/ 286823 h 581671"/>
              <a:gd name="connsiteX59" fmla="*/ 372922 w 606568"/>
              <a:gd name="connsiteY59" fmla="*/ 288276 h 581671"/>
              <a:gd name="connsiteX60" fmla="*/ 366227 w 606568"/>
              <a:gd name="connsiteY60" fmla="*/ 290602 h 581671"/>
              <a:gd name="connsiteX61" fmla="*/ 359434 w 606568"/>
              <a:gd name="connsiteY61" fmla="*/ 293121 h 581671"/>
              <a:gd name="connsiteX62" fmla="*/ 314215 w 606568"/>
              <a:gd name="connsiteY62" fmla="*/ 326356 h 581671"/>
              <a:gd name="connsiteX63" fmla="*/ 293838 w 606568"/>
              <a:gd name="connsiteY63" fmla="*/ 356781 h 581671"/>
              <a:gd name="connsiteX64" fmla="*/ 289859 w 606568"/>
              <a:gd name="connsiteY64" fmla="*/ 365792 h 581671"/>
              <a:gd name="connsiteX65" fmla="*/ 286754 w 606568"/>
              <a:gd name="connsiteY65" fmla="*/ 374221 h 581671"/>
              <a:gd name="connsiteX66" fmla="*/ 281514 w 606568"/>
              <a:gd name="connsiteY66" fmla="*/ 396023 h 581671"/>
              <a:gd name="connsiteX67" fmla="*/ 280738 w 606568"/>
              <a:gd name="connsiteY67" fmla="*/ 403774 h 581671"/>
              <a:gd name="connsiteX68" fmla="*/ 280253 w 606568"/>
              <a:gd name="connsiteY68" fmla="*/ 411429 h 581671"/>
              <a:gd name="connsiteX69" fmla="*/ 281417 w 606568"/>
              <a:gd name="connsiteY69" fmla="*/ 433327 h 581671"/>
              <a:gd name="connsiteX70" fmla="*/ 285978 w 606568"/>
              <a:gd name="connsiteY70" fmla="*/ 453481 h 581671"/>
              <a:gd name="connsiteX71" fmla="*/ 288016 w 606568"/>
              <a:gd name="connsiteY71" fmla="*/ 459876 h 581671"/>
              <a:gd name="connsiteX72" fmla="*/ 290345 w 606568"/>
              <a:gd name="connsiteY72" fmla="*/ 466174 h 581671"/>
              <a:gd name="connsiteX73" fmla="*/ 407564 w 606568"/>
              <a:gd name="connsiteY73" fmla="*/ 548049 h 581671"/>
              <a:gd name="connsiteX74" fmla="*/ 424642 w 606568"/>
              <a:gd name="connsiteY74" fmla="*/ 546789 h 581671"/>
              <a:gd name="connsiteX75" fmla="*/ 510518 w 606568"/>
              <a:gd name="connsiteY75" fmla="*/ 494660 h 581671"/>
              <a:gd name="connsiteX76" fmla="*/ 530119 w 606568"/>
              <a:gd name="connsiteY76" fmla="*/ 399995 h 581671"/>
              <a:gd name="connsiteX77" fmla="*/ 530022 w 606568"/>
              <a:gd name="connsiteY77" fmla="*/ 398639 h 581671"/>
              <a:gd name="connsiteX78" fmla="*/ 520707 w 606568"/>
              <a:gd name="connsiteY78" fmla="*/ 368602 h 581671"/>
              <a:gd name="connsiteX79" fmla="*/ 499747 w 606568"/>
              <a:gd name="connsiteY79" fmla="*/ 332654 h 581671"/>
              <a:gd name="connsiteX80" fmla="*/ 468308 w 606568"/>
              <a:gd name="connsiteY80" fmla="*/ 302811 h 581671"/>
              <a:gd name="connsiteX81" fmla="*/ 406108 w 606568"/>
              <a:gd name="connsiteY81" fmla="*/ 283044 h 581671"/>
              <a:gd name="connsiteX82" fmla="*/ 406108 w 606568"/>
              <a:gd name="connsiteY82" fmla="*/ 249519 h 581671"/>
              <a:gd name="connsiteX83" fmla="*/ 465397 w 606568"/>
              <a:gd name="connsiteY83" fmla="*/ 263181 h 581671"/>
              <a:gd name="connsiteX84" fmla="*/ 512168 w 606568"/>
              <a:gd name="connsiteY84" fmla="*/ 296222 h 581671"/>
              <a:gd name="connsiteX85" fmla="*/ 534971 w 606568"/>
              <a:gd name="connsiteY85" fmla="*/ 323740 h 581671"/>
              <a:gd name="connsiteX86" fmla="*/ 551758 w 606568"/>
              <a:gd name="connsiteY86" fmla="*/ 355424 h 581671"/>
              <a:gd name="connsiteX87" fmla="*/ 557483 w 606568"/>
              <a:gd name="connsiteY87" fmla="*/ 371121 h 581671"/>
              <a:gd name="connsiteX88" fmla="*/ 561559 w 606568"/>
              <a:gd name="connsiteY88" fmla="*/ 385946 h 581671"/>
              <a:gd name="connsiteX89" fmla="*/ 563014 w 606568"/>
              <a:gd name="connsiteY89" fmla="*/ 392341 h 581671"/>
              <a:gd name="connsiteX90" fmla="*/ 537591 w 606568"/>
              <a:gd name="connsiteY90" fmla="*/ 514524 h 581671"/>
              <a:gd name="connsiteX91" fmla="*/ 429397 w 606568"/>
              <a:gd name="connsiteY91" fmla="*/ 580121 h 581671"/>
              <a:gd name="connsiteX92" fmla="*/ 407564 w 606568"/>
              <a:gd name="connsiteY92" fmla="*/ 581671 h 581671"/>
              <a:gd name="connsiteX93" fmla="*/ 258808 w 606568"/>
              <a:gd name="connsiteY93" fmla="*/ 477607 h 581671"/>
              <a:gd name="connsiteX94" fmla="*/ 256382 w 606568"/>
              <a:gd name="connsiteY94" fmla="*/ 471309 h 581671"/>
              <a:gd name="connsiteX95" fmla="*/ 254248 w 606568"/>
              <a:gd name="connsiteY95" fmla="*/ 464914 h 581671"/>
              <a:gd name="connsiteX96" fmla="*/ 248134 w 606568"/>
              <a:gd name="connsiteY96" fmla="*/ 438171 h 581671"/>
              <a:gd name="connsiteX97" fmla="*/ 246679 w 606568"/>
              <a:gd name="connsiteY97" fmla="*/ 423734 h 581671"/>
              <a:gd name="connsiteX98" fmla="*/ 246485 w 606568"/>
              <a:gd name="connsiteY98" fmla="*/ 416855 h 581671"/>
              <a:gd name="connsiteX99" fmla="*/ 246582 w 606568"/>
              <a:gd name="connsiteY99" fmla="*/ 409781 h 581671"/>
              <a:gd name="connsiteX100" fmla="*/ 249299 w 606568"/>
              <a:gd name="connsiteY100" fmla="*/ 385558 h 581671"/>
              <a:gd name="connsiteX101" fmla="*/ 249299 w 606568"/>
              <a:gd name="connsiteY101" fmla="*/ 385461 h 581671"/>
              <a:gd name="connsiteX102" fmla="*/ 250754 w 606568"/>
              <a:gd name="connsiteY102" fmla="*/ 378194 h 581671"/>
              <a:gd name="connsiteX103" fmla="*/ 252695 w 606568"/>
              <a:gd name="connsiteY103" fmla="*/ 370830 h 581671"/>
              <a:gd name="connsiteX104" fmla="*/ 277633 w 606568"/>
              <a:gd name="connsiteY104" fmla="*/ 318604 h 581671"/>
              <a:gd name="connsiteX105" fmla="*/ 286269 w 606568"/>
              <a:gd name="connsiteY105" fmla="*/ 307365 h 581671"/>
              <a:gd name="connsiteX106" fmla="*/ 301989 w 606568"/>
              <a:gd name="connsiteY106" fmla="*/ 291086 h 581671"/>
              <a:gd name="connsiteX107" fmla="*/ 305482 w 606568"/>
              <a:gd name="connsiteY107" fmla="*/ 287986 h 581671"/>
              <a:gd name="connsiteX108" fmla="*/ 312275 w 606568"/>
              <a:gd name="connsiteY108" fmla="*/ 282463 h 581671"/>
              <a:gd name="connsiteX109" fmla="*/ 314118 w 606568"/>
              <a:gd name="connsiteY109" fmla="*/ 281009 h 581671"/>
              <a:gd name="connsiteX110" fmla="*/ 318970 w 606568"/>
              <a:gd name="connsiteY110" fmla="*/ 277521 h 581671"/>
              <a:gd name="connsiteX111" fmla="*/ 346917 w 606568"/>
              <a:gd name="connsiteY111" fmla="*/ 262018 h 581671"/>
              <a:gd name="connsiteX112" fmla="*/ 359628 w 606568"/>
              <a:gd name="connsiteY112" fmla="*/ 257174 h 581671"/>
              <a:gd name="connsiteX113" fmla="*/ 366421 w 606568"/>
              <a:gd name="connsiteY113" fmla="*/ 255139 h 581671"/>
              <a:gd name="connsiteX114" fmla="*/ 373116 w 606568"/>
              <a:gd name="connsiteY114" fmla="*/ 253395 h 581671"/>
              <a:gd name="connsiteX115" fmla="*/ 376707 w 606568"/>
              <a:gd name="connsiteY115" fmla="*/ 252523 h 581671"/>
              <a:gd name="connsiteX116" fmla="*/ 384178 w 606568"/>
              <a:gd name="connsiteY116" fmla="*/ 251263 h 581671"/>
              <a:gd name="connsiteX117" fmla="*/ 406108 w 606568"/>
              <a:gd name="connsiteY117" fmla="*/ 249519 h 581671"/>
              <a:gd name="connsiteX118" fmla="*/ 43372 w 606568"/>
              <a:gd name="connsiteY118" fmla="*/ 175759 h 581671"/>
              <a:gd name="connsiteX119" fmla="*/ 43760 w 606568"/>
              <a:gd name="connsiteY119" fmla="*/ 214418 h 581671"/>
              <a:gd name="connsiteX120" fmla="*/ 202404 w 606568"/>
              <a:gd name="connsiteY120" fmla="*/ 246489 h 581671"/>
              <a:gd name="connsiteX121" fmla="*/ 313794 w 606568"/>
              <a:gd name="connsiteY121" fmla="*/ 223235 h 581671"/>
              <a:gd name="connsiteX122" fmla="*/ 319519 w 606568"/>
              <a:gd name="connsiteY122" fmla="*/ 220716 h 581671"/>
              <a:gd name="connsiteX123" fmla="*/ 319907 w 606568"/>
              <a:gd name="connsiteY123" fmla="*/ 181185 h 581671"/>
              <a:gd name="connsiteX124" fmla="*/ 313212 w 606568"/>
              <a:gd name="connsiteY124" fmla="*/ 184092 h 581671"/>
              <a:gd name="connsiteX125" fmla="*/ 186103 w 606568"/>
              <a:gd name="connsiteY125" fmla="*/ 211124 h 581671"/>
              <a:gd name="connsiteX126" fmla="*/ 43372 w 606568"/>
              <a:gd name="connsiteY126" fmla="*/ 175759 h 581671"/>
              <a:gd name="connsiteX127" fmla="*/ 321654 w 606568"/>
              <a:gd name="connsiteY127" fmla="*/ 100088 h 581671"/>
              <a:gd name="connsiteX128" fmla="*/ 311465 w 606568"/>
              <a:gd name="connsiteY128" fmla="*/ 105901 h 581671"/>
              <a:gd name="connsiteX129" fmla="*/ 182804 w 606568"/>
              <a:gd name="connsiteY129" fmla="*/ 137875 h 581671"/>
              <a:gd name="connsiteX130" fmla="*/ 41723 w 606568"/>
              <a:gd name="connsiteY130" fmla="*/ 102026 h 581671"/>
              <a:gd name="connsiteX131" fmla="*/ 42208 w 606568"/>
              <a:gd name="connsiteY131" fmla="*/ 127508 h 581671"/>
              <a:gd name="connsiteX132" fmla="*/ 44828 w 606568"/>
              <a:gd name="connsiteY132" fmla="*/ 128864 h 581671"/>
              <a:gd name="connsiteX133" fmla="*/ 186200 w 606568"/>
              <a:gd name="connsiteY133" fmla="*/ 169752 h 581671"/>
              <a:gd name="connsiteX134" fmla="*/ 312339 w 606568"/>
              <a:gd name="connsiteY134" fmla="*/ 138553 h 581671"/>
              <a:gd name="connsiteX135" fmla="*/ 320877 w 606568"/>
              <a:gd name="connsiteY135" fmla="*/ 134096 h 581671"/>
              <a:gd name="connsiteX136" fmla="*/ 321654 w 606568"/>
              <a:gd name="connsiteY136" fmla="*/ 100088 h 581671"/>
              <a:gd name="connsiteX137" fmla="*/ 170869 w 606568"/>
              <a:gd name="connsiteY137" fmla="*/ 41275 h 581671"/>
              <a:gd name="connsiteX138" fmla="*/ 58800 w 606568"/>
              <a:gd name="connsiteY138" fmla="*/ 63948 h 581671"/>
              <a:gd name="connsiteX139" fmla="*/ 186685 w 606568"/>
              <a:gd name="connsiteY139" fmla="*/ 96890 h 581671"/>
              <a:gd name="connsiteX140" fmla="*/ 296814 w 606568"/>
              <a:gd name="connsiteY140" fmla="*/ 67823 h 581671"/>
              <a:gd name="connsiteX141" fmla="*/ 170869 w 606568"/>
              <a:gd name="connsiteY141" fmla="*/ 41275 h 581671"/>
              <a:gd name="connsiteX142" fmla="*/ 448008 w 606568"/>
              <a:gd name="connsiteY142" fmla="*/ 35047 h 581671"/>
              <a:gd name="connsiteX143" fmla="*/ 509638 w 606568"/>
              <a:gd name="connsiteY143" fmla="*/ 41805 h 581671"/>
              <a:gd name="connsiteX144" fmla="*/ 570201 w 606568"/>
              <a:gd name="connsiteY144" fmla="*/ 59924 h 581671"/>
              <a:gd name="connsiteX145" fmla="*/ 605627 w 606568"/>
              <a:gd name="connsiteY145" fmla="*/ 86859 h 581671"/>
              <a:gd name="connsiteX146" fmla="*/ 603880 w 606568"/>
              <a:gd name="connsiteY146" fmla="*/ 143248 h 581671"/>
              <a:gd name="connsiteX147" fmla="*/ 602230 w 606568"/>
              <a:gd name="connsiteY147" fmla="*/ 349137 h 581671"/>
              <a:gd name="connsiteX148" fmla="*/ 601453 w 606568"/>
              <a:gd name="connsiteY148" fmla="*/ 354272 h 581671"/>
              <a:gd name="connsiteX149" fmla="*/ 595727 w 606568"/>
              <a:gd name="connsiteY149" fmla="*/ 364058 h 581671"/>
              <a:gd name="connsiteX150" fmla="*/ 576122 w 606568"/>
              <a:gd name="connsiteY150" fmla="*/ 377525 h 581671"/>
              <a:gd name="connsiteX151" fmla="*/ 567193 w 606568"/>
              <a:gd name="connsiteY151" fmla="*/ 346133 h 581671"/>
              <a:gd name="connsiteX152" fmla="*/ 569231 w 606568"/>
              <a:gd name="connsiteY152" fmla="*/ 343033 h 581671"/>
              <a:gd name="connsiteX153" fmla="*/ 569425 w 606568"/>
              <a:gd name="connsiteY153" fmla="*/ 308734 h 581671"/>
              <a:gd name="connsiteX154" fmla="*/ 552828 w 606568"/>
              <a:gd name="connsiteY154" fmla="*/ 316873 h 581671"/>
              <a:gd name="connsiteX155" fmla="*/ 532641 w 606568"/>
              <a:gd name="connsiteY155" fmla="*/ 289453 h 581671"/>
              <a:gd name="connsiteX156" fmla="*/ 569522 w 606568"/>
              <a:gd name="connsiteY156" fmla="*/ 270269 h 581671"/>
              <a:gd name="connsiteX157" fmla="*/ 569619 w 606568"/>
              <a:gd name="connsiteY157" fmla="*/ 246144 h 581671"/>
              <a:gd name="connsiteX158" fmla="*/ 502165 w 606568"/>
              <a:gd name="connsiteY158" fmla="*/ 262034 h 581671"/>
              <a:gd name="connsiteX159" fmla="*/ 403265 w 606568"/>
              <a:gd name="connsiteY159" fmla="*/ 229866 h 581671"/>
              <a:gd name="connsiteX160" fmla="*/ 379390 w 606568"/>
              <a:gd name="connsiteY160" fmla="*/ 231610 h 581671"/>
              <a:gd name="connsiteX161" fmla="*/ 373275 w 606568"/>
              <a:gd name="connsiteY161" fmla="*/ 232676 h 581671"/>
              <a:gd name="connsiteX162" fmla="*/ 373469 w 606568"/>
              <a:gd name="connsiteY162" fmla="*/ 214267 h 581671"/>
              <a:gd name="connsiteX163" fmla="*/ 570007 w 606568"/>
              <a:gd name="connsiteY163" fmla="*/ 210295 h 581671"/>
              <a:gd name="connsiteX164" fmla="*/ 570395 w 606568"/>
              <a:gd name="connsiteY164" fmla="*/ 178903 h 581671"/>
              <a:gd name="connsiteX165" fmla="*/ 373857 w 606568"/>
              <a:gd name="connsiteY165" fmla="*/ 186945 h 581671"/>
              <a:gd name="connsiteX166" fmla="*/ 374440 w 606568"/>
              <a:gd name="connsiteY166" fmla="*/ 151677 h 581671"/>
              <a:gd name="connsiteX167" fmla="*/ 571172 w 606568"/>
              <a:gd name="connsiteY167" fmla="*/ 141601 h 581671"/>
              <a:gd name="connsiteX168" fmla="*/ 571754 w 606568"/>
              <a:gd name="connsiteY168" fmla="*/ 114472 h 581671"/>
              <a:gd name="connsiteX169" fmla="*/ 375119 w 606568"/>
              <a:gd name="connsiteY169" fmla="*/ 129587 h 581671"/>
              <a:gd name="connsiteX170" fmla="*/ 376284 w 606568"/>
              <a:gd name="connsiteY170" fmla="*/ 113503 h 581671"/>
              <a:gd name="connsiteX171" fmla="*/ 377545 w 606568"/>
              <a:gd name="connsiteY171" fmla="*/ 94804 h 581671"/>
              <a:gd name="connsiteX172" fmla="*/ 551664 w 606568"/>
              <a:gd name="connsiteY172" fmla="*/ 88893 h 581671"/>
              <a:gd name="connsiteX173" fmla="*/ 377837 w 606568"/>
              <a:gd name="connsiteY173" fmla="*/ 78817 h 581671"/>
              <a:gd name="connsiteX174" fmla="*/ 376672 w 606568"/>
              <a:gd name="connsiteY174" fmla="*/ 63315 h 581671"/>
              <a:gd name="connsiteX175" fmla="*/ 368422 w 606568"/>
              <a:gd name="connsiteY175" fmla="*/ 47037 h 581671"/>
              <a:gd name="connsiteX176" fmla="*/ 386378 w 606568"/>
              <a:gd name="connsiteY176" fmla="*/ 42096 h 581671"/>
              <a:gd name="connsiteX177" fmla="*/ 448008 w 606568"/>
              <a:gd name="connsiteY177" fmla="*/ 35047 h 581671"/>
              <a:gd name="connsiteX178" fmla="*/ 170287 w 606568"/>
              <a:gd name="connsiteY178" fmla="*/ 0 h 581671"/>
              <a:gd name="connsiteX179" fmla="*/ 245000 w 606568"/>
              <a:gd name="connsiteY179" fmla="*/ 8623 h 581671"/>
              <a:gd name="connsiteX180" fmla="*/ 319713 w 606568"/>
              <a:gd name="connsiteY180" fmla="*/ 31392 h 581671"/>
              <a:gd name="connsiteX181" fmla="*/ 354547 w 606568"/>
              <a:gd name="connsiteY181" fmla="*/ 51836 h 581671"/>
              <a:gd name="connsiteX182" fmla="*/ 363377 w 606568"/>
              <a:gd name="connsiteY182" fmla="*/ 65304 h 581671"/>
              <a:gd name="connsiteX183" fmla="*/ 364541 w 606568"/>
              <a:gd name="connsiteY183" fmla="*/ 83423 h 581671"/>
              <a:gd name="connsiteX184" fmla="*/ 364347 w 606568"/>
              <a:gd name="connsiteY184" fmla="*/ 88655 h 581671"/>
              <a:gd name="connsiteX185" fmla="*/ 361921 w 606568"/>
              <a:gd name="connsiteY185" fmla="*/ 124213 h 581671"/>
              <a:gd name="connsiteX186" fmla="*/ 361242 w 606568"/>
              <a:gd name="connsiteY186" fmla="*/ 136228 h 581671"/>
              <a:gd name="connsiteX187" fmla="*/ 361145 w 606568"/>
              <a:gd name="connsiteY187" fmla="*/ 145239 h 581671"/>
              <a:gd name="connsiteX188" fmla="*/ 360466 w 606568"/>
              <a:gd name="connsiteY188" fmla="*/ 181476 h 581671"/>
              <a:gd name="connsiteX189" fmla="*/ 360078 w 606568"/>
              <a:gd name="connsiteY189" fmla="*/ 209961 h 581671"/>
              <a:gd name="connsiteX190" fmla="*/ 359787 w 606568"/>
              <a:gd name="connsiteY190" fmla="*/ 235637 h 581671"/>
              <a:gd name="connsiteX191" fmla="*/ 313988 w 606568"/>
              <a:gd name="connsiteY191" fmla="*/ 255597 h 581671"/>
              <a:gd name="connsiteX192" fmla="*/ 287111 w 606568"/>
              <a:gd name="connsiteY192" fmla="*/ 276428 h 581671"/>
              <a:gd name="connsiteX193" fmla="*/ 201725 w 606568"/>
              <a:gd name="connsiteY193" fmla="*/ 287571 h 581671"/>
              <a:gd name="connsiteX194" fmla="*/ 44246 w 606568"/>
              <a:gd name="connsiteY194" fmla="*/ 258407 h 581671"/>
              <a:gd name="connsiteX195" fmla="*/ 44440 w 606568"/>
              <a:gd name="connsiteY195" fmla="*/ 299101 h 581671"/>
              <a:gd name="connsiteX196" fmla="*/ 48903 w 606568"/>
              <a:gd name="connsiteY196" fmla="*/ 300942 h 581671"/>
              <a:gd name="connsiteX197" fmla="*/ 184551 w 606568"/>
              <a:gd name="connsiteY197" fmla="*/ 337566 h 581671"/>
              <a:gd name="connsiteX198" fmla="*/ 249172 w 606568"/>
              <a:gd name="connsiteY198" fmla="*/ 328652 h 581671"/>
              <a:gd name="connsiteX199" fmla="*/ 234036 w 606568"/>
              <a:gd name="connsiteY199" fmla="*/ 374675 h 581671"/>
              <a:gd name="connsiteX200" fmla="*/ 185618 w 606568"/>
              <a:gd name="connsiteY200" fmla="*/ 378842 h 581671"/>
              <a:gd name="connsiteX201" fmla="*/ 44537 w 606568"/>
              <a:gd name="connsiteY201" fmla="*/ 345027 h 581671"/>
              <a:gd name="connsiteX202" fmla="*/ 44731 w 606568"/>
              <a:gd name="connsiteY202" fmla="*/ 387852 h 581671"/>
              <a:gd name="connsiteX203" fmla="*/ 85580 w 606568"/>
              <a:gd name="connsiteY203" fmla="*/ 412560 h 581671"/>
              <a:gd name="connsiteX204" fmla="*/ 128176 w 606568"/>
              <a:gd name="connsiteY204" fmla="*/ 426609 h 581671"/>
              <a:gd name="connsiteX205" fmla="*/ 180669 w 606568"/>
              <a:gd name="connsiteY205" fmla="*/ 432035 h 581671"/>
              <a:gd name="connsiteX206" fmla="*/ 190469 w 606568"/>
              <a:gd name="connsiteY206" fmla="*/ 431841 h 581671"/>
              <a:gd name="connsiteX207" fmla="*/ 230446 w 606568"/>
              <a:gd name="connsiteY207" fmla="*/ 427481 h 581671"/>
              <a:gd name="connsiteX208" fmla="*/ 231610 w 606568"/>
              <a:gd name="connsiteY208" fmla="*/ 427287 h 581671"/>
              <a:gd name="connsiteX209" fmla="*/ 232677 w 606568"/>
              <a:gd name="connsiteY209" fmla="*/ 436298 h 581671"/>
              <a:gd name="connsiteX210" fmla="*/ 240149 w 606568"/>
              <a:gd name="connsiteY210" fmla="*/ 468272 h 581671"/>
              <a:gd name="connsiteX211" fmla="*/ 186394 w 606568"/>
              <a:gd name="connsiteY211" fmla="*/ 473988 h 581671"/>
              <a:gd name="connsiteX212" fmla="*/ 12032 w 606568"/>
              <a:gd name="connsiteY212" fmla="*/ 414400 h 581671"/>
              <a:gd name="connsiteX213" fmla="*/ 5046 w 606568"/>
              <a:gd name="connsiteY213" fmla="*/ 401998 h 581671"/>
              <a:gd name="connsiteX214" fmla="*/ 4075 w 606568"/>
              <a:gd name="connsiteY214" fmla="*/ 395507 h 581671"/>
              <a:gd name="connsiteX215" fmla="*/ 0 w 606568"/>
              <a:gd name="connsiteY215" fmla="*/ 65885 h 581671"/>
              <a:gd name="connsiteX216" fmla="*/ 388 w 606568"/>
              <a:gd name="connsiteY216" fmla="*/ 61332 h 581671"/>
              <a:gd name="connsiteX217" fmla="*/ 10091 w 606568"/>
              <a:gd name="connsiteY217" fmla="*/ 41760 h 581671"/>
              <a:gd name="connsiteX218" fmla="*/ 93052 w 606568"/>
              <a:gd name="connsiteY218" fmla="*/ 8914 h 581671"/>
              <a:gd name="connsiteX219" fmla="*/ 170287 w 606568"/>
              <a:gd name="connsiteY219" fmla="*/ 0 h 58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606568" h="581671">
                <a:moveTo>
                  <a:pt x="425891" y="420849"/>
                </a:moveTo>
                <a:cubicBezTo>
                  <a:pt x="426377" y="436835"/>
                  <a:pt x="426668" y="453113"/>
                  <a:pt x="426862" y="470359"/>
                </a:cubicBezTo>
                <a:cubicBezTo>
                  <a:pt x="431133" y="469875"/>
                  <a:pt x="434920" y="468518"/>
                  <a:pt x="438123" y="466387"/>
                </a:cubicBezTo>
                <a:cubicBezTo>
                  <a:pt x="444531" y="462027"/>
                  <a:pt x="453850" y="449528"/>
                  <a:pt x="453850" y="439839"/>
                </a:cubicBezTo>
                <a:cubicBezTo>
                  <a:pt x="453850" y="435963"/>
                  <a:pt x="452394" y="433057"/>
                  <a:pt x="449288" y="430925"/>
                </a:cubicBezTo>
                <a:cubicBezTo>
                  <a:pt x="442880" y="426565"/>
                  <a:pt x="435502" y="423368"/>
                  <a:pt x="425891" y="420849"/>
                </a:cubicBezTo>
                <a:close/>
                <a:moveTo>
                  <a:pt x="392107" y="352154"/>
                </a:moveTo>
                <a:cubicBezTo>
                  <a:pt x="387933" y="352832"/>
                  <a:pt x="384244" y="353995"/>
                  <a:pt x="381040" y="355642"/>
                </a:cubicBezTo>
                <a:cubicBezTo>
                  <a:pt x="378419" y="356998"/>
                  <a:pt x="376477" y="358549"/>
                  <a:pt x="375215" y="360389"/>
                </a:cubicBezTo>
                <a:cubicBezTo>
                  <a:pt x="373759" y="362424"/>
                  <a:pt x="373079" y="364749"/>
                  <a:pt x="373371" y="367269"/>
                </a:cubicBezTo>
                <a:cubicBezTo>
                  <a:pt x="374050" y="373470"/>
                  <a:pt x="379875" y="379283"/>
                  <a:pt x="387059" y="381124"/>
                </a:cubicBezTo>
                <a:cubicBezTo>
                  <a:pt x="389195" y="381608"/>
                  <a:pt x="391233" y="382093"/>
                  <a:pt x="393369" y="382577"/>
                </a:cubicBezTo>
                <a:cubicBezTo>
                  <a:pt x="393175" y="377539"/>
                  <a:pt x="392981" y="372598"/>
                  <a:pt x="392690" y="367559"/>
                </a:cubicBezTo>
                <a:cubicBezTo>
                  <a:pt x="392495" y="362424"/>
                  <a:pt x="392301" y="357289"/>
                  <a:pt x="392107" y="352154"/>
                </a:cubicBezTo>
                <a:close/>
                <a:moveTo>
                  <a:pt x="404825" y="306325"/>
                </a:moveTo>
                <a:cubicBezTo>
                  <a:pt x="412688" y="306325"/>
                  <a:pt x="421328" y="311848"/>
                  <a:pt x="421814" y="322021"/>
                </a:cubicBezTo>
                <a:lnTo>
                  <a:pt x="421814" y="322215"/>
                </a:lnTo>
                <a:cubicBezTo>
                  <a:pt x="431522" y="323862"/>
                  <a:pt x="440744" y="326769"/>
                  <a:pt x="448899" y="330451"/>
                </a:cubicBezTo>
                <a:cubicBezTo>
                  <a:pt x="451715" y="331807"/>
                  <a:pt x="453850" y="333648"/>
                  <a:pt x="455306" y="335780"/>
                </a:cubicBezTo>
                <a:cubicBezTo>
                  <a:pt x="458219" y="339752"/>
                  <a:pt x="458898" y="344790"/>
                  <a:pt x="457928" y="349150"/>
                </a:cubicBezTo>
                <a:cubicBezTo>
                  <a:pt x="455889" y="358645"/>
                  <a:pt x="446958" y="363684"/>
                  <a:pt x="438220" y="359614"/>
                </a:cubicBezTo>
                <a:cubicBezTo>
                  <a:pt x="433658" y="357483"/>
                  <a:pt x="428512" y="355739"/>
                  <a:pt x="423173" y="354285"/>
                </a:cubicBezTo>
                <a:cubicBezTo>
                  <a:pt x="423561" y="361358"/>
                  <a:pt x="423852" y="368431"/>
                  <a:pt x="424144" y="375407"/>
                </a:cubicBezTo>
                <a:cubicBezTo>
                  <a:pt x="424241" y="379864"/>
                  <a:pt x="424435" y="384224"/>
                  <a:pt x="424629" y="388681"/>
                </a:cubicBezTo>
                <a:cubicBezTo>
                  <a:pt x="440065" y="391975"/>
                  <a:pt x="455986" y="396626"/>
                  <a:pt x="469286" y="407187"/>
                </a:cubicBezTo>
                <a:cubicBezTo>
                  <a:pt x="470742" y="408447"/>
                  <a:pt x="472101" y="409706"/>
                  <a:pt x="473363" y="410966"/>
                </a:cubicBezTo>
                <a:cubicBezTo>
                  <a:pt x="480353" y="418136"/>
                  <a:pt x="484236" y="427050"/>
                  <a:pt x="484528" y="437126"/>
                </a:cubicBezTo>
                <a:cubicBezTo>
                  <a:pt x="485207" y="454275"/>
                  <a:pt x="475596" y="474525"/>
                  <a:pt x="460258" y="488671"/>
                </a:cubicBezTo>
                <a:cubicBezTo>
                  <a:pt x="451423" y="496810"/>
                  <a:pt x="440259" y="501170"/>
                  <a:pt x="427153" y="501558"/>
                </a:cubicBezTo>
                <a:lnTo>
                  <a:pt x="427153" y="502527"/>
                </a:lnTo>
                <a:cubicBezTo>
                  <a:pt x="427056" y="512506"/>
                  <a:pt x="419484" y="516963"/>
                  <a:pt x="412397" y="516963"/>
                </a:cubicBezTo>
                <a:cubicBezTo>
                  <a:pt x="407834" y="516963"/>
                  <a:pt x="403466" y="515219"/>
                  <a:pt x="400456" y="512119"/>
                </a:cubicBezTo>
                <a:cubicBezTo>
                  <a:pt x="397544" y="509212"/>
                  <a:pt x="395990" y="505433"/>
                  <a:pt x="396087" y="501073"/>
                </a:cubicBezTo>
                <a:lnTo>
                  <a:pt x="395990" y="496035"/>
                </a:lnTo>
                <a:cubicBezTo>
                  <a:pt x="378904" y="489737"/>
                  <a:pt x="362206" y="478789"/>
                  <a:pt x="350751" y="466484"/>
                </a:cubicBezTo>
                <a:cubicBezTo>
                  <a:pt x="346576" y="461833"/>
                  <a:pt x="345509" y="456116"/>
                  <a:pt x="347936" y="450691"/>
                </a:cubicBezTo>
                <a:cubicBezTo>
                  <a:pt x="350460" y="444780"/>
                  <a:pt x="356673" y="440711"/>
                  <a:pt x="362983" y="440711"/>
                </a:cubicBezTo>
                <a:cubicBezTo>
                  <a:pt x="367158" y="440711"/>
                  <a:pt x="370944" y="442455"/>
                  <a:pt x="374050" y="445749"/>
                </a:cubicBezTo>
                <a:cubicBezTo>
                  <a:pt x="379487" y="451756"/>
                  <a:pt x="387544" y="457860"/>
                  <a:pt x="395699" y="462317"/>
                </a:cubicBezTo>
                <a:cubicBezTo>
                  <a:pt x="395505" y="445459"/>
                  <a:pt x="395117" y="429859"/>
                  <a:pt x="394631" y="414841"/>
                </a:cubicBezTo>
                <a:cubicBezTo>
                  <a:pt x="387156" y="413485"/>
                  <a:pt x="379293" y="411741"/>
                  <a:pt x="371817" y="409028"/>
                </a:cubicBezTo>
                <a:cubicBezTo>
                  <a:pt x="371429" y="408834"/>
                  <a:pt x="371041" y="408640"/>
                  <a:pt x="370555" y="408447"/>
                </a:cubicBezTo>
                <a:cubicBezTo>
                  <a:pt x="368420" y="407575"/>
                  <a:pt x="366381" y="406509"/>
                  <a:pt x="364439" y="405346"/>
                </a:cubicBezTo>
                <a:cubicBezTo>
                  <a:pt x="362303" y="403990"/>
                  <a:pt x="360362" y="402536"/>
                  <a:pt x="358420" y="400889"/>
                </a:cubicBezTo>
                <a:cubicBezTo>
                  <a:pt x="352304" y="395464"/>
                  <a:pt x="347353" y="388197"/>
                  <a:pt x="344441" y="380058"/>
                </a:cubicBezTo>
                <a:cubicBezTo>
                  <a:pt x="343955" y="378508"/>
                  <a:pt x="343470" y="377054"/>
                  <a:pt x="343082" y="375407"/>
                </a:cubicBezTo>
                <a:cubicBezTo>
                  <a:pt x="340266" y="364071"/>
                  <a:pt x="341917" y="353026"/>
                  <a:pt x="347547" y="344209"/>
                </a:cubicBezTo>
                <a:cubicBezTo>
                  <a:pt x="348615" y="342465"/>
                  <a:pt x="349877" y="340818"/>
                  <a:pt x="351236" y="339364"/>
                </a:cubicBezTo>
                <a:cubicBezTo>
                  <a:pt x="353566" y="336748"/>
                  <a:pt x="356285" y="334326"/>
                  <a:pt x="359294" y="332291"/>
                </a:cubicBezTo>
                <a:cubicBezTo>
                  <a:pt x="361333" y="330838"/>
                  <a:pt x="363663" y="329482"/>
                  <a:pt x="365993" y="328222"/>
                </a:cubicBezTo>
                <a:cubicBezTo>
                  <a:pt x="368128" y="327156"/>
                  <a:pt x="370361" y="326091"/>
                  <a:pt x="372788" y="325219"/>
                </a:cubicBezTo>
                <a:cubicBezTo>
                  <a:pt x="375506" y="324250"/>
                  <a:pt x="378322" y="323378"/>
                  <a:pt x="381331" y="322699"/>
                </a:cubicBezTo>
                <a:cubicBezTo>
                  <a:pt x="384341" y="322021"/>
                  <a:pt x="387447" y="321440"/>
                  <a:pt x="390748" y="321052"/>
                </a:cubicBezTo>
                <a:lnTo>
                  <a:pt x="390748" y="320859"/>
                </a:lnTo>
                <a:cubicBezTo>
                  <a:pt x="390554" y="316692"/>
                  <a:pt x="391816" y="313204"/>
                  <a:pt x="394243" y="310491"/>
                </a:cubicBezTo>
                <a:cubicBezTo>
                  <a:pt x="396864" y="307875"/>
                  <a:pt x="400650" y="306325"/>
                  <a:pt x="404825" y="306325"/>
                </a:cubicBezTo>
                <a:close/>
                <a:moveTo>
                  <a:pt x="406108" y="283044"/>
                </a:moveTo>
                <a:cubicBezTo>
                  <a:pt x="398636" y="283044"/>
                  <a:pt x="391068" y="283916"/>
                  <a:pt x="383596" y="285467"/>
                </a:cubicBezTo>
                <a:cubicBezTo>
                  <a:pt x="381752" y="285854"/>
                  <a:pt x="380006" y="286435"/>
                  <a:pt x="378162" y="286823"/>
                </a:cubicBezTo>
                <a:cubicBezTo>
                  <a:pt x="376415" y="287308"/>
                  <a:pt x="374669" y="287695"/>
                  <a:pt x="372922" y="288276"/>
                </a:cubicBezTo>
                <a:cubicBezTo>
                  <a:pt x="370593" y="288955"/>
                  <a:pt x="368361" y="289730"/>
                  <a:pt x="366227" y="290602"/>
                </a:cubicBezTo>
                <a:cubicBezTo>
                  <a:pt x="363898" y="291377"/>
                  <a:pt x="361666" y="292152"/>
                  <a:pt x="359434" y="293121"/>
                </a:cubicBezTo>
                <a:cubicBezTo>
                  <a:pt x="341968" y="300776"/>
                  <a:pt x="326636" y="312306"/>
                  <a:pt x="314215" y="326356"/>
                </a:cubicBezTo>
                <a:cubicBezTo>
                  <a:pt x="306064" y="335464"/>
                  <a:pt x="299272" y="345735"/>
                  <a:pt x="293838" y="356781"/>
                </a:cubicBezTo>
                <a:cubicBezTo>
                  <a:pt x="292382" y="359784"/>
                  <a:pt x="291121" y="362691"/>
                  <a:pt x="289859" y="365792"/>
                </a:cubicBezTo>
                <a:cubicBezTo>
                  <a:pt x="288695" y="368602"/>
                  <a:pt x="287725" y="371315"/>
                  <a:pt x="286754" y="374221"/>
                </a:cubicBezTo>
                <a:cubicBezTo>
                  <a:pt x="284426" y="381295"/>
                  <a:pt x="282582" y="388562"/>
                  <a:pt x="281514" y="396023"/>
                </a:cubicBezTo>
                <a:cubicBezTo>
                  <a:pt x="281126" y="398639"/>
                  <a:pt x="280932" y="401255"/>
                  <a:pt x="280738" y="403774"/>
                </a:cubicBezTo>
                <a:cubicBezTo>
                  <a:pt x="280447" y="406293"/>
                  <a:pt x="280350" y="408813"/>
                  <a:pt x="280253" y="411429"/>
                </a:cubicBezTo>
                <a:cubicBezTo>
                  <a:pt x="280059" y="418696"/>
                  <a:pt x="280350" y="425963"/>
                  <a:pt x="281417" y="433327"/>
                </a:cubicBezTo>
                <a:cubicBezTo>
                  <a:pt x="282388" y="440303"/>
                  <a:pt x="283940" y="446989"/>
                  <a:pt x="285978" y="453481"/>
                </a:cubicBezTo>
                <a:cubicBezTo>
                  <a:pt x="286560" y="455612"/>
                  <a:pt x="287240" y="457744"/>
                  <a:pt x="288016" y="459876"/>
                </a:cubicBezTo>
                <a:cubicBezTo>
                  <a:pt x="288792" y="462007"/>
                  <a:pt x="289568" y="464139"/>
                  <a:pt x="290345" y="466174"/>
                </a:cubicBezTo>
                <a:cubicBezTo>
                  <a:pt x="310237" y="514524"/>
                  <a:pt x="356038" y="548049"/>
                  <a:pt x="407564" y="548049"/>
                </a:cubicBezTo>
                <a:cubicBezTo>
                  <a:pt x="413289" y="548049"/>
                  <a:pt x="419014" y="547661"/>
                  <a:pt x="424642" y="546789"/>
                </a:cubicBezTo>
                <a:cubicBezTo>
                  <a:pt x="452491" y="542817"/>
                  <a:pt x="493343" y="518012"/>
                  <a:pt x="510518" y="494660"/>
                </a:cubicBezTo>
                <a:cubicBezTo>
                  <a:pt x="529634" y="468499"/>
                  <a:pt x="536621" y="434974"/>
                  <a:pt x="530119" y="399995"/>
                </a:cubicBezTo>
                <a:cubicBezTo>
                  <a:pt x="530119" y="399511"/>
                  <a:pt x="530022" y="399123"/>
                  <a:pt x="530022" y="398639"/>
                </a:cubicBezTo>
                <a:cubicBezTo>
                  <a:pt x="528081" y="388562"/>
                  <a:pt x="524879" y="378485"/>
                  <a:pt x="520707" y="368602"/>
                </a:cubicBezTo>
                <a:cubicBezTo>
                  <a:pt x="515370" y="355908"/>
                  <a:pt x="508286" y="343797"/>
                  <a:pt x="499747" y="332654"/>
                </a:cubicBezTo>
                <a:cubicBezTo>
                  <a:pt x="490820" y="321220"/>
                  <a:pt x="480243" y="310950"/>
                  <a:pt x="468308" y="302811"/>
                </a:cubicBezTo>
                <a:cubicBezTo>
                  <a:pt x="450453" y="290699"/>
                  <a:pt x="429494" y="283044"/>
                  <a:pt x="406108" y="283044"/>
                </a:cubicBezTo>
                <a:close/>
                <a:moveTo>
                  <a:pt x="406108" y="249519"/>
                </a:moveTo>
                <a:cubicBezTo>
                  <a:pt x="426680" y="249519"/>
                  <a:pt x="446766" y="254461"/>
                  <a:pt x="465397" y="263181"/>
                </a:cubicBezTo>
                <a:cubicBezTo>
                  <a:pt x="482572" y="271126"/>
                  <a:pt x="498389" y="282366"/>
                  <a:pt x="512168" y="296222"/>
                </a:cubicBezTo>
                <a:cubicBezTo>
                  <a:pt x="520513" y="304555"/>
                  <a:pt x="528178" y="313663"/>
                  <a:pt x="534971" y="323740"/>
                </a:cubicBezTo>
                <a:cubicBezTo>
                  <a:pt x="541472" y="333623"/>
                  <a:pt x="547100" y="344281"/>
                  <a:pt x="551758" y="355424"/>
                </a:cubicBezTo>
                <a:cubicBezTo>
                  <a:pt x="553893" y="360559"/>
                  <a:pt x="555736" y="365792"/>
                  <a:pt x="557483" y="371121"/>
                </a:cubicBezTo>
                <a:cubicBezTo>
                  <a:pt x="559036" y="375965"/>
                  <a:pt x="560394" y="380907"/>
                  <a:pt x="561559" y="385946"/>
                </a:cubicBezTo>
                <a:cubicBezTo>
                  <a:pt x="562044" y="388077"/>
                  <a:pt x="562626" y="390112"/>
                  <a:pt x="563014" y="392341"/>
                </a:cubicBezTo>
                <a:cubicBezTo>
                  <a:pt x="571650" y="437009"/>
                  <a:pt x="562626" y="480417"/>
                  <a:pt x="537591" y="514524"/>
                </a:cubicBezTo>
                <a:cubicBezTo>
                  <a:pt x="515370" y="544851"/>
                  <a:pt x="465785" y="574889"/>
                  <a:pt x="429397" y="580121"/>
                </a:cubicBezTo>
                <a:cubicBezTo>
                  <a:pt x="422119" y="581090"/>
                  <a:pt x="414841" y="581671"/>
                  <a:pt x="407564" y="581671"/>
                </a:cubicBezTo>
                <a:cubicBezTo>
                  <a:pt x="341774" y="581671"/>
                  <a:pt x="283455" y="538941"/>
                  <a:pt x="258808" y="477607"/>
                </a:cubicBezTo>
                <a:cubicBezTo>
                  <a:pt x="257935" y="475572"/>
                  <a:pt x="257159" y="473441"/>
                  <a:pt x="256382" y="471309"/>
                </a:cubicBezTo>
                <a:cubicBezTo>
                  <a:pt x="255606" y="469177"/>
                  <a:pt x="254927" y="467046"/>
                  <a:pt x="254248" y="464914"/>
                </a:cubicBezTo>
                <a:cubicBezTo>
                  <a:pt x="251531" y="456290"/>
                  <a:pt x="249396" y="447376"/>
                  <a:pt x="248134" y="438171"/>
                </a:cubicBezTo>
                <a:cubicBezTo>
                  <a:pt x="247455" y="433327"/>
                  <a:pt x="246970" y="428579"/>
                  <a:pt x="246679" y="423734"/>
                </a:cubicBezTo>
                <a:cubicBezTo>
                  <a:pt x="246582" y="421409"/>
                  <a:pt x="246582" y="419083"/>
                  <a:pt x="246485" y="416855"/>
                </a:cubicBezTo>
                <a:cubicBezTo>
                  <a:pt x="246485" y="414529"/>
                  <a:pt x="246485" y="412204"/>
                  <a:pt x="246582" y="409781"/>
                </a:cubicBezTo>
                <a:cubicBezTo>
                  <a:pt x="246873" y="401642"/>
                  <a:pt x="247746" y="393503"/>
                  <a:pt x="249299" y="385558"/>
                </a:cubicBezTo>
                <a:cubicBezTo>
                  <a:pt x="249299" y="385558"/>
                  <a:pt x="249299" y="385461"/>
                  <a:pt x="249299" y="385461"/>
                </a:cubicBezTo>
                <a:cubicBezTo>
                  <a:pt x="249784" y="383039"/>
                  <a:pt x="250269" y="380616"/>
                  <a:pt x="250754" y="378194"/>
                </a:cubicBezTo>
                <a:cubicBezTo>
                  <a:pt x="251337" y="375772"/>
                  <a:pt x="252016" y="373252"/>
                  <a:pt x="252695" y="370830"/>
                </a:cubicBezTo>
                <a:cubicBezTo>
                  <a:pt x="258032" y="352033"/>
                  <a:pt x="266474" y="334398"/>
                  <a:pt x="277633" y="318604"/>
                </a:cubicBezTo>
                <a:cubicBezTo>
                  <a:pt x="280350" y="314729"/>
                  <a:pt x="283261" y="310950"/>
                  <a:pt x="286269" y="307365"/>
                </a:cubicBezTo>
                <a:cubicBezTo>
                  <a:pt x="291121" y="301551"/>
                  <a:pt x="296361" y="296125"/>
                  <a:pt x="301989" y="291086"/>
                </a:cubicBezTo>
                <a:cubicBezTo>
                  <a:pt x="303153" y="290021"/>
                  <a:pt x="304318" y="288955"/>
                  <a:pt x="305482" y="287986"/>
                </a:cubicBezTo>
                <a:cubicBezTo>
                  <a:pt x="307714" y="286048"/>
                  <a:pt x="309946" y="284207"/>
                  <a:pt x="312275" y="282463"/>
                </a:cubicBezTo>
                <a:cubicBezTo>
                  <a:pt x="312857" y="281978"/>
                  <a:pt x="313536" y="281494"/>
                  <a:pt x="314118" y="281009"/>
                </a:cubicBezTo>
                <a:cubicBezTo>
                  <a:pt x="315768" y="279750"/>
                  <a:pt x="317320" y="278587"/>
                  <a:pt x="318970" y="277521"/>
                </a:cubicBezTo>
                <a:cubicBezTo>
                  <a:pt x="327703" y="271417"/>
                  <a:pt x="337019" y="266185"/>
                  <a:pt x="346917" y="262018"/>
                </a:cubicBezTo>
                <a:cubicBezTo>
                  <a:pt x="351089" y="260177"/>
                  <a:pt x="355262" y="258627"/>
                  <a:pt x="359628" y="257174"/>
                </a:cubicBezTo>
                <a:cubicBezTo>
                  <a:pt x="361860" y="256495"/>
                  <a:pt x="364092" y="255720"/>
                  <a:pt x="366421" y="255139"/>
                </a:cubicBezTo>
                <a:cubicBezTo>
                  <a:pt x="368653" y="254461"/>
                  <a:pt x="370884" y="253976"/>
                  <a:pt x="373116" y="253395"/>
                </a:cubicBezTo>
                <a:cubicBezTo>
                  <a:pt x="374378" y="253104"/>
                  <a:pt x="375542" y="252813"/>
                  <a:pt x="376707" y="252523"/>
                </a:cubicBezTo>
                <a:cubicBezTo>
                  <a:pt x="379229" y="252038"/>
                  <a:pt x="381655" y="251554"/>
                  <a:pt x="384178" y="251263"/>
                </a:cubicBezTo>
                <a:cubicBezTo>
                  <a:pt x="391456" y="250100"/>
                  <a:pt x="398831" y="249519"/>
                  <a:pt x="406108" y="249519"/>
                </a:cubicBezTo>
                <a:close/>
                <a:moveTo>
                  <a:pt x="43372" y="175759"/>
                </a:moveTo>
                <a:cubicBezTo>
                  <a:pt x="43566" y="188646"/>
                  <a:pt x="43566" y="201532"/>
                  <a:pt x="43760" y="214418"/>
                </a:cubicBezTo>
                <a:cubicBezTo>
                  <a:pt x="94992" y="233021"/>
                  <a:pt x="149038" y="246489"/>
                  <a:pt x="202404" y="246489"/>
                </a:cubicBezTo>
                <a:cubicBezTo>
                  <a:pt x="240246" y="246489"/>
                  <a:pt x="277699" y="239610"/>
                  <a:pt x="313794" y="223235"/>
                </a:cubicBezTo>
                <a:cubicBezTo>
                  <a:pt x="315638" y="222363"/>
                  <a:pt x="317578" y="221588"/>
                  <a:pt x="319519" y="220716"/>
                </a:cubicBezTo>
                <a:cubicBezTo>
                  <a:pt x="319616" y="207539"/>
                  <a:pt x="319713" y="194362"/>
                  <a:pt x="319907" y="181185"/>
                </a:cubicBezTo>
                <a:cubicBezTo>
                  <a:pt x="317675" y="182251"/>
                  <a:pt x="315444" y="183123"/>
                  <a:pt x="313212" y="184092"/>
                </a:cubicBezTo>
                <a:cubicBezTo>
                  <a:pt x="273042" y="202016"/>
                  <a:pt x="229572" y="211124"/>
                  <a:pt x="186103" y="211124"/>
                </a:cubicBezTo>
                <a:cubicBezTo>
                  <a:pt x="136909" y="211124"/>
                  <a:pt x="87715" y="199497"/>
                  <a:pt x="43372" y="175759"/>
                </a:cubicBezTo>
                <a:close/>
                <a:moveTo>
                  <a:pt x="321654" y="100088"/>
                </a:moveTo>
                <a:cubicBezTo>
                  <a:pt x="318355" y="102122"/>
                  <a:pt x="314862" y="103963"/>
                  <a:pt x="311465" y="105901"/>
                </a:cubicBezTo>
                <a:cubicBezTo>
                  <a:pt x="272265" y="127411"/>
                  <a:pt x="227729" y="137875"/>
                  <a:pt x="182804" y="137875"/>
                </a:cubicBezTo>
                <a:cubicBezTo>
                  <a:pt x="133804" y="137875"/>
                  <a:pt x="84513" y="125570"/>
                  <a:pt x="41723" y="102026"/>
                </a:cubicBezTo>
                <a:cubicBezTo>
                  <a:pt x="41917" y="110552"/>
                  <a:pt x="42014" y="119078"/>
                  <a:pt x="42208" y="127508"/>
                </a:cubicBezTo>
                <a:cubicBezTo>
                  <a:pt x="43081" y="127992"/>
                  <a:pt x="43954" y="128283"/>
                  <a:pt x="44828" y="128864"/>
                </a:cubicBezTo>
                <a:cubicBezTo>
                  <a:pt x="88006" y="156284"/>
                  <a:pt x="137006" y="169752"/>
                  <a:pt x="186200" y="169752"/>
                </a:cubicBezTo>
                <a:cubicBezTo>
                  <a:pt x="229572" y="169752"/>
                  <a:pt x="272945" y="159094"/>
                  <a:pt x="312339" y="138553"/>
                </a:cubicBezTo>
                <a:cubicBezTo>
                  <a:pt x="315153" y="137100"/>
                  <a:pt x="318064" y="135743"/>
                  <a:pt x="320877" y="134096"/>
                </a:cubicBezTo>
                <a:cubicBezTo>
                  <a:pt x="321168" y="122760"/>
                  <a:pt x="321363" y="111424"/>
                  <a:pt x="321654" y="100088"/>
                </a:cubicBezTo>
                <a:close/>
                <a:moveTo>
                  <a:pt x="170869" y="41275"/>
                </a:moveTo>
                <a:cubicBezTo>
                  <a:pt x="132834" y="41275"/>
                  <a:pt x="94798" y="48542"/>
                  <a:pt x="58800" y="63948"/>
                </a:cubicBezTo>
                <a:cubicBezTo>
                  <a:pt x="97030" y="84973"/>
                  <a:pt x="142149" y="96890"/>
                  <a:pt x="186685" y="96890"/>
                </a:cubicBezTo>
                <a:cubicBezTo>
                  <a:pt x="225497" y="96890"/>
                  <a:pt x="263921" y="87783"/>
                  <a:pt x="296814" y="67823"/>
                </a:cubicBezTo>
                <a:cubicBezTo>
                  <a:pt x="256450" y="50480"/>
                  <a:pt x="213562" y="41275"/>
                  <a:pt x="170869" y="41275"/>
                </a:cubicBezTo>
                <a:close/>
                <a:moveTo>
                  <a:pt x="448008" y="35047"/>
                </a:moveTo>
                <a:cubicBezTo>
                  <a:pt x="468705" y="34975"/>
                  <a:pt x="489402" y="37203"/>
                  <a:pt x="509638" y="41805"/>
                </a:cubicBezTo>
                <a:cubicBezTo>
                  <a:pt x="529923" y="46553"/>
                  <a:pt x="550887" y="51882"/>
                  <a:pt x="570201" y="59924"/>
                </a:cubicBezTo>
                <a:cubicBezTo>
                  <a:pt x="579325" y="63799"/>
                  <a:pt x="603686" y="74941"/>
                  <a:pt x="605627" y="86859"/>
                </a:cubicBezTo>
                <a:cubicBezTo>
                  <a:pt x="608344" y="104299"/>
                  <a:pt x="604365" y="125517"/>
                  <a:pt x="603880" y="143248"/>
                </a:cubicBezTo>
                <a:cubicBezTo>
                  <a:pt x="602327" y="211845"/>
                  <a:pt x="602230" y="280539"/>
                  <a:pt x="602230" y="349137"/>
                </a:cubicBezTo>
                <a:cubicBezTo>
                  <a:pt x="602230" y="351074"/>
                  <a:pt x="601939" y="352722"/>
                  <a:pt x="601453" y="354272"/>
                </a:cubicBezTo>
                <a:cubicBezTo>
                  <a:pt x="601162" y="357663"/>
                  <a:pt x="599512" y="361151"/>
                  <a:pt x="595727" y="364058"/>
                </a:cubicBezTo>
                <a:cubicBezTo>
                  <a:pt x="589612" y="368805"/>
                  <a:pt x="583013" y="373262"/>
                  <a:pt x="576122" y="377525"/>
                </a:cubicBezTo>
                <a:cubicBezTo>
                  <a:pt x="573986" y="366674"/>
                  <a:pt x="570978" y="356210"/>
                  <a:pt x="567193" y="346133"/>
                </a:cubicBezTo>
                <a:cubicBezTo>
                  <a:pt x="568454" y="345067"/>
                  <a:pt x="569231" y="343905"/>
                  <a:pt x="569231" y="343033"/>
                </a:cubicBezTo>
                <a:cubicBezTo>
                  <a:pt x="569231" y="331600"/>
                  <a:pt x="569328" y="320167"/>
                  <a:pt x="569425" y="308734"/>
                </a:cubicBezTo>
                <a:cubicBezTo>
                  <a:pt x="563990" y="311738"/>
                  <a:pt x="558360" y="314354"/>
                  <a:pt x="552828" y="316873"/>
                </a:cubicBezTo>
                <a:cubicBezTo>
                  <a:pt x="546908" y="306990"/>
                  <a:pt x="540114" y="297882"/>
                  <a:pt x="532641" y="289453"/>
                </a:cubicBezTo>
                <a:cubicBezTo>
                  <a:pt x="545258" y="284512"/>
                  <a:pt x="557681" y="278117"/>
                  <a:pt x="569522" y="270269"/>
                </a:cubicBezTo>
                <a:cubicBezTo>
                  <a:pt x="569619" y="262227"/>
                  <a:pt x="569619" y="254186"/>
                  <a:pt x="569619" y="246144"/>
                </a:cubicBezTo>
                <a:cubicBezTo>
                  <a:pt x="547587" y="254767"/>
                  <a:pt x="524973" y="259805"/>
                  <a:pt x="502165" y="262034"/>
                </a:cubicBezTo>
                <a:cubicBezTo>
                  <a:pt x="473631" y="241784"/>
                  <a:pt x="439467" y="229866"/>
                  <a:pt x="403265" y="229866"/>
                </a:cubicBezTo>
                <a:cubicBezTo>
                  <a:pt x="395307" y="229866"/>
                  <a:pt x="387348" y="230448"/>
                  <a:pt x="379390" y="231610"/>
                </a:cubicBezTo>
                <a:cubicBezTo>
                  <a:pt x="377351" y="231901"/>
                  <a:pt x="375313" y="232289"/>
                  <a:pt x="373275" y="232676"/>
                </a:cubicBezTo>
                <a:cubicBezTo>
                  <a:pt x="373372" y="226475"/>
                  <a:pt x="373372" y="220371"/>
                  <a:pt x="373469" y="214267"/>
                </a:cubicBezTo>
                <a:cubicBezTo>
                  <a:pt x="438302" y="233645"/>
                  <a:pt x="507115" y="240234"/>
                  <a:pt x="570007" y="210295"/>
                </a:cubicBezTo>
                <a:cubicBezTo>
                  <a:pt x="570201" y="199831"/>
                  <a:pt x="570201" y="189367"/>
                  <a:pt x="570395" y="178903"/>
                </a:cubicBezTo>
                <a:cubicBezTo>
                  <a:pt x="508765" y="207388"/>
                  <a:pt x="437138" y="210586"/>
                  <a:pt x="373857" y="186945"/>
                </a:cubicBezTo>
                <a:cubicBezTo>
                  <a:pt x="374051" y="175221"/>
                  <a:pt x="374246" y="163401"/>
                  <a:pt x="374440" y="151677"/>
                </a:cubicBezTo>
                <a:cubicBezTo>
                  <a:pt x="437332" y="179194"/>
                  <a:pt x="510609" y="175124"/>
                  <a:pt x="571172" y="141601"/>
                </a:cubicBezTo>
                <a:cubicBezTo>
                  <a:pt x="571366" y="132493"/>
                  <a:pt x="571560" y="123483"/>
                  <a:pt x="571754" y="114472"/>
                </a:cubicBezTo>
                <a:cubicBezTo>
                  <a:pt x="513812" y="149546"/>
                  <a:pt x="438982" y="152937"/>
                  <a:pt x="375119" y="129587"/>
                </a:cubicBezTo>
                <a:cubicBezTo>
                  <a:pt x="375410" y="124451"/>
                  <a:pt x="375798" y="119123"/>
                  <a:pt x="376284" y="113503"/>
                </a:cubicBezTo>
                <a:cubicBezTo>
                  <a:pt x="376769" y="107302"/>
                  <a:pt x="377254" y="101004"/>
                  <a:pt x="377545" y="94804"/>
                </a:cubicBezTo>
                <a:cubicBezTo>
                  <a:pt x="432867" y="117863"/>
                  <a:pt x="500418" y="119316"/>
                  <a:pt x="551664" y="88893"/>
                </a:cubicBezTo>
                <a:cubicBezTo>
                  <a:pt x="496148" y="65543"/>
                  <a:pt x="434808" y="60892"/>
                  <a:pt x="377837" y="78817"/>
                </a:cubicBezTo>
                <a:cubicBezTo>
                  <a:pt x="377740" y="73585"/>
                  <a:pt x="377448" y="68353"/>
                  <a:pt x="376672" y="63315"/>
                </a:cubicBezTo>
                <a:cubicBezTo>
                  <a:pt x="375798" y="57695"/>
                  <a:pt x="372984" y="52269"/>
                  <a:pt x="368422" y="47037"/>
                </a:cubicBezTo>
                <a:cubicBezTo>
                  <a:pt x="374343" y="45100"/>
                  <a:pt x="380360" y="43452"/>
                  <a:pt x="386378" y="42096"/>
                </a:cubicBezTo>
                <a:cubicBezTo>
                  <a:pt x="406614" y="37494"/>
                  <a:pt x="427311" y="35120"/>
                  <a:pt x="448008" y="35047"/>
                </a:cubicBezTo>
                <a:close/>
                <a:moveTo>
                  <a:pt x="170287" y="0"/>
                </a:moveTo>
                <a:cubicBezTo>
                  <a:pt x="195321" y="0"/>
                  <a:pt x="220452" y="2810"/>
                  <a:pt x="245000" y="8623"/>
                </a:cubicBezTo>
                <a:cubicBezTo>
                  <a:pt x="270131" y="14437"/>
                  <a:pt x="295844" y="21219"/>
                  <a:pt x="319713" y="31392"/>
                </a:cubicBezTo>
                <a:cubicBezTo>
                  <a:pt x="327475" y="34687"/>
                  <a:pt x="344165" y="42438"/>
                  <a:pt x="354547" y="51836"/>
                </a:cubicBezTo>
                <a:cubicBezTo>
                  <a:pt x="359205" y="56099"/>
                  <a:pt x="362601" y="60653"/>
                  <a:pt x="363377" y="65304"/>
                </a:cubicBezTo>
                <a:cubicBezTo>
                  <a:pt x="364250" y="71118"/>
                  <a:pt x="364541" y="77222"/>
                  <a:pt x="364541" y="83423"/>
                </a:cubicBezTo>
                <a:cubicBezTo>
                  <a:pt x="364444" y="85167"/>
                  <a:pt x="364444" y="86911"/>
                  <a:pt x="364347" y="88655"/>
                </a:cubicBezTo>
                <a:cubicBezTo>
                  <a:pt x="363959" y="100475"/>
                  <a:pt x="362698" y="112684"/>
                  <a:pt x="361921" y="124213"/>
                </a:cubicBezTo>
                <a:cubicBezTo>
                  <a:pt x="361630" y="128380"/>
                  <a:pt x="361339" y="132352"/>
                  <a:pt x="361242" y="136228"/>
                </a:cubicBezTo>
                <a:cubicBezTo>
                  <a:pt x="361242" y="139231"/>
                  <a:pt x="361145" y="142235"/>
                  <a:pt x="361145" y="145239"/>
                </a:cubicBezTo>
                <a:cubicBezTo>
                  <a:pt x="360854" y="157350"/>
                  <a:pt x="360660" y="169364"/>
                  <a:pt x="360466" y="181476"/>
                </a:cubicBezTo>
                <a:cubicBezTo>
                  <a:pt x="360369" y="190971"/>
                  <a:pt x="360175" y="200466"/>
                  <a:pt x="360078" y="209961"/>
                </a:cubicBezTo>
                <a:cubicBezTo>
                  <a:pt x="359981" y="218488"/>
                  <a:pt x="359884" y="227014"/>
                  <a:pt x="359787" y="235637"/>
                </a:cubicBezTo>
                <a:cubicBezTo>
                  <a:pt x="343389" y="239998"/>
                  <a:pt x="327961" y="246780"/>
                  <a:pt x="313988" y="255597"/>
                </a:cubicBezTo>
                <a:cubicBezTo>
                  <a:pt x="304382" y="261604"/>
                  <a:pt x="295359" y="268580"/>
                  <a:pt x="287111" y="276428"/>
                </a:cubicBezTo>
                <a:cubicBezTo>
                  <a:pt x="259069" y="284083"/>
                  <a:pt x="230446" y="287571"/>
                  <a:pt x="201725" y="287571"/>
                </a:cubicBezTo>
                <a:cubicBezTo>
                  <a:pt x="148941" y="287571"/>
                  <a:pt x="95671" y="276041"/>
                  <a:pt x="44246" y="258407"/>
                </a:cubicBezTo>
                <a:cubicBezTo>
                  <a:pt x="44343" y="271971"/>
                  <a:pt x="44343" y="285536"/>
                  <a:pt x="44440" y="299101"/>
                </a:cubicBezTo>
                <a:cubicBezTo>
                  <a:pt x="45895" y="299488"/>
                  <a:pt x="47351" y="300070"/>
                  <a:pt x="48903" y="300942"/>
                </a:cubicBezTo>
                <a:cubicBezTo>
                  <a:pt x="91887" y="324680"/>
                  <a:pt x="138461" y="337566"/>
                  <a:pt x="184551" y="337566"/>
                </a:cubicBezTo>
                <a:cubicBezTo>
                  <a:pt x="206285" y="337566"/>
                  <a:pt x="228020" y="334563"/>
                  <a:pt x="249172" y="328652"/>
                </a:cubicBezTo>
                <a:cubicBezTo>
                  <a:pt x="242186" y="342992"/>
                  <a:pt x="237044" y="358495"/>
                  <a:pt x="234036" y="374675"/>
                </a:cubicBezTo>
                <a:cubicBezTo>
                  <a:pt x="218026" y="377485"/>
                  <a:pt x="201822" y="378842"/>
                  <a:pt x="185618" y="378842"/>
                </a:cubicBezTo>
                <a:cubicBezTo>
                  <a:pt x="137685" y="378842"/>
                  <a:pt x="89461" y="367021"/>
                  <a:pt x="44537" y="345027"/>
                </a:cubicBezTo>
                <a:cubicBezTo>
                  <a:pt x="44634" y="359367"/>
                  <a:pt x="44731" y="373610"/>
                  <a:pt x="44731" y="387852"/>
                </a:cubicBezTo>
                <a:cubicBezTo>
                  <a:pt x="44731" y="394538"/>
                  <a:pt x="79855" y="409944"/>
                  <a:pt x="85580" y="412560"/>
                </a:cubicBezTo>
                <a:cubicBezTo>
                  <a:pt x="99261" y="418857"/>
                  <a:pt x="113525" y="423508"/>
                  <a:pt x="128176" y="426609"/>
                </a:cubicBezTo>
                <a:cubicBezTo>
                  <a:pt x="145351" y="430290"/>
                  <a:pt x="163010" y="432035"/>
                  <a:pt x="180669" y="432035"/>
                </a:cubicBezTo>
                <a:cubicBezTo>
                  <a:pt x="183968" y="432035"/>
                  <a:pt x="187267" y="432035"/>
                  <a:pt x="190469" y="431841"/>
                </a:cubicBezTo>
                <a:cubicBezTo>
                  <a:pt x="203957" y="431356"/>
                  <a:pt x="217347" y="429903"/>
                  <a:pt x="230446" y="427481"/>
                </a:cubicBezTo>
                <a:cubicBezTo>
                  <a:pt x="230834" y="427384"/>
                  <a:pt x="231222" y="427287"/>
                  <a:pt x="231610" y="427287"/>
                </a:cubicBezTo>
                <a:cubicBezTo>
                  <a:pt x="231901" y="430290"/>
                  <a:pt x="232289" y="433294"/>
                  <a:pt x="232677" y="436298"/>
                </a:cubicBezTo>
                <a:cubicBezTo>
                  <a:pt x="234230" y="447343"/>
                  <a:pt x="236850" y="458001"/>
                  <a:pt x="240149" y="468272"/>
                </a:cubicBezTo>
                <a:cubicBezTo>
                  <a:pt x="222683" y="472050"/>
                  <a:pt x="204636" y="473988"/>
                  <a:pt x="186394" y="473988"/>
                </a:cubicBezTo>
                <a:cubicBezTo>
                  <a:pt x="123810" y="473988"/>
                  <a:pt x="59964" y="452382"/>
                  <a:pt x="12032" y="414400"/>
                </a:cubicBezTo>
                <a:cubicBezTo>
                  <a:pt x="7374" y="410719"/>
                  <a:pt x="5337" y="406359"/>
                  <a:pt x="5046" y="401998"/>
                </a:cubicBezTo>
                <a:cubicBezTo>
                  <a:pt x="4463" y="400061"/>
                  <a:pt x="4075" y="397929"/>
                  <a:pt x="4075" y="395507"/>
                </a:cubicBezTo>
                <a:cubicBezTo>
                  <a:pt x="4075" y="285633"/>
                  <a:pt x="3881" y="175759"/>
                  <a:pt x="0" y="65885"/>
                </a:cubicBezTo>
                <a:cubicBezTo>
                  <a:pt x="0" y="64238"/>
                  <a:pt x="97" y="62785"/>
                  <a:pt x="388" y="61332"/>
                </a:cubicBezTo>
                <a:cubicBezTo>
                  <a:pt x="-776" y="54065"/>
                  <a:pt x="1844" y="46410"/>
                  <a:pt x="10091" y="41760"/>
                </a:cubicBezTo>
                <a:cubicBezTo>
                  <a:pt x="35804" y="27323"/>
                  <a:pt x="64331" y="15599"/>
                  <a:pt x="93052" y="8914"/>
                </a:cubicBezTo>
                <a:cubicBezTo>
                  <a:pt x="118376" y="3004"/>
                  <a:pt x="144283" y="0"/>
                  <a:pt x="170287" y="0"/>
                </a:cubicBezTo>
                <a:close/>
              </a:path>
            </a:pathLst>
          </a:custGeom>
          <a:solidFill>
            <a:srgbClr val="EA5151"/>
          </a:solidFill>
          <a:ln>
            <a:noFill/>
          </a:ln>
        </p:spPr>
      </p:sp>
      <p:sp>
        <p:nvSpPr>
          <p:cNvPr id="56" name="man-succesing_75727">
            <a:extLst>
              <a:ext uri="{FF2B5EF4-FFF2-40B4-BE49-F238E27FC236}">
                <a16:creationId xmlns:a16="http://schemas.microsoft.com/office/drawing/2014/main" xmlns="" id="{94831DE4-1070-4CBC-907C-94F57B05EF84}"/>
              </a:ext>
            </a:extLst>
          </p:cNvPr>
          <p:cNvSpPr>
            <a:spLocks noChangeAspect="1"/>
          </p:cNvSpPr>
          <p:nvPr/>
        </p:nvSpPr>
        <p:spPr bwMode="auto">
          <a:xfrm>
            <a:off x="4742793" y="1310383"/>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EA5151"/>
          </a:solidFill>
          <a:ln>
            <a:noFill/>
          </a:ln>
        </p:spPr>
      </p:sp>
      <p:sp>
        <p:nvSpPr>
          <p:cNvPr id="57" name="book-hand-drawn-open-pages_35781">
            <a:extLst>
              <a:ext uri="{FF2B5EF4-FFF2-40B4-BE49-F238E27FC236}">
                <a16:creationId xmlns:a16="http://schemas.microsoft.com/office/drawing/2014/main" xmlns="" id="{7306D6E2-BAAC-4BBC-80F4-0784B76E0456}"/>
              </a:ext>
            </a:extLst>
          </p:cNvPr>
          <p:cNvSpPr>
            <a:spLocks noChangeAspect="1"/>
          </p:cNvSpPr>
          <p:nvPr/>
        </p:nvSpPr>
        <p:spPr bwMode="auto">
          <a:xfrm>
            <a:off x="906331" y="4171066"/>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rgbClr val="EA5151"/>
          </a:solidFill>
          <a:ln>
            <a:noFill/>
          </a:ln>
        </p:spPr>
      </p:sp>
      <p:sp>
        <p:nvSpPr>
          <p:cNvPr id="58" name="vertical-rocket_62490">
            <a:extLst>
              <a:ext uri="{FF2B5EF4-FFF2-40B4-BE49-F238E27FC236}">
                <a16:creationId xmlns:a16="http://schemas.microsoft.com/office/drawing/2014/main" xmlns="" id="{F842DBAC-7291-46CC-8556-2CEEC53F7E6F}"/>
              </a:ext>
            </a:extLst>
          </p:cNvPr>
          <p:cNvSpPr>
            <a:spLocks noChangeAspect="1"/>
          </p:cNvSpPr>
          <p:nvPr/>
        </p:nvSpPr>
        <p:spPr bwMode="auto">
          <a:xfrm>
            <a:off x="8763060" y="1310383"/>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rgbClr val="EA5151"/>
          </a:solidFill>
          <a:ln>
            <a:noFill/>
          </a:ln>
        </p:spPr>
      </p:sp>
      <p:sp>
        <p:nvSpPr>
          <p:cNvPr id="59" name="arrows-in-dart-boards_16065">
            <a:extLst>
              <a:ext uri="{FF2B5EF4-FFF2-40B4-BE49-F238E27FC236}">
                <a16:creationId xmlns:a16="http://schemas.microsoft.com/office/drawing/2014/main" xmlns="" id="{BBB64918-EC74-48E6-8273-1425E19E75D6}"/>
              </a:ext>
            </a:extLst>
          </p:cNvPr>
          <p:cNvSpPr>
            <a:spLocks noChangeAspect="1"/>
          </p:cNvSpPr>
          <p:nvPr/>
        </p:nvSpPr>
        <p:spPr bwMode="auto">
          <a:xfrm>
            <a:off x="1937690" y="4059200"/>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EA5151"/>
          </a:solidFill>
          <a:ln>
            <a:noFill/>
          </a:ln>
        </p:spPr>
      </p:sp>
      <p:sp>
        <p:nvSpPr>
          <p:cNvPr id="60" name="trophy_159553">
            <a:extLst>
              <a:ext uri="{FF2B5EF4-FFF2-40B4-BE49-F238E27FC236}">
                <a16:creationId xmlns:a16="http://schemas.microsoft.com/office/drawing/2014/main" xmlns="" id="{465B052F-F8CC-45FC-8055-7C7132FF8D1E}"/>
              </a:ext>
            </a:extLst>
          </p:cNvPr>
          <p:cNvSpPr>
            <a:spLocks noChangeAspect="1"/>
          </p:cNvSpPr>
          <p:nvPr/>
        </p:nvSpPr>
        <p:spPr bwMode="auto">
          <a:xfrm>
            <a:off x="6879983" y="1310383"/>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rgbClr val="EA5151"/>
          </a:solidFill>
          <a:ln>
            <a:noFill/>
          </a:ln>
        </p:spPr>
      </p:sp>
      <p:sp>
        <p:nvSpPr>
          <p:cNvPr id="61" name="embassy_89010">
            <a:extLst>
              <a:ext uri="{FF2B5EF4-FFF2-40B4-BE49-F238E27FC236}">
                <a16:creationId xmlns:a16="http://schemas.microsoft.com/office/drawing/2014/main" xmlns="" id="{EC85AEAA-70E0-4F6A-84E3-3A2504D8A35A}"/>
              </a:ext>
            </a:extLst>
          </p:cNvPr>
          <p:cNvSpPr>
            <a:spLocks noChangeAspect="1"/>
          </p:cNvSpPr>
          <p:nvPr/>
        </p:nvSpPr>
        <p:spPr bwMode="auto">
          <a:xfrm>
            <a:off x="5802739" y="3155423"/>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EA5151"/>
          </a:solidFill>
          <a:ln>
            <a:noFill/>
          </a:ln>
        </p:spPr>
      </p:sp>
      <p:sp>
        <p:nvSpPr>
          <p:cNvPr id="62" name="check-mark_2431">
            <a:extLst>
              <a:ext uri="{FF2B5EF4-FFF2-40B4-BE49-F238E27FC236}">
                <a16:creationId xmlns:a16="http://schemas.microsoft.com/office/drawing/2014/main" xmlns="" id="{40B05607-8294-4C48-8BA6-09236BCD2360}"/>
              </a:ext>
            </a:extLst>
          </p:cNvPr>
          <p:cNvSpPr>
            <a:spLocks noChangeAspect="1"/>
          </p:cNvSpPr>
          <p:nvPr/>
        </p:nvSpPr>
        <p:spPr bwMode="auto">
          <a:xfrm>
            <a:off x="3769767" y="1310383"/>
            <a:ext cx="609685" cy="60899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EA5151"/>
          </a:solidFill>
          <a:ln>
            <a:noFill/>
          </a:ln>
        </p:spPr>
      </p:sp>
      <p:sp>
        <p:nvSpPr>
          <p:cNvPr id="63" name="shopping-cart_87339">
            <a:extLst>
              <a:ext uri="{FF2B5EF4-FFF2-40B4-BE49-F238E27FC236}">
                <a16:creationId xmlns:a16="http://schemas.microsoft.com/office/drawing/2014/main" xmlns="" id="{E8EB0280-73F7-4CF4-8F6B-6AAEDE1E06A1}"/>
              </a:ext>
            </a:extLst>
          </p:cNvPr>
          <p:cNvSpPr>
            <a:spLocks noChangeAspect="1"/>
          </p:cNvSpPr>
          <p:nvPr/>
        </p:nvSpPr>
        <p:spPr bwMode="auto">
          <a:xfrm>
            <a:off x="10675985" y="3237138"/>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EA5151"/>
          </a:solidFill>
          <a:ln>
            <a:noFill/>
          </a:ln>
        </p:spPr>
      </p:sp>
      <p:sp>
        <p:nvSpPr>
          <p:cNvPr id="64" name="group_22974">
            <a:extLst>
              <a:ext uri="{FF2B5EF4-FFF2-40B4-BE49-F238E27FC236}">
                <a16:creationId xmlns:a16="http://schemas.microsoft.com/office/drawing/2014/main" xmlns="" id="{CDC939E8-5B8D-47B7-B793-F88A54AFE5CD}"/>
              </a:ext>
            </a:extLst>
          </p:cNvPr>
          <p:cNvSpPr>
            <a:spLocks noChangeAspect="1"/>
          </p:cNvSpPr>
          <p:nvPr/>
        </p:nvSpPr>
        <p:spPr bwMode="auto">
          <a:xfrm>
            <a:off x="906331" y="2267069"/>
            <a:ext cx="609685" cy="56084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EA5151"/>
          </a:solidFill>
          <a:ln>
            <a:noFill/>
          </a:ln>
        </p:spPr>
      </p:sp>
      <p:sp>
        <p:nvSpPr>
          <p:cNvPr id="65" name="gearwheels-couple_31785">
            <a:extLst>
              <a:ext uri="{FF2B5EF4-FFF2-40B4-BE49-F238E27FC236}">
                <a16:creationId xmlns:a16="http://schemas.microsoft.com/office/drawing/2014/main" xmlns="" id="{3706A925-2A08-4205-8040-C0191752F279}"/>
              </a:ext>
            </a:extLst>
          </p:cNvPr>
          <p:cNvSpPr>
            <a:spLocks noChangeAspect="1"/>
          </p:cNvSpPr>
          <p:nvPr/>
        </p:nvSpPr>
        <p:spPr bwMode="auto">
          <a:xfrm>
            <a:off x="2854636" y="4058056"/>
            <a:ext cx="603498" cy="609685"/>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rgbClr val="EA5151"/>
          </a:solidFill>
          <a:ln>
            <a:noFill/>
          </a:ln>
        </p:spPr>
      </p:sp>
      <p:sp>
        <p:nvSpPr>
          <p:cNvPr id="66" name="computer-worker-on-side-view_49711">
            <a:extLst>
              <a:ext uri="{FF2B5EF4-FFF2-40B4-BE49-F238E27FC236}">
                <a16:creationId xmlns:a16="http://schemas.microsoft.com/office/drawing/2014/main" xmlns="" id="{015CDA4F-FEEE-4A68-8B32-57AE8ABCC037}"/>
              </a:ext>
            </a:extLst>
          </p:cNvPr>
          <p:cNvSpPr>
            <a:spLocks noChangeAspect="1"/>
          </p:cNvSpPr>
          <p:nvPr/>
        </p:nvSpPr>
        <p:spPr bwMode="auto">
          <a:xfrm>
            <a:off x="906331" y="1310383"/>
            <a:ext cx="588649" cy="609685"/>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EA5151"/>
          </a:solidFill>
          <a:ln>
            <a:noFill/>
          </a:ln>
        </p:spPr>
      </p:sp>
      <p:sp>
        <p:nvSpPr>
          <p:cNvPr id="67" name="signing-contract_66138">
            <a:extLst>
              <a:ext uri="{FF2B5EF4-FFF2-40B4-BE49-F238E27FC236}">
                <a16:creationId xmlns:a16="http://schemas.microsoft.com/office/drawing/2014/main" xmlns="" id="{F2219DD9-494B-42A0-AED1-D346FE11CE60}"/>
              </a:ext>
            </a:extLst>
          </p:cNvPr>
          <p:cNvSpPr>
            <a:spLocks noChangeAspect="1"/>
          </p:cNvSpPr>
          <p:nvPr/>
        </p:nvSpPr>
        <p:spPr bwMode="auto">
          <a:xfrm>
            <a:off x="2854636" y="2233150"/>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rgbClr val="EA5151"/>
          </a:solidFill>
          <a:ln>
            <a:noFill/>
          </a:ln>
        </p:spPr>
        <p:txBody>
          <a:bodyPr/>
          <a:lstStyle/>
          <a:p>
            <a:endParaRPr lang="zh-CN" altLang="en-US"/>
          </a:p>
        </p:txBody>
      </p:sp>
      <p:sp>
        <p:nvSpPr>
          <p:cNvPr id="68" name="renminbi_153111">
            <a:extLst>
              <a:ext uri="{FF2B5EF4-FFF2-40B4-BE49-F238E27FC236}">
                <a16:creationId xmlns:a16="http://schemas.microsoft.com/office/drawing/2014/main" xmlns="" id="{B4CC78BA-BF0A-421C-9F6A-7B3668DBF632}"/>
              </a:ext>
            </a:extLst>
          </p:cNvPr>
          <p:cNvSpPr>
            <a:spLocks noChangeAspect="1"/>
          </p:cNvSpPr>
          <p:nvPr/>
        </p:nvSpPr>
        <p:spPr bwMode="auto">
          <a:xfrm>
            <a:off x="1937690" y="2218230"/>
            <a:ext cx="386227" cy="609685"/>
          </a:xfrm>
          <a:custGeom>
            <a:avLst/>
            <a:gdLst>
              <a:gd name="T0" fmla="*/ 2600 w 2800"/>
              <a:gd name="T1" fmla="*/ 2561 h 4428"/>
              <a:gd name="T2" fmla="*/ 1600 w 2800"/>
              <a:gd name="T3" fmla="*/ 2561 h 4428"/>
              <a:gd name="T4" fmla="*/ 1600 w 2800"/>
              <a:gd name="T5" fmla="*/ 2161 h 4428"/>
              <a:gd name="T6" fmla="*/ 2600 w 2800"/>
              <a:gd name="T7" fmla="*/ 2161 h 4428"/>
              <a:gd name="T8" fmla="*/ 2800 w 2800"/>
              <a:gd name="T9" fmla="*/ 1961 h 4428"/>
              <a:gd name="T10" fmla="*/ 2600 w 2800"/>
              <a:gd name="T11" fmla="*/ 1761 h 4428"/>
              <a:gd name="T12" fmla="*/ 1735 w 2800"/>
              <a:gd name="T13" fmla="*/ 1761 h 4428"/>
              <a:gd name="T14" fmla="*/ 2509 w 2800"/>
              <a:gd name="T15" fmla="*/ 323 h 4428"/>
              <a:gd name="T16" fmla="*/ 2428 w 2800"/>
              <a:gd name="T17" fmla="*/ 52 h 4428"/>
              <a:gd name="T18" fmla="*/ 2157 w 2800"/>
              <a:gd name="T19" fmla="*/ 133 h 4428"/>
              <a:gd name="T20" fmla="*/ 1400 w 2800"/>
              <a:gd name="T21" fmla="*/ 1540 h 4428"/>
              <a:gd name="T22" fmla="*/ 643 w 2800"/>
              <a:gd name="T23" fmla="*/ 133 h 4428"/>
              <a:gd name="T24" fmla="*/ 372 w 2800"/>
              <a:gd name="T25" fmla="*/ 52 h 4428"/>
              <a:gd name="T26" fmla="*/ 291 w 2800"/>
              <a:gd name="T27" fmla="*/ 323 h 4428"/>
              <a:gd name="T28" fmla="*/ 1065 w 2800"/>
              <a:gd name="T29" fmla="*/ 1761 h 4428"/>
              <a:gd name="T30" fmla="*/ 200 w 2800"/>
              <a:gd name="T31" fmla="*/ 1761 h 4428"/>
              <a:gd name="T32" fmla="*/ 0 w 2800"/>
              <a:gd name="T33" fmla="*/ 1961 h 4428"/>
              <a:gd name="T34" fmla="*/ 200 w 2800"/>
              <a:gd name="T35" fmla="*/ 2161 h 4428"/>
              <a:gd name="T36" fmla="*/ 1200 w 2800"/>
              <a:gd name="T37" fmla="*/ 2161 h 4428"/>
              <a:gd name="T38" fmla="*/ 1200 w 2800"/>
              <a:gd name="T39" fmla="*/ 2561 h 4428"/>
              <a:gd name="T40" fmla="*/ 200 w 2800"/>
              <a:gd name="T41" fmla="*/ 2561 h 4428"/>
              <a:gd name="T42" fmla="*/ 0 w 2800"/>
              <a:gd name="T43" fmla="*/ 2761 h 4428"/>
              <a:gd name="T44" fmla="*/ 200 w 2800"/>
              <a:gd name="T45" fmla="*/ 2961 h 4428"/>
              <a:gd name="T46" fmla="*/ 1200 w 2800"/>
              <a:gd name="T47" fmla="*/ 2961 h 4428"/>
              <a:gd name="T48" fmla="*/ 1200 w 2800"/>
              <a:gd name="T49" fmla="*/ 4228 h 4428"/>
              <a:gd name="T50" fmla="*/ 1400 w 2800"/>
              <a:gd name="T51" fmla="*/ 4428 h 4428"/>
              <a:gd name="T52" fmla="*/ 1600 w 2800"/>
              <a:gd name="T53" fmla="*/ 4228 h 4428"/>
              <a:gd name="T54" fmla="*/ 1600 w 2800"/>
              <a:gd name="T55" fmla="*/ 2961 h 4428"/>
              <a:gd name="T56" fmla="*/ 2600 w 2800"/>
              <a:gd name="T57" fmla="*/ 2961 h 4428"/>
              <a:gd name="T58" fmla="*/ 2800 w 2800"/>
              <a:gd name="T59" fmla="*/ 2761 h 4428"/>
              <a:gd name="T60" fmla="*/ 2600 w 2800"/>
              <a:gd name="T61" fmla="*/ 2561 h 4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0" h="4428">
                <a:moveTo>
                  <a:pt x="2600" y="2561"/>
                </a:moveTo>
                <a:lnTo>
                  <a:pt x="1600" y="2561"/>
                </a:lnTo>
                <a:lnTo>
                  <a:pt x="1600" y="2161"/>
                </a:lnTo>
                <a:lnTo>
                  <a:pt x="2600" y="2161"/>
                </a:lnTo>
                <a:cubicBezTo>
                  <a:pt x="2710" y="2161"/>
                  <a:pt x="2800" y="2072"/>
                  <a:pt x="2800" y="1961"/>
                </a:cubicBezTo>
                <a:cubicBezTo>
                  <a:pt x="2800" y="1851"/>
                  <a:pt x="2710" y="1761"/>
                  <a:pt x="2600" y="1761"/>
                </a:cubicBezTo>
                <a:lnTo>
                  <a:pt x="1735" y="1761"/>
                </a:lnTo>
                <a:lnTo>
                  <a:pt x="2509" y="323"/>
                </a:lnTo>
                <a:cubicBezTo>
                  <a:pt x="2562" y="226"/>
                  <a:pt x="2525" y="104"/>
                  <a:pt x="2428" y="52"/>
                </a:cubicBezTo>
                <a:cubicBezTo>
                  <a:pt x="2331" y="0"/>
                  <a:pt x="2210" y="36"/>
                  <a:pt x="2157" y="133"/>
                </a:cubicBezTo>
                <a:lnTo>
                  <a:pt x="1400" y="1540"/>
                </a:lnTo>
                <a:lnTo>
                  <a:pt x="643" y="133"/>
                </a:lnTo>
                <a:cubicBezTo>
                  <a:pt x="590" y="36"/>
                  <a:pt x="469" y="0"/>
                  <a:pt x="372" y="52"/>
                </a:cubicBezTo>
                <a:cubicBezTo>
                  <a:pt x="275" y="104"/>
                  <a:pt x="238" y="226"/>
                  <a:pt x="291" y="323"/>
                </a:cubicBezTo>
                <a:lnTo>
                  <a:pt x="1065" y="1761"/>
                </a:lnTo>
                <a:lnTo>
                  <a:pt x="200" y="1761"/>
                </a:lnTo>
                <a:cubicBezTo>
                  <a:pt x="90" y="1761"/>
                  <a:pt x="0" y="1851"/>
                  <a:pt x="0" y="1961"/>
                </a:cubicBezTo>
                <a:cubicBezTo>
                  <a:pt x="0" y="2072"/>
                  <a:pt x="90" y="2161"/>
                  <a:pt x="200" y="2161"/>
                </a:cubicBezTo>
                <a:lnTo>
                  <a:pt x="1200" y="2161"/>
                </a:lnTo>
                <a:lnTo>
                  <a:pt x="1200" y="2561"/>
                </a:lnTo>
                <a:lnTo>
                  <a:pt x="200" y="2561"/>
                </a:lnTo>
                <a:cubicBezTo>
                  <a:pt x="90" y="2561"/>
                  <a:pt x="0" y="2651"/>
                  <a:pt x="0" y="2761"/>
                </a:cubicBezTo>
                <a:cubicBezTo>
                  <a:pt x="0" y="2872"/>
                  <a:pt x="90" y="2961"/>
                  <a:pt x="200" y="2961"/>
                </a:cubicBezTo>
                <a:lnTo>
                  <a:pt x="1200" y="2961"/>
                </a:lnTo>
                <a:lnTo>
                  <a:pt x="1200" y="4228"/>
                </a:lnTo>
                <a:cubicBezTo>
                  <a:pt x="1200" y="4338"/>
                  <a:pt x="1290" y="4428"/>
                  <a:pt x="1400" y="4428"/>
                </a:cubicBezTo>
                <a:cubicBezTo>
                  <a:pt x="1510" y="4428"/>
                  <a:pt x="1600" y="4338"/>
                  <a:pt x="1600" y="4228"/>
                </a:cubicBezTo>
                <a:lnTo>
                  <a:pt x="1600" y="2961"/>
                </a:lnTo>
                <a:lnTo>
                  <a:pt x="2600" y="2961"/>
                </a:lnTo>
                <a:cubicBezTo>
                  <a:pt x="2710" y="2961"/>
                  <a:pt x="2800" y="2872"/>
                  <a:pt x="2800" y="2761"/>
                </a:cubicBezTo>
                <a:cubicBezTo>
                  <a:pt x="2800" y="2651"/>
                  <a:pt x="2710" y="2561"/>
                  <a:pt x="2600" y="2561"/>
                </a:cubicBezTo>
                <a:close/>
              </a:path>
            </a:pathLst>
          </a:custGeom>
          <a:solidFill>
            <a:srgbClr val="EA5151"/>
          </a:solidFill>
          <a:ln>
            <a:noFill/>
          </a:ln>
        </p:spPr>
      </p:sp>
      <p:sp>
        <p:nvSpPr>
          <p:cNvPr id="69" name="appartments_160217">
            <a:extLst>
              <a:ext uri="{FF2B5EF4-FFF2-40B4-BE49-F238E27FC236}">
                <a16:creationId xmlns:a16="http://schemas.microsoft.com/office/drawing/2014/main" xmlns="" id="{C6798B2E-CA0D-45EB-B5CB-595921BC17DB}"/>
              </a:ext>
            </a:extLst>
          </p:cNvPr>
          <p:cNvSpPr>
            <a:spLocks noChangeAspect="1"/>
          </p:cNvSpPr>
          <p:nvPr/>
        </p:nvSpPr>
        <p:spPr bwMode="auto">
          <a:xfrm>
            <a:off x="4742793" y="3156224"/>
            <a:ext cx="609685" cy="6088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EA5151"/>
          </a:solidFill>
          <a:ln>
            <a:noFill/>
          </a:ln>
        </p:spPr>
      </p:sp>
      <p:sp>
        <p:nvSpPr>
          <p:cNvPr id="70" name="smartphone_159860">
            <a:extLst>
              <a:ext uri="{FF2B5EF4-FFF2-40B4-BE49-F238E27FC236}">
                <a16:creationId xmlns:a16="http://schemas.microsoft.com/office/drawing/2014/main" xmlns="" id="{C4E664E1-A069-45B0-B060-D75C968BFD56}"/>
              </a:ext>
            </a:extLst>
          </p:cNvPr>
          <p:cNvSpPr>
            <a:spLocks noChangeAspect="1"/>
          </p:cNvSpPr>
          <p:nvPr/>
        </p:nvSpPr>
        <p:spPr bwMode="auto">
          <a:xfrm>
            <a:off x="2854636" y="3155423"/>
            <a:ext cx="367773" cy="609685"/>
          </a:xfrm>
          <a:custGeom>
            <a:avLst/>
            <a:gdLst>
              <a:gd name="connsiteX0" fmla="*/ 151631 w 364964"/>
              <a:gd name="connsiteY0" fmla="*/ 514916 h 605028"/>
              <a:gd name="connsiteX1" fmla="*/ 213192 w 364964"/>
              <a:gd name="connsiteY1" fmla="*/ 514916 h 605028"/>
              <a:gd name="connsiteX2" fmla="*/ 228420 w 364964"/>
              <a:gd name="connsiteY2" fmla="*/ 530123 h 605028"/>
              <a:gd name="connsiteX3" fmla="*/ 213192 w 364964"/>
              <a:gd name="connsiteY3" fmla="*/ 545330 h 605028"/>
              <a:gd name="connsiteX4" fmla="*/ 151631 w 364964"/>
              <a:gd name="connsiteY4" fmla="*/ 545330 h 605028"/>
              <a:gd name="connsiteX5" fmla="*/ 136403 w 364964"/>
              <a:gd name="connsiteY5" fmla="*/ 530123 h 605028"/>
              <a:gd name="connsiteX6" fmla="*/ 151631 w 364964"/>
              <a:gd name="connsiteY6" fmla="*/ 514916 h 605028"/>
              <a:gd name="connsiteX7" fmla="*/ 30359 w 364964"/>
              <a:gd name="connsiteY7" fmla="*/ 482854 h 605028"/>
              <a:gd name="connsiteX8" fmla="*/ 30359 w 364964"/>
              <a:gd name="connsiteY8" fmla="*/ 557938 h 605028"/>
              <a:gd name="connsiteX9" fmla="*/ 47071 w 364964"/>
              <a:gd name="connsiteY9" fmla="*/ 574624 h 605028"/>
              <a:gd name="connsiteX10" fmla="*/ 317800 w 364964"/>
              <a:gd name="connsiteY10" fmla="*/ 574624 h 605028"/>
              <a:gd name="connsiteX11" fmla="*/ 334512 w 364964"/>
              <a:gd name="connsiteY11" fmla="*/ 557938 h 605028"/>
              <a:gd name="connsiteX12" fmla="*/ 334512 w 364964"/>
              <a:gd name="connsiteY12" fmla="*/ 482854 h 605028"/>
              <a:gd name="connsiteX13" fmla="*/ 30359 w 364964"/>
              <a:gd name="connsiteY13" fmla="*/ 108918 h 605028"/>
              <a:gd name="connsiteX14" fmla="*/ 30359 w 364964"/>
              <a:gd name="connsiteY14" fmla="*/ 452728 h 605028"/>
              <a:gd name="connsiteX15" fmla="*/ 334512 w 364964"/>
              <a:gd name="connsiteY15" fmla="*/ 452728 h 605028"/>
              <a:gd name="connsiteX16" fmla="*/ 334512 w 364964"/>
              <a:gd name="connsiteY16" fmla="*/ 108918 h 605028"/>
              <a:gd name="connsiteX17" fmla="*/ 47071 w 364964"/>
              <a:gd name="connsiteY17" fmla="*/ 30312 h 605028"/>
              <a:gd name="connsiteX18" fmla="*/ 30359 w 364964"/>
              <a:gd name="connsiteY18" fmla="*/ 46997 h 605028"/>
              <a:gd name="connsiteX19" fmla="*/ 30359 w 364964"/>
              <a:gd name="connsiteY19" fmla="*/ 78606 h 605028"/>
              <a:gd name="connsiteX20" fmla="*/ 334605 w 364964"/>
              <a:gd name="connsiteY20" fmla="*/ 78606 h 605028"/>
              <a:gd name="connsiteX21" fmla="*/ 334605 w 364964"/>
              <a:gd name="connsiteY21" fmla="*/ 46997 h 605028"/>
              <a:gd name="connsiteX22" fmla="*/ 317893 w 364964"/>
              <a:gd name="connsiteY22" fmla="*/ 30312 h 605028"/>
              <a:gd name="connsiteX23" fmla="*/ 47071 w 364964"/>
              <a:gd name="connsiteY23" fmla="*/ 0 h 605028"/>
              <a:gd name="connsiteX24" fmla="*/ 317893 w 364964"/>
              <a:gd name="connsiteY24" fmla="*/ 0 h 605028"/>
              <a:gd name="connsiteX25" fmla="*/ 364964 w 364964"/>
              <a:gd name="connsiteY25" fmla="*/ 46997 h 605028"/>
              <a:gd name="connsiteX26" fmla="*/ 364964 w 364964"/>
              <a:gd name="connsiteY26" fmla="*/ 557938 h 605028"/>
              <a:gd name="connsiteX27" fmla="*/ 317893 w 364964"/>
              <a:gd name="connsiteY27" fmla="*/ 605028 h 605028"/>
              <a:gd name="connsiteX28" fmla="*/ 47071 w 364964"/>
              <a:gd name="connsiteY28" fmla="*/ 605028 h 605028"/>
              <a:gd name="connsiteX29" fmla="*/ 0 w 364964"/>
              <a:gd name="connsiteY29" fmla="*/ 558031 h 605028"/>
              <a:gd name="connsiteX30" fmla="*/ 0 w 364964"/>
              <a:gd name="connsiteY30" fmla="*/ 46997 h 605028"/>
              <a:gd name="connsiteX31" fmla="*/ 47071 w 364964"/>
              <a:gd name="connsiteY31"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4964" h="605028">
                <a:moveTo>
                  <a:pt x="151631" y="514916"/>
                </a:moveTo>
                <a:lnTo>
                  <a:pt x="213192" y="514916"/>
                </a:lnTo>
                <a:cubicBezTo>
                  <a:pt x="221642" y="514916"/>
                  <a:pt x="228420" y="521685"/>
                  <a:pt x="228420" y="530123"/>
                </a:cubicBezTo>
                <a:cubicBezTo>
                  <a:pt x="228420" y="538468"/>
                  <a:pt x="221642" y="545330"/>
                  <a:pt x="213192" y="545330"/>
                </a:cubicBezTo>
                <a:lnTo>
                  <a:pt x="151631" y="545330"/>
                </a:lnTo>
                <a:cubicBezTo>
                  <a:pt x="143274" y="545330"/>
                  <a:pt x="136403" y="538468"/>
                  <a:pt x="136403" y="530123"/>
                </a:cubicBezTo>
                <a:cubicBezTo>
                  <a:pt x="136403" y="521685"/>
                  <a:pt x="143274" y="514916"/>
                  <a:pt x="151631" y="514916"/>
                </a:cubicBezTo>
                <a:close/>
                <a:moveTo>
                  <a:pt x="30359" y="482854"/>
                </a:moveTo>
                <a:lnTo>
                  <a:pt x="30359" y="557938"/>
                </a:lnTo>
                <a:cubicBezTo>
                  <a:pt x="30359" y="567208"/>
                  <a:pt x="37880" y="574624"/>
                  <a:pt x="47071" y="574624"/>
                </a:cubicBezTo>
                <a:lnTo>
                  <a:pt x="317800" y="574624"/>
                </a:lnTo>
                <a:cubicBezTo>
                  <a:pt x="327084" y="574624"/>
                  <a:pt x="334512" y="567023"/>
                  <a:pt x="334512" y="557938"/>
                </a:cubicBezTo>
                <a:lnTo>
                  <a:pt x="334512" y="482854"/>
                </a:lnTo>
                <a:close/>
                <a:moveTo>
                  <a:pt x="30359" y="108918"/>
                </a:moveTo>
                <a:lnTo>
                  <a:pt x="30359" y="452728"/>
                </a:lnTo>
                <a:lnTo>
                  <a:pt x="334512" y="452728"/>
                </a:lnTo>
                <a:lnTo>
                  <a:pt x="334512" y="108918"/>
                </a:lnTo>
                <a:close/>
                <a:moveTo>
                  <a:pt x="47071" y="30312"/>
                </a:moveTo>
                <a:cubicBezTo>
                  <a:pt x="37880" y="30312"/>
                  <a:pt x="30359" y="37727"/>
                  <a:pt x="30359" y="46997"/>
                </a:cubicBezTo>
                <a:lnTo>
                  <a:pt x="30359" y="78606"/>
                </a:lnTo>
                <a:lnTo>
                  <a:pt x="334605" y="78606"/>
                </a:lnTo>
                <a:lnTo>
                  <a:pt x="334605" y="46997"/>
                </a:lnTo>
                <a:cubicBezTo>
                  <a:pt x="334605" y="37727"/>
                  <a:pt x="327084" y="30312"/>
                  <a:pt x="317893" y="30312"/>
                </a:cubicBezTo>
                <a:close/>
                <a:moveTo>
                  <a:pt x="47071" y="0"/>
                </a:moveTo>
                <a:lnTo>
                  <a:pt x="317893" y="0"/>
                </a:lnTo>
                <a:cubicBezTo>
                  <a:pt x="343889" y="0"/>
                  <a:pt x="364964" y="21135"/>
                  <a:pt x="364964" y="46997"/>
                </a:cubicBezTo>
                <a:lnTo>
                  <a:pt x="364964" y="557938"/>
                </a:lnTo>
                <a:cubicBezTo>
                  <a:pt x="364964" y="583893"/>
                  <a:pt x="343796" y="604843"/>
                  <a:pt x="317893" y="605028"/>
                </a:cubicBezTo>
                <a:lnTo>
                  <a:pt x="47071" y="605028"/>
                </a:lnTo>
                <a:cubicBezTo>
                  <a:pt x="21075" y="605028"/>
                  <a:pt x="0" y="583893"/>
                  <a:pt x="0" y="558031"/>
                </a:cubicBezTo>
                <a:lnTo>
                  <a:pt x="0" y="46997"/>
                </a:lnTo>
                <a:cubicBezTo>
                  <a:pt x="0" y="21042"/>
                  <a:pt x="21168" y="0"/>
                  <a:pt x="47071" y="0"/>
                </a:cubicBezTo>
                <a:close/>
              </a:path>
            </a:pathLst>
          </a:custGeom>
          <a:solidFill>
            <a:srgbClr val="EA5151"/>
          </a:solidFill>
          <a:ln>
            <a:noFill/>
          </a:ln>
        </p:spPr>
      </p:sp>
      <p:sp>
        <p:nvSpPr>
          <p:cNvPr id="71" name="notebook_35960">
            <a:extLst>
              <a:ext uri="{FF2B5EF4-FFF2-40B4-BE49-F238E27FC236}">
                <a16:creationId xmlns:a16="http://schemas.microsoft.com/office/drawing/2014/main" xmlns="" id="{2E495611-EA94-4399-9FA3-836EF1F3DA85}"/>
              </a:ext>
            </a:extLst>
          </p:cNvPr>
          <p:cNvSpPr>
            <a:spLocks noChangeAspect="1"/>
          </p:cNvSpPr>
          <p:nvPr/>
        </p:nvSpPr>
        <p:spPr bwMode="auto">
          <a:xfrm>
            <a:off x="9673566" y="1310383"/>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rgbClr val="EA5151"/>
          </a:solidFill>
          <a:ln>
            <a:noFill/>
          </a:ln>
        </p:spPr>
      </p:sp>
      <p:sp>
        <p:nvSpPr>
          <p:cNvPr id="72" name="number-one_1474">
            <a:extLst>
              <a:ext uri="{FF2B5EF4-FFF2-40B4-BE49-F238E27FC236}">
                <a16:creationId xmlns:a16="http://schemas.microsoft.com/office/drawing/2014/main" xmlns="" id="{B09528E2-4788-4B1D-BBC8-36827A2764DF}"/>
              </a:ext>
            </a:extLst>
          </p:cNvPr>
          <p:cNvSpPr>
            <a:spLocks noChangeAspect="1"/>
          </p:cNvSpPr>
          <p:nvPr/>
        </p:nvSpPr>
        <p:spPr bwMode="auto">
          <a:xfrm>
            <a:off x="8763060" y="2219298"/>
            <a:ext cx="609685" cy="608617"/>
          </a:xfrm>
          <a:custGeom>
            <a:avLst/>
            <a:gdLst>
              <a:gd name="connsiteX0" fmla="*/ 286553 w 590374"/>
              <a:gd name="connsiteY0" fmla="*/ 124834 h 589340"/>
              <a:gd name="connsiteX1" fmla="*/ 357604 w 590374"/>
              <a:gd name="connsiteY1" fmla="*/ 124834 h 589340"/>
              <a:gd name="connsiteX2" fmla="*/ 357604 w 590374"/>
              <a:gd name="connsiteY2" fmla="*/ 488301 h 589340"/>
              <a:gd name="connsiteX3" fmla="*/ 275788 w 590374"/>
              <a:gd name="connsiteY3" fmla="*/ 488301 h 589340"/>
              <a:gd name="connsiteX4" fmla="*/ 275788 w 590374"/>
              <a:gd name="connsiteY4" fmla="*/ 200108 h 589340"/>
              <a:gd name="connsiteX5" fmla="*/ 273635 w 590374"/>
              <a:gd name="connsiteY5" fmla="*/ 200108 h 589340"/>
              <a:gd name="connsiteX6" fmla="*/ 204737 w 590374"/>
              <a:gd name="connsiteY6" fmla="*/ 232369 h 589340"/>
              <a:gd name="connsiteX7" fmla="*/ 189665 w 590374"/>
              <a:gd name="connsiteY7" fmla="*/ 169999 h 589340"/>
              <a:gd name="connsiteX8" fmla="*/ 51711 w 590374"/>
              <a:gd name="connsiteY8" fmla="*/ 43017 h 589340"/>
              <a:gd name="connsiteX9" fmla="*/ 43093 w 590374"/>
              <a:gd name="connsiteY9" fmla="*/ 51621 h 589340"/>
              <a:gd name="connsiteX10" fmla="*/ 43093 w 590374"/>
              <a:gd name="connsiteY10" fmla="*/ 537719 h 589340"/>
              <a:gd name="connsiteX11" fmla="*/ 51711 w 590374"/>
              <a:gd name="connsiteY11" fmla="*/ 546323 h 589340"/>
              <a:gd name="connsiteX12" fmla="*/ 538663 w 590374"/>
              <a:gd name="connsiteY12" fmla="*/ 546323 h 589340"/>
              <a:gd name="connsiteX13" fmla="*/ 547281 w 590374"/>
              <a:gd name="connsiteY13" fmla="*/ 537719 h 589340"/>
              <a:gd name="connsiteX14" fmla="*/ 547281 w 590374"/>
              <a:gd name="connsiteY14" fmla="*/ 51621 h 589340"/>
              <a:gd name="connsiteX15" fmla="*/ 538663 w 590374"/>
              <a:gd name="connsiteY15" fmla="*/ 43017 h 589340"/>
              <a:gd name="connsiteX16" fmla="*/ 51711 w 590374"/>
              <a:gd name="connsiteY16" fmla="*/ 0 h 589340"/>
              <a:gd name="connsiteX17" fmla="*/ 538663 w 590374"/>
              <a:gd name="connsiteY17" fmla="*/ 0 h 589340"/>
              <a:gd name="connsiteX18" fmla="*/ 590374 w 590374"/>
              <a:gd name="connsiteY18" fmla="*/ 51621 h 589340"/>
              <a:gd name="connsiteX19" fmla="*/ 590374 w 590374"/>
              <a:gd name="connsiteY19" fmla="*/ 537719 h 589340"/>
              <a:gd name="connsiteX20" fmla="*/ 538663 w 590374"/>
              <a:gd name="connsiteY20" fmla="*/ 589340 h 589340"/>
              <a:gd name="connsiteX21" fmla="*/ 51711 w 590374"/>
              <a:gd name="connsiteY21" fmla="*/ 589340 h 589340"/>
              <a:gd name="connsiteX22" fmla="*/ 0 w 590374"/>
              <a:gd name="connsiteY22" fmla="*/ 537719 h 589340"/>
              <a:gd name="connsiteX23" fmla="*/ 0 w 590374"/>
              <a:gd name="connsiteY23" fmla="*/ 51621 h 589340"/>
              <a:gd name="connsiteX24" fmla="*/ 51711 w 590374"/>
              <a:gd name="connsiteY24" fmla="*/ 0 h 58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0374" h="589340">
                <a:moveTo>
                  <a:pt x="286553" y="124834"/>
                </a:moveTo>
                <a:lnTo>
                  <a:pt x="357604" y="124834"/>
                </a:lnTo>
                <a:lnTo>
                  <a:pt x="357604" y="488301"/>
                </a:lnTo>
                <a:lnTo>
                  <a:pt x="275788" y="488301"/>
                </a:lnTo>
                <a:lnTo>
                  <a:pt x="275788" y="200108"/>
                </a:lnTo>
                <a:lnTo>
                  <a:pt x="273635" y="200108"/>
                </a:lnTo>
                <a:lnTo>
                  <a:pt x="204737" y="232369"/>
                </a:lnTo>
                <a:lnTo>
                  <a:pt x="189665" y="169999"/>
                </a:lnTo>
                <a:close/>
                <a:moveTo>
                  <a:pt x="51711" y="43017"/>
                </a:moveTo>
                <a:cubicBezTo>
                  <a:pt x="47402" y="43017"/>
                  <a:pt x="43093" y="47319"/>
                  <a:pt x="43093" y="51621"/>
                </a:cubicBezTo>
                <a:lnTo>
                  <a:pt x="43093" y="537719"/>
                </a:lnTo>
                <a:cubicBezTo>
                  <a:pt x="43093" y="542021"/>
                  <a:pt x="47402" y="546323"/>
                  <a:pt x="51711" y="546323"/>
                </a:cubicBezTo>
                <a:lnTo>
                  <a:pt x="538663" y="546323"/>
                </a:lnTo>
                <a:cubicBezTo>
                  <a:pt x="542972" y="546323"/>
                  <a:pt x="547281" y="542021"/>
                  <a:pt x="547281" y="537719"/>
                </a:cubicBezTo>
                <a:cubicBezTo>
                  <a:pt x="547281" y="537719"/>
                  <a:pt x="547281" y="51621"/>
                  <a:pt x="547281" y="51621"/>
                </a:cubicBezTo>
                <a:cubicBezTo>
                  <a:pt x="547281" y="47319"/>
                  <a:pt x="542972" y="43017"/>
                  <a:pt x="538663" y="43017"/>
                </a:cubicBezTo>
                <a:close/>
                <a:moveTo>
                  <a:pt x="51711" y="0"/>
                </a:moveTo>
                <a:lnTo>
                  <a:pt x="538663" y="0"/>
                </a:lnTo>
                <a:cubicBezTo>
                  <a:pt x="566673" y="0"/>
                  <a:pt x="590374" y="23659"/>
                  <a:pt x="590374" y="51621"/>
                </a:cubicBezTo>
                <a:lnTo>
                  <a:pt x="590374" y="537719"/>
                </a:lnTo>
                <a:cubicBezTo>
                  <a:pt x="590374" y="565681"/>
                  <a:pt x="566673" y="589340"/>
                  <a:pt x="538663" y="589340"/>
                </a:cubicBezTo>
                <a:lnTo>
                  <a:pt x="51711" y="589340"/>
                </a:lnTo>
                <a:cubicBezTo>
                  <a:pt x="23701" y="589340"/>
                  <a:pt x="0" y="565681"/>
                  <a:pt x="0" y="537719"/>
                </a:cubicBezTo>
                <a:lnTo>
                  <a:pt x="0" y="51621"/>
                </a:lnTo>
                <a:cubicBezTo>
                  <a:pt x="0" y="23659"/>
                  <a:pt x="23701" y="0"/>
                  <a:pt x="51711" y="0"/>
                </a:cubicBezTo>
                <a:close/>
              </a:path>
            </a:pathLst>
          </a:custGeom>
          <a:solidFill>
            <a:srgbClr val="EA5151"/>
          </a:solidFill>
          <a:ln>
            <a:noFill/>
          </a:ln>
        </p:spPr>
      </p:sp>
      <p:sp>
        <p:nvSpPr>
          <p:cNvPr id="73" name="telephone-call_74451">
            <a:extLst>
              <a:ext uri="{FF2B5EF4-FFF2-40B4-BE49-F238E27FC236}">
                <a16:creationId xmlns:a16="http://schemas.microsoft.com/office/drawing/2014/main" xmlns="" id="{141CA4D2-164B-406A-8358-019F49B9788A}"/>
              </a:ext>
            </a:extLst>
          </p:cNvPr>
          <p:cNvSpPr>
            <a:spLocks noChangeAspect="1"/>
          </p:cNvSpPr>
          <p:nvPr/>
        </p:nvSpPr>
        <p:spPr bwMode="auto">
          <a:xfrm>
            <a:off x="3769767" y="4135521"/>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EA5151"/>
          </a:solidFill>
          <a:ln>
            <a:noFill/>
          </a:ln>
        </p:spPr>
        <p:txBody>
          <a:bodyPr/>
          <a:lstStyle/>
          <a:p>
            <a:endParaRPr lang="zh-CN" altLang="en-US"/>
          </a:p>
        </p:txBody>
      </p:sp>
      <p:sp>
        <p:nvSpPr>
          <p:cNvPr id="74" name="number-two_1634">
            <a:extLst>
              <a:ext uri="{FF2B5EF4-FFF2-40B4-BE49-F238E27FC236}">
                <a16:creationId xmlns:a16="http://schemas.microsoft.com/office/drawing/2014/main" xmlns="" id="{EA6AA2CE-9692-4EE7-A262-9D707E865300}"/>
              </a:ext>
            </a:extLst>
          </p:cNvPr>
          <p:cNvSpPr>
            <a:spLocks noChangeAspect="1"/>
          </p:cNvSpPr>
          <p:nvPr/>
        </p:nvSpPr>
        <p:spPr bwMode="auto">
          <a:xfrm>
            <a:off x="5802739" y="2219306"/>
            <a:ext cx="609685" cy="608609"/>
          </a:xfrm>
          <a:custGeom>
            <a:avLst/>
            <a:gdLst>
              <a:gd name="connsiteX0" fmla="*/ 297218 w 585891"/>
              <a:gd name="connsiteY0" fmla="*/ 120351 h 584857"/>
              <a:gd name="connsiteX1" fmla="*/ 417783 w 585891"/>
              <a:gd name="connsiteY1" fmla="*/ 225749 h 584857"/>
              <a:gd name="connsiteX2" fmla="*/ 327359 w 585891"/>
              <a:gd name="connsiteY2" fmla="*/ 372015 h 584857"/>
              <a:gd name="connsiteX3" fmla="*/ 295065 w 585891"/>
              <a:gd name="connsiteY3" fmla="*/ 397826 h 584857"/>
              <a:gd name="connsiteX4" fmla="*/ 295065 w 585891"/>
              <a:gd name="connsiteY4" fmla="*/ 399977 h 584857"/>
              <a:gd name="connsiteX5" fmla="*/ 422089 w 585891"/>
              <a:gd name="connsiteY5" fmla="*/ 399977 h 584857"/>
              <a:gd name="connsiteX6" fmla="*/ 422089 w 585891"/>
              <a:gd name="connsiteY6" fmla="*/ 464506 h 584857"/>
              <a:gd name="connsiteX7" fmla="*/ 183112 w 585891"/>
              <a:gd name="connsiteY7" fmla="*/ 464506 h 584857"/>
              <a:gd name="connsiteX8" fmla="*/ 183112 w 585891"/>
              <a:gd name="connsiteY8" fmla="*/ 417185 h 584857"/>
              <a:gd name="connsiteX9" fmla="*/ 226171 w 585891"/>
              <a:gd name="connsiteY9" fmla="*/ 376317 h 584857"/>
              <a:gd name="connsiteX10" fmla="*/ 338124 w 585891"/>
              <a:gd name="connsiteY10" fmla="*/ 232202 h 584857"/>
              <a:gd name="connsiteX11" fmla="*/ 282148 w 585891"/>
              <a:gd name="connsiteY11" fmla="*/ 182729 h 584857"/>
              <a:gd name="connsiteX12" fmla="*/ 208947 w 585891"/>
              <a:gd name="connsiteY12" fmla="*/ 210692 h 584857"/>
              <a:gd name="connsiteX13" fmla="*/ 185265 w 585891"/>
              <a:gd name="connsiteY13" fmla="*/ 154767 h 584857"/>
              <a:gd name="connsiteX14" fmla="*/ 297218 w 585891"/>
              <a:gd name="connsiteY14" fmla="*/ 120351 h 584857"/>
              <a:gd name="connsiteX15" fmla="*/ 49542 w 585891"/>
              <a:gd name="connsiteY15" fmla="*/ 43004 h 584857"/>
              <a:gd name="connsiteX16" fmla="*/ 43080 w 585891"/>
              <a:gd name="connsiteY16" fmla="*/ 49455 h 584857"/>
              <a:gd name="connsiteX17" fmla="*/ 43080 w 585891"/>
              <a:gd name="connsiteY17" fmla="*/ 533252 h 584857"/>
              <a:gd name="connsiteX18" fmla="*/ 49542 w 585891"/>
              <a:gd name="connsiteY18" fmla="*/ 541853 h 584857"/>
              <a:gd name="connsiteX19" fmla="*/ 534195 w 585891"/>
              <a:gd name="connsiteY19" fmla="*/ 541853 h 584857"/>
              <a:gd name="connsiteX20" fmla="*/ 542811 w 585891"/>
              <a:gd name="connsiteY20" fmla="*/ 533252 h 584857"/>
              <a:gd name="connsiteX21" fmla="*/ 542811 w 585891"/>
              <a:gd name="connsiteY21" fmla="*/ 49455 h 584857"/>
              <a:gd name="connsiteX22" fmla="*/ 534195 w 585891"/>
              <a:gd name="connsiteY22" fmla="*/ 43004 h 584857"/>
              <a:gd name="connsiteX23" fmla="*/ 49542 w 585891"/>
              <a:gd name="connsiteY23" fmla="*/ 0 h 584857"/>
              <a:gd name="connsiteX24" fmla="*/ 534195 w 585891"/>
              <a:gd name="connsiteY24" fmla="*/ 0 h 584857"/>
              <a:gd name="connsiteX25" fmla="*/ 585891 w 585891"/>
              <a:gd name="connsiteY25" fmla="*/ 49455 h 584857"/>
              <a:gd name="connsiteX26" fmla="*/ 585891 w 585891"/>
              <a:gd name="connsiteY26" fmla="*/ 533252 h 584857"/>
              <a:gd name="connsiteX27" fmla="*/ 534195 w 585891"/>
              <a:gd name="connsiteY27" fmla="*/ 584857 h 584857"/>
              <a:gd name="connsiteX28" fmla="*/ 49542 w 585891"/>
              <a:gd name="connsiteY28" fmla="*/ 584857 h 584857"/>
              <a:gd name="connsiteX29" fmla="*/ 0 w 585891"/>
              <a:gd name="connsiteY29" fmla="*/ 533252 h 584857"/>
              <a:gd name="connsiteX30" fmla="*/ 0 w 585891"/>
              <a:gd name="connsiteY30" fmla="*/ 49455 h 584857"/>
              <a:gd name="connsiteX31" fmla="*/ 49542 w 585891"/>
              <a:gd name="connsiteY31" fmla="*/ 0 h 58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5891" h="584857">
                <a:moveTo>
                  <a:pt x="297218" y="120351"/>
                </a:moveTo>
                <a:cubicBezTo>
                  <a:pt x="374724" y="120351"/>
                  <a:pt x="417783" y="163371"/>
                  <a:pt x="417783" y="225749"/>
                </a:cubicBezTo>
                <a:cubicBezTo>
                  <a:pt x="417783" y="283825"/>
                  <a:pt x="374724" y="328995"/>
                  <a:pt x="327359" y="372015"/>
                </a:cubicBezTo>
                <a:lnTo>
                  <a:pt x="295065" y="397826"/>
                </a:lnTo>
                <a:lnTo>
                  <a:pt x="295065" y="399977"/>
                </a:lnTo>
                <a:lnTo>
                  <a:pt x="422089" y="399977"/>
                </a:lnTo>
                <a:lnTo>
                  <a:pt x="422089" y="464506"/>
                </a:lnTo>
                <a:lnTo>
                  <a:pt x="183112" y="464506"/>
                </a:lnTo>
                <a:lnTo>
                  <a:pt x="183112" y="417185"/>
                </a:lnTo>
                <a:lnTo>
                  <a:pt x="226171" y="376317"/>
                </a:lnTo>
                <a:cubicBezTo>
                  <a:pt x="299371" y="309636"/>
                  <a:pt x="335971" y="273070"/>
                  <a:pt x="338124" y="232202"/>
                </a:cubicBezTo>
                <a:cubicBezTo>
                  <a:pt x="338124" y="204239"/>
                  <a:pt x="320901" y="182729"/>
                  <a:pt x="282148" y="182729"/>
                </a:cubicBezTo>
                <a:cubicBezTo>
                  <a:pt x="252006" y="182729"/>
                  <a:pt x="226171" y="197786"/>
                  <a:pt x="208947" y="210692"/>
                </a:cubicBezTo>
                <a:lnTo>
                  <a:pt x="185265" y="154767"/>
                </a:lnTo>
                <a:cubicBezTo>
                  <a:pt x="211100" y="135408"/>
                  <a:pt x="252006" y="120351"/>
                  <a:pt x="297218" y="120351"/>
                </a:cubicBezTo>
                <a:close/>
                <a:moveTo>
                  <a:pt x="49542" y="43004"/>
                </a:moveTo>
                <a:cubicBezTo>
                  <a:pt x="47388" y="43004"/>
                  <a:pt x="43080" y="47304"/>
                  <a:pt x="43080" y="49455"/>
                </a:cubicBezTo>
                <a:lnTo>
                  <a:pt x="43080" y="533252"/>
                </a:lnTo>
                <a:cubicBezTo>
                  <a:pt x="43080" y="537553"/>
                  <a:pt x="47388" y="541853"/>
                  <a:pt x="49542" y="541853"/>
                </a:cubicBezTo>
                <a:lnTo>
                  <a:pt x="534195" y="541853"/>
                </a:lnTo>
                <a:cubicBezTo>
                  <a:pt x="538503" y="541853"/>
                  <a:pt x="542811" y="537553"/>
                  <a:pt x="542811" y="533252"/>
                </a:cubicBezTo>
                <a:lnTo>
                  <a:pt x="542811" y="49455"/>
                </a:lnTo>
                <a:cubicBezTo>
                  <a:pt x="542811" y="47304"/>
                  <a:pt x="538503" y="43004"/>
                  <a:pt x="534195" y="43004"/>
                </a:cubicBezTo>
                <a:close/>
                <a:moveTo>
                  <a:pt x="49542" y="0"/>
                </a:moveTo>
                <a:lnTo>
                  <a:pt x="534195" y="0"/>
                </a:lnTo>
                <a:cubicBezTo>
                  <a:pt x="562197" y="0"/>
                  <a:pt x="585891" y="21502"/>
                  <a:pt x="585891" y="49455"/>
                </a:cubicBezTo>
                <a:lnTo>
                  <a:pt x="585891" y="533252"/>
                </a:lnTo>
                <a:cubicBezTo>
                  <a:pt x="585891" y="561205"/>
                  <a:pt x="562197" y="584857"/>
                  <a:pt x="534195" y="584857"/>
                </a:cubicBezTo>
                <a:lnTo>
                  <a:pt x="49542" y="584857"/>
                </a:lnTo>
                <a:cubicBezTo>
                  <a:pt x="21540" y="584857"/>
                  <a:pt x="0" y="561205"/>
                  <a:pt x="0" y="533252"/>
                </a:cubicBezTo>
                <a:lnTo>
                  <a:pt x="0" y="49455"/>
                </a:lnTo>
                <a:cubicBezTo>
                  <a:pt x="0" y="21502"/>
                  <a:pt x="21540" y="0"/>
                  <a:pt x="49542" y="0"/>
                </a:cubicBezTo>
                <a:close/>
              </a:path>
            </a:pathLst>
          </a:custGeom>
          <a:solidFill>
            <a:srgbClr val="EA5151"/>
          </a:solidFill>
          <a:ln>
            <a:noFill/>
          </a:ln>
        </p:spPr>
      </p:sp>
      <p:sp>
        <p:nvSpPr>
          <p:cNvPr id="75" name="right-arrowheads_44810">
            <a:extLst>
              <a:ext uri="{FF2B5EF4-FFF2-40B4-BE49-F238E27FC236}">
                <a16:creationId xmlns:a16="http://schemas.microsoft.com/office/drawing/2014/main" xmlns="" id="{19BF29F5-5A9C-4034-B6F7-1F0E2063DF9E}"/>
              </a:ext>
            </a:extLst>
          </p:cNvPr>
          <p:cNvSpPr>
            <a:spLocks noChangeAspect="1"/>
          </p:cNvSpPr>
          <p:nvPr/>
        </p:nvSpPr>
        <p:spPr bwMode="auto">
          <a:xfrm>
            <a:off x="4742793" y="4072175"/>
            <a:ext cx="609685" cy="595566"/>
          </a:xfrm>
          <a:custGeom>
            <a:avLst/>
            <a:gdLst>
              <a:gd name="T0" fmla="*/ 59 w 415"/>
              <a:gd name="T1" fmla="*/ 406 h 406"/>
              <a:gd name="T2" fmla="*/ 25 w 415"/>
              <a:gd name="T3" fmla="*/ 394 h 406"/>
              <a:gd name="T4" fmla="*/ 19 w 415"/>
              <a:gd name="T5" fmla="*/ 318 h 406"/>
              <a:gd name="T6" fmla="*/ 114 w 415"/>
              <a:gd name="T7" fmla="*/ 206 h 406"/>
              <a:gd name="T8" fmla="*/ 19 w 415"/>
              <a:gd name="T9" fmla="*/ 94 h 406"/>
              <a:gd name="T10" fmla="*/ 25 w 415"/>
              <a:gd name="T11" fmla="*/ 19 h 406"/>
              <a:gd name="T12" fmla="*/ 100 w 415"/>
              <a:gd name="T13" fmla="*/ 25 h 406"/>
              <a:gd name="T14" fmla="*/ 225 w 415"/>
              <a:gd name="T15" fmla="*/ 172 h 406"/>
              <a:gd name="T16" fmla="*/ 225 w 415"/>
              <a:gd name="T17" fmla="*/ 241 h 406"/>
              <a:gd name="T18" fmla="*/ 100 w 415"/>
              <a:gd name="T19" fmla="*/ 388 h 406"/>
              <a:gd name="T20" fmla="*/ 59 w 415"/>
              <a:gd name="T21" fmla="*/ 406 h 406"/>
              <a:gd name="T22" fmla="*/ 273 w 415"/>
              <a:gd name="T23" fmla="*/ 388 h 406"/>
              <a:gd name="T24" fmla="*/ 398 w 415"/>
              <a:gd name="T25" fmla="*/ 241 h 406"/>
              <a:gd name="T26" fmla="*/ 398 w 415"/>
              <a:gd name="T27" fmla="*/ 172 h 406"/>
              <a:gd name="T28" fmla="*/ 273 w 415"/>
              <a:gd name="T29" fmla="*/ 25 h 406"/>
              <a:gd name="T30" fmla="*/ 198 w 415"/>
              <a:gd name="T31" fmla="*/ 19 h 406"/>
              <a:gd name="T32" fmla="*/ 192 w 415"/>
              <a:gd name="T33" fmla="*/ 94 h 406"/>
              <a:gd name="T34" fmla="*/ 287 w 415"/>
              <a:gd name="T35" fmla="*/ 206 h 406"/>
              <a:gd name="T36" fmla="*/ 192 w 415"/>
              <a:gd name="T37" fmla="*/ 318 h 406"/>
              <a:gd name="T38" fmla="*/ 198 w 415"/>
              <a:gd name="T39" fmla="*/ 394 h 406"/>
              <a:gd name="T40" fmla="*/ 232 w 415"/>
              <a:gd name="T41" fmla="*/ 406 h 406"/>
              <a:gd name="T42" fmla="*/ 273 w 415"/>
              <a:gd name="T43" fmla="*/ 3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 h="406">
                <a:moveTo>
                  <a:pt x="59" y="406"/>
                </a:moveTo>
                <a:cubicBezTo>
                  <a:pt x="47" y="406"/>
                  <a:pt x="35" y="402"/>
                  <a:pt x="25" y="394"/>
                </a:cubicBezTo>
                <a:cubicBezTo>
                  <a:pt x="2" y="375"/>
                  <a:pt x="0" y="341"/>
                  <a:pt x="19" y="318"/>
                </a:cubicBezTo>
                <a:lnTo>
                  <a:pt x="114" y="206"/>
                </a:lnTo>
                <a:lnTo>
                  <a:pt x="19" y="94"/>
                </a:lnTo>
                <a:cubicBezTo>
                  <a:pt x="0" y="71"/>
                  <a:pt x="2" y="38"/>
                  <a:pt x="25" y="19"/>
                </a:cubicBezTo>
                <a:cubicBezTo>
                  <a:pt x="47" y="0"/>
                  <a:pt x="81" y="2"/>
                  <a:pt x="100" y="25"/>
                </a:cubicBezTo>
                <a:lnTo>
                  <a:pt x="225" y="172"/>
                </a:lnTo>
                <a:cubicBezTo>
                  <a:pt x="242" y="192"/>
                  <a:pt x="242" y="221"/>
                  <a:pt x="225" y="241"/>
                </a:cubicBezTo>
                <a:lnTo>
                  <a:pt x="100" y="388"/>
                </a:lnTo>
                <a:cubicBezTo>
                  <a:pt x="89" y="400"/>
                  <a:pt x="74" y="406"/>
                  <a:pt x="59" y="406"/>
                </a:cubicBezTo>
                <a:close/>
                <a:moveTo>
                  <a:pt x="273" y="388"/>
                </a:moveTo>
                <a:lnTo>
                  <a:pt x="398" y="241"/>
                </a:lnTo>
                <a:cubicBezTo>
                  <a:pt x="415" y="221"/>
                  <a:pt x="415" y="192"/>
                  <a:pt x="398" y="172"/>
                </a:cubicBezTo>
                <a:lnTo>
                  <a:pt x="273" y="25"/>
                </a:lnTo>
                <a:cubicBezTo>
                  <a:pt x="254" y="2"/>
                  <a:pt x="220" y="0"/>
                  <a:pt x="198" y="19"/>
                </a:cubicBezTo>
                <a:cubicBezTo>
                  <a:pt x="175" y="38"/>
                  <a:pt x="173" y="71"/>
                  <a:pt x="192" y="94"/>
                </a:cubicBezTo>
                <a:lnTo>
                  <a:pt x="287" y="206"/>
                </a:lnTo>
                <a:lnTo>
                  <a:pt x="192" y="318"/>
                </a:lnTo>
                <a:cubicBezTo>
                  <a:pt x="173" y="341"/>
                  <a:pt x="175" y="375"/>
                  <a:pt x="198" y="394"/>
                </a:cubicBezTo>
                <a:cubicBezTo>
                  <a:pt x="208" y="402"/>
                  <a:pt x="220" y="406"/>
                  <a:pt x="232" y="406"/>
                </a:cubicBezTo>
                <a:cubicBezTo>
                  <a:pt x="247" y="406"/>
                  <a:pt x="262" y="400"/>
                  <a:pt x="273" y="388"/>
                </a:cubicBezTo>
                <a:close/>
              </a:path>
            </a:pathLst>
          </a:custGeom>
          <a:solidFill>
            <a:srgbClr val="EA5151"/>
          </a:solidFill>
          <a:ln>
            <a:noFill/>
          </a:ln>
        </p:spPr>
      </p:sp>
      <p:sp>
        <p:nvSpPr>
          <p:cNvPr id="76" name="progress-report_18229">
            <a:extLst>
              <a:ext uri="{FF2B5EF4-FFF2-40B4-BE49-F238E27FC236}">
                <a16:creationId xmlns:a16="http://schemas.microsoft.com/office/drawing/2014/main" xmlns="" id="{88C5FB3A-A810-4E5E-8F39-326DBB3C0C69}"/>
              </a:ext>
            </a:extLst>
          </p:cNvPr>
          <p:cNvSpPr>
            <a:spLocks noChangeAspect="1"/>
          </p:cNvSpPr>
          <p:nvPr/>
        </p:nvSpPr>
        <p:spPr bwMode="auto">
          <a:xfrm>
            <a:off x="4742793" y="2274703"/>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EA5151"/>
          </a:solidFill>
          <a:ln>
            <a:noFill/>
          </a:ln>
        </p:spPr>
      </p:sp>
      <p:sp>
        <p:nvSpPr>
          <p:cNvPr id="77" name="alarm-clock_62834">
            <a:extLst>
              <a:ext uri="{FF2B5EF4-FFF2-40B4-BE49-F238E27FC236}">
                <a16:creationId xmlns:a16="http://schemas.microsoft.com/office/drawing/2014/main" xmlns="" id="{C40AEB6A-BD63-49BE-A307-8DDC3DB3247B}"/>
              </a:ext>
            </a:extLst>
          </p:cNvPr>
          <p:cNvSpPr>
            <a:spLocks noChangeAspect="1"/>
          </p:cNvSpPr>
          <p:nvPr/>
        </p:nvSpPr>
        <p:spPr bwMode="auto">
          <a:xfrm>
            <a:off x="6863026" y="2218230"/>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EA5151"/>
          </a:solidFill>
          <a:ln>
            <a:noFill/>
          </a:ln>
        </p:spPr>
      </p:sp>
      <p:sp>
        <p:nvSpPr>
          <p:cNvPr id="78" name="black-lightbulb-symbol_44754">
            <a:extLst>
              <a:ext uri="{FF2B5EF4-FFF2-40B4-BE49-F238E27FC236}">
                <a16:creationId xmlns:a16="http://schemas.microsoft.com/office/drawing/2014/main" xmlns="" id="{BB321F8C-CEE2-495D-BC2F-C75A2DD96445}"/>
              </a:ext>
            </a:extLst>
          </p:cNvPr>
          <p:cNvSpPr>
            <a:spLocks noChangeAspect="1"/>
          </p:cNvSpPr>
          <p:nvPr/>
        </p:nvSpPr>
        <p:spPr bwMode="auto">
          <a:xfrm>
            <a:off x="3769767" y="2218230"/>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EA5151"/>
          </a:solidFill>
          <a:ln>
            <a:noFill/>
          </a:ln>
        </p:spPr>
      </p:sp>
      <p:sp>
        <p:nvSpPr>
          <p:cNvPr id="79" name="statistics_150448">
            <a:extLst>
              <a:ext uri="{FF2B5EF4-FFF2-40B4-BE49-F238E27FC236}">
                <a16:creationId xmlns:a16="http://schemas.microsoft.com/office/drawing/2014/main" xmlns="" id="{5DC800BB-95F4-4485-BD89-20B906451F89}"/>
              </a:ext>
            </a:extLst>
          </p:cNvPr>
          <p:cNvSpPr>
            <a:spLocks noChangeAspect="1"/>
          </p:cNvSpPr>
          <p:nvPr/>
        </p:nvSpPr>
        <p:spPr bwMode="auto">
          <a:xfrm>
            <a:off x="7888156" y="2304022"/>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EA5151"/>
          </a:solidFill>
          <a:ln>
            <a:noFill/>
          </a:ln>
        </p:spPr>
      </p:sp>
      <p:sp>
        <p:nvSpPr>
          <p:cNvPr id="80" name="analytics_230924">
            <a:extLst>
              <a:ext uri="{FF2B5EF4-FFF2-40B4-BE49-F238E27FC236}">
                <a16:creationId xmlns:a16="http://schemas.microsoft.com/office/drawing/2014/main" xmlns="" id="{5C1D179F-19E1-407E-BDFA-CCCBA3D07E3F}"/>
              </a:ext>
            </a:extLst>
          </p:cNvPr>
          <p:cNvSpPr>
            <a:spLocks noChangeAspect="1"/>
          </p:cNvSpPr>
          <p:nvPr/>
        </p:nvSpPr>
        <p:spPr bwMode="auto">
          <a:xfrm>
            <a:off x="906331" y="3156344"/>
            <a:ext cx="609685" cy="608764"/>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rgbClr val="EA5151"/>
          </a:solidFill>
          <a:ln>
            <a:noFill/>
          </a:ln>
        </p:spPr>
      </p:sp>
      <p:sp>
        <p:nvSpPr>
          <p:cNvPr id="81" name="route_310231">
            <a:extLst>
              <a:ext uri="{FF2B5EF4-FFF2-40B4-BE49-F238E27FC236}">
                <a16:creationId xmlns:a16="http://schemas.microsoft.com/office/drawing/2014/main" xmlns="" id="{19B1A0C9-C0CE-44C9-B7C3-75960383DFAC}"/>
              </a:ext>
            </a:extLst>
          </p:cNvPr>
          <p:cNvSpPr>
            <a:spLocks noChangeAspect="1"/>
          </p:cNvSpPr>
          <p:nvPr/>
        </p:nvSpPr>
        <p:spPr bwMode="auto">
          <a:xfrm>
            <a:off x="8732006" y="3209500"/>
            <a:ext cx="609685" cy="555608"/>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rgbClr val="EA5151"/>
          </a:solidFill>
          <a:ln>
            <a:noFill/>
          </a:ln>
        </p:spPr>
      </p:sp>
      <p:sp>
        <p:nvSpPr>
          <p:cNvPr id="82" name="stationery-stacked-papers_29343">
            <a:extLst>
              <a:ext uri="{FF2B5EF4-FFF2-40B4-BE49-F238E27FC236}">
                <a16:creationId xmlns:a16="http://schemas.microsoft.com/office/drawing/2014/main" xmlns="" id="{76110E3C-7D63-46A9-895E-FACDA2EE4231}"/>
              </a:ext>
            </a:extLst>
          </p:cNvPr>
          <p:cNvSpPr>
            <a:spLocks noChangeAspect="1"/>
          </p:cNvSpPr>
          <p:nvPr/>
        </p:nvSpPr>
        <p:spPr bwMode="auto">
          <a:xfrm>
            <a:off x="9703546" y="2422850"/>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rgbClr val="EA5151"/>
          </a:solidFill>
          <a:ln>
            <a:noFill/>
          </a:ln>
        </p:spPr>
      </p:sp>
      <p:sp>
        <p:nvSpPr>
          <p:cNvPr id="83" name="settings_100852">
            <a:extLst>
              <a:ext uri="{FF2B5EF4-FFF2-40B4-BE49-F238E27FC236}">
                <a16:creationId xmlns:a16="http://schemas.microsoft.com/office/drawing/2014/main" xmlns="" id="{4716ED8B-938F-414F-8620-38D272AE1BB5}"/>
              </a:ext>
            </a:extLst>
          </p:cNvPr>
          <p:cNvSpPr>
            <a:spLocks noChangeAspect="1"/>
          </p:cNvSpPr>
          <p:nvPr/>
        </p:nvSpPr>
        <p:spPr bwMode="auto">
          <a:xfrm>
            <a:off x="7888810" y="1310383"/>
            <a:ext cx="609031" cy="609685"/>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EA5151"/>
          </a:solidFill>
          <a:ln>
            <a:noFill/>
          </a:ln>
        </p:spPr>
      </p:sp>
      <p:sp>
        <p:nvSpPr>
          <p:cNvPr id="84" name="siren_115696">
            <a:extLst>
              <a:ext uri="{FF2B5EF4-FFF2-40B4-BE49-F238E27FC236}">
                <a16:creationId xmlns:a16="http://schemas.microsoft.com/office/drawing/2014/main" xmlns="" id="{B4B9BDDE-07E4-4811-8919-F34C0A7A201A}"/>
              </a:ext>
            </a:extLst>
          </p:cNvPr>
          <p:cNvSpPr>
            <a:spLocks noChangeAspect="1"/>
          </p:cNvSpPr>
          <p:nvPr/>
        </p:nvSpPr>
        <p:spPr bwMode="auto">
          <a:xfrm>
            <a:off x="2854636" y="1310383"/>
            <a:ext cx="609685" cy="570743"/>
          </a:xfrm>
          <a:custGeom>
            <a:avLst/>
            <a:gdLst>
              <a:gd name="connsiteX0" fmla="*/ 531604 w 607639"/>
              <a:gd name="connsiteY0" fmla="*/ 265467 h 568828"/>
              <a:gd name="connsiteX1" fmla="*/ 569622 w 607639"/>
              <a:gd name="connsiteY1" fmla="*/ 265467 h 568828"/>
              <a:gd name="connsiteX2" fmla="*/ 607639 w 607639"/>
              <a:gd name="connsiteY2" fmla="*/ 303441 h 568828"/>
              <a:gd name="connsiteX3" fmla="*/ 569622 w 607639"/>
              <a:gd name="connsiteY3" fmla="*/ 341325 h 568828"/>
              <a:gd name="connsiteX4" fmla="*/ 531604 w 607639"/>
              <a:gd name="connsiteY4" fmla="*/ 341325 h 568828"/>
              <a:gd name="connsiteX5" fmla="*/ 493676 w 607639"/>
              <a:gd name="connsiteY5" fmla="*/ 303441 h 568828"/>
              <a:gd name="connsiteX6" fmla="*/ 531604 w 607639"/>
              <a:gd name="connsiteY6" fmla="*/ 265467 h 568828"/>
              <a:gd name="connsiteX7" fmla="*/ 37994 w 607639"/>
              <a:gd name="connsiteY7" fmla="*/ 265467 h 568828"/>
              <a:gd name="connsiteX8" fmla="*/ 75899 w 607639"/>
              <a:gd name="connsiteY8" fmla="*/ 265467 h 568828"/>
              <a:gd name="connsiteX9" fmla="*/ 113893 w 607639"/>
              <a:gd name="connsiteY9" fmla="*/ 303441 h 568828"/>
              <a:gd name="connsiteX10" fmla="*/ 75899 w 607639"/>
              <a:gd name="connsiteY10" fmla="*/ 341325 h 568828"/>
              <a:gd name="connsiteX11" fmla="*/ 37994 w 607639"/>
              <a:gd name="connsiteY11" fmla="*/ 341325 h 568828"/>
              <a:gd name="connsiteX12" fmla="*/ 0 w 607639"/>
              <a:gd name="connsiteY12" fmla="*/ 303441 h 568828"/>
              <a:gd name="connsiteX13" fmla="*/ 37994 w 607639"/>
              <a:gd name="connsiteY13" fmla="*/ 265467 h 568828"/>
              <a:gd name="connsiteX14" fmla="*/ 303749 w 607639"/>
              <a:gd name="connsiteY14" fmla="*/ 227531 h 568828"/>
              <a:gd name="connsiteX15" fmla="*/ 227827 w 607639"/>
              <a:gd name="connsiteY15" fmla="*/ 303434 h 568828"/>
              <a:gd name="connsiteX16" fmla="*/ 227827 w 607639"/>
              <a:gd name="connsiteY16" fmla="*/ 455062 h 568828"/>
              <a:gd name="connsiteX17" fmla="*/ 303749 w 607639"/>
              <a:gd name="connsiteY17" fmla="*/ 455062 h 568828"/>
              <a:gd name="connsiteX18" fmla="*/ 303749 w 607639"/>
              <a:gd name="connsiteY18" fmla="*/ 151716 h 568828"/>
              <a:gd name="connsiteX19" fmla="*/ 455683 w 607639"/>
              <a:gd name="connsiteY19" fmla="*/ 303434 h 568828"/>
              <a:gd name="connsiteX20" fmla="*/ 455683 w 607639"/>
              <a:gd name="connsiteY20" fmla="*/ 455062 h 568828"/>
              <a:gd name="connsiteX21" fmla="*/ 474642 w 607639"/>
              <a:gd name="connsiteY21" fmla="*/ 455062 h 568828"/>
              <a:gd name="connsiteX22" fmla="*/ 508642 w 607639"/>
              <a:gd name="connsiteY22" fmla="*/ 476038 h 568828"/>
              <a:gd name="connsiteX23" fmla="*/ 527601 w 607639"/>
              <a:gd name="connsiteY23" fmla="*/ 513990 h 568828"/>
              <a:gd name="connsiteX24" fmla="*/ 525999 w 607639"/>
              <a:gd name="connsiteY24" fmla="*/ 550875 h 568828"/>
              <a:gd name="connsiteX25" fmla="*/ 493689 w 607639"/>
              <a:gd name="connsiteY25" fmla="*/ 568828 h 568828"/>
              <a:gd name="connsiteX26" fmla="*/ 113898 w 607639"/>
              <a:gd name="connsiteY26" fmla="*/ 568828 h 568828"/>
              <a:gd name="connsiteX27" fmla="*/ 81589 w 607639"/>
              <a:gd name="connsiteY27" fmla="*/ 550875 h 568828"/>
              <a:gd name="connsiteX28" fmla="*/ 79898 w 607639"/>
              <a:gd name="connsiteY28" fmla="*/ 513990 h 568828"/>
              <a:gd name="connsiteX29" fmla="*/ 98945 w 607639"/>
              <a:gd name="connsiteY29" fmla="*/ 476038 h 568828"/>
              <a:gd name="connsiteX30" fmla="*/ 132856 w 607639"/>
              <a:gd name="connsiteY30" fmla="*/ 455062 h 568828"/>
              <a:gd name="connsiteX31" fmla="*/ 151904 w 607639"/>
              <a:gd name="connsiteY31" fmla="*/ 455062 h 568828"/>
              <a:gd name="connsiteX32" fmla="*/ 151904 w 607639"/>
              <a:gd name="connsiteY32" fmla="*/ 303434 h 568828"/>
              <a:gd name="connsiteX33" fmla="*/ 303749 w 607639"/>
              <a:gd name="connsiteY33" fmla="*/ 151716 h 568828"/>
              <a:gd name="connsiteX34" fmla="*/ 491737 w 607639"/>
              <a:gd name="connsiteY34" fmla="*/ 77734 h 568828"/>
              <a:gd name="connsiteX35" fmla="*/ 518609 w 607639"/>
              <a:gd name="connsiteY35" fmla="*/ 88869 h 568828"/>
              <a:gd name="connsiteX36" fmla="*/ 518609 w 607639"/>
              <a:gd name="connsiteY36" fmla="*/ 142476 h 568828"/>
              <a:gd name="connsiteX37" fmla="*/ 491725 w 607639"/>
              <a:gd name="connsiteY37" fmla="*/ 169324 h 568828"/>
              <a:gd name="connsiteX38" fmla="*/ 464931 w 607639"/>
              <a:gd name="connsiteY38" fmla="*/ 180436 h 568828"/>
              <a:gd name="connsiteX39" fmla="*/ 438047 w 607639"/>
              <a:gd name="connsiteY39" fmla="*/ 169324 h 568828"/>
              <a:gd name="connsiteX40" fmla="*/ 438047 w 607639"/>
              <a:gd name="connsiteY40" fmla="*/ 115717 h 568828"/>
              <a:gd name="connsiteX41" fmla="*/ 464931 w 607639"/>
              <a:gd name="connsiteY41" fmla="*/ 88869 h 568828"/>
              <a:gd name="connsiteX42" fmla="*/ 491737 w 607639"/>
              <a:gd name="connsiteY42" fmla="*/ 77734 h 568828"/>
              <a:gd name="connsiteX43" fmla="*/ 115850 w 607639"/>
              <a:gd name="connsiteY43" fmla="*/ 77734 h 568828"/>
              <a:gd name="connsiteX44" fmla="*/ 142676 w 607639"/>
              <a:gd name="connsiteY44" fmla="*/ 88869 h 568828"/>
              <a:gd name="connsiteX45" fmla="*/ 169547 w 607639"/>
              <a:gd name="connsiteY45" fmla="*/ 115717 h 568828"/>
              <a:gd name="connsiteX46" fmla="*/ 169547 w 607639"/>
              <a:gd name="connsiteY46" fmla="*/ 169324 h 568828"/>
              <a:gd name="connsiteX47" fmla="*/ 142676 w 607639"/>
              <a:gd name="connsiteY47" fmla="*/ 180436 h 568828"/>
              <a:gd name="connsiteX48" fmla="*/ 115805 w 607639"/>
              <a:gd name="connsiteY48" fmla="*/ 169324 h 568828"/>
              <a:gd name="connsiteX49" fmla="*/ 89023 w 607639"/>
              <a:gd name="connsiteY49" fmla="*/ 142476 h 568828"/>
              <a:gd name="connsiteX50" fmla="*/ 89023 w 607639"/>
              <a:gd name="connsiteY50" fmla="*/ 88869 h 568828"/>
              <a:gd name="connsiteX51" fmla="*/ 115850 w 607639"/>
              <a:gd name="connsiteY51" fmla="*/ 77734 h 568828"/>
              <a:gd name="connsiteX52" fmla="*/ 303776 w 607639"/>
              <a:gd name="connsiteY52" fmla="*/ 0 h 568828"/>
              <a:gd name="connsiteX53" fmla="*/ 341749 w 607639"/>
              <a:gd name="connsiteY53" fmla="*/ 37946 h 568828"/>
              <a:gd name="connsiteX54" fmla="*/ 341749 w 607639"/>
              <a:gd name="connsiteY54" fmla="*/ 75893 h 568828"/>
              <a:gd name="connsiteX55" fmla="*/ 303776 w 607639"/>
              <a:gd name="connsiteY55" fmla="*/ 113751 h 568828"/>
              <a:gd name="connsiteX56" fmla="*/ 265891 w 607639"/>
              <a:gd name="connsiteY56" fmla="*/ 75893 h 568828"/>
              <a:gd name="connsiteX57" fmla="*/ 265891 w 607639"/>
              <a:gd name="connsiteY57" fmla="*/ 37946 h 568828"/>
              <a:gd name="connsiteX58" fmla="*/ 303776 w 607639"/>
              <a:gd name="connsiteY58" fmla="*/ 0 h 56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639" h="568828">
                <a:moveTo>
                  <a:pt x="531604" y="265467"/>
                </a:moveTo>
                <a:lnTo>
                  <a:pt x="569622" y="265467"/>
                </a:lnTo>
                <a:cubicBezTo>
                  <a:pt x="590634" y="265467"/>
                  <a:pt x="607639" y="282453"/>
                  <a:pt x="607639" y="303441"/>
                </a:cubicBezTo>
                <a:cubicBezTo>
                  <a:pt x="607639" y="324339"/>
                  <a:pt x="590634" y="341325"/>
                  <a:pt x="569622" y="341325"/>
                </a:cubicBezTo>
                <a:lnTo>
                  <a:pt x="531604" y="341325"/>
                </a:lnTo>
                <a:cubicBezTo>
                  <a:pt x="510682" y="341325"/>
                  <a:pt x="493676" y="324339"/>
                  <a:pt x="493676" y="303441"/>
                </a:cubicBezTo>
                <a:cubicBezTo>
                  <a:pt x="493676" y="282453"/>
                  <a:pt x="510682" y="265467"/>
                  <a:pt x="531604" y="265467"/>
                </a:cubicBezTo>
                <a:close/>
                <a:moveTo>
                  <a:pt x="37994" y="265467"/>
                </a:moveTo>
                <a:lnTo>
                  <a:pt x="75899" y="265467"/>
                </a:lnTo>
                <a:cubicBezTo>
                  <a:pt x="96898" y="265467"/>
                  <a:pt x="113893" y="282453"/>
                  <a:pt x="113893" y="303441"/>
                </a:cubicBezTo>
                <a:cubicBezTo>
                  <a:pt x="113893" y="324339"/>
                  <a:pt x="96898" y="341325"/>
                  <a:pt x="75899" y="341325"/>
                </a:cubicBezTo>
                <a:lnTo>
                  <a:pt x="37994" y="341325"/>
                </a:lnTo>
                <a:cubicBezTo>
                  <a:pt x="16995" y="341325"/>
                  <a:pt x="0" y="324339"/>
                  <a:pt x="0" y="303441"/>
                </a:cubicBezTo>
                <a:cubicBezTo>
                  <a:pt x="0" y="282453"/>
                  <a:pt x="16995" y="265467"/>
                  <a:pt x="37994" y="265467"/>
                </a:cubicBezTo>
                <a:close/>
                <a:moveTo>
                  <a:pt x="303749" y="227531"/>
                </a:moveTo>
                <a:cubicBezTo>
                  <a:pt x="261827" y="227531"/>
                  <a:pt x="227827" y="261483"/>
                  <a:pt x="227827" y="303434"/>
                </a:cubicBezTo>
                <a:lnTo>
                  <a:pt x="227827" y="455062"/>
                </a:lnTo>
                <a:lnTo>
                  <a:pt x="303749" y="455062"/>
                </a:lnTo>
                <a:close/>
                <a:moveTo>
                  <a:pt x="303749" y="151716"/>
                </a:moveTo>
                <a:cubicBezTo>
                  <a:pt x="387504" y="151716"/>
                  <a:pt x="455683" y="219798"/>
                  <a:pt x="455683" y="303434"/>
                </a:cubicBezTo>
                <a:lnTo>
                  <a:pt x="455683" y="455062"/>
                </a:lnTo>
                <a:lnTo>
                  <a:pt x="474642" y="455062"/>
                </a:lnTo>
                <a:cubicBezTo>
                  <a:pt x="489061" y="455062"/>
                  <a:pt x="502234" y="463239"/>
                  <a:pt x="508642" y="476038"/>
                </a:cubicBezTo>
                <a:lnTo>
                  <a:pt x="527601" y="513990"/>
                </a:lnTo>
                <a:cubicBezTo>
                  <a:pt x="533475" y="525722"/>
                  <a:pt x="532852" y="539676"/>
                  <a:pt x="525999" y="550875"/>
                </a:cubicBezTo>
                <a:cubicBezTo>
                  <a:pt x="519056" y="562073"/>
                  <a:pt x="506862" y="568828"/>
                  <a:pt x="493689" y="568828"/>
                </a:cubicBezTo>
                <a:lnTo>
                  <a:pt x="113898" y="568828"/>
                </a:lnTo>
                <a:cubicBezTo>
                  <a:pt x="100725" y="568828"/>
                  <a:pt x="88531" y="562073"/>
                  <a:pt x="81589" y="550875"/>
                </a:cubicBezTo>
                <a:cubicBezTo>
                  <a:pt x="74646" y="539676"/>
                  <a:pt x="74023" y="525722"/>
                  <a:pt x="79898" y="513990"/>
                </a:cubicBezTo>
                <a:lnTo>
                  <a:pt x="98945" y="476038"/>
                </a:lnTo>
                <a:cubicBezTo>
                  <a:pt x="105353" y="463239"/>
                  <a:pt x="118526" y="455062"/>
                  <a:pt x="132856" y="455062"/>
                </a:cubicBezTo>
                <a:lnTo>
                  <a:pt x="151904" y="455062"/>
                </a:lnTo>
                <a:lnTo>
                  <a:pt x="151904" y="303434"/>
                </a:lnTo>
                <a:cubicBezTo>
                  <a:pt x="151904" y="219798"/>
                  <a:pt x="219994" y="151716"/>
                  <a:pt x="303749" y="151716"/>
                </a:cubicBezTo>
                <a:close/>
                <a:moveTo>
                  <a:pt x="491737" y="77734"/>
                </a:moveTo>
                <a:cubicBezTo>
                  <a:pt x="501451" y="77734"/>
                  <a:pt x="511176" y="81446"/>
                  <a:pt x="518609" y="88869"/>
                </a:cubicBezTo>
                <a:cubicBezTo>
                  <a:pt x="533475" y="103715"/>
                  <a:pt x="533475" y="127718"/>
                  <a:pt x="518609" y="142476"/>
                </a:cubicBezTo>
                <a:lnTo>
                  <a:pt x="491725" y="169324"/>
                </a:lnTo>
                <a:cubicBezTo>
                  <a:pt x="484337" y="176702"/>
                  <a:pt x="474634" y="180436"/>
                  <a:pt x="464931" y="180436"/>
                </a:cubicBezTo>
                <a:cubicBezTo>
                  <a:pt x="455139" y="180436"/>
                  <a:pt x="445436" y="176702"/>
                  <a:pt x="438047" y="169324"/>
                </a:cubicBezTo>
                <a:cubicBezTo>
                  <a:pt x="423181" y="154566"/>
                  <a:pt x="423181" y="130474"/>
                  <a:pt x="438047" y="115717"/>
                </a:cubicBezTo>
                <a:lnTo>
                  <a:pt x="464931" y="88869"/>
                </a:lnTo>
                <a:cubicBezTo>
                  <a:pt x="472319" y="81446"/>
                  <a:pt x="482022" y="77734"/>
                  <a:pt x="491737" y="77734"/>
                </a:cubicBezTo>
                <a:close/>
                <a:moveTo>
                  <a:pt x="115850" y="77734"/>
                </a:moveTo>
                <a:cubicBezTo>
                  <a:pt x="125570" y="77734"/>
                  <a:pt x="135291" y="81446"/>
                  <a:pt x="142676" y="88869"/>
                </a:cubicBezTo>
                <a:lnTo>
                  <a:pt x="169547" y="115717"/>
                </a:lnTo>
                <a:cubicBezTo>
                  <a:pt x="184317" y="130474"/>
                  <a:pt x="184317" y="154566"/>
                  <a:pt x="169547" y="169324"/>
                </a:cubicBezTo>
                <a:cubicBezTo>
                  <a:pt x="162162" y="176702"/>
                  <a:pt x="152375" y="180436"/>
                  <a:pt x="142676" y="180436"/>
                </a:cubicBezTo>
                <a:cubicBezTo>
                  <a:pt x="132978" y="180436"/>
                  <a:pt x="123279" y="176702"/>
                  <a:pt x="115805" y="169324"/>
                </a:cubicBezTo>
                <a:lnTo>
                  <a:pt x="89023" y="142476"/>
                </a:lnTo>
                <a:cubicBezTo>
                  <a:pt x="74164" y="127718"/>
                  <a:pt x="74164" y="103715"/>
                  <a:pt x="89023" y="88869"/>
                </a:cubicBezTo>
                <a:cubicBezTo>
                  <a:pt x="96408" y="81446"/>
                  <a:pt x="106129" y="77734"/>
                  <a:pt x="115850" y="77734"/>
                </a:cubicBezTo>
                <a:close/>
                <a:moveTo>
                  <a:pt x="303776" y="0"/>
                </a:moveTo>
                <a:cubicBezTo>
                  <a:pt x="324763" y="0"/>
                  <a:pt x="341749" y="16974"/>
                  <a:pt x="341749" y="37946"/>
                </a:cubicBezTo>
                <a:lnTo>
                  <a:pt x="341749" y="75893"/>
                </a:lnTo>
                <a:cubicBezTo>
                  <a:pt x="341749" y="96777"/>
                  <a:pt x="324763" y="113751"/>
                  <a:pt x="303776" y="113751"/>
                </a:cubicBezTo>
                <a:cubicBezTo>
                  <a:pt x="282877" y="113751"/>
                  <a:pt x="265891" y="96777"/>
                  <a:pt x="265891" y="75893"/>
                </a:cubicBezTo>
                <a:lnTo>
                  <a:pt x="265891" y="37946"/>
                </a:lnTo>
                <a:cubicBezTo>
                  <a:pt x="265891" y="16974"/>
                  <a:pt x="282877" y="0"/>
                  <a:pt x="303776" y="0"/>
                </a:cubicBezTo>
                <a:close/>
              </a:path>
            </a:pathLst>
          </a:custGeom>
          <a:solidFill>
            <a:srgbClr val="EA5151"/>
          </a:solidFill>
          <a:ln>
            <a:noFill/>
          </a:ln>
        </p:spPr>
      </p:sp>
      <p:sp>
        <p:nvSpPr>
          <p:cNvPr id="85" name="bluetooth_149949">
            <a:extLst>
              <a:ext uri="{FF2B5EF4-FFF2-40B4-BE49-F238E27FC236}">
                <a16:creationId xmlns:a16="http://schemas.microsoft.com/office/drawing/2014/main" xmlns="" id="{7F0DC9CA-64CB-4006-941C-3A99E03DC098}"/>
              </a:ext>
            </a:extLst>
          </p:cNvPr>
          <p:cNvSpPr>
            <a:spLocks noChangeAspect="1"/>
          </p:cNvSpPr>
          <p:nvPr/>
        </p:nvSpPr>
        <p:spPr bwMode="auto">
          <a:xfrm>
            <a:off x="10818306" y="2218230"/>
            <a:ext cx="32504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800">
                <a:moveTo>
                  <a:pt x="426" y="226"/>
                </a:moveTo>
                <a:lnTo>
                  <a:pt x="171" y="0"/>
                </a:lnTo>
                <a:lnTo>
                  <a:pt x="171" y="290"/>
                </a:lnTo>
                <a:lnTo>
                  <a:pt x="56" y="176"/>
                </a:lnTo>
                <a:lnTo>
                  <a:pt x="0" y="232"/>
                </a:lnTo>
                <a:lnTo>
                  <a:pt x="161" y="393"/>
                </a:lnTo>
                <a:lnTo>
                  <a:pt x="0" y="554"/>
                </a:lnTo>
                <a:lnTo>
                  <a:pt x="56" y="611"/>
                </a:lnTo>
                <a:lnTo>
                  <a:pt x="171" y="497"/>
                </a:lnTo>
                <a:lnTo>
                  <a:pt x="171" y="800"/>
                </a:lnTo>
                <a:lnTo>
                  <a:pt x="426" y="546"/>
                </a:lnTo>
                <a:lnTo>
                  <a:pt x="273" y="392"/>
                </a:lnTo>
                <a:lnTo>
                  <a:pt x="426" y="226"/>
                </a:lnTo>
                <a:close/>
                <a:moveTo>
                  <a:pt x="251" y="618"/>
                </a:moveTo>
                <a:lnTo>
                  <a:pt x="251" y="483"/>
                </a:lnTo>
                <a:lnTo>
                  <a:pt x="315" y="548"/>
                </a:lnTo>
                <a:lnTo>
                  <a:pt x="251" y="618"/>
                </a:lnTo>
                <a:close/>
                <a:moveTo>
                  <a:pt x="315" y="228"/>
                </a:moveTo>
                <a:lnTo>
                  <a:pt x="251" y="298"/>
                </a:lnTo>
                <a:lnTo>
                  <a:pt x="251" y="163"/>
                </a:lnTo>
                <a:lnTo>
                  <a:pt x="315" y="228"/>
                </a:lnTo>
                <a:close/>
              </a:path>
            </a:pathLst>
          </a:custGeom>
          <a:solidFill>
            <a:srgbClr val="EA5151"/>
          </a:solidFill>
          <a:ln>
            <a:noFill/>
          </a:ln>
        </p:spPr>
      </p:sp>
      <p:sp>
        <p:nvSpPr>
          <p:cNvPr id="86" name="book-closed-tool_59175">
            <a:extLst>
              <a:ext uri="{FF2B5EF4-FFF2-40B4-BE49-F238E27FC236}">
                <a16:creationId xmlns:a16="http://schemas.microsoft.com/office/drawing/2014/main" xmlns="" id="{0E4BFF58-FD3C-4A8E-847A-140CE40126C2}"/>
              </a:ext>
            </a:extLst>
          </p:cNvPr>
          <p:cNvSpPr>
            <a:spLocks noChangeAspect="1"/>
          </p:cNvSpPr>
          <p:nvPr/>
        </p:nvSpPr>
        <p:spPr bwMode="auto">
          <a:xfrm>
            <a:off x="5802739" y="1310383"/>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rgbClr val="EA5151"/>
          </a:solidFill>
          <a:ln>
            <a:noFill/>
          </a:ln>
        </p:spPr>
      </p:sp>
      <p:sp>
        <p:nvSpPr>
          <p:cNvPr id="87" name="analytics_329111">
            <a:extLst>
              <a:ext uri="{FF2B5EF4-FFF2-40B4-BE49-F238E27FC236}">
                <a16:creationId xmlns:a16="http://schemas.microsoft.com/office/drawing/2014/main" xmlns="" id="{7DE02D2E-DBAD-4E9A-8B4A-DFE162F5B30C}"/>
              </a:ext>
            </a:extLst>
          </p:cNvPr>
          <p:cNvSpPr>
            <a:spLocks noChangeAspect="1"/>
          </p:cNvSpPr>
          <p:nvPr/>
        </p:nvSpPr>
        <p:spPr bwMode="auto">
          <a:xfrm>
            <a:off x="10675985" y="1310383"/>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EA5151"/>
          </a:solidFill>
          <a:ln>
            <a:noFill/>
          </a:ln>
        </p:spPr>
      </p:sp>
      <p:sp>
        <p:nvSpPr>
          <p:cNvPr id="88" name="bookmark_238940">
            <a:extLst>
              <a:ext uri="{FF2B5EF4-FFF2-40B4-BE49-F238E27FC236}">
                <a16:creationId xmlns:a16="http://schemas.microsoft.com/office/drawing/2014/main" xmlns="" id="{62780B83-3625-4F80-B527-B508A32B478F}"/>
              </a:ext>
            </a:extLst>
          </p:cNvPr>
          <p:cNvSpPr>
            <a:spLocks noChangeAspect="1"/>
          </p:cNvSpPr>
          <p:nvPr/>
        </p:nvSpPr>
        <p:spPr bwMode="auto">
          <a:xfrm>
            <a:off x="1937690" y="1310383"/>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rgbClr val="EA5151"/>
          </a:solidFill>
          <a:ln>
            <a:noFill/>
          </a:ln>
        </p:spPr>
      </p:sp>
      <p:sp>
        <p:nvSpPr>
          <p:cNvPr id="89" name="矩形: 圆角 88">
            <a:extLst>
              <a:ext uri="{FF2B5EF4-FFF2-40B4-BE49-F238E27FC236}">
                <a16:creationId xmlns:a16="http://schemas.microsoft.com/office/drawing/2014/main" xmlns="" id="{99F6CF6E-DF6B-4269-BF2F-2D31B1E50A77}"/>
              </a:ext>
            </a:extLst>
          </p:cNvPr>
          <p:cNvSpPr/>
          <p:nvPr/>
        </p:nvSpPr>
        <p:spPr>
          <a:xfrm>
            <a:off x="3652258" y="505957"/>
            <a:ext cx="4887485" cy="381124"/>
          </a:xfrm>
          <a:prstGeom prst="roundRect">
            <a:avLst>
              <a:gd name="adj" fmla="val 50000"/>
            </a:avLst>
          </a:prstGeom>
          <a:solidFill>
            <a:srgbClr val="EA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r>
              <a:rPr lang="en-US" altLang="zh-CN" b="1" dirty="0">
                <a:solidFill>
                  <a:schemeClr val="bg1">
                    <a:lumMod val="95000"/>
                  </a:schemeClr>
                </a:solidFill>
                <a:latin typeface="方正幼线简体" panose="03000509000000000000" pitchFamily="65" charset="-122"/>
                <a:ea typeface="方正幼线简体" panose="03000509000000000000" pitchFamily="65" charset="-122"/>
              </a:rPr>
              <a:t>87</a:t>
            </a: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个）</a:t>
            </a:r>
          </a:p>
        </p:txBody>
      </p:sp>
      <p:sp>
        <p:nvSpPr>
          <p:cNvPr id="90" name="矩形: 圆角 89">
            <a:extLst>
              <a:ext uri="{FF2B5EF4-FFF2-40B4-BE49-F238E27FC236}">
                <a16:creationId xmlns:a16="http://schemas.microsoft.com/office/drawing/2014/main" xmlns="" id="{AA252DE4-25E7-4116-AA04-E0CD9D616677}"/>
              </a:ext>
            </a:extLst>
          </p:cNvPr>
          <p:cNvSpPr/>
          <p:nvPr/>
        </p:nvSpPr>
        <p:spPr>
          <a:xfrm>
            <a:off x="949478" y="4976875"/>
            <a:ext cx="3242902" cy="285160"/>
          </a:xfrm>
          <a:prstGeom prst="roundRect">
            <a:avLst>
              <a:gd name="adj" fmla="val 50000"/>
            </a:avLst>
          </a:prstGeom>
          <a:solidFill>
            <a:srgbClr val="EA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中文字体：方正颜宋简体</a:t>
            </a: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_</a:t>
            </a:r>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中</a:t>
            </a:r>
          </a:p>
        </p:txBody>
      </p:sp>
      <p:grpSp>
        <p:nvGrpSpPr>
          <p:cNvPr id="2" name="组合 1">
            <a:extLst>
              <a:ext uri="{FF2B5EF4-FFF2-40B4-BE49-F238E27FC236}">
                <a16:creationId xmlns:a16="http://schemas.microsoft.com/office/drawing/2014/main" xmlns="" id="{33B3A012-A526-4D40-AFA7-280B6BA28746}"/>
              </a:ext>
            </a:extLst>
          </p:cNvPr>
          <p:cNvGrpSpPr/>
          <p:nvPr/>
        </p:nvGrpSpPr>
        <p:grpSpPr>
          <a:xfrm>
            <a:off x="6115415" y="4553800"/>
            <a:ext cx="2414930" cy="1296637"/>
            <a:chOff x="8289825" y="4553800"/>
            <a:chExt cx="2414930" cy="1296637"/>
          </a:xfrm>
        </p:grpSpPr>
        <p:sp>
          <p:nvSpPr>
            <p:cNvPr id="92" name="矩形: 圆角 91">
              <a:extLst>
                <a:ext uri="{FF2B5EF4-FFF2-40B4-BE49-F238E27FC236}">
                  <a16:creationId xmlns:a16="http://schemas.microsoft.com/office/drawing/2014/main" xmlns="" id="{CB8B3125-3D31-40F6-8FF2-47BF7067DC5A}"/>
                </a:ext>
              </a:extLst>
            </p:cNvPr>
            <p:cNvSpPr/>
            <p:nvPr/>
          </p:nvSpPr>
          <p:spPr>
            <a:xfrm>
              <a:off x="8289825" y="4953781"/>
              <a:ext cx="1199478" cy="496674"/>
            </a:xfrm>
            <a:prstGeom prst="roundRect">
              <a:avLst>
                <a:gd name="adj" fmla="val 50000"/>
              </a:avLst>
            </a:prstGeom>
            <a:solidFill>
              <a:srgbClr val="EA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95000"/>
                    </a:schemeClr>
                  </a:solidFill>
                  <a:latin typeface="方正兰亭黑简体" panose="02000000000000000000" pitchFamily="2" charset="-122"/>
                  <a:ea typeface="方正兰亭黑简体" panose="02000000000000000000" pitchFamily="2" charset="-122"/>
                </a:rPr>
                <a:t>颜色搭配数值</a:t>
              </a:r>
            </a:p>
          </p:txBody>
        </p:sp>
        <p:sp>
          <p:nvSpPr>
            <p:cNvPr id="93" name="文本框 92">
              <a:extLst>
                <a:ext uri="{FF2B5EF4-FFF2-40B4-BE49-F238E27FC236}">
                  <a16:creationId xmlns:a16="http://schemas.microsoft.com/office/drawing/2014/main" xmlns="" id="{8A84B375-A04C-4686-8AD6-A8714C9F6E49}"/>
                </a:ext>
              </a:extLst>
            </p:cNvPr>
            <p:cNvSpPr txBox="1"/>
            <p:nvPr/>
          </p:nvSpPr>
          <p:spPr>
            <a:xfrm>
              <a:off x="9673566" y="4553800"/>
              <a:ext cx="1031189" cy="1296637"/>
            </a:xfrm>
            <a:prstGeom prst="rect">
              <a:avLst/>
            </a:prstGeom>
            <a:noFill/>
          </p:spPr>
          <p:txBody>
            <a:bodyPr wrap="square" rtlCol="0">
              <a:spAutoFit/>
            </a:bodyPr>
            <a:lstStyle/>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R:240</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G:103</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B:103</a:t>
              </a:r>
              <a:endParaRPr lang="zh-CN" altLang="en-US" dirty="0">
                <a:solidFill>
                  <a:srgbClr val="595959"/>
                </a:solidFill>
                <a:latin typeface="方正兰亭黑简体" panose="02000000000000000000" pitchFamily="2" charset="-122"/>
                <a:ea typeface="方正兰亭黑简体" panose="02000000000000000000" pitchFamily="2" charset="-122"/>
              </a:endParaRPr>
            </a:p>
          </p:txBody>
        </p:sp>
      </p:grpSp>
      <p:grpSp>
        <p:nvGrpSpPr>
          <p:cNvPr id="95" name="组合 94">
            <a:extLst>
              <a:ext uri="{FF2B5EF4-FFF2-40B4-BE49-F238E27FC236}">
                <a16:creationId xmlns:a16="http://schemas.microsoft.com/office/drawing/2014/main" xmlns="" id="{A397D6E3-FAF3-4A17-99FA-9DFB616C99D0}"/>
              </a:ext>
            </a:extLst>
          </p:cNvPr>
          <p:cNvGrpSpPr/>
          <p:nvPr/>
        </p:nvGrpSpPr>
        <p:grpSpPr>
          <a:xfrm>
            <a:off x="949478" y="5411601"/>
            <a:ext cx="4887486" cy="584775"/>
            <a:chOff x="949478" y="6046668"/>
            <a:chExt cx="4887486" cy="584775"/>
          </a:xfrm>
        </p:grpSpPr>
        <p:sp>
          <p:nvSpPr>
            <p:cNvPr id="91" name="矩形: 圆角 90">
              <a:extLst>
                <a:ext uri="{FF2B5EF4-FFF2-40B4-BE49-F238E27FC236}">
                  <a16:creationId xmlns:a16="http://schemas.microsoft.com/office/drawing/2014/main" xmlns="" id="{A67384FB-2EE9-437C-BDCD-CED34304D79C}"/>
                </a:ext>
              </a:extLst>
            </p:cNvPr>
            <p:cNvSpPr/>
            <p:nvPr/>
          </p:nvSpPr>
          <p:spPr>
            <a:xfrm>
              <a:off x="949478" y="6062897"/>
              <a:ext cx="4568672" cy="285160"/>
            </a:xfrm>
            <a:prstGeom prst="roundRect">
              <a:avLst>
                <a:gd name="adj" fmla="val 50000"/>
              </a:avLst>
            </a:prstGeom>
            <a:solidFill>
              <a:srgbClr val="EA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94" name="文本框 93">
              <a:extLst>
                <a:ext uri="{FF2B5EF4-FFF2-40B4-BE49-F238E27FC236}">
                  <a16:creationId xmlns:a16="http://schemas.microsoft.com/office/drawing/2014/main" xmlns="" id="{24F4139E-D183-4F8D-AABB-546E833B0B95}"/>
                </a:ext>
              </a:extLst>
            </p:cNvPr>
            <p:cNvSpPr txBox="1"/>
            <p:nvPr/>
          </p:nvSpPr>
          <p:spPr>
            <a:xfrm>
              <a:off x="949478" y="6046668"/>
              <a:ext cx="4887486" cy="584775"/>
            </a:xfrm>
            <a:prstGeom prst="rect">
              <a:avLst/>
            </a:prstGeom>
            <a:noFill/>
          </p:spPr>
          <p:txBody>
            <a:bodyPr wrap="square" rtlCol="0">
              <a:spAutoFit/>
            </a:bodyP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英文字体：</a:t>
              </a: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Gadugi</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a:p>
              <a:endParaRPr lang="zh-CN" altLang="en-US" sz="1600" dirty="0"/>
            </a:p>
          </p:txBody>
        </p:sp>
      </p:grpSp>
    </p:spTree>
    <p:extLst>
      <p:ext uri="{BB962C8B-B14F-4D97-AF65-F5344CB8AC3E}">
        <p14:creationId xmlns:p14="http://schemas.microsoft.com/office/powerpoint/2010/main" val="2062817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tistical-chart_64023">
            <a:extLst>
              <a:ext uri="{FF2B5EF4-FFF2-40B4-BE49-F238E27FC236}">
                <a16:creationId xmlns:a16="http://schemas.microsoft.com/office/drawing/2014/main" xmlns="" id="{5B30FD21-450A-40B8-A468-486EC3DFBC8E}"/>
              </a:ext>
            </a:extLst>
          </p:cNvPr>
          <p:cNvSpPr>
            <a:spLocks noChangeAspect="1"/>
          </p:cNvSpPr>
          <p:nvPr/>
        </p:nvSpPr>
        <p:spPr bwMode="auto">
          <a:xfrm>
            <a:off x="1947611" y="4737057"/>
            <a:ext cx="543478" cy="60968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EA5151"/>
          </a:solidFill>
          <a:ln>
            <a:noFill/>
          </a:ln>
        </p:spPr>
      </p:sp>
      <p:sp>
        <p:nvSpPr>
          <p:cNvPr id="5" name="starred-as-favourite_17966">
            <a:extLst>
              <a:ext uri="{FF2B5EF4-FFF2-40B4-BE49-F238E27FC236}">
                <a16:creationId xmlns:a16="http://schemas.microsoft.com/office/drawing/2014/main" xmlns="" id="{CD241FAC-7690-49A2-8890-BE634F1696B3}"/>
              </a:ext>
            </a:extLst>
          </p:cNvPr>
          <p:cNvSpPr>
            <a:spLocks noChangeAspect="1"/>
          </p:cNvSpPr>
          <p:nvPr/>
        </p:nvSpPr>
        <p:spPr bwMode="auto">
          <a:xfrm>
            <a:off x="2918484" y="4842969"/>
            <a:ext cx="609685" cy="578901"/>
          </a:xfrm>
          <a:custGeom>
            <a:avLst/>
            <a:gdLst>
              <a:gd name="T0" fmla="*/ 1637 w 8576"/>
              <a:gd name="T1" fmla="*/ 8143 h 8143"/>
              <a:gd name="T2" fmla="*/ 2144 w 8576"/>
              <a:gd name="T3" fmla="*/ 5196 h 8143"/>
              <a:gd name="T4" fmla="*/ 0 w 8576"/>
              <a:gd name="T5" fmla="*/ 3110 h 8143"/>
              <a:gd name="T6" fmla="*/ 2963 w 8576"/>
              <a:gd name="T7" fmla="*/ 2681 h 8143"/>
              <a:gd name="T8" fmla="*/ 4287 w 8576"/>
              <a:gd name="T9" fmla="*/ 0 h 8143"/>
              <a:gd name="T10" fmla="*/ 5613 w 8576"/>
              <a:gd name="T11" fmla="*/ 2681 h 8143"/>
              <a:gd name="T12" fmla="*/ 8576 w 8576"/>
              <a:gd name="T13" fmla="*/ 3110 h 8143"/>
              <a:gd name="T14" fmla="*/ 6431 w 8576"/>
              <a:gd name="T15" fmla="*/ 5196 h 8143"/>
              <a:gd name="T16" fmla="*/ 6937 w 8576"/>
              <a:gd name="T17" fmla="*/ 8143 h 8143"/>
              <a:gd name="T18" fmla="*/ 4287 w 8576"/>
              <a:gd name="T19" fmla="*/ 6752 h 8143"/>
              <a:gd name="T20" fmla="*/ 1637 w 8576"/>
              <a:gd name="T21" fmla="*/ 8143 h 8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76" h="8143">
                <a:moveTo>
                  <a:pt x="1637" y="8143"/>
                </a:moveTo>
                <a:lnTo>
                  <a:pt x="2144" y="5196"/>
                </a:lnTo>
                <a:lnTo>
                  <a:pt x="0" y="3110"/>
                </a:lnTo>
                <a:lnTo>
                  <a:pt x="2963" y="2681"/>
                </a:lnTo>
                <a:lnTo>
                  <a:pt x="4287" y="0"/>
                </a:lnTo>
                <a:lnTo>
                  <a:pt x="5613" y="2681"/>
                </a:lnTo>
                <a:lnTo>
                  <a:pt x="8576" y="3110"/>
                </a:lnTo>
                <a:lnTo>
                  <a:pt x="6431" y="5196"/>
                </a:lnTo>
                <a:lnTo>
                  <a:pt x="6937" y="8143"/>
                </a:lnTo>
                <a:lnTo>
                  <a:pt x="4287" y="6752"/>
                </a:lnTo>
                <a:lnTo>
                  <a:pt x="1637" y="8143"/>
                </a:lnTo>
                <a:close/>
              </a:path>
            </a:pathLst>
          </a:custGeom>
          <a:solidFill>
            <a:srgbClr val="EA5151"/>
          </a:solidFill>
          <a:ln>
            <a:noFill/>
          </a:ln>
        </p:spPr>
      </p:sp>
      <p:sp>
        <p:nvSpPr>
          <p:cNvPr id="6" name="users-group_32441">
            <a:extLst>
              <a:ext uri="{FF2B5EF4-FFF2-40B4-BE49-F238E27FC236}">
                <a16:creationId xmlns:a16="http://schemas.microsoft.com/office/drawing/2014/main" xmlns="" id="{16762566-0B56-421B-90E4-2C00B2A07430}"/>
              </a:ext>
            </a:extLst>
          </p:cNvPr>
          <p:cNvSpPr>
            <a:spLocks noChangeAspect="1"/>
          </p:cNvSpPr>
          <p:nvPr/>
        </p:nvSpPr>
        <p:spPr bwMode="auto">
          <a:xfrm>
            <a:off x="4798850" y="4896934"/>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rgbClr val="EA5151"/>
          </a:solidFill>
          <a:ln>
            <a:noFill/>
          </a:ln>
        </p:spPr>
      </p:sp>
      <p:sp>
        <p:nvSpPr>
          <p:cNvPr id="7" name="embassy_89010">
            <a:extLst>
              <a:ext uri="{FF2B5EF4-FFF2-40B4-BE49-F238E27FC236}">
                <a16:creationId xmlns:a16="http://schemas.microsoft.com/office/drawing/2014/main" xmlns="" id="{080AA8CD-6735-4FE4-9C2C-0D7647E74119}"/>
              </a:ext>
            </a:extLst>
          </p:cNvPr>
          <p:cNvSpPr>
            <a:spLocks noChangeAspect="1"/>
          </p:cNvSpPr>
          <p:nvPr/>
        </p:nvSpPr>
        <p:spPr bwMode="auto">
          <a:xfrm>
            <a:off x="3964294" y="48429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EA5151"/>
          </a:solidFill>
          <a:ln>
            <a:noFill/>
          </a:ln>
        </p:spPr>
      </p:sp>
      <p:sp>
        <p:nvSpPr>
          <p:cNvPr id="8" name="placeholder_90560">
            <a:extLst>
              <a:ext uri="{FF2B5EF4-FFF2-40B4-BE49-F238E27FC236}">
                <a16:creationId xmlns:a16="http://schemas.microsoft.com/office/drawing/2014/main" xmlns="" id="{CCC547EE-7C3E-4F6C-BD30-B4CD0137D628}"/>
              </a:ext>
            </a:extLst>
          </p:cNvPr>
          <p:cNvSpPr>
            <a:spLocks noChangeAspect="1"/>
          </p:cNvSpPr>
          <p:nvPr/>
        </p:nvSpPr>
        <p:spPr bwMode="auto">
          <a:xfrm>
            <a:off x="5880849" y="3940496"/>
            <a:ext cx="493322" cy="609685"/>
          </a:xfrm>
          <a:custGeom>
            <a:avLst/>
            <a:gdLst>
              <a:gd name="connsiteX0" fmla="*/ 243063 w 485843"/>
              <a:gd name="connsiteY0" fmla="*/ 122511 h 600441"/>
              <a:gd name="connsiteX1" fmla="*/ 130548 w 485843"/>
              <a:gd name="connsiteY1" fmla="*/ 234807 h 600441"/>
              <a:gd name="connsiteX2" fmla="*/ 243063 w 485843"/>
              <a:gd name="connsiteY2" fmla="*/ 346860 h 600441"/>
              <a:gd name="connsiteX3" fmla="*/ 355578 w 485843"/>
              <a:gd name="connsiteY3" fmla="*/ 234807 h 600441"/>
              <a:gd name="connsiteX4" fmla="*/ 243063 w 485843"/>
              <a:gd name="connsiteY4" fmla="*/ 122511 h 600441"/>
              <a:gd name="connsiteX5" fmla="*/ 243063 w 485843"/>
              <a:gd name="connsiteY5" fmla="*/ 90183 h 600441"/>
              <a:gd name="connsiteX6" fmla="*/ 387969 w 485843"/>
              <a:gd name="connsiteY6" fmla="*/ 234807 h 600441"/>
              <a:gd name="connsiteX7" fmla="*/ 243063 w 485843"/>
              <a:gd name="connsiteY7" fmla="*/ 379431 h 600441"/>
              <a:gd name="connsiteX8" fmla="*/ 98157 w 485843"/>
              <a:gd name="connsiteY8" fmla="*/ 234807 h 600441"/>
              <a:gd name="connsiteX9" fmla="*/ 243063 w 485843"/>
              <a:gd name="connsiteY9" fmla="*/ 90183 h 600441"/>
              <a:gd name="connsiteX10" fmla="*/ 243043 w 485843"/>
              <a:gd name="connsiteY10" fmla="*/ 48619 h 600441"/>
              <a:gd name="connsiteX11" fmla="*/ 48706 w 485843"/>
              <a:gd name="connsiteY11" fmla="*/ 242607 h 600441"/>
              <a:gd name="connsiteX12" fmla="*/ 243043 w 485843"/>
              <a:gd name="connsiteY12" fmla="*/ 541612 h 600441"/>
              <a:gd name="connsiteX13" fmla="*/ 437137 w 485843"/>
              <a:gd name="connsiteY13" fmla="*/ 242607 h 600441"/>
              <a:gd name="connsiteX14" fmla="*/ 243043 w 485843"/>
              <a:gd name="connsiteY14" fmla="*/ 48619 h 600441"/>
              <a:gd name="connsiteX15" fmla="*/ 243043 w 485843"/>
              <a:gd name="connsiteY15" fmla="*/ 0 h 600441"/>
              <a:gd name="connsiteX16" fmla="*/ 485843 w 485843"/>
              <a:gd name="connsiteY16" fmla="*/ 242607 h 600441"/>
              <a:gd name="connsiteX17" fmla="*/ 371384 w 485843"/>
              <a:gd name="connsiteY17" fmla="*/ 469657 h 600441"/>
              <a:gd name="connsiteX18" fmla="*/ 260090 w 485843"/>
              <a:gd name="connsiteY18" fmla="*/ 593391 h 600441"/>
              <a:gd name="connsiteX19" fmla="*/ 243043 w 485843"/>
              <a:gd name="connsiteY19" fmla="*/ 600441 h 600441"/>
              <a:gd name="connsiteX20" fmla="*/ 225996 w 485843"/>
              <a:gd name="connsiteY20" fmla="*/ 593391 h 600441"/>
              <a:gd name="connsiteX21" fmla="*/ 114703 w 485843"/>
              <a:gd name="connsiteY21" fmla="*/ 469657 h 600441"/>
              <a:gd name="connsiteX22" fmla="*/ 0 w 485843"/>
              <a:gd name="connsiteY22" fmla="*/ 242607 h 600441"/>
              <a:gd name="connsiteX23" fmla="*/ 243043 w 485843"/>
              <a:gd name="connsiteY23" fmla="*/ 0 h 6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5843" h="600441">
                <a:moveTo>
                  <a:pt x="243063" y="122511"/>
                </a:moveTo>
                <a:cubicBezTo>
                  <a:pt x="180960" y="122511"/>
                  <a:pt x="130548" y="172825"/>
                  <a:pt x="130548" y="234807"/>
                </a:cubicBezTo>
                <a:cubicBezTo>
                  <a:pt x="130548" y="296546"/>
                  <a:pt x="180960" y="346860"/>
                  <a:pt x="243063" y="346860"/>
                </a:cubicBezTo>
                <a:cubicBezTo>
                  <a:pt x="304922" y="346860"/>
                  <a:pt x="355578" y="296546"/>
                  <a:pt x="355578" y="234807"/>
                </a:cubicBezTo>
                <a:cubicBezTo>
                  <a:pt x="355578" y="172825"/>
                  <a:pt x="304922" y="122511"/>
                  <a:pt x="243063" y="122511"/>
                </a:cubicBezTo>
                <a:close/>
                <a:moveTo>
                  <a:pt x="243063" y="90183"/>
                </a:moveTo>
                <a:cubicBezTo>
                  <a:pt x="322944" y="90183"/>
                  <a:pt x="387969" y="155082"/>
                  <a:pt x="387969" y="234807"/>
                </a:cubicBezTo>
                <a:cubicBezTo>
                  <a:pt x="387969" y="314533"/>
                  <a:pt x="322944" y="379431"/>
                  <a:pt x="243063" y="379431"/>
                </a:cubicBezTo>
                <a:cubicBezTo>
                  <a:pt x="163182" y="379431"/>
                  <a:pt x="98157" y="314533"/>
                  <a:pt x="98157" y="234807"/>
                </a:cubicBezTo>
                <a:cubicBezTo>
                  <a:pt x="98157" y="155082"/>
                  <a:pt x="163182" y="90183"/>
                  <a:pt x="243063" y="90183"/>
                </a:cubicBezTo>
                <a:close/>
                <a:moveTo>
                  <a:pt x="243043" y="48619"/>
                </a:moveTo>
                <a:cubicBezTo>
                  <a:pt x="135890" y="48619"/>
                  <a:pt x="48706" y="135646"/>
                  <a:pt x="48706" y="242607"/>
                </a:cubicBezTo>
                <a:cubicBezTo>
                  <a:pt x="48706" y="325016"/>
                  <a:pt x="176316" y="473060"/>
                  <a:pt x="243043" y="541612"/>
                </a:cubicBezTo>
                <a:cubicBezTo>
                  <a:pt x="309771" y="473060"/>
                  <a:pt x="437137" y="325016"/>
                  <a:pt x="437137" y="242607"/>
                </a:cubicBezTo>
                <a:cubicBezTo>
                  <a:pt x="437137" y="135646"/>
                  <a:pt x="350197" y="48619"/>
                  <a:pt x="243043" y="48619"/>
                </a:cubicBezTo>
                <a:close/>
                <a:moveTo>
                  <a:pt x="243043" y="0"/>
                </a:moveTo>
                <a:cubicBezTo>
                  <a:pt x="376985" y="0"/>
                  <a:pt x="485843" y="108663"/>
                  <a:pt x="485843" y="242607"/>
                </a:cubicBezTo>
                <a:cubicBezTo>
                  <a:pt x="485843" y="298033"/>
                  <a:pt x="447365" y="374607"/>
                  <a:pt x="371384" y="469657"/>
                </a:cubicBezTo>
                <a:cubicBezTo>
                  <a:pt x="316346" y="538452"/>
                  <a:pt x="262282" y="591204"/>
                  <a:pt x="260090" y="593391"/>
                </a:cubicBezTo>
                <a:cubicBezTo>
                  <a:pt x="255220" y="598010"/>
                  <a:pt x="249132" y="600441"/>
                  <a:pt x="243043" y="600441"/>
                </a:cubicBezTo>
                <a:cubicBezTo>
                  <a:pt x="236955" y="600441"/>
                  <a:pt x="230867" y="598010"/>
                  <a:pt x="225996" y="593391"/>
                </a:cubicBezTo>
                <a:cubicBezTo>
                  <a:pt x="223804" y="591204"/>
                  <a:pt x="169741" y="538452"/>
                  <a:pt x="114703" y="469657"/>
                </a:cubicBezTo>
                <a:cubicBezTo>
                  <a:pt x="38721" y="374607"/>
                  <a:pt x="0" y="298033"/>
                  <a:pt x="0" y="242607"/>
                </a:cubicBezTo>
                <a:cubicBezTo>
                  <a:pt x="0" y="108663"/>
                  <a:pt x="109102" y="0"/>
                  <a:pt x="243043" y="0"/>
                </a:cubicBezTo>
                <a:close/>
              </a:path>
            </a:pathLst>
          </a:custGeom>
          <a:solidFill>
            <a:srgbClr val="EA5151"/>
          </a:solidFill>
          <a:ln>
            <a:noFill/>
          </a:ln>
        </p:spPr>
      </p:sp>
      <p:sp>
        <p:nvSpPr>
          <p:cNvPr id="9" name="yens-coins-stack_60475">
            <a:extLst>
              <a:ext uri="{FF2B5EF4-FFF2-40B4-BE49-F238E27FC236}">
                <a16:creationId xmlns:a16="http://schemas.microsoft.com/office/drawing/2014/main" xmlns="" id="{ABDE0067-01CB-457A-8964-4227D2F1D0FD}"/>
              </a:ext>
            </a:extLst>
          </p:cNvPr>
          <p:cNvSpPr>
            <a:spLocks noChangeAspect="1"/>
          </p:cNvSpPr>
          <p:nvPr/>
        </p:nvSpPr>
        <p:spPr bwMode="auto">
          <a:xfrm>
            <a:off x="7764413" y="3984587"/>
            <a:ext cx="609685" cy="565594"/>
          </a:xfrm>
          <a:custGeom>
            <a:avLst/>
            <a:gdLst>
              <a:gd name="connsiteX0" fmla="*/ 31765 w 608226"/>
              <a:gd name="connsiteY0" fmla="*/ 449854 h 564241"/>
              <a:gd name="connsiteX1" fmla="*/ 247309 w 608226"/>
              <a:gd name="connsiteY1" fmla="*/ 449854 h 564241"/>
              <a:gd name="connsiteX2" fmla="*/ 252786 w 608226"/>
              <a:gd name="connsiteY2" fmla="*/ 464263 h 564241"/>
              <a:gd name="connsiteX3" fmla="*/ 294551 w 608226"/>
              <a:gd name="connsiteY3" fmla="*/ 526133 h 564241"/>
              <a:gd name="connsiteX4" fmla="*/ 299409 w 608226"/>
              <a:gd name="connsiteY4" fmla="*/ 530793 h 564241"/>
              <a:gd name="connsiteX5" fmla="*/ 31765 w 608226"/>
              <a:gd name="connsiteY5" fmla="*/ 530793 h 564241"/>
              <a:gd name="connsiteX6" fmla="*/ 0 w 608226"/>
              <a:gd name="connsiteY6" fmla="*/ 499074 h 564241"/>
              <a:gd name="connsiteX7" fmla="*/ 0 w 608226"/>
              <a:gd name="connsiteY7" fmla="*/ 481573 h 564241"/>
              <a:gd name="connsiteX8" fmla="*/ 31765 w 608226"/>
              <a:gd name="connsiteY8" fmla="*/ 449854 h 564241"/>
              <a:gd name="connsiteX9" fmla="*/ 82493 w 608226"/>
              <a:gd name="connsiteY9" fmla="*/ 336385 h 564241"/>
              <a:gd name="connsiteX10" fmla="*/ 244510 w 608226"/>
              <a:gd name="connsiteY10" fmla="*/ 336385 h 564241"/>
              <a:gd name="connsiteX11" fmla="*/ 237464 w 608226"/>
              <a:gd name="connsiteY11" fmla="*/ 388490 h 564241"/>
              <a:gd name="connsiteX12" fmla="*/ 239558 w 608226"/>
              <a:gd name="connsiteY12" fmla="*/ 417253 h 564241"/>
              <a:gd name="connsiteX13" fmla="*/ 82493 w 608226"/>
              <a:gd name="connsiteY13" fmla="*/ 417253 h 564241"/>
              <a:gd name="connsiteX14" fmla="*/ 50737 w 608226"/>
              <a:gd name="connsiteY14" fmla="*/ 385543 h 564241"/>
              <a:gd name="connsiteX15" fmla="*/ 50737 w 608226"/>
              <a:gd name="connsiteY15" fmla="*/ 368048 h 564241"/>
              <a:gd name="connsiteX16" fmla="*/ 82493 w 608226"/>
              <a:gd name="connsiteY16" fmla="*/ 336385 h 564241"/>
              <a:gd name="connsiteX17" fmla="*/ 490359 w 608226"/>
              <a:gd name="connsiteY17" fmla="*/ 289450 h 564241"/>
              <a:gd name="connsiteX18" fmla="*/ 480406 w 608226"/>
              <a:gd name="connsiteY18" fmla="*/ 296423 h 564241"/>
              <a:gd name="connsiteX19" fmla="*/ 442689 w 608226"/>
              <a:gd name="connsiteY19" fmla="*/ 355436 h 564241"/>
              <a:gd name="connsiteX20" fmla="*/ 432402 w 608226"/>
              <a:gd name="connsiteY20" fmla="*/ 371557 h 564241"/>
              <a:gd name="connsiteX21" fmla="*/ 409924 w 608226"/>
              <a:gd name="connsiteY21" fmla="*/ 336367 h 564241"/>
              <a:gd name="connsiteX22" fmla="*/ 384779 w 608226"/>
              <a:gd name="connsiteY22" fmla="*/ 296994 h 564241"/>
              <a:gd name="connsiteX23" fmla="*/ 384398 w 608226"/>
              <a:gd name="connsiteY23" fmla="*/ 296423 h 564241"/>
              <a:gd name="connsiteX24" fmla="*/ 362492 w 608226"/>
              <a:gd name="connsiteY24" fmla="*/ 291573 h 564241"/>
              <a:gd name="connsiteX25" fmla="*/ 355205 w 608226"/>
              <a:gd name="connsiteY25" fmla="*/ 305791 h 564241"/>
              <a:gd name="connsiteX26" fmla="*/ 357682 w 608226"/>
              <a:gd name="connsiteY26" fmla="*/ 313447 h 564241"/>
              <a:gd name="connsiteX27" fmla="*/ 372254 w 608226"/>
              <a:gd name="connsiteY27" fmla="*/ 336367 h 564241"/>
              <a:gd name="connsiteX28" fmla="*/ 405162 w 608226"/>
              <a:gd name="connsiteY28" fmla="*/ 387725 h 564241"/>
              <a:gd name="connsiteX29" fmla="*/ 389208 w 608226"/>
              <a:gd name="connsiteY29" fmla="*/ 387725 h 564241"/>
              <a:gd name="connsiteX30" fmla="*/ 373350 w 608226"/>
              <a:gd name="connsiteY30" fmla="*/ 403560 h 564241"/>
              <a:gd name="connsiteX31" fmla="*/ 381303 w 608226"/>
              <a:gd name="connsiteY31" fmla="*/ 417255 h 564241"/>
              <a:gd name="connsiteX32" fmla="*/ 389208 w 608226"/>
              <a:gd name="connsiteY32" fmla="*/ 419395 h 564241"/>
              <a:gd name="connsiteX33" fmla="*/ 416591 w 608226"/>
              <a:gd name="connsiteY33" fmla="*/ 419395 h 564241"/>
              <a:gd name="connsiteX34" fmla="*/ 416591 w 608226"/>
              <a:gd name="connsiteY34" fmla="*/ 430522 h 564241"/>
              <a:gd name="connsiteX35" fmla="*/ 389208 w 608226"/>
              <a:gd name="connsiteY35" fmla="*/ 430522 h 564241"/>
              <a:gd name="connsiteX36" fmla="*/ 373350 w 608226"/>
              <a:gd name="connsiteY36" fmla="*/ 446357 h 564241"/>
              <a:gd name="connsiteX37" fmla="*/ 374350 w 608226"/>
              <a:gd name="connsiteY37" fmla="*/ 451921 h 564241"/>
              <a:gd name="connsiteX38" fmla="*/ 388065 w 608226"/>
              <a:gd name="connsiteY38" fmla="*/ 462145 h 564241"/>
              <a:gd name="connsiteX39" fmla="*/ 389208 w 608226"/>
              <a:gd name="connsiteY39" fmla="*/ 462192 h 564241"/>
              <a:gd name="connsiteX40" fmla="*/ 416591 w 608226"/>
              <a:gd name="connsiteY40" fmla="*/ 462192 h 564241"/>
              <a:gd name="connsiteX41" fmla="*/ 416591 w 608226"/>
              <a:gd name="connsiteY41" fmla="*/ 484352 h 564241"/>
              <a:gd name="connsiteX42" fmla="*/ 432450 w 608226"/>
              <a:gd name="connsiteY42" fmla="*/ 500187 h 564241"/>
              <a:gd name="connsiteX43" fmla="*/ 448356 w 608226"/>
              <a:gd name="connsiteY43" fmla="*/ 484352 h 564241"/>
              <a:gd name="connsiteX44" fmla="*/ 448356 w 608226"/>
              <a:gd name="connsiteY44" fmla="*/ 462192 h 564241"/>
              <a:gd name="connsiteX45" fmla="*/ 475692 w 608226"/>
              <a:gd name="connsiteY45" fmla="*/ 462192 h 564241"/>
              <a:gd name="connsiteX46" fmla="*/ 491598 w 608226"/>
              <a:gd name="connsiteY46" fmla="*/ 446357 h 564241"/>
              <a:gd name="connsiteX47" fmla="*/ 475692 w 608226"/>
              <a:gd name="connsiteY47" fmla="*/ 430522 h 564241"/>
              <a:gd name="connsiteX48" fmla="*/ 448356 w 608226"/>
              <a:gd name="connsiteY48" fmla="*/ 430522 h 564241"/>
              <a:gd name="connsiteX49" fmla="*/ 448356 w 608226"/>
              <a:gd name="connsiteY49" fmla="*/ 419347 h 564241"/>
              <a:gd name="connsiteX50" fmla="*/ 475692 w 608226"/>
              <a:gd name="connsiteY50" fmla="*/ 419347 h 564241"/>
              <a:gd name="connsiteX51" fmla="*/ 491598 w 608226"/>
              <a:gd name="connsiteY51" fmla="*/ 403512 h 564241"/>
              <a:gd name="connsiteX52" fmla="*/ 475692 w 608226"/>
              <a:gd name="connsiteY52" fmla="*/ 387629 h 564241"/>
              <a:gd name="connsiteX53" fmla="*/ 459785 w 608226"/>
              <a:gd name="connsiteY53" fmla="*/ 387629 h 564241"/>
              <a:gd name="connsiteX54" fmla="*/ 507123 w 608226"/>
              <a:gd name="connsiteY54" fmla="*/ 313447 h 564241"/>
              <a:gd name="connsiteX55" fmla="*/ 502313 w 608226"/>
              <a:gd name="connsiteY55" fmla="*/ 291573 h 564241"/>
              <a:gd name="connsiteX56" fmla="*/ 490359 w 608226"/>
              <a:gd name="connsiteY56" fmla="*/ 289450 h 564241"/>
              <a:gd name="connsiteX57" fmla="*/ 31765 w 608226"/>
              <a:gd name="connsiteY57" fmla="*/ 224963 h 564241"/>
              <a:gd name="connsiteX58" fmla="*/ 326647 w 608226"/>
              <a:gd name="connsiteY58" fmla="*/ 224963 h 564241"/>
              <a:gd name="connsiteX59" fmla="*/ 294549 w 608226"/>
              <a:gd name="connsiteY59" fmla="*/ 250826 h 564241"/>
              <a:gd name="connsiteX60" fmla="*/ 255879 w 608226"/>
              <a:gd name="connsiteY60" fmla="*/ 305831 h 564241"/>
              <a:gd name="connsiteX61" fmla="*/ 31765 w 608226"/>
              <a:gd name="connsiteY61" fmla="*/ 305831 h 564241"/>
              <a:gd name="connsiteX62" fmla="*/ 0 w 608226"/>
              <a:gd name="connsiteY62" fmla="*/ 274168 h 564241"/>
              <a:gd name="connsiteX63" fmla="*/ 0 w 608226"/>
              <a:gd name="connsiteY63" fmla="*/ 256673 h 564241"/>
              <a:gd name="connsiteX64" fmla="*/ 31765 w 608226"/>
              <a:gd name="connsiteY64" fmla="*/ 224963 h 564241"/>
              <a:gd name="connsiteX65" fmla="*/ 432402 w 608226"/>
              <a:gd name="connsiteY65" fmla="*/ 212825 h 564241"/>
              <a:gd name="connsiteX66" fmla="*/ 608226 w 608226"/>
              <a:gd name="connsiteY66" fmla="*/ 388581 h 564241"/>
              <a:gd name="connsiteX67" fmla="*/ 432355 w 608226"/>
              <a:gd name="connsiteY67" fmla="*/ 564241 h 564241"/>
              <a:gd name="connsiteX68" fmla="*/ 329155 w 608226"/>
              <a:gd name="connsiteY68" fmla="*/ 530811 h 564241"/>
              <a:gd name="connsiteX69" fmla="*/ 267484 w 608226"/>
              <a:gd name="connsiteY69" fmla="*/ 449924 h 564241"/>
              <a:gd name="connsiteX70" fmla="*/ 258816 w 608226"/>
              <a:gd name="connsiteY70" fmla="*/ 417303 h 564241"/>
              <a:gd name="connsiteX71" fmla="*/ 256435 w 608226"/>
              <a:gd name="connsiteY71" fmla="*/ 388533 h 564241"/>
              <a:gd name="connsiteX72" fmla="*/ 264340 w 608226"/>
              <a:gd name="connsiteY72" fmla="*/ 336415 h 564241"/>
              <a:gd name="connsiteX73" fmla="*/ 277151 w 608226"/>
              <a:gd name="connsiteY73" fmla="*/ 305838 h 564241"/>
              <a:gd name="connsiteX74" fmla="*/ 367301 w 608226"/>
              <a:gd name="connsiteY74" fmla="*/ 225284 h 564241"/>
              <a:gd name="connsiteX75" fmla="*/ 432402 w 608226"/>
              <a:gd name="connsiteY75" fmla="*/ 212825 h 564241"/>
              <a:gd name="connsiteX76" fmla="*/ 31760 w 608226"/>
              <a:gd name="connsiteY76" fmla="*/ 113540 h 564241"/>
              <a:gd name="connsiteX77" fmla="*/ 362842 w 608226"/>
              <a:gd name="connsiteY77" fmla="*/ 113540 h 564241"/>
              <a:gd name="connsiteX78" fmla="*/ 394602 w 608226"/>
              <a:gd name="connsiteY78" fmla="*/ 145250 h 564241"/>
              <a:gd name="connsiteX79" fmla="*/ 394602 w 608226"/>
              <a:gd name="connsiteY79" fmla="*/ 162745 h 564241"/>
              <a:gd name="connsiteX80" fmla="*/ 362794 w 608226"/>
              <a:gd name="connsiteY80" fmla="*/ 194408 h 564241"/>
              <a:gd name="connsiteX81" fmla="*/ 31760 w 608226"/>
              <a:gd name="connsiteY81" fmla="*/ 194408 h 564241"/>
              <a:gd name="connsiteX82" fmla="*/ 0 w 608226"/>
              <a:gd name="connsiteY82" fmla="*/ 162745 h 564241"/>
              <a:gd name="connsiteX83" fmla="*/ 0 w 608226"/>
              <a:gd name="connsiteY83" fmla="*/ 145250 h 564241"/>
              <a:gd name="connsiteX84" fmla="*/ 31760 w 608226"/>
              <a:gd name="connsiteY84" fmla="*/ 113540 h 564241"/>
              <a:gd name="connsiteX85" fmla="*/ 82496 w 608226"/>
              <a:gd name="connsiteY85" fmla="*/ 0 h 564241"/>
              <a:gd name="connsiteX86" fmla="*/ 413509 w 608226"/>
              <a:gd name="connsiteY86" fmla="*/ 0 h 564241"/>
              <a:gd name="connsiteX87" fmla="*/ 445268 w 608226"/>
              <a:gd name="connsiteY87" fmla="*/ 31719 h 564241"/>
              <a:gd name="connsiteX88" fmla="*/ 445268 w 608226"/>
              <a:gd name="connsiteY88" fmla="*/ 49220 h 564241"/>
              <a:gd name="connsiteX89" fmla="*/ 413509 w 608226"/>
              <a:gd name="connsiteY89" fmla="*/ 80939 h 564241"/>
              <a:gd name="connsiteX90" fmla="*/ 82496 w 608226"/>
              <a:gd name="connsiteY90" fmla="*/ 80939 h 564241"/>
              <a:gd name="connsiteX91" fmla="*/ 50737 w 608226"/>
              <a:gd name="connsiteY91" fmla="*/ 49220 h 564241"/>
              <a:gd name="connsiteX92" fmla="*/ 50737 w 608226"/>
              <a:gd name="connsiteY92" fmla="*/ 31719 h 564241"/>
              <a:gd name="connsiteX93" fmla="*/ 82496 w 608226"/>
              <a:gd name="connsiteY93"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226" h="564241">
                <a:moveTo>
                  <a:pt x="31765" y="449854"/>
                </a:moveTo>
                <a:lnTo>
                  <a:pt x="247309" y="449854"/>
                </a:lnTo>
                <a:cubicBezTo>
                  <a:pt x="248976" y="454705"/>
                  <a:pt x="250738" y="459508"/>
                  <a:pt x="252786" y="464263"/>
                </a:cubicBezTo>
                <a:cubicBezTo>
                  <a:pt x="262644" y="487470"/>
                  <a:pt x="276645" y="508252"/>
                  <a:pt x="294551" y="526133"/>
                </a:cubicBezTo>
                <a:cubicBezTo>
                  <a:pt x="296171" y="527749"/>
                  <a:pt x="297790" y="529271"/>
                  <a:pt x="299409" y="530793"/>
                </a:cubicBezTo>
                <a:lnTo>
                  <a:pt x="31765" y="530793"/>
                </a:lnTo>
                <a:cubicBezTo>
                  <a:pt x="14239" y="530793"/>
                  <a:pt x="0" y="516574"/>
                  <a:pt x="0" y="499074"/>
                </a:cubicBezTo>
                <a:lnTo>
                  <a:pt x="0" y="481573"/>
                </a:lnTo>
                <a:cubicBezTo>
                  <a:pt x="0" y="464073"/>
                  <a:pt x="14239" y="449854"/>
                  <a:pt x="31765" y="449854"/>
                </a:cubicBezTo>
                <a:close/>
                <a:moveTo>
                  <a:pt x="82493" y="336385"/>
                </a:moveTo>
                <a:lnTo>
                  <a:pt x="244510" y="336385"/>
                </a:lnTo>
                <a:cubicBezTo>
                  <a:pt x="239797" y="353215"/>
                  <a:pt x="237464" y="370662"/>
                  <a:pt x="237464" y="388490"/>
                </a:cubicBezTo>
                <a:cubicBezTo>
                  <a:pt x="237464" y="398189"/>
                  <a:pt x="238130" y="407792"/>
                  <a:pt x="239558" y="417253"/>
                </a:cubicBezTo>
                <a:lnTo>
                  <a:pt x="82493" y="417253"/>
                </a:lnTo>
                <a:cubicBezTo>
                  <a:pt x="64972" y="417253"/>
                  <a:pt x="50737" y="403038"/>
                  <a:pt x="50737" y="385543"/>
                </a:cubicBezTo>
                <a:lnTo>
                  <a:pt x="50737" y="368048"/>
                </a:lnTo>
                <a:cubicBezTo>
                  <a:pt x="50737" y="350552"/>
                  <a:pt x="64972" y="336385"/>
                  <a:pt x="82493" y="336385"/>
                </a:cubicBezTo>
                <a:close/>
                <a:moveTo>
                  <a:pt x="490359" y="289450"/>
                </a:moveTo>
                <a:cubicBezTo>
                  <a:pt x="486395" y="290336"/>
                  <a:pt x="482764" y="292738"/>
                  <a:pt x="480406" y="296423"/>
                </a:cubicBezTo>
                <a:lnTo>
                  <a:pt x="442689" y="355436"/>
                </a:lnTo>
                <a:lnTo>
                  <a:pt x="432402" y="371557"/>
                </a:lnTo>
                <a:lnTo>
                  <a:pt x="409924" y="336367"/>
                </a:lnTo>
                <a:lnTo>
                  <a:pt x="384779" y="296994"/>
                </a:lnTo>
                <a:lnTo>
                  <a:pt x="384398" y="296423"/>
                </a:lnTo>
                <a:cubicBezTo>
                  <a:pt x="379683" y="289052"/>
                  <a:pt x="369873" y="286912"/>
                  <a:pt x="362492" y="291573"/>
                </a:cubicBezTo>
                <a:cubicBezTo>
                  <a:pt x="357491" y="294759"/>
                  <a:pt x="354872" y="300275"/>
                  <a:pt x="355205" y="305791"/>
                </a:cubicBezTo>
                <a:cubicBezTo>
                  <a:pt x="355300" y="308454"/>
                  <a:pt x="356158" y="311069"/>
                  <a:pt x="357682" y="313447"/>
                </a:cubicBezTo>
                <a:lnTo>
                  <a:pt x="372254" y="336367"/>
                </a:lnTo>
                <a:lnTo>
                  <a:pt x="405162" y="387725"/>
                </a:lnTo>
                <a:lnTo>
                  <a:pt x="389208" y="387725"/>
                </a:lnTo>
                <a:cubicBezTo>
                  <a:pt x="380445" y="387725"/>
                  <a:pt x="373350" y="394810"/>
                  <a:pt x="373350" y="403560"/>
                </a:cubicBezTo>
                <a:cubicBezTo>
                  <a:pt x="373350" y="409409"/>
                  <a:pt x="376588" y="414544"/>
                  <a:pt x="381303" y="417255"/>
                </a:cubicBezTo>
                <a:cubicBezTo>
                  <a:pt x="383589" y="418634"/>
                  <a:pt x="386303" y="419395"/>
                  <a:pt x="389208" y="419395"/>
                </a:cubicBezTo>
                <a:lnTo>
                  <a:pt x="416591" y="419395"/>
                </a:lnTo>
                <a:lnTo>
                  <a:pt x="416591" y="430522"/>
                </a:lnTo>
                <a:lnTo>
                  <a:pt x="389208" y="430522"/>
                </a:lnTo>
                <a:cubicBezTo>
                  <a:pt x="380445" y="430522"/>
                  <a:pt x="373350" y="437608"/>
                  <a:pt x="373350" y="446357"/>
                </a:cubicBezTo>
                <a:cubicBezTo>
                  <a:pt x="373350" y="448307"/>
                  <a:pt x="373731" y="450209"/>
                  <a:pt x="374350" y="451921"/>
                </a:cubicBezTo>
                <a:cubicBezTo>
                  <a:pt x="376540" y="457580"/>
                  <a:pt x="381779" y="461717"/>
                  <a:pt x="388065" y="462145"/>
                </a:cubicBezTo>
                <a:cubicBezTo>
                  <a:pt x="388446" y="462192"/>
                  <a:pt x="388827" y="462192"/>
                  <a:pt x="389208" y="462192"/>
                </a:cubicBezTo>
                <a:lnTo>
                  <a:pt x="416591" y="462192"/>
                </a:lnTo>
                <a:lnTo>
                  <a:pt x="416591" y="484352"/>
                </a:lnTo>
                <a:cubicBezTo>
                  <a:pt x="416591" y="493102"/>
                  <a:pt x="423687" y="500187"/>
                  <a:pt x="432450" y="500187"/>
                </a:cubicBezTo>
                <a:cubicBezTo>
                  <a:pt x="441212" y="500187"/>
                  <a:pt x="448356" y="493102"/>
                  <a:pt x="448356" y="484352"/>
                </a:cubicBezTo>
                <a:lnTo>
                  <a:pt x="448356" y="462192"/>
                </a:lnTo>
                <a:lnTo>
                  <a:pt x="475692" y="462192"/>
                </a:lnTo>
                <a:cubicBezTo>
                  <a:pt x="484454" y="462192"/>
                  <a:pt x="491598" y="455107"/>
                  <a:pt x="491598" y="446357"/>
                </a:cubicBezTo>
                <a:cubicBezTo>
                  <a:pt x="491598" y="437608"/>
                  <a:pt x="484454" y="430522"/>
                  <a:pt x="475692" y="430522"/>
                </a:cubicBezTo>
                <a:lnTo>
                  <a:pt x="448356" y="430522"/>
                </a:lnTo>
                <a:lnTo>
                  <a:pt x="448356" y="419347"/>
                </a:lnTo>
                <a:lnTo>
                  <a:pt x="475692" y="419347"/>
                </a:lnTo>
                <a:cubicBezTo>
                  <a:pt x="484454" y="419347"/>
                  <a:pt x="491598" y="412262"/>
                  <a:pt x="491598" y="403512"/>
                </a:cubicBezTo>
                <a:cubicBezTo>
                  <a:pt x="491598" y="394762"/>
                  <a:pt x="484454" y="387629"/>
                  <a:pt x="475692" y="387629"/>
                </a:cubicBezTo>
                <a:lnTo>
                  <a:pt x="459785" y="387629"/>
                </a:lnTo>
                <a:lnTo>
                  <a:pt x="507123" y="313447"/>
                </a:lnTo>
                <a:cubicBezTo>
                  <a:pt x="511837" y="306124"/>
                  <a:pt x="509694" y="296280"/>
                  <a:pt x="502313" y="291573"/>
                </a:cubicBezTo>
                <a:cubicBezTo>
                  <a:pt x="498622" y="289195"/>
                  <a:pt x="494324" y="288565"/>
                  <a:pt x="490359" y="289450"/>
                </a:cubicBezTo>
                <a:close/>
                <a:moveTo>
                  <a:pt x="31765" y="224963"/>
                </a:moveTo>
                <a:lnTo>
                  <a:pt x="326647" y="224963"/>
                </a:lnTo>
                <a:cubicBezTo>
                  <a:pt x="315122" y="232379"/>
                  <a:pt x="304407" y="240984"/>
                  <a:pt x="294549" y="250826"/>
                </a:cubicBezTo>
                <a:cubicBezTo>
                  <a:pt x="278500" y="266942"/>
                  <a:pt x="265499" y="285388"/>
                  <a:pt x="255879" y="305831"/>
                </a:cubicBezTo>
                <a:lnTo>
                  <a:pt x="31765" y="305831"/>
                </a:lnTo>
                <a:cubicBezTo>
                  <a:pt x="14239" y="305831"/>
                  <a:pt x="0" y="291664"/>
                  <a:pt x="0" y="274168"/>
                </a:cubicBezTo>
                <a:lnTo>
                  <a:pt x="0" y="256673"/>
                </a:lnTo>
                <a:cubicBezTo>
                  <a:pt x="0" y="239178"/>
                  <a:pt x="14239" y="224963"/>
                  <a:pt x="31765" y="224963"/>
                </a:cubicBezTo>
                <a:close/>
                <a:moveTo>
                  <a:pt x="432402" y="212825"/>
                </a:moveTo>
                <a:cubicBezTo>
                  <a:pt x="529553" y="212825"/>
                  <a:pt x="608274" y="291478"/>
                  <a:pt x="608226" y="388581"/>
                </a:cubicBezTo>
                <a:cubicBezTo>
                  <a:pt x="608226" y="485589"/>
                  <a:pt x="529506" y="564241"/>
                  <a:pt x="432355" y="564241"/>
                </a:cubicBezTo>
                <a:cubicBezTo>
                  <a:pt x="393780" y="564241"/>
                  <a:pt x="358110" y="551782"/>
                  <a:pt x="329155" y="530811"/>
                </a:cubicBezTo>
                <a:cubicBezTo>
                  <a:pt x="301391" y="510649"/>
                  <a:pt x="279675" y="482545"/>
                  <a:pt x="267484" y="449924"/>
                </a:cubicBezTo>
                <a:cubicBezTo>
                  <a:pt x="263579" y="439510"/>
                  <a:pt x="260626" y="428620"/>
                  <a:pt x="258816" y="417303"/>
                </a:cubicBezTo>
                <a:cubicBezTo>
                  <a:pt x="257292" y="407935"/>
                  <a:pt x="256435" y="398376"/>
                  <a:pt x="256435" y="388533"/>
                </a:cubicBezTo>
                <a:cubicBezTo>
                  <a:pt x="256435" y="370415"/>
                  <a:pt x="259197" y="352916"/>
                  <a:pt x="264340" y="336415"/>
                </a:cubicBezTo>
                <a:cubicBezTo>
                  <a:pt x="267674" y="325763"/>
                  <a:pt x="271960" y="315539"/>
                  <a:pt x="277151" y="305838"/>
                </a:cubicBezTo>
                <a:cubicBezTo>
                  <a:pt x="296629" y="269413"/>
                  <a:pt x="328584" y="240691"/>
                  <a:pt x="367301" y="225284"/>
                </a:cubicBezTo>
                <a:cubicBezTo>
                  <a:pt x="387446" y="217295"/>
                  <a:pt x="409400" y="212825"/>
                  <a:pt x="432402" y="212825"/>
                </a:cubicBezTo>
                <a:close/>
                <a:moveTo>
                  <a:pt x="31760" y="113540"/>
                </a:moveTo>
                <a:lnTo>
                  <a:pt x="362842" y="113540"/>
                </a:lnTo>
                <a:cubicBezTo>
                  <a:pt x="380365" y="113540"/>
                  <a:pt x="394602" y="127755"/>
                  <a:pt x="394602" y="145250"/>
                </a:cubicBezTo>
                <a:lnTo>
                  <a:pt x="394602" y="162745"/>
                </a:lnTo>
                <a:cubicBezTo>
                  <a:pt x="394602" y="180241"/>
                  <a:pt x="380365" y="194408"/>
                  <a:pt x="362794" y="194408"/>
                </a:cubicBezTo>
                <a:lnTo>
                  <a:pt x="31760" y="194408"/>
                </a:lnTo>
                <a:cubicBezTo>
                  <a:pt x="14237" y="194408"/>
                  <a:pt x="0" y="180241"/>
                  <a:pt x="0" y="162745"/>
                </a:cubicBezTo>
                <a:lnTo>
                  <a:pt x="0" y="145250"/>
                </a:lnTo>
                <a:cubicBezTo>
                  <a:pt x="0" y="127755"/>
                  <a:pt x="14237" y="113540"/>
                  <a:pt x="31760" y="113540"/>
                </a:cubicBezTo>
                <a:close/>
                <a:moveTo>
                  <a:pt x="82496" y="0"/>
                </a:moveTo>
                <a:lnTo>
                  <a:pt x="413509" y="0"/>
                </a:lnTo>
                <a:cubicBezTo>
                  <a:pt x="431031" y="0"/>
                  <a:pt x="445268" y="14219"/>
                  <a:pt x="445268" y="31719"/>
                </a:cubicBezTo>
                <a:lnTo>
                  <a:pt x="445268" y="49220"/>
                </a:lnTo>
                <a:cubicBezTo>
                  <a:pt x="445268" y="66720"/>
                  <a:pt x="431031" y="80939"/>
                  <a:pt x="413509" y="80939"/>
                </a:cubicBezTo>
                <a:lnTo>
                  <a:pt x="82496" y="80939"/>
                </a:lnTo>
                <a:cubicBezTo>
                  <a:pt x="64974" y="80939"/>
                  <a:pt x="50737" y="66720"/>
                  <a:pt x="50737" y="49220"/>
                </a:cubicBezTo>
                <a:lnTo>
                  <a:pt x="50737" y="31719"/>
                </a:lnTo>
                <a:cubicBezTo>
                  <a:pt x="50737" y="14219"/>
                  <a:pt x="64974" y="0"/>
                  <a:pt x="82496" y="0"/>
                </a:cubicBezTo>
                <a:close/>
              </a:path>
            </a:pathLst>
          </a:custGeom>
          <a:solidFill>
            <a:srgbClr val="EA5151"/>
          </a:solidFill>
          <a:ln>
            <a:noFill/>
          </a:ln>
        </p:spPr>
      </p:sp>
      <p:sp>
        <p:nvSpPr>
          <p:cNvPr id="10" name="warning_159454">
            <a:extLst>
              <a:ext uri="{FF2B5EF4-FFF2-40B4-BE49-F238E27FC236}">
                <a16:creationId xmlns:a16="http://schemas.microsoft.com/office/drawing/2014/main" xmlns="" id="{4545F463-DBC6-4DE7-8CF6-604A67CF58D6}"/>
              </a:ext>
            </a:extLst>
          </p:cNvPr>
          <p:cNvSpPr>
            <a:spLocks noChangeAspect="1"/>
          </p:cNvSpPr>
          <p:nvPr/>
        </p:nvSpPr>
        <p:spPr bwMode="auto">
          <a:xfrm>
            <a:off x="9767041" y="4022136"/>
            <a:ext cx="609685" cy="528045"/>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rgbClr val="EA5151"/>
          </a:solidFill>
          <a:ln>
            <a:noFill/>
          </a:ln>
        </p:spPr>
      </p:sp>
      <p:sp>
        <p:nvSpPr>
          <p:cNvPr id="11" name="meeting_115918">
            <a:extLst>
              <a:ext uri="{FF2B5EF4-FFF2-40B4-BE49-F238E27FC236}">
                <a16:creationId xmlns:a16="http://schemas.microsoft.com/office/drawing/2014/main" xmlns="" id="{199D767D-211C-423F-82B3-CE0A4CDF6D97}"/>
              </a:ext>
            </a:extLst>
          </p:cNvPr>
          <p:cNvSpPr>
            <a:spLocks noChangeAspect="1"/>
          </p:cNvSpPr>
          <p:nvPr/>
        </p:nvSpPr>
        <p:spPr bwMode="auto">
          <a:xfrm>
            <a:off x="8750112" y="3941346"/>
            <a:ext cx="609685" cy="60883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EA5151"/>
          </a:solidFill>
          <a:ln>
            <a:noFill/>
          </a:ln>
        </p:spPr>
      </p:sp>
      <p:sp>
        <p:nvSpPr>
          <p:cNvPr id="12" name="circular-pie-graph_14858">
            <a:extLst>
              <a:ext uri="{FF2B5EF4-FFF2-40B4-BE49-F238E27FC236}">
                <a16:creationId xmlns:a16="http://schemas.microsoft.com/office/drawing/2014/main" xmlns="" id="{FFDE6171-2392-460F-849E-5F447936C7EA}"/>
              </a:ext>
            </a:extLst>
          </p:cNvPr>
          <p:cNvSpPr>
            <a:spLocks noChangeAspect="1"/>
          </p:cNvSpPr>
          <p:nvPr/>
        </p:nvSpPr>
        <p:spPr bwMode="auto">
          <a:xfrm>
            <a:off x="6807861" y="3940496"/>
            <a:ext cx="604948" cy="609685"/>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rgbClr val="EA5151"/>
          </a:solidFill>
          <a:ln>
            <a:noFill/>
          </a:ln>
        </p:spPr>
      </p:sp>
      <p:sp>
        <p:nvSpPr>
          <p:cNvPr id="13" name="3d-building_63720">
            <a:extLst>
              <a:ext uri="{FF2B5EF4-FFF2-40B4-BE49-F238E27FC236}">
                <a16:creationId xmlns:a16="http://schemas.microsoft.com/office/drawing/2014/main" xmlns="" id="{7EF1CDC2-1E92-417D-907A-729D9B4B7491}"/>
              </a:ext>
            </a:extLst>
          </p:cNvPr>
          <p:cNvSpPr>
            <a:spLocks noChangeAspect="1"/>
          </p:cNvSpPr>
          <p:nvPr/>
        </p:nvSpPr>
        <p:spPr bwMode="auto">
          <a:xfrm>
            <a:off x="4805479" y="3940496"/>
            <a:ext cx="596426" cy="609685"/>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rgbClr val="EA5151"/>
          </a:solidFill>
          <a:ln>
            <a:noFill/>
          </a:ln>
        </p:spPr>
      </p:sp>
      <p:sp>
        <p:nvSpPr>
          <p:cNvPr id="14" name="boat-anchor_74820">
            <a:extLst>
              <a:ext uri="{FF2B5EF4-FFF2-40B4-BE49-F238E27FC236}">
                <a16:creationId xmlns:a16="http://schemas.microsoft.com/office/drawing/2014/main" xmlns="" id="{35403D5F-62DF-47AA-ACC5-77FB9DD63094}"/>
              </a:ext>
            </a:extLst>
          </p:cNvPr>
          <p:cNvSpPr>
            <a:spLocks noChangeAspect="1"/>
          </p:cNvSpPr>
          <p:nvPr/>
        </p:nvSpPr>
        <p:spPr bwMode="auto">
          <a:xfrm>
            <a:off x="3997762" y="3940496"/>
            <a:ext cx="422559"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1" h="6533">
                <a:moveTo>
                  <a:pt x="4511" y="4795"/>
                </a:moveTo>
                <a:lnTo>
                  <a:pt x="4298" y="4083"/>
                </a:lnTo>
                <a:cubicBezTo>
                  <a:pt x="4291" y="4061"/>
                  <a:pt x="4276" y="4042"/>
                  <a:pt x="4255" y="4031"/>
                </a:cubicBezTo>
                <a:cubicBezTo>
                  <a:pt x="4235" y="4020"/>
                  <a:pt x="4211" y="4017"/>
                  <a:pt x="4188" y="4024"/>
                </a:cubicBezTo>
                <a:lnTo>
                  <a:pt x="3476" y="4238"/>
                </a:lnTo>
                <a:cubicBezTo>
                  <a:pt x="3442" y="4248"/>
                  <a:pt x="3418" y="4278"/>
                  <a:pt x="3414" y="4313"/>
                </a:cubicBezTo>
                <a:cubicBezTo>
                  <a:pt x="3410" y="4348"/>
                  <a:pt x="3429" y="4382"/>
                  <a:pt x="3460" y="4399"/>
                </a:cubicBezTo>
                <a:lnTo>
                  <a:pt x="3720" y="4540"/>
                </a:lnTo>
                <a:cubicBezTo>
                  <a:pt x="3467" y="5008"/>
                  <a:pt x="3006" y="5324"/>
                  <a:pt x="2481" y="5395"/>
                </a:cubicBezTo>
                <a:lnTo>
                  <a:pt x="2481" y="2484"/>
                </a:lnTo>
                <a:lnTo>
                  <a:pt x="3013" y="2484"/>
                </a:lnTo>
                <a:cubicBezTo>
                  <a:pt x="3078" y="2567"/>
                  <a:pt x="3180" y="2620"/>
                  <a:pt x="3293" y="2620"/>
                </a:cubicBezTo>
                <a:cubicBezTo>
                  <a:pt x="3490" y="2620"/>
                  <a:pt x="3650" y="2461"/>
                  <a:pt x="3650" y="2264"/>
                </a:cubicBezTo>
                <a:cubicBezTo>
                  <a:pt x="3650" y="2067"/>
                  <a:pt x="3490" y="1907"/>
                  <a:pt x="3293" y="1907"/>
                </a:cubicBezTo>
                <a:cubicBezTo>
                  <a:pt x="3180" y="1907"/>
                  <a:pt x="3078" y="1961"/>
                  <a:pt x="3013" y="2044"/>
                </a:cubicBezTo>
                <a:lnTo>
                  <a:pt x="2481" y="2044"/>
                </a:lnTo>
                <a:lnTo>
                  <a:pt x="2481" y="1436"/>
                </a:lnTo>
                <a:cubicBezTo>
                  <a:pt x="2779" y="1342"/>
                  <a:pt x="2996" y="1063"/>
                  <a:pt x="2996" y="735"/>
                </a:cubicBezTo>
                <a:cubicBezTo>
                  <a:pt x="2996" y="330"/>
                  <a:pt x="2666" y="0"/>
                  <a:pt x="2261" y="0"/>
                </a:cubicBezTo>
                <a:cubicBezTo>
                  <a:pt x="1855" y="0"/>
                  <a:pt x="1526" y="330"/>
                  <a:pt x="1526" y="735"/>
                </a:cubicBezTo>
                <a:cubicBezTo>
                  <a:pt x="1526" y="1064"/>
                  <a:pt x="1743" y="1342"/>
                  <a:pt x="2041" y="1436"/>
                </a:cubicBezTo>
                <a:lnTo>
                  <a:pt x="2041" y="2044"/>
                </a:lnTo>
                <a:lnTo>
                  <a:pt x="1508" y="2044"/>
                </a:lnTo>
                <a:cubicBezTo>
                  <a:pt x="1443" y="1961"/>
                  <a:pt x="1342" y="1907"/>
                  <a:pt x="1228" y="1907"/>
                </a:cubicBezTo>
                <a:cubicBezTo>
                  <a:pt x="1031" y="1907"/>
                  <a:pt x="872" y="2067"/>
                  <a:pt x="872" y="2264"/>
                </a:cubicBezTo>
                <a:cubicBezTo>
                  <a:pt x="872" y="2461"/>
                  <a:pt x="1031" y="2620"/>
                  <a:pt x="1228" y="2620"/>
                </a:cubicBezTo>
                <a:cubicBezTo>
                  <a:pt x="1342" y="2620"/>
                  <a:pt x="1443" y="2567"/>
                  <a:pt x="1508" y="2484"/>
                </a:cubicBezTo>
                <a:lnTo>
                  <a:pt x="2041" y="2484"/>
                </a:lnTo>
                <a:lnTo>
                  <a:pt x="2041" y="5395"/>
                </a:lnTo>
                <a:cubicBezTo>
                  <a:pt x="1515" y="5324"/>
                  <a:pt x="1055" y="5008"/>
                  <a:pt x="801" y="4540"/>
                </a:cubicBezTo>
                <a:lnTo>
                  <a:pt x="1061" y="4399"/>
                </a:lnTo>
                <a:cubicBezTo>
                  <a:pt x="1093" y="4382"/>
                  <a:pt x="1111" y="4348"/>
                  <a:pt x="1107" y="4313"/>
                </a:cubicBezTo>
                <a:cubicBezTo>
                  <a:pt x="1104" y="4278"/>
                  <a:pt x="1079" y="4248"/>
                  <a:pt x="1045" y="4238"/>
                </a:cubicBezTo>
                <a:lnTo>
                  <a:pt x="333" y="4024"/>
                </a:lnTo>
                <a:cubicBezTo>
                  <a:pt x="311" y="4017"/>
                  <a:pt x="287" y="4020"/>
                  <a:pt x="266" y="4031"/>
                </a:cubicBezTo>
                <a:cubicBezTo>
                  <a:pt x="246" y="4042"/>
                  <a:pt x="230" y="4061"/>
                  <a:pt x="224" y="4083"/>
                </a:cubicBezTo>
                <a:lnTo>
                  <a:pt x="10" y="4795"/>
                </a:lnTo>
                <a:cubicBezTo>
                  <a:pt x="0" y="4829"/>
                  <a:pt x="11" y="4866"/>
                  <a:pt x="39" y="4888"/>
                </a:cubicBezTo>
                <a:cubicBezTo>
                  <a:pt x="55" y="4902"/>
                  <a:pt x="75" y="4908"/>
                  <a:pt x="94" y="4908"/>
                </a:cubicBezTo>
                <a:cubicBezTo>
                  <a:pt x="109" y="4908"/>
                  <a:pt x="123" y="4905"/>
                  <a:pt x="136" y="4898"/>
                </a:cubicBezTo>
                <a:lnTo>
                  <a:pt x="412" y="4749"/>
                </a:lnTo>
                <a:cubicBezTo>
                  <a:pt x="584" y="5076"/>
                  <a:pt x="839" y="5328"/>
                  <a:pt x="1149" y="5531"/>
                </a:cubicBezTo>
                <a:cubicBezTo>
                  <a:pt x="1687" y="5883"/>
                  <a:pt x="1981" y="6080"/>
                  <a:pt x="2103" y="6396"/>
                </a:cubicBezTo>
                <a:cubicBezTo>
                  <a:pt x="2125" y="6455"/>
                  <a:pt x="2163" y="6533"/>
                  <a:pt x="2261" y="6533"/>
                </a:cubicBezTo>
                <a:cubicBezTo>
                  <a:pt x="2359" y="6533"/>
                  <a:pt x="2396" y="6455"/>
                  <a:pt x="2419" y="6396"/>
                </a:cubicBezTo>
                <a:cubicBezTo>
                  <a:pt x="2540" y="6080"/>
                  <a:pt x="2835" y="5883"/>
                  <a:pt x="3372" y="5531"/>
                </a:cubicBezTo>
                <a:cubicBezTo>
                  <a:pt x="3683" y="5328"/>
                  <a:pt x="3938" y="5076"/>
                  <a:pt x="4109" y="4749"/>
                </a:cubicBezTo>
                <a:lnTo>
                  <a:pt x="4385" y="4898"/>
                </a:lnTo>
                <a:cubicBezTo>
                  <a:pt x="4398" y="4905"/>
                  <a:pt x="4413" y="4908"/>
                  <a:pt x="4427" y="4908"/>
                </a:cubicBezTo>
                <a:cubicBezTo>
                  <a:pt x="4447" y="4908"/>
                  <a:pt x="4466" y="4902"/>
                  <a:pt x="4483" y="4888"/>
                </a:cubicBezTo>
                <a:cubicBezTo>
                  <a:pt x="4510" y="4866"/>
                  <a:pt x="4521" y="4829"/>
                  <a:pt x="4511" y="4795"/>
                </a:cubicBezTo>
                <a:close/>
                <a:moveTo>
                  <a:pt x="2261" y="1030"/>
                </a:moveTo>
                <a:cubicBezTo>
                  <a:pt x="2098" y="1030"/>
                  <a:pt x="1966" y="897"/>
                  <a:pt x="1966" y="735"/>
                </a:cubicBezTo>
                <a:cubicBezTo>
                  <a:pt x="1966" y="572"/>
                  <a:pt x="2098" y="440"/>
                  <a:pt x="2261" y="440"/>
                </a:cubicBezTo>
                <a:cubicBezTo>
                  <a:pt x="2423" y="440"/>
                  <a:pt x="2555" y="572"/>
                  <a:pt x="2555" y="735"/>
                </a:cubicBezTo>
                <a:cubicBezTo>
                  <a:pt x="2555" y="897"/>
                  <a:pt x="2423" y="1030"/>
                  <a:pt x="2261" y="1030"/>
                </a:cubicBezTo>
                <a:close/>
              </a:path>
            </a:pathLst>
          </a:custGeom>
          <a:solidFill>
            <a:srgbClr val="EA5151"/>
          </a:solidFill>
          <a:ln>
            <a:noFill/>
          </a:ln>
        </p:spPr>
      </p:sp>
      <p:sp>
        <p:nvSpPr>
          <p:cNvPr id="15" name="teenager-man_57114">
            <a:extLst>
              <a:ext uri="{FF2B5EF4-FFF2-40B4-BE49-F238E27FC236}">
                <a16:creationId xmlns:a16="http://schemas.microsoft.com/office/drawing/2014/main" xmlns="" id="{30F5B4B7-D511-4027-96E7-B5DA7C8DF4BB}"/>
              </a:ext>
            </a:extLst>
          </p:cNvPr>
          <p:cNvSpPr>
            <a:spLocks noChangeAspect="1"/>
          </p:cNvSpPr>
          <p:nvPr/>
        </p:nvSpPr>
        <p:spPr bwMode="auto">
          <a:xfrm>
            <a:off x="1020963" y="4737057"/>
            <a:ext cx="447272" cy="609685"/>
          </a:xfrm>
          <a:custGeom>
            <a:avLst/>
            <a:gdLst>
              <a:gd name="connsiteX0" fmla="*/ 106548 w 443856"/>
              <a:gd name="connsiteY0" fmla="*/ 446679 h 605028"/>
              <a:gd name="connsiteX1" fmla="*/ 148183 w 443856"/>
              <a:gd name="connsiteY1" fmla="*/ 446773 h 605028"/>
              <a:gd name="connsiteX2" fmla="*/ 148560 w 443856"/>
              <a:gd name="connsiteY2" fmla="*/ 446773 h 605028"/>
              <a:gd name="connsiteX3" fmla="*/ 148937 w 443856"/>
              <a:gd name="connsiteY3" fmla="*/ 446773 h 605028"/>
              <a:gd name="connsiteX4" fmla="*/ 149408 w 443856"/>
              <a:gd name="connsiteY4" fmla="*/ 446773 h 605028"/>
              <a:gd name="connsiteX5" fmla="*/ 159770 w 443856"/>
              <a:gd name="connsiteY5" fmla="*/ 452889 h 605028"/>
              <a:gd name="connsiteX6" fmla="*/ 160241 w 443856"/>
              <a:gd name="connsiteY6" fmla="*/ 453641 h 605028"/>
              <a:gd name="connsiteX7" fmla="*/ 160241 w 443856"/>
              <a:gd name="connsiteY7" fmla="*/ 453736 h 605028"/>
              <a:gd name="connsiteX8" fmla="*/ 221658 w 443856"/>
              <a:gd name="connsiteY8" fmla="*/ 531075 h 605028"/>
              <a:gd name="connsiteX9" fmla="*/ 282981 w 443856"/>
              <a:gd name="connsiteY9" fmla="*/ 453736 h 605028"/>
              <a:gd name="connsiteX10" fmla="*/ 282981 w 443856"/>
              <a:gd name="connsiteY10" fmla="*/ 453641 h 605028"/>
              <a:gd name="connsiteX11" fmla="*/ 283452 w 443856"/>
              <a:gd name="connsiteY11" fmla="*/ 452889 h 605028"/>
              <a:gd name="connsiteX12" fmla="*/ 293814 w 443856"/>
              <a:gd name="connsiteY12" fmla="*/ 446773 h 605028"/>
              <a:gd name="connsiteX13" fmla="*/ 294285 w 443856"/>
              <a:gd name="connsiteY13" fmla="*/ 446773 h 605028"/>
              <a:gd name="connsiteX14" fmla="*/ 294662 w 443856"/>
              <a:gd name="connsiteY14" fmla="*/ 446773 h 605028"/>
              <a:gd name="connsiteX15" fmla="*/ 295039 w 443856"/>
              <a:gd name="connsiteY15" fmla="*/ 446773 h 605028"/>
              <a:gd name="connsiteX16" fmla="*/ 336674 w 443856"/>
              <a:gd name="connsiteY16" fmla="*/ 446679 h 605028"/>
              <a:gd name="connsiteX17" fmla="*/ 431155 w 443856"/>
              <a:gd name="connsiteY17" fmla="*/ 530229 h 605028"/>
              <a:gd name="connsiteX18" fmla="*/ 431155 w 443856"/>
              <a:gd name="connsiteY18" fmla="*/ 605028 h 605028"/>
              <a:gd name="connsiteX19" fmla="*/ 221752 w 443856"/>
              <a:gd name="connsiteY19" fmla="*/ 605028 h 605028"/>
              <a:gd name="connsiteX20" fmla="*/ 221658 w 443856"/>
              <a:gd name="connsiteY20" fmla="*/ 605028 h 605028"/>
              <a:gd name="connsiteX21" fmla="*/ 221470 w 443856"/>
              <a:gd name="connsiteY21" fmla="*/ 605028 h 605028"/>
              <a:gd name="connsiteX22" fmla="*/ 12067 w 443856"/>
              <a:gd name="connsiteY22" fmla="*/ 605028 h 605028"/>
              <a:gd name="connsiteX23" fmla="*/ 12067 w 443856"/>
              <a:gd name="connsiteY23" fmla="*/ 530229 h 605028"/>
              <a:gd name="connsiteX24" fmla="*/ 106548 w 443856"/>
              <a:gd name="connsiteY24" fmla="*/ 446679 h 605028"/>
              <a:gd name="connsiteX25" fmla="*/ 279853 w 443856"/>
              <a:gd name="connsiteY25" fmla="*/ 256624 h 605028"/>
              <a:gd name="connsiteX26" fmla="*/ 265057 w 443856"/>
              <a:gd name="connsiteY26" fmla="*/ 271395 h 605028"/>
              <a:gd name="connsiteX27" fmla="*/ 279853 w 443856"/>
              <a:gd name="connsiteY27" fmla="*/ 286261 h 605028"/>
              <a:gd name="connsiteX28" fmla="*/ 294743 w 443856"/>
              <a:gd name="connsiteY28" fmla="*/ 271395 h 605028"/>
              <a:gd name="connsiteX29" fmla="*/ 279853 w 443856"/>
              <a:gd name="connsiteY29" fmla="*/ 256624 h 605028"/>
              <a:gd name="connsiteX30" fmla="*/ 164004 w 443856"/>
              <a:gd name="connsiteY30" fmla="*/ 256624 h 605028"/>
              <a:gd name="connsiteX31" fmla="*/ 149114 w 443856"/>
              <a:gd name="connsiteY31" fmla="*/ 271395 h 605028"/>
              <a:gd name="connsiteX32" fmla="*/ 164004 w 443856"/>
              <a:gd name="connsiteY32" fmla="*/ 286261 h 605028"/>
              <a:gd name="connsiteX33" fmla="*/ 178800 w 443856"/>
              <a:gd name="connsiteY33" fmla="*/ 271395 h 605028"/>
              <a:gd name="connsiteX34" fmla="*/ 164004 w 443856"/>
              <a:gd name="connsiteY34" fmla="*/ 256624 h 605028"/>
              <a:gd name="connsiteX35" fmla="*/ 285790 w 443856"/>
              <a:gd name="connsiteY35" fmla="*/ 238935 h 605028"/>
              <a:gd name="connsiteX36" fmla="*/ 314722 w 443856"/>
              <a:gd name="connsiteY36" fmla="*/ 267820 h 605028"/>
              <a:gd name="connsiteX37" fmla="*/ 285790 w 443856"/>
              <a:gd name="connsiteY37" fmla="*/ 296799 h 605028"/>
              <a:gd name="connsiteX38" fmla="*/ 256858 w 443856"/>
              <a:gd name="connsiteY38" fmla="*/ 267820 h 605028"/>
              <a:gd name="connsiteX39" fmla="*/ 285790 w 443856"/>
              <a:gd name="connsiteY39" fmla="*/ 238935 h 605028"/>
              <a:gd name="connsiteX40" fmla="*/ 158067 w 443856"/>
              <a:gd name="connsiteY40" fmla="*/ 238935 h 605028"/>
              <a:gd name="connsiteX41" fmla="*/ 186999 w 443856"/>
              <a:gd name="connsiteY41" fmla="*/ 267820 h 605028"/>
              <a:gd name="connsiteX42" fmla="*/ 158067 w 443856"/>
              <a:gd name="connsiteY42" fmla="*/ 296799 h 605028"/>
              <a:gd name="connsiteX43" fmla="*/ 129135 w 443856"/>
              <a:gd name="connsiteY43" fmla="*/ 267820 h 605028"/>
              <a:gd name="connsiteX44" fmla="*/ 158067 w 443856"/>
              <a:gd name="connsiteY44" fmla="*/ 238935 h 605028"/>
              <a:gd name="connsiteX45" fmla="*/ 166446 w 443856"/>
              <a:gd name="connsiteY45" fmla="*/ 167892 h 605028"/>
              <a:gd name="connsiteX46" fmla="*/ 128673 w 443856"/>
              <a:gd name="connsiteY46" fmla="*/ 169679 h 605028"/>
              <a:gd name="connsiteX47" fmla="*/ 103428 w 443856"/>
              <a:gd name="connsiteY47" fmla="*/ 237118 h 605028"/>
              <a:gd name="connsiteX48" fmla="*/ 103334 w 443856"/>
              <a:gd name="connsiteY48" fmla="*/ 237400 h 605028"/>
              <a:gd name="connsiteX49" fmla="*/ 103146 w 443856"/>
              <a:gd name="connsiteY49" fmla="*/ 237871 h 605028"/>
              <a:gd name="connsiteX50" fmla="*/ 103051 w 443856"/>
              <a:gd name="connsiteY50" fmla="*/ 238153 h 605028"/>
              <a:gd name="connsiteX51" fmla="*/ 95233 w 443856"/>
              <a:gd name="connsiteY51" fmla="*/ 243514 h 605028"/>
              <a:gd name="connsiteX52" fmla="*/ 88357 w 443856"/>
              <a:gd name="connsiteY52" fmla="*/ 240034 h 605028"/>
              <a:gd name="connsiteX53" fmla="*/ 50301 w 443856"/>
              <a:gd name="connsiteY53" fmla="*/ 225455 h 605028"/>
              <a:gd name="connsiteX54" fmla="*/ 25904 w 443856"/>
              <a:gd name="connsiteY54" fmla="*/ 269192 h 605028"/>
              <a:gd name="connsiteX55" fmla="*/ 55765 w 443856"/>
              <a:gd name="connsiteY55" fmla="*/ 308319 h 605028"/>
              <a:gd name="connsiteX56" fmla="*/ 57554 w 443856"/>
              <a:gd name="connsiteY56" fmla="*/ 308225 h 605028"/>
              <a:gd name="connsiteX57" fmla="*/ 66786 w 443856"/>
              <a:gd name="connsiteY57" fmla="*/ 307473 h 605028"/>
              <a:gd name="connsiteX58" fmla="*/ 70648 w 443856"/>
              <a:gd name="connsiteY58" fmla="*/ 315092 h 605028"/>
              <a:gd name="connsiteX59" fmla="*/ 221928 w 443856"/>
              <a:gd name="connsiteY59" fmla="*/ 416673 h 605028"/>
              <a:gd name="connsiteX60" fmla="*/ 373208 w 443856"/>
              <a:gd name="connsiteY60" fmla="*/ 315092 h 605028"/>
              <a:gd name="connsiteX61" fmla="*/ 377165 w 443856"/>
              <a:gd name="connsiteY61" fmla="*/ 307473 h 605028"/>
              <a:gd name="connsiteX62" fmla="*/ 386302 w 443856"/>
              <a:gd name="connsiteY62" fmla="*/ 308225 h 605028"/>
              <a:gd name="connsiteX63" fmla="*/ 388186 w 443856"/>
              <a:gd name="connsiteY63" fmla="*/ 308319 h 605028"/>
              <a:gd name="connsiteX64" fmla="*/ 417952 w 443856"/>
              <a:gd name="connsiteY64" fmla="*/ 269192 h 605028"/>
              <a:gd name="connsiteX65" fmla="*/ 393555 w 443856"/>
              <a:gd name="connsiteY65" fmla="*/ 225455 h 605028"/>
              <a:gd name="connsiteX66" fmla="*/ 355593 w 443856"/>
              <a:gd name="connsiteY66" fmla="*/ 240034 h 605028"/>
              <a:gd name="connsiteX67" fmla="*/ 348717 w 443856"/>
              <a:gd name="connsiteY67" fmla="*/ 243514 h 605028"/>
              <a:gd name="connsiteX68" fmla="*/ 340805 w 443856"/>
              <a:gd name="connsiteY68" fmla="*/ 238153 h 605028"/>
              <a:gd name="connsiteX69" fmla="*/ 340710 w 443856"/>
              <a:gd name="connsiteY69" fmla="*/ 237871 h 605028"/>
              <a:gd name="connsiteX70" fmla="*/ 340522 w 443856"/>
              <a:gd name="connsiteY70" fmla="*/ 237400 h 605028"/>
              <a:gd name="connsiteX71" fmla="*/ 340428 w 443856"/>
              <a:gd name="connsiteY71" fmla="*/ 237118 h 605028"/>
              <a:gd name="connsiteX72" fmla="*/ 315183 w 443856"/>
              <a:gd name="connsiteY72" fmla="*/ 169679 h 605028"/>
              <a:gd name="connsiteX73" fmla="*/ 222399 w 443856"/>
              <a:gd name="connsiteY73" fmla="*/ 170620 h 605028"/>
              <a:gd name="connsiteX74" fmla="*/ 221928 w 443856"/>
              <a:gd name="connsiteY74" fmla="*/ 170620 h 605028"/>
              <a:gd name="connsiteX75" fmla="*/ 221457 w 443856"/>
              <a:gd name="connsiteY75" fmla="*/ 170620 h 605028"/>
              <a:gd name="connsiteX76" fmla="*/ 166446 w 443856"/>
              <a:gd name="connsiteY76" fmla="*/ 167892 h 605028"/>
              <a:gd name="connsiteX77" fmla="*/ 221457 w 443856"/>
              <a:gd name="connsiteY77" fmla="*/ 0 h 605028"/>
              <a:gd name="connsiteX78" fmla="*/ 221928 w 443856"/>
              <a:gd name="connsiteY78" fmla="*/ 0 h 605028"/>
              <a:gd name="connsiteX79" fmla="*/ 222399 w 443856"/>
              <a:gd name="connsiteY79" fmla="*/ 0 h 605028"/>
              <a:gd name="connsiteX80" fmla="*/ 442726 w 443856"/>
              <a:gd name="connsiteY80" fmla="*/ 253766 h 605028"/>
              <a:gd name="connsiteX81" fmla="*/ 443856 w 443856"/>
              <a:gd name="connsiteY81" fmla="*/ 269192 h 605028"/>
              <a:gd name="connsiteX82" fmla="*/ 430292 w 443856"/>
              <a:gd name="connsiteY82" fmla="*/ 315186 h 605028"/>
              <a:gd name="connsiteX83" fmla="*/ 392330 w 443856"/>
              <a:gd name="connsiteY83" fmla="*/ 333997 h 605028"/>
              <a:gd name="connsiteX84" fmla="*/ 324979 w 443856"/>
              <a:gd name="connsiteY84" fmla="*/ 407456 h 605028"/>
              <a:gd name="connsiteX85" fmla="*/ 222399 w 443856"/>
              <a:gd name="connsiteY85" fmla="*/ 442445 h 605028"/>
              <a:gd name="connsiteX86" fmla="*/ 221928 w 443856"/>
              <a:gd name="connsiteY86" fmla="*/ 442445 h 605028"/>
              <a:gd name="connsiteX87" fmla="*/ 221457 w 443856"/>
              <a:gd name="connsiteY87" fmla="*/ 442445 h 605028"/>
              <a:gd name="connsiteX88" fmla="*/ 118971 w 443856"/>
              <a:gd name="connsiteY88" fmla="*/ 407456 h 605028"/>
              <a:gd name="connsiteX89" fmla="*/ 51526 w 443856"/>
              <a:gd name="connsiteY89" fmla="*/ 333997 h 605028"/>
              <a:gd name="connsiteX90" fmla="*/ 13564 w 443856"/>
              <a:gd name="connsiteY90" fmla="*/ 315186 h 605028"/>
              <a:gd name="connsiteX91" fmla="*/ 0 w 443856"/>
              <a:gd name="connsiteY91" fmla="*/ 269192 h 605028"/>
              <a:gd name="connsiteX92" fmla="*/ 1225 w 443856"/>
              <a:gd name="connsiteY92" fmla="*/ 253766 h 605028"/>
              <a:gd name="connsiteX93" fmla="*/ 221457 w 443856"/>
              <a:gd name="connsiteY9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43856" h="605028">
                <a:moveTo>
                  <a:pt x="106548" y="446679"/>
                </a:moveTo>
                <a:cubicBezTo>
                  <a:pt x="115497" y="446679"/>
                  <a:pt x="142343" y="446773"/>
                  <a:pt x="148183" y="446773"/>
                </a:cubicBezTo>
                <a:cubicBezTo>
                  <a:pt x="148372" y="446773"/>
                  <a:pt x="148466" y="446773"/>
                  <a:pt x="148560" y="446773"/>
                </a:cubicBezTo>
                <a:cubicBezTo>
                  <a:pt x="148654" y="446773"/>
                  <a:pt x="148843" y="446773"/>
                  <a:pt x="148937" y="446773"/>
                </a:cubicBezTo>
                <a:cubicBezTo>
                  <a:pt x="149220" y="446773"/>
                  <a:pt x="149408" y="446773"/>
                  <a:pt x="149408" y="446773"/>
                </a:cubicBezTo>
                <a:cubicBezTo>
                  <a:pt x="153835" y="447055"/>
                  <a:pt x="157509" y="449408"/>
                  <a:pt x="159770" y="452889"/>
                </a:cubicBezTo>
                <a:cubicBezTo>
                  <a:pt x="159770" y="452889"/>
                  <a:pt x="159958" y="453171"/>
                  <a:pt x="160241" y="453641"/>
                </a:cubicBezTo>
                <a:cubicBezTo>
                  <a:pt x="160241" y="453641"/>
                  <a:pt x="160241" y="453736"/>
                  <a:pt x="160241" y="453736"/>
                </a:cubicBezTo>
                <a:cubicBezTo>
                  <a:pt x="165139" y="462015"/>
                  <a:pt x="205927" y="530605"/>
                  <a:pt x="221658" y="531075"/>
                </a:cubicBezTo>
                <a:cubicBezTo>
                  <a:pt x="237295" y="530605"/>
                  <a:pt x="278083" y="462015"/>
                  <a:pt x="282981" y="453736"/>
                </a:cubicBezTo>
                <a:cubicBezTo>
                  <a:pt x="282981" y="453736"/>
                  <a:pt x="282981" y="453641"/>
                  <a:pt x="282981" y="453641"/>
                </a:cubicBezTo>
                <a:cubicBezTo>
                  <a:pt x="283264" y="453171"/>
                  <a:pt x="283452" y="452889"/>
                  <a:pt x="283452" y="452889"/>
                </a:cubicBezTo>
                <a:cubicBezTo>
                  <a:pt x="285713" y="449408"/>
                  <a:pt x="289387" y="447055"/>
                  <a:pt x="293814" y="446773"/>
                </a:cubicBezTo>
                <a:cubicBezTo>
                  <a:pt x="293814" y="446773"/>
                  <a:pt x="294002" y="446773"/>
                  <a:pt x="294285" y="446773"/>
                </a:cubicBezTo>
                <a:cubicBezTo>
                  <a:pt x="294473" y="446773"/>
                  <a:pt x="294568" y="446773"/>
                  <a:pt x="294662" y="446773"/>
                </a:cubicBezTo>
                <a:cubicBezTo>
                  <a:pt x="294756" y="446773"/>
                  <a:pt x="294850" y="446773"/>
                  <a:pt x="295039" y="446773"/>
                </a:cubicBezTo>
                <a:cubicBezTo>
                  <a:pt x="300879" y="446773"/>
                  <a:pt x="327725" y="446679"/>
                  <a:pt x="336674" y="446679"/>
                </a:cubicBezTo>
                <a:cubicBezTo>
                  <a:pt x="377085" y="446679"/>
                  <a:pt x="431155" y="483373"/>
                  <a:pt x="431155" y="530229"/>
                </a:cubicBezTo>
                <a:lnTo>
                  <a:pt x="431155" y="605028"/>
                </a:lnTo>
                <a:lnTo>
                  <a:pt x="221752" y="605028"/>
                </a:lnTo>
                <a:lnTo>
                  <a:pt x="221658" y="605028"/>
                </a:lnTo>
                <a:lnTo>
                  <a:pt x="221470" y="605028"/>
                </a:lnTo>
                <a:lnTo>
                  <a:pt x="12067" y="605028"/>
                </a:lnTo>
                <a:lnTo>
                  <a:pt x="12067" y="530229"/>
                </a:lnTo>
                <a:cubicBezTo>
                  <a:pt x="12067" y="483373"/>
                  <a:pt x="66137" y="446679"/>
                  <a:pt x="106548" y="446679"/>
                </a:cubicBezTo>
                <a:close/>
                <a:moveTo>
                  <a:pt x="279853" y="256624"/>
                </a:moveTo>
                <a:cubicBezTo>
                  <a:pt x="271654" y="256624"/>
                  <a:pt x="265057" y="263304"/>
                  <a:pt x="265057" y="271395"/>
                </a:cubicBezTo>
                <a:cubicBezTo>
                  <a:pt x="265057" y="279581"/>
                  <a:pt x="271654" y="286261"/>
                  <a:pt x="279853" y="286261"/>
                </a:cubicBezTo>
                <a:cubicBezTo>
                  <a:pt x="288052" y="286261"/>
                  <a:pt x="294743" y="279581"/>
                  <a:pt x="294743" y="271395"/>
                </a:cubicBezTo>
                <a:cubicBezTo>
                  <a:pt x="294743" y="263304"/>
                  <a:pt x="288052" y="256624"/>
                  <a:pt x="279853" y="256624"/>
                </a:cubicBezTo>
                <a:close/>
                <a:moveTo>
                  <a:pt x="164004" y="256624"/>
                </a:moveTo>
                <a:cubicBezTo>
                  <a:pt x="155805" y="256624"/>
                  <a:pt x="149114" y="263304"/>
                  <a:pt x="149114" y="271395"/>
                </a:cubicBezTo>
                <a:cubicBezTo>
                  <a:pt x="149114" y="279581"/>
                  <a:pt x="155805" y="286261"/>
                  <a:pt x="164004" y="286261"/>
                </a:cubicBezTo>
                <a:cubicBezTo>
                  <a:pt x="172203" y="286261"/>
                  <a:pt x="178800" y="279581"/>
                  <a:pt x="178800" y="271395"/>
                </a:cubicBezTo>
                <a:cubicBezTo>
                  <a:pt x="178800" y="263304"/>
                  <a:pt x="172203" y="256624"/>
                  <a:pt x="164004" y="256624"/>
                </a:cubicBezTo>
                <a:close/>
                <a:moveTo>
                  <a:pt x="285790" y="238935"/>
                </a:moveTo>
                <a:cubicBezTo>
                  <a:pt x="301811" y="238935"/>
                  <a:pt x="314722" y="251919"/>
                  <a:pt x="314722" y="267820"/>
                </a:cubicBezTo>
                <a:cubicBezTo>
                  <a:pt x="314722" y="283815"/>
                  <a:pt x="301811" y="296799"/>
                  <a:pt x="285790" y="296799"/>
                </a:cubicBezTo>
                <a:cubicBezTo>
                  <a:pt x="269863" y="296799"/>
                  <a:pt x="256858" y="283815"/>
                  <a:pt x="256858" y="267820"/>
                </a:cubicBezTo>
                <a:cubicBezTo>
                  <a:pt x="256858" y="251919"/>
                  <a:pt x="269863" y="238935"/>
                  <a:pt x="285790" y="238935"/>
                </a:cubicBezTo>
                <a:close/>
                <a:moveTo>
                  <a:pt x="158067" y="238935"/>
                </a:moveTo>
                <a:cubicBezTo>
                  <a:pt x="173994" y="238935"/>
                  <a:pt x="186999" y="251919"/>
                  <a:pt x="186999" y="267820"/>
                </a:cubicBezTo>
                <a:cubicBezTo>
                  <a:pt x="186999" y="283815"/>
                  <a:pt x="173994" y="296799"/>
                  <a:pt x="158067" y="296799"/>
                </a:cubicBezTo>
                <a:cubicBezTo>
                  <a:pt x="142046" y="296799"/>
                  <a:pt x="129135" y="283815"/>
                  <a:pt x="129135" y="267820"/>
                </a:cubicBezTo>
                <a:cubicBezTo>
                  <a:pt x="129135" y="251919"/>
                  <a:pt x="142046" y="238935"/>
                  <a:pt x="158067" y="238935"/>
                </a:cubicBezTo>
                <a:close/>
                <a:moveTo>
                  <a:pt x="166446" y="167892"/>
                </a:moveTo>
                <a:cubicBezTo>
                  <a:pt x="150362" y="167022"/>
                  <a:pt x="137151" y="166905"/>
                  <a:pt x="128673" y="169679"/>
                </a:cubicBezTo>
                <a:cubicBezTo>
                  <a:pt x="110776" y="175417"/>
                  <a:pt x="109080" y="211064"/>
                  <a:pt x="103428" y="237118"/>
                </a:cubicBezTo>
                <a:cubicBezTo>
                  <a:pt x="103428" y="237212"/>
                  <a:pt x="103334" y="237306"/>
                  <a:pt x="103334" y="237400"/>
                </a:cubicBezTo>
                <a:cubicBezTo>
                  <a:pt x="103240" y="237588"/>
                  <a:pt x="103240" y="237683"/>
                  <a:pt x="103146" y="237871"/>
                </a:cubicBezTo>
                <a:cubicBezTo>
                  <a:pt x="103146" y="237965"/>
                  <a:pt x="103146" y="238059"/>
                  <a:pt x="103051" y="238153"/>
                </a:cubicBezTo>
                <a:cubicBezTo>
                  <a:pt x="101827" y="241257"/>
                  <a:pt x="98718" y="243514"/>
                  <a:pt x="95233" y="243514"/>
                </a:cubicBezTo>
                <a:cubicBezTo>
                  <a:pt x="92407" y="243514"/>
                  <a:pt x="89864" y="242103"/>
                  <a:pt x="88357" y="240034"/>
                </a:cubicBezTo>
                <a:cubicBezTo>
                  <a:pt x="76771" y="225831"/>
                  <a:pt x="67916" y="223010"/>
                  <a:pt x="50301" y="225455"/>
                </a:cubicBezTo>
                <a:cubicBezTo>
                  <a:pt x="28918" y="228465"/>
                  <a:pt x="25904" y="260444"/>
                  <a:pt x="25904" y="269192"/>
                </a:cubicBezTo>
                <a:cubicBezTo>
                  <a:pt x="25904" y="295151"/>
                  <a:pt x="35889" y="308319"/>
                  <a:pt x="55765" y="308319"/>
                </a:cubicBezTo>
                <a:cubicBezTo>
                  <a:pt x="56141" y="308319"/>
                  <a:pt x="56895" y="308225"/>
                  <a:pt x="57554" y="308225"/>
                </a:cubicBezTo>
                <a:lnTo>
                  <a:pt x="66786" y="307473"/>
                </a:lnTo>
                <a:lnTo>
                  <a:pt x="70648" y="315092"/>
                </a:lnTo>
                <a:cubicBezTo>
                  <a:pt x="95610" y="363437"/>
                  <a:pt x="153353" y="415357"/>
                  <a:pt x="221928" y="416673"/>
                </a:cubicBezTo>
                <a:cubicBezTo>
                  <a:pt x="290503" y="415357"/>
                  <a:pt x="348246" y="363437"/>
                  <a:pt x="373208" y="315092"/>
                </a:cubicBezTo>
                <a:lnTo>
                  <a:pt x="377165" y="307473"/>
                </a:lnTo>
                <a:lnTo>
                  <a:pt x="386302" y="308225"/>
                </a:lnTo>
                <a:cubicBezTo>
                  <a:pt x="387055" y="308225"/>
                  <a:pt x="387715" y="308319"/>
                  <a:pt x="388186" y="308319"/>
                </a:cubicBezTo>
                <a:cubicBezTo>
                  <a:pt x="407967" y="308319"/>
                  <a:pt x="417952" y="295151"/>
                  <a:pt x="417952" y="269192"/>
                </a:cubicBezTo>
                <a:cubicBezTo>
                  <a:pt x="417952" y="260444"/>
                  <a:pt x="414938" y="228465"/>
                  <a:pt x="393555" y="225455"/>
                </a:cubicBezTo>
                <a:cubicBezTo>
                  <a:pt x="375940" y="223010"/>
                  <a:pt x="367180" y="225831"/>
                  <a:pt x="355593" y="240034"/>
                </a:cubicBezTo>
                <a:cubicBezTo>
                  <a:pt x="353992" y="242103"/>
                  <a:pt x="351543" y="243514"/>
                  <a:pt x="348717" y="243514"/>
                </a:cubicBezTo>
                <a:cubicBezTo>
                  <a:pt x="345138" y="243514"/>
                  <a:pt x="342029" y="241257"/>
                  <a:pt x="340805" y="238153"/>
                </a:cubicBezTo>
                <a:cubicBezTo>
                  <a:pt x="340805" y="238059"/>
                  <a:pt x="340710" y="237965"/>
                  <a:pt x="340710" y="237871"/>
                </a:cubicBezTo>
                <a:cubicBezTo>
                  <a:pt x="340616" y="237683"/>
                  <a:pt x="340616" y="237588"/>
                  <a:pt x="340522" y="237400"/>
                </a:cubicBezTo>
                <a:cubicBezTo>
                  <a:pt x="340522" y="237306"/>
                  <a:pt x="340428" y="237212"/>
                  <a:pt x="340428" y="237118"/>
                </a:cubicBezTo>
                <a:cubicBezTo>
                  <a:pt x="334776" y="211064"/>
                  <a:pt x="333080" y="175417"/>
                  <a:pt x="315183" y="169679"/>
                </a:cubicBezTo>
                <a:cubicBezTo>
                  <a:pt x="298228" y="164130"/>
                  <a:pt x="262339" y="170149"/>
                  <a:pt x="222399" y="170620"/>
                </a:cubicBezTo>
                <a:cubicBezTo>
                  <a:pt x="222211" y="170620"/>
                  <a:pt x="222116" y="170620"/>
                  <a:pt x="221928" y="170620"/>
                </a:cubicBezTo>
                <a:cubicBezTo>
                  <a:pt x="221740" y="170620"/>
                  <a:pt x="221645" y="170620"/>
                  <a:pt x="221457" y="170620"/>
                </a:cubicBezTo>
                <a:cubicBezTo>
                  <a:pt x="201488" y="170385"/>
                  <a:pt x="182530" y="168762"/>
                  <a:pt x="166446" y="167892"/>
                </a:cubicBezTo>
                <a:close/>
                <a:moveTo>
                  <a:pt x="221457" y="0"/>
                </a:moveTo>
                <a:cubicBezTo>
                  <a:pt x="221645" y="0"/>
                  <a:pt x="221740" y="0"/>
                  <a:pt x="221928" y="0"/>
                </a:cubicBezTo>
                <a:cubicBezTo>
                  <a:pt x="222116" y="0"/>
                  <a:pt x="222211" y="0"/>
                  <a:pt x="222399" y="0"/>
                </a:cubicBezTo>
                <a:cubicBezTo>
                  <a:pt x="355688" y="941"/>
                  <a:pt x="440465" y="120393"/>
                  <a:pt x="442726" y="253766"/>
                </a:cubicBezTo>
                <a:cubicBezTo>
                  <a:pt x="443479" y="258657"/>
                  <a:pt x="443856" y="263830"/>
                  <a:pt x="443856" y="269192"/>
                </a:cubicBezTo>
                <a:cubicBezTo>
                  <a:pt x="443856" y="288379"/>
                  <a:pt x="439335" y="303899"/>
                  <a:pt x="430292" y="315186"/>
                </a:cubicBezTo>
                <a:cubicBezTo>
                  <a:pt x="421249" y="326567"/>
                  <a:pt x="408250" y="333057"/>
                  <a:pt x="392330" y="333997"/>
                </a:cubicBezTo>
                <a:cubicBezTo>
                  <a:pt x="376223" y="362496"/>
                  <a:pt x="352485" y="388362"/>
                  <a:pt x="324979" y="407456"/>
                </a:cubicBezTo>
                <a:cubicBezTo>
                  <a:pt x="292858" y="429747"/>
                  <a:pt x="257534" y="441787"/>
                  <a:pt x="222399" y="442445"/>
                </a:cubicBezTo>
                <a:cubicBezTo>
                  <a:pt x="222211" y="442445"/>
                  <a:pt x="222116" y="442445"/>
                  <a:pt x="221928" y="442445"/>
                </a:cubicBezTo>
                <a:cubicBezTo>
                  <a:pt x="221740" y="442445"/>
                  <a:pt x="221645" y="442445"/>
                  <a:pt x="221457" y="442445"/>
                </a:cubicBezTo>
                <a:cubicBezTo>
                  <a:pt x="186416" y="441787"/>
                  <a:pt x="150998" y="429747"/>
                  <a:pt x="118971" y="407456"/>
                </a:cubicBezTo>
                <a:cubicBezTo>
                  <a:pt x="91371" y="388362"/>
                  <a:pt x="67633" y="362496"/>
                  <a:pt x="51526" y="333997"/>
                </a:cubicBezTo>
                <a:cubicBezTo>
                  <a:pt x="35606" y="333057"/>
                  <a:pt x="22607" y="326567"/>
                  <a:pt x="13564" y="315186"/>
                </a:cubicBezTo>
                <a:cubicBezTo>
                  <a:pt x="4616" y="303899"/>
                  <a:pt x="0" y="288379"/>
                  <a:pt x="0" y="269192"/>
                </a:cubicBezTo>
                <a:cubicBezTo>
                  <a:pt x="0" y="263830"/>
                  <a:pt x="471" y="258657"/>
                  <a:pt x="1225" y="253766"/>
                </a:cubicBezTo>
                <a:cubicBezTo>
                  <a:pt x="3391" y="120393"/>
                  <a:pt x="88263" y="941"/>
                  <a:pt x="221457" y="0"/>
                </a:cubicBezTo>
                <a:close/>
              </a:path>
            </a:pathLst>
          </a:custGeom>
          <a:solidFill>
            <a:srgbClr val="EA5151"/>
          </a:solidFill>
          <a:ln>
            <a:noFill/>
          </a:ln>
        </p:spPr>
      </p:sp>
      <p:sp>
        <p:nvSpPr>
          <p:cNvPr id="16" name="dollar-coin-on-hand_21066">
            <a:extLst>
              <a:ext uri="{FF2B5EF4-FFF2-40B4-BE49-F238E27FC236}">
                <a16:creationId xmlns:a16="http://schemas.microsoft.com/office/drawing/2014/main" xmlns="" id="{A69393A7-8800-4EE0-AC70-183C397349FF}"/>
              </a:ext>
            </a:extLst>
          </p:cNvPr>
          <p:cNvSpPr>
            <a:spLocks noChangeAspect="1"/>
          </p:cNvSpPr>
          <p:nvPr/>
        </p:nvSpPr>
        <p:spPr bwMode="auto">
          <a:xfrm>
            <a:off x="1914508" y="4007419"/>
            <a:ext cx="609685" cy="542762"/>
          </a:xfrm>
          <a:custGeom>
            <a:avLst/>
            <a:gdLst>
              <a:gd name="T0" fmla="*/ 932 w 942"/>
              <a:gd name="T1" fmla="*/ 535 h 840"/>
              <a:gd name="T2" fmla="*/ 779 w 942"/>
              <a:gd name="T3" fmla="*/ 758 h 840"/>
              <a:gd name="T4" fmla="*/ 154 w 942"/>
              <a:gd name="T5" fmla="*/ 780 h 840"/>
              <a:gd name="T6" fmla="*/ 0 w 942"/>
              <a:gd name="T7" fmla="*/ 627 h 840"/>
              <a:gd name="T8" fmla="*/ 310 w 942"/>
              <a:gd name="T9" fmla="*/ 442 h 840"/>
              <a:gd name="T10" fmla="*/ 533 w 942"/>
              <a:gd name="T11" fmla="*/ 477 h 840"/>
              <a:gd name="T12" fmla="*/ 732 w 942"/>
              <a:gd name="T13" fmla="*/ 524 h 840"/>
              <a:gd name="T14" fmla="*/ 545 w 942"/>
              <a:gd name="T15" fmla="*/ 594 h 840"/>
              <a:gd name="T16" fmla="*/ 724 w 942"/>
              <a:gd name="T17" fmla="*/ 650 h 840"/>
              <a:gd name="T18" fmla="*/ 870 w 942"/>
              <a:gd name="T19" fmla="*/ 507 h 840"/>
              <a:gd name="T20" fmla="*/ 932 w 942"/>
              <a:gd name="T21" fmla="*/ 535 h 840"/>
              <a:gd name="T22" fmla="*/ 584 w 942"/>
              <a:gd name="T23" fmla="*/ 348 h 840"/>
              <a:gd name="T24" fmla="*/ 584 w 942"/>
              <a:gd name="T25" fmla="*/ 453 h 840"/>
              <a:gd name="T26" fmla="*/ 596 w 942"/>
              <a:gd name="T27" fmla="*/ 453 h 840"/>
              <a:gd name="T28" fmla="*/ 645 w 942"/>
              <a:gd name="T29" fmla="*/ 450 h 840"/>
              <a:gd name="T30" fmla="*/ 658 w 942"/>
              <a:gd name="T31" fmla="*/ 451 h 840"/>
              <a:gd name="T32" fmla="*/ 662 w 942"/>
              <a:gd name="T33" fmla="*/ 425 h 840"/>
              <a:gd name="T34" fmla="*/ 636 w 942"/>
              <a:gd name="T35" fmla="*/ 369 h 840"/>
              <a:gd name="T36" fmla="*/ 584 w 942"/>
              <a:gd name="T37" fmla="*/ 348 h 840"/>
              <a:gd name="T38" fmla="*/ 485 w 942"/>
              <a:gd name="T39" fmla="*/ 220 h 840"/>
              <a:gd name="T40" fmla="*/ 504 w 942"/>
              <a:gd name="T41" fmla="*/ 265 h 840"/>
              <a:gd name="T42" fmla="*/ 556 w 942"/>
              <a:gd name="T43" fmla="*/ 288 h 840"/>
              <a:gd name="T44" fmla="*/ 556 w 942"/>
              <a:gd name="T45" fmla="*/ 151 h 840"/>
              <a:gd name="T46" fmla="*/ 501 w 942"/>
              <a:gd name="T47" fmla="*/ 174 h 840"/>
              <a:gd name="T48" fmla="*/ 485 w 942"/>
              <a:gd name="T49" fmla="*/ 220 h 840"/>
              <a:gd name="T50" fmla="*/ 644 w 942"/>
              <a:gd name="T51" fmla="*/ 609 h 840"/>
              <a:gd name="T52" fmla="*/ 718 w 942"/>
              <a:gd name="T53" fmla="*/ 628 h 840"/>
              <a:gd name="T54" fmla="*/ 798 w 942"/>
              <a:gd name="T55" fmla="*/ 552 h 840"/>
              <a:gd name="T56" fmla="*/ 858 w 942"/>
              <a:gd name="T57" fmla="*/ 487 h 840"/>
              <a:gd name="T58" fmla="*/ 872 w 942"/>
              <a:gd name="T59" fmla="*/ 479 h 840"/>
              <a:gd name="T60" fmla="*/ 905 w 942"/>
              <a:gd name="T61" fmla="*/ 335 h 840"/>
              <a:gd name="T62" fmla="*/ 570 w 942"/>
              <a:gd name="T63" fmla="*/ 0 h 840"/>
              <a:gd name="T64" fmla="*/ 234 w 942"/>
              <a:gd name="T65" fmla="*/ 335 h 840"/>
              <a:gd name="T66" fmla="*/ 249 w 942"/>
              <a:gd name="T67" fmla="*/ 434 h 840"/>
              <a:gd name="T68" fmla="*/ 307 w 942"/>
              <a:gd name="T69" fmla="*/ 419 h 840"/>
              <a:gd name="T70" fmla="*/ 426 w 942"/>
              <a:gd name="T71" fmla="*/ 432 h 840"/>
              <a:gd name="T72" fmla="*/ 424 w 942"/>
              <a:gd name="T73" fmla="*/ 405 h 840"/>
              <a:gd name="T74" fmla="*/ 476 w 942"/>
              <a:gd name="T75" fmla="*/ 405 h 840"/>
              <a:gd name="T76" fmla="*/ 482 w 942"/>
              <a:gd name="T77" fmla="*/ 445 h 840"/>
              <a:gd name="T78" fmla="*/ 535 w 942"/>
              <a:gd name="T79" fmla="*/ 454 h 840"/>
              <a:gd name="T80" fmla="*/ 556 w 942"/>
              <a:gd name="T81" fmla="*/ 454 h 840"/>
              <a:gd name="T82" fmla="*/ 556 w 942"/>
              <a:gd name="T83" fmla="*/ 341 h 840"/>
              <a:gd name="T84" fmla="*/ 462 w 942"/>
              <a:gd name="T85" fmla="*/ 301 h 840"/>
              <a:gd name="T86" fmla="*/ 432 w 942"/>
              <a:gd name="T87" fmla="*/ 224 h 840"/>
              <a:gd name="T88" fmla="*/ 465 w 942"/>
              <a:gd name="T89" fmla="*/ 144 h 840"/>
              <a:gd name="T90" fmla="*/ 556 w 942"/>
              <a:gd name="T91" fmla="*/ 108 h 840"/>
              <a:gd name="T92" fmla="*/ 556 w 942"/>
              <a:gd name="T93" fmla="*/ 69 h 840"/>
              <a:gd name="T94" fmla="*/ 584 w 942"/>
              <a:gd name="T95" fmla="*/ 69 h 840"/>
              <a:gd name="T96" fmla="*/ 584 w 942"/>
              <a:gd name="T97" fmla="*/ 107 h 840"/>
              <a:gd name="T98" fmla="*/ 673 w 942"/>
              <a:gd name="T99" fmla="*/ 141 h 840"/>
              <a:gd name="T100" fmla="*/ 705 w 942"/>
              <a:gd name="T101" fmla="*/ 221 h 840"/>
              <a:gd name="T102" fmla="*/ 654 w 942"/>
              <a:gd name="T103" fmla="*/ 221 h 840"/>
              <a:gd name="T104" fmla="*/ 642 w 942"/>
              <a:gd name="T105" fmla="*/ 183 h 840"/>
              <a:gd name="T106" fmla="*/ 584 w 942"/>
              <a:gd name="T107" fmla="*/ 152 h 840"/>
              <a:gd name="T108" fmla="*/ 584 w 942"/>
              <a:gd name="T109" fmla="*/ 294 h 840"/>
              <a:gd name="T110" fmla="*/ 676 w 942"/>
              <a:gd name="T111" fmla="*/ 330 h 840"/>
              <a:gd name="T112" fmla="*/ 715 w 942"/>
              <a:gd name="T113" fmla="*/ 411 h 840"/>
              <a:gd name="T114" fmla="*/ 709 w 942"/>
              <a:gd name="T115" fmla="*/ 460 h 840"/>
              <a:gd name="T116" fmla="*/ 755 w 942"/>
              <a:gd name="T117" fmla="*/ 520 h 840"/>
              <a:gd name="T118" fmla="*/ 742 w 942"/>
              <a:gd name="T119" fmla="*/ 570 h 840"/>
              <a:gd name="T120" fmla="*/ 644 w 942"/>
              <a:gd name="T121" fmla="*/ 609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2" h="840">
                <a:moveTo>
                  <a:pt x="932" y="535"/>
                </a:moveTo>
                <a:cubicBezTo>
                  <a:pt x="907" y="635"/>
                  <a:pt x="864" y="727"/>
                  <a:pt x="779" y="758"/>
                </a:cubicBezTo>
                <a:cubicBezTo>
                  <a:pt x="559" y="840"/>
                  <a:pt x="321" y="683"/>
                  <a:pt x="154" y="780"/>
                </a:cubicBezTo>
                <a:lnTo>
                  <a:pt x="0" y="627"/>
                </a:lnTo>
                <a:cubicBezTo>
                  <a:pt x="83" y="592"/>
                  <a:pt x="188" y="457"/>
                  <a:pt x="310" y="442"/>
                </a:cubicBezTo>
                <a:cubicBezTo>
                  <a:pt x="373" y="433"/>
                  <a:pt x="453" y="469"/>
                  <a:pt x="533" y="477"/>
                </a:cubicBezTo>
                <a:cubicBezTo>
                  <a:pt x="603" y="483"/>
                  <a:pt x="721" y="446"/>
                  <a:pt x="732" y="524"/>
                </a:cubicBezTo>
                <a:cubicBezTo>
                  <a:pt x="742" y="591"/>
                  <a:pt x="624" y="587"/>
                  <a:pt x="545" y="594"/>
                </a:cubicBezTo>
                <a:cubicBezTo>
                  <a:pt x="607" y="606"/>
                  <a:pt x="673" y="664"/>
                  <a:pt x="724" y="650"/>
                </a:cubicBezTo>
                <a:cubicBezTo>
                  <a:pt x="790" y="632"/>
                  <a:pt x="824" y="535"/>
                  <a:pt x="870" y="507"/>
                </a:cubicBezTo>
                <a:cubicBezTo>
                  <a:pt x="922" y="475"/>
                  <a:pt x="942" y="495"/>
                  <a:pt x="932" y="535"/>
                </a:cubicBezTo>
                <a:close/>
                <a:moveTo>
                  <a:pt x="584" y="348"/>
                </a:moveTo>
                <a:lnTo>
                  <a:pt x="584" y="453"/>
                </a:lnTo>
                <a:cubicBezTo>
                  <a:pt x="588" y="453"/>
                  <a:pt x="592" y="453"/>
                  <a:pt x="596" y="453"/>
                </a:cubicBezTo>
                <a:cubicBezTo>
                  <a:pt x="613" y="452"/>
                  <a:pt x="629" y="450"/>
                  <a:pt x="645" y="450"/>
                </a:cubicBezTo>
                <a:cubicBezTo>
                  <a:pt x="649" y="450"/>
                  <a:pt x="653" y="451"/>
                  <a:pt x="658" y="451"/>
                </a:cubicBezTo>
                <a:cubicBezTo>
                  <a:pt x="661" y="443"/>
                  <a:pt x="662" y="434"/>
                  <a:pt x="662" y="425"/>
                </a:cubicBezTo>
                <a:cubicBezTo>
                  <a:pt x="662" y="401"/>
                  <a:pt x="653" y="382"/>
                  <a:pt x="636" y="369"/>
                </a:cubicBezTo>
                <a:cubicBezTo>
                  <a:pt x="625" y="362"/>
                  <a:pt x="608" y="355"/>
                  <a:pt x="584" y="348"/>
                </a:cubicBezTo>
                <a:close/>
                <a:moveTo>
                  <a:pt x="485" y="220"/>
                </a:moveTo>
                <a:cubicBezTo>
                  <a:pt x="485" y="240"/>
                  <a:pt x="491" y="255"/>
                  <a:pt x="504" y="265"/>
                </a:cubicBezTo>
                <a:cubicBezTo>
                  <a:pt x="517" y="276"/>
                  <a:pt x="534" y="284"/>
                  <a:pt x="556" y="288"/>
                </a:cubicBezTo>
                <a:lnTo>
                  <a:pt x="556" y="151"/>
                </a:lnTo>
                <a:cubicBezTo>
                  <a:pt x="530" y="152"/>
                  <a:pt x="512" y="160"/>
                  <a:pt x="501" y="174"/>
                </a:cubicBezTo>
                <a:cubicBezTo>
                  <a:pt x="490" y="189"/>
                  <a:pt x="485" y="204"/>
                  <a:pt x="485" y="220"/>
                </a:cubicBezTo>
                <a:close/>
                <a:moveTo>
                  <a:pt x="644" y="609"/>
                </a:moveTo>
                <a:cubicBezTo>
                  <a:pt x="673" y="623"/>
                  <a:pt x="700" y="633"/>
                  <a:pt x="718" y="628"/>
                </a:cubicBezTo>
                <a:cubicBezTo>
                  <a:pt x="749" y="619"/>
                  <a:pt x="774" y="585"/>
                  <a:pt x="798" y="552"/>
                </a:cubicBezTo>
                <a:cubicBezTo>
                  <a:pt x="817" y="526"/>
                  <a:pt x="835" y="501"/>
                  <a:pt x="858" y="487"/>
                </a:cubicBezTo>
                <a:cubicBezTo>
                  <a:pt x="863" y="484"/>
                  <a:pt x="867" y="482"/>
                  <a:pt x="872" y="479"/>
                </a:cubicBezTo>
                <a:cubicBezTo>
                  <a:pt x="893" y="436"/>
                  <a:pt x="905" y="387"/>
                  <a:pt x="905" y="335"/>
                </a:cubicBezTo>
                <a:cubicBezTo>
                  <a:pt x="905" y="150"/>
                  <a:pt x="755" y="0"/>
                  <a:pt x="570" y="0"/>
                </a:cubicBezTo>
                <a:cubicBezTo>
                  <a:pt x="384" y="0"/>
                  <a:pt x="234" y="150"/>
                  <a:pt x="234" y="335"/>
                </a:cubicBezTo>
                <a:cubicBezTo>
                  <a:pt x="234" y="369"/>
                  <a:pt x="239" y="403"/>
                  <a:pt x="249" y="434"/>
                </a:cubicBezTo>
                <a:cubicBezTo>
                  <a:pt x="268" y="427"/>
                  <a:pt x="287" y="421"/>
                  <a:pt x="307" y="419"/>
                </a:cubicBezTo>
                <a:cubicBezTo>
                  <a:pt x="343" y="414"/>
                  <a:pt x="383" y="422"/>
                  <a:pt x="426" y="432"/>
                </a:cubicBezTo>
                <a:cubicBezTo>
                  <a:pt x="425" y="424"/>
                  <a:pt x="424" y="415"/>
                  <a:pt x="424" y="405"/>
                </a:cubicBezTo>
                <a:lnTo>
                  <a:pt x="476" y="405"/>
                </a:lnTo>
                <a:cubicBezTo>
                  <a:pt x="477" y="421"/>
                  <a:pt x="479" y="434"/>
                  <a:pt x="482" y="445"/>
                </a:cubicBezTo>
                <a:cubicBezTo>
                  <a:pt x="499" y="449"/>
                  <a:pt x="517" y="452"/>
                  <a:pt x="535" y="454"/>
                </a:cubicBezTo>
                <a:cubicBezTo>
                  <a:pt x="542" y="454"/>
                  <a:pt x="549" y="454"/>
                  <a:pt x="556" y="454"/>
                </a:cubicBezTo>
                <a:lnTo>
                  <a:pt x="556" y="341"/>
                </a:lnTo>
                <a:cubicBezTo>
                  <a:pt x="514" y="333"/>
                  <a:pt x="483" y="320"/>
                  <a:pt x="462" y="301"/>
                </a:cubicBezTo>
                <a:cubicBezTo>
                  <a:pt x="442" y="283"/>
                  <a:pt x="432" y="257"/>
                  <a:pt x="432" y="224"/>
                </a:cubicBezTo>
                <a:cubicBezTo>
                  <a:pt x="432" y="194"/>
                  <a:pt x="443" y="167"/>
                  <a:pt x="465" y="144"/>
                </a:cubicBezTo>
                <a:cubicBezTo>
                  <a:pt x="486" y="120"/>
                  <a:pt x="517" y="108"/>
                  <a:pt x="556" y="108"/>
                </a:cubicBezTo>
                <a:lnTo>
                  <a:pt x="556" y="69"/>
                </a:lnTo>
                <a:lnTo>
                  <a:pt x="584" y="69"/>
                </a:lnTo>
                <a:lnTo>
                  <a:pt x="584" y="107"/>
                </a:lnTo>
                <a:cubicBezTo>
                  <a:pt x="622" y="110"/>
                  <a:pt x="652" y="121"/>
                  <a:pt x="673" y="141"/>
                </a:cubicBezTo>
                <a:cubicBezTo>
                  <a:pt x="694" y="161"/>
                  <a:pt x="704" y="188"/>
                  <a:pt x="705" y="221"/>
                </a:cubicBezTo>
                <a:lnTo>
                  <a:pt x="654" y="221"/>
                </a:lnTo>
                <a:cubicBezTo>
                  <a:pt x="653" y="206"/>
                  <a:pt x="649" y="193"/>
                  <a:pt x="642" y="183"/>
                </a:cubicBezTo>
                <a:cubicBezTo>
                  <a:pt x="630" y="163"/>
                  <a:pt x="611" y="153"/>
                  <a:pt x="584" y="152"/>
                </a:cubicBezTo>
                <a:lnTo>
                  <a:pt x="584" y="294"/>
                </a:lnTo>
                <a:cubicBezTo>
                  <a:pt x="629" y="306"/>
                  <a:pt x="660" y="318"/>
                  <a:pt x="676" y="330"/>
                </a:cubicBezTo>
                <a:cubicBezTo>
                  <a:pt x="702" y="348"/>
                  <a:pt x="715" y="375"/>
                  <a:pt x="715" y="411"/>
                </a:cubicBezTo>
                <a:cubicBezTo>
                  <a:pt x="715" y="429"/>
                  <a:pt x="713" y="446"/>
                  <a:pt x="709" y="460"/>
                </a:cubicBezTo>
                <a:cubicBezTo>
                  <a:pt x="730" y="470"/>
                  <a:pt x="750" y="487"/>
                  <a:pt x="755" y="520"/>
                </a:cubicBezTo>
                <a:cubicBezTo>
                  <a:pt x="758" y="539"/>
                  <a:pt x="753" y="557"/>
                  <a:pt x="742" y="570"/>
                </a:cubicBezTo>
                <a:cubicBezTo>
                  <a:pt x="723" y="594"/>
                  <a:pt x="686" y="604"/>
                  <a:pt x="644" y="609"/>
                </a:cubicBezTo>
                <a:close/>
              </a:path>
            </a:pathLst>
          </a:custGeom>
          <a:solidFill>
            <a:srgbClr val="EA5151"/>
          </a:solidFill>
          <a:ln>
            <a:noFill/>
          </a:ln>
        </p:spPr>
      </p:sp>
      <p:sp>
        <p:nvSpPr>
          <p:cNvPr id="17" name="rocket-hitting-target_66569">
            <a:extLst>
              <a:ext uri="{FF2B5EF4-FFF2-40B4-BE49-F238E27FC236}">
                <a16:creationId xmlns:a16="http://schemas.microsoft.com/office/drawing/2014/main" xmlns="" id="{3561FE22-2283-4AEF-B296-532B2D4529E1}"/>
              </a:ext>
            </a:extLst>
          </p:cNvPr>
          <p:cNvSpPr>
            <a:spLocks noChangeAspect="1"/>
          </p:cNvSpPr>
          <p:nvPr/>
        </p:nvSpPr>
        <p:spPr bwMode="auto">
          <a:xfrm>
            <a:off x="10784112" y="3940496"/>
            <a:ext cx="609545" cy="609685"/>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rgbClr val="EA5151"/>
          </a:solidFill>
          <a:ln>
            <a:noFill/>
          </a:ln>
        </p:spPr>
      </p:sp>
      <p:sp>
        <p:nvSpPr>
          <p:cNvPr id="18" name="realty-home-symbol_48821">
            <a:extLst>
              <a:ext uri="{FF2B5EF4-FFF2-40B4-BE49-F238E27FC236}">
                <a16:creationId xmlns:a16="http://schemas.microsoft.com/office/drawing/2014/main" xmlns="" id="{1FC9E9B5-DDF1-4C8F-AE99-3FAD3366DC97}"/>
              </a:ext>
            </a:extLst>
          </p:cNvPr>
          <p:cNvSpPr>
            <a:spLocks noChangeAspect="1"/>
          </p:cNvSpPr>
          <p:nvPr/>
        </p:nvSpPr>
        <p:spPr bwMode="auto">
          <a:xfrm>
            <a:off x="2918484" y="4059363"/>
            <a:ext cx="609685" cy="490818"/>
          </a:xfrm>
          <a:custGeom>
            <a:avLst/>
            <a:gdLst>
              <a:gd name="connsiteX0" fmla="*/ 258622 w 608062"/>
              <a:gd name="connsiteY0" fmla="*/ 297151 h 489512"/>
              <a:gd name="connsiteX1" fmla="*/ 331304 w 608062"/>
              <a:gd name="connsiteY1" fmla="*/ 331782 h 489512"/>
              <a:gd name="connsiteX2" fmla="*/ 331304 w 608062"/>
              <a:gd name="connsiteY2" fmla="*/ 489512 h 489512"/>
              <a:gd name="connsiteX3" fmla="*/ 258622 w 608062"/>
              <a:gd name="connsiteY3" fmla="*/ 489512 h 489512"/>
              <a:gd name="connsiteX4" fmla="*/ 304066 w 608062"/>
              <a:gd name="connsiteY4" fmla="*/ 119891 h 489512"/>
              <a:gd name="connsiteX5" fmla="*/ 500238 w 608062"/>
              <a:gd name="connsiteY5" fmla="*/ 282191 h 489512"/>
              <a:gd name="connsiteX6" fmla="*/ 500238 w 608062"/>
              <a:gd name="connsiteY6" fmla="*/ 434048 h 489512"/>
              <a:gd name="connsiteX7" fmla="*/ 500238 w 608062"/>
              <a:gd name="connsiteY7" fmla="*/ 480480 h 489512"/>
              <a:gd name="connsiteX8" fmla="*/ 500238 w 608062"/>
              <a:gd name="connsiteY8" fmla="*/ 489512 h 489512"/>
              <a:gd name="connsiteX9" fmla="*/ 362847 w 608062"/>
              <a:gd name="connsiteY9" fmla="*/ 489512 h 489512"/>
              <a:gd name="connsiteX10" fmla="*/ 362847 w 608062"/>
              <a:gd name="connsiteY10" fmla="*/ 282967 h 489512"/>
              <a:gd name="connsiteX11" fmla="*/ 283461 w 608062"/>
              <a:gd name="connsiteY11" fmla="*/ 282967 h 489512"/>
              <a:gd name="connsiteX12" fmla="*/ 245497 w 608062"/>
              <a:gd name="connsiteY12" fmla="*/ 282967 h 489512"/>
              <a:gd name="connsiteX13" fmla="*/ 245497 w 608062"/>
              <a:gd name="connsiteY13" fmla="*/ 325166 h 489512"/>
              <a:gd name="connsiteX14" fmla="*/ 245497 w 608062"/>
              <a:gd name="connsiteY14" fmla="*/ 345206 h 489512"/>
              <a:gd name="connsiteX15" fmla="*/ 245497 w 608062"/>
              <a:gd name="connsiteY15" fmla="*/ 384511 h 489512"/>
              <a:gd name="connsiteX16" fmla="*/ 245497 w 608062"/>
              <a:gd name="connsiteY16" fmla="*/ 489512 h 489512"/>
              <a:gd name="connsiteX17" fmla="*/ 107824 w 608062"/>
              <a:gd name="connsiteY17" fmla="*/ 489512 h 489512"/>
              <a:gd name="connsiteX18" fmla="*/ 107824 w 608062"/>
              <a:gd name="connsiteY18" fmla="*/ 479915 h 489512"/>
              <a:gd name="connsiteX19" fmla="*/ 107824 w 608062"/>
              <a:gd name="connsiteY19" fmla="*/ 434048 h 489512"/>
              <a:gd name="connsiteX20" fmla="*/ 107824 w 608062"/>
              <a:gd name="connsiteY20" fmla="*/ 281556 h 489512"/>
              <a:gd name="connsiteX21" fmla="*/ 304061 w 608062"/>
              <a:gd name="connsiteY21" fmla="*/ 0 h 489512"/>
              <a:gd name="connsiteX22" fmla="*/ 608062 w 608062"/>
              <a:gd name="connsiteY22" fmla="*/ 249643 h 489512"/>
              <a:gd name="connsiteX23" fmla="*/ 574258 w 608062"/>
              <a:gd name="connsiteY23" fmla="*/ 290659 h 489512"/>
              <a:gd name="connsiteX24" fmla="*/ 304061 w 608062"/>
              <a:gd name="connsiteY24" fmla="*/ 68734 h 489512"/>
              <a:gd name="connsiteX25" fmla="*/ 33804 w 608062"/>
              <a:gd name="connsiteY25" fmla="*/ 290659 h 489512"/>
              <a:gd name="connsiteX26" fmla="*/ 0 w 608062"/>
              <a:gd name="connsiteY26" fmla="*/ 249643 h 48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062" h="489512">
                <a:moveTo>
                  <a:pt x="258622" y="297151"/>
                </a:moveTo>
                <a:lnTo>
                  <a:pt x="331304" y="331782"/>
                </a:lnTo>
                <a:lnTo>
                  <a:pt x="331304" y="489512"/>
                </a:lnTo>
                <a:lnTo>
                  <a:pt x="258622" y="489512"/>
                </a:lnTo>
                <a:close/>
                <a:moveTo>
                  <a:pt x="304066" y="119891"/>
                </a:moveTo>
                <a:lnTo>
                  <a:pt x="500238" y="282191"/>
                </a:lnTo>
                <a:lnTo>
                  <a:pt x="500238" y="434048"/>
                </a:lnTo>
                <a:lnTo>
                  <a:pt x="500238" y="480480"/>
                </a:lnTo>
                <a:lnTo>
                  <a:pt x="500238" y="489512"/>
                </a:lnTo>
                <a:lnTo>
                  <a:pt x="362847" y="489512"/>
                </a:lnTo>
                <a:lnTo>
                  <a:pt x="362847" y="282967"/>
                </a:lnTo>
                <a:lnTo>
                  <a:pt x="283461" y="282967"/>
                </a:lnTo>
                <a:lnTo>
                  <a:pt x="245497" y="282967"/>
                </a:lnTo>
                <a:lnTo>
                  <a:pt x="245497" y="325166"/>
                </a:lnTo>
                <a:lnTo>
                  <a:pt x="245497" y="345206"/>
                </a:lnTo>
                <a:lnTo>
                  <a:pt x="245497" y="384511"/>
                </a:lnTo>
                <a:lnTo>
                  <a:pt x="245497" y="489512"/>
                </a:lnTo>
                <a:lnTo>
                  <a:pt x="107824" y="489512"/>
                </a:lnTo>
                <a:lnTo>
                  <a:pt x="107824" y="479915"/>
                </a:lnTo>
                <a:lnTo>
                  <a:pt x="107824" y="434048"/>
                </a:lnTo>
                <a:lnTo>
                  <a:pt x="107824" y="281556"/>
                </a:lnTo>
                <a:close/>
                <a:moveTo>
                  <a:pt x="304061" y="0"/>
                </a:moveTo>
                <a:lnTo>
                  <a:pt x="608062" y="249643"/>
                </a:lnTo>
                <a:lnTo>
                  <a:pt x="574258" y="290659"/>
                </a:lnTo>
                <a:lnTo>
                  <a:pt x="304061" y="68734"/>
                </a:lnTo>
                <a:lnTo>
                  <a:pt x="33804" y="290659"/>
                </a:lnTo>
                <a:lnTo>
                  <a:pt x="0" y="249643"/>
                </a:lnTo>
                <a:close/>
              </a:path>
            </a:pathLst>
          </a:custGeom>
          <a:solidFill>
            <a:srgbClr val="EA5151"/>
          </a:solidFill>
          <a:ln>
            <a:noFill/>
          </a:ln>
        </p:spPr>
      </p:sp>
      <p:sp>
        <p:nvSpPr>
          <p:cNvPr id="19" name="lightbulb-idea_66298">
            <a:extLst>
              <a:ext uri="{FF2B5EF4-FFF2-40B4-BE49-F238E27FC236}">
                <a16:creationId xmlns:a16="http://schemas.microsoft.com/office/drawing/2014/main" xmlns="" id="{02858B5F-686C-43C7-A3E2-0548C755ECCB}"/>
              </a:ext>
            </a:extLst>
          </p:cNvPr>
          <p:cNvSpPr>
            <a:spLocks noChangeAspect="1"/>
          </p:cNvSpPr>
          <p:nvPr/>
        </p:nvSpPr>
        <p:spPr bwMode="auto">
          <a:xfrm>
            <a:off x="1943250" y="3084266"/>
            <a:ext cx="552201" cy="609685"/>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rgbClr val="EA5151"/>
          </a:solidFill>
          <a:ln>
            <a:noFill/>
          </a:ln>
        </p:spPr>
      </p:sp>
      <p:sp>
        <p:nvSpPr>
          <p:cNvPr id="20" name="man-climbing-stairs_30630">
            <a:extLst>
              <a:ext uri="{FF2B5EF4-FFF2-40B4-BE49-F238E27FC236}">
                <a16:creationId xmlns:a16="http://schemas.microsoft.com/office/drawing/2014/main" xmlns="" id="{65D2FEB0-A37A-4845-8356-8C6BF5BD90F6}"/>
              </a:ext>
            </a:extLst>
          </p:cNvPr>
          <p:cNvSpPr>
            <a:spLocks noChangeAspect="1"/>
          </p:cNvSpPr>
          <p:nvPr/>
        </p:nvSpPr>
        <p:spPr bwMode="auto">
          <a:xfrm>
            <a:off x="1030014" y="3940496"/>
            <a:ext cx="429170" cy="609685"/>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rgbClr val="EA5151"/>
          </a:solidFill>
          <a:ln>
            <a:noFill/>
          </a:ln>
        </p:spPr>
      </p:sp>
      <p:sp>
        <p:nvSpPr>
          <p:cNvPr id="21" name="users-relation_32456">
            <a:extLst>
              <a:ext uri="{FF2B5EF4-FFF2-40B4-BE49-F238E27FC236}">
                <a16:creationId xmlns:a16="http://schemas.microsoft.com/office/drawing/2014/main" xmlns="" id="{64CB4000-EB89-42D9-956D-DECF9F6C017F}"/>
              </a:ext>
            </a:extLst>
          </p:cNvPr>
          <p:cNvSpPr>
            <a:spLocks noChangeAspect="1"/>
          </p:cNvSpPr>
          <p:nvPr/>
        </p:nvSpPr>
        <p:spPr bwMode="auto">
          <a:xfrm>
            <a:off x="9767041" y="3092041"/>
            <a:ext cx="609685" cy="601910"/>
          </a:xfrm>
          <a:custGeom>
            <a:avLst/>
            <a:gdLst>
              <a:gd name="connsiteX0" fmla="*/ 301562 w 608768"/>
              <a:gd name="connsiteY0" fmla="*/ 298844 h 601005"/>
              <a:gd name="connsiteX1" fmla="*/ 368988 w 608768"/>
              <a:gd name="connsiteY1" fmla="*/ 366164 h 601005"/>
              <a:gd name="connsiteX2" fmla="*/ 301562 w 608768"/>
              <a:gd name="connsiteY2" fmla="*/ 433484 h 601005"/>
              <a:gd name="connsiteX3" fmla="*/ 234136 w 608768"/>
              <a:gd name="connsiteY3" fmla="*/ 366164 h 601005"/>
              <a:gd name="connsiteX4" fmla="*/ 301562 w 608768"/>
              <a:gd name="connsiteY4" fmla="*/ 298844 h 601005"/>
              <a:gd name="connsiteX5" fmla="*/ 304384 w 608768"/>
              <a:gd name="connsiteY5" fmla="*/ 196727 h 601005"/>
              <a:gd name="connsiteX6" fmla="*/ 229495 w 608768"/>
              <a:gd name="connsiteY6" fmla="*/ 203302 h 601005"/>
              <a:gd name="connsiteX7" fmla="*/ 229846 w 608768"/>
              <a:gd name="connsiteY7" fmla="*/ 210840 h 601005"/>
              <a:gd name="connsiteX8" fmla="*/ 229846 w 608768"/>
              <a:gd name="connsiteY8" fmla="*/ 280703 h 601005"/>
              <a:gd name="connsiteX9" fmla="*/ 229320 w 608768"/>
              <a:gd name="connsiteY9" fmla="*/ 280703 h 601005"/>
              <a:gd name="connsiteX10" fmla="*/ 224842 w 608768"/>
              <a:gd name="connsiteY10" fmla="*/ 282983 h 601005"/>
              <a:gd name="connsiteX11" fmla="*/ 122386 w 608768"/>
              <a:gd name="connsiteY11" fmla="*/ 302180 h 601005"/>
              <a:gd name="connsiteX12" fmla="*/ 66548 w 608768"/>
              <a:gd name="connsiteY12" fmla="*/ 297709 h 601005"/>
              <a:gd name="connsiteX13" fmla="*/ 56715 w 608768"/>
              <a:gd name="connsiteY13" fmla="*/ 336804 h 601005"/>
              <a:gd name="connsiteX14" fmla="*/ 200084 w 608768"/>
              <a:gd name="connsiteY14" fmla="*/ 463821 h 601005"/>
              <a:gd name="connsiteX15" fmla="*/ 251005 w 608768"/>
              <a:gd name="connsiteY15" fmla="*/ 426391 h 601005"/>
              <a:gd name="connsiteX16" fmla="*/ 301575 w 608768"/>
              <a:gd name="connsiteY16" fmla="*/ 446377 h 601005"/>
              <a:gd name="connsiteX17" fmla="*/ 352144 w 608768"/>
              <a:gd name="connsiteY17" fmla="*/ 426391 h 601005"/>
              <a:gd name="connsiteX18" fmla="*/ 403855 w 608768"/>
              <a:gd name="connsiteY18" fmla="*/ 465048 h 601005"/>
              <a:gd name="connsiteX19" fmla="*/ 552140 w 608768"/>
              <a:gd name="connsiteY19" fmla="*/ 336804 h 601005"/>
              <a:gd name="connsiteX20" fmla="*/ 543098 w 608768"/>
              <a:gd name="connsiteY20" fmla="*/ 299462 h 601005"/>
              <a:gd name="connsiteX21" fmla="*/ 501307 w 608768"/>
              <a:gd name="connsiteY21" fmla="*/ 302180 h 601005"/>
              <a:gd name="connsiteX22" fmla="*/ 384014 w 608768"/>
              <a:gd name="connsiteY22" fmla="*/ 283333 h 601005"/>
              <a:gd name="connsiteX23" fmla="*/ 379185 w 608768"/>
              <a:gd name="connsiteY23" fmla="*/ 281843 h 601005"/>
              <a:gd name="connsiteX24" fmla="*/ 379009 w 608768"/>
              <a:gd name="connsiteY24" fmla="*/ 280703 h 601005"/>
              <a:gd name="connsiteX25" fmla="*/ 379009 w 608768"/>
              <a:gd name="connsiteY25" fmla="*/ 210840 h 601005"/>
              <a:gd name="connsiteX26" fmla="*/ 379361 w 608768"/>
              <a:gd name="connsiteY26" fmla="*/ 203302 h 601005"/>
              <a:gd name="connsiteX27" fmla="*/ 304384 w 608768"/>
              <a:gd name="connsiteY27" fmla="*/ 196727 h 601005"/>
              <a:gd name="connsiteX28" fmla="*/ 64353 w 608768"/>
              <a:gd name="connsiteY28" fmla="*/ 127653 h 601005"/>
              <a:gd name="connsiteX29" fmla="*/ 114923 w 608768"/>
              <a:gd name="connsiteY29" fmla="*/ 147639 h 601005"/>
              <a:gd name="connsiteX30" fmla="*/ 165493 w 608768"/>
              <a:gd name="connsiteY30" fmla="*/ 127653 h 601005"/>
              <a:gd name="connsiteX31" fmla="*/ 225896 w 608768"/>
              <a:gd name="connsiteY31" fmla="*/ 185419 h 601005"/>
              <a:gd name="connsiteX32" fmla="*/ 304384 w 608768"/>
              <a:gd name="connsiteY32" fmla="*/ 178319 h 601005"/>
              <a:gd name="connsiteX33" fmla="*/ 382960 w 608768"/>
              <a:gd name="connsiteY33" fmla="*/ 185419 h 601005"/>
              <a:gd name="connsiteX34" fmla="*/ 443275 w 608768"/>
              <a:gd name="connsiteY34" fmla="*/ 127653 h 601005"/>
              <a:gd name="connsiteX35" fmla="*/ 493933 w 608768"/>
              <a:gd name="connsiteY35" fmla="*/ 147639 h 601005"/>
              <a:gd name="connsiteX36" fmla="*/ 544502 w 608768"/>
              <a:gd name="connsiteY36" fmla="*/ 127653 h 601005"/>
              <a:gd name="connsiteX37" fmla="*/ 608768 w 608768"/>
              <a:gd name="connsiteY37" fmla="*/ 210840 h 601005"/>
              <a:gd name="connsiteX38" fmla="*/ 608768 w 608768"/>
              <a:gd name="connsiteY38" fmla="*/ 280703 h 601005"/>
              <a:gd name="connsiteX39" fmla="*/ 608329 w 608768"/>
              <a:gd name="connsiteY39" fmla="*/ 280703 h 601005"/>
              <a:gd name="connsiteX40" fmla="*/ 603764 w 608768"/>
              <a:gd name="connsiteY40" fmla="*/ 282983 h 601005"/>
              <a:gd name="connsiteX41" fmla="*/ 561622 w 608768"/>
              <a:gd name="connsiteY41" fmla="*/ 296307 h 601005"/>
              <a:gd name="connsiteX42" fmla="*/ 570490 w 608768"/>
              <a:gd name="connsiteY42" fmla="*/ 336804 h 601005"/>
              <a:gd name="connsiteX43" fmla="*/ 411757 w 608768"/>
              <a:gd name="connsiteY43" fmla="*/ 481703 h 601005"/>
              <a:gd name="connsiteX44" fmla="*/ 416498 w 608768"/>
              <a:gd name="connsiteY44" fmla="*/ 509666 h 601005"/>
              <a:gd name="connsiteX45" fmla="*/ 416498 w 608768"/>
              <a:gd name="connsiteY45" fmla="*/ 579529 h 601005"/>
              <a:gd name="connsiteX46" fmla="*/ 415971 w 608768"/>
              <a:gd name="connsiteY46" fmla="*/ 579529 h 601005"/>
              <a:gd name="connsiteX47" fmla="*/ 411493 w 608768"/>
              <a:gd name="connsiteY47" fmla="*/ 581808 h 601005"/>
              <a:gd name="connsiteX48" fmla="*/ 309037 w 608768"/>
              <a:gd name="connsiteY48" fmla="*/ 601005 h 601005"/>
              <a:gd name="connsiteX49" fmla="*/ 191656 w 608768"/>
              <a:gd name="connsiteY49" fmla="*/ 582071 h 601005"/>
              <a:gd name="connsiteX50" fmla="*/ 186827 w 608768"/>
              <a:gd name="connsiteY50" fmla="*/ 580581 h 601005"/>
              <a:gd name="connsiteX51" fmla="*/ 186651 w 608768"/>
              <a:gd name="connsiteY51" fmla="*/ 579529 h 601005"/>
              <a:gd name="connsiteX52" fmla="*/ 186651 w 608768"/>
              <a:gd name="connsiteY52" fmla="*/ 509666 h 601005"/>
              <a:gd name="connsiteX53" fmla="*/ 191919 w 608768"/>
              <a:gd name="connsiteY53" fmla="*/ 480300 h 601005"/>
              <a:gd name="connsiteX54" fmla="*/ 38278 w 608768"/>
              <a:gd name="connsiteY54" fmla="*/ 336804 h 601005"/>
              <a:gd name="connsiteX55" fmla="*/ 48024 w 608768"/>
              <a:gd name="connsiteY55" fmla="*/ 294378 h 601005"/>
              <a:gd name="connsiteX56" fmla="*/ 5004 w 608768"/>
              <a:gd name="connsiteY56" fmla="*/ 283333 h 601005"/>
              <a:gd name="connsiteX57" fmla="*/ 176 w 608768"/>
              <a:gd name="connsiteY57" fmla="*/ 281843 h 601005"/>
              <a:gd name="connsiteX58" fmla="*/ 0 w 608768"/>
              <a:gd name="connsiteY58" fmla="*/ 280703 h 601005"/>
              <a:gd name="connsiteX59" fmla="*/ 0 w 608768"/>
              <a:gd name="connsiteY59" fmla="*/ 210840 h 601005"/>
              <a:gd name="connsiteX60" fmla="*/ 64353 w 608768"/>
              <a:gd name="connsiteY60" fmla="*/ 127653 h 601005"/>
              <a:gd name="connsiteX61" fmla="*/ 493887 w 608768"/>
              <a:gd name="connsiteY61" fmla="*/ 0 h 601005"/>
              <a:gd name="connsiteX62" fmla="*/ 561277 w 608768"/>
              <a:gd name="connsiteY62" fmla="*/ 67320 h 601005"/>
              <a:gd name="connsiteX63" fmla="*/ 493887 w 608768"/>
              <a:gd name="connsiteY63" fmla="*/ 134640 h 601005"/>
              <a:gd name="connsiteX64" fmla="*/ 426497 w 608768"/>
              <a:gd name="connsiteY64" fmla="*/ 67320 h 601005"/>
              <a:gd name="connsiteX65" fmla="*/ 493887 w 608768"/>
              <a:gd name="connsiteY65" fmla="*/ 0 h 601005"/>
              <a:gd name="connsiteX66" fmla="*/ 114917 w 608768"/>
              <a:gd name="connsiteY66" fmla="*/ 0 h 601005"/>
              <a:gd name="connsiteX67" fmla="*/ 182343 w 608768"/>
              <a:gd name="connsiteY67" fmla="*/ 67320 h 601005"/>
              <a:gd name="connsiteX68" fmla="*/ 114917 w 608768"/>
              <a:gd name="connsiteY68" fmla="*/ 134640 h 601005"/>
              <a:gd name="connsiteX69" fmla="*/ 47491 w 608768"/>
              <a:gd name="connsiteY69" fmla="*/ 67320 h 601005"/>
              <a:gd name="connsiteX70" fmla="*/ 114917 w 608768"/>
              <a:gd name="connsiteY70" fmla="*/ 0 h 6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768" h="601005">
                <a:moveTo>
                  <a:pt x="301562" y="298844"/>
                </a:moveTo>
                <a:cubicBezTo>
                  <a:pt x="338800" y="298844"/>
                  <a:pt x="368988" y="328984"/>
                  <a:pt x="368988" y="366164"/>
                </a:cubicBezTo>
                <a:cubicBezTo>
                  <a:pt x="368988" y="403344"/>
                  <a:pt x="338800" y="433484"/>
                  <a:pt x="301562" y="433484"/>
                </a:cubicBezTo>
                <a:cubicBezTo>
                  <a:pt x="264324" y="433484"/>
                  <a:pt x="234136" y="403344"/>
                  <a:pt x="234136" y="366164"/>
                </a:cubicBezTo>
                <a:cubicBezTo>
                  <a:pt x="234136" y="328984"/>
                  <a:pt x="264324" y="298844"/>
                  <a:pt x="301562" y="298844"/>
                </a:cubicBezTo>
                <a:close/>
                <a:moveTo>
                  <a:pt x="304384" y="196727"/>
                </a:moveTo>
                <a:cubicBezTo>
                  <a:pt x="278309" y="196727"/>
                  <a:pt x="253112" y="199006"/>
                  <a:pt x="229495" y="203302"/>
                </a:cubicBezTo>
                <a:cubicBezTo>
                  <a:pt x="229671" y="205756"/>
                  <a:pt x="229846" y="208298"/>
                  <a:pt x="229846" y="210840"/>
                </a:cubicBezTo>
                <a:lnTo>
                  <a:pt x="229846" y="280703"/>
                </a:lnTo>
                <a:lnTo>
                  <a:pt x="229320" y="280703"/>
                </a:lnTo>
                <a:lnTo>
                  <a:pt x="224842" y="282983"/>
                </a:lnTo>
                <a:cubicBezTo>
                  <a:pt x="222559" y="284122"/>
                  <a:pt x="185773" y="302180"/>
                  <a:pt x="122386" y="302180"/>
                </a:cubicBezTo>
                <a:cubicBezTo>
                  <a:pt x="105617" y="302180"/>
                  <a:pt x="86917" y="300865"/>
                  <a:pt x="66548" y="297709"/>
                </a:cubicBezTo>
                <a:cubicBezTo>
                  <a:pt x="60139" y="310157"/>
                  <a:pt x="56715" y="323218"/>
                  <a:pt x="56715" y="336804"/>
                </a:cubicBezTo>
                <a:cubicBezTo>
                  <a:pt x="56715" y="392905"/>
                  <a:pt x="115450" y="441468"/>
                  <a:pt x="200084" y="463821"/>
                </a:cubicBezTo>
                <a:cubicBezTo>
                  <a:pt x="211585" y="445675"/>
                  <a:pt x="229671" y="432088"/>
                  <a:pt x="251005" y="426391"/>
                </a:cubicBezTo>
                <a:cubicBezTo>
                  <a:pt x="264262" y="438750"/>
                  <a:pt x="282084" y="446377"/>
                  <a:pt x="301575" y="446377"/>
                </a:cubicBezTo>
                <a:cubicBezTo>
                  <a:pt x="321153" y="446377"/>
                  <a:pt x="338887" y="438750"/>
                  <a:pt x="352144" y="426391"/>
                </a:cubicBezTo>
                <a:cubicBezTo>
                  <a:pt x="374005" y="432176"/>
                  <a:pt x="392442" y="446289"/>
                  <a:pt x="403855" y="465048"/>
                </a:cubicBezTo>
                <a:cubicBezTo>
                  <a:pt x="491035" y="443309"/>
                  <a:pt x="552140" y="394045"/>
                  <a:pt x="552140" y="336804"/>
                </a:cubicBezTo>
                <a:cubicBezTo>
                  <a:pt x="552140" y="323831"/>
                  <a:pt x="548892" y="311384"/>
                  <a:pt x="543098" y="299462"/>
                </a:cubicBezTo>
                <a:cubicBezTo>
                  <a:pt x="530894" y="301128"/>
                  <a:pt x="516935" y="302180"/>
                  <a:pt x="501307" y="302180"/>
                </a:cubicBezTo>
                <a:cubicBezTo>
                  <a:pt x="468911" y="302180"/>
                  <a:pt x="429404" y="297446"/>
                  <a:pt x="384014" y="283333"/>
                </a:cubicBezTo>
                <a:lnTo>
                  <a:pt x="379185" y="281843"/>
                </a:lnTo>
                <a:lnTo>
                  <a:pt x="379009" y="280703"/>
                </a:lnTo>
                <a:lnTo>
                  <a:pt x="379009" y="210840"/>
                </a:lnTo>
                <a:cubicBezTo>
                  <a:pt x="379009" y="208298"/>
                  <a:pt x="379097" y="205756"/>
                  <a:pt x="379361" y="203302"/>
                </a:cubicBezTo>
                <a:cubicBezTo>
                  <a:pt x="355656" y="199006"/>
                  <a:pt x="330547" y="196727"/>
                  <a:pt x="304384" y="196727"/>
                </a:cubicBezTo>
                <a:close/>
                <a:moveTo>
                  <a:pt x="64353" y="127653"/>
                </a:moveTo>
                <a:cubicBezTo>
                  <a:pt x="77610" y="140013"/>
                  <a:pt x="95345" y="147639"/>
                  <a:pt x="114923" y="147639"/>
                </a:cubicBezTo>
                <a:cubicBezTo>
                  <a:pt x="134501" y="147639"/>
                  <a:pt x="152236" y="140013"/>
                  <a:pt x="165493" y="127653"/>
                </a:cubicBezTo>
                <a:cubicBezTo>
                  <a:pt x="194202" y="135192"/>
                  <a:pt x="217116" y="157194"/>
                  <a:pt x="225896" y="185419"/>
                </a:cubicBezTo>
                <a:cubicBezTo>
                  <a:pt x="250741" y="180861"/>
                  <a:pt x="277080" y="178319"/>
                  <a:pt x="304384" y="178319"/>
                </a:cubicBezTo>
                <a:cubicBezTo>
                  <a:pt x="331688" y="178319"/>
                  <a:pt x="358114" y="180861"/>
                  <a:pt x="382960" y="185419"/>
                </a:cubicBezTo>
                <a:cubicBezTo>
                  <a:pt x="391740" y="157194"/>
                  <a:pt x="414566" y="135192"/>
                  <a:pt x="443275" y="127653"/>
                </a:cubicBezTo>
                <a:cubicBezTo>
                  <a:pt x="456620" y="140013"/>
                  <a:pt x="474354" y="147639"/>
                  <a:pt x="493933" y="147639"/>
                </a:cubicBezTo>
                <a:cubicBezTo>
                  <a:pt x="513423" y="147639"/>
                  <a:pt x="531245" y="140013"/>
                  <a:pt x="544502" y="127653"/>
                </a:cubicBezTo>
                <a:cubicBezTo>
                  <a:pt x="581464" y="137383"/>
                  <a:pt x="608768" y="170956"/>
                  <a:pt x="608768" y="210840"/>
                </a:cubicBezTo>
                <a:lnTo>
                  <a:pt x="608768" y="280703"/>
                </a:lnTo>
                <a:lnTo>
                  <a:pt x="608329" y="280703"/>
                </a:lnTo>
                <a:lnTo>
                  <a:pt x="603764" y="282983"/>
                </a:lnTo>
                <a:cubicBezTo>
                  <a:pt x="602359" y="283684"/>
                  <a:pt x="587697" y="290872"/>
                  <a:pt x="561622" y="296307"/>
                </a:cubicBezTo>
                <a:cubicBezTo>
                  <a:pt x="567417" y="309192"/>
                  <a:pt x="570490" y="322779"/>
                  <a:pt x="570490" y="336804"/>
                </a:cubicBezTo>
                <a:cubicBezTo>
                  <a:pt x="570490" y="401408"/>
                  <a:pt x="505170" y="457071"/>
                  <a:pt x="411757" y="481703"/>
                </a:cubicBezTo>
                <a:cubicBezTo>
                  <a:pt x="414830" y="490469"/>
                  <a:pt x="416498" y="499848"/>
                  <a:pt x="416498" y="509666"/>
                </a:cubicBezTo>
                <a:lnTo>
                  <a:pt x="416498" y="579529"/>
                </a:lnTo>
                <a:lnTo>
                  <a:pt x="415971" y="579529"/>
                </a:lnTo>
                <a:lnTo>
                  <a:pt x="411493" y="581808"/>
                </a:lnTo>
                <a:cubicBezTo>
                  <a:pt x="409211" y="582948"/>
                  <a:pt x="372513" y="601005"/>
                  <a:pt x="309037" y="601005"/>
                </a:cubicBezTo>
                <a:cubicBezTo>
                  <a:pt x="276553" y="601005"/>
                  <a:pt x="237133" y="596272"/>
                  <a:pt x="191656" y="582071"/>
                </a:cubicBezTo>
                <a:lnTo>
                  <a:pt x="186827" y="580581"/>
                </a:lnTo>
                <a:lnTo>
                  <a:pt x="186651" y="579529"/>
                </a:lnTo>
                <a:lnTo>
                  <a:pt x="186651" y="509666"/>
                </a:lnTo>
                <a:cubicBezTo>
                  <a:pt x="186651" y="499322"/>
                  <a:pt x="188495" y="489504"/>
                  <a:pt x="191919" y="480300"/>
                </a:cubicBezTo>
                <a:cubicBezTo>
                  <a:pt x="101227" y="455055"/>
                  <a:pt x="38278" y="400181"/>
                  <a:pt x="38278" y="336804"/>
                </a:cubicBezTo>
                <a:cubicBezTo>
                  <a:pt x="38278" y="322078"/>
                  <a:pt x="41702" y="307877"/>
                  <a:pt x="48024" y="294378"/>
                </a:cubicBezTo>
                <a:cubicBezTo>
                  <a:pt x="34328" y="291573"/>
                  <a:pt x="20017" y="287979"/>
                  <a:pt x="5004" y="283333"/>
                </a:cubicBezTo>
                <a:lnTo>
                  <a:pt x="176" y="281843"/>
                </a:lnTo>
                <a:lnTo>
                  <a:pt x="0" y="280703"/>
                </a:lnTo>
                <a:lnTo>
                  <a:pt x="0" y="210840"/>
                </a:lnTo>
                <a:cubicBezTo>
                  <a:pt x="0" y="170956"/>
                  <a:pt x="27392" y="137383"/>
                  <a:pt x="64353" y="127653"/>
                </a:cubicBezTo>
                <a:close/>
                <a:moveTo>
                  <a:pt x="493887" y="0"/>
                </a:moveTo>
                <a:cubicBezTo>
                  <a:pt x="531105" y="0"/>
                  <a:pt x="561277" y="30140"/>
                  <a:pt x="561277" y="67320"/>
                </a:cubicBezTo>
                <a:cubicBezTo>
                  <a:pt x="561277" y="104500"/>
                  <a:pt x="531105" y="134640"/>
                  <a:pt x="493887" y="134640"/>
                </a:cubicBezTo>
                <a:cubicBezTo>
                  <a:pt x="456669" y="134640"/>
                  <a:pt x="426497" y="104500"/>
                  <a:pt x="426497" y="67320"/>
                </a:cubicBezTo>
                <a:cubicBezTo>
                  <a:pt x="426497" y="30140"/>
                  <a:pt x="456669" y="0"/>
                  <a:pt x="493887" y="0"/>
                </a:cubicBezTo>
                <a:close/>
                <a:moveTo>
                  <a:pt x="114917" y="0"/>
                </a:moveTo>
                <a:cubicBezTo>
                  <a:pt x="152155" y="0"/>
                  <a:pt x="182343" y="30140"/>
                  <a:pt x="182343" y="67320"/>
                </a:cubicBezTo>
                <a:cubicBezTo>
                  <a:pt x="182343" y="104500"/>
                  <a:pt x="152155" y="134640"/>
                  <a:pt x="114917" y="134640"/>
                </a:cubicBezTo>
                <a:cubicBezTo>
                  <a:pt x="77679" y="134640"/>
                  <a:pt x="47491" y="104500"/>
                  <a:pt x="47491" y="67320"/>
                </a:cubicBezTo>
                <a:cubicBezTo>
                  <a:pt x="47491" y="30140"/>
                  <a:pt x="77679" y="0"/>
                  <a:pt x="114917" y="0"/>
                </a:cubicBezTo>
                <a:close/>
              </a:path>
            </a:pathLst>
          </a:custGeom>
          <a:solidFill>
            <a:srgbClr val="EA5151"/>
          </a:solidFill>
          <a:ln>
            <a:noFill/>
          </a:ln>
        </p:spPr>
      </p:sp>
      <p:sp>
        <p:nvSpPr>
          <p:cNvPr id="22" name="data-storage-device_17751">
            <a:extLst>
              <a:ext uri="{FF2B5EF4-FFF2-40B4-BE49-F238E27FC236}">
                <a16:creationId xmlns:a16="http://schemas.microsoft.com/office/drawing/2014/main" xmlns="" id="{27D004EA-243F-4AD5-A5F3-47BE31912272}"/>
              </a:ext>
            </a:extLst>
          </p:cNvPr>
          <p:cNvSpPr>
            <a:spLocks noChangeAspect="1"/>
          </p:cNvSpPr>
          <p:nvPr/>
        </p:nvSpPr>
        <p:spPr bwMode="auto">
          <a:xfrm>
            <a:off x="2970837" y="3084266"/>
            <a:ext cx="504978" cy="609685"/>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rgbClr val="EA5151"/>
          </a:solidFill>
          <a:ln>
            <a:noFill/>
          </a:ln>
        </p:spPr>
      </p:sp>
      <p:sp>
        <p:nvSpPr>
          <p:cNvPr id="23" name="hierarchical-structure_209007">
            <a:extLst>
              <a:ext uri="{FF2B5EF4-FFF2-40B4-BE49-F238E27FC236}">
                <a16:creationId xmlns:a16="http://schemas.microsoft.com/office/drawing/2014/main" xmlns="" id="{9ADEC5A7-DDA1-4C2F-B6B9-2E4E58066B36}"/>
              </a:ext>
            </a:extLst>
          </p:cNvPr>
          <p:cNvSpPr>
            <a:spLocks noChangeAspect="1"/>
          </p:cNvSpPr>
          <p:nvPr/>
        </p:nvSpPr>
        <p:spPr bwMode="auto">
          <a:xfrm>
            <a:off x="8770988" y="3084266"/>
            <a:ext cx="567933" cy="609685"/>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EA5151"/>
          </a:solidFill>
          <a:ln>
            <a:noFill/>
          </a:ln>
        </p:spPr>
      </p:sp>
      <p:sp>
        <p:nvSpPr>
          <p:cNvPr id="24" name="help-operator_71120">
            <a:extLst>
              <a:ext uri="{FF2B5EF4-FFF2-40B4-BE49-F238E27FC236}">
                <a16:creationId xmlns:a16="http://schemas.microsoft.com/office/drawing/2014/main" xmlns="" id="{8B7DFB0B-F246-4529-86A3-D432E717CE2B}"/>
              </a:ext>
            </a:extLst>
          </p:cNvPr>
          <p:cNvSpPr>
            <a:spLocks noChangeAspect="1"/>
          </p:cNvSpPr>
          <p:nvPr/>
        </p:nvSpPr>
        <p:spPr bwMode="auto">
          <a:xfrm>
            <a:off x="6846485" y="3084266"/>
            <a:ext cx="527700" cy="609685"/>
          </a:xfrm>
          <a:custGeom>
            <a:avLst/>
            <a:gdLst>
              <a:gd name="connsiteX0" fmla="*/ 262239 w 526121"/>
              <a:gd name="connsiteY0" fmla="*/ 56818 h 607860"/>
              <a:gd name="connsiteX1" fmla="*/ 263060 w 526121"/>
              <a:gd name="connsiteY1" fmla="*/ 56818 h 607860"/>
              <a:gd name="connsiteX2" fmla="*/ 264030 w 526121"/>
              <a:gd name="connsiteY2" fmla="*/ 56818 h 607860"/>
              <a:gd name="connsiteX3" fmla="*/ 380484 w 526121"/>
              <a:gd name="connsiteY3" fmla="*/ 156493 h 607860"/>
              <a:gd name="connsiteX4" fmla="*/ 376828 w 526121"/>
              <a:gd name="connsiteY4" fmla="*/ 247750 h 607860"/>
              <a:gd name="connsiteX5" fmla="*/ 329083 w 526121"/>
              <a:gd name="connsiteY5" fmla="*/ 359046 h 607860"/>
              <a:gd name="connsiteX6" fmla="*/ 422559 w 526121"/>
              <a:gd name="connsiteY6" fmla="*/ 405456 h 607860"/>
              <a:gd name="connsiteX7" fmla="*/ 526107 w 526121"/>
              <a:gd name="connsiteY7" fmla="*/ 558991 h 607860"/>
              <a:gd name="connsiteX8" fmla="*/ 493506 w 526121"/>
              <a:gd name="connsiteY8" fmla="*/ 583947 h 607860"/>
              <a:gd name="connsiteX9" fmla="*/ 263060 w 526121"/>
              <a:gd name="connsiteY9" fmla="*/ 607860 h 607860"/>
              <a:gd name="connsiteX10" fmla="*/ 32613 w 526121"/>
              <a:gd name="connsiteY10" fmla="*/ 583947 h 607860"/>
              <a:gd name="connsiteX11" fmla="*/ 12 w 526121"/>
              <a:gd name="connsiteY11" fmla="*/ 558991 h 607860"/>
              <a:gd name="connsiteX12" fmla="*/ 103560 w 526121"/>
              <a:gd name="connsiteY12" fmla="*/ 405456 h 607860"/>
              <a:gd name="connsiteX13" fmla="*/ 197037 w 526121"/>
              <a:gd name="connsiteY13" fmla="*/ 359046 h 607860"/>
              <a:gd name="connsiteX14" fmla="*/ 164659 w 526121"/>
              <a:gd name="connsiteY14" fmla="*/ 303845 h 607860"/>
              <a:gd name="connsiteX15" fmla="*/ 221059 w 526121"/>
              <a:gd name="connsiteY15" fmla="*/ 328428 h 607860"/>
              <a:gd name="connsiteX16" fmla="*/ 236278 w 526121"/>
              <a:gd name="connsiteY16" fmla="*/ 338411 h 607860"/>
              <a:gd name="connsiteX17" fmla="*/ 279472 w 526121"/>
              <a:gd name="connsiteY17" fmla="*/ 338411 h 607860"/>
              <a:gd name="connsiteX18" fmla="*/ 295959 w 526121"/>
              <a:gd name="connsiteY18" fmla="*/ 321873 h 607860"/>
              <a:gd name="connsiteX19" fmla="*/ 279472 w 526121"/>
              <a:gd name="connsiteY19" fmla="*/ 305409 h 607860"/>
              <a:gd name="connsiteX20" fmla="*/ 236278 w 526121"/>
              <a:gd name="connsiteY20" fmla="*/ 305409 h 607860"/>
              <a:gd name="connsiteX21" fmla="*/ 224714 w 526121"/>
              <a:gd name="connsiteY21" fmla="*/ 310028 h 607860"/>
              <a:gd name="connsiteX22" fmla="*/ 153469 w 526121"/>
              <a:gd name="connsiteY22" fmla="*/ 267640 h 607860"/>
              <a:gd name="connsiteX23" fmla="*/ 149291 w 526121"/>
              <a:gd name="connsiteY23" fmla="*/ 247750 h 607860"/>
              <a:gd name="connsiteX24" fmla="*/ 145636 w 526121"/>
              <a:gd name="connsiteY24" fmla="*/ 156493 h 607860"/>
              <a:gd name="connsiteX25" fmla="*/ 262239 w 526121"/>
              <a:gd name="connsiteY25" fmla="*/ 56818 h 607860"/>
              <a:gd name="connsiteX26" fmla="*/ 263285 w 526121"/>
              <a:gd name="connsiteY26" fmla="*/ 2 h 607860"/>
              <a:gd name="connsiteX27" fmla="*/ 391206 w 526121"/>
              <a:gd name="connsiteY27" fmla="*/ 45960 h 607860"/>
              <a:gd name="connsiteX28" fmla="*/ 428426 w 526121"/>
              <a:gd name="connsiteY28" fmla="*/ 141676 h 607860"/>
              <a:gd name="connsiteX29" fmla="*/ 428426 w 526121"/>
              <a:gd name="connsiteY29" fmla="*/ 147858 h 607860"/>
              <a:gd name="connsiteX30" fmla="*/ 460574 w 526121"/>
              <a:gd name="connsiteY30" fmla="*/ 191954 h 607860"/>
              <a:gd name="connsiteX31" fmla="*/ 460574 w 526121"/>
              <a:gd name="connsiteY31" fmla="*/ 236572 h 607860"/>
              <a:gd name="connsiteX32" fmla="*/ 414105 w 526121"/>
              <a:gd name="connsiteY32" fmla="*/ 282977 h 607860"/>
              <a:gd name="connsiteX33" fmla="*/ 403662 w 526121"/>
              <a:gd name="connsiteY33" fmla="*/ 282977 h 607860"/>
              <a:gd name="connsiteX34" fmla="*/ 403662 w 526121"/>
              <a:gd name="connsiteY34" fmla="*/ 161266 h 607860"/>
              <a:gd name="connsiteX35" fmla="*/ 403588 w 526121"/>
              <a:gd name="connsiteY35" fmla="*/ 160744 h 607860"/>
              <a:gd name="connsiteX36" fmla="*/ 403588 w 526121"/>
              <a:gd name="connsiteY36" fmla="*/ 141601 h 607860"/>
              <a:gd name="connsiteX37" fmla="*/ 373827 w 526121"/>
              <a:gd name="connsiteY37" fmla="*/ 63613 h 607860"/>
              <a:gd name="connsiteX38" fmla="*/ 263360 w 526121"/>
              <a:gd name="connsiteY38" fmla="*/ 24806 h 607860"/>
              <a:gd name="connsiteX39" fmla="*/ 152147 w 526121"/>
              <a:gd name="connsiteY39" fmla="*/ 63986 h 607860"/>
              <a:gd name="connsiteX40" fmla="*/ 122535 w 526121"/>
              <a:gd name="connsiteY40" fmla="*/ 141601 h 607860"/>
              <a:gd name="connsiteX41" fmla="*/ 122535 w 526121"/>
              <a:gd name="connsiteY41" fmla="*/ 159701 h 607860"/>
              <a:gd name="connsiteX42" fmla="*/ 122461 w 526121"/>
              <a:gd name="connsiteY42" fmla="*/ 160595 h 607860"/>
              <a:gd name="connsiteX43" fmla="*/ 122461 w 526121"/>
              <a:gd name="connsiteY43" fmla="*/ 282977 h 607860"/>
              <a:gd name="connsiteX44" fmla="*/ 112018 w 526121"/>
              <a:gd name="connsiteY44" fmla="*/ 282977 h 607860"/>
              <a:gd name="connsiteX45" fmla="*/ 65549 w 526121"/>
              <a:gd name="connsiteY45" fmla="*/ 236572 h 607860"/>
              <a:gd name="connsiteX46" fmla="*/ 65549 w 526121"/>
              <a:gd name="connsiteY46" fmla="*/ 191954 h 607860"/>
              <a:gd name="connsiteX47" fmla="*/ 97697 w 526121"/>
              <a:gd name="connsiteY47" fmla="*/ 147784 h 607860"/>
              <a:gd name="connsiteX48" fmla="*/ 97697 w 526121"/>
              <a:gd name="connsiteY48" fmla="*/ 141601 h 607860"/>
              <a:gd name="connsiteX49" fmla="*/ 134843 w 526121"/>
              <a:gd name="connsiteY49" fmla="*/ 46184 h 607860"/>
              <a:gd name="connsiteX50" fmla="*/ 263285 w 526121"/>
              <a:gd name="connsiteY50" fmla="*/ 2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6121" h="607860">
                <a:moveTo>
                  <a:pt x="262239" y="56818"/>
                </a:moveTo>
                <a:cubicBezTo>
                  <a:pt x="262761" y="56818"/>
                  <a:pt x="263060" y="56818"/>
                  <a:pt x="263060" y="56818"/>
                </a:cubicBezTo>
                <a:cubicBezTo>
                  <a:pt x="263060" y="56818"/>
                  <a:pt x="263433" y="56818"/>
                  <a:pt x="264030" y="56818"/>
                </a:cubicBezTo>
                <a:cubicBezTo>
                  <a:pt x="274399" y="56744"/>
                  <a:pt x="373695" y="58234"/>
                  <a:pt x="380484" y="156493"/>
                </a:cubicBezTo>
                <a:cubicBezTo>
                  <a:pt x="380484" y="156493"/>
                  <a:pt x="384214" y="207001"/>
                  <a:pt x="376828" y="247750"/>
                </a:cubicBezTo>
                <a:cubicBezTo>
                  <a:pt x="375187" y="256838"/>
                  <a:pt x="364668" y="320159"/>
                  <a:pt x="329083" y="359046"/>
                </a:cubicBezTo>
                <a:cubicBezTo>
                  <a:pt x="356835" y="373200"/>
                  <a:pt x="399209" y="394506"/>
                  <a:pt x="422559" y="405456"/>
                </a:cubicBezTo>
                <a:cubicBezTo>
                  <a:pt x="422559" y="405456"/>
                  <a:pt x="520363" y="450377"/>
                  <a:pt x="526107" y="558991"/>
                </a:cubicBezTo>
                <a:cubicBezTo>
                  <a:pt x="526107" y="558991"/>
                  <a:pt x="527823" y="577093"/>
                  <a:pt x="493506" y="583947"/>
                </a:cubicBezTo>
                <a:cubicBezTo>
                  <a:pt x="493506" y="583947"/>
                  <a:pt x="388466" y="607860"/>
                  <a:pt x="263060" y="607860"/>
                </a:cubicBezTo>
                <a:cubicBezTo>
                  <a:pt x="137653" y="607860"/>
                  <a:pt x="32613" y="583947"/>
                  <a:pt x="32613" y="583947"/>
                </a:cubicBezTo>
                <a:cubicBezTo>
                  <a:pt x="-1629" y="577093"/>
                  <a:pt x="12" y="558991"/>
                  <a:pt x="12" y="558991"/>
                </a:cubicBezTo>
                <a:cubicBezTo>
                  <a:pt x="5757" y="450377"/>
                  <a:pt x="103560" y="405456"/>
                  <a:pt x="103560" y="405456"/>
                </a:cubicBezTo>
                <a:cubicBezTo>
                  <a:pt x="126911" y="394506"/>
                  <a:pt x="169285" y="373200"/>
                  <a:pt x="197037" y="359046"/>
                </a:cubicBezTo>
                <a:cubicBezTo>
                  <a:pt x="182340" y="342955"/>
                  <a:pt x="171970" y="322692"/>
                  <a:pt x="164659" y="303845"/>
                </a:cubicBezTo>
                <a:cubicBezTo>
                  <a:pt x="182937" y="316732"/>
                  <a:pt x="203378" y="324182"/>
                  <a:pt x="221059" y="328428"/>
                </a:cubicBezTo>
                <a:cubicBezTo>
                  <a:pt x="223595" y="334313"/>
                  <a:pt x="229414" y="338411"/>
                  <a:pt x="236278" y="338411"/>
                </a:cubicBezTo>
                <a:lnTo>
                  <a:pt x="279472" y="338411"/>
                </a:lnTo>
                <a:cubicBezTo>
                  <a:pt x="288574" y="338411"/>
                  <a:pt x="295959" y="331036"/>
                  <a:pt x="295959" y="321873"/>
                </a:cubicBezTo>
                <a:cubicBezTo>
                  <a:pt x="295959" y="312784"/>
                  <a:pt x="288574" y="305409"/>
                  <a:pt x="279472" y="305409"/>
                </a:cubicBezTo>
                <a:lnTo>
                  <a:pt x="236278" y="305409"/>
                </a:lnTo>
                <a:cubicBezTo>
                  <a:pt x="231727" y="305409"/>
                  <a:pt x="227698" y="307197"/>
                  <a:pt x="224714" y="310028"/>
                </a:cubicBezTo>
                <a:cubicBezTo>
                  <a:pt x="200991" y="304143"/>
                  <a:pt x="172120" y="292149"/>
                  <a:pt x="153469" y="267640"/>
                </a:cubicBezTo>
                <a:cubicBezTo>
                  <a:pt x="151082" y="257732"/>
                  <a:pt x="149814" y="250432"/>
                  <a:pt x="149291" y="247750"/>
                </a:cubicBezTo>
                <a:cubicBezTo>
                  <a:pt x="141906" y="207001"/>
                  <a:pt x="145636" y="156493"/>
                  <a:pt x="145636" y="156493"/>
                </a:cubicBezTo>
                <a:cubicBezTo>
                  <a:pt x="152425" y="57712"/>
                  <a:pt x="252839" y="56744"/>
                  <a:pt x="262239" y="56818"/>
                </a:cubicBezTo>
                <a:close/>
                <a:moveTo>
                  <a:pt x="263285" y="2"/>
                </a:moveTo>
                <a:cubicBezTo>
                  <a:pt x="265971" y="76"/>
                  <a:pt x="342947" y="-1190"/>
                  <a:pt x="391206" y="45960"/>
                </a:cubicBezTo>
                <a:cubicBezTo>
                  <a:pt x="415895" y="70094"/>
                  <a:pt x="428426" y="102272"/>
                  <a:pt x="428426" y="141676"/>
                </a:cubicBezTo>
                <a:lnTo>
                  <a:pt x="428426" y="147858"/>
                </a:lnTo>
                <a:cubicBezTo>
                  <a:pt x="447073" y="153891"/>
                  <a:pt x="460574" y="171321"/>
                  <a:pt x="460574" y="191954"/>
                </a:cubicBezTo>
                <a:lnTo>
                  <a:pt x="460574" y="236572"/>
                </a:lnTo>
                <a:cubicBezTo>
                  <a:pt x="460574" y="262195"/>
                  <a:pt x="439764" y="282977"/>
                  <a:pt x="414105" y="282977"/>
                </a:cubicBezTo>
                <a:lnTo>
                  <a:pt x="403662" y="282977"/>
                </a:lnTo>
                <a:lnTo>
                  <a:pt x="403662" y="161266"/>
                </a:lnTo>
                <a:cubicBezTo>
                  <a:pt x="403662" y="161117"/>
                  <a:pt x="403588" y="160968"/>
                  <a:pt x="403588" y="160744"/>
                </a:cubicBezTo>
                <a:lnTo>
                  <a:pt x="403588" y="141601"/>
                </a:lnTo>
                <a:cubicBezTo>
                  <a:pt x="403588" y="109199"/>
                  <a:pt x="393593" y="82980"/>
                  <a:pt x="373827" y="63613"/>
                </a:cubicBezTo>
                <a:cubicBezTo>
                  <a:pt x="332952" y="23763"/>
                  <a:pt x="264180" y="24731"/>
                  <a:pt x="263360" y="24806"/>
                </a:cubicBezTo>
                <a:cubicBezTo>
                  <a:pt x="262166" y="24657"/>
                  <a:pt x="192798" y="24135"/>
                  <a:pt x="152147" y="63986"/>
                </a:cubicBezTo>
                <a:cubicBezTo>
                  <a:pt x="132530" y="83278"/>
                  <a:pt x="122535" y="109423"/>
                  <a:pt x="122535" y="141601"/>
                </a:cubicBezTo>
                <a:lnTo>
                  <a:pt x="122535" y="159701"/>
                </a:lnTo>
                <a:cubicBezTo>
                  <a:pt x="122535" y="159999"/>
                  <a:pt x="122535" y="160297"/>
                  <a:pt x="122461" y="160595"/>
                </a:cubicBezTo>
                <a:lnTo>
                  <a:pt x="122461" y="282977"/>
                </a:lnTo>
                <a:lnTo>
                  <a:pt x="112018" y="282977"/>
                </a:lnTo>
                <a:cubicBezTo>
                  <a:pt x="86359" y="282977"/>
                  <a:pt x="65549" y="262195"/>
                  <a:pt x="65549" y="236572"/>
                </a:cubicBezTo>
                <a:lnTo>
                  <a:pt x="65549" y="191954"/>
                </a:lnTo>
                <a:cubicBezTo>
                  <a:pt x="65549" y="171321"/>
                  <a:pt x="79050" y="153817"/>
                  <a:pt x="97697" y="147784"/>
                </a:cubicBezTo>
                <a:lnTo>
                  <a:pt x="97697" y="141601"/>
                </a:lnTo>
                <a:cubicBezTo>
                  <a:pt x="97697" y="102496"/>
                  <a:pt x="110228" y="70392"/>
                  <a:pt x="134843" y="46184"/>
                </a:cubicBezTo>
                <a:cubicBezTo>
                  <a:pt x="183027" y="-967"/>
                  <a:pt x="260078" y="2"/>
                  <a:pt x="263285" y="2"/>
                </a:cubicBezTo>
                <a:close/>
              </a:path>
            </a:pathLst>
          </a:custGeom>
          <a:solidFill>
            <a:srgbClr val="EA5151"/>
          </a:solidFill>
          <a:ln>
            <a:noFill/>
          </a:ln>
        </p:spPr>
      </p:sp>
      <p:sp>
        <p:nvSpPr>
          <p:cNvPr id="25" name="group_273925">
            <a:extLst>
              <a:ext uri="{FF2B5EF4-FFF2-40B4-BE49-F238E27FC236}">
                <a16:creationId xmlns:a16="http://schemas.microsoft.com/office/drawing/2014/main" xmlns="" id="{F41E5C0C-270C-41B0-B23D-64474AE4E67C}"/>
              </a:ext>
            </a:extLst>
          </p:cNvPr>
          <p:cNvSpPr>
            <a:spLocks noChangeAspect="1"/>
          </p:cNvSpPr>
          <p:nvPr/>
        </p:nvSpPr>
        <p:spPr bwMode="auto">
          <a:xfrm>
            <a:off x="3919854" y="3084266"/>
            <a:ext cx="578374" cy="609685"/>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rgbClr val="EA5151"/>
          </a:solidFill>
          <a:ln>
            <a:noFill/>
          </a:ln>
        </p:spPr>
      </p:sp>
      <p:sp>
        <p:nvSpPr>
          <p:cNvPr id="26" name="location_319941">
            <a:extLst>
              <a:ext uri="{FF2B5EF4-FFF2-40B4-BE49-F238E27FC236}">
                <a16:creationId xmlns:a16="http://schemas.microsoft.com/office/drawing/2014/main" xmlns="" id="{61449FFB-EE80-469B-A3F7-820E33F0BB9F}"/>
              </a:ext>
            </a:extLst>
          </p:cNvPr>
          <p:cNvSpPr>
            <a:spLocks noChangeAspect="1"/>
          </p:cNvSpPr>
          <p:nvPr/>
        </p:nvSpPr>
        <p:spPr bwMode="auto">
          <a:xfrm>
            <a:off x="9767041" y="2228068"/>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rgbClr val="EA5151"/>
          </a:solidFill>
          <a:ln>
            <a:noFill/>
          </a:ln>
        </p:spPr>
      </p:sp>
      <p:sp>
        <p:nvSpPr>
          <p:cNvPr id="27" name="train_102756">
            <a:extLst>
              <a:ext uri="{FF2B5EF4-FFF2-40B4-BE49-F238E27FC236}">
                <a16:creationId xmlns:a16="http://schemas.microsoft.com/office/drawing/2014/main" xmlns="" id="{BF5928C8-DB08-42BD-AD16-99D782707D91}"/>
              </a:ext>
            </a:extLst>
          </p:cNvPr>
          <p:cNvSpPr>
            <a:spLocks noChangeAspect="1"/>
          </p:cNvSpPr>
          <p:nvPr/>
        </p:nvSpPr>
        <p:spPr bwMode="auto">
          <a:xfrm>
            <a:off x="7851871" y="3084266"/>
            <a:ext cx="434768" cy="609685"/>
          </a:xfrm>
          <a:custGeom>
            <a:avLst/>
            <a:gdLst>
              <a:gd name="T0" fmla="*/ 2218 w 2241"/>
              <a:gd name="T1" fmla="*/ 2987 h 3147"/>
              <a:gd name="T2" fmla="*/ 1945 w 2241"/>
              <a:gd name="T3" fmla="*/ 2520 h 3147"/>
              <a:gd name="T4" fmla="*/ 1947 w 2241"/>
              <a:gd name="T5" fmla="*/ 2520 h 3147"/>
              <a:gd name="T6" fmla="*/ 2143 w 2241"/>
              <a:gd name="T7" fmla="*/ 2320 h 3147"/>
              <a:gd name="T8" fmla="*/ 2143 w 2241"/>
              <a:gd name="T9" fmla="*/ 520 h 3147"/>
              <a:gd name="T10" fmla="*/ 1947 w 2241"/>
              <a:gd name="T11" fmla="*/ 320 h 3147"/>
              <a:gd name="T12" fmla="*/ 1673 w 2241"/>
              <a:gd name="T13" fmla="*/ 320 h 3147"/>
              <a:gd name="T14" fmla="*/ 1551 w 2241"/>
              <a:gd name="T15" fmla="*/ 95 h 3147"/>
              <a:gd name="T16" fmla="*/ 1394 w 2241"/>
              <a:gd name="T17" fmla="*/ 0 h 3147"/>
              <a:gd name="T18" fmla="*/ 859 w 2241"/>
              <a:gd name="T19" fmla="*/ 0 h 3147"/>
              <a:gd name="T20" fmla="*/ 702 w 2241"/>
              <a:gd name="T21" fmla="*/ 95 h 3147"/>
              <a:gd name="T22" fmla="*/ 580 w 2241"/>
              <a:gd name="T23" fmla="*/ 320 h 3147"/>
              <a:gd name="T24" fmla="*/ 307 w 2241"/>
              <a:gd name="T25" fmla="*/ 320 h 3147"/>
              <a:gd name="T26" fmla="*/ 103 w 2241"/>
              <a:gd name="T27" fmla="*/ 520 h 3147"/>
              <a:gd name="T28" fmla="*/ 103 w 2241"/>
              <a:gd name="T29" fmla="*/ 2320 h 3147"/>
              <a:gd name="T30" fmla="*/ 294 w 2241"/>
              <a:gd name="T31" fmla="*/ 2519 h 3147"/>
              <a:gd name="T32" fmla="*/ 22 w 2241"/>
              <a:gd name="T33" fmla="*/ 2987 h 3147"/>
              <a:gd name="T34" fmla="*/ 19 w 2241"/>
              <a:gd name="T35" fmla="*/ 3096 h 3147"/>
              <a:gd name="T36" fmla="*/ 114 w 2241"/>
              <a:gd name="T37" fmla="*/ 3147 h 3147"/>
              <a:gd name="T38" fmla="*/ 501 w 2241"/>
              <a:gd name="T39" fmla="*/ 3147 h 3147"/>
              <a:gd name="T40" fmla="*/ 655 w 2241"/>
              <a:gd name="T41" fmla="*/ 3044 h 3147"/>
              <a:gd name="T42" fmla="*/ 889 w 2241"/>
              <a:gd name="T43" fmla="*/ 2520 h 3147"/>
              <a:gd name="T44" fmla="*/ 1353 w 2241"/>
              <a:gd name="T45" fmla="*/ 2520 h 3147"/>
              <a:gd name="T46" fmla="*/ 1586 w 2241"/>
              <a:gd name="T47" fmla="*/ 3044 h 3147"/>
              <a:gd name="T48" fmla="*/ 1741 w 2241"/>
              <a:gd name="T49" fmla="*/ 3147 h 3147"/>
              <a:gd name="T50" fmla="*/ 2127 w 2241"/>
              <a:gd name="T51" fmla="*/ 3147 h 3147"/>
              <a:gd name="T52" fmla="*/ 2222 w 2241"/>
              <a:gd name="T53" fmla="*/ 3096 h 3147"/>
              <a:gd name="T54" fmla="*/ 2218 w 2241"/>
              <a:gd name="T55" fmla="*/ 2987 h 3147"/>
              <a:gd name="T56" fmla="*/ 554 w 2241"/>
              <a:gd name="T57" fmla="*/ 2263 h 3147"/>
              <a:gd name="T58" fmla="*/ 356 w 2241"/>
              <a:gd name="T59" fmla="*/ 2065 h 3147"/>
              <a:gd name="T60" fmla="*/ 554 w 2241"/>
              <a:gd name="T61" fmla="*/ 1867 h 3147"/>
              <a:gd name="T62" fmla="*/ 752 w 2241"/>
              <a:gd name="T63" fmla="*/ 2065 h 3147"/>
              <a:gd name="T64" fmla="*/ 554 w 2241"/>
              <a:gd name="T65" fmla="*/ 2263 h 3147"/>
              <a:gd name="T66" fmla="*/ 356 w 2241"/>
              <a:gd name="T67" fmla="*/ 1680 h 3147"/>
              <a:gd name="T68" fmla="*/ 356 w 2241"/>
              <a:gd name="T69" fmla="*/ 613 h 3147"/>
              <a:gd name="T70" fmla="*/ 1876 w 2241"/>
              <a:gd name="T71" fmla="*/ 613 h 3147"/>
              <a:gd name="T72" fmla="*/ 1876 w 2241"/>
              <a:gd name="T73" fmla="*/ 1680 h 3147"/>
              <a:gd name="T74" fmla="*/ 356 w 2241"/>
              <a:gd name="T75" fmla="*/ 1680 h 3147"/>
              <a:gd name="T76" fmla="*/ 1683 w 2241"/>
              <a:gd name="T77" fmla="*/ 2263 h 3147"/>
              <a:gd name="T78" fmla="*/ 1485 w 2241"/>
              <a:gd name="T79" fmla="*/ 2065 h 3147"/>
              <a:gd name="T80" fmla="*/ 1683 w 2241"/>
              <a:gd name="T81" fmla="*/ 1867 h 3147"/>
              <a:gd name="T82" fmla="*/ 1882 w 2241"/>
              <a:gd name="T83" fmla="*/ 2065 h 3147"/>
              <a:gd name="T84" fmla="*/ 1683 w 2241"/>
              <a:gd name="T85" fmla="*/ 2263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1" h="3147">
                <a:moveTo>
                  <a:pt x="2218" y="2987"/>
                </a:moveTo>
                <a:lnTo>
                  <a:pt x="1945" y="2520"/>
                </a:lnTo>
                <a:lnTo>
                  <a:pt x="1947" y="2520"/>
                </a:lnTo>
                <a:cubicBezTo>
                  <a:pt x="2058" y="2520"/>
                  <a:pt x="2143" y="2430"/>
                  <a:pt x="2143" y="2320"/>
                </a:cubicBezTo>
                <a:lnTo>
                  <a:pt x="2143" y="520"/>
                </a:lnTo>
                <a:cubicBezTo>
                  <a:pt x="2143" y="410"/>
                  <a:pt x="2058" y="320"/>
                  <a:pt x="1947" y="320"/>
                </a:cubicBezTo>
                <a:lnTo>
                  <a:pt x="1673" y="320"/>
                </a:lnTo>
                <a:lnTo>
                  <a:pt x="1551" y="95"/>
                </a:lnTo>
                <a:cubicBezTo>
                  <a:pt x="1522" y="41"/>
                  <a:pt x="1454" y="0"/>
                  <a:pt x="1394" y="0"/>
                </a:cubicBezTo>
                <a:lnTo>
                  <a:pt x="859" y="0"/>
                </a:lnTo>
                <a:cubicBezTo>
                  <a:pt x="799" y="0"/>
                  <a:pt x="731" y="41"/>
                  <a:pt x="702" y="95"/>
                </a:cubicBezTo>
                <a:lnTo>
                  <a:pt x="580" y="320"/>
                </a:lnTo>
                <a:lnTo>
                  <a:pt x="307" y="320"/>
                </a:lnTo>
                <a:cubicBezTo>
                  <a:pt x="197" y="320"/>
                  <a:pt x="103" y="410"/>
                  <a:pt x="103" y="520"/>
                </a:cubicBezTo>
                <a:lnTo>
                  <a:pt x="103" y="2320"/>
                </a:lnTo>
                <a:cubicBezTo>
                  <a:pt x="103" y="2427"/>
                  <a:pt x="189" y="2514"/>
                  <a:pt x="294" y="2519"/>
                </a:cubicBezTo>
                <a:lnTo>
                  <a:pt x="22" y="2987"/>
                </a:lnTo>
                <a:cubicBezTo>
                  <a:pt x="1" y="3023"/>
                  <a:pt x="0" y="3064"/>
                  <a:pt x="19" y="3096"/>
                </a:cubicBezTo>
                <a:cubicBezTo>
                  <a:pt x="37" y="3128"/>
                  <a:pt x="72" y="3147"/>
                  <a:pt x="114" y="3147"/>
                </a:cubicBezTo>
                <a:lnTo>
                  <a:pt x="501" y="3147"/>
                </a:lnTo>
                <a:cubicBezTo>
                  <a:pt x="563" y="3147"/>
                  <a:pt x="629" y="3103"/>
                  <a:pt x="655" y="3044"/>
                </a:cubicBezTo>
                <a:lnTo>
                  <a:pt x="889" y="2520"/>
                </a:lnTo>
                <a:lnTo>
                  <a:pt x="1353" y="2520"/>
                </a:lnTo>
                <a:lnTo>
                  <a:pt x="1586" y="3044"/>
                </a:lnTo>
                <a:cubicBezTo>
                  <a:pt x="1612" y="3103"/>
                  <a:pt x="1678" y="3147"/>
                  <a:pt x="1741" y="3147"/>
                </a:cubicBezTo>
                <a:lnTo>
                  <a:pt x="2127" y="3147"/>
                </a:lnTo>
                <a:cubicBezTo>
                  <a:pt x="2169" y="3147"/>
                  <a:pt x="2204" y="3128"/>
                  <a:pt x="2222" y="3096"/>
                </a:cubicBezTo>
                <a:cubicBezTo>
                  <a:pt x="2241" y="3064"/>
                  <a:pt x="2239" y="3023"/>
                  <a:pt x="2218" y="2987"/>
                </a:cubicBezTo>
                <a:close/>
                <a:moveTo>
                  <a:pt x="554" y="2263"/>
                </a:moveTo>
                <a:cubicBezTo>
                  <a:pt x="445" y="2263"/>
                  <a:pt x="356" y="2174"/>
                  <a:pt x="356" y="2065"/>
                </a:cubicBezTo>
                <a:cubicBezTo>
                  <a:pt x="356" y="1955"/>
                  <a:pt x="445" y="1867"/>
                  <a:pt x="554" y="1867"/>
                </a:cubicBezTo>
                <a:cubicBezTo>
                  <a:pt x="663" y="1867"/>
                  <a:pt x="752" y="1955"/>
                  <a:pt x="752" y="2065"/>
                </a:cubicBezTo>
                <a:cubicBezTo>
                  <a:pt x="752" y="2174"/>
                  <a:pt x="663" y="2263"/>
                  <a:pt x="554" y="2263"/>
                </a:cubicBezTo>
                <a:close/>
                <a:moveTo>
                  <a:pt x="356" y="1680"/>
                </a:moveTo>
                <a:lnTo>
                  <a:pt x="356" y="613"/>
                </a:lnTo>
                <a:lnTo>
                  <a:pt x="1876" y="613"/>
                </a:lnTo>
                <a:lnTo>
                  <a:pt x="1876" y="1680"/>
                </a:lnTo>
                <a:lnTo>
                  <a:pt x="356" y="1680"/>
                </a:lnTo>
                <a:close/>
                <a:moveTo>
                  <a:pt x="1683" y="2263"/>
                </a:moveTo>
                <a:cubicBezTo>
                  <a:pt x="1574" y="2263"/>
                  <a:pt x="1485" y="2174"/>
                  <a:pt x="1485" y="2065"/>
                </a:cubicBezTo>
                <a:cubicBezTo>
                  <a:pt x="1485" y="1955"/>
                  <a:pt x="1574" y="1867"/>
                  <a:pt x="1683" y="1867"/>
                </a:cubicBezTo>
                <a:cubicBezTo>
                  <a:pt x="1793" y="1867"/>
                  <a:pt x="1882" y="1955"/>
                  <a:pt x="1882" y="2065"/>
                </a:cubicBezTo>
                <a:cubicBezTo>
                  <a:pt x="1882" y="2174"/>
                  <a:pt x="1793" y="2263"/>
                  <a:pt x="1683" y="2263"/>
                </a:cubicBezTo>
                <a:close/>
              </a:path>
            </a:pathLst>
          </a:custGeom>
          <a:solidFill>
            <a:srgbClr val="EA5151"/>
          </a:solidFill>
          <a:ln>
            <a:noFill/>
          </a:ln>
        </p:spPr>
      </p:sp>
      <p:sp>
        <p:nvSpPr>
          <p:cNvPr id="28" name="man-with-two-options-to-choose-between-yes-or-no_47002">
            <a:extLst>
              <a:ext uri="{FF2B5EF4-FFF2-40B4-BE49-F238E27FC236}">
                <a16:creationId xmlns:a16="http://schemas.microsoft.com/office/drawing/2014/main" xmlns="" id="{19F5C6BB-6A8B-424F-B921-7C853D0BA225}"/>
              </a:ext>
            </a:extLst>
          </p:cNvPr>
          <p:cNvSpPr>
            <a:spLocks noChangeAspect="1"/>
          </p:cNvSpPr>
          <p:nvPr/>
        </p:nvSpPr>
        <p:spPr bwMode="auto">
          <a:xfrm>
            <a:off x="994627" y="3084266"/>
            <a:ext cx="499944" cy="609685"/>
          </a:xfrm>
          <a:custGeom>
            <a:avLst/>
            <a:gdLst>
              <a:gd name="connsiteX0" fmla="*/ 58110 w 487677"/>
              <a:gd name="connsiteY0" fmla="*/ 157925 h 594725"/>
              <a:gd name="connsiteX1" fmla="*/ 63861 w 487677"/>
              <a:gd name="connsiteY1" fmla="*/ 164346 h 594725"/>
              <a:gd name="connsiteX2" fmla="*/ 52359 w 487677"/>
              <a:gd name="connsiteY2" fmla="*/ 164346 h 594725"/>
              <a:gd name="connsiteX3" fmla="*/ 58110 w 487677"/>
              <a:gd name="connsiteY3" fmla="*/ 157925 h 594725"/>
              <a:gd name="connsiteX4" fmla="*/ 457155 w 487677"/>
              <a:gd name="connsiteY4" fmla="*/ 157149 h 594725"/>
              <a:gd name="connsiteX5" fmla="*/ 463615 w 487677"/>
              <a:gd name="connsiteY5" fmla="*/ 166464 h 594725"/>
              <a:gd name="connsiteX6" fmla="*/ 457155 w 487677"/>
              <a:gd name="connsiteY6" fmla="*/ 175778 h 594725"/>
              <a:gd name="connsiteX7" fmla="*/ 451054 w 487677"/>
              <a:gd name="connsiteY7" fmla="*/ 166464 h 594725"/>
              <a:gd name="connsiteX8" fmla="*/ 457155 w 487677"/>
              <a:gd name="connsiteY8" fmla="*/ 157149 h 594725"/>
              <a:gd name="connsiteX9" fmla="*/ 90005 w 487677"/>
              <a:gd name="connsiteY9" fmla="*/ 151447 h 594725"/>
              <a:gd name="connsiteX10" fmla="*/ 77455 w 487677"/>
              <a:gd name="connsiteY10" fmla="*/ 161473 h 594725"/>
              <a:gd name="connsiteX11" fmla="*/ 86419 w 487677"/>
              <a:gd name="connsiteY11" fmla="*/ 171141 h 594725"/>
              <a:gd name="connsiteX12" fmla="*/ 91081 w 487677"/>
              <a:gd name="connsiteY12" fmla="*/ 174721 h 594725"/>
              <a:gd name="connsiteX13" fmla="*/ 86778 w 487677"/>
              <a:gd name="connsiteY13" fmla="*/ 177228 h 594725"/>
              <a:gd name="connsiteX14" fmla="*/ 78530 w 487677"/>
              <a:gd name="connsiteY14" fmla="*/ 174721 h 594725"/>
              <a:gd name="connsiteX15" fmla="*/ 76737 w 487677"/>
              <a:gd name="connsiteY15" fmla="*/ 181883 h 594725"/>
              <a:gd name="connsiteX16" fmla="*/ 86778 w 487677"/>
              <a:gd name="connsiteY16" fmla="*/ 184031 h 594725"/>
              <a:gd name="connsiteX17" fmla="*/ 100404 w 487677"/>
              <a:gd name="connsiteY17" fmla="*/ 174005 h 594725"/>
              <a:gd name="connsiteX18" fmla="*/ 91798 w 487677"/>
              <a:gd name="connsiteY18" fmla="*/ 164338 h 594725"/>
              <a:gd name="connsiteX19" fmla="*/ 86778 w 487677"/>
              <a:gd name="connsiteY19" fmla="*/ 160757 h 594725"/>
              <a:gd name="connsiteX20" fmla="*/ 90364 w 487677"/>
              <a:gd name="connsiteY20" fmla="*/ 158251 h 594725"/>
              <a:gd name="connsiteX21" fmla="*/ 97177 w 487677"/>
              <a:gd name="connsiteY21" fmla="*/ 160041 h 594725"/>
              <a:gd name="connsiteX22" fmla="*/ 98970 w 487677"/>
              <a:gd name="connsiteY22" fmla="*/ 153237 h 594725"/>
              <a:gd name="connsiteX23" fmla="*/ 90005 w 487677"/>
              <a:gd name="connsiteY23" fmla="*/ 151447 h 594725"/>
              <a:gd name="connsiteX24" fmla="*/ 58808 w 487677"/>
              <a:gd name="connsiteY24" fmla="*/ 151447 h 594725"/>
              <a:gd name="connsiteX25" fmla="*/ 43030 w 487677"/>
              <a:gd name="connsiteY25" fmla="*/ 167918 h 594725"/>
              <a:gd name="connsiteX26" fmla="*/ 59525 w 487677"/>
              <a:gd name="connsiteY26" fmla="*/ 184031 h 594725"/>
              <a:gd name="connsiteX27" fmla="*/ 71000 w 487677"/>
              <a:gd name="connsiteY27" fmla="*/ 181883 h 594725"/>
              <a:gd name="connsiteX28" fmla="*/ 69566 w 487677"/>
              <a:gd name="connsiteY28" fmla="*/ 175438 h 594725"/>
              <a:gd name="connsiteX29" fmla="*/ 60960 w 487677"/>
              <a:gd name="connsiteY29" fmla="*/ 176870 h 594725"/>
              <a:gd name="connsiteX30" fmla="*/ 52354 w 487677"/>
              <a:gd name="connsiteY30" fmla="*/ 170783 h 594725"/>
              <a:gd name="connsiteX31" fmla="*/ 72434 w 487677"/>
              <a:gd name="connsiteY31" fmla="*/ 170783 h 594725"/>
              <a:gd name="connsiteX32" fmla="*/ 72793 w 487677"/>
              <a:gd name="connsiteY32" fmla="*/ 166844 h 594725"/>
              <a:gd name="connsiteX33" fmla="*/ 58808 w 487677"/>
              <a:gd name="connsiteY33" fmla="*/ 151447 h 594725"/>
              <a:gd name="connsiteX34" fmla="*/ 457556 w 487677"/>
              <a:gd name="connsiteY34" fmla="*/ 150373 h 594725"/>
              <a:gd name="connsiteX35" fmla="*/ 441061 w 487677"/>
              <a:gd name="connsiteY35" fmla="*/ 166844 h 594725"/>
              <a:gd name="connsiteX36" fmla="*/ 457197 w 487677"/>
              <a:gd name="connsiteY36" fmla="*/ 182957 h 594725"/>
              <a:gd name="connsiteX37" fmla="*/ 473692 w 487677"/>
              <a:gd name="connsiteY37" fmla="*/ 166128 h 594725"/>
              <a:gd name="connsiteX38" fmla="*/ 457556 w 487677"/>
              <a:gd name="connsiteY38" fmla="*/ 150373 h 594725"/>
              <a:gd name="connsiteX39" fmla="*/ 244556 w 487677"/>
              <a:gd name="connsiteY39" fmla="*/ 144286 h 594725"/>
              <a:gd name="connsiteX40" fmla="*/ 229495 w 487677"/>
              <a:gd name="connsiteY40" fmla="*/ 243469 h 594725"/>
              <a:gd name="connsiteX41" fmla="*/ 244556 w 487677"/>
              <a:gd name="connsiteY41" fmla="*/ 263878 h 594725"/>
              <a:gd name="connsiteX42" fmla="*/ 259616 w 487677"/>
              <a:gd name="connsiteY42" fmla="*/ 243469 h 594725"/>
              <a:gd name="connsiteX43" fmla="*/ 247424 w 487677"/>
              <a:gd name="connsiteY43" fmla="*/ 162189 h 594725"/>
              <a:gd name="connsiteX44" fmla="*/ 247066 w 487677"/>
              <a:gd name="connsiteY44" fmla="*/ 159683 h 594725"/>
              <a:gd name="connsiteX45" fmla="*/ 10040 w 487677"/>
              <a:gd name="connsiteY45" fmla="*/ 140347 h 594725"/>
              <a:gd name="connsiteX46" fmla="*/ 23667 w 487677"/>
              <a:gd name="connsiteY46" fmla="*/ 165770 h 594725"/>
              <a:gd name="connsiteX47" fmla="*/ 23667 w 487677"/>
              <a:gd name="connsiteY47" fmla="*/ 183315 h 594725"/>
              <a:gd name="connsiteX48" fmla="*/ 33349 w 487677"/>
              <a:gd name="connsiteY48" fmla="*/ 183315 h 594725"/>
              <a:gd name="connsiteX49" fmla="*/ 33349 w 487677"/>
              <a:gd name="connsiteY49" fmla="*/ 165412 h 594725"/>
              <a:gd name="connsiteX50" fmla="*/ 47333 w 487677"/>
              <a:gd name="connsiteY50" fmla="*/ 140347 h 594725"/>
              <a:gd name="connsiteX51" fmla="*/ 36576 w 487677"/>
              <a:gd name="connsiteY51" fmla="*/ 140347 h 594725"/>
              <a:gd name="connsiteX52" fmla="*/ 32273 w 487677"/>
              <a:gd name="connsiteY52" fmla="*/ 150731 h 594725"/>
              <a:gd name="connsiteX53" fmla="*/ 28687 w 487677"/>
              <a:gd name="connsiteY53" fmla="*/ 158967 h 594725"/>
              <a:gd name="connsiteX54" fmla="*/ 25460 w 487677"/>
              <a:gd name="connsiteY54" fmla="*/ 150731 h 594725"/>
              <a:gd name="connsiteX55" fmla="*/ 21157 w 487677"/>
              <a:gd name="connsiteY55" fmla="*/ 140347 h 594725"/>
              <a:gd name="connsiteX56" fmla="*/ 399106 w 487677"/>
              <a:gd name="connsiteY56" fmla="*/ 139273 h 594725"/>
              <a:gd name="connsiteX57" fmla="*/ 399106 w 487677"/>
              <a:gd name="connsiteY57" fmla="*/ 182241 h 594725"/>
              <a:gd name="connsiteX58" fmla="*/ 408071 w 487677"/>
              <a:gd name="connsiteY58" fmla="*/ 182241 h 594725"/>
              <a:gd name="connsiteX59" fmla="*/ 408071 w 487677"/>
              <a:gd name="connsiteY59" fmla="*/ 169351 h 594725"/>
              <a:gd name="connsiteX60" fmla="*/ 407712 w 487677"/>
              <a:gd name="connsiteY60" fmla="*/ 150373 h 594725"/>
              <a:gd name="connsiteX61" fmla="*/ 408071 w 487677"/>
              <a:gd name="connsiteY61" fmla="*/ 150373 h 594725"/>
              <a:gd name="connsiteX62" fmla="*/ 415243 w 487677"/>
              <a:gd name="connsiteY62" fmla="*/ 165412 h 594725"/>
              <a:gd name="connsiteX63" fmla="*/ 424566 w 487677"/>
              <a:gd name="connsiteY63" fmla="*/ 182241 h 594725"/>
              <a:gd name="connsiteX64" fmla="*/ 434606 w 487677"/>
              <a:gd name="connsiteY64" fmla="*/ 182241 h 594725"/>
              <a:gd name="connsiteX65" fmla="*/ 434606 w 487677"/>
              <a:gd name="connsiteY65" fmla="*/ 139273 h 594725"/>
              <a:gd name="connsiteX66" fmla="*/ 426000 w 487677"/>
              <a:gd name="connsiteY66" fmla="*/ 139273 h 594725"/>
              <a:gd name="connsiteX67" fmla="*/ 426000 w 487677"/>
              <a:gd name="connsiteY67" fmla="*/ 151805 h 594725"/>
              <a:gd name="connsiteX68" fmla="*/ 426717 w 487677"/>
              <a:gd name="connsiteY68" fmla="*/ 169709 h 594725"/>
              <a:gd name="connsiteX69" fmla="*/ 426359 w 487677"/>
              <a:gd name="connsiteY69" fmla="*/ 169709 h 594725"/>
              <a:gd name="connsiteX70" fmla="*/ 419546 w 487677"/>
              <a:gd name="connsiteY70" fmla="*/ 155028 h 594725"/>
              <a:gd name="connsiteX71" fmla="*/ 410581 w 487677"/>
              <a:gd name="connsiteY71" fmla="*/ 139273 h 594725"/>
              <a:gd name="connsiteX72" fmla="*/ 55222 w 487677"/>
              <a:gd name="connsiteY72" fmla="*/ 107048 h 594725"/>
              <a:gd name="connsiteX73" fmla="*/ 110086 w 487677"/>
              <a:gd name="connsiteY73" fmla="*/ 161831 h 594725"/>
              <a:gd name="connsiteX74" fmla="*/ 74586 w 487677"/>
              <a:gd name="connsiteY74" fmla="*/ 213034 h 594725"/>
              <a:gd name="connsiteX75" fmla="*/ 177500 w 487677"/>
              <a:gd name="connsiteY75" fmla="*/ 160757 h 594725"/>
              <a:gd name="connsiteX76" fmla="*/ 202601 w 487677"/>
              <a:gd name="connsiteY76" fmla="*/ 139273 h 594725"/>
              <a:gd name="connsiteX77" fmla="*/ 229495 w 487677"/>
              <a:gd name="connsiteY77" fmla="*/ 126383 h 594725"/>
              <a:gd name="connsiteX78" fmla="*/ 244556 w 487677"/>
              <a:gd name="connsiteY78" fmla="*/ 142138 h 594725"/>
              <a:gd name="connsiteX79" fmla="*/ 259975 w 487677"/>
              <a:gd name="connsiteY79" fmla="*/ 126741 h 594725"/>
              <a:gd name="connsiteX80" fmla="*/ 289379 w 487677"/>
              <a:gd name="connsiteY80" fmla="*/ 141780 h 594725"/>
              <a:gd name="connsiteX81" fmla="*/ 310894 w 487677"/>
              <a:gd name="connsiteY81" fmla="*/ 160757 h 594725"/>
              <a:gd name="connsiteX82" fmla="*/ 406995 w 487677"/>
              <a:gd name="connsiteY82" fmla="*/ 212676 h 594725"/>
              <a:gd name="connsiteX83" fmla="*/ 377950 w 487677"/>
              <a:gd name="connsiteY83" fmla="*/ 164338 h 594725"/>
              <a:gd name="connsiteX84" fmla="*/ 432813 w 487677"/>
              <a:gd name="connsiteY84" fmla="*/ 109196 h 594725"/>
              <a:gd name="connsiteX85" fmla="*/ 487677 w 487677"/>
              <a:gd name="connsiteY85" fmla="*/ 164338 h 594725"/>
              <a:gd name="connsiteX86" fmla="*/ 434965 w 487677"/>
              <a:gd name="connsiteY86" fmla="*/ 219121 h 594725"/>
              <a:gd name="connsiteX87" fmla="*/ 443571 w 487677"/>
              <a:gd name="connsiteY87" fmla="*/ 237382 h 594725"/>
              <a:gd name="connsiteX88" fmla="*/ 419546 w 487677"/>
              <a:gd name="connsiteY88" fmla="*/ 261014 h 594725"/>
              <a:gd name="connsiteX89" fmla="*/ 307667 w 487677"/>
              <a:gd name="connsiteY89" fmla="*/ 221985 h 594725"/>
              <a:gd name="connsiteX90" fmla="*/ 307667 w 487677"/>
              <a:gd name="connsiteY90" fmla="*/ 315797 h 594725"/>
              <a:gd name="connsiteX91" fmla="*/ 303005 w 487677"/>
              <a:gd name="connsiteY91" fmla="*/ 336206 h 594725"/>
              <a:gd name="connsiteX92" fmla="*/ 303364 w 487677"/>
              <a:gd name="connsiteY92" fmla="*/ 337639 h 594725"/>
              <a:gd name="connsiteX93" fmla="*/ 303364 w 487677"/>
              <a:gd name="connsiteY93" fmla="*/ 566439 h 594725"/>
              <a:gd name="connsiteX94" fmla="*/ 275035 w 487677"/>
              <a:gd name="connsiteY94" fmla="*/ 594725 h 594725"/>
              <a:gd name="connsiteX95" fmla="*/ 246707 w 487677"/>
              <a:gd name="connsiteY95" fmla="*/ 566439 h 594725"/>
              <a:gd name="connsiteX96" fmla="*/ 246707 w 487677"/>
              <a:gd name="connsiteY96" fmla="*/ 370222 h 594725"/>
              <a:gd name="connsiteX97" fmla="*/ 244556 w 487677"/>
              <a:gd name="connsiteY97" fmla="*/ 370222 h 594725"/>
              <a:gd name="connsiteX98" fmla="*/ 242763 w 487677"/>
              <a:gd name="connsiteY98" fmla="*/ 370222 h 594725"/>
              <a:gd name="connsiteX99" fmla="*/ 242404 w 487677"/>
              <a:gd name="connsiteY99" fmla="*/ 566439 h 594725"/>
              <a:gd name="connsiteX100" fmla="*/ 214076 w 487677"/>
              <a:gd name="connsiteY100" fmla="*/ 594725 h 594725"/>
              <a:gd name="connsiteX101" fmla="*/ 186106 w 487677"/>
              <a:gd name="connsiteY101" fmla="*/ 566439 h 594725"/>
              <a:gd name="connsiteX102" fmla="*/ 186106 w 487677"/>
              <a:gd name="connsiteY102" fmla="*/ 337639 h 594725"/>
              <a:gd name="connsiteX103" fmla="*/ 186106 w 487677"/>
              <a:gd name="connsiteY103" fmla="*/ 336922 h 594725"/>
              <a:gd name="connsiteX104" fmla="*/ 181445 w 487677"/>
              <a:gd name="connsiteY104" fmla="*/ 315797 h 594725"/>
              <a:gd name="connsiteX105" fmla="*/ 181445 w 487677"/>
              <a:gd name="connsiteY105" fmla="*/ 221269 h 594725"/>
              <a:gd name="connsiteX106" fmla="*/ 68490 w 487677"/>
              <a:gd name="connsiteY106" fmla="*/ 261014 h 594725"/>
              <a:gd name="connsiteX107" fmla="*/ 44823 w 487677"/>
              <a:gd name="connsiteY107" fmla="*/ 237382 h 594725"/>
              <a:gd name="connsiteX108" fmla="*/ 56657 w 487677"/>
              <a:gd name="connsiteY108" fmla="*/ 216614 h 594725"/>
              <a:gd name="connsiteX109" fmla="*/ 55222 w 487677"/>
              <a:gd name="connsiteY109" fmla="*/ 216614 h 594725"/>
              <a:gd name="connsiteX110" fmla="*/ 0 w 487677"/>
              <a:gd name="connsiteY110" fmla="*/ 161831 h 594725"/>
              <a:gd name="connsiteX111" fmla="*/ 55222 w 487677"/>
              <a:gd name="connsiteY111" fmla="*/ 107048 h 594725"/>
              <a:gd name="connsiteX112" fmla="*/ 244579 w 487677"/>
              <a:gd name="connsiteY112" fmla="*/ 0 h 594725"/>
              <a:gd name="connsiteX113" fmla="*/ 306253 w 487677"/>
              <a:gd name="connsiteY113" fmla="*/ 61569 h 594725"/>
              <a:gd name="connsiteX114" fmla="*/ 244579 w 487677"/>
              <a:gd name="connsiteY114" fmla="*/ 123138 h 594725"/>
              <a:gd name="connsiteX115" fmla="*/ 182905 w 487677"/>
              <a:gd name="connsiteY115" fmla="*/ 61569 h 594725"/>
              <a:gd name="connsiteX116" fmla="*/ 244579 w 487677"/>
              <a:gd name="connsiteY116" fmla="*/ 0 h 59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7677" h="594725">
                <a:moveTo>
                  <a:pt x="58110" y="157925"/>
                </a:moveTo>
                <a:cubicBezTo>
                  <a:pt x="62783" y="157925"/>
                  <a:pt x="63861" y="161849"/>
                  <a:pt x="63861" y="164346"/>
                </a:cubicBezTo>
                <a:lnTo>
                  <a:pt x="52359" y="164346"/>
                </a:lnTo>
                <a:cubicBezTo>
                  <a:pt x="52359" y="161492"/>
                  <a:pt x="54156" y="157925"/>
                  <a:pt x="58110" y="157925"/>
                </a:cubicBezTo>
                <a:close/>
                <a:moveTo>
                  <a:pt x="457155" y="157149"/>
                </a:moveTo>
                <a:cubicBezTo>
                  <a:pt x="461821" y="157149"/>
                  <a:pt x="463615" y="161806"/>
                  <a:pt x="463615" y="166464"/>
                </a:cubicBezTo>
                <a:cubicBezTo>
                  <a:pt x="463615" y="172196"/>
                  <a:pt x="461103" y="175778"/>
                  <a:pt x="457155" y="175778"/>
                </a:cubicBezTo>
                <a:cubicBezTo>
                  <a:pt x="453207" y="175778"/>
                  <a:pt x="451054" y="171837"/>
                  <a:pt x="451054" y="166464"/>
                </a:cubicBezTo>
                <a:cubicBezTo>
                  <a:pt x="451054" y="161806"/>
                  <a:pt x="452490" y="157149"/>
                  <a:pt x="457155" y="157149"/>
                </a:cubicBezTo>
                <a:close/>
                <a:moveTo>
                  <a:pt x="90005" y="151447"/>
                </a:moveTo>
                <a:cubicBezTo>
                  <a:pt x="82475" y="151447"/>
                  <a:pt x="77455" y="155744"/>
                  <a:pt x="77455" y="161473"/>
                </a:cubicBezTo>
                <a:cubicBezTo>
                  <a:pt x="77455" y="165412"/>
                  <a:pt x="79965" y="168993"/>
                  <a:pt x="86419" y="171141"/>
                </a:cubicBezTo>
                <a:cubicBezTo>
                  <a:pt x="90005" y="172215"/>
                  <a:pt x="91081" y="172931"/>
                  <a:pt x="91081" y="174721"/>
                </a:cubicBezTo>
                <a:cubicBezTo>
                  <a:pt x="91081" y="176154"/>
                  <a:pt x="89647" y="177228"/>
                  <a:pt x="86778" y="177228"/>
                </a:cubicBezTo>
                <a:cubicBezTo>
                  <a:pt x="83909" y="177228"/>
                  <a:pt x="80323" y="175796"/>
                  <a:pt x="78530" y="174721"/>
                </a:cubicBezTo>
                <a:lnTo>
                  <a:pt x="76737" y="181883"/>
                </a:lnTo>
                <a:cubicBezTo>
                  <a:pt x="78889" y="182957"/>
                  <a:pt x="82833" y="184031"/>
                  <a:pt x="86778" y="184031"/>
                </a:cubicBezTo>
                <a:cubicBezTo>
                  <a:pt x="95742" y="184031"/>
                  <a:pt x="100404" y="179734"/>
                  <a:pt x="100404" y="174005"/>
                </a:cubicBezTo>
                <a:cubicBezTo>
                  <a:pt x="100404" y="169351"/>
                  <a:pt x="97894" y="166128"/>
                  <a:pt x="91798" y="164338"/>
                </a:cubicBezTo>
                <a:cubicBezTo>
                  <a:pt x="87854" y="162906"/>
                  <a:pt x="86778" y="162189"/>
                  <a:pt x="86778" y="160757"/>
                </a:cubicBezTo>
                <a:cubicBezTo>
                  <a:pt x="86778" y="158967"/>
                  <a:pt x="88212" y="158251"/>
                  <a:pt x="90364" y="158251"/>
                </a:cubicBezTo>
                <a:cubicBezTo>
                  <a:pt x="93232" y="158251"/>
                  <a:pt x="95742" y="159325"/>
                  <a:pt x="97177" y="160041"/>
                </a:cubicBezTo>
                <a:lnTo>
                  <a:pt x="98970" y="153237"/>
                </a:lnTo>
                <a:cubicBezTo>
                  <a:pt x="97177" y="152163"/>
                  <a:pt x="93950" y="151447"/>
                  <a:pt x="90005" y="151447"/>
                </a:cubicBezTo>
                <a:close/>
                <a:moveTo>
                  <a:pt x="58808" y="151447"/>
                </a:moveTo>
                <a:cubicBezTo>
                  <a:pt x="48051" y="151447"/>
                  <a:pt x="43030" y="160041"/>
                  <a:pt x="43030" y="167918"/>
                </a:cubicBezTo>
                <a:cubicBezTo>
                  <a:pt x="43030" y="177944"/>
                  <a:pt x="49126" y="184031"/>
                  <a:pt x="59525" y="184031"/>
                </a:cubicBezTo>
                <a:cubicBezTo>
                  <a:pt x="63828" y="184031"/>
                  <a:pt x="67773" y="183315"/>
                  <a:pt x="71000" y="181883"/>
                </a:cubicBezTo>
                <a:lnTo>
                  <a:pt x="69566" y="175438"/>
                </a:lnTo>
                <a:cubicBezTo>
                  <a:pt x="67056" y="176154"/>
                  <a:pt x="64187" y="176870"/>
                  <a:pt x="60960" y="176870"/>
                </a:cubicBezTo>
                <a:cubicBezTo>
                  <a:pt x="56657" y="176870"/>
                  <a:pt x="52712" y="174721"/>
                  <a:pt x="52354" y="170783"/>
                </a:cubicBezTo>
                <a:lnTo>
                  <a:pt x="72434" y="170783"/>
                </a:lnTo>
                <a:cubicBezTo>
                  <a:pt x="72434" y="170067"/>
                  <a:pt x="72793" y="168634"/>
                  <a:pt x="72793" y="166844"/>
                </a:cubicBezTo>
                <a:cubicBezTo>
                  <a:pt x="72793" y="159325"/>
                  <a:pt x="68849" y="151447"/>
                  <a:pt x="58808" y="151447"/>
                </a:cubicBezTo>
                <a:close/>
                <a:moveTo>
                  <a:pt x="457556" y="150373"/>
                </a:moveTo>
                <a:cubicBezTo>
                  <a:pt x="447515" y="150373"/>
                  <a:pt x="441061" y="156818"/>
                  <a:pt x="441061" y="166844"/>
                </a:cubicBezTo>
                <a:cubicBezTo>
                  <a:pt x="441061" y="176870"/>
                  <a:pt x="447874" y="182957"/>
                  <a:pt x="457197" y="182957"/>
                </a:cubicBezTo>
                <a:cubicBezTo>
                  <a:pt x="465445" y="182957"/>
                  <a:pt x="473692" y="177586"/>
                  <a:pt x="473692" y="166128"/>
                </a:cubicBezTo>
                <a:cubicBezTo>
                  <a:pt x="473692" y="156818"/>
                  <a:pt x="467238" y="150373"/>
                  <a:pt x="457556" y="150373"/>
                </a:cubicBezTo>
                <a:close/>
                <a:moveTo>
                  <a:pt x="244556" y="144286"/>
                </a:moveTo>
                <a:lnTo>
                  <a:pt x="229495" y="243469"/>
                </a:lnTo>
                <a:lnTo>
                  <a:pt x="244556" y="263878"/>
                </a:lnTo>
                <a:lnTo>
                  <a:pt x="259616" y="243469"/>
                </a:lnTo>
                <a:lnTo>
                  <a:pt x="247424" y="162189"/>
                </a:lnTo>
                <a:cubicBezTo>
                  <a:pt x="247066" y="161473"/>
                  <a:pt x="247066" y="160399"/>
                  <a:pt x="247066" y="159683"/>
                </a:cubicBezTo>
                <a:close/>
                <a:moveTo>
                  <a:pt x="10040" y="140347"/>
                </a:moveTo>
                <a:lnTo>
                  <a:pt x="23667" y="165770"/>
                </a:lnTo>
                <a:lnTo>
                  <a:pt x="23667" y="183315"/>
                </a:lnTo>
                <a:lnTo>
                  <a:pt x="33349" y="183315"/>
                </a:lnTo>
                <a:lnTo>
                  <a:pt x="33349" y="165412"/>
                </a:lnTo>
                <a:lnTo>
                  <a:pt x="47333" y="140347"/>
                </a:lnTo>
                <a:lnTo>
                  <a:pt x="36576" y="140347"/>
                </a:lnTo>
                <a:lnTo>
                  <a:pt x="32273" y="150731"/>
                </a:lnTo>
                <a:cubicBezTo>
                  <a:pt x="30838" y="153595"/>
                  <a:pt x="29763" y="156102"/>
                  <a:pt x="28687" y="158967"/>
                </a:cubicBezTo>
                <a:cubicBezTo>
                  <a:pt x="27611" y="156102"/>
                  <a:pt x="26894" y="153954"/>
                  <a:pt x="25460" y="150731"/>
                </a:cubicBezTo>
                <a:lnTo>
                  <a:pt x="21157" y="140347"/>
                </a:lnTo>
                <a:close/>
                <a:moveTo>
                  <a:pt x="399106" y="139273"/>
                </a:moveTo>
                <a:lnTo>
                  <a:pt x="399106" y="182241"/>
                </a:lnTo>
                <a:lnTo>
                  <a:pt x="408071" y="182241"/>
                </a:lnTo>
                <a:lnTo>
                  <a:pt x="408071" y="169351"/>
                </a:lnTo>
                <a:cubicBezTo>
                  <a:pt x="408071" y="162189"/>
                  <a:pt x="408071" y="156102"/>
                  <a:pt x="407712" y="150373"/>
                </a:cubicBezTo>
                <a:lnTo>
                  <a:pt x="408071" y="150373"/>
                </a:lnTo>
                <a:cubicBezTo>
                  <a:pt x="409864" y="155386"/>
                  <a:pt x="412733" y="161115"/>
                  <a:pt x="415243" y="165412"/>
                </a:cubicBezTo>
                <a:lnTo>
                  <a:pt x="424566" y="182241"/>
                </a:lnTo>
                <a:lnTo>
                  <a:pt x="434606" y="182241"/>
                </a:lnTo>
                <a:lnTo>
                  <a:pt x="434606" y="139273"/>
                </a:lnTo>
                <a:lnTo>
                  <a:pt x="426000" y="139273"/>
                </a:lnTo>
                <a:lnTo>
                  <a:pt x="426000" y="151805"/>
                </a:lnTo>
                <a:cubicBezTo>
                  <a:pt x="426000" y="158251"/>
                  <a:pt x="426000" y="163980"/>
                  <a:pt x="426717" y="169709"/>
                </a:cubicBezTo>
                <a:lnTo>
                  <a:pt x="426359" y="169709"/>
                </a:lnTo>
                <a:cubicBezTo>
                  <a:pt x="424566" y="164696"/>
                  <a:pt x="422056" y="159325"/>
                  <a:pt x="419546" y="155028"/>
                </a:cubicBezTo>
                <a:lnTo>
                  <a:pt x="410581" y="139273"/>
                </a:lnTo>
                <a:close/>
                <a:moveTo>
                  <a:pt x="55222" y="107048"/>
                </a:moveTo>
                <a:cubicBezTo>
                  <a:pt x="85702" y="107048"/>
                  <a:pt x="110086" y="131396"/>
                  <a:pt x="110086" y="161831"/>
                </a:cubicBezTo>
                <a:cubicBezTo>
                  <a:pt x="110086" y="185463"/>
                  <a:pt x="95384" y="205157"/>
                  <a:pt x="74586" y="213034"/>
                </a:cubicBezTo>
                <a:cubicBezTo>
                  <a:pt x="125147" y="210885"/>
                  <a:pt x="153833" y="183315"/>
                  <a:pt x="177500" y="160757"/>
                </a:cubicBezTo>
                <a:cubicBezTo>
                  <a:pt x="186465" y="152163"/>
                  <a:pt x="194354" y="145002"/>
                  <a:pt x="202601" y="139273"/>
                </a:cubicBezTo>
                <a:cubicBezTo>
                  <a:pt x="210490" y="133186"/>
                  <a:pt x="219813" y="128889"/>
                  <a:pt x="229495" y="126383"/>
                </a:cubicBezTo>
                <a:lnTo>
                  <a:pt x="244556" y="142138"/>
                </a:lnTo>
                <a:lnTo>
                  <a:pt x="259975" y="126741"/>
                </a:lnTo>
                <a:cubicBezTo>
                  <a:pt x="270732" y="129247"/>
                  <a:pt x="280773" y="134618"/>
                  <a:pt x="289379" y="141780"/>
                </a:cubicBezTo>
                <a:cubicBezTo>
                  <a:pt x="296551" y="146792"/>
                  <a:pt x="303364" y="153595"/>
                  <a:pt x="310894" y="160757"/>
                </a:cubicBezTo>
                <a:cubicBezTo>
                  <a:pt x="333126" y="182241"/>
                  <a:pt x="360738" y="208737"/>
                  <a:pt x="406995" y="212676"/>
                </a:cubicBezTo>
                <a:cubicBezTo>
                  <a:pt x="389783" y="203366"/>
                  <a:pt x="377950" y="185105"/>
                  <a:pt x="377950" y="164338"/>
                </a:cubicBezTo>
                <a:cubicBezTo>
                  <a:pt x="377950" y="133902"/>
                  <a:pt x="402334" y="109196"/>
                  <a:pt x="432813" y="109196"/>
                </a:cubicBezTo>
                <a:cubicBezTo>
                  <a:pt x="463293" y="109196"/>
                  <a:pt x="487677" y="133902"/>
                  <a:pt x="487677" y="164338"/>
                </a:cubicBezTo>
                <a:cubicBezTo>
                  <a:pt x="487677" y="193699"/>
                  <a:pt x="464369" y="217689"/>
                  <a:pt x="434965" y="219121"/>
                </a:cubicBezTo>
                <a:cubicBezTo>
                  <a:pt x="440344" y="223418"/>
                  <a:pt x="443571" y="229863"/>
                  <a:pt x="443571" y="237382"/>
                </a:cubicBezTo>
                <a:cubicBezTo>
                  <a:pt x="443571" y="250272"/>
                  <a:pt x="432813" y="261014"/>
                  <a:pt x="419546" y="261014"/>
                </a:cubicBezTo>
                <a:cubicBezTo>
                  <a:pt x="369344" y="261014"/>
                  <a:pt x="333485" y="242037"/>
                  <a:pt x="307667" y="221985"/>
                </a:cubicBezTo>
                <a:lnTo>
                  <a:pt x="307667" y="315797"/>
                </a:lnTo>
                <a:cubicBezTo>
                  <a:pt x="307667" y="323316"/>
                  <a:pt x="305874" y="330119"/>
                  <a:pt x="303005" y="336206"/>
                </a:cubicBezTo>
                <a:cubicBezTo>
                  <a:pt x="303005" y="336564"/>
                  <a:pt x="303364" y="337280"/>
                  <a:pt x="303364" y="337639"/>
                </a:cubicBezTo>
                <a:lnTo>
                  <a:pt x="303364" y="566439"/>
                </a:lnTo>
                <a:cubicBezTo>
                  <a:pt x="303364" y="582193"/>
                  <a:pt x="290455" y="594725"/>
                  <a:pt x="275035" y="594725"/>
                </a:cubicBezTo>
                <a:cubicBezTo>
                  <a:pt x="259258" y="594725"/>
                  <a:pt x="246707" y="582193"/>
                  <a:pt x="246707" y="566439"/>
                </a:cubicBezTo>
                <a:lnTo>
                  <a:pt x="246707" y="370222"/>
                </a:lnTo>
                <a:cubicBezTo>
                  <a:pt x="245990" y="370222"/>
                  <a:pt x="245273" y="370222"/>
                  <a:pt x="244556" y="370222"/>
                </a:cubicBezTo>
                <a:cubicBezTo>
                  <a:pt x="243839" y="370222"/>
                  <a:pt x="243480" y="370222"/>
                  <a:pt x="242763" y="370222"/>
                </a:cubicBezTo>
                <a:lnTo>
                  <a:pt x="242404" y="566439"/>
                </a:lnTo>
                <a:cubicBezTo>
                  <a:pt x="242404" y="582193"/>
                  <a:pt x="229854" y="594725"/>
                  <a:pt x="214076" y="594725"/>
                </a:cubicBezTo>
                <a:cubicBezTo>
                  <a:pt x="198657" y="594725"/>
                  <a:pt x="186106" y="581835"/>
                  <a:pt x="186106" y="566439"/>
                </a:cubicBezTo>
                <a:lnTo>
                  <a:pt x="186106" y="337639"/>
                </a:lnTo>
                <a:cubicBezTo>
                  <a:pt x="186106" y="337280"/>
                  <a:pt x="186106" y="337280"/>
                  <a:pt x="186106" y="336922"/>
                </a:cubicBezTo>
                <a:cubicBezTo>
                  <a:pt x="183237" y="330477"/>
                  <a:pt x="181445" y="323674"/>
                  <a:pt x="181445" y="315797"/>
                </a:cubicBezTo>
                <a:lnTo>
                  <a:pt x="181445" y="221269"/>
                </a:lnTo>
                <a:cubicBezTo>
                  <a:pt x="155626" y="241321"/>
                  <a:pt x="119409" y="261014"/>
                  <a:pt x="68490" y="261014"/>
                </a:cubicBezTo>
                <a:cubicBezTo>
                  <a:pt x="55581" y="261014"/>
                  <a:pt x="44823" y="250272"/>
                  <a:pt x="44823" y="237382"/>
                </a:cubicBezTo>
                <a:cubicBezTo>
                  <a:pt x="44823" y="228430"/>
                  <a:pt x="49485" y="220911"/>
                  <a:pt x="56657" y="216614"/>
                </a:cubicBezTo>
                <a:cubicBezTo>
                  <a:pt x="56298" y="216614"/>
                  <a:pt x="55581" y="216614"/>
                  <a:pt x="55222" y="216614"/>
                </a:cubicBezTo>
                <a:cubicBezTo>
                  <a:pt x="24742" y="216614"/>
                  <a:pt x="0" y="192266"/>
                  <a:pt x="0" y="161831"/>
                </a:cubicBezTo>
                <a:cubicBezTo>
                  <a:pt x="0" y="131396"/>
                  <a:pt x="24742" y="107048"/>
                  <a:pt x="55222" y="107048"/>
                </a:cubicBezTo>
                <a:close/>
                <a:moveTo>
                  <a:pt x="244579" y="0"/>
                </a:moveTo>
                <a:cubicBezTo>
                  <a:pt x="278641" y="0"/>
                  <a:pt x="306253" y="27565"/>
                  <a:pt x="306253" y="61569"/>
                </a:cubicBezTo>
                <a:cubicBezTo>
                  <a:pt x="306253" y="95573"/>
                  <a:pt x="278641" y="123138"/>
                  <a:pt x="244579" y="123138"/>
                </a:cubicBezTo>
                <a:cubicBezTo>
                  <a:pt x="210517" y="123138"/>
                  <a:pt x="182905" y="95573"/>
                  <a:pt x="182905" y="61569"/>
                </a:cubicBezTo>
                <a:cubicBezTo>
                  <a:pt x="182905" y="27565"/>
                  <a:pt x="210517" y="0"/>
                  <a:pt x="244579" y="0"/>
                </a:cubicBezTo>
                <a:close/>
              </a:path>
            </a:pathLst>
          </a:custGeom>
          <a:solidFill>
            <a:srgbClr val="EA5151"/>
          </a:solidFill>
          <a:ln>
            <a:noFill/>
          </a:ln>
        </p:spPr>
      </p:sp>
      <p:sp>
        <p:nvSpPr>
          <p:cNvPr id="29" name="boy-with-glasses_74290">
            <a:extLst>
              <a:ext uri="{FF2B5EF4-FFF2-40B4-BE49-F238E27FC236}">
                <a16:creationId xmlns:a16="http://schemas.microsoft.com/office/drawing/2014/main" xmlns="" id="{C7D99D3F-C21C-48D2-A4A6-5CECA395C74B}"/>
              </a:ext>
            </a:extLst>
          </p:cNvPr>
          <p:cNvSpPr>
            <a:spLocks noChangeAspect="1"/>
          </p:cNvSpPr>
          <p:nvPr/>
        </p:nvSpPr>
        <p:spPr bwMode="auto">
          <a:xfrm>
            <a:off x="4011541" y="2227186"/>
            <a:ext cx="395000" cy="609685"/>
          </a:xfrm>
          <a:custGeom>
            <a:avLst/>
            <a:gdLst>
              <a:gd name="T0" fmla="*/ 2920 w 4193"/>
              <a:gd name="T1" fmla="*/ 3350 h 6481"/>
              <a:gd name="T2" fmla="*/ 2880 w 4193"/>
              <a:gd name="T3" fmla="*/ 3338 h 6481"/>
              <a:gd name="T4" fmla="*/ 3644 w 4193"/>
              <a:gd name="T5" fmla="*/ 2384 h 6481"/>
              <a:gd name="T6" fmla="*/ 3497 w 4193"/>
              <a:gd name="T7" fmla="*/ 1731 h 6481"/>
              <a:gd name="T8" fmla="*/ 3425 w 4193"/>
              <a:gd name="T9" fmla="*/ 1558 h 6481"/>
              <a:gd name="T10" fmla="*/ 2478 w 4193"/>
              <a:gd name="T11" fmla="*/ 36 h 6481"/>
              <a:gd name="T12" fmla="*/ 1801 w 4193"/>
              <a:gd name="T13" fmla="*/ 281 h 6481"/>
              <a:gd name="T14" fmla="*/ 728 w 4193"/>
              <a:gd name="T15" fmla="*/ 1079 h 6481"/>
              <a:gd name="T16" fmla="*/ 696 w 4193"/>
              <a:gd name="T17" fmla="*/ 1731 h 6481"/>
              <a:gd name="T18" fmla="*/ 549 w 4193"/>
              <a:gd name="T19" fmla="*/ 2384 h 6481"/>
              <a:gd name="T20" fmla="*/ 1312 w 4193"/>
              <a:gd name="T21" fmla="*/ 3338 h 6481"/>
              <a:gd name="T22" fmla="*/ 1162 w 4193"/>
              <a:gd name="T23" fmla="*/ 3383 h 6481"/>
              <a:gd name="T24" fmla="*/ 0 w 4193"/>
              <a:gd name="T25" fmla="*/ 4039 h 6481"/>
              <a:gd name="T26" fmla="*/ 2096 w 4193"/>
              <a:gd name="T27" fmla="*/ 6481 h 6481"/>
              <a:gd name="T28" fmla="*/ 4193 w 4193"/>
              <a:gd name="T29" fmla="*/ 4385 h 6481"/>
              <a:gd name="T30" fmla="*/ 3896 w 4193"/>
              <a:gd name="T31" fmla="*/ 3641 h 6481"/>
              <a:gd name="T32" fmla="*/ 2502 w 4193"/>
              <a:gd name="T33" fmla="*/ 1242 h 6481"/>
              <a:gd name="T34" fmla="*/ 3228 w 4193"/>
              <a:gd name="T35" fmla="*/ 1711 h 6481"/>
              <a:gd name="T36" fmla="*/ 2638 w 4193"/>
              <a:gd name="T37" fmla="*/ 1616 h 6481"/>
              <a:gd name="T38" fmla="*/ 1932 w 4193"/>
              <a:gd name="T39" fmla="*/ 1840 h 6481"/>
              <a:gd name="T40" fmla="*/ 1162 w 4193"/>
              <a:gd name="T41" fmla="*/ 1868 h 6481"/>
              <a:gd name="T42" fmla="*/ 1598 w 4193"/>
              <a:gd name="T43" fmla="*/ 750 h 6481"/>
              <a:gd name="T44" fmla="*/ 2400 w 4193"/>
              <a:gd name="T45" fmla="*/ 1924 h 6481"/>
              <a:gd name="T46" fmla="*/ 2912 w 4193"/>
              <a:gd name="T47" fmla="*/ 2050 h 6481"/>
              <a:gd name="T48" fmla="*/ 2370 w 4193"/>
              <a:gd name="T49" fmla="*/ 2075 h 6481"/>
              <a:gd name="T50" fmla="*/ 2420 w 4193"/>
              <a:gd name="T51" fmla="*/ 1940 h 6481"/>
              <a:gd name="T52" fmla="*/ 1823 w 4193"/>
              <a:gd name="T53" fmla="*/ 2075 h 6481"/>
              <a:gd name="T54" fmla="*/ 1281 w 4193"/>
              <a:gd name="T55" fmla="*/ 2050 h 6481"/>
              <a:gd name="T56" fmla="*/ 1793 w 4193"/>
              <a:gd name="T57" fmla="*/ 1924 h 6481"/>
              <a:gd name="T58" fmla="*/ 1772 w 4193"/>
              <a:gd name="T59" fmla="*/ 2054 h 6481"/>
              <a:gd name="T60" fmla="*/ 1032 w 4193"/>
              <a:gd name="T61" fmla="*/ 2594 h 6481"/>
              <a:gd name="T62" fmla="*/ 731 w 4193"/>
              <a:gd name="T63" fmla="*/ 2030 h 6481"/>
              <a:gd name="T64" fmla="*/ 857 w 4193"/>
              <a:gd name="T65" fmla="*/ 1895 h 6481"/>
              <a:gd name="T66" fmla="*/ 1124 w 4193"/>
              <a:gd name="T67" fmla="*/ 2079 h 6481"/>
              <a:gd name="T68" fmla="*/ 1988 w 4193"/>
              <a:gd name="T69" fmla="*/ 2050 h 6481"/>
              <a:gd name="T70" fmla="*/ 2212 w 4193"/>
              <a:gd name="T71" fmla="*/ 1994 h 6481"/>
              <a:gd name="T72" fmla="*/ 2638 w 4193"/>
              <a:gd name="T73" fmla="*/ 2483 h 6481"/>
              <a:gd name="T74" fmla="*/ 3276 w 4193"/>
              <a:gd name="T75" fmla="*/ 1867 h 6481"/>
              <a:gd name="T76" fmla="*/ 3362 w 4193"/>
              <a:gd name="T77" fmla="*/ 1899 h 6481"/>
              <a:gd name="T78" fmla="*/ 3443 w 4193"/>
              <a:gd name="T79" fmla="*/ 2314 h 6481"/>
              <a:gd name="T80" fmla="*/ 3158 w 4193"/>
              <a:gd name="T81" fmla="*/ 2594 h 6481"/>
              <a:gd name="T82" fmla="*/ 2096 w 4193"/>
              <a:gd name="T83" fmla="*/ 3540 h 6481"/>
              <a:gd name="T84" fmla="*/ 2096 w 4193"/>
              <a:gd name="T85" fmla="*/ 4212 h 6481"/>
              <a:gd name="T86" fmla="*/ 1489 w 4193"/>
              <a:gd name="T87" fmla="*/ 3508 h 6481"/>
              <a:gd name="T88" fmla="*/ 2704 w 4193"/>
              <a:gd name="T89" fmla="*/ 3508 h 6481"/>
              <a:gd name="T90" fmla="*/ 2096 w 4193"/>
              <a:gd name="T91" fmla="*/ 4212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93" h="6481">
                <a:moveTo>
                  <a:pt x="3896" y="3641"/>
                </a:moveTo>
                <a:lnTo>
                  <a:pt x="2920" y="3350"/>
                </a:lnTo>
                <a:lnTo>
                  <a:pt x="2920" y="3350"/>
                </a:lnTo>
                <a:lnTo>
                  <a:pt x="2880" y="3338"/>
                </a:lnTo>
                <a:cubicBezTo>
                  <a:pt x="3022" y="3178"/>
                  <a:pt x="3140" y="2989"/>
                  <a:pt x="3228" y="2801"/>
                </a:cubicBezTo>
                <a:cubicBezTo>
                  <a:pt x="3402" y="2767"/>
                  <a:pt x="3567" y="2605"/>
                  <a:pt x="3644" y="2384"/>
                </a:cubicBezTo>
                <a:cubicBezTo>
                  <a:pt x="3693" y="2245"/>
                  <a:pt x="3701" y="2100"/>
                  <a:pt x="3668" y="1976"/>
                </a:cubicBezTo>
                <a:cubicBezTo>
                  <a:pt x="3639" y="1866"/>
                  <a:pt x="3577" y="1782"/>
                  <a:pt x="3497" y="1731"/>
                </a:cubicBezTo>
                <a:cubicBezTo>
                  <a:pt x="3501" y="1702"/>
                  <a:pt x="3491" y="1658"/>
                  <a:pt x="3440" y="1653"/>
                </a:cubicBezTo>
                <a:cubicBezTo>
                  <a:pt x="3436" y="1621"/>
                  <a:pt x="3431" y="1589"/>
                  <a:pt x="3425" y="1558"/>
                </a:cubicBezTo>
                <a:lnTo>
                  <a:pt x="3456" y="1331"/>
                </a:lnTo>
                <a:cubicBezTo>
                  <a:pt x="3540" y="705"/>
                  <a:pt x="3104" y="127"/>
                  <a:pt x="2478" y="36"/>
                </a:cubicBezTo>
                <a:cubicBezTo>
                  <a:pt x="2231" y="0"/>
                  <a:pt x="1983" y="87"/>
                  <a:pt x="1812" y="269"/>
                </a:cubicBezTo>
                <a:lnTo>
                  <a:pt x="1801" y="281"/>
                </a:lnTo>
                <a:cubicBezTo>
                  <a:pt x="1567" y="174"/>
                  <a:pt x="1294" y="199"/>
                  <a:pt x="1084" y="347"/>
                </a:cubicBezTo>
                <a:cubicBezTo>
                  <a:pt x="848" y="514"/>
                  <a:pt x="713" y="790"/>
                  <a:pt x="728" y="1079"/>
                </a:cubicBezTo>
                <a:lnTo>
                  <a:pt x="753" y="1653"/>
                </a:lnTo>
                <a:cubicBezTo>
                  <a:pt x="723" y="1653"/>
                  <a:pt x="688" y="1686"/>
                  <a:pt x="696" y="1731"/>
                </a:cubicBezTo>
                <a:cubicBezTo>
                  <a:pt x="615" y="1782"/>
                  <a:pt x="554" y="1866"/>
                  <a:pt x="525" y="1976"/>
                </a:cubicBezTo>
                <a:cubicBezTo>
                  <a:pt x="492" y="2100"/>
                  <a:pt x="500" y="2245"/>
                  <a:pt x="549" y="2384"/>
                </a:cubicBezTo>
                <a:cubicBezTo>
                  <a:pt x="625" y="2603"/>
                  <a:pt x="787" y="2764"/>
                  <a:pt x="964" y="2800"/>
                </a:cubicBezTo>
                <a:cubicBezTo>
                  <a:pt x="1052" y="2989"/>
                  <a:pt x="1171" y="3178"/>
                  <a:pt x="1312" y="3338"/>
                </a:cubicBezTo>
                <a:lnTo>
                  <a:pt x="1272" y="3350"/>
                </a:lnTo>
                <a:lnTo>
                  <a:pt x="1162" y="3383"/>
                </a:lnTo>
                <a:lnTo>
                  <a:pt x="297" y="3641"/>
                </a:lnTo>
                <a:cubicBezTo>
                  <a:pt x="121" y="3693"/>
                  <a:pt x="0" y="3855"/>
                  <a:pt x="0" y="4039"/>
                </a:cubicBezTo>
                <a:lnTo>
                  <a:pt x="0" y="4385"/>
                </a:lnTo>
                <a:cubicBezTo>
                  <a:pt x="0" y="5542"/>
                  <a:pt x="939" y="6481"/>
                  <a:pt x="2096" y="6481"/>
                </a:cubicBezTo>
                <a:lnTo>
                  <a:pt x="2096" y="6481"/>
                </a:lnTo>
                <a:cubicBezTo>
                  <a:pt x="3254" y="6481"/>
                  <a:pt x="4193" y="5542"/>
                  <a:pt x="4193" y="4385"/>
                </a:cubicBezTo>
                <a:lnTo>
                  <a:pt x="4193" y="4039"/>
                </a:lnTo>
                <a:cubicBezTo>
                  <a:pt x="4193" y="3855"/>
                  <a:pt x="4072" y="3693"/>
                  <a:pt x="3896" y="3641"/>
                </a:cubicBezTo>
                <a:close/>
                <a:moveTo>
                  <a:pt x="1598" y="750"/>
                </a:moveTo>
                <a:cubicBezTo>
                  <a:pt x="1554" y="1322"/>
                  <a:pt x="2502" y="1242"/>
                  <a:pt x="2502" y="1242"/>
                </a:cubicBezTo>
                <a:cubicBezTo>
                  <a:pt x="2793" y="1215"/>
                  <a:pt x="2993" y="1260"/>
                  <a:pt x="3130" y="1327"/>
                </a:cubicBezTo>
                <a:cubicBezTo>
                  <a:pt x="3182" y="1445"/>
                  <a:pt x="3213" y="1575"/>
                  <a:pt x="3228" y="1711"/>
                </a:cubicBezTo>
                <a:cubicBezTo>
                  <a:pt x="3147" y="1755"/>
                  <a:pt x="3081" y="1813"/>
                  <a:pt x="3031" y="1868"/>
                </a:cubicBezTo>
                <a:cubicBezTo>
                  <a:pt x="2962" y="1720"/>
                  <a:pt x="2813" y="1616"/>
                  <a:pt x="2638" y="1616"/>
                </a:cubicBezTo>
                <a:cubicBezTo>
                  <a:pt x="2476" y="1616"/>
                  <a:pt x="2335" y="1707"/>
                  <a:pt x="2261" y="1840"/>
                </a:cubicBezTo>
                <a:cubicBezTo>
                  <a:pt x="2156" y="1802"/>
                  <a:pt x="2037" y="1802"/>
                  <a:pt x="1932" y="1840"/>
                </a:cubicBezTo>
                <a:cubicBezTo>
                  <a:pt x="1858" y="1707"/>
                  <a:pt x="1717" y="1616"/>
                  <a:pt x="1554" y="1616"/>
                </a:cubicBezTo>
                <a:cubicBezTo>
                  <a:pt x="1380" y="1616"/>
                  <a:pt x="1230" y="1720"/>
                  <a:pt x="1162" y="1868"/>
                </a:cubicBezTo>
                <a:cubicBezTo>
                  <a:pt x="1112" y="1813"/>
                  <a:pt x="1046" y="1755"/>
                  <a:pt x="965" y="1711"/>
                </a:cubicBezTo>
                <a:cubicBezTo>
                  <a:pt x="1012" y="1284"/>
                  <a:pt x="1257" y="929"/>
                  <a:pt x="1598" y="750"/>
                </a:cubicBezTo>
                <a:close/>
                <a:moveTo>
                  <a:pt x="2420" y="1940"/>
                </a:moveTo>
                <a:cubicBezTo>
                  <a:pt x="2414" y="1934"/>
                  <a:pt x="2406" y="1930"/>
                  <a:pt x="2400" y="1924"/>
                </a:cubicBezTo>
                <a:cubicBezTo>
                  <a:pt x="2446" y="1837"/>
                  <a:pt x="2534" y="1776"/>
                  <a:pt x="2638" y="1776"/>
                </a:cubicBezTo>
                <a:cubicBezTo>
                  <a:pt x="2789" y="1776"/>
                  <a:pt x="2912" y="1899"/>
                  <a:pt x="2912" y="2050"/>
                </a:cubicBezTo>
                <a:cubicBezTo>
                  <a:pt x="2912" y="2200"/>
                  <a:pt x="2789" y="2323"/>
                  <a:pt x="2638" y="2323"/>
                </a:cubicBezTo>
                <a:cubicBezTo>
                  <a:pt x="2496" y="2323"/>
                  <a:pt x="2383" y="2213"/>
                  <a:pt x="2370" y="2075"/>
                </a:cubicBezTo>
                <a:cubicBezTo>
                  <a:pt x="2388" y="2073"/>
                  <a:pt x="2406" y="2068"/>
                  <a:pt x="2420" y="2054"/>
                </a:cubicBezTo>
                <a:cubicBezTo>
                  <a:pt x="2452" y="2022"/>
                  <a:pt x="2452" y="1972"/>
                  <a:pt x="2420" y="1940"/>
                </a:cubicBezTo>
                <a:close/>
                <a:moveTo>
                  <a:pt x="1772" y="2054"/>
                </a:moveTo>
                <a:cubicBezTo>
                  <a:pt x="1786" y="2067"/>
                  <a:pt x="1805" y="2073"/>
                  <a:pt x="1823" y="2075"/>
                </a:cubicBezTo>
                <a:cubicBezTo>
                  <a:pt x="1810" y="2213"/>
                  <a:pt x="1696" y="2323"/>
                  <a:pt x="1554" y="2323"/>
                </a:cubicBezTo>
                <a:cubicBezTo>
                  <a:pt x="1403" y="2323"/>
                  <a:pt x="1281" y="2200"/>
                  <a:pt x="1281" y="2050"/>
                </a:cubicBezTo>
                <a:cubicBezTo>
                  <a:pt x="1281" y="1899"/>
                  <a:pt x="1403" y="1776"/>
                  <a:pt x="1554" y="1776"/>
                </a:cubicBezTo>
                <a:cubicBezTo>
                  <a:pt x="1659" y="1776"/>
                  <a:pt x="1747" y="1837"/>
                  <a:pt x="1793" y="1924"/>
                </a:cubicBezTo>
                <a:cubicBezTo>
                  <a:pt x="1786" y="1930"/>
                  <a:pt x="1779" y="1934"/>
                  <a:pt x="1772" y="1940"/>
                </a:cubicBezTo>
                <a:cubicBezTo>
                  <a:pt x="1741" y="1972"/>
                  <a:pt x="1741" y="2022"/>
                  <a:pt x="1772" y="2054"/>
                </a:cubicBezTo>
                <a:close/>
                <a:moveTo>
                  <a:pt x="1135" y="2658"/>
                </a:moveTo>
                <a:cubicBezTo>
                  <a:pt x="1118" y="2619"/>
                  <a:pt x="1075" y="2594"/>
                  <a:pt x="1032" y="2594"/>
                </a:cubicBezTo>
                <a:cubicBezTo>
                  <a:pt x="943" y="2594"/>
                  <a:pt x="814" y="2496"/>
                  <a:pt x="750" y="2314"/>
                </a:cubicBezTo>
                <a:cubicBezTo>
                  <a:pt x="716" y="2216"/>
                  <a:pt x="709" y="2113"/>
                  <a:pt x="731" y="2030"/>
                </a:cubicBezTo>
                <a:cubicBezTo>
                  <a:pt x="742" y="1991"/>
                  <a:pt x="768" y="1921"/>
                  <a:pt x="831" y="1899"/>
                </a:cubicBezTo>
                <a:cubicBezTo>
                  <a:pt x="836" y="1897"/>
                  <a:pt x="847" y="1896"/>
                  <a:pt x="857" y="1895"/>
                </a:cubicBezTo>
                <a:cubicBezTo>
                  <a:pt x="880" y="1892"/>
                  <a:pt x="900" y="1882"/>
                  <a:pt x="917" y="1867"/>
                </a:cubicBezTo>
                <a:cubicBezTo>
                  <a:pt x="1028" y="1937"/>
                  <a:pt x="1103" y="2046"/>
                  <a:pt x="1124" y="2079"/>
                </a:cubicBezTo>
                <a:cubicBezTo>
                  <a:pt x="1139" y="2304"/>
                  <a:pt x="1325" y="2483"/>
                  <a:pt x="1554" y="2483"/>
                </a:cubicBezTo>
                <a:cubicBezTo>
                  <a:pt x="1794" y="2483"/>
                  <a:pt x="1988" y="2289"/>
                  <a:pt x="1988" y="2050"/>
                </a:cubicBezTo>
                <a:cubicBezTo>
                  <a:pt x="1988" y="2033"/>
                  <a:pt x="1986" y="2012"/>
                  <a:pt x="1983" y="1993"/>
                </a:cubicBezTo>
                <a:cubicBezTo>
                  <a:pt x="2056" y="1964"/>
                  <a:pt x="2139" y="1964"/>
                  <a:pt x="2212" y="1994"/>
                </a:cubicBezTo>
                <a:cubicBezTo>
                  <a:pt x="2208" y="2011"/>
                  <a:pt x="2205" y="2035"/>
                  <a:pt x="2205" y="2050"/>
                </a:cubicBezTo>
                <a:cubicBezTo>
                  <a:pt x="2205" y="2289"/>
                  <a:pt x="2399" y="2483"/>
                  <a:pt x="2638" y="2483"/>
                </a:cubicBezTo>
                <a:cubicBezTo>
                  <a:pt x="2868" y="2483"/>
                  <a:pt x="3054" y="2304"/>
                  <a:pt x="3069" y="2079"/>
                </a:cubicBezTo>
                <a:cubicBezTo>
                  <a:pt x="3090" y="2046"/>
                  <a:pt x="3165" y="1937"/>
                  <a:pt x="3276" y="1867"/>
                </a:cubicBezTo>
                <a:cubicBezTo>
                  <a:pt x="3292" y="1882"/>
                  <a:pt x="3313" y="1893"/>
                  <a:pt x="3336" y="1895"/>
                </a:cubicBezTo>
                <a:cubicBezTo>
                  <a:pt x="3342" y="1895"/>
                  <a:pt x="3356" y="1897"/>
                  <a:pt x="3362" y="1899"/>
                </a:cubicBezTo>
                <a:cubicBezTo>
                  <a:pt x="3424" y="1921"/>
                  <a:pt x="3451" y="1991"/>
                  <a:pt x="3462" y="2030"/>
                </a:cubicBezTo>
                <a:cubicBezTo>
                  <a:pt x="3484" y="2113"/>
                  <a:pt x="3477" y="2216"/>
                  <a:pt x="3443" y="2314"/>
                </a:cubicBezTo>
                <a:cubicBezTo>
                  <a:pt x="3379" y="2496"/>
                  <a:pt x="3250" y="2594"/>
                  <a:pt x="3158" y="2594"/>
                </a:cubicBezTo>
                <a:lnTo>
                  <a:pt x="3158" y="2594"/>
                </a:lnTo>
                <a:cubicBezTo>
                  <a:pt x="3112" y="2597"/>
                  <a:pt x="3076" y="2619"/>
                  <a:pt x="3058" y="2658"/>
                </a:cubicBezTo>
                <a:cubicBezTo>
                  <a:pt x="2872" y="3085"/>
                  <a:pt x="2522" y="3540"/>
                  <a:pt x="2096" y="3540"/>
                </a:cubicBezTo>
                <a:cubicBezTo>
                  <a:pt x="1671" y="3540"/>
                  <a:pt x="1320" y="3085"/>
                  <a:pt x="1135" y="2658"/>
                </a:cubicBezTo>
                <a:close/>
                <a:moveTo>
                  <a:pt x="2096" y="4212"/>
                </a:moveTo>
                <a:cubicBezTo>
                  <a:pt x="1702" y="4212"/>
                  <a:pt x="1374" y="3936"/>
                  <a:pt x="1291" y="3567"/>
                </a:cubicBezTo>
                <a:lnTo>
                  <a:pt x="1489" y="3508"/>
                </a:lnTo>
                <a:cubicBezTo>
                  <a:pt x="1667" y="3655"/>
                  <a:pt x="1870" y="3754"/>
                  <a:pt x="2096" y="3754"/>
                </a:cubicBezTo>
                <a:cubicBezTo>
                  <a:pt x="2322" y="3754"/>
                  <a:pt x="2526" y="3655"/>
                  <a:pt x="2704" y="3508"/>
                </a:cubicBezTo>
                <a:lnTo>
                  <a:pt x="2902" y="3567"/>
                </a:lnTo>
                <a:cubicBezTo>
                  <a:pt x="2819" y="3936"/>
                  <a:pt x="2490" y="4212"/>
                  <a:pt x="2096" y="4212"/>
                </a:cubicBezTo>
                <a:close/>
              </a:path>
            </a:pathLst>
          </a:custGeom>
          <a:solidFill>
            <a:srgbClr val="EA5151"/>
          </a:solidFill>
          <a:ln>
            <a:noFill/>
          </a:ln>
        </p:spPr>
      </p:sp>
      <p:sp>
        <p:nvSpPr>
          <p:cNvPr id="30" name="delivery_114535">
            <a:extLst>
              <a:ext uri="{FF2B5EF4-FFF2-40B4-BE49-F238E27FC236}">
                <a16:creationId xmlns:a16="http://schemas.microsoft.com/office/drawing/2014/main" xmlns="" id="{D8E5B54F-33E2-478D-A9BF-DC73398EE409}"/>
              </a:ext>
            </a:extLst>
          </p:cNvPr>
          <p:cNvSpPr>
            <a:spLocks noChangeAspect="1"/>
          </p:cNvSpPr>
          <p:nvPr/>
        </p:nvSpPr>
        <p:spPr bwMode="auto">
          <a:xfrm>
            <a:off x="5822668" y="3132640"/>
            <a:ext cx="609685" cy="561311"/>
          </a:xfrm>
          <a:custGeom>
            <a:avLst/>
            <a:gdLst>
              <a:gd name="connsiteX0" fmla="*/ 171287 w 602903"/>
              <a:gd name="connsiteY0" fmla="*/ 447704 h 555068"/>
              <a:gd name="connsiteX1" fmla="*/ 170224 w 602903"/>
              <a:gd name="connsiteY1" fmla="*/ 447856 h 555068"/>
              <a:gd name="connsiteX2" fmla="*/ 167188 w 602903"/>
              <a:gd name="connsiteY2" fmla="*/ 452404 h 555068"/>
              <a:gd name="connsiteX3" fmla="*/ 141071 w 602903"/>
              <a:gd name="connsiteY3" fmla="*/ 495762 h 555068"/>
              <a:gd name="connsiteX4" fmla="*/ 171287 w 602903"/>
              <a:gd name="connsiteY4" fmla="*/ 495762 h 555068"/>
              <a:gd name="connsiteX5" fmla="*/ 171287 w 602903"/>
              <a:gd name="connsiteY5" fmla="*/ 402223 h 555068"/>
              <a:gd name="connsiteX6" fmla="*/ 171287 w 602903"/>
              <a:gd name="connsiteY6" fmla="*/ 402829 h 555068"/>
              <a:gd name="connsiteX7" fmla="*/ 205755 w 602903"/>
              <a:gd name="connsiteY7" fmla="*/ 402829 h 555068"/>
              <a:gd name="connsiteX8" fmla="*/ 205755 w 602903"/>
              <a:gd name="connsiteY8" fmla="*/ 495762 h 555068"/>
              <a:gd name="connsiteX9" fmla="*/ 221850 w 602903"/>
              <a:gd name="connsiteY9" fmla="*/ 495762 h 555068"/>
              <a:gd name="connsiteX10" fmla="*/ 221850 w 602903"/>
              <a:gd name="connsiteY10" fmla="*/ 522141 h 555068"/>
              <a:gd name="connsiteX11" fmla="*/ 205755 w 602903"/>
              <a:gd name="connsiteY11" fmla="*/ 522141 h 555068"/>
              <a:gd name="connsiteX12" fmla="*/ 205755 w 602903"/>
              <a:gd name="connsiteY12" fmla="*/ 554433 h 555068"/>
              <a:gd name="connsiteX13" fmla="*/ 171287 w 602903"/>
              <a:gd name="connsiteY13" fmla="*/ 554433 h 555068"/>
              <a:gd name="connsiteX14" fmla="*/ 171287 w 602903"/>
              <a:gd name="connsiteY14" fmla="*/ 522141 h 555068"/>
              <a:gd name="connsiteX15" fmla="*/ 111462 w 602903"/>
              <a:gd name="connsiteY15" fmla="*/ 522141 h 555068"/>
              <a:gd name="connsiteX16" fmla="*/ 109792 w 602903"/>
              <a:gd name="connsiteY16" fmla="*/ 500462 h 555068"/>
              <a:gd name="connsiteX17" fmla="*/ 236104 w 602903"/>
              <a:gd name="connsiteY17" fmla="*/ 400882 h 555068"/>
              <a:gd name="connsiteX18" fmla="*/ 272540 w 602903"/>
              <a:gd name="connsiteY18" fmla="*/ 400882 h 555068"/>
              <a:gd name="connsiteX19" fmla="*/ 272540 w 602903"/>
              <a:gd name="connsiteY19" fmla="*/ 454996 h 555068"/>
              <a:gd name="connsiteX20" fmla="*/ 284533 w 602903"/>
              <a:gd name="connsiteY20" fmla="*/ 443173 h 555068"/>
              <a:gd name="connsiteX21" fmla="*/ 300322 w 602903"/>
              <a:gd name="connsiteY21" fmla="*/ 438928 h 555068"/>
              <a:gd name="connsiteX22" fmla="*/ 327801 w 602903"/>
              <a:gd name="connsiteY22" fmla="*/ 451055 h 555068"/>
              <a:gd name="connsiteX23" fmla="*/ 336758 w 602903"/>
              <a:gd name="connsiteY23" fmla="*/ 475611 h 555068"/>
              <a:gd name="connsiteX24" fmla="*/ 337213 w 602903"/>
              <a:gd name="connsiteY24" fmla="*/ 488950 h 555068"/>
              <a:gd name="connsiteX25" fmla="*/ 337213 w 602903"/>
              <a:gd name="connsiteY25" fmla="*/ 554432 h 555068"/>
              <a:gd name="connsiteX26" fmla="*/ 315200 w 602903"/>
              <a:gd name="connsiteY26" fmla="*/ 554432 h 555068"/>
              <a:gd name="connsiteX27" fmla="*/ 302903 w 602903"/>
              <a:gd name="connsiteY27" fmla="*/ 554432 h 555068"/>
              <a:gd name="connsiteX28" fmla="*/ 302903 w 602903"/>
              <a:gd name="connsiteY28" fmla="*/ 488798 h 555068"/>
              <a:gd name="connsiteX29" fmla="*/ 298956 w 602903"/>
              <a:gd name="connsiteY29" fmla="*/ 470912 h 555068"/>
              <a:gd name="connsiteX30" fmla="*/ 287114 w 602903"/>
              <a:gd name="connsiteY30" fmla="*/ 466061 h 555068"/>
              <a:gd name="connsiteX31" fmla="*/ 278309 w 602903"/>
              <a:gd name="connsiteY31" fmla="*/ 467577 h 555068"/>
              <a:gd name="connsiteX32" fmla="*/ 272540 w 602903"/>
              <a:gd name="connsiteY32" fmla="*/ 471821 h 555068"/>
              <a:gd name="connsiteX33" fmla="*/ 272540 w 602903"/>
              <a:gd name="connsiteY33" fmla="*/ 554432 h 555068"/>
              <a:gd name="connsiteX34" fmla="*/ 236104 w 602903"/>
              <a:gd name="connsiteY34" fmla="*/ 554432 h 555068"/>
              <a:gd name="connsiteX35" fmla="*/ 51764 w 602903"/>
              <a:gd name="connsiteY35" fmla="*/ 399683 h 555068"/>
              <a:gd name="connsiteX36" fmla="*/ 90918 w 602903"/>
              <a:gd name="connsiteY36" fmla="*/ 412112 h 555068"/>
              <a:gd name="connsiteX37" fmla="*/ 105032 w 602903"/>
              <a:gd name="connsiteY37" fmla="*/ 445759 h 555068"/>
              <a:gd name="connsiteX38" fmla="*/ 97444 w 602903"/>
              <a:gd name="connsiteY38" fmla="*/ 471223 h 555068"/>
              <a:gd name="connsiteX39" fmla="*/ 69975 w 602903"/>
              <a:gd name="connsiteY39" fmla="*/ 503961 h 555068"/>
              <a:gd name="connsiteX40" fmla="*/ 49336 w 602903"/>
              <a:gd name="connsiteY40" fmla="*/ 525787 h 555068"/>
              <a:gd name="connsiteX41" fmla="*/ 49639 w 602903"/>
              <a:gd name="connsiteY41" fmla="*/ 526090 h 555068"/>
              <a:gd name="connsiteX42" fmla="*/ 108522 w 602903"/>
              <a:gd name="connsiteY42" fmla="*/ 526090 h 555068"/>
              <a:gd name="connsiteX43" fmla="*/ 108522 w 602903"/>
              <a:gd name="connsiteY43" fmla="*/ 554433 h 555068"/>
              <a:gd name="connsiteX44" fmla="*/ 3200 w 602903"/>
              <a:gd name="connsiteY44" fmla="*/ 554433 h 555068"/>
              <a:gd name="connsiteX45" fmla="*/ 3200 w 602903"/>
              <a:gd name="connsiteY45" fmla="*/ 530940 h 555068"/>
              <a:gd name="connsiteX46" fmla="*/ 51764 w 602903"/>
              <a:gd name="connsiteY46" fmla="*/ 479559 h 555068"/>
              <a:gd name="connsiteX47" fmla="*/ 65119 w 602903"/>
              <a:gd name="connsiteY47" fmla="*/ 460613 h 555068"/>
              <a:gd name="connsiteX48" fmla="*/ 69520 w 602903"/>
              <a:gd name="connsiteY48" fmla="*/ 446214 h 555068"/>
              <a:gd name="connsiteX49" fmla="*/ 65119 w 602903"/>
              <a:gd name="connsiteY49" fmla="*/ 432118 h 555068"/>
              <a:gd name="connsiteX50" fmla="*/ 51764 w 602903"/>
              <a:gd name="connsiteY50" fmla="*/ 426965 h 555068"/>
              <a:gd name="connsiteX51" fmla="*/ 39319 w 602903"/>
              <a:gd name="connsiteY51" fmla="*/ 433937 h 555068"/>
              <a:gd name="connsiteX52" fmla="*/ 34767 w 602903"/>
              <a:gd name="connsiteY52" fmla="*/ 451367 h 555068"/>
              <a:gd name="connsiteX53" fmla="*/ 317 w 602903"/>
              <a:gd name="connsiteY53" fmla="*/ 451367 h 555068"/>
              <a:gd name="connsiteX54" fmla="*/ 14 w 602903"/>
              <a:gd name="connsiteY54" fmla="*/ 450458 h 555068"/>
              <a:gd name="connsiteX55" fmla="*/ 13824 w 602903"/>
              <a:gd name="connsiteY55" fmla="*/ 414385 h 555068"/>
              <a:gd name="connsiteX56" fmla="*/ 51764 w 602903"/>
              <a:gd name="connsiteY56" fmla="*/ 399683 h 555068"/>
              <a:gd name="connsiteX57" fmla="*/ 286629 w 602903"/>
              <a:gd name="connsiteY57" fmla="*/ 131887 h 555068"/>
              <a:gd name="connsiteX58" fmla="*/ 318984 w 602903"/>
              <a:gd name="connsiteY58" fmla="*/ 131887 h 555068"/>
              <a:gd name="connsiteX59" fmla="*/ 318984 w 602903"/>
              <a:gd name="connsiteY59" fmla="*/ 283539 h 555068"/>
              <a:gd name="connsiteX60" fmla="*/ 404050 w 602903"/>
              <a:gd name="connsiteY60" fmla="*/ 283539 h 555068"/>
              <a:gd name="connsiteX61" fmla="*/ 404050 w 602903"/>
              <a:gd name="connsiteY61" fmla="*/ 315992 h 555068"/>
              <a:gd name="connsiteX62" fmla="*/ 286629 w 602903"/>
              <a:gd name="connsiteY62" fmla="*/ 315992 h 555068"/>
              <a:gd name="connsiteX63" fmla="*/ 322786 w 602903"/>
              <a:gd name="connsiteY63" fmla="*/ 0 h 555068"/>
              <a:gd name="connsiteX64" fmla="*/ 602903 w 602903"/>
              <a:gd name="connsiteY64" fmla="*/ 279429 h 555068"/>
              <a:gd name="connsiteX65" fmla="*/ 369699 w 602903"/>
              <a:gd name="connsiteY65" fmla="*/ 555068 h 555068"/>
              <a:gd name="connsiteX66" fmla="*/ 369699 w 602903"/>
              <a:gd name="connsiteY66" fmla="*/ 489115 h 555068"/>
              <a:gd name="connsiteX67" fmla="*/ 538074 w 602903"/>
              <a:gd name="connsiteY67" fmla="*/ 279429 h 555068"/>
              <a:gd name="connsiteX68" fmla="*/ 322937 w 602903"/>
              <a:gd name="connsiteY68" fmla="*/ 64589 h 555068"/>
              <a:gd name="connsiteX69" fmla="*/ 112659 w 602903"/>
              <a:gd name="connsiteY69" fmla="*/ 233035 h 555068"/>
              <a:gd name="connsiteX70" fmla="*/ 159118 w 602903"/>
              <a:gd name="connsiteY70" fmla="*/ 233035 h 555068"/>
              <a:gd name="connsiteX71" fmla="*/ 79410 w 602903"/>
              <a:gd name="connsiteY71" fmla="*/ 366457 h 555068"/>
              <a:gd name="connsiteX72" fmla="*/ 1827 w 602903"/>
              <a:gd name="connsiteY72" fmla="*/ 233035 h 555068"/>
              <a:gd name="connsiteX73" fmla="*/ 46767 w 602903"/>
              <a:gd name="connsiteY73" fmla="*/ 233035 h 555068"/>
              <a:gd name="connsiteX74" fmla="*/ 322786 w 602903"/>
              <a:gd name="connsiteY74" fmla="*/ 0 h 55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903" h="555068">
                <a:moveTo>
                  <a:pt x="171287" y="447704"/>
                </a:moveTo>
                <a:lnTo>
                  <a:pt x="170224" y="447856"/>
                </a:lnTo>
                <a:lnTo>
                  <a:pt x="167188" y="452404"/>
                </a:lnTo>
                <a:lnTo>
                  <a:pt x="141071" y="495762"/>
                </a:lnTo>
                <a:lnTo>
                  <a:pt x="171287" y="495762"/>
                </a:lnTo>
                <a:close/>
                <a:moveTo>
                  <a:pt x="171287" y="402223"/>
                </a:moveTo>
                <a:lnTo>
                  <a:pt x="171287" y="402829"/>
                </a:lnTo>
                <a:lnTo>
                  <a:pt x="205755" y="402829"/>
                </a:lnTo>
                <a:lnTo>
                  <a:pt x="205755" y="495762"/>
                </a:lnTo>
                <a:lnTo>
                  <a:pt x="221850" y="495762"/>
                </a:lnTo>
                <a:lnTo>
                  <a:pt x="221850" y="522141"/>
                </a:lnTo>
                <a:lnTo>
                  <a:pt x="205755" y="522141"/>
                </a:lnTo>
                <a:lnTo>
                  <a:pt x="205755" y="554433"/>
                </a:lnTo>
                <a:lnTo>
                  <a:pt x="171287" y="554433"/>
                </a:lnTo>
                <a:lnTo>
                  <a:pt x="171287" y="522141"/>
                </a:lnTo>
                <a:lnTo>
                  <a:pt x="111462" y="522141"/>
                </a:lnTo>
                <a:lnTo>
                  <a:pt x="109792" y="500462"/>
                </a:lnTo>
                <a:close/>
                <a:moveTo>
                  <a:pt x="236104" y="400882"/>
                </a:moveTo>
                <a:lnTo>
                  <a:pt x="272540" y="400882"/>
                </a:lnTo>
                <a:lnTo>
                  <a:pt x="272540" y="454996"/>
                </a:lnTo>
                <a:cubicBezTo>
                  <a:pt x="274513" y="449842"/>
                  <a:pt x="279675" y="445901"/>
                  <a:pt x="284533" y="443173"/>
                </a:cubicBezTo>
                <a:cubicBezTo>
                  <a:pt x="289391" y="440293"/>
                  <a:pt x="294401" y="438928"/>
                  <a:pt x="300322" y="438928"/>
                </a:cubicBezTo>
                <a:cubicBezTo>
                  <a:pt x="312012" y="438928"/>
                  <a:pt x="321121" y="443021"/>
                  <a:pt x="327801" y="451055"/>
                </a:cubicBezTo>
                <a:cubicBezTo>
                  <a:pt x="332659" y="456966"/>
                  <a:pt x="335391" y="465152"/>
                  <a:pt x="336758" y="475611"/>
                </a:cubicBezTo>
                <a:cubicBezTo>
                  <a:pt x="337365" y="479703"/>
                  <a:pt x="337213" y="484099"/>
                  <a:pt x="337213" y="488950"/>
                </a:cubicBezTo>
                <a:lnTo>
                  <a:pt x="337213" y="554432"/>
                </a:lnTo>
                <a:lnTo>
                  <a:pt x="315200" y="554432"/>
                </a:lnTo>
                <a:lnTo>
                  <a:pt x="302903" y="554432"/>
                </a:lnTo>
                <a:lnTo>
                  <a:pt x="302903" y="488798"/>
                </a:lnTo>
                <a:cubicBezTo>
                  <a:pt x="302903" y="480158"/>
                  <a:pt x="301537" y="474246"/>
                  <a:pt x="298956" y="470912"/>
                </a:cubicBezTo>
                <a:cubicBezTo>
                  <a:pt x="296375" y="467729"/>
                  <a:pt x="292428" y="466061"/>
                  <a:pt x="287114" y="466061"/>
                </a:cubicBezTo>
                <a:cubicBezTo>
                  <a:pt x="283622" y="466061"/>
                  <a:pt x="280890" y="466516"/>
                  <a:pt x="278309" y="467577"/>
                </a:cubicBezTo>
                <a:cubicBezTo>
                  <a:pt x="275880" y="468486"/>
                  <a:pt x="272540" y="470002"/>
                  <a:pt x="272540" y="471821"/>
                </a:cubicBezTo>
                <a:lnTo>
                  <a:pt x="272540" y="554432"/>
                </a:lnTo>
                <a:lnTo>
                  <a:pt x="236104" y="554432"/>
                </a:lnTo>
                <a:close/>
                <a:moveTo>
                  <a:pt x="51764" y="399683"/>
                </a:moveTo>
                <a:cubicBezTo>
                  <a:pt x="68457" y="399683"/>
                  <a:pt x="81509" y="403775"/>
                  <a:pt x="90918" y="412112"/>
                </a:cubicBezTo>
                <a:cubicBezTo>
                  <a:pt x="100327" y="420296"/>
                  <a:pt x="105032" y="431512"/>
                  <a:pt x="105032" y="445759"/>
                </a:cubicBezTo>
                <a:cubicBezTo>
                  <a:pt x="105032" y="455308"/>
                  <a:pt x="102452" y="463796"/>
                  <a:pt x="97444" y="471223"/>
                </a:cubicBezTo>
                <a:cubicBezTo>
                  <a:pt x="92435" y="478498"/>
                  <a:pt x="83330" y="489411"/>
                  <a:pt x="69975" y="503961"/>
                </a:cubicBezTo>
                <a:lnTo>
                  <a:pt x="49336" y="525787"/>
                </a:lnTo>
                <a:lnTo>
                  <a:pt x="49639" y="526090"/>
                </a:lnTo>
                <a:lnTo>
                  <a:pt x="108522" y="526090"/>
                </a:lnTo>
                <a:lnTo>
                  <a:pt x="108522" y="554433"/>
                </a:lnTo>
                <a:lnTo>
                  <a:pt x="3200" y="554433"/>
                </a:lnTo>
                <a:lnTo>
                  <a:pt x="3200" y="530940"/>
                </a:lnTo>
                <a:lnTo>
                  <a:pt x="51764" y="479559"/>
                </a:lnTo>
                <a:cubicBezTo>
                  <a:pt x="57986" y="472587"/>
                  <a:pt x="62235" y="466221"/>
                  <a:pt x="65119" y="460613"/>
                </a:cubicBezTo>
                <a:cubicBezTo>
                  <a:pt x="68002" y="455005"/>
                  <a:pt x="69520" y="450306"/>
                  <a:pt x="69520" y="446214"/>
                </a:cubicBezTo>
                <a:cubicBezTo>
                  <a:pt x="69520" y="440303"/>
                  <a:pt x="68002" y="435604"/>
                  <a:pt x="65119" y="432118"/>
                </a:cubicBezTo>
                <a:cubicBezTo>
                  <a:pt x="62083" y="428632"/>
                  <a:pt x="57682" y="426965"/>
                  <a:pt x="51764" y="426965"/>
                </a:cubicBezTo>
                <a:cubicBezTo>
                  <a:pt x="46452" y="426965"/>
                  <a:pt x="42355" y="429390"/>
                  <a:pt x="39319" y="433937"/>
                </a:cubicBezTo>
                <a:cubicBezTo>
                  <a:pt x="36284" y="438333"/>
                  <a:pt x="34767" y="443334"/>
                  <a:pt x="34767" y="451367"/>
                </a:cubicBezTo>
                <a:lnTo>
                  <a:pt x="317" y="451367"/>
                </a:lnTo>
                <a:lnTo>
                  <a:pt x="14" y="450458"/>
                </a:lnTo>
                <a:cubicBezTo>
                  <a:pt x="-290" y="436362"/>
                  <a:pt x="4263" y="424237"/>
                  <a:pt x="13824" y="414385"/>
                </a:cubicBezTo>
                <a:cubicBezTo>
                  <a:pt x="23385" y="404685"/>
                  <a:pt x="35981" y="399683"/>
                  <a:pt x="51764" y="399683"/>
                </a:cubicBezTo>
                <a:close/>
                <a:moveTo>
                  <a:pt x="286629" y="131887"/>
                </a:moveTo>
                <a:lnTo>
                  <a:pt x="318984" y="131887"/>
                </a:lnTo>
                <a:lnTo>
                  <a:pt x="318984" y="283539"/>
                </a:lnTo>
                <a:lnTo>
                  <a:pt x="404050" y="283539"/>
                </a:lnTo>
                <a:lnTo>
                  <a:pt x="404050" y="315992"/>
                </a:lnTo>
                <a:lnTo>
                  <a:pt x="286629" y="315992"/>
                </a:lnTo>
                <a:close/>
                <a:moveTo>
                  <a:pt x="322786" y="0"/>
                </a:moveTo>
                <a:cubicBezTo>
                  <a:pt x="477192" y="0"/>
                  <a:pt x="602903" y="125387"/>
                  <a:pt x="602903" y="279429"/>
                </a:cubicBezTo>
                <a:cubicBezTo>
                  <a:pt x="602903" y="417703"/>
                  <a:pt x="501180" y="532780"/>
                  <a:pt x="369699" y="555068"/>
                </a:cubicBezTo>
                <a:lnTo>
                  <a:pt x="369699" y="489115"/>
                </a:lnTo>
                <a:cubicBezTo>
                  <a:pt x="464742" y="467737"/>
                  <a:pt x="538074" y="381922"/>
                  <a:pt x="538074" y="279429"/>
                </a:cubicBezTo>
                <a:cubicBezTo>
                  <a:pt x="538074" y="161017"/>
                  <a:pt x="441513" y="64589"/>
                  <a:pt x="322937" y="64589"/>
                </a:cubicBezTo>
                <a:cubicBezTo>
                  <a:pt x="220152" y="64589"/>
                  <a:pt x="133915" y="136000"/>
                  <a:pt x="112659" y="233035"/>
                </a:cubicBezTo>
                <a:lnTo>
                  <a:pt x="159118" y="233035"/>
                </a:lnTo>
                <a:lnTo>
                  <a:pt x="79410" y="366457"/>
                </a:lnTo>
                <a:lnTo>
                  <a:pt x="1827" y="233035"/>
                </a:lnTo>
                <a:lnTo>
                  <a:pt x="46767" y="233035"/>
                </a:lnTo>
                <a:cubicBezTo>
                  <a:pt x="69086" y="101583"/>
                  <a:pt x="184321" y="0"/>
                  <a:pt x="322786" y="0"/>
                </a:cubicBezTo>
                <a:close/>
              </a:path>
            </a:pathLst>
          </a:custGeom>
          <a:solidFill>
            <a:srgbClr val="EA5151"/>
          </a:solidFill>
          <a:ln>
            <a:noFill/>
          </a:ln>
        </p:spPr>
      </p:sp>
      <p:sp>
        <p:nvSpPr>
          <p:cNvPr id="31" name="desktop-pc_71739">
            <a:extLst>
              <a:ext uri="{FF2B5EF4-FFF2-40B4-BE49-F238E27FC236}">
                <a16:creationId xmlns:a16="http://schemas.microsoft.com/office/drawing/2014/main" xmlns="" id="{6645D7D0-7DFF-4008-893B-8B8B1C95FA5E}"/>
              </a:ext>
            </a:extLst>
          </p:cNvPr>
          <p:cNvSpPr>
            <a:spLocks noChangeAspect="1"/>
          </p:cNvSpPr>
          <p:nvPr/>
        </p:nvSpPr>
        <p:spPr bwMode="auto">
          <a:xfrm>
            <a:off x="4798850" y="3154499"/>
            <a:ext cx="609684" cy="539452"/>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rgbClr val="EA5151"/>
          </a:solidFill>
          <a:ln>
            <a:noFill/>
          </a:ln>
        </p:spPr>
      </p:sp>
      <p:sp>
        <p:nvSpPr>
          <p:cNvPr id="32" name="shopping-cart-with-product-inside_43777">
            <a:extLst>
              <a:ext uri="{FF2B5EF4-FFF2-40B4-BE49-F238E27FC236}">
                <a16:creationId xmlns:a16="http://schemas.microsoft.com/office/drawing/2014/main" xmlns="" id="{B1ED632A-F43F-473E-BE22-A71E1B24FA4D}"/>
              </a:ext>
            </a:extLst>
          </p:cNvPr>
          <p:cNvSpPr>
            <a:spLocks noChangeAspect="1"/>
          </p:cNvSpPr>
          <p:nvPr/>
        </p:nvSpPr>
        <p:spPr bwMode="auto">
          <a:xfrm>
            <a:off x="1929481" y="2227186"/>
            <a:ext cx="579738" cy="609685"/>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rgbClr val="EA5151"/>
          </a:solidFill>
          <a:ln>
            <a:noFill/>
          </a:ln>
        </p:spPr>
      </p:sp>
      <p:sp>
        <p:nvSpPr>
          <p:cNvPr id="33" name="telephone-call_159052">
            <a:extLst>
              <a:ext uri="{FF2B5EF4-FFF2-40B4-BE49-F238E27FC236}">
                <a16:creationId xmlns:a16="http://schemas.microsoft.com/office/drawing/2014/main" xmlns="" id="{F84F7DF9-BA32-4247-A64D-F749C6DBE55E}"/>
              </a:ext>
            </a:extLst>
          </p:cNvPr>
          <p:cNvSpPr>
            <a:spLocks noChangeAspect="1"/>
          </p:cNvSpPr>
          <p:nvPr/>
        </p:nvSpPr>
        <p:spPr bwMode="auto">
          <a:xfrm>
            <a:off x="10784042" y="3085884"/>
            <a:ext cx="609685" cy="608067"/>
          </a:xfrm>
          <a:custGeom>
            <a:avLst/>
            <a:gdLst>
              <a:gd name="T0" fmla="*/ 200 w 6587"/>
              <a:gd name="T1" fmla="*/ 2785 h 6580"/>
              <a:gd name="T2" fmla="*/ 26 w 6587"/>
              <a:gd name="T3" fmla="*/ 1812 h 6580"/>
              <a:gd name="T4" fmla="*/ 274 w 6587"/>
              <a:gd name="T5" fmla="*/ 1277 h 6580"/>
              <a:gd name="T6" fmla="*/ 762 w 6587"/>
              <a:gd name="T7" fmla="*/ 795 h 6580"/>
              <a:gd name="T8" fmla="*/ 1456 w 6587"/>
              <a:gd name="T9" fmla="*/ 795 h 6580"/>
              <a:gd name="T10" fmla="*/ 1850 w 6587"/>
              <a:gd name="T11" fmla="*/ 1188 h 6580"/>
              <a:gd name="T12" fmla="*/ 2231 w 6587"/>
              <a:gd name="T13" fmla="*/ 1569 h 6580"/>
              <a:gd name="T14" fmla="*/ 2232 w 6587"/>
              <a:gd name="T15" fmla="*/ 2281 h 6580"/>
              <a:gd name="T16" fmla="*/ 1751 w 6587"/>
              <a:gd name="T17" fmla="*/ 2760 h 6580"/>
              <a:gd name="T18" fmla="*/ 1727 w 6587"/>
              <a:gd name="T19" fmla="*/ 2888 h 6580"/>
              <a:gd name="T20" fmla="*/ 2162 w 6587"/>
              <a:gd name="T21" fmla="*/ 3585 h 6580"/>
              <a:gd name="T22" fmla="*/ 3376 w 6587"/>
              <a:gd name="T23" fmla="*/ 4691 h 6580"/>
              <a:gd name="T24" fmla="*/ 3694 w 6587"/>
              <a:gd name="T25" fmla="*/ 4857 h 6580"/>
              <a:gd name="T26" fmla="*/ 3828 w 6587"/>
              <a:gd name="T27" fmla="*/ 4832 h 6580"/>
              <a:gd name="T28" fmla="*/ 4312 w 6587"/>
              <a:gd name="T29" fmla="*/ 4345 h 6580"/>
              <a:gd name="T30" fmla="*/ 5006 w 6587"/>
              <a:gd name="T31" fmla="*/ 4345 h 6580"/>
              <a:gd name="T32" fmla="*/ 5786 w 6587"/>
              <a:gd name="T33" fmla="*/ 5125 h 6580"/>
              <a:gd name="T34" fmla="*/ 5783 w 6587"/>
              <a:gd name="T35" fmla="*/ 5832 h 6580"/>
              <a:gd name="T36" fmla="*/ 5340 w 6587"/>
              <a:gd name="T37" fmla="*/ 6279 h 6580"/>
              <a:gd name="T38" fmla="*/ 4591 w 6587"/>
              <a:gd name="T39" fmla="*/ 6564 h 6580"/>
              <a:gd name="T40" fmla="*/ 3399 w 6587"/>
              <a:gd name="T41" fmla="*/ 6217 h 6580"/>
              <a:gd name="T42" fmla="*/ 1248 w 6587"/>
              <a:gd name="T43" fmla="*/ 4535 h 6580"/>
              <a:gd name="T44" fmla="*/ 200 w 6587"/>
              <a:gd name="T45" fmla="*/ 2785 h 6580"/>
              <a:gd name="T46" fmla="*/ 6587 w 6587"/>
              <a:gd name="T47" fmla="*/ 3263 h 6580"/>
              <a:gd name="T48" fmla="*/ 3324 w 6587"/>
              <a:gd name="T49" fmla="*/ 0 h 6580"/>
              <a:gd name="T50" fmla="*/ 3324 w 6587"/>
              <a:gd name="T51" fmla="*/ 621 h 6580"/>
              <a:gd name="T52" fmla="*/ 5966 w 6587"/>
              <a:gd name="T53" fmla="*/ 3263 h 6580"/>
              <a:gd name="T54" fmla="*/ 6587 w 6587"/>
              <a:gd name="T55" fmla="*/ 3263 h 6580"/>
              <a:gd name="T56" fmla="*/ 4800 w 6587"/>
              <a:gd name="T57" fmla="*/ 3263 h 6580"/>
              <a:gd name="T58" fmla="*/ 5422 w 6587"/>
              <a:gd name="T59" fmla="*/ 3263 h 6580"/>
              <a:gd name="T60" fmla="*/ 3324 w 6587"/>
              <a:gd name="T61" fmla="*/ 1165 h 6580"/>
              <a:gd name="T62" fmla="*/ 3324 w 6587"/>
              <a:gd name="T63" fmla="*/ 1787 h 6580"/>
              <a:gd name="T64" fmla="*/ 4368 w 6587"/>
              <a:gd name="T65" fmla="*/ 2219 h 6580"/>
              <a:gd name="T66" fmla="*/ 4800 w 6587"/>
              <a:gd name="T67" fmla="*/ 3263 h 6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7" h="6580">
                <a:moveTo>
                  <a:pt x="200" y="2785"/>
                </a:moveTo>
                <a:cubicBezTo>
                  <a:pt x="84" y="2472"/>
                  <a:pt x="0" y="2152"/>
                  <a:pt x="26" y="1812"/>
                </a:cubicBezTo>
                <a:cubicBezTo>
                  <a:pt x="42" y="1603"/>
                  <a:pt x="120" y="1424"/>
                  <a:pt x="274" y="1277"/>
                </a:cubicBezTo>
                <a:cubicBezTo>
                  <a:pt x="440" y="1120"/>
                  <a:pt x="598" y="955"/>
                  <a:pt x="762" y="795"/>
                </a:cubicBezTo>
                <a:cubicBezTo>
                  <a:pt x="975" y="584"/>
                  <a:pt x="1243" y="585"/>
                  <a:pt x="1456" y="795"/>
                </a:cubicBezTo>
                <a:cubicBezTo>
                  <a:pt x="1588" y="924"/>
                  <a:pt x="1719" y="1056"/>
                  <a:pt x="1850" y="1188"/>
                </a:cubicBezTo>
                <a:cubicBezTo>
                  <a:pt x="1976" y="1315"/>
                  <a:pt x="2104" y="1441"/>
                  <a:pt x="2231" y="1569"/>
                </a:cubicBezTo>
                <a:cubicBezTo>
                  <a:pt x="2454" y="1795"/>
                  <a:pt x="2455" y="2057"/>
                  <a:pt x="2232" y="2281"/>
                </a:cubicBezTo>
                <a:cubicBezTo>
                  <a:pt x="2072" y="2441"/>
                  <a:pt x="1914" y="2603"/>
                  <a:pt x="1751" y="2760"/>
                </a:cubicBezTo>
                <a:cubicBezTo>
                  <a:pt x="1708" y="2801"/>
                  <a:pt x="1704" y="2836"/>
                  <a:pt x="1727" y="2888"/>
                </a:cubicBezTo>
                <a:cubicBezTo>
                  <a:pt x="1834" y="3144"/>
                  <a:pt x="1988" y="3372"/>
                  <a:pt x="2162" y="3585"/>
                </a:cubicBezTo>
                <a:cubicBezTo>
                  <a:pt x="2511" y="4015"/>
                  <a:pt x="2906" y="4396"/>
                  <a:pt x="3376" y="4691"/>
                </a:cubicBezTo>
                <a:cubicBezTo>
                  <a:pt x="3478" y="4753"/>
                  <a:pt x="3588" y="4800"/>
                  <a:pt x="3694" y="4857"/>
                </a:cubicBezTo>
                <a:cubicBezTo>
                  <a:pt x="3748" y="4887"/>
                  <a:pt x="3784" y="4877"/>
                  <a:pt x="3828" y="4832"/>
                </a:cubicBezTo>
                <a:cubicBezTo>
                  <a:pt x="3987" y="4668"/>
                  <a:pt x="4150" y="4507"/>
                  <a:pt x="4312" y="4345"/>
                </a:cubicBezTo>
                <a:cubicBezTo>
                  <a:pt x="4526" y="4135"/>
                  <a:pt x="4792" y="4133"/>
                  <a:pt x="5006" y="4345"/>
                </a:cubicBezTo>
                <a:cubicBezTo>
                  <a:pt x="5267" y="4604"/>
                  <a:pt x="5527" y="4864"/>
                  <a:pt x="5786" y="5125"/>
                </a:cubicBezTo>
                <a:cubicBezTo>
                  <a:pt x="6003" y="5344"/>
                  <a:pt x="6002" y="5612"/>
                  <a:pt x="5783" y="5832"/>
                </a:cubicBezTo>
                <a:cubicBezTo>
                  <a:pt x="5635" y="5981"/>
                  <a:pt x="5479" y="6123"/>
                  <a:pt x="5340" y="6279"/>
                </a:cubicBezTo>
                <a:cubicBezTo>
                  <a:pt x="5138" y="6505"/>
                  <a:pt x="4882" y="6580"/>
                  <a:pt x="4591" y="6564"/>
                </a:cubicBezTo>
                <a:cubicBezTo>
                  <a:pt x="4167" y="6541"/>
                  <a:pt x="3776" y="6400"/>
                  <a:pt x="3399" y="6217"/>
                </a:cubicBezTo>
                <a:cubicBezTo>
                  <a:pt x="2562" y="5811"/>
                  <a:pt x="1847" y="5247"/>
                  <a:pt x="1248" y="4535"/>
                </a:cubicBezTo>
                <a:cubicBezTo>
                  <a:pt x="806" y="4007"/>
                  <a:pt x="440" y="3433"/>
                  <a:pt x="200" y="2785"/>
                </a:cubicBezTo>
                <a:close/>
                <a:moveTo>
                  <a:pt x="6587" y="3263"/>
                </a:moveTo>
                <a:cubicBezTo>
                  <a:pt x="6587" y="1464"/>
                  <a:pt x="5123" y="0"/>
                  <a:pt x="3324" y="0"/>
                </a:cubicBezTo>
                <a:lnTo>
                  <a:pt x="3324" y="621"/>
                </a:lnTo>
                <a:cubicBezTo>
                  <a:pt x="4780" y="621"/>
                  <a:pt x="5966" y="1807"/>
                  <a:pt x="5966" y="3263"/>
                </a:cubicBezTo>
                <a:lnTo>
                  <a:pt x="6587" y="3263"/>
                </a:lnTo>
                <a:close/>
                <a:moveTo>
                  <a:pt x="4800" y="3263"/>
                </a:moveTo>
                <a:lnTo>
                  <a:pt x="5422" y="3263"/>
                </a:lnTo>
                <a:cubicBezTo>
                  <a:pt x="5422" y="2107"/>
                  <a:pt x="4480" y="1165"/>
                  <a:pt x="3324" y="1165"/>
                </a:cubicBezTo>
                <a:lnTo>
                  <a:pt x="3324" y="1787"/>
                </a:lnTo>
                <a:cubicBezTo>
                  <a:pt x="3719" y="1787"/>
                  <a:pt x="4090" y="1940"/>
                  <a:pt x="4368" y="2219"/>
                </a:cubicBezTo>
                <a:cubicBezTo>
                  <a:pt x="4647" y="2497"/>
                  <a:pt x="4800" y="2868"/>
                  <a:pt x="4800" y="3263"/>
                </a:cubicBezTo>
                <a:close/>
              </a:path>
            </a:pathLst>
          </a:custGeom>
          <a:solidFill>
            <a:srgbClr val="EA5151"/>
          </a:solidFill>
          <a:ln>
            <a:noFill/>
          </a:ln>
        </p:spPr>
      </p:sp>
      <p:sp>
        <p:nvSpPr>
          <p:cNvPr id="34" name="airplane-pointing-up_18565">
            <a:extLst>
              <a:ext uri="{FF2B5EF4-FFF2-40B4-BE49-F238E27FC236}">
                <a16:creationId xmlns:a16="http://schemas.microsoft.com/office/drawing/2014/main" xmlns="" id="{016A0106-D60D-4564-A20F-05A90B082B15}"/>
              </a:ext>
            </a:extLst>
          </p:cNvPr>
          <p:cNvSpPr>
            <a:spLocks noChangeAspect="1"/>
          </p:cNvSpPr>
          <p:nvPr/>
        </p:nvSpPr>
        <p:spPr bwMode="auto">
          <a:xfrm>
            <a:off x="8750254" y="2227186"/>
            <a:ext cx="609401" cy="609685"/>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rgbClr val="EA5151"/>
          </a:solidFill>
          <a:ln>
            <a:noFill/>
          </a:ln>
        </p:spPr>
      </p:sp>
      <p:sp>
        <p:nvSpPr>
          <p:cNvPr id="35" name="data-pie-chart_72876">
            <a:extLst>
              <a:ext uri="{FF2B5EF4-FFF2-40B4-BE49-F238E27FC236}">
                <a16:creationId xmlns:a16="http://schemas.microsoft.com/office/drawing/2014/main" xmlns="" id="{2D725B1D-E42C-40E7-A3D0-0D8021B90F33}"/>
              </a:ext>
            </a:extLst>
          </p:cNvPr>
          <p:cNvSpPr>
            <a:spLocks noChangeAspect="1"/>
          </p:cNvSpPr>
          <p:nvPr/>
        </p:nvSpPr>
        <p:spPr bwMode="auto">
          <a:xfrm>
            <a:off x="2918484" y="2228063"/>
            <a:ext cx="609685" cy="608808"/>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EA5151"/>
          </a:solidFill>
          <a:ln>
            <a:noFill/>
          </a:ln>
        </p:spPr>
      </p:sp>
      <p:sp>
        <p:nvSpPr>
          <p:cNvPr id="36" name="bar-graph-with-dollar-sign_66590">
            <a:extLst>
              <a:ext uri="{FF2B5EF4-FFF2-40B4-BE49-F238E27FC236}">
                <a16:creationId xmlns:a16="http://schemas.microsoft.com/office/drawing/2014/main" xmlns="" id="{3308389B-6682-4074-9C7A-D2C26502D81D}"/>
              </a:ext>
            </a:extLst>
          </p:cNvPr>
          <p:cNvSpPr>
            <a:spLocks noChangeAspect="1"/>
          </p:cNvSpPr>
          <p:nvPr/>
        </p:nvSpPr>
        <p:spPr bwMode="auto">
          <a:xfrm>
            <a:off x="10784042" y="2227186"/>
            <a:ext cx="609685" cy="60874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rgbClr val="EA5151"/>
          </a:solidFill>
          <a:ln>
            <a:noFill/>
          </a:ln>
        </p:spPr>
      </p:sp>
      <p:sp>
        <p:nvSpPr>
          <p:cNvPr id="37" name="id-card_149785">
            <a:extLst>
              <a:ext uri="{FF2B5EF4-FFF2-40B4-BE49-F238E27FC236}">
                <a16:creationId xmlns:a16="http://schemas.microsoft.com/office/drawing/2014/main" xmlns="" id="{0C027D0F-E431-4038-9791-5026B68AB8EB}"/>
              </a:ext>
            </a:extLst>
          </p:cNvPr>
          <p:cNvSpPr>
            <a:spLocks noChangeAspect="1"/>
          </p:cNvSpPr>
          <p:nvPr/>
        </p:nvSpPr>
        <p:spPr bwMode="auto">
          <a:xfrm>
            <a:off x="6805493" y="2390886"/>
            <a:ext cx="609685" cy="445985"/>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rgbClr val="EA5151"/>
          </a:solidFill>
          <a:ln>
            <a:noFill/>
          </a:ln>
        </p:spPr>
      </p:sp>
      <p:sp>
        <p:nvSpPr>
          <p:cNvPr id="38" name="chat-speech_73039">
            <a:extLst>
              <a:ext uri="{FF2B5EF4-FFF2-40B4-BE49-F238E27FC236}">
                <a16:creationId xmlns:a16="http://schemas.microsoft.com/office/drawing/2014/main" xmlns="" id="{7F34B44E-F831-47C4-85ED-06CB10975174}"/>
              </a:ext>
            </a:extLst>
          </p:cNvPr>
          <p:cNvSpPr>
            <a:spLocks noChangeAspect="1"/>
          </p:cNvSpPr>
          <p:nvPr/>
        </p:nvSpPr>
        <p:spPr bwMode="auto">
          <a:xfrm>
            <a:off x="7779972" y="2227186"/>
            <a:ext cx="578567" cy="609685"/>
          </a:xfrm>
          <a:custGeom>
            <a:avLst/>
            <a:gdLst>
              <a:gd name="connsiteX0" fmla="*/ 51233 w 574482"/>
              <a:gd name="connsiteY0" fmla="*/ 462228 h 605380"/>
              <a:gd name="connsiteX1" fmla="*/ 73507 w 574482"/>
              <a:gd name="connsiteY1" fmla="*/ 516817 h 605380"/>
              <a:gd name="connsiteX2" fmla="*/ 112224 w 574482"/>
              <a:gd name="connsiteY2" fmla="*/ 542775 h 605380"/>
              <a:gd name="connsiteX3" fmla="*/ 151036 w 574482"/>
              <a:gd name="connsiteY3" fmla="*/ 516721 h 605380"/>
              <a:gd name="connsiteX4" fmla="*/ 173310 w 574482"/>
              <a:gd name="connsiteY4" fmla="*/ 462228 h 605380"/>
              <a:gd name="connsiteX5" fmla="*/ 193672 w 574482"/>
              <a:gd name="connsiteY5" fmla="*/ 476066 h 605380"/>
              <a:gd name="connsiteX6" fmla="*/ 218049 w 574482"/>
              <a:gd name="connsiteY6" fmla="*/ 538957 h 605380"/>
              <a:gd name="connsiteX7" fmla="*/ 223307 w 574482"/>
              <a:gd name="connsiteY7" fmla="*/ 552605 h 605380"/>
              <a:gd name="connsiteX8" fmla="*/ 216902 w 574482"/>
              <a:gd name="connsiteY8" fmla="*/ 573123 h 605380"/>
              <a:gd name="connsiteX9" fmla="*/ 112224 w 574482"/>
              <a:gd name="connsiteY9" fmla="*/ 605380 h 605380"/>
              <a:gd name="connsiteX10" fmla="*/ 7641 w 574482"/>
              <a:gd name="connsiteY10" fmla="*/ 573123 h 605380"/>
              <a:gd name="connsiteX11" fmla="*/ 1141 w 574482"/>
              <a:gd name="connsiteY11" fmla="*/ 552605 h 605380"/>
              <a:gd name="connsiteX12" fmla="*/ 6399 w 574482"/>
              <a:gd name="connsiteY12" fmla="*/ 538957 h 605380"/>
              <a:gd name="connsiteX13" fmla="*/ 28386 w 574482"/>
              <a:gd name="connsiteY13" fmla="*/ 482651 h 605380"/>
              <a:gd name="connsiteX14" fmla="*/ 51233 w 574482"/>
              <a:gd name="connsiteY14" fmla="*/ 462228 h 605380"/>
              <a:gd name="connsiteX15" fmla="*/ 400439 w 574482"/>
              <a:gd name="connsiteY15" fmla="*/ 408573 h 605380"/>
              <a:gd name="connsiteX16" fmla="*/ 460477 w 574482"/>
              <a:gd name="connsiteY16" fmla="*/ 459084 h 605380"/>
              <a:gd name="connsiteX17" fmla="*/ 520514 w 574482"/>
              <a:gd name="connsiteY17" fmla="*/ 408573 h 605380"/>
              <a:gd name="connsiteX18" fmla="*/ 548621 w 574482"/>
              <a:gd name="connsiteY18" fmla="*/ 430534 h 605380"/>
              <a:gd name="connsiteX19" fmla="*/ 568028 w 574482"/>
              <a:gd name="connsiteY19" fmla="*/ 481619 h 605380"/>
              <a:gd name="connsiteX20" fmla="*/ 573286 w 574482"/>
              <a:gd name="connsiteY20" fmla="*/ 495274 h 605380"/>
              <a:gd name="connsiteX21" fmla="*/ 566211 w 574482"/>
              <a:gd name="connsiteY21" fmla="*/ 516949 h 605380"/>
              <a:gd name="connsiteX22" fmla="*/ 460477 w 574482"/>
              <a:gd name="connsiteY22" fmla="*/ 548363 h 605380"/>
              <a:gd name="connsiteX23" fmla="*/ 354742 w 574482"/>
              <a:gd name="connsiteY23" fmla="*/ 516949 h 605380"/>
              <a:gd name="connsiteX24" fmla="*/ 347667 w 574482"/>
              <a:gd name="connsiteY24" fmla="*/ 495274 h 605380"/>
              <a:gd name="connsiteX25" fmla="*/ 352925 w 574482"/>
              <a:gd name="connsiteY25" fmla="*/ 481619 h 605380"/>
              <a:gd name="connsiteX26" fmla="*/ 372619 w 574482"/>
              <a:gd name="connsiteY26" fmla="*/ 430439 h 605380"/>
              <a:gd name="connsiteX27" fmla="*/ 400439 w 574482"/>
              <a:gd name="connsiteY27" fmla="*/ 408573 h 605380"/>
              <a:gd name="connsiteX28" fmla="*/ 112403 w 574482"/>
              <a:gd name="connsiteY28" fmla="*/ 340368 h 605380"/>
              <a:gd name="connsiteX29" fmla="*/ 70064 w 574482"/>
              <a:gd name="connsiteY29" fmla="*/ 369196 h 605380"/>
              <a:gd name="connsiteX30" fmla="*/ 112211 w 574482"/>
              <a:gd name="connsiteY30" fmla="*/ 429716 h 605380"/>
              <a:gd name="connsiteX31" fmla="*/ 154454 w 574482"/>
              <a:gd name="connsiteY31" fmla="*/ 368146 h 605380"/>
              <a:gd name="connsiteX32" fmla="*/ 112403 w 574482"/>
              <a:gd name="connsiteY32" fmla="*/ 340368 h 605380"/>
              <a:gd name="connsiteX33" fmla="*/ 112211 w 574482"/>
              <a:gd name="connsiteY33" fmla="*/ 275840 h 605380"/>
              <a:gd name="connsiteX34" fmla="*/ 183700 w 574482"/>
              <a:gd name="connsiteY34" fmla="*/ 367287 h 605380"/>
              <a:gd name="connsiteX35" fmla="*/ 203579 w 574482"/>
              <a:gd name="connsiteY35" fmla="*/ 415015 h 605380"/>
              <a:gd name="connsiteX36" fmla="*/ 204343 w 574482"/>
              <a:gd name="connsiteY36" fmla="*/ 425420 h 605380"/>
              <a:gd name="connsiteX37" fmla="*/ 195455 w 574482"/>
              <a:gd name="connsiteY37" fmla="*/ 430861 h 605380"/>
              <a:gd name="connsiteX38" fmla="*/ 151970 w 574482"/>
              <a:gd name="connsiteY38" fmla="*/ 430861 h 605380"/>
              <a:gd name="connsiteX39" fmla="*/ 141839 w 574482"/>
              <a:gd name="connsiteY39" fmla="*/ 439930 h 605380"/>
              <a:gd name="connsiteX40" fmla="*/ 141839 w 574482"/>
              <a:gd name="connsiteY40" fmla="*/ 461312 h 605380"/>
              <a:gd name="connsiteX41" fmla="*/ 151396 w 574482"/>
              <a:gd name="connsiteY41" fmla="*/ 461312 h 605380"/>
              <a:gd name="connsiteX42" fmla="*/ 131899 w 574482"/>
              <a:gd name="connsiteY42" fmla="*/ 509041 h 605380"/>
              <a:gd name="connsiteX43" fmla="*/ 92619 w 574482"/>
              <a:gd name="connsiteY43" fmla="*/ 509041 h 605380"/>
              <a:gd name="connsiteX44" fmla="*/ 73027 w 574482"/>
              <a:gd name="connsiteY44" fmla="*/ 461312 h 605380"/>
              <a:gd name="connsiteX45" fmla="*/ 82584 w 574482"/>
              <a:gd name="connsiteY45" fmla="*/ 461312 h 605380"/>
              <a:gd name="connsiteX46" fmla="*/ 82584 w 574482"/>
              <a:gd name="connsiteY46" fmla="*/ 439930 h 605380"/>
              <a:gd name="connsiteX47" fmla="*/ 72453 w 574482"/>
              <a:gd name="connsiteY47" fmla="*/ 430861 h 605380"/>
              <a:gd name="connsiteX48" fmla="*/ 29064 w 574482"/>
              <a:gd name="connsiteY48" fmla="*/ 430861 h 605380"/>
              <a:gd name="connsiteX49" fmla="*/ 20175 w 574482"/>
              <a:gd name="connsiteY49" fmla="*/ 425420 h 605380"/>
              <a:gd name="connsiteX50" fmla="*/ 20940 w 574482"/>
              <a:gd name="connsiteY50" fmla="*/ 415015 h 605380"/>
              <a:gd name="connsiteX51" fmla="*/ 40819 w 574482"/>
              <a:gd name="connsiteY51" fmla="*/ 367669 h 605380"/>
              <a:gd name="connsiteX52" fmla="*/ 112211 w 574482"/>
              <a:gd name="connsiteY52" fmla="*/ 275840 h 605380"/>
              <a:gd name="connsiteX53" fmla="*/ 460476 w 574482"/>
              <a:gd name="connsiteY53" fmla="*/ 241559 h 605380"/>
              <a:gd name="connsiteX54" fmla="*/ 415719 w 574482"/>
              <a:gd name="connsiteY54" fmla="*/ 308667 h 605380"/>
              <a:gd name="connsiteX55" fmla="*/ 460476 w 574482"/>
              <a:gd name="connsiteY55" fmla="*/ 375776 h 605380"/>
              <a:gd name="connsiteX56" fmla="*/ 505233 w 574482"/>
              <a:gd name="connsiteY56" fmla="*/ 308667 h 605380"/>
              <a:gd name="connsiteX57" fmla="*/ 460476 w 574482"/>
              <a:gd name="connsiteY57" fmla="*/ 241559 h 605380"/>
              <a:gd name="connsiteX58" fmla="*/ 460476 w 574482"/>
              <a:gd name="connsiteY58" fmla="*/ 220940 h 605380"/>
              <a:gd name="connsiteX59" fmla="*/ 525890 w 574482"/>
              <a:gd name="connsiteY59" fmla="*/ 308667 h 605380"/>
              <a:gd name="connsiteX60" fmla="*/ 491462 w 574482"/>
              <a:gd name="connsiteY60" fmla="*/ 385513 h 605380"/>
              <a:gd name="connsiteX61" fmla="*/ 491462 w 574482"/>
              <a:gd name="connsiteY61" fmla="*/ 408327 h 605380"/>
              <a:gd name="connsiteX62" fmla="*/ 498921 w 574482"/>
              <a:gd name="connsiteY62" fmla="*/ 408327 h 605380"/>
              <a:gd name="connsiteX63" fmla="*/ 460476 w 574482"/>
              <a:gd name="connsiteY63" fmla="*/ 438493 h 605380"/>
              <a:gd name="connsiteX64" fmla="*/ 422031 w 574482"/>
              <a:gd name="connsiteY64" fmla="*/ 408327 h 605380"/>
              <a:gd name="connsiteX65" fmla="*/ 429490 w 574482"/>
              <a:gd name="connsiteY65" fmla="*/ 408327 h 605380"/>
              <a:gd name="connsiteX66" fmla="*/ 429490 w 574482"/>
              <a:gd name="connsiteY66" fmla="*/ 385513 h 605380"/>
              <a:gd name="connsiteX67" fmla="*/ 395062 w 574482"/>
              <a:gd name="connsiteY67" fmla="*/ 308667 h 605380"/>
              <a:gd name="connsiteX68" fmla="*/ 460476 w 574482"/>
              <a:gd name="connsiteY68" fmla="*/ 220940 h 605380"/>
              <a:gd name="connsiteX69" fmla="*/ 254663 w 574482"/>
              <a:gd name="connsiteY69" fmla="*/ 132017 h 605380"/>
              <a:gd name="connsiteX70" fmla="*/ 238217 w 574482"/>
              <a:gd name="connsiteY70" fmla="*/ 148428 h 605380"/>
              <a:gd name="connsiteX71" fmla="*/ 254663 w 574482"/>
              <a:gd name="connsiteY71" fmla="*/ 164839 h 605380"/>
              <a:gd name="connsiteX72" fmla="*/ 271110 w 574482"/>
              <a:gd name="connsiteY72" fmla="*/ 148428 h 605380"/>
              <a:gd name="connsiteX73" fmla="*/ 254663 w 574482"/>
              <a:gd name="connsiteY73" fmla="*/ 132017 h 605380"/>
              <a:gd name="connsiteX74" fmla="*/ 204081 w 574482"/>
              <a:gd name="connsiteY74" fmla="*/ 132017 h 605380"/>
              <a:gd name="connsiteX75" fmla="*/ 187635 w 574482"/>
              <a:gd name="connsiteY75" fmla="*/ 148428 h 605380"/>
              <a:gd name="connsiteX76" fmla="*/ 204081 w 574482"/>
              <a:gd name="connsiteY76" fmla="*/ 164839 h 605380"/>
              <a:gd name="connsiteX77" fmla="*/ 220527 w 574482"/>
              <a:gd name="connsiteY77" fmla="*/ 148428 h 605380"/>
              <a:gd name="connsiteX78" fmla="*/ 204081 w 574482"/>
              <a:gd name="connsiteY78" fmla="*/ 132017 h 605380"/>
              <a:gd name="connsiteX79" fmla="*/ 153499 w 574482"/>
              <a:gd name="connsiteY79" fmla="*/ 132017 h 605380"/>
              <a:gd name="connsiteX80" fmla="*/ 137148 w 574482"/>
              <a:gd name="connsiteY80" fmla="*/ 148428 h 605380"/>
              <a:gd name="connsiteX81" fmla="*/ 153499 w 574482"/>
              <a:gd name="connsiteY81" fmla="*/ 164839 h 605380"/>
              <a:gd name="connsiteX82" fmla="*/ 169945 w 574482"/>
              <a:gd name="connsiteY82" fmla="*/ 148428 h 605380"/>
              <a:gd name="connsiteX83" fmla="*/ 153499 w 574482"/>
              <a:gd name="connsiteY83" fmla="*/ 132017 h 605380"/>
              <a:gd name="connsiteX84" fmla="*/ 141546 w 574482"/>
              <a:gd name="connsiteY84" fmla="*/ 80303 h 605380"/>
              <a:gd name="connsiteX85" fmla="*/ 266711 w 574482"/>
              <a:gd name="connsiteY85" fmla="*/ 80303 h 605380"/>
              <a:gd name="connsiteX86" fmla="*/ 297118 w 574482"/>
              <a:gd name="connsiteY86" fmla="*/ 110740 h 605380"/>
              <a:gd name="connsiteX87" fmla="*/ 297118 w 574482"/>
              <a:gd name="connsiteY87" fmla="*/ 186116 h 605380"/>
              <a:gd name="connsiteX88" fmla="*/ 266711 w 574482"/>
              <a:gd name="connsiteY88" fmla="*/ 216553 h 605380"/>
              <a:gd name="connsiteX89" fmla="*/ 143841 w 574482"/>
              <a:gd name="connsiteY89" fmla="*/ 216553 h 605380"/>
              <a:gd name="connsiteX90" fmla="*/ 96797 w 574482"/>
              <a:gd name="connsiteY90" fmla="*/ 232392 h 605380"/>
              <a:gd name="connsiteX91" fmla="*/ 95841 w 574482"/>
              <a:gd name="connsiteY91" fmla="*/ 232583 h 605380"/>
              <a:gd name="connsiteX92" fmla="*/ 93928 w 574482"/>
              <a:gd name="connsiteY92" fmla="*/ 231724 h 605380"/>
              <a:gd name="connsiteX93" fmla="*/ 93259 w 574482"/>
              <a:gd name="connsiteY93" fmla="*/ 228862 h 605380"/>
              <a:gd name="connsiteX94" fmla="*/ 111044 w 574482"/>
              <a:gd name="connsiteY94" fmla="*/ 176384 h 605380"/>
              <a:gd name="connsiteX95" fmla="*/ 111044 w 574482"/>
              <a:gd name="connsiteY95" fmla="*/ 110740 h 605380"/>
              <a:gd name="connsiteX96" fmla="*/ 141546 w 574482"/>
              <a:gd name="connsiteY96" fmla="*/ 80303 h 605380"/>
              <a:gd name="connsiteX97" fmla="*/ 403107 w 574482"/>
              <a:gd name="connsiteY97" fmla="*/ 69789 h 605380"/>
              <a:gd name="connsiteX98" fmla="*/ 421948 w 574482"/>
              <a:gd name="connsiteY98" fmla="*/ 88595 h 605380"/>
              <a:gd name="connsiteX99" fmla="*/ 403107 w 574482"/>
              <a:gd name="connsiteY99" fmla="*/ 107401 h 605380"/>
              <a:gd name="connsiteX100" fmla="*/ 384266 w 574482"/>
              <a:gd name="connsiteY100" fmla="*/ 88595 h 605380"/>
              <a:gd name="connsiteX101" fmla="*/ 403107 w 574482"/>
              <a:gd name="connsiteY101" fmla="*/ 69789 h 605380"/>
              <a:gd name="connsiteX102" fmla="*/ 345068 w 574482"/>
              <a:gd name="connsiteY102" fmla="*/ 69789 h 605380"/>
              <a:gd name="connsiteX103" fmla="*/ 363945 w 574482"/>
              <a:gd name="connsiteY103" fmla="*/ 88595 h 605380"/>
              <a:gd name="connsiteX104" fmla="*/ 345068 w 574482"/>
              <a:gd name="connsiteY104" fmla="*/ 107401 h 605380"/>
              <a:gd name="connsiteX105" fmla="*/ 326191 w 574482"/>
              <a:gd name="connsiteY105" fmla="*/ 88595 h 605380"/>
              <a:gd name="connsiteX106" fmla="*/ 345068 w 574482"/>
              <a:gd name="connsiteY106" fmla="*/ 69789 h 605380"/>
              <a:gd name="connsiteX107" fmla="*/ 273203 w 574482"/>
              <a:gd name="connsiteY107" fmla="*/ 0 h 605380"/>
              <a:gd name="connsiteX108" fmla="*/ 416875 w 574482"/>
              <a:gd name="connsiteY108" fmla="*/ 0 h 605380"/>
              <a:gd name="connsiteX109" fmla="*/ 462185 w 574482"/>
              <a:gd name="connsiteY109" fmla="*/ 45234 h 605380"/>
              <a:gd name="connsiteX110" fmla="*/ 462185 w 574482"/>
              <a:gd name="connsiteY110" fmla="*/ 119002 h 605380"/>
              <a:gd name="connsiteX111" fmla="*/ 482068 w 574482"/>
              <a:gd name="connsiteY111" fmla="*/ 177691 h 605380"/>
              <a:gd name="connsiteX112" fmla="*/ 478818 w 574482"/>
              <a:gd name="connsiteY112" fmla="*/ 191624 h 605380"/>
              <a:gd name="connsiteX113" fmla="*/ 469259 w 574482"/>
              <a:gd name="connsiteY113" fmla="*/ 195537 h 605380"/>
              <a:gd name="connsiteX114" fmla="*/ 464957 w 574482"/>
              <a:gd name="connsiteY114" fmla="*/ 194773 h 605380"/>
              <a:gd name="connsiteX115" fmla="*/ 412478 w 574482"/>
              <a:gd name="connsiteY115" fmla="*/ 177119 h 605380"/>
              <a:gd name="connsiteX116" fmla="*/ 317844 w 574482"/>
              <a:gd name="connsiteY116" fmla="*/ 177119 h 605380"/>
              <a:gd name="connsiteX117" fmla="*/ 317844 w 574482"/>
              <a:gd name="connsiteY117" fmla="*/ 156601 h 605380"/>
              <a:gd name="connsiteX118" fmla="*/ 417544 w 574482"/>
              <a:gd name="connsiteY118" fmla="*/ 156983 h 605380"/>
              <a:gd name="connsiteX119" fmla="*/ 457788 w 574482"/>
              <a:gd name="connsiteY119" fmla="*/ 170534 h 605380"/>
              <a:gd name="connsiteX120" fmla="*/ 441442 w 574482"/>
              <a:gd name="connsiteY120" fmla="*/ 120624 h 605380"/>
              <a:gd name="connsiteX121" fmla="*/ 441442 w 574482"/>
              <a:gd name="connsiteY121" fmla="*/ 45234 h 605380"/>
              <a:gd name="connsiteX122" fmla="*/ 416875 w 574482"/>
              <a:gd name="connsiteY122" fmla="*/ 20708 h 605380"/>
              <a:gd name="connsiteX123" fmla="*/ 273203 w 574482"/>
              <a:gd name="connsiteY123" fmla="*/ 20708 h 605380"/>
              <a:gd name="connsiteX124" fmla="*/ 248636 w 574482"/>
              <a:gd name="connsiteY124" fmla="*/ 45234 h 605380"/>
              <a:gd name="connsiteX125" fmla="*/ 248636 w 574482"/>
              <a:gd name="connsiteY125" fmla="*/ 59548 h 605380"/>
              <a:gd name="connsiteX126" fmla="*/ 227893 w 574482"/>
              <a:gd name="connsiteY126" fmla="*/ 59548 h 605380"/>
              <a:gd name="connsiteX127" fmla="*/ 227893 w 574482"/>
              <a:gd name="connsiteY127" fmla="*/ 45234 h 605380"/>
              <a:gd name="connsiteX128" fmla="*/ 273203 w 574482"/>
              <a:gd name="connsiteY128" fmla="*/ 0 h 6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4482" h="605380">
                <a:moveTo>
                  <a:pt x="51233" y="462228"/>
                </a:moveTo>
                <a:lnTo>
                  <a:pt x="73507" y="516817"/>
                </a:lnTo>
                <a:cubicBezTo>
                  <a:pt x="79912" y="532563"/>
                  <a:pt x="95208" y="542775"/>
                  <a:pt x="112224" y="542775"/>
                </a:cubicBezTo>
                <a:cubicBezTo>
                  <a:pt x="129336" y="542775"/>
                  <a:pt x="144535" y="532563"/>
                  <a:pt x="151036" y="516721"/>
                </a:cubicBezTo>
                <a:lnTo>
                  <a:pt x="173310" y="462228"/>
                </a:lnTo>
                <a:cubicBezTo>
                  <a:pt x="182296" y="462132"/>
                  <a:pt x="190421" y="467667"/>
                  <a:pt x="193672" y="476066"/>
                </a:cubicBezTo>
                <a:lnTo>
                  <a:pt x="218049" y="538957"/>
                </a:lnTo>
                <a:lnTo>
                  <a:pt x="223307" y="552605"/>
                </a:lnTo>
                <a:cubicBezTo>
                  <a:pt x="226270" y="560049"/>
                  <a:pt x="223498" y="568638"/>
                  <a:pt x="216902" y="573123"/>
                </a:cubicBezTo>
                <a:cubicBezTo>
                  <a:pt x="186980" y="593451"/>
                  <a:pt x="151036" y="605380"/>
                  <a:pt x="112224" y="605380"/>
                </a:cubicBezTo>
                <a:cubicBezTo>
                  <a:pt x="73507" y="605380"/>
                  <a:pt x="37468" y="593451"/>
                  <a:pt x="7641" y="573123"/>
                </a:cubicBezTo>
                <a:cubicBezTo>
                  <a:pt x="950" y="568638"/>
                  <a:pt x="-1727" y="560144"/>
                  <a:pt x="1141" y="552605"/>
                </a:cubicBezTo>
                <a:lnTo>
                  <a:pt x="6399" y="538957"/>
                </a:lnTo>
                <a:lnTo>
                  <a:pt x="28386" y="482651"/>
                </a:lnTo>
                <a:cubicBezTo>
                  <a:pt x="32305" y="472630"/>
                  <a:pt x="40813" y="464995"/>
                  <a:pt x="51233" y="462228"/>
                </a:cubicBezTo>
                <a:close/>
                <a:moveTo>
                  <a:pt x="400439" y="408573"/>
                </a:moveTo>
                <a:cubicBezTo>
                  <a:pt x="405506" y="437218"/>
                  <a:pt x="430458" y="459084"/>
                  <a:pt x="460477" y="459084"/>
                </a:cubicBezTo>
                <a:cubicBezTo>
                  <a:pt x="490495" y="459084"/>
                  <a:pt x="515447" y="437123"/>
                  <a:pt x="520514" y="408573"/>
                </a:cubicBezTo>
                <a:cubicBezTo>
                  <a:pt x="533229" y="410101"/>
                  <a:pt x="544032" y="418599"/>
                  <a:pt x="548621" y="430534"/>
                </a:cubicBezTo>
                <a:lnTo>
                  <a:pt x="568028" y="481619"/>
                </a:lnTo>
                <a:lnTo>
                  <a:pt x="573286" y="495274"/>
                </a:lnTo>
                <a:cubicBezTo>
                  <a:pt x="576345" y="503199"/>
                  <a:pt x="573381" y="512270"/>
                  <a:pt x="566211" y="516949"/>
                </a:cubicBezTo>
                <a:cubicBezTo>
                  <a:pt x="535715" y="536714"/>
                  <a:pt x="499482" y="548363"/>
                  <a:pt x="460477" y="548363"/>
                </a:cubicBezTo>
                <a:cubicBezTo>
                  <a:pt x="421567" y="548363"/>
                  <a:pt x="385238" y="536714"/>
                  <a:pt x="354742" y="516949"/>
                </a:cubicBezTo>
                <a:cubicBezTo>
                  <a:pt x="347572" y="512270"/>
                  <a:pt x="344608" y="503199"/>
                  <a:pt x="347667" y="495274"/>
                </a:cubicBezTo>
                <a:lnTo>
                  <a:pt x="352925" y="481619"/>
                </a:lnTo>
                <a:lnTo>
                  <a:pt x="372619" y="430439"/>
                </a:lnTo>
                <a:cubicBezTo>
                  <a:pt x="377208" y="418599"/>
                  <a:pt x="387820" y="410196"/>
                  <a:pt x="400439" y="408573"/>
                </a:cubicBezTo>
                <a:close/>
                <a:moveTo>
                  <a:pt x="112403" y="340368"/>
                </a:moveTo>
                <a:cubicBezTo>
                  <a:pt x="89274" y="340368"/>
                  <a:pt x="70733" y="353255"/>
                  <a:pt x="70064" y="369196"/>
                </a:cubicBezTo>
                <a:cubicBezTo>
                  <a:pt x="71307" y="402320"/>
                  <a:pt x="90039" y="429716"/>
                  <a:pt x="112211" y="429716"/>
                </a:cubicBezTo>
                <a:cubicBezTo>
                  <a:pt x="134767" y="429716"/>
                  <a:pt x="153594" y="401747"/>
                  <a:pt x="154454" y="368146"/>
                </a:cubicBezTo>
                <a:cubicBezTo>
                  <a:pt x="153021" y="352778"/>
                  <a:pt x="135053" y="340368"/>
                  <a:pt x="112403" y="340368"/>
                </a:cubicBezTo>
                <a:close/>
                <a:moveTo>
                  <a:pt x="112211" y="275840"/>
                </a:moveTo>
                <a:cubicBezTo>
                  <a:pt x="168121" y="275840"/>
                  <a:pt x="182457" y="359078"/>
                  <a:pt x="183700" y="367287"/>
                </a:cubicBezTo>
                <a:cubicBezTo>
                  <a:pt x="185898" y="382751"/>
                  <a:pt x="193639" y="401079"/>
                  <a:pt x="203579" y="415015"/>
                </a:cubicBezTo>
                <a:cubicBezTo>
                  <a:pt x="205777" y="418070"/>
                  <a:pt x="206159" y="422079"/>
                  <a:pt x="204343" y="425420"/>
                </a:cubicBezTo>
                <a:cubicBezTo>
                  <a:pt x="202623" y="428761"/>
                  <a:pt x="199182" y="430861"/>
                  <a:pt x="195455" y="430861"/>
                </a:cubicBezTo>
                <a:lnTo>
                  <a:pt x="151970" y="430861"/>
                </a:lnTo>
                <a:cubicBezTo>
                  <a:pt x="148816" y="434298"/>
                  <a:pt x="145471" y="437352"/>
                  <a:pt x="141839" y="439930"/>
                </a:cubicBezTo>
                <a:lnTo>
                  <a:pt x="141839" y="461312"/>
                </a:lnTo>
                <a:lnTo>
                  <a:pt x="151396" y="461312"/>
                </a:lnTo>
                <a:lnTo>
                  <a:pt x="131899" y="509041"/>
                </a:lnTo>
                <a:cubicBezTo>
                  <a:pt x="125305" y="525077"/>
                  <a:pt x="99214" y="524982"/>
                  <a:pt x="92619" y="509041"/>
                </a:cubicBezTo>
                <a:lnTo>
                  <a:pt x="73027" y="461312"/>
                </a:lnTo>
                <a:lnTo>
                  <a:pt x="82584" y="461312"/>
                </a:lnTo>
                <a:lnTo>
                  <a:pt x="82584" y="439930"/>
                </a:lnTo>
                <a:cubicBezTo>
                  <a:pt x="79048" y="437352"/>
                  <a:pt x="75607" y="434298"/>
                  <a:pt x="72453" y="430861"/>
                </a:cubicBezTo>
                <a:lnTo>
                  <a:pt x="29064" y="430861"/>
                </a:lnTo>
                <a:cubicBezTo>
                  <a:pt x="25336" y="430861"/>
                  <a:pt x="21896" y="428761"/>
                  <a:pt x="20175" y="425420"/>
                </a:cubicBezTo>
                <a:cubicBezTo>
                  <a:pt x="18455" y="422079"/>
                  <a:pt x="18742" y="418070"/>
                  <a:pt x="20940" y="415015"/>
                </a:cubicBezTo>
                <a:cubicBezTo>
                  <a:pt x="30879" y="401174"/>
                  <a:pt x="40819" y="383133"/>
                  <a:pt x="40819" y="367669"/>
                </a:cubicBezTo>
                <a:cubicBezTo>
                  <a:pt x="40819" y="343996"/>
                  <a:pt x="61558" y="275840"/>
                  <a:pt x="112211" y="275840"/>
                </a:cubicBezTo>
                <a:close/>
                <a:moveTo>
                  <a:pt x="460476" y="241559"/>
                </a:moveTo>
                <a:cubicBezTo>
                  <a:pt x="436280" y="241559"/>
                  <a:pt x="415719" y="272297"/>
                  <a:pt x="415719" y="308667"/>
                </a:cubicBezTo>
                <a:cubicBezTo>
                  <a:pt x="415719" y="345038"/>
                  <a:pt x="436280" y="375776"/>
                  <a:pt x="460476" y="375776"/>
                </a:cubicBezTo>
                <a:cubicBezTo>
                  <a:pt x="484672" y="375776"/>
                  <a:pt x="505233" y="345038"/>
                  <a:pt x="505233" y="308667"/>
                </a:cubicBezTo>
                <a:cubicBezTo>
                  <a:pt x="505233" y="272297"/>
                  <a:pt x="484672" y="241559"/>
                  <a:pt x="460476" y="241559"/>
                </a:cubicBezTo>
                <a:close/>
                <a:moveTo>
                  <a:pt x="460476" y="220940"/>
                </a:moveTo>
                <a:cubicBezTo>
                  <a:pt x="496530" y="220940"/>
                  <a:pt x="525890" y="260269"/>
                  <a:pt x="525890" y="308667"/>
                </a:cubicBezTo>
                <a:cubicBezTo>
                  <a:pt x="525890" y="341887"/>
                  <a:pt x="511832" y="370621"/>
                  <a:pt x="491462" y="385513"/>
                </a:cubicBezTo>
                <a:lnTo>
                  <a:pt x="491462" y="408327"/>
                </a:lnTo>
                <a:lnTo>
                  <a:pt x="498921" y="408327"/>
                </a:lnTo>
                <a:cubicBezTo>
                  <a:pt x="494235" y="425510"/>
                  <a:pt x="479220" y="438493"/>
                  <a:pt x="460476" y="438493"/>
                </a:cubicBezTo>
                <a:cubicBezTo>
                  <a:pt x="441732" y="438493"/>
                  <a:pt x="426717" y="425510"/>
                  <a:pt x="422031" y="408327"/>
                </a:cubicBezTo>
                <a:lnTo>
                  <a:pt x="429490" y="408327"/>
                </a:lnTo>
                <a:lnTo>
                  <a:pt x="429490" y="385513"/>
                </a:lnTo>
                <a:cubicBezTo>
                  <a:pt x="409120" y="370621"/>
                  <a:pt x="395062" y="341887"/>
                  <a:pt x="395062" y="308667"/>
                </a:cubicBezTo>
                <a:cubicBezTo>
                  <a:pt x="395062" y="260269"/>
                  <a:pt x="424422" y="220940"/>
                  <a:pt x="460476" y="220940"/>
                </a:cubicBezTo>
                <a:close/>
                <a:moveTo>
                  <a:pt x="254663" y="132017"/>
                </a:moveTo>
                <a:cubicBezTo>
                  <a:pt x="245580" y="132017"/>
                  <a:pt x="238217" y="139364"/>
                  <a:pt x="238217" y="148428"/>
                </a:cubicBezTo>
                <a:cubicBezTo>
                  <a:pt x="238217" y="157492"/>
                  <a:pt x="245580" y="164839"/>
                  <a:pt x="254663" y="164839"/>
                </a:cubicBezTo>
                <a:cubicBezTo>
                  <a:pt x="263747" y="164839"/>
                  <a:pt x="271110" y="157492"/>
                  <a:pt x="271110" y="148428"/>
                </a:cubicBezTo>
                <a:cubicBezTo>
                  <a:pt x="271110" y="139364"/>
                  <a:pt x="263747" y="132017"/>
                  <a:pt x="254663" y="132017"/>
                </a:cubicBezTo>
                <a:close/>
                <a:moveTo>
                  <a:pt x="204081" y="132017"/>
                </a:moveTo>
                <a:cubicBezTo>
                  <a:pt x="194997" y="132017"/>
                  <a:pt x="187635" y="139364"/>
                  <a:pt x="187635" y="148428"/>
                </a:cubicBezTo>
                <a:cubicBezTo>
                  <a:pt x="187635" y="157492"/>
                  <a:pt x="194997" y="164839"/>
                  <a:pt x="204081" y="164839"/>
                </a:cubicBezTo>
                <a:cubicBezTo>
                  <a:pt x="213165" y="164839"/>
                  <a:pt x="220527" y="157492"/>
                  <a:pt x="220527" y="148428"/>
                </a:cubicBezTo>
                <a:cubicBezTo>
                  <a:pt x="220527" y="139364"/>
                  <a:pt x="213165" y="132017"/>
                  <a:pt x="204081" y="132017"/>
                </a:cubicBezTo>
                <a:close/>
                <a:moveTo>
                  <a:pt x="153499" y="132017"/>
                </a:moveTo>
                <a:cubicBezTo>
                  <a:pt x="144511" y="132017"/>
                  <a:pt x="137148" y="139364"/>
                  <a:pt x="137148" y="148428"/>
                </a:cubicBezTo>
                <a:cubicBezTo>
                  <a:pt x="137148" y="157492"/>
                  <a:pt x="144511" y="164839"/>
                  <a:pt x="153499" y="164839"/>
                </a:cubicBezTo>
                <a:cubicBezTo>
                  <a:pt x="162583" y="164839"/>
                  <a:pt x="169945" y="157492"/>
                  <a:pt x="169945" y="148428"/>
                </a:cubicBezTo>
                <a:cubicBezTo>
                  <a:pt x="169945" y="139364"/>
                  <a:pt x="162583" y="132017"/>
                  <a:pt x="153499" y="132017"/>
                </a:cubicBezTo>
                <a:close/>
                <a:moveTo>
                  <a:pt x="141546" y="80303"/>
                </a:moveTo>
                <a:lnTo>
                  <a:pt x="266711" y="80303"/>
                </a:lnTo>
                <a:cubicBezTo>
                  <a:pt x="283540" y="80303"/>
                  <a:pt x="297118" y="93947"/>
                  <a:pt x="297118" y="110740"/>
                </a:cubicBezTo>
                <a:lnTo>
                  <a:pt x="297118" y="186116"/>
                </a:lnTo>
                <a:cubicBezTo>
                  <a:pt x="297118" y="202909"/>
                  <a:pt x="283540" y="216553"/>
                  <a:pt x="266711" y="216553"/>
                </a:cubicBezTo>
                <a:lnTo>
                  <a:pt x="143841" y="216553"/>
                </a:lnTo>
                <a:lnTo>
                  <a:pt x="96797" y="232392"/>
                </a:lnTo>
                <a:cubicBezTo>
                  <a:pt x="96510" y="232487"/>
                  <a:pt x="96223" y="232583"/>
                  <a:pt x="95841" y="232583"/>
                </a:cubicBezTo>
                <a:cubicBezTo>
                  <a:pt x="95171" y="232583"/>
                  <a:pt x="94406" y="232297"/>
                  <a:pt x="93928" y="231724"/>
                </a:cubicBezTo>
                <a:cubicBezTo>
                  <a:pt x="93163" y="230961"/>
                  <a:pt x="92972" y="229911"/>
                  <a:pt x="93259" y="228862"/>
                </a:cubicBezTo>
                <a:lnTo>
                  <a:pt x="111044" y="176384"/>
                </a:lnTo>
                <a:lnTo>
                  <a:pt x="111044" y="110740"/>
                </a:lnTo>
                <a:cubicBezTo>
                  <a:pt x="111044" y="93947"/>
                  <a:pt x="124717" y="80303"/>
                  <a:pt x="141546" y="80303"/>
                </a:cubicBezTo>
                <a:close/>
                <a:moveTo>
                  <a:pt x="403107" y="69789"/>
                </a:moveTo>
                <a:cubicBezTo>
                  <a:pt x="413513" y="69789"/>
                  <a:pt x="421948" y="78209"/>
                  <a:pt x="421948" y="88595"/>
                </a:cubicBezTo>
                <a:cubicBezTo>
                  <a:pt x="421948" y="98981"/>
                  <a:pt x="413513" y="107401"/>
                  <a:pt x="403107" y="107401"/>
                </a:cubicBezTo>
                <a:cubicBezTo>
                  <a:pt x="392701" y="107401"/>
                  <a:pt x="384266" y="98981"/>
                  <a:pt x="384266" y="88595"/>
                </a:cubicBezTo>
                <a:cubicBezTo>
                  <a:pt x="384266" y="78209"/>
                  <a:pt x="392701" y="69789"/>
                  <a:pt x="403107" y="69789"/>
                </a:cubicBezTo>
                <a:close/>
                <a:moveTo>
                  <a:pt x="345068" y="69789"/>
                </a:moveTo>
                <a:cubicBezTo>
                  <a:pt x="355493" y="69789"/>
                  <a:pt x="363945" y="78209"/>
                  <a:pt x="363945" y="88595"/>
                </a:cubicBezTo>
                <a:cubicBezTo>
                  <a:pt x="363945" y="98981"/>
                  <a:pt x="355493" y="107401"/>
                  <a:pt x="345068" y="107401"/>
                </a:cubicBezTo>
                <a:cubicBezTo>
                  <a:pt x="334643" y="107401"/>
                  <a:pt x="326191" y="98981"/>
                  <a:pt x="326191" y="88595"/>
                </a:cubicBezTo>
                <a:cubicBezTo>
                  <a:pt x="326191" y="78209"/>
                  <a:pt x="334643" y="69789"/>
                  <a:pt x="345068" y="69789"/>
                </a:cubicBezTo>
                <a:close/>
                <a:moveTo>
                  <a:pt x="273203" y="0"/>
                </a:moveTo>
                <a:lnTo>
                  <a:pt x="416875" y="0"/>
                </a:lnTo>
                <a:cubicBezTo>
                  <a:pt x="441920" y="0"/>
                  <a:pt x="462185" y="20326"/>
                  <a:pt x="462185" y="45234"/>
                </a:cubicBezTo>
                <a:lnTo>
                  <a:pt x="462185" y="119002"/>
                </a:lnTo>
                <a:lnTo>
                  <a:pt x="482068" y="177691"/>
                </a:lnTo>
                <a:cubicBezTo>
                  <a:pt x="483693" y="182558"/>
                  <a:pt x="482450" y="187998"/>
                  <a:pt x="478818" y="191624"/>
                </a:cubicBezTo>
                <a:cubicBezTo>
                  <a:pt x="476333" y="194010"/>
                  <a:pt x="472891" y="195537"/>
                  <a:pt x="469259" y="195537"/>
                </a:cubicBezTo>
                <a:lnTo>
                  <a:pt x="464957" y="194773"/>
                </a:lnTo>
                <a:lnTo>
                  <a:pt x="412478" y="177119"/>
                </a:lnTo>
                <a:lnTo>
                  <a:pt x="317844" y="177119"/>
                </a:lnTo>
                <a:lnTo>
                  <a:pt x="317844" y="156601"/>
                </a:lnTo>
                <a:lnTo>
                  <a:pt x="417544" y="156983"/>
                </a:lnTo>
                <a:lnTo>
                  <a:pt x="457788" y="170534"/>
                </a:lnTo>
                <a:lnTo>
                  <a:pt x="441442" y="120624"/>
                </a:lnTo>
                <a:lnTo>
                  <a:pt x="441442" y="45234"/>
                </a:lnTo>
                <a:cubicBezTo>
                  <a:pt x="441442" y="31683"/>
                  <a:pt x="430449" y="20708"/>
                  <a:pt x="416875" y="20708"/>
                </a:cubicBezTo>
                <a:lnTo>
                  <a:pt x="273203" y="20708"/>
                </a:lnTo>
                <a:cubicBezTo>
                  <a:pt x="259629" y="20708"/>
                  <a:pt x="248636" y="31683"/>
                  <a:pt x="248636" y="45234"/>
                </a:cubicBezTo>
                <a:lnTo>
                  <a:pt x="248636" y="59548"/>
                </a:lnTo>
                <a:lnTo>
                  <a:pt x="227893" y="59548"/>
                </a:lnTo>
                <a:lnTo>
                  <a:pt x="227893" y="45234"/>
                </a:lnTo>
                <a:cubicBezTo>
                  <a:pt x="227893" y="20326"/>
                  <a:pt x="248158" y="0"/>
                  <a:pt x="273203" y="0"/>
                </a:cubicBezTo>
                <a:close/>
              </a:path>
            </a:pathLst>
          </a:custGeom>
          <a:solidFill>
            <a:srgbClr val="EA5151"/>
          </a:solidFill>
          <a:ln>
            <a:noFill/>
          </a:ln>
        </p:spPr>
      </p:sp>
      <p:sp>
        <p:nvSpPr>
          <p:cNvPr id="39" name="play-button_68891">
            <a:extLst>
              <a:ext uri="{FF2B5EF4-FFF2-40B4-BE49-F238E27FC236}">
                <a16:creationId xmlns:a16="http://schemas.microsoft.com/office/drawing/2014/main" xmlns="" id="{ED738CF6-494B-4A24-B6A9-49935B4AD0B2}"/>
              </a:ext>
            </a:extLst>
          </p:cNvPr>
          <p:cNvSpPr>
            <a:spLocks noChangeAspect="1"/>
          </p:cNvSpPr>
          <p:nvPr/>
        </p:nvSpPr>
        <p:spPr bwMode="auto">
          <a:xfrm>
            <a:off x="5822668" y="2228111"/>
            <a:ext cx="609684" cy="608760"/>
          </a:xfrm>
          <a:custGeom>
            <a:avLst/>
            <a:gdLst>
              <a:gd name="T0" fmla="*/ 2600 w 5200"/>
              <a:gd name="T1" fmla="*/ 0 h 5200"/>
              <a:gd name="T2" fmla="*/ 0 w 5200"/>
              <a:gd name="T3" fmla="*/ 2600 h 5200"/>
              <a:gd name="T4" fmla="*/ 2600 w 5200"/>
              <a:gd name="T5" fmla="*/ 5200 h 5200"/>
              <a:gd name="T6" fmla="*/ 5200 w 5200"/>
              <a:gd name="T7" fmla="*/ 2600 h 5200"/>
              <a:gd name="T8" fmla="*/ 2600 w 5200"/>
              <a:gd name="T9" fmla="*/ 0 h 5200"/>
              <a:gd name="T10" fmla="*/ 3385 w 5200"/>
              <a:gd name="T11" fmla="*/ 2826 h 5200"/>
              <a:gd name="T12" fmla="*/ 2501 w 5200"/>
              <a:gd name="T13" fmla="*/ 3710 h 5200"/>
              <a:gd name="T14" fmla="*/ 2275 w 5200"/>
              <a:gd name="T15" fmla="*/ 3803 h 5200"/>
              <a:gd name="T16" fmla="*/ 2153 w 5200"/>
              <a:gd name="T17" fmla="*/ 3779 h 5200"/>
              <a:gd name="T18" fmla="*/ 1956 w 5200"/>
              <a:gd name="T19" fmla="*/ 3484 h 5200"/>
              <a:gd name="T20" fmla="*/ 1956 w 5200"/>
              <a:gd name="T21" fmla="*/ 1716 h 5200"/>
              <a:gd name="T22" fmla="*/ 2153 w 5200"/>
              <a:gd name="T23" fmla="*/ 1421 h 5200"/>
              <a:gd name="T24" fmla="*/ 2501 w 5200"/>
              <a:gd name="T25" fmla="*/ 1490 h 5200"/>
              <a:gd name="T26" fmla="*/ 3385 w 5200"/>
              <a:gd name="T27" fmla="*/ 2374 h 5200"/>
              <a:gd name="T28" fmla="*/ 3385 w 5200"/>
              <a:gd name="T29" fmla="*/ 282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3385" y="2826"/>
                </a:moveTo>
                <a:lnTo>
                  <a:pt x="2501" y="3710"/>
                </a:lnTo>
                <a:cubicBezTo>
                  <a:pt x="2440" y="3771"/>
                  <a:pt x="2358" y="3803"/>
                  <a:pt x="2275" y="3803"/>
                </a:cubicBezTo>
                <a:cubicBezTo>
                  <a:pt x="2234" y="3803"/>
                  <a:pt x="2192" y="3796"/>
                  <a:pt x="2153" y="3779"/>
                </a:cubicBezTo>
                <a:cubicBezTo>
                  <a:pt x="2034" y="3730"/>
                  <a:pt x="1956" y="3613"/>
                  <a:pt x="1956" y="3484"/>
                </a:cubicBezTo>
                <a:lnTo>
                  <a:pt x="1956" y="1716"/>
                </a:lnTo>
                <a:cubicBezTo>
                  <a:pt x="1956" y="1587"/>
                  <a:pt x="2034" y="1470"/>
                  <a:pt x="2153" y="1421"/>
                </a:cubicBezTo>
                <a:cubicBezTo>
                  <a:pt x="2272" y="1371"/>
                  <a:pt x="2409" y="1399"/>
                  <a:pt x="2501" y="1490"/>
                </a:cubicBezTo>
                <a:lnTo>
                  <a:pt x="3385" y="2374"/>
                </a:lnTo>
                <a:cubicBezTo>
                  <a:pt x="3510" y="2499"/>
                  <a:pt x="3510" y="2701"/>
                  <a:pt x="3385" y="2826"/>
                </a:cubicBezTo>
                <a:close/>
              </a:path>
            </a:pathLst>
          </a:custGeom>
          <a:solidFill>
            <a:srgbClr val="EA5151"/>
          </a:solidFill>
          <a:ln>
            <a:noFill/>
          </a:ln>
        </p:spPr>
      </p:sp>
      <p:sp>
        <p:nvSpPr>
          <p:cNvPr id="40" name="conversation_93794">
            <a:extLst>
              <a:ext uri="{FF2B5EF4-FFF2-40B4-BE49-F238E27FC236}">
                <a16:creationId xmlns:a16="http://schemas.microsoft.com/office/drawing/2014/main" xmlns="" id="{8F70F14E-C547-467F-AFD4-9BFC8D433E10}"/>
              </a:ext>
            </a:extLst>
          </p:cNvPr>
          <p:cNvSpPr>
            <a:spLocks noChangeAspect="1"/>
          </p:cNvSpPr>
          <p:nvPr/>
        </p:nvSpPr>
        <p:spPr bwMode="auto">
          <a:xfrm>
            <a:off x="939757" y="2448204"/>
            <a:ext cx="609685" cy="388667"/>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rgbClr val="EA5151"/>
          </a:solidFill>
          <a:ln>
            <a:noFill/>
          </a:ln>
        </p:spPr>
      </p:sp>
      <p:sp>
        <p:nvSpPr>
          <p:cNvPr id="41" name="find-location_106167">
            <a:extLst>
              <a:ext uri="{FF2B5EF4-FFF2-40B4-BE49-F238E27FC236}">
                <a16:creationId xmlns:a16="http://schemas.microsoft.com/office/drawing/2014/main" xmlns="" id="{029A2614-FBAE-4113-A9B3-57F568D0E85E}"/>
              </a:ext>
            </a:extLst>
          </p:cNvPr>
          <p:cNvSpPr>
            <a:spLocks noChangeAspect="1"/>
          </p:cNvSpPr>
          <p:nvPr/>
        </p:nvSpPr>
        <p:spPr bwMode="auto">
          <a:xfrm>
            <a:off x="7764453" y="1308143"/>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rgbClr val="EA5151"/>
          </a:solidFill>
          <a:ln>
            <a:noFill/>
          </a:ln>
        </p:spPr>
      </p:sp>
      <p:sp>
        <p:nvSpPr>
          <p:cNvPr id="42" name="navigation-history-interface-symbol-of-a-clock-with-an-arrow_32284">
            <a:extLst>
              <a:ext uri="{FF2B5EF4-FFF2-40B4-BE49-F238E27FC236}">
                <a16:creationId xmlns:a16="http://schemas.microsoft.com/office/drawing/2014/main" xmlns="" id="{C5DC2513-E919-443A-A9F8-876C81473744}"/>
              </a:ext>
            </a:extLst>
          </p:cNvPr>
          <p:cNvSpPr>
            <a:spLocks noChangeAspect="1"/>
          </p:cNvSpPr>
          <p:nvPr/>
        </p:nvSpPr>
        <p:spPr bwMode="auto">
          <a:xfrm>
            <a:off x="10850679" y="1308143"/>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rgbClr val="EA5151"/>
          </a:solidFill>
          <a:ln>
            <a:noFill/>
          </a:ln>
        </p:spPr>
      </p:sp>
      <p:sp>
        <p:nvSpPr>
          <p:cNvPr id="43" name="windows-logo_1816">
            <a:extLst>
              <a:ext uri="{FF2B5EF4-FFF2-40B4-BE49-F238E27FC236}">
                <a16:creationId xmlns:a16="http://schemas.microsoft.com/office/drawing/2014/main" xmlns="" id="{00BD13AC-50E9-4519-A237-2670193D4A02}"/>
              </a:ext>
            </a:extLst>
          </p:cNvPr>
          <p:cNvSpPr>
            <a:spLocks noChangeAspect="1"/>
          </p:cNvSpPr>
          <p:nvPr/>
        </p:nvSpPr>
        <p:spPr bwMode="auto">
          <a:xfrm>
            <a:off x="4798850" y="2240385"/>
            <a:ext cx="609685" cy="596486"/>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rgbClr val="EA5151"/>
          </a:solidFill>
          <a:ln>
            <a:noFill/>
          </a:ln>
        </p:spPr>
      </p:sp>
      <p:sp>
        <p:nvSpPr>
          <p:cNvPr id="44" name="businessman-with-dart-board-and-dart-head_27331">
            <a:extLst>
              <a:ext uri="{FF2B5EF4-FFF2-40B4-BE49-F238E27FC236}">
                <a16:creationId xmlns:a16="http://schemas.microsoft.com/office/drawing/2014/main" xmlns="" id="{8F6B1412-BA78-490B-93CE-EE7AF614EE1F}"/>
              </a:ext>
            </a:extLst>
          </p:cNvPr>
          <p:cNvSpPr>
            <a:spLocks noChangeAspect="1"/>
          </p:cNvSpPr>
          <p:nvPr/>
        </p:nvSpPr>
        <p:spPr bwMode="auto">
          <a:xfrm>
            <a:off x="939757" y="1308143"/>
            <a:ext cx="609685" cy="58688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rgbClr val="EA5151"/>
          </a:solidFill>
          <a:ln>
            <a:noFill/>
          </a:ln>
        </p:spPr>
      </p:sp>
      <p:sp>
        <p:nvSpPr>
          <p:cNvPr id="45" name="desktop-computer-screen-with-meter_30331">
            <a:extLst>
              <a:ext uri="{FF2B5EF4-FFF2-40B4-BE49-F238E27FC236}">
                <a16:creationId xmlns:a16="http://schemas.microsoft.com/office/drawing/2014/main" xmlns="" id="{CD46243D-A666-4C5D-B67F-62CFD35924C9}"/>
              </a:ext>
            </a:extLst>
          </p:cNvPr>
          <p:cNvSpPr>
            <a:spLocks noChangeAspect="1"/>
          </p:cNvSpPr>
          <p:nvPr/>
        </p:nvSpPr>
        <p:spPr bwMode="auto">
          <a:xfrm>
            <a:off x="2918484" y="1308143"/>
            <a:ext cx="609685" cy="528691"/>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rgbClr val="EA5151"/>
          </a:solidFill>
          <a:ln>
            <a:noFill/>
          </a:ln>
        </p:spPr>
      </p:sp>
      <p:sp>
        <p:nvSpPr>
          <p:cNvPr id="46" name="list_114319">
            <a:extLst>
              <a:ext uri="{FF2B5EF4-FFF2-40B4-BE49-F238E27FC236}">
                <a16:creationId xmlns:a16="http://schemas.microsoft.com/office/drawing/2014/main" xmlns="" id="{6A6DCF8A-E204-45D8-A614-9627C3F6E259}"/>
              </a:ext>
            </a:extLst>
          </p:cNvPr>
          <p:cNvSpPr>
            <a:spLocks noChangeAspect="1"/>
          </p:cNvSpPr>
          <p:nvPr/>
        </p:nvSpPr>
        <p:spPr bwMode="auto">
          <a:xfrm>
            <a:off x="3904199" y="1308143"/>
            <a:ext cx="609684" cy="501012"/>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rgbClr val="EA5151"/>
          </a:solidFill>
          <a:ln>
            <a:noFill/>
          </a:ln>
        </p:spPr>
      </p:sp>
      <p:sp>
        <p:nvSpPr>
          <p:cNvPr id="47" name="computer-worker-on-back-view_49708">
            <a:extLst>
              <a:ext uri="{FF2B5EF4-FFF2-40B4-BE49-F238E27FC236}">
                <a16:creationId xmlns:a16="http://schemas.microsoft.com/office/drawing/2014/main" xmlns="" id="{334A3931-D628-4E37-B5E6-754C843620EE}"/>
              </a:ext>
            </a:extLst>
          </p:cNvPr>
          <p:cNvSpPr>
            <a:spLocks noChangeAspect="1"/>
          </p:cNvSpPr>
          <p:nvPr/>
        </p:nvSpPr>
        <p:spPr bwMode="auto">
          <a:xfrm>
            <a:off x="4860641" y="1308143"/>
            <a:ext cx="486102" cy="609685"/>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rgbClr val="EA5151"/>
          </a:solidFill>
          <a:ln>
            <a:noFill/>
          </a:ln>
        </p:spPr>
      </p:sp>
      <p:sp>
        <p:nvSpPr>
          <p:cNvPr id="48" name="sun_129833">
            <a:extLst>
              <a:ext uri="{FF2B5EF4-FFF2-40B4-BE49-F238E27FC236}">
                <a16:creationId xmlns:a16="http://schemas.microsoft.com/office/drawing/2014/main" xmlns="" id="{7D5AD7A2-80FC-4AEE-AC25-5F2DF2982742}"/>
              </a:ext>
            </a:extLst>
          </p:cNvPr>
          <p:cNvSpPr>
            <a:spLocks noChangeAspect="1"/>
          </p:cNvSpPr>
          <p:nvPr/>
        </p:nvSpPr>
        <p:spPr bwMode="auto">
          <a:xfrm>
            <a:off x="8763625" y="1308143"/>
            <a:ext cx="58265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rgbClr val="EA5151"/>
          </a:solidFill>
          <a:ln>
            <a:noFill/>
          </a:ln>
        </p:spPr>
      </p:sp>
      <p:sp>
        <p:nvSpPr>
          <p:cNvPr id="49" name="approve-signal_14799">
            <a:extLst>
              <a:ext uri="{FF2B5EF4-FFF2-40B4-BE49-F238E27FC236}">
                <a16:creationId xmlns:a16="http://schemas.microsoft.com/office/drawing/2014/main" xmlns="" id="{9A51AAB3-D3BA-49C1-971D-8561529A4554}"/>
              </a:ext>
            </a:extLst>
          </p:cNvPr>
          <p:cNvSpPr>
            <a:spLocks noChangeAspect="1"/>
          </p:cNvSpPr>
          <p:nvPr/>
        </p:nvSpPr>
        <p:spPr bwMode="auto">
          <a:xfrm>
            <a:off x="9767041" y="1308143"/>
            <a:ext cx="609685" cy="514103"/>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rgbClr val="EA5151"/>
          </a:solidFill>
          <a:ln>
            <a:noFill/>
          </a:ln>
        </p:spPr>
      </p:sp>
      <p:sp>
        <p:nvSpPr>
          <p:cNvPr id="50" name="connected-users-in-flow-chart_38891">
            <a:extLst>
              <a:ext uri="{FF2B5EF4-FFF2-40B4-BE49-F238E27FC236}">
                <a16:creationId xmlns:a16="http://schemas.microsoft.com/office/drawing/2014/main" xmlns="" id="{8AAF58DC-2621-4A98-92FD-B627AD41AE4E}"/>
              </a:ext>
            </a:extLst>
          </p:cNvPr>
          <p:cNvSpPr>
            <a:spLocks noChangeAspect="1"/>
          </p:cNvSpPr>
          <p:nvPr/>
        </p:nvSpPr>
        <p:spPr bwMode="auto">
          <a:xfrm>
            <a:off x="6805493" y="1308143"/>
            <a:ext cx="609685" cy="463349"/>
          </a:xfrm>
          <a:custGeom>
            <a:avLst/>
            <a:gdLst>
              <a:gd name="connsiteX0" fmla="*/ 539321 w 597407"/>
              <a:gd name="connsiteY0" fmla="*/ 303714 h 454018"/>
              <a:gd name="connsiteX1" fmla="*/ 541741 w 597407"/>
              <a:gd name="connsiteY1" fmla="*/ 303714 h 454018"/>
              <a:gd name="connsiteX2" fmla="*/ 542548 w 597407"/>
              <a:gd name="connsiteY2" fmla="*/ 304520 h 454018"/>
              <a:gd name="connsiteX3" fmla="*/ 540128 w 597407"/>
              <a:gd name="connsiteY3" fmla="*/ 306132 h 454018"/>
              <a:gd name="connsiteX4" fmla="*/ 540531 w 597407"/>
              <a:gd name="connsiteY4" fmla="*/ 309759 h 454018"/>
              <a:gd name="connsiteX5" fmla="*/ 549405 w 597407"/>
              <a:gd name="connsiteY5" fmla="*/ 317415 h 454018"/>
              <a:gd name="connsiteX6" fmla="*/ 553036 w 597407"/>
              <a:gd name="connsiteY6" fmla="*/ 326280 h 454018"/>
              <a:gd name="connsiteX7" fmla="*/ 553439 w 597407"/>
              <a:gd name="connsiteY7" fmla="*/ 339175 h 454018"/>
              <a:gd name="connsiteX8" fmla="*/ 554649 w 597407"/>
              <a:gd name="connsiteY8" fmla="*/ 341995 h 454018"/>
              <a:gd name="connsiteX9" fmla="*/ 555456 w 597407"/>
              <a:gd name="connsiteY9" fmla="*/ 343204 h 454018"/>
              <a:gd name="connsiteX10" fmla="*/ 554246 w 597407"/>
              <a:gd name="connsiteY10" fmla="*/ 352472 h 454018"/>
              <a:gd name="connsiteX11" fmla="*/ 554246 w 597407"/>
              <a:gd name="connsiteY11" fmla="*/ 352875 h 454018"/>
              <a:gd name="connsiteX12" fmla="*/ 549405 w 597407"/>
              <a:gd name="connsiteY12" fmla="*/ 366173 h 454018"/>
              <a:gd name="connsiteX13" fmla="*/ 549002 w 597407"/>
              <a:gd name="connsiteY13" fmla="*/ 366576 h 454018"/>
              <a:gd name="connsiteX14" fmla="*/ 546582 w 597407"/>
              <a:gd name="connsiteY14" fmla="*/ 381083 h 454018"/>
              <a:gd name="connsiteX15" fmla="*/ 546985 w 597407"/>
              <a:gd name="connsiteY15" fmla="*/ 382291 h 454018"/>
              <a:gd name="connsiteX16" fmla="*/ 549405 w 597407"/>
              <a:gd name="connsiteY16" fmla="*/ 385515 h 454018"/>
              <a:gd name="connsiteX17" fmla="*/ 551825 w 597407"/>
              <a:gd name="connsiteY17" fmla="*/ 391962 h 454018"/>
              <a:gd name="connsiteX18" fmla="*/ 553842 w 597407"/>
              <a:gd name="connsiteY18" fmla="*/ 393574 h 454018"/>
              <a:gd name="connsiteX19" fmla="*/ 586919 w 597407"/>
              <a:gd name="connsiteY19" fmla="*/ 408081 h 454018"/>
              <a:gd name="connsiteX20" fmla="*/ 592163 w 597407"/>
              <a:gd name="connsiteY20" fmla="*/ 412110 h 454018"/>
              <a:gd name="connsiteX21" fmla="*/ 597407 w 597407"/>
              <a:gd name="connsiteY21" fmla="*/ 433870 h 454018"/>
              <a:gd name="connsiteX22" fmla="*/ 534077 w 597407"/>
              <a:gd name="connsiteY22" fmla="*/ 453615 h 454018"/>
              <a:gd name="connsiteX23" fmla="*/ 543355 w 597407"/>
              <a:gd name="connsiteY23" fmla="*/ 441124 h 454018"/>
              <a:gd name="connsiteX24" fmla="*/ 528430 w 597407"/>
              <a:gd name="connsiteY24" fmla="*/ 400425 h 454018"/>
              <a:gd name="connsiteX25" fmla="*/ 532867 w 597407"/>
              <a:gd name="connsiteY25" fmla="*/ 390754 h 454018"/>
              <a:gd name="connsiteX26" fmla="*/ 523992 w 597407"/>
              <a:gd name="connsiteY26" fmla="*/ 390754 h 454018"/>
              <a:gd name="connsiteX27" fmla="*/ 528430 w 597407"/>
              <a:gd name="connsiteY27" fmla="*/ 400425 h 454018"/>
              <a:gd name="connsiteX28" fmla="*/ 513505 w 597407"/>
              <a:gd name="connsiteY28" fmla="*/ 441124 h 454018"/>
              <a:gd name="connsiteX29" fmla="*/ 523186 w 597407"/>
              <a:gd name="connsiteY29" fmla="*/ 454018 h 454018"/>
              <a:gd name="connsiteX30" fmla="*/ 459452 w 597407"/>
              <a:gd name="connsiteY30" fmla="*/ 433870 h 454018"/>
              <a:gd name="connsiteX31" fmla="*/ 464696 w 597407"/>
              <a:gd name="connsiteY31" fmla="*/ 412110 h 454018"/>
              <a:gd name="connsiteX32" fmla="*/ 470343 w 597407"/>
              <a:gd name="connsiteY32" fmla="*/ 408081 h 454018"/>
              <a:gd name="connsiteX33" fmla="*/ 481638 w 597407"/>
              <a:gd name="connsiteY33" fmla="*/ 402439 h 454018"/>
              <a:gd name="connsiteX34" fmla="*/ 492529 w 597407"/>
              <a:gd name="connsiteY34" fmla="*/ 397604 h 454018"/>
              <a:gd name="connsiteX35" fmla="*/ 503017 w 597407"/>
              <a:gd name="connsiteY35" fmla="*/ 393171 h 454018"/>
              <a:gd name="connsiteX36" fmla="*/ 504630 w 597407"/>
              <a:gd name="connsiteY36" fmla="*/ 391559 h 454018"/>
              <a:gd name="connsiteX37" fmla="*/ 506647 w 597407"/>
              <a:gd name="connsiteY37" fmla="*/ 385918 h 454018"/>
              <a:gd name="connsiteX38" fmla="*/ 509471 w 597407"/>
              <a:gd name="connsiteY38" fmla="*/ 382291 h 454018"/>
              <a:gd name="connsiteX39" fmla="*/ 510278 w 597407"/>
              <a:gd name="connsiteY39" fmla="*/ 380680 h 454018"/>
              <a:gd name="connsiteX40" fmla="*/ 511488 w 597407"/>
              <a:gd name="connsiteY40" fmla="*/ 372217 h 454018"/>
              <a:gd name="connsiteX41" fmla="*/ 510681 w 597407"/>
              <a:gd name="connsiteY41" fmla="*/ 370203 h 454018"/>
              <a:gd name="connsiteX42" fmla="*/ 506244 w 597407"/>
              <a:gd name="connsiteY42" fmla="*/ 360129 h 454018"/>
              <a:gd name="connsiteX43" fmla="*/ 504227 w 597407"/>
              <a:gd name="connsiteY43" fmla="*/ 354487 h 454018"/>
              <a:gd name="connsiteX44" fmla="*/ 502210 w 597407"/>
              <a:gd name="connsiteY44" fmla="*/ 346831 h 454018"/>
              <a:gd name="connsiteX45" fmla="*/ 501807 w 597407"/>
              <a:gd name="connsiteY45" fmla="*/ 344010 h 454018"/>
              <a:gd name="connsiteX46" fmla="*/ 503420 w 597407"/>
              <a:gd name="connsiteY46" fmla="*/ 341190 h 454018"/>
              <a:gd name="connsiteX47" fmla="*/ 504227 w 597407"/>
              <a:gd name="connsiteY47" fmla="*/ 339175 h 454018"/>
              <a:gd name="connsiteX48" fmla="*/ 504227 w 597407"/>
              <a:gd name="connsiteY48" fmla="*/ 331921 h 454018"/>
              <a:gd name="connsiteX49" fmla="*/ 504630 w 597407"/>
              <a:gd name="connsiteY49" fmla="*/ 324265 h 454018"/>
              <a:gd name="connsiteX50" fmla="*/ 511084 w 597407"/>
              <a:gd name="connsiteY50" fmla="*/ 313385 h 454018"/>
              <a:gd name="connsiteX51" fmla="*/ 528833 w 597407"/>
              <a:gd name="connsiteY51" fmla="*/ 305729 h 454018"/>
              <a:gd name="connsiteX52" fmla="*/ 539321 w 597407"/>
              <a:gd name="connsiteY52" fmla="*/ 303714 h 454018"/>
              <a:gd name="connsiteX53" fmla="*/ 309430 w 597407"/>
              <a:gd name="connsiteY53" fmla="*/ 303714 h 454018"/>
              <a:gd name="connsiteX54" fmla="*/ 312254 w 597407"/>
              <a:gd name="connsiteY54" fmla="*/ 303714 h 454018"/>
              <a:gd name="connsiteX55" fmla="*/ 312657 w 597407"/>
              <a:gd name="connsiteY55" fmla="*/ 304520 h 454018"/>
              <a:gd name="connsiteX56" fmla="*/ 310640 w 597407"/>
              <a:gd name="connsiteY56" fmla="*/ 306132 h 454018"/>
              <a:gd name="connsiteX57" fmla="*/ 310640 w 597407"/>
              <a:gd name="connsiteY57" fmla="*/ 309759 h 454018"/>
              <a:gd name="connsiteX58" fmla="*/ 319919 w 597407"/>
              <a:gd name="connsiteY58" fmla="*/ 317415 h 454018"/>
              <a:gd name="connsiteX59" fmla="*/ 323550 w 597407"/>
              <a:gd name="connsiteY59" fmla="*/ 326280 h 454018"/>
              <a:gd name="connsiteX60" fmla="*/ 323550 w 597407"/>
              <a:gd name="connsiteY60" fmla="*/ 339175 h 454018"/>
              <a:gd name="connsiteX61" fmla="*/ 325164 w 597407"/>
              <a:gd name="connsiteY61" fmla="*/ 341995 h 454018"/>
              <a:gd name="connsiteX62" fmla="*/ 325567 w 597407"/>
              <a:gd name="connsiteY62" fmla="*/ 343204 h 454018"/>
              <a:gd name="connsiteX63" fmla="*/ 324760 w 597407"/>
              <a:gd name="connsiteY63" fmla="*/ 352472 h 454018"/>
              <a:gd name="connsiteX64" fmla="*/ 324760 w 597407"/>
              <a:gd name="connsiteY64" fmla="*/ 352875 h 454018"/>
              <a:gd name="connsiteX65" fmla="*/ 319516 w 597407"/>
              <a:gd name="connsiteY65" fmla="*/ 366173 h 454018"/>
              <a:gd name="connsiteX66" fmla="*/ 319112 w 597407"/>
              <a:gd name="connsiteY66" fmla="*/ 366576 h 454018"/>
              <a:gd name="connsiteX67" fmla="*/ 316692 w 597407"/>
              <a:gd name="connsiteY67" fmla="*/ 381083 h 454018"/>
              <a:gd name="connsiteX68" fmla="*/ 317498 w 597407"/>
              <a:gd name="connsiteY68" fmla="*/ 382291 h 454018"/>
              <a:gd name="connsiteX69" fmla="*/ 319919 w 597407"/>
              <a:gd name="connsiteY69" fmla="*/ 385515 h 454018"/>
              <a:gd name="connsiteX70" fmla="*/ 321936 w 597407"/>
              <a:gd name="connsiteY70" fmla="*/ 391962 h 454018"/>
              <a:gd name="connsiteX71" fmla="*/ 323953 w 597407"/>
              <a:gd name="connsiteY71" fmla="*/ 393574 h 454018"/>
              <a:gd name="connsiteX72" fmla="*/ 357035 w 597407"/>
              <a:gd name="connsiteY72" fmla="*/ 408081 h 454018"/>
              <a:gd name="connsiteX73" fmla="*/ 362683 w 597407"/>
              <a:gd name="connsiteY73" fmla="*/ 412110 h 454018"/>
              <a:gd name="connsiteX74" fmla="*/ 367928 w 597407"/>
              <a:gd name="connsiteY74" fmla="*/ 433870 h 454018"/>
              <a:gd name="connsiteX75" fmla="*/ 304185 w 597407"/>
              <a:gd name="connsiteY75" fmla="*/ 453615 h 454018"/>
              <a:gd name="connsiteX76" fmla="*/ 313464 w 597407"/>
              <a:gd name="connsiteY76" fmla="*/ 441124 h 454018"/>
              <a:gd name="connsiteX77" fmla="*/ 298537 w 597407"/>
              <a:gd name="connsiteY77" fmla="*/ 400425 h 454018"/>
              <a:gd name="connsiteX78" fmla="*/ 303378 w 597407"/>
              <a:gd name="connsiteY78" fmla="*/ 390754 h 454018"/>
              <a:gd name="connsiteX79" fmla="*/ 294099 w 597407"/>
              <a:gd name="connsiteY79" fmla="*/ 390754 h 454018"/>
              <a:gd name="connsiteX80" fmla="*/ 298537 w 597407"/>
              <a:gd name="connsiteY80" fmla="*/ 400425 h 454018"/>
              <a:gd name="connsiteX81" fmla="*/ 284013 w 597407"/>
              <a:gd name="connsiteY81" fmla="*/ 441124 h 454018"/>
              <a:gd name="connsiteX82" fmla="*/ 293292 w 597407"/>
              <a:gd name="connsiteY82" fmla="*/ 454018 h 454018"/>
              <a:gd name="connsiteX83" fmla="*/ 229549 w 597407"/>
              <a:gd name="connsiteY83" fmla="*/ 433870 h 454018"/>
              <a:gd name="connsiteX84" fmla="*/ 234794 w 597407"/>
              <a:gd name="connsiteY84" fmla="*/ 412110 h 454018"/>
              <a:gd name="connsiteX85" fmla="*/ 240845 w 597407"/>
              <a:gd name="connsiteY85" fmla="*/ 408081 h 454018"/>
              <a:gd name="connsiteX86" fmla="*/ 251738 w 597407"/>
              <a:gd name="connsiteY86" fmla="*/ 402439 h 454018"/>
              <a:gd name="connsiteX87" fmla="*/ 263034 w 597407"/>
              <a:gd name="connsiteY87" fmla="*/ 397604 h 454018"/>
              <a:gd name="connsiteX88" fmla="*/ 273524 w 597407"/>
              <a:gd name="connsiteY88" fmla="*/ 393171 h 454018"/>
              <a:gd name="connsiteX89" fmla="*/ 274734 w 597407"/>
              <a:gd name="connsiteY89" fmla="*/ 391559 h 454018"/>
              <a:gd name="connsiteX90" fmla="*/ 276751 w 597407"/>
              <a:gd name="connsiteY90" fmla="*/ 385918 h 454018"/>
              <a:gd name="connsiteX91" fmla="*/ 279575 w 597407"/>
              <a:gd name="connsiteY91" fmla="*/ 382291 h 454018"/>
              <a:gd name="connsiteX92" fmla="*/ 280786 w 597407"/>
              <a:gd name="connsiteY92" fmla="*/ 380680 h 454018"/>
              <a:gd name="connsiteX93" fmla="*/ 281592 w 597407"/>
              <a:gd name="connsiteY93" fmla="*/ 372217 h 454018"/>
              <a:gd name="connsiteX94" fmla="*/ 280786 w 597407"/>
              <a:gd name="connsiteY94" fmla="*/ 370203 h 454018"/>
              <a:gd name="connsiteX95" fmla="*/ 276348 w 597407"/>
              <a:gd name="connsiteY95" fmla="*/ 360129 h 454018"/>
              <a:gd name="connsiteX96" fmla="*/ 274331 w 597407"/>
              <a:gd name="connsiteY96" fmla="*/ 354487 h 454018"/>
              <a:gd name="connsiteX97" fmla="*/ 272717 w 597407"/>
              <a:gd name="connsiteY97" fmla="*/ 346831 h 454018"/>
              <a:gd name="connsiteX98" fmla="*/ 272313 w 597407"/>
              <a:gd name="connsiteY98" fmla="*/ 344010 h 454018"/>
              <a:gd name="connsiteX99" fmla="*/ 273927 w 597407"/>
              <a:gd name="connsiteY99" fmla="*/ 341190 h 454018"/>
              <a:gd name="connsiteX100" fmla="*/ 274734 w 597407"/>
              <a:gd name="connsiteY100" fmla="*/ 339175 h 454018"/>
              <a:gd name="connsiteX101" fmla="*/ 274734 w 597407"/>
              <a:gd name="connsiteY101" fmla="*/ 331921 h 454018"/>
              <a:gd name="connsiteX102" fmla="*/ 274734 w 597407"/>
              <a:gd name="connsiteY102" fmla="*/ 324265 h 454018"/>
              <a:gd name="connsiteX103" fmla="*/ 281592 w 597407"/>
              <a:gd name="connsiteY103" fmla="*/ 313385 h 454018"/>
              <a:gd name="connsiteX104" fmla="*/ 299344 w 597407"/>
              <a:gd name="connsiteY104" fmla="*/ 305729 h 454018"/>
              <a:gd name="connsiteX105" fmla="*/ 309430 w 597407"/>
              <a:gd name="connsiteY105" fmla="*/ 303714 h 454018"/>
              <a:gd name="connsiteX106" fmla="*/ 79869 w 597407"/>
              <a:gd name="connsiteY106" fmla="*/ 303714 h 454018"/>
              <a:gd name="connsiteX107" fmla="*/ 82289 w 597407"/>
              <a:gd name="connsiteY107" fmla="*/ 303714 h 454018"/>
              <a:gd name="connsiteX108" fmla="*/ 83096 w 597407"/>
              <a:gd name="connsiteY108" fmla="*/ 304520 h 454018"/>
              <a:gd name="connsiteX109" fmla="*/ 80676 w 597407"/>
              <a:gd name="connsiteY109" fmla="*/ 306132 h 454018"/>
              <a:gd name="connsiteX110" fmla="*/ 81079 w 597407"/>
              <a:gd name="connsiteY110" fmla="*/ 309759 h 454018"/>
              <a:gd name="connsiteX111" fmla="*/ 89953 w 597407"/>
              <a:gd name="connsiteY111" fmla="*/ 317415 h 454018"/>
              <a:gd name="connsiteX112" fmla="*/ 93987 w 597407"/>
              <a:gd name="connsiteY112" fmla="*/ 326280 h 454018"/>
              <a:gd name="connsiteX113" fmla="*/ 93987 w 597407"/>
              <a:gd name="connsiteY113" fmla="*/ 339175 h 454018"/>
              <a:gd name="connsiteX114" fmla="*/ 95197 w 597407"/>
              <a:gd name="connsiteY114" fmla="*/ 341995 h 454018"/>
              <a:gd name="connsiteX115" fmla="*/ 96004 w 597407"/>
              <a:gd name="connsiteY115" fmla="*/ 343204 h 454018"/>
              <a:gd name="connsiteX116" fmla="*/ 94794 w 597407"/>
              <a:gd name="connsiteY116" fmla="*/ 352472 h 454018"/>
              <a:gd name="connsiteX117" fmla="*/ 94794 w 597407"/>
              <a:gd name="connsiteY117" fmla="*/ 352875 h 454018"/>
              <a:gd name="connsiteX118" fmla="*/ 89953 w 597407"/>
              <a:gd name="connsiteY118" fmla="*/ 366173 h 454018"/>
              <a:gd name="connsiteX119" fmla="*/ 89550 w 597407"/>
              <a:gd name="connsiteY119" fmla="*/ 366576 h 454018"/>
              <a:gd name="connsiteX120" fmla="*/ 87130 w 597407"/>
              <a:gd name="connsiteY120" fmla="*/ 381083 h 454018"/>
              <a:gd name="connsiteX121" fmla="*/ 87533 w 597407"/>
              <a:gd name="connsiteY121" fmla="*/ 382291 h 454018"/>
              <a:gd name="connsiteX122" fmla="*/ 89953 w 597407"/>
              <a:gd name="connsiteY122" fmla="*/ 385515 h 454018"/>
              <a:gd name="connsiteX123" fmla="*/ 92373 w 597407"/>
              <a:gd name="connsiteY123" fmla="*/ 391962 h 454018"/>
              <a:gd name="connsiteX124" fmla="*/ 94390 w 597407"/>
              <a:gd name="connsiteY124" fmla="*/ 393574 h 454018"/>
              <a:gd name="connsiteX125" fmla="*/ 127467 w 597407"/>
              <a:gd name="connsiteY125" fmla="*/ 408081 h 454018"/>
              <a:gd name="connsiteX126" fmla="*/ 132711 w 597407"/>
              <a:gd name="connsiteY126" fmla="*/ 412110 h 454018"/>
              <a:gd name="connsiteX127" fmla="*/ 137955 w 597407"/>
              <a:gd name="connsiteY127" fmla="*/ 433870 h 454018"/>
              <a:gd name="connsiteX128" fmla="*/ 74625 w 597407"/>
              <a:gd name="connsiteY128" fmla="*/ 453615 h 454018"/>
              <a:gd name="connsiteX129" fmla="*/ 83903 w 597407"/>
              <a:gd name="connsiteY129" fmla="*/ 441124 h 454018"/>
              <a:gd name="connsiteX130" fmla="*/ 68978 w 597407"/>
              <a:gd name="connsiteY130" fmla="*/ 400425 h 454018"/>
              <a:gd name="connsiteX131" fmla="*/ 73415 w 597407"/>
              <a:gd name="connsiteY131" fmla="*/ 390754 h 454018"/>
              <a:gd name="connsiteX132" fmla="*/ 64540 w 597407"/>
              <a:gd name="connsiteY132" fmla="*/ 390754 h 454018"/>
              <a:gd name="connsiteX133" fmla="*/ 68978 w 597407"/>
              <a:gd name="connsiteY133" fmla="*/ 400425 h 454018"/>
              <a:gd name="connsiteX134" fmla="*/ 54052 w 597407"/>
              <a:gd name="connsiteY134" fmla="*/ 441124 h 454018"/>
              <a:gd name="connsiteX135" fmla="*/ 63734 w 597407"/>
              <a:gd name="connsiteY135" fmla="*/ 454018 h 454018"/>
              <a:gd name="connsiteX136" fmla="*/ 0 w 597407"/>
              <a:gd name="connsiteY136" fmla="*/ 433870 h 454018"/>
              <a:gd name="connsiteX137" fmla="*/ 5244 w 597407"/>
              <a:gd name="connsiteY137" fmla="*/ 412110 h 454018"/>
              <a:gd name="connsiteX138" fmla="*/ 10891 w 597407"/>
              <a:gd name="connsiteY138" fmla="*/ 408081 h 454018"/>
              <a:gd name="connsiteX139" fmla="*/ 22186 w 597407"/>
              <a:gd name="connsiteY139" fmla="*/ 402439 h 454018"/>
              <a:gd name="connsiteX140" fmla="*/ 33077 w 597407"/>
              <a:gd name="connsiteY140" fmla="*/ 397604 h 454018"/>
              <a:gd name="connsiteX141" fmla="*/ 43565 w 597407"/>
              <a:gd name="connsiteY141" fmla="*/ 393171 h 454018"/>
              <a:gd name="connsiteX142" fmla="*/ 45178 w 597407"/>
              <a:gd name="connsiteY142" fmla="*/ 391559 h 454018"/>
              <a:gd name="connsiteX143" fmla="*/ 47195 w 597407"/>
              <a:gd name="connsiteY143" fmla="*/ 385918 h 454018"/>
              <a:gd name="connsiteX144" fmla="*/ 50019 w 597407"/>
              <a:gd name="connsiteY144" fmla="*/ 382291 h 454018"/>
              <a:gd name="connsiteX145" fmla="*/ 50825 w 597407"/>
              <a:gd name="connsiteY145" fmla="*/ 380680 h 454018"/>
              <a:gd name="connsiteX146" fmla="*/ 52036 w 597407"/>
              <a:gd name="connsiteY146" fmla="*/ 372217 h 454018"/>
              <a:gd name="connsiteX147" fmla="*/ 51229 w 597407"/>
              <a:gd name="connsiteY147" fmla="*/ 370203 h 454018"/>
              <a:gd name="connsiteX148" fmla="*/ 46792 w 597407"/>
              <a:gd name="connsiteY148" fmla="*/ 360129 h 454018"/>
              <a:gd name="connsiteX149" fmla="*/ 44775 w 597407"/>
              <a:gd name="connsiteY149" fmla="*/ 354487 h 454018"/>
              <a:gd name="connsiteX150" fmla="*/ 42758 w 597407"/>
              <a:gd name="connsiteY150" fmla="*/ 346831 h 454018"/>
              <a:gd name="connsiteX151" fmla="*/ 42355 w 597407"/>
              <a:gd name="connsiteY151" fmla="*/ 344010 h 454018"/>
              <a:gd name="connsiteX152" fmla="*/ 43968 w 597407"/>
              <a:gd name="connsiteY152" fmla="*/ 341190 h 454018"/>
              <a:gd name="connsiteX153" fmla="*/ 44775 w 597407"/>
              <a:gd name="connsiteY153" fmla="*/ 339175 h 454018"/>
              <a:gd name="connsiteX154" fmla="*/ 44775 w 597407"/>
              <a:gd name="connsiteY154" fmla="*/ 331921 h 454018"/>
              <a:gd name="connsiteX155" fmla="*/ 45178 w 597407"/>
              <a:gd name="connsiteY155" fmla="*/ 324265 h 454018"/>
              <a:gd name="connsiteX156" fmla="*/ 51632 w 597407"/>
              <a:gd name="connsiteY156" fmla="*/ 313385 h 454018"/>
              <a:gd name="connsiteX157" fmla="*/ 69381 w 597407"/>
              <a:gd name="connsiteY157" fmla="*/ 305729 h 454018"/>
              <a:gd name="connsiteX158" fmla="*/ 79869 w 597407"/>
              <a:gd name="connsiteY158" fmla="*/ 303714 h 454018"/>
              <a:gd name="connsiteX159" fmla="*/ 300957 w 597407"/>
              <a:gd name="connsiteY159" fmla="*/ 196172 h 454018"/>
              <a:gd name="connsiteX160" fmla="*/ 306201 w 597407"/>
              <a:gd name="connsiteY160" fmla="*/ 196172 h 454018"/>
              <a:gd name="connsiteX161" fmla="*/ 306201 w 597407"/>
              <a:gd name="connsiteY161" fmla="*/ 220350 h 454018"/>
              <a:gd name="connsiteX162" fmla="*/ 531287 w 597407"/>
              <a:gd name="connsiteY162" fmla="*/ 220350 h 454018"/>
              <a:gd name="connsiteX163" fmla="*/ 531287 w 597407"/>
              <a:gd name="connsiteY163" fmla="*/ 272735 h 454018"/>
              <a:gd name="connsiteX164" fmla="*/ 525640 w 597407"/>
              <a:gd name="connsiteY164" fmla="*/ 272735 h 454018"/>
              <a:gd name="connsiteX165" fmla="*/ 525640 w 597407"/>
              <a:gd name="connsiteY165" fmla="*/ 225992 h 454018"/>
              <a:gd name="connsiteX166" fmla="*/ 71837 w 597407"/>
              <a:gd name="connsiteY166" fmla="*/ 225992 h 454018"/>
              <a:gd name="connsiteX167" fmla="*/ 71837 w 597407"/>
              <a:gd name="connsiteY167" fmla="*/ 272735 h 454018"/>
              <a:gd name="connsiteX168" fmla="*/ 66190 w 597407"/>
              <a:gd name="connsiteY168" fmla="*/ 272735 h 454018"/>
              <a:gd name="connsiteX169" fmla="*/ 66190 w 597407"/>
              <a:gd name="connsiteY169" fmla="*/ 220350 h 454018"/>
              <a:gd name="connsiteX170" fmla="*/ 300957 w 597407"/>
              <a:gd name="connsiteY170" fmla="*/ 220350 h 454018"/>
              <a:gd name="connsiteX171" fmla="*/ 298905 w 597407"/>
              <a:gd name="connsiteY171" fmla="*/ 119256 h 454018"/>
              <a:gd name="connsiteX172" fmla="*/ 314228 w 597407"/>
              <a:gd name="connsiteY172" fmla="*/ 161963 h 454018"/>
              <a:gd name="connsiteX173" fmla="*/ 309389 w 597407"/>
              <a:gd name="connsiteY173" fmla="*/ 168410 h 454018"/>
              <a:gd name="connsiteX174" fmla="*/ 298905 w 597407"/>
              <a:gd name="connsiteY174" fmla="*/ 169216 h 454018"/>
              <a:gd name="connsiteX175" fmla="*/ 288018 w 597407"/>
              <a:gd name="connsiteY175" fmla="*/ 168410 h 454018"/>
              <a:gd name="connsiteX176" fmla="*/ 283179 w 597407"/>
              <a:gd name="connsiteY176" fmla="*/ 161963 h 454018"/>
              <a:gd name="connsiteX177" fmla="*/ 294046 w 597407"/>
              <a:gd name="connsiteY177" fmla="*/ 109165 h 454018"/>
              <a:gd name="connsiteX178" fmla="*/ 303361 w 597407"/>
              <a:gd name="connsiteY178" fmla="*/ 109165 h 454018"/>
              <a:gd name="connsiteX179" fmla="*/ 298501 w 597407"/>
              <a:gd name="connsiteY179" fmla="*/ 119256 h 454018"/>
              <a:gd name="connsiteX180" fmla="*/ 298537 w 597407"/>
              <a:gd name="connsiteY180" fmla="*/ 0 h 454018"/>
              <a:gd name="connsiteX181" fmla="*/ 383664 w 597407"/>
              <a:gd name="connsiteY181" fmla="*/ 84622 h 454018"/>
              <a:gd name="connsiteX182" fmla="*/ 366719 w 597407"/>
              <a:gd name="connsiteY182" fmla="*/ 134992 h 454018"/>
              <a:gd name="connsiteX183" fmla="*/ 365912 w 597407"/>
              <a:gd name="connsiteY183" fmla="*/ 131365 h 454018"/>
              <a:gd name="connsiteX184" fmla="*/ 360264 w 597407"/>
              <a:gd name="connsiteY184" fmla="*/ 127335 h 454018"/>
              <a:gd name="connsiteX185" fmla="*/ 325568 w 597407"/>
              <a:gd name="connsiteY185" fmla="*/ 112023 h 454018"/>
              <a:gd name="connsiteX186" fmla="*/ 323147 w 597407"/>
              <a:gd name="connsiteY186" fmla="*/ 110411 h 454018"/>
              <a:gd name="connsiteX187" fmla="*/ 320726 w 597407"/>
              <a:gd name="connsiteY187" fmla="*/ 103561 h 454018"/>
              <a:gd name="connsiteX188" fmla="*/ 318306 w 597407"/>
              <a:gd name="connsiteY188" fmla="*/ 100337 h 454018"/>
              <a:gd name="connsiteX189" fmla="*/ 317499 w 597407"/>
              <a:gd name="connsiteY189" fmla="*/ 98725 h 454018"/>
              <a:gd name="connsiteX190" fmla="*/ 320323 w 597407"/>
              <a:gd name="connsiteY190" fmla="*/ 83413 h 454018"/>
              <a:gd name="connsiteX191" fmla="*/ 320726 w 597407"/>
              <a:gd name="connsiteY191" fmla="*/ 83010 h 454018"/>
              <a:gd name="connsiteX192" fmla="*/ 325971 w 597407"/>
              <a:gd name="connsiteY192" fmla="*/ 69309 h 454018"/>
              <a:gd name="connsiteX193" fmla="*/ 325971 w 597407"/>
              <a:gd name="connsiteY193" fmla="*/ 68906 h 454018"/>
              <a:gd name="connsiteX194" fmla="*/ 327182 w 597407"/>
              <a:gd name="connsiteY194" fmla="*/ 59235 h 454018"/>
              <a:gd name="connsiteX195" fmla="*/ 326375 w 597407"/>
              <a:gd name="connsiteY195" fmla="*/ 58026 h 454018"/>
              <a:gd name="connsiteX196" fmla="*/ 324761 w 597407"/>
              <a:gd name="connsiteY196" fmla="*/ 54802 h 454018"/>
              <a:gd name="connsiteX197" fmla="*/ 324761 w 597407"/>
              <a:gd name="connsiteY197" fmla="*/ 41505 h 454018"/>
              <a:gd name="connsiteX198" fmla="*/ 321130 w 597407"/>
              <a:gd name="connsiteY198" fmla="*/ 31834 h 454018"/>
              <a:gd name="connsiteX199" fmla="*/ 311447 w 597407"/>
              <a:gd name="connsiteY199" fmla="*/ 23774 h 454018"/>
              <a:gd name="connsiteX200" fmla="*/ 311044 w 597407"/>
              <a:gd name="connsiteY200" fmla="*/ 19745 h 454018"/>
              <a:gd name="connsiteX201" fmla="*/ 313464 w 597407"/>
              <a:gd name="connsiteY201" fmla="*/ 18133 h 454018"/>
              <a:gd name="connsiteX202" fmla="*/ 313061 w 597407"/>
              <a:gd name="connsiteY202" fmla="*/ 17327 h 454018"/>
              <a:gd name="connsiteX203" fmla="*/ 309833 w 597407"/>
              <a:gd name="connsiteY203" fmla="*/ 17327 h 454018"/>
              <a:gd name="connsiteX204" fmla="*/ 299344 w 597407"/>
              <a:gd name="connsiteY204" fmla="*/ 19342 h 454018"/>
              <a:gd name="connsiteX205" fmla="*/ 280785 w 597407"/>
              <a:gd name="connsiteY205" fmla="*/ 27401 h 454018"/>
              <a:gd name="connsiteX206" fmla="*/ 273523 w 597407"/>
              <a:gd name="connsiteY206" fmla="*/ 39087 h 454018"/>
              <a:gd name="connsiteX207" fmla="*/ 273523 w 597407"/>
              <a:gd name="connsiteY207" fmla="*/ 47146 h 454018"/>
              <a:gd name="connsiteX208" fmla="*/ 273523 w 597407"/>
              <a:gd name="connsiteY208" fmla="*/ 54802 h 454018"/>
              <a:gd name="connsiteX209" fmla="*/ 272313 w 597407"/>
              <a:gd name="connsiteY209" fmla="*/ 56817 h 454018"/>
              <a:gd name="connsiteX210" fmla="*/ 270699 w 597407"/>
              <a:gd name="connsiteY210" fmla="*/ 60041 h 454018"/>
              <a:gd name="connsiteX211" fmla="*/ 271102 w 597407"/>
              <a:gd name="connsiteY211" fmla="*/ 62862 h 454018"/>
              <a:gd name="connsiteX212" fmla="*/ 273120 w 597407"/>
              <a:gd name="connsiteY212" fmla="*/ 70921 h 454018"/>
              <a:gd name="connsiteX213" fmla="*/ 275137 w 597407"/>
              <a:gd name="connsiteY213" fmla="*/ 76965 h 454018"/>
              <a:gd name="connsiteX214" fmla="*/ 279978 w 597407"/>
              <a:gd name="connsiteY214" fmla="*/ 87442 h 454018"/>
              <a:gd name="connsiteX215" fmla="*/ 280785 w 597407"/>
              <a:gd name="connsiteY215" fmla="*/ 89457 h 454018"/>
              <a:gd name="connsiteX216" fmla="*/ 279978 w 597407"/>
              <a:gd name="connsiteY216" fmla="*/ 98725 h 454018"/>
              <a:gd name="connsiteX217" fmla="*/ 278768 w 597407"/>
              <a:gd name="connsiteY217" fmla="*/ 100337 h 454018"/>
              <a:gd name="connsiteX218" fmla="*/ 275540 w 597407"/>
              <a:gd name="connsiteY218" fmla="*/ 103964 h 454018"/>
              <a:gd name="connsiteX219" fmla="*/ 273523 w 597407"/>
              <a:gd name="connsiteY219" fmla="*/ 110008 h 454018"/>
              <a:gd name="connsiteX220" fmla="*/ 271909 w 597407"/>
              <a:gd name="connsiteY220" fmla="*/ 111620 h 454018"/>
              <a:gd name="connsiteX221" fmla="*/ 261016 w 597407"/>
              <a:gd name="connsiteY221" fmla="*/ 116456 h 454018"/>
              <a:gd name="connsiteX222" fmla="*/ 249316 w 597407"/>
              <a:gd name="connsiteY222" fmla="*/ 121291 h 454018"/>
              <a:gd name="connsiteX223" fmla="*/ 237616 w 597407"/>
              <a:gd name="connsiteY223" fmla="*/ 127335 h 454018"/>
              <a:gd name="connsiteX224" fmla="*/ 231565 w 597407"/>
              <a:gd name="connsiteY224" fmla="*/ 131768 h 454018"/>
              <a:gd name="connsiteX225" fmla="*/ 230758 w 597407"/>
              <a:gd name="connsiteY225" fmla="*/ 134992 h 454018"/>
              <a:gd name="connsiteX226" fmla="*/ 213813 w 597407"/>
              <a:gd name="connsiteY226" fmla="*/ 84622 h 454018"/>
              <a:gd name="connsiteX227" fmla="*/ 298537 w 597407"/>
              <a:gd name="connsiteY227" fmla="*/ 0 h 45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97407" h="454018">
                <a:moveTo>
                  <a:pt x="539321" y="303714"/>
                </a:moveTo>
                <a:cubicBezTo>
                  <a:pt x="540128" y="303714"/>
                  <a:pt x="540934" y="303714"/>
                  <a:pt x="541741" y="303714"/>
                </a:cubicBezTo>
                <a:cubicBezTo>
                  <a:pt x="542144" y="304117"/>
                  <a:pt x="542144" y="304117"/>
                  <a:pt x="542548" y="304520"/>
                </a:cubicBezTo>
                <a:cubicBezTo>
                  <a:pt x="541741" y="304923"/>
                  <a:pt x="540934" y="305326"/>
                  <a:pt x="540128" y="306132"/>
                </a:cubicBezTo>
                <a:cubicBezTo>
                  <a:pt x="538917" y="307341"/>
                  <a:pt x="538917" y="308550"/>
                  <a:pt x="540531" y="309759"/>
                </a:cubicBezTo>
                <a:cubicBezTo>
                  <a:pt x="543355" y="312176"/>
                  <a:pt x="546582" y="314997"/>
                  <a:pt x="549405" y="317415"/>
                </a:cubicBezTo>
                <a:cubicBezTo>
                  <a:pt x="552229" y="319833"/>
                  <a:pt x="553036" y="323056"/>
                  <a:pt x="553036" y="326280"/>
                </a:cubicBezTo>
                <a:cubicBezTo>
                  <a:pt x="553439" y="332324"/>
                  <a:pt x="553439" y="333130"/>
                  <a:pt x="553439" y="339175"/>
                </a:cubicBezTo>
                <a:cubicBezTo>
                  <a:pt x="553036" y="340384"/>
                  <a:pt x="553036" y="341592"/>
                  <a:pt x="554649" y="341995"/>
                </a:cubicBezTo>
                <a:cubicBezTo>
                  <a:pt x="555052" y="342398"/>
                  <a:pt x="555456" y="342801"/>
                  <a:pt x="555456" y="343204"/>
                </a:cubicBezTo>
                <a:cubicBezTo>
                  <a:pt x="555052" y="346428"/>
                  <a:pt x="554649" y="349249"/>
                  <a:pt x="554246" y="352472"/>
                </a:cubicBezTo>
                <a:cubicBezTo>
                  <a:pt x="554246" y="352472"/>
                  <a:pt x="554246" y="352875"/>
                  <a:pt x="554246" y="352875"/>
                </a:cubicBezTo>
                <a:cubicBezTo>
                  <a:pt x="551422" y="356905"/>
                  <a:pt x="551019" y="361740"/>
                  <a:pt x="549405" y="366173"/>
                </a:cubicBezTo>
                <a:cubicBezTo>
                  <a:pt x="549002" y="366173"/>
                  <a:pt x="549002" y="366576"/>
                  <a:pt x="549002" y="366576"/>
                </a:cubicBezTo>
                <a:cubicBezTo>
                  <a:pt x="545371" y="371009"/>
                  <a:pt x="546582" y="375844"/>
                  <a:pt x="546582" y="381083"/>
                </a:cubicBezTo>
                <a:cubicBezTo>
                  <a:pt x="546582" y="381485"/>
                  <a:pt x="546582" y="382291"/>
                  <a:pt x="546985" y="382291"/>
                </a:cubicBezTo>
                <a:cubicBezTo>
                  <a:pt x="548598" y="383097"/>
                  <a:pt x="549002" y="384306"/>
                  <a:pt x="549405" y="385515"/>
                </a:cubicBezTo>
                <a:cubicBezTo>
                  <a:pt x="550212" y="387933"/>
                  <a:pt x="550615" y="389948"/>
                  <a:pt x="551825" y="391962"/>
                </a:cubicBezTo>
                <a:cubicBezTo>
                  <a:pt x="551825" y="392768"/>
                  <a:pt x="553036" y="393171"/>
                  <a:pt x="553842" y="393574"/>
                </a:cubicBezTo>
                <a:cubicBezTo>
                  <a:pt x="565137" y="398007"/>
                  <a:pt x="576028" y="402439"/>
                  <a:pt x="586919" y="408081"/>
                </a:cubicBezTo>
                <a:cubicBezTo>
                  <a:pt x="588936" y="408887"/>
                  <a:pt x="590550" y="410499"/>
                  <a:pt x="592163" y="412110"/>
                </a:cubicBezTo>
                <a:lnTo>
                  <a:pt x="597407" y="433870"/>
                </a:lnTo>
                <a:cubicBezTo>
                  <a:pt x="582885" y="433870"/>
                  <a:pt x="552632" y="450795"/>
                  <a:pt x="534077" y="453615"/>
                </a:cubicBezTo>
                <a:lnTo>
                  <a:pt x="543355" y="441124"/>
                </a:lnTo>
                <a:lnTo>
                  <a:pt x="528430" y="400425"/>
                </a:lnTo>
                <a:lnTo>
                  <a:pt x="532867" y="390754"/>
                </a:lnTo>
                <a:lnTo>
                  <a:pt x="523992" y="390754"/>
                </a:lnTo>
                <a:lnTo>
                  <a:pt x="528430" y="400425"/>
                </a:lnTo>
                <a:lnTo>
                  <a:pt x="513505" y="441124"/>
                </a:lnTo>
                <a:lnTo>
                  <a:pt x="523186" y="454018"/>
                </a:lnTo>
                <a:cubicBezTo>
                  <a:pt x="497370" y="452003"/>
                  <a:pt x="484461" y="433870"/>
                  <a:pt x="459452" y="433870"/>
                </a:cubicBezTo>
                <a:lnTo>
                  <a:pt x="464696" y="412110"/>
                </a:lnTo>
                <a:cubicBezTo>
                  <a:pt x="466309" y="410499"/>
                  <a:pt x="468326" y="409290"/>
                  <a:pt x="470343" y="408081"/>
                </a:cubicBezTo>
                <a:cubicBezTo>
                  <a:pt x="473974" y="406066"/>
                  <a:pt x="477604" y="404051"/>
                  <a:pt x="481638" y="402439"/>
                </a:cubicBezTo>
                <a:cubicBezTo>
                  <a:pt x="485268" y="400828"/>
                  <a:pt x="488899" y="399216"/>
                  <a:pt x="492529" y="397604"/>
                </a:cubicBezTo>
                <a:cubicBezTo>
                  <a:pt x="496159" y="395992"/>
                  <a:pt x="499790" y="394783"/>
                  <a:pt x="503017" y="393171"/>
                </a:cubicBezTo>
                <a:cubicBezTo>
                  <a:pt x="503824" y="393171"/>
                  <a:pt x="504227" y="392365"/>
                  <a:pt x="504630" y="391559"/>
                </a:cubicBezTo>
                <a:cubicBezTo>
                  <a:pt x="505437" y="389948"/>
                  <a:pt x="505840" y="387933"/>
                  <a:pt x="506647" y="385918"/>
                </a:cubicBezTo>
                <a:cubicBezTo>
                  <a:pt x="507051" y="384306"/>
                  <a:pt x="507454" y="382694"/>
                  <a:pt x="509471" y="382291"/>
                </a:cubicBezTo>
                <a:cubicBezTo>
                  <a:pt x="509874" y="382291"/>
                  <a:pt x="510278" y="381485"/>
                  <a:pt x="510278" y="380680"/>
                </a:cubicBezTo>
                <a:cubicBezTo>
                  <a:pt x="510681" y="377859"/>
                  <a:pt x="511084" y="375038"/>
                  <a:pt x="511488" y="372217"/>
                </a:cubicBezTo>
                <a:cubicBezTo>
                  <a:pt x="511488" y="371411"/>
                  <a:pt x="511084" y="370606"/>
                  <a:pt x="510681" y="370203"/>
                </a:cubicBezTo>
                <a:cubicBezTo>
                  <a:pt x="508261" y="367382"/>
                  <a:pt x="506647" y="364158"/>
                  <a:pt x="506244" y="360129"/>
                </a:cubicBezTo>
                <a:cubicBezTo>
                  <a:pt x="505840" y="358114"/>
                  <a:pt x="504630" y="356502"/>
                  <a:pt x="504227" y="354487"/>
                </a:cubicBezTo>
                <a:cubicBezTo>
                  <a:pt x="503420" y="352069"/>
                  <a:pt x="502613" y="349652"/>
                  <a:pt x="502210" y="346831"/>
                </a:cubicBezTo>
                <a:cubicBezTo>
                  <a:pt x="502210" y="346025"/>
                  <a:pt x="502210" y="345219"/>
                  <a:pt x="501807" y="344010"/>
                </a:cubicBezTo>
                <a:cubicBezTo>
                  <a:pt x="501807" y="342801"/>
                  <a:pt x="501807" y="341592"/>
                  <a:pt x="503420" y="341190"/>
                </a:cubicBezTo>
                <a:cubicBezTo>
                  <a:pt x="503824" y="340787"/>
                  <a:pt x="504227" y="339981"/>
                  <a:pt x="504227" y="339175"/>
                </a:cubicBezTo>
                <a:cubicBezTo>
                  <a:pt x="504227" y="335145"/>
                  <a:pt x="504227" y="335951"/>
                  <a:pt x="504227" y="331921"/>
                </a:cubicBezTo>
                <a:cubicBezTo>
                  <a:pt x="504227" y="329504"/>
                  <a:pt x="504227" y="327086"/>
                  <a:pt x="504630" y="324265"/>
                </a:cubicBezTo>
                <a:cubicBezTo>
                  <a:pt x="505034" y="319833"/>
                  <a:pt x="507857" y="316206"/>
                  <a:pt x="511084" y="313385"/>
                </a:cubicBezTo>
                <a:cubicBezTo>
                  <a:pt x="516328" y="308953"/>
                  <a:pt x="522782" y="306938"/>
                  <a:pt x="528833" y="305729"/>
                </a:cubicBezTo>
                <a:cubicBezTo>
                  <a:pt x="532463" y="304923"/>
                  <a:pt x="535690" y="304520"/>
                  <a:pt x="539321" y="303714"/>
                </a:cubicBezTo>
                <a:close/>
                <a:moveTo>
                  <a:pt x="309430" y="303714"/>
                </a:moveTo>
                <a:cubicBezTo>
                  <a:pt x="310237" y="303714"/>
                  <a:pt x="311447" y="303714"/>
                  <a:pt x="312254" y="303714"/>
                </a:cubicBezTo>
                <a:cubicBezTo>
                  <a:pt x="312254" y="304117"/>
                  <a:pt x="312657" y="304117"/>
                  <a:pt x="312657" y="304520"/>
                </a:cubicBezTo>
                <a:cubicBezTo>
                  <a:pt x="311850" y="304923"/>
                  <a:pt x="311043" y="305326"/>
                  <a:pt x="310640" y="306132"/>
                </a:cubicBezTo>
                <a:cubicBezTo>
                  <a:pt x="309026" y="307341"/>
                  <a:pt x="309430" y="308550"/>
                  <a:pt x="310640" y="309759"/>
                </a:cubicBezTo>
                <a:cubicBezTo>
                  <a:pt x="313867" y="312176"/>
                  <a:pt x="317095" y="314997"/>
                  <a:pt x="319919" y="317415"/>
                </a:cubicBezTo>
                <a:cubicBezTo>
                  <a:pt x="322340" y="319833"/>
                  <a:pt x="323550" y="323056"/>
                  <a:pt x="323550" y="326280"/>
                </a:cubicBezTo>
                <a:cubicBezTo>
                  <a:pt x="323550" y="332324"/>
                  <a:pt x="323550" y="333130"/>
                  <a:pt x="323550" y="339175"/>
                </a:cubicBezTo>
                <a:cubicBezTo>
                  <a:pt x="323550" y="340384"/>
                  <a:pt x="323550" y="341592"/>
                  <a:pt x="325164" y="341995"/>
                </a:cubicBezTo>
                <a:cubicBezTo>
                  <a:pt x="325164" y="342398"/>
                  <a:pt x="325567" y="342801"/>
                  <a:pt x="325567" y="343204"/>
                </a:cubicBezTo>
                <a:cubicBezTo>
                  <a:pt x="325164" y="346428"/>
                  <a:pt x="325164" y="349249"/>
                  <a:pt x="324760" y="352472"/>
                </a:cubicBezTo>
                <a:cubicBezTo>
                  <a:pt x="324760" y="352472"/>
                  <a:pt x="324760" y="352875"/>
                  <a:pt x="324760" y="352875"/>
                </a:cubicBezTo>
                <a:cubicBezTo>
                  <a:pt x="321936" y="356905"/>
                  <a:pt x="321533" y="361740"/>
                  <a:pt x="319516" y="366173"/>
                </a:cubicBezTo>
                <a:cubicBezTo>
                  <a:pt x="319516" y="366173"/>
                  <a:pt x="319516" y="366576"/>
                  <a:pt x="319112" y="366576"/>
                </a:cubicBezTo>
                <a:cubicBezTo>
                  <a:pt x="315481" y="371009"/>
                  <a:pt x="316692" y="375844"/>
                  <a:pt x="316692" y="381083"/>
                </a:cubicBezTo>
                <a:cubicBezTo>
                  <a:pt x="316692" y="381485"/>
                  <a:pt x="317095" y="382291"/>
                  <a:pt x="317498" y="382291"/>
                </a:cubicBezTo>
                <a:cubicBezTo>
                  <a:pt x="319112" y="383097"/>
                  <a:pt x="319516" y="384306"/>
                  <a:pt x="319919" y="385515"/>
                </a:cubicBezTo>
                <a:cubicBezTo>
                  <a:pt x="320322" y="387933"/>
                  <a:pt x="321129" y="389948"/>
                  <a:pt x="321936" y="391962"/>
                </a:cubicBezTo>
                <a:cubicBezTo>
                  <a:pt x="322340" y="392768"/>
                  <a:pt x="323147" y="393171"/>
                  <a:pt x="323953" y="393574"/>
                </a:cubicBezTo>
                <a:cubicBezTo>
                  <a:pt x="335250" y="398007"/>
                  <a:pt x="346546" y="402439"/>
                  <a:pt x="357035" y="408081"/>
                </a:cubicBezTo>
                <a:cubicBezTo>
                  <a:pt x="359052" y="408887"/>
                  <a:pt x="361070" y="410499"/>
                  <a:pt x="362683" y="412110"/>
                </a:cubicBezTo>
                <a:lnTo>
                  <a:pt x="367928" y="433870"/>
                </a:lnTo>
                <a:cubicBezTo>
                  <a:pt x="353001" y="433870"/>
                  <a:pt x="323147" y="450795"/>
                  <a:pt x="304185" y="453615"/>
                </a:cubicBezTo>
                <a:lnTo>
                  <a:pt x="313464" y="441124"/>
                </a:lnTo>
                <a:lnTo>
                  <a:pt x="298537" y="400425"/>
                </a:lnTo>
                <a:lnTo>
                  <a:pt x="303378" y="390754"/>
                </a:lnTo>
                <a:lnTo>
                  <a:pt x="294099" y="390754"/>
                </a:lnTo>
                <a:lnTo>
                  <a:pt x="298537" y="400425"/>
                </a:lnTo>
                <a:lnTo>
                  <a:pt x="284013" y="441124"/>
                </a:lnTo>
                <a:lnTo>
                  <a:pt x="293292" y="454018"/>
                </a:lnTo>
                <a:cubicBezTo>
                  <a:pt x="267472" y="452003"/>
                  <a:pt x="254562" y="433870"/>
                  <a:pt x="229549" y="433870"/>
                </a:cubicBezTo>
                <a:lnTo>
                  <a:pt x="234794" y="412110"/>
                </a:lnTo>
                <a:cubicBezTo>
                  <a:pt x="236407" y="410499"/>
                  <a:pt x="238425" y="409290"/>
                  <a:pt x="240845" y="408081"/>
                </a:cubicBezTo>
                <a:cubicBezTo>
                  <a:pt x="244476" y="406066"/>
                  <a:pt x="248107" y="404051"/>
                  <a:pt x="251738" y="402439"/>
                </a:cubicBezTo>
                <a:cubicBezTo>
                  <a:pt x="255369" y="400828"/>
                  <a:pt x="259000" y="399216"/>
                  <a:pt x="263034" y="397604"/>
                </a:cubicBezTo>
                <a:cubicBezTo>
                  <a:pt x="266262" y="395992"/>
                  <a:pt x="269893" y="394783"/>
                  <a:pt x="273524" y="393171"/>
                </a:cubicBezTo>
                <a:cubicBezTo>
                  <a:pt x="273927" y="393171"/>
                  <a:pt x="274734" y="392365"/>
                  <a:pt x="274734" y="391559"/>
                </a:cubicBezTo>
                <a:cubicBezTo>
                  <a:pt x="275541" y="389948"/>
                  <a:pt x="276348" y="387933"/>
                  <a:pt x="276751" y="385918"/>
                </a:cubicBezTo>
                <a:cubicBezTo>
                  <a:pt x="277155" y="384306"/>
                  <a:pt x="277558" y="382694"/>
                  <a:pt x="279575" y="382291"/>
                </a:cubicBezTo>
                <a:cubicBezTo>
                  <a:pt x="279979" y="382291"/>
                  <a:pt x="280786" y="381485"/>
                  <a:pt x="280786" y="380680"/>
                </a:cubicBezTo>
                <a:cubicBezTo>
                  <a:pt x="281189" y="377859"/>
                  <a:pt x="281592" y="375038"/>
                  <a:pt x="281592" y="372217"/>
                </a:cubicBezTo>
                <a:cubicBezTo>
                  <a:pt x="281592" y="371411"/>
                  <a:pt x="281592" y="370606"/>
                  <a:pt x="280786" y="370203"/>
                </a:cubicBezTo>
                <a:cubicBezTo>
                  <a:pt x="278365" y="367382"/>
                  <a:pt x="277155" y="364158"/>
                  <a:pt x="276348" y="360129"/>
                </a:cubicBezTo>
                <a:cubicBezTo>
                  <a:pt x="275944" y="358114"/>
                  <a:pt x="275137" y="356502"/>
                  <a:pt x="274331" y="354487"/>
                </a:cubicBezTo>
                <a:cubicBezTo>
                  <a:pt x="273927" y="352069"/>
                  <a:pt x="273120" y="349652"/>
                  <a:pt x="272717" y="346831"/>
                </a:cubicBezTo>
                <a:cubicBezTo>
                  <a:pt x="272313" y="346025"/>
                  <a:pt x="272313" y="345219"/>
                  <a:pt x="272313" y="344010"/>
                </a:cubicBezTo>
                <a:cubicBezTo>
                  <a:pt x="271910" y="342801"/>
                  <a:pt x="272313" y="341592"/>
                  <a:pt x="273927" y="341190"/>
                </a:cubicBezTo>
                <a:cubicBezTo>
                  <a:pt x="274331" y="340787"/>
                  <a:pt x="274734" y="339981"/>
                  <a:pt x="274734" y="339175"/>
                </a:cubicBezTo>
                <a:cubicBezTo>
                  <a:pt x="274734" y="335145"/>
                  <a:pt x="274734" y="335951"/>
                  <a:pt x="274734" y="331921"/>
                </a:cubicBezTo>
                <a:cubicBezTo>
                  <a:pt x="274734" y="329504"/>
                  <a:pt x="274734" y="327086"/>
                  <a:pt x="274734" y="324265"/>
                </a:cubicBezTo>
                <a:cubicBezTo>
                  <a:pt x="275137" y="319833"/>
                  <a:pt x="277962" y="316206"/>
                  <a:pt x="281592" y="313385"/>
                </a:cubicBezTo>
                <a:cubicBezTo>
                  <a:pt x="286837" y="308953"/>
                  <a:pt x="292889" y="306938"/>
                  <a:pt x="299344" y="305729"/>
                </a:cubicBezTo>
                <a:cubicBezTo>
                  <a:pt x="302571" y="304923"/>
                  <a:pt x="306202" y="304520"/>
                  <a:pt x="309430" y="303714"/>
                </a:cubicBezTo>
                <a:close/>
                <a:moveTo>
                  <a:pt x="79869" y="303714"/>
                </a:moveTo>
                <a:cubicBezTo>
                  <a:pt x="80676" y="303714"/>
                  <a:pt x="81482" y="303714"/>
                  <a:pt x="82289" y="303714"/>
                </a:cubicBezTo>
                <a:cubicBezTo>
                  <a:pt x="82692" y="304117"/>
                  <a:pt x="82692" y="304117"/>
                  <a:pt x="83096" y="304520"/>
                </a:cubicBezTo>
                <a:cubicBezTo>
                  <a:pt x="82289" y="304923"/>
                  <a:pt x="81482" y="305326"/>
                  <a:pt x="80676" y="306132"/>
                </a:cubicBezTo>
                <a:cubicBezTo>
                  <a:pt x="79465" y="307341"/>
                  <a:pt x="79465" y="308550"/>
                  <a:pt x="81079" y="309759"/>
                </a:cubicBezTo>
                <a:cubicBezTo>
                  <a:pt x="83903" y="312176"/>
                  <a:pt x="87130" y="314997"/>
                  <a:pt x="89953" y="317415"/>
                </a:cubicBezTo>
                <a:cubicBezTo>
                  <a:pt x="92777" y="319833"/>
                  <a:pt x="93987" y="323056"/>
                  <a:pt x="93987" y="326280"/>
                </a:cubicBezTo>
                <a:cubicBezTo>
                  <a:pt x="93987" y="332324"/>
                  <a:pt x="93987" y="333130"/>
                  <a:pt x="93987" y="339175"/>
                </a:cubicBezTo>
                <a:cubicBezTo>
                  <a:pt x="93987" y="340384"/>
                  <a:pt x="93584" y="341592"/>
                  <a:pt x="95197" y="341995"/>
                </a:cubicBezTo>
                <a:cubicBezTo>
                  <a:pt x="95600" y="342398"/>
                  <a:pt x="96004" y="342801"/>
                  <a:pt x="96004" y="343204"/>
                </a:cubicBezTo>
                <a:cubicBezTo>
                  <a:pt x="95600" y="346428"/>
                  <a:pt x="95197" y="349249"/>
                  <a:pt x="94794" y="352472"/>
                </a:cubicBezTo>
                <a:cubicBezTo>
                  <a:pt x="94794" y="352472"/>
                  <a:pt x="94794" y="352875"/>
                  <a:pt x="94794" y="352875"/>
                </a:cubicBezTo>
                <a:cubicBezTo>
                  <a:pt x="91970" y="356905"/>
                  <a:pt x="91567" y="361740"/>
                  <a:pt x="89953" y="366173"/>
                </a:cubicBezTo>
                <a:cubicBezTo>
                  <a:pt x="89550" y="366173"/>
                  <a:pt x="89550" y="366576"/>
                  <a:pt x="89550" y="366576"/>
                </a:cubicBezTo>
                <a:cubicBezTo>
                  <a:pt x="85919" y="371009"/>
                  <a:pt x="87130" y="375844"/>
                  <a:pt x="87130" y="381083"/>
                </a:cubicBezTo>
                <a:cubicBezTo>
                  <a:pt x="87130" y="381485"/>
                  <a:pt x="87130" y="382291"/>
                  <a:pt x="87533" y="382291"/>
                </a:cubicBezTo>
                <a:cubicBezTo>
                  <a:pt x="89146" y="383097"/>
                  <a:pt x="89550" y="384306"/>
                  <a:pt x="89953" y="385515"/>
                </a:cubicBezTo>
                <a:cubicBezTo>
                  <a:pt x="90760" y="387933"/>
                  <a:pt x="91163" y="389948"/>
                  <a:pt x="92373" y="391962"/>
                </a:cubicBezTo>
                <a:cubicBezTo>
                  <a:pt x="92373" y="392768"/>
                  <a:pt x="93584" y="393171"/>
                  <a:pt x="94390" y="393574"/>
                </a:cubicBezTo>
                <a:cubicBezTo>
                  <a:pt x="105685" y="398007"/>
                  <a:pt x="116576" y="402439"/>
                  <a:pt x="127467" y="408081"/>
                </a:cubicBezTo>
                <a:cubicBezTo>
                  <a:pt x="129484" y="408887"/>
                  <a:pt x="131501" y="410499"/>
                  <a:pt x="132711" y="412110"/>
                </a:cubicBezTo>
                <a:lnTo>
                  <a:pt x="137955" y="433870"/>
                </a:lnTo>
                <a:cubicBezTo>
                  <a:pt x="123433" y="433870"/>
                  <a:pt x="93180" y="450795"/>
                  <a:pt x="74625" y="453615"/>
                </a:cubicBezTo>
                <a:lnTo>
                  <a:pt x="83903" y="441124"/>
                </a:lnTo>
                <a:lnTo>
                  <a:pt x="68978" y="400425"/>
                </a:lnTo>
                <a:lnTo>
                  <a:pt x="73415" y="390754"/>
                </a:lnTo>
                <a:lnTo>
                  <a:pt x="64540" y="390754"/>
                </a:lnTo>
                <a:lnTo>
                  <a:pt x="68978" y="400425"/>
                </a:lnTo>
                <a:lnTo>
                  <a:pt x="54052" y="441124"/>
                </a:lnTo>
                <a:lnTo>
                  <a:pt x="63734" y="454018"/>
                </a:lnTo>
                <a:cubicBezTo>
                  <a:pt x="37917" y="452003"/>
                  <a:pt x="25009" y="433870"/>
                  <a:pt x="0" y="433870"/>
                </a:cubicBezTo>
                <a:lnTo>
                  <a:pt x="5244" y="412110"/>
                </a:lnTo>
                <a:cubicBezTo>
                  <a:pt x="6857" y="410499"/>
                  <a:pt x="8874" y="409290"/>
                  <a:pt x="10891" y="408081"/>
                </a:cubicBezTo>
                <a:cubicBezTo>
                  <a:pt x="14522" y="406066"/>
                  <a:pt x="18152" y="404051"/>
                  <a:pt x="22186" y="402439"/>
                </a:cubicBezTo>
                <a:cubicBezTo>
                  <a:pt x="25816" y="400828"/>
                  <a:pt x="29446" y="399216"/>
                  <a:pt x="33077" y="397604"/>
                </a:cubicBezTo>
                <a:cubicBezTo>
                  <a:pt x="36707" y="395992"/>
                  <a:pt x="40338" y="394783"/>
                  <a:pt x="43565" y="393171"/>
                </a:cubicBezTo>
                <a:cubicBezTo>
                  <a:pt x="44371" y="393171"/>
                  <a:pt x="44775" y="392365"/>
                  <a:pt x="45178" y="391559"/>
                </a:cubicBezTo>
                <a:cubicBezTo>
                  <a:pt x="45985" y="389948"/>
                  <a:pt x="46388" y="387933"/>
                  <a:pt x="47195" y="385918"/>
                </a:cubicBezTo>
                <a:cubicBezTo>
                  <a:pt x="47598" y="384306"/>
                  <a:pt x="48002" y="382694"/>
                  <a:pt x="50019" y="382291"/>
                </a:cubicBezTo>
                <a:cubicBezTo>
                  <a:pt x="50422" y="382291"/>
                  <a:pt x="50825" y="381485"/>
                  <a:pt x="50825" y="380680"/>
                </a:cubicBezTo>
                <a:cubicBezTo>
                  <a:pt x="51229" y="377859"/>
                  <a:pt x="51632" y="375038"/>
                  <a:pt x="52036" y="372217"/>
                </a:cubicBezTo>
                <a:cubicBezTo>
                  <a:pt x="52036" y="371411"/>
                  <a:pt x="51632" y="370606"/>
                  <a:pt x="51229" y="370203"/>
                </a:cubicBezTo>
                <a:cubicBezTo>
                  <a:pt x="48809" y="367382"/>
                  <a:pt x="47195" y="364158"/>
                  <a:pt x="46792" y="360129"/>
                </a:cubicBezTo>
                <a:cubicBezTo>
                  <a:pt x="46388" y="358114"/>
                  <a:pt x="45178" y="356502"/>
                  <a:pt x="44775" y="354487"/>
                </a:cubicBezTo>
                <a:cubicBezTo>
                  <a:pt x="43968" y="352069"/>
                  <a:pt x="43565" y="349652"/>
                  <a:pt x="42758" y="346831"/>
                </a:cubicBezTo>
                <a:cubicBezTo>
                  <a:pt x="42758" y="346025"/>
                  <a:pt x="42758" y="345219"/>
                  <a:pt x="42355" y="344010"/>
                </a:cubicBezTo>
                <a:cubicBezTo>
                  <a:pt x="42355" y="342801"/>
                  <a:pt x="42355" y="341592"/>
                  <a:pt x="43968" y="341190"/>
                </a:cubicBezTo>
                <a:cubicBezTo>
                  <a:pt x="44371" y="340787"/>
                  <a:pt x="44775" y="339981"/>
                  <a:pt x="44775" y="339175"/>
                </a:cubicBezTo>
                <a:cubicBezTo>
                  <a:pt x="45178" y="335145"/>
                  <a:pt x="44775" y="335951"/>
                  <a:pt x="44775" y="331921"/>
                </a:cubicBezTo>
                <a:cubicBezTo>
                  <a:pt x="44775" y="329504"/>
                  <a:pt x="44775" y="327086"/>
                  <a:pt x="45178" y="324265"/>
                </a:cubicBezTo>
                <a:cubicBezTo>
                  <a:pt x="45582" y="319833"/>
                  <a:pt x="48405" y="316206"/>
                  <a:pt x="51632" y="313385"/>
                </a:cubicBezTo>
                <a:cubicBezTo>
                  <a:pt x="56876" y="308953"/>
                  <a:pt x="63330" y="306938"/>
                  <a:pt x="69381" y="305729"/>
                </a:cubicBezTo>
                <a:cubicBezTo>
                  <a:pt x="73011" y="304923"/>
                  <a:pt x="76238" y="304520"/>
                  <a:pt x="79869" y="303714"/>
                </a:cubicBezTo>
                <a:close/>
                <a:moveTo>
                  <a:pt x="300957" y="196172"/>
                </a:moveTo>
                <a:lnTo>
                  <a:pt x="306201" y="196172"/>
                </a:lnTo>
                <a:lnTo>
                  <a:pt x="306201" y="220350"/>
                </a:lnTo>
                <a:lnTo>
                  <a:pt x="531287" y="220350"/>
                </a:lnTo>
                <a:lnTo>
                  <a:pt x="531287" y="272735"/>
                </a:lnTo>
                <a:lnTo>
                  <a:pt x="525640" y="272735"/>
                </a:lnTo>
                <a:lnTo>
                  <a:pt x="525640" y="225992"/>
                </a:lnTo>
                <a:lnTo>
                  <a:pt x="71837" y="225992"/>
                </a:lnTo>
                <a:lnTo>
                  <a:pt x="71837" y="272735"/>
                </a:lnTo>
                <a:lnTo>
                  <a:pt x="66190" y="272735"/>
                </a:lnTo>
                <a:lnTo>
                  <a:pt x="66190" y="220350"/>
                </a:lnTo>
                <a:lnTo>
                  <a:pt x="300957" y="220350"/>
                </a:lnTo>
                <a:close/>
                <a:moveTo>
                  <a:pt x="298905" y="119256"/>
                </a:moveTo>
                <a:lnTo>
                  <a:pt x="314228" y="161963"/>
                </a:lnTo>
                <a:lnTo>
                  <a:pt x="309389" y="168410"/>
                </a:lnTo>
                <a:cubicBezTo>
                  <a:pt x="306163" y="168813"/>
                  <a:pt x="302534" y="169216"/>
                  <a:pt x="298905" y="169216"/>
                </a:cubicBezTo>
                <a:cubicBezTo>
                  <a:pt x="294873" y="169216"/>
                  <a:pt x="291244" y="168813"/>
                  <a:pt x="288018" y="168410"/>
                </a:cubicBezTo>
                <a:lnTo>
                  <a:pt x="283179" y="161963"/>
                </a:lnTo>
                <a:close/>
                <a:moveTo>
                  <a:pt x="294046" y="109165"/>
                </a:moveTo>
                <a:lnTo>
                  <a:pt x="303361" y="109165"/>
                </a:lnTo>
                <a:lnTo>
                  <a:pt x="298501" y="119256"/>
                </a:lnTo>
                <a:close/>
                <a:moveTo>
                  <a:pt x="298537" y="0"/>
                </a:moveTo>
                <a:cubicBezTo>
                  <a:pt x="345740" y="0"/>
                  <a:pt x="383664" y="37878"/>
                  <a:pt x="383664" y="84622"/>
                </a:cubicBezTo>
                <a:cubicBezTo>
                  <a:pt x="383664" y="103561"/>
                  <a:pt x="377209" y="120888"/>
                  <a:pt x="366719" y="134992"/>
                </a:cubicBezTo>
                <a:lnTo>
                  <a:pt x="365912" y="131365"/>
                </a:lnTo>
                <a:cubicBezTo>
                  <a:pt x="364299" y="129753"/>
                  <a:pt x="362281" y="128141"/>
                  <a:pt x="360264" y="127335"/>
                </a:cubicBezTo>
                <a:cubicBezTo>
                  <a:pt x="348968" y="121291"/>
                  <a:pt x="337268" y="116456"/>
                  <a:pt x="325568" y="112023"/>
                </a:cubicBezTo>
                <a:cubicBezTo>
                  <a:pt x="324761" y="111620"/>
                  <a:pt x="323551" y="111217"/>
                  <a:pt x="323147" y="110411"/>
                </a:cubicBezTo>
                <a:cubicBezTo>
                  <a:pt x="322340" y="107993"/>
                  <a:pt x="321533" y="105979"/>
                  <a:pt x="320726" y="103561"/>
                </a:cubicBezTo>
                <a:cubicBezTo>
                  <a:pt x="320323" y="102352"/>
                  <a:pt x="319920" y="100740"/>
                  <a:pt x="318306" y="100337"/>
                </a:cubicBezTo>
                <a:cubicBezTo>
                  <a:pt x="317902" y="99934"/>
                  <a:pt x="317499" y="99128"/>
                  <a:pt x="317499" y="98725"/>
                </a:cubicBezTo>
                <a:cubicBezTo>
                  <a:pt x="317902" y="93487"/>
                  <a:pt x="316692" y="88248"/>
                  <a:pt x="320323" y="83413"/>
                </a:cubicBezTo>
                <a:cubicBezTo>
                  <a:pt x="320726" y="83413"/>
                  <a:pt x="320726" y="83413"/>
                  <a:pt x="320726" y="83010"/>
                </a:cubicBezTo>
                <a:cubicBezTo>
                  <a:pt x="322744" y="78577"/>
                  <a:pt x="323147" y="73339"/>
                  <a:pt x="325971" y="69309"/>
                </a:cubicBezTo>
                <a:cubicBezTo>
                  <a:pt x="325971" y="68906"/>
                  <a:pt x="325971" y="68906"/>
                  <a:pt x="325971" y="68906"/>
                </a:cubicBezTo>
                <a:cubicBezTo>
                  <a:pt x="326375" y="65682"/>
                  <a:pt x="326778" y="62459"/>
                  <a:pt x="327182" y="59235"/>
                </a:cubicBezTo>
                <a:cubicBezTo>
                  <a:pt x="327182" y="58832"/>
                  <a:pt x="326778" y="58026"/>
                  <a:pt x="326375" y="58026"/>
                </a:cubicBezTo>
                <a:cubicBezTo>
                  <a:pt x="324761" y="57220"/>
                  <a:pt x="324761" y="56011"/>
                  <a:pt x="324761" y="54802"/>
                </a:cubicBezTo>
                <a:cubicBezTo>
                  <a:pt x="324761" y="48355"/>
                  <a:pt x="324761" y="47549"/>
                  <a:pt x="324761" y="41505"/>
                </a:cubicBezTo>
                <a:cubicBezTo>
                  <a:pt x="324761" y="37475"/>
                  <a:pt x="323954" y="34251"/>
                  <a:pt x="321130" y="31834"/>
                </a:cubicBezTo>
                <a:cubicBezTo>
                  <a:pt x="317902" y="29013"/>
                  <a:pt x="314675" y="26192"/>
                  <a:pt x="311447" y="23774"/>
                </a:cubicBezTo>
                <a:cubicBezTo>
                  <a:pt x="309833" y="22163"/>
                  <a:pt x="309833" y="21357"/>
                  <a:pt x="311044" y="19745"/>
                </a:cubicBezTo>
                <a:cubicBezTo>
                  <a:pt x="311851" y="19342"/>
                  <a:pt x="312657" y="18939"/>
                  <a:pt x="313464" y="18133"/>
                </a:cubicBezTo>
                <a:cubicBezTo>
                  <a:pt x="313061" y="18133"/>
                  <a:pt x="313061" y="17730"/>
                  <a:pt x="313061" y="17327"/>
                </a:cubicBezTo>
                <a:cubicBezTo>
                  <a:pt x="311851" y="17327"/>
                  <a:pt x="311044" y="17327"/>
                  <a:pt x="309833" y="17327"/>
                </a:cubicBezTo>
                <a:cubicBezTo>
                  <a:pt x="306606" y="18133"/>
                  <a:pt x="302975" y="18536"/>
                  <a:pt x="299344" y="19342"/>
                </a:cubicBezTo>
                <a:cubicBezTo>
                  <a:pt x="292485" y="20954"/>
                  <a:pt x="286030" y="22969"/>
                  <a:pt x="280785" y="27401"/>
                </a:cubicBezTo>
                <a:cubicBezTo>
                  <a:pt x="276751" y="30625"/>
                  <a:pt x="273927" y="34251"/>
                  <a:pt x="273523" y="39087"/>
                </a:cubicBezTo>
                <a:cubicBezTo>
                  <a:pt x="273523" y="41908"/>
                  <a:pt x="273523" y="44728"/>
                  <a:pt x="273523" y="47146"/>
                </a:cubicBezTo>
                <a:cubicBezTo>
                  <a:pt x="273523" y="51579"/>
                  <a:pt x="273523" y="50370"/>
                  <a:pt x="273523" y="54802"/>
                </a:cubicBezTo>
                <a:cubicBezTo>
                  <a:pt x="273523" y="55608"/>
                  <a:pt x="273120" y="56817"/>
                  <a:pt x="272313" y="56817"/>
                </a:cubicBezTo>
                <a:cubicBezTo>
                  <a:pt x="270699" y="57220"/>
                  <a:pt x="270699" y="58429"/>
                  <a:pt x="270699" y="60041"/>
                </a:cubicBezTo>
                <a:cubicBezTo>
                  <a:pt x="271102" y="60847"/>
                  <a:pt x="271102" y="62056"/>
                  <a:pt x="271102" y="62862"/>
                </a:cubicBezTo>
                <a:cubicBezTo>
                  <a:pt x="271909" y="65682"/>
                  <a:pt x="272313" y="68503"/>
                  <a:pt x="273120" y="70921"/>
                </a:cubicBezTo>
                <a:cubicBezTo>
                  <a:pt x="273927" y="72936"/>
                  <a:pt x="274733" y="74951"/>
                  <a:pt x="275137" y="76965"/>
                </a:cubicBezTo>
                <a:cubicBezTo>
                  <a:pt x="275944" y="80995"/>
                  <a:pt x="277154" y="84219"/>
                  <a:pt x="279978" y="87442"/>
                </a:cubicBezTo>
                <a:cubicBezTo>
                  <a:pt x="280382" y="87845"/>
                  <a:pt x="280785" y="88651"/>
                  <a:pt x="280785" y="89457"/>
                </a:cubicBezTo>
                <a:cubicBezTo>
                  <a:pt x="280382" y="92681"/>
                  <a:pt x="280382" y="95502"/>
                  <a:pt x="279978" y="98725"/>
                </a:cubicBezTo>
                <a:cubicBezTo>
                  <a:pt x="279575" y="99128"/>
                  <a:pt x="279171" y="100337"/>
                  <a:pt x="278768" y="100337"/>
                </a:cubicBezTo>
                <a:cubicBezTo>
                  <a:pt x="276347" y="100740"/>
                  <a:pt x="276347" y="102352"/>
                  <a:pt x="275540" y="103964"/>
                </a:cubicBezTo>
                <a:cubicBezTo>
                  <a:pt x="275137" y="105979"/>
                  <a:pt x="274330" y="107993"/>
                  <a:pt x="273523" y="110008"/>
                </a:cubicBezTo>
                <a:cubicBezTo>
                  <a:pt x="273120" y="110814"/>
                  <a:pt x="272716" y="111620"/>
                  <a:pt x="271909" y="111620"/>
                </a:cubicBezTo>
                <a:cubicBezTo>
                  <a:pt x="268278" y="113232"/>
                  <a:pt x="264647" y="114844"/>
                  <a:pt x="261016" y="116456"/>
                </a:cubicBezTo>
                <a:cubicBezTo>
                  <a:pt x="256982" y="118067"/>
                  <a:pt x="252947" y="119679"/>
                  <a:pt x="249316" y="121291"/>
                </a:cubicBezTo>
                <a:cubicBezTo>
                  <a:pt x="245282" y="123306"/>
                  <a:pt x="241651" y="125321"/>
                  <a:pt x="237616" y="127335"/>
                </a:cubicBezTo>
                <a:cubicBezTo>
                  <a:pt x="235196" y="128544"/>
                  <a:pt x="233178" y="130156"/>
                  <a:pt x="231565" y="131768"/>
                </a:cubicBezTo>
                <a:lnTo>
                  <a:pt x="230758" y="134992"/>
                </a:lnTo>
                <a:cubicBezTo>
                  <a:pt x="220268" y="120888"/>
                  <a:pt x="213813" y="103561"/>
                  <a:pt x="213813" y="84622"/>
                </a:cubicBezTo>
                <a:cubicBezTo>
                  <a:pt x="213813" y="37878"/>
                  <a:pt x="251737" y="0"/>
                  <a:pt x="298537" y="0"/>
                </a:cubicBezTo>
                <a:close/>
              </a:path>
            </a:pathLst>
          </a:custGeom>
          <a:solidFill>
            <a:srgbClr val="EA5151"/>
          </a:solidFill>
          <a:ln>
            <a:noFill/>
          </a:ln>
        </p:spPr>
      </p:sp>
      <p:sp>
        <p:nvSpPr>
          <p:cNvPr id="51" name="gemstone-store_20426">
            <a:extLst>
              <a:ext uri="{FF2B5EF4-FFF2-40B4-BE49-F238E27FC236}">
                <a16:creationId xmlns:a16="http://schemas.microsoft.com/office/drawing/2014/main" xmlns="" id="{ABB2EFD1-D849-4C21-9B25-92BC5C625EE7}"/>
              </a:ext>
            </a:extLst>
          </p:cNvPr>
          <p:cNvSpPr>
            <a:spLocks noChangeAspect="1"/>
          </p:cNvSpPr>
          <p:nvPr/>
        </p:nvSpPr>
        <p:spPr bwMode="auto">
          <a:xfrm>
            <a:off x="1914508" y="1308143"/>
            <a:ext cx="609685" cy="528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rgbClr val="EA5151"/>
          </a:solidFill>
          <a:ln>
            <a:noFill/>
          </a:ln>
        </p:spPr>
      </p:sp>
      <p:sp>
        <p:nvSpPr>
          <p:cNvPr id="52" name="professor-in-history-class-pointing-year-1874-on-whiteboard_43532">
            <a:extLst>
              <a:ext uri="{FF2B5EF4-FFF2-40B4-BE49-F238E27FC236}">
                <a16:creationId xmlns:a16="http://schemas.microsoft.com/office/drawing/2014/main" xmlns="" id="{9446CF30-C9E5-4EFB-9779-3D7AF2C68FD1}"/>
              </a:ext>
            </a:extLst>
          </p:cNvPr>
          <p:cNvSpPr>
            <a:spLocks noChangeAspect="1"/>
          </p:cNvSpPr>
          <p:nvPr/>
        </p:nvSpPr>
        <p:spPr bwMode="auto">
          <a:xfrm>
            <a:off x="5822668" y="1308143"/>
            <a:ext cx="609684" cy="591188"/>
          </a:xfrm>
          <a:custGeom>
            <a:avLst/>
            <a:gdLst>
              <a:gd name="connsiteX0" fmla="*/ 452206 w 598650"/>
              <a:gd name="connsiteY0" fmla="*/ 282542 h 580488"/>
              <a:gd name="connsiteX1" fmla="*/ 549682 w 598650"/>
              <a:gd name="connsiteY1" fmla="*/ 282542 h 580488"/>
              <a:gd name="connsiteX2" fmla="*/ 549682 w 598650"/>
              <a:gd name="connsiteY2" fmla="*/ 318406 h 580488"/>
              <a:gd name="connsiteX3" fmla="*/ 452206 w 598650"/>
              <a:gd name="connsiteY3" fmla="*/ 318406 h 580488"/>
              <a:gd name="connsiteX4" fmla="*/ 381796 w 598650"/>
              <a:gd name="connsiteY4" fmla="*/ 197958 h 580488"/>
              <a:gd name="connsiteX5" fmla="*/ 370339 w 598650"/>
              <a:gd name="connsiteY5" fmla="*/ 212282 h 580488"/>
              <a:gd name="connsiteX6" fmla="*/ 378931 w 598650"/>
              <a:gd name="connsiteY6" fmla="*/ 220877 h 580488"/>
              <a:gd name="connsiteX7" fmla="*/ 390388 w 598650"/>
              <a:gd name="connsiteY7" fmla="*/ 206553 h 580488"/>
              <a:gd name="connsiteX8" fmla="*/ 381796 w 598650"/>
              <a:gd name="connsiteY8" fmla="*/ 197958 h 580488"/>
              <a:gd name="connsiteX9" fmla="*/ 384660 w 598650"/>
              <a:gd name="connsiteY9" fmla="*/ 165012 h 580488"/>
              <a:gd name="connsiteX10" fmla="*/ 374635 w 598650"/>
              <a:gd name="connsiteY10" fmla="*/ 177904 h 580488"/>
              <a:gd name="connsiteX11" fmla="*/ 381796 w 598650"/>
              <a:gd name="connsiteY11" fmla="*/ 185066 h 580488"/>
              <a:gd name="connsiteX12" fmla="*/ 391820 w 598650"/>
              <a:gd name="connsiteY12" fmla="*/ 172174 h 580488"/>
              <a:gd name="connsiteX13" fmla="*/ 384660 w 598650"/>
              <a:gd name="connsiteY13" fmla="*/ 165012 h 580488"/>
              <a:gd name="connsiteX14" fmla="*/ 501022 w 598650"/>
              <a:gd name="connsiteY14" fmla="*/ 149203 h 580488"/>
              <a:gd name="connsiteX15" fmla="*/ 506755 w 598650"/>
              <a:gd name="connsiteY15" fmla="*/ 149203 h 580488"/>
              <a:gd name="connsiteX16" fmla="*/ 519653 w 598650"/>
              <a:gd name="connsiteY16" fmla="*/ 160669 h 580488"/>
              <a:gd name="connsiteX17" fmla="*/ 511054 w 598650"/>
              <a:gd name="connsiteY17" fmla="*/ 197934 h 580488"/>
              <a:gd name="connsiteX18" fmla="*/ 528253 w 598650"/>
              <a:gd name="connsiteY18" fmla="*/ 197934 h 580488"/>
              <a:gd name="connsiteX19" fmla="*/ 531119 w 598650"/>
              <a:gd name="connsiteY19" fmla="*/ 162102 h 580488"/>
              <a:gd name="connsiteX20" fmla="*/ 533985 w 598650"/>
              <a:gd name="connsiteY20" fmla="*/ 149203 h 580488"/>
              <a:gd name="connsiteX21" fmla="*/ 541151 w 598650"/>
              <a:gd name="connsiteY21" fmla="*/ 149203 h 580488"/>
              <a:gd name="connsiteX22" fmla="*/ 554050 w 598650"/>
              <a:gd name="connsiteY22" fmla="*/ 160669 h 580488"/>
              <a:gd name="connsiteX23" fmla="*/ 549750 w 598650"/>
              <a:gd name="connsiteY23" fmla="*/ 238065 h 580488"/>
              <a:gd name="connsiteX24" fmla="*/ 546884 w 598650"/>
              <a:gd name="connsiteY24" fmla="*/ 240932 h 580488"/>
              <a:gd name="connsiteX25" fmla="*/ 539718 w 598650"/>
              <a:gd name="connsiteY25" fmla="*/ 240932 h 580488"/>
              <a:gd name="connsiteX26" fmla="*/ 526819 w 598650"/>
              <a:gd name="connsiteY26" fmla="*/ 229466 h 580488"/>
              <a:gd name="connsiteX27" fmla="*/ 526819 w 598650"/>
              <a:gd name="connsiteY27" fmla="*/ 215133 h 580488"/>
              <a:gd name="connsiteX28" fmla="*/ 496722 w 598650"/>
              <a:gd name="connsiteY28" fmla="*/ 215133 h 580488"/>
              <a:gd name="connsiteX29" fmla="*/ 486690 w 598650"/>
              <a:gd name="connsiteY29" fmla="*/ 207967 h 580488"/>
              <a:gd name="connsiteX30" fmla="*/ 493856 w 598650"/>
              <a:gd name="connsiteY30" fmla="*/ 179302 h 580488"/>
              <a:gd name="connsiteX31" fmla="*/ 498156 w 598650"/>
              <a:gd name="connsiteY31" fmla="*/ 153503 h 580488"/>
              <a:gd name="connsiteX32" fmla="*/ 501022 w 598650"/>
              <a:gd name="connsiteY32" fmla="*/ 149203 h 580488"/>
              <a:gd name="connsiteX33" fmla="*/ 434887 w 598650"/>
              <a:gd name="connsiteY33" fmla="*/ 149203 h 580488"/>
              <a:gd name="connsiteX34" fmla="*/ 483647 w 598650"/>
              <a:gd name="connsiteY34" fmla="*/ 149203 h 580488"/>
              <a:gd name="connsiteX35" fmla="*/ 485081 w 598650"/>
              <a:gd name="connsiteY35" fmla="*/ 150636 h 580488"/>
              <a:gd name="connsiteX36" fmla="*/ 485081 w 598650"/>
              <a:gd name="connsiteY36" fmla="*/ 157803 h 580488"/>
              <a:gd name="connsiteX37" fmla="*/ 483647 w 598650"/>
              <a:gd name="connsiteY37" fmla="*/ 163536 h 580488"/>
              <a:gd name="connsiteX38" fmla="*/ 447794 w 598650"/>
              <a:gd name="connsiteY38" fmla="*/ 238065 h 580488"/>
              <a:gd name="connsiteX39" fmla="*/ 444926 w 598650"/>
              <a:gd name="connsiteY39" fmla="*/ 240932 h 580488"/>
              <a:gd name="connsiteX40" fmla="*/ 439189 w 598650"/>
              <a:gd name="connsiteY40" fmla="*/ 240932 h 580488"/>
              <a:gd name="connsiteX41" fmla="*/ 424848 w 598650"/>
              <a:gd name="connsiteY41" fmla="*/ 232332 h 580488"/>
              <a:gd name="connsiteX42" fmla="*/ 437755 w 598650"/>
              <a:gd name="connsiteY42" fmla="*/ 206534 h 580488"/>
              <a:gd name="connsiteX43" fmla="*/ 457833 w 598650"/>
              <a:gd name="connsiteY43" fmla="*/ 166402 h 580488"/>
              <a:gd name="connsiteX44" fmla="*/ 427716 w 598650"/>
              <a:gd name="connsiteY44" fmla="*/ 166402 h 580488"/>
              <a:gd name="connsiteX45" fmla="*/ 426282 w 598650"/>
              <a:gd name="connsiteY45" fmla="*/ 164969 h 580488"/>
              <a:gd name="connsiteX46" fmla="*/ 426282 w 598650"/>
              <a:gd name="connsiteY46" fmla="*/ 157803 h 580488"/>
              <a:gd name="connsiteX47" fmla="*/ 434887 w 598650"/>
              <a:gd name="connsiteY47" fmla="*/ 149203 h 580488"/>
              <a:gd name="connsiteX48" fmla="*/ 314348 w 598650"/>
              <a:gd name="connsiteY48" fmla="*/ 149203 h 580488"/>
              <a:gd name="connsiteX49" fmla="*/ 322961 w 598650"/>
              <a:gd name="connsiteY49" fmla="*/ 149203 h 580488"/>
              <a:gd name="connsiteX50" fmla="*/ 335879 w 598650"/>
              <a:gd name="connsiteY50" fmla="*/ 159233 h 580488"/>
              <a:gd name="connsiteX51" fmla="*/ 330137 w 598650"/>
              <a:gd name="connsiteY51" fmla="*/ 238039 h 580488"/>
              <a:gd name="connsiteX52" fmla="*/ 328702 w 598650"/>
              <a:gd name="connsiteY52" fmla="*/ 240905 h 580488"/>
              <a:gd name="connsiteX53" fmla="*/ 321525 w 598650"/>
              <a:gd name="connsiteY53" fmla="*/ 240905 h 580488"/>
              <a:gd name="connsiteX54" fmla="*/ 307171 w 598650"/>
              <a:gd name="connsiteY54" fmla="*/ 228009 h 580488"/>
              <a:gd name="connsiteX55" fmla="*/ 311478 w 598650"/>
              <a:gd name="connsiteY55" fmla="*/ 170696 h 580488"/>
              <a:gd name="connsiteX56" fmla="*/ 305736 w 598650"/>
              <a:gd name="connsiteY56" fmla="*/ 173561 h 580488"/>
              <a:gd name="connsiteX57" fmla="*/ 301430 w 598650"/>
              <a:gd name="connsiteY57" fmla="*/ 173561 h 580488"/>
              <a:gd name="connsiteX58" fmla="*/ 289947 w 598650"/>
              <a:gd name="connsiteY58" fmla="*/ 180725 h 580488"/>
              <a:gd name="connsiteX59" fmla="*/ 295688 w 598650"/>
              <a:gd name="connsiteY59" fmla="*/ 192188 h 580488"/>
              <a:gd name="connsiteX60" fmla="*/ 169375 w 598650"/>
              <a:gd name="connsiteY60" fmla="*/ 256666 h 580488"/>
              <a:gd name="connsiteX61" fmla="*/ 162198 w 598650"/>
              <a:gd name="connsiteY61" fmla="*/ 388487 h 580488"/>
              <a:gd name="connsiteX62" fmla="*/ 157892 w 598650"/>
              <a:gd name="connsiteY62" fmla="*/ 388487 h 580488"/>
              <a:gd name="connsiteX63" fmla="*/ 157892 w 598650"/>
              <a:gd name="connsiteY63" fmla="*/ 405681 h 580488"/>
              <a:gd name="connsiteX64" fmla="*/ 157892 w 598650"/>
              <a:gd name="connsiteY64" fmla="*/ 417144 h 580488"/>
              <a:gd name="connsiteX65" fmla="*/ 157892 w 598650"/>
              <a:gd name="connsiteY65" fmla="*/ 547533 h 580488"/>
              <a:gd name="connsiteX66" fmla="*/ 162198 w 598650"/>
              <a:gd name="connsiteY66" fmla="*/ 547533 h 580488"/>
              <a:gd name="connsiteX67" fmla="*/ 192341 w 598650"/>
              <a:gd name="connsiteY67" fmla="*/ 553264 h 580488"/>
              <a:gd name="connsiteX68" fmla="*/ 192341 w 598650"/>
              <a:gd name="connsiteY68" fmla="*/ 580488 h 580488"/>
              <a:gd name="connsiteX69" fmla="*/ 166504 w 598650"/>
              <a:gd name="connsiteY69" fmla="*/ 580488 h 580488"/>
              <a:gd name="connsiteX70" fmla="*/ 137797 w 598650"/>
              <a:gd name="connsiteY70" fmla="*/ 576189 h 580488"/>
              <a:gd name="connsiteX71" fmla="*/ 137797 w 598650"/>
              <a:gd name="connsiteY71" fmla="*/ 580488 h 580488"/>
              <a:gd name="connsiteX72" fmla="*/ 104783 w 598650"/>
              <a:gd name="connsiteY72" fmla="*/ 580488 h 580488"/>
              <a:gd name="connsiteX73" fmla="*/ 104783 w 598650"/>
              <a:gd name="connsiteY73" fmla="*/ 550398 h 580488"/>
              <a:gd name="connsiteX74" fmla="*/ 104783 w 598650"/>
              <a:gd name="connsiteY74" fmla="*/ 547533 h 580488"/>
              <a:gd name="connsiteX75" fmla="*/ 104783 w 598650"/>
              <a:gd name="connsiteY75" fmla="*/ 417144 h 580488"/>
              <a:gd name="connsiteX76" fmla="*/ 86123 w 598650"/>
              <a:gd name="connsiteY76" fmla="*/ 417144 h 580488"/>
              <a:gd name="connsiteX77" fmla="*/ 86123 w 598650"/>
              <a:gd name="connsiteY77" fmla="*/ 547533 h 580488"/>
              <a:gd name="connsiteX78" fmla="*/ 86123 w 598650"/>
              <a:gd name="connsiteY78" fmla="*/ 550398 h 580488"/>
              <a:gd name="connsiteX79" fmla="*/ 86123 w 598650"/>
              <a:gd name="connsiteY79" fmla="*/ 580488 h 580488"/>
              <a:gd name="connsiteX80" fmla="*/ 54544 w 598650"/>
              <a:gd name="connsiteY80" fmla="*/ 580488 h 580488"/>
              <a:gd name="connsiteX81" fmla="*/ 54544 w 598650"/>
              <a:gd name="connsiteY81" fmla="*/ 576189 h 580488"/>
              <a:gd name="connsiteX82" fmla="*/ 24401 w 598650"/>
              <a:gd name="connsiteY82" fmla="*/ 580488 h 580488"/>
              <a:gd name="connsiteX83" fmla="*/ 0 w 598650"/>
              <a:gd name="connsiteY83" fmla="*/ 580488 h 580488"/>
              <a:gd name="connsiteX84" fmla="*/ 0 w 598650"/>
              <a:gd name="connsiteY84" fmla="*/ 553264 h 580488"/>
              <a:gd name="connsiteX85" fmla="*/ 28708 w 598650"/>
              <a:gd name="connsiteY85" fmla="*/ 547533 h 580488"/>
              <a:gd name="connsiteX86" fmla="*/ 34449 w 598650"/>
              <a:gd name="connsiteY86" fmla="*/ 547533 h 580488"/>
              <a:gd name="connsiteX87" fmla="*/ 34449 w 598650"/>
              <a:gd name="connsiteY87" fmla="*/ 417144 h 580488"/>
              <a:gd name="connsiteX88" fmla="*/ 34449 w 598650"/>
              <a:gd name="connsiteY88" fmla="*/ 405681 h 580488"/>
              <a:gd name="connsiteX89" fmla="*/ 34449 w 598650"/>
              <a:gd name="connsiteY89" fmla="*/ 388487 h 580488"/>
              <a:gd name="connsiteX90" fmla="*/ 30143 w 598650"/>
              <a:gd name="connsiteY90" fmla="*/ 388487 h 580488"/>
              <a:gd name="connsiteX91" fmla="*/ 28708 w 598650"/>
              <a:gd name="connsiteY91" fmla="*/ 361263 h 580488"/>
              <a:gd name="connsiteX92" fmla="*/ 4306 w 598650"/>
              <a:gd name="connsiteY92" fmla="*/ 361263 h 580488"/>
              <a:gd name="connsiteX93" fmla="*/ 7177 w 598650"/>
              <a:gd name="connsiteY93" fmla="*/ 230875 h 580488"/>
              <a:gd name="connsiteX94" fmla="*/ 67463 w 598650"/>
              <a:gd name="connsiteY94" fmla="*/ 219412 h 580488"/>
              <a:gd name="connsiteX95" fmla="*/ 94735 w 598650"/>
              <a:gd name="connsiteY95" fmla="*/ 250935 h 580488"/>
              <a:gd name="connsiteX96" fmla="*/ 122007 w 598650"/>
              <a:gd name="connsiteY96" fmla="*/ 219412 h 580488"/>
              <a:gd name="connsiteX97" fmla="*/ 163633 w 598650"/>
              <a:gd name="connsiteY97" fmla="*/ 219412 h 580488"/>
              <a:gd name="connsiteX98" fmla="*/ 278464 w 598650"/>
              <a:gd name="connsiteY98" fmla="*/ 159233 h 580488"/>
              <a:gd name="connsiteX99" fmla="*/ 285641 w 598650"/>
              <a:gd name="connsiteY99" fmla="*/ 173561 h 580488"/>
              <a:gd name="connsiteX100" fmla="*/ 295688 w 598650"/>
              <a:gd name="connsiteY100" fmla="*/ 164964 h 580488"/>
              <a:gd name="connsiteX101" fmla="*/ 295688 w 598650"/>
              <a:gd name="connsiteY101" fmla="*/ 162099 h 580488"/>
              <a:gd name="connsiteX102" fmla="*/ 307171 w 598650"/>
              <a:gd name="connsiteY102" fmla="*/ 153502 h 580488"/>
              <a:gd name="connsiteX103" fmla="*/ 314348 w 598650"/>
              <a:gd name="connsiteY103" fmla="*/ 149203 h 580488"/>
              <a:gd name="connsiteX104" fmla="*/ 384660 w 598650"/>
              <a:gd name="connsiteY104" fmla="*/ 147823 h 580488"/>
              <a:gd name="connsiteX105" fmla="*/ 413301 w 598650"/>
              <a:gd name="connsiteY105" fmla="*/ 170742 h 580488"/>
              <a:gd name="connsiteX106" fmla="*/ 403276 w 598650"/>
              <a:gd name="connsiteY106" fmla="*/ 189363 h 580488"/>
              <a:gd name="connsiteX107" fmla="*/ 414733 w 598650"/>
              <a:gd name="connsiteY107" fmla="*/ 206553 h 580488"/>
              <a:gd name="connsiteX108" fmla="*/ 376067 w 598650"/>
              <a:gd name="connsiteY108" fmla="*/ 240931 h 580488"/>
              <a:gd name="connsiteX109" fmla="*/ 345994 w 598650"/>
              <a:gd name="connsiteY109" fmla="*/ 216580 h 580488"/>
              <a:gd name="connsiteX110" fmla="*/ 360315 w 598650"/>
              <a:gd name="connsiteY110" fmla="*/ 192228 h 580488"/>
              <a:gd name="connsiteX111" fmla="*/ 351722 w 598650"/>
              <a:gd name="connsiteY111" fmla="*/ 176472 h 580488"/>
              <a:gd name="connsiteX112" fmla="*/ 384660 w 598650"/>
              <a:gd name="connsiteY112" fmla="*/ 147823 h 580488"/>
              <a:gd name="connsiteX113" fmla="*/ 460804 w 598650"/>
              <a:gd name="connsiteY113" fmla="*/ 101869 h 580488"/>
              <a:gd name="connsiteX114" fmla="*/ 446419 w 598650"/>
              <a:gd name="connsiteY114" fmla="*/ 109046 h 580488"/>
              <a:gd name="connsiteX115" fmla="*/ 450735 w 598650"/>
              <a:gd name="connsiteY115" fmla="*/ 111916 h 580488"/>
              <a:gd name="connsiteX116" fmla="*/ 460804 w 598650"/>
              <a:gd name="connsiteY116" fmla="*/ 101869 h 580488"/>
              <a:gd name="connsiteX117" fmla="*/ 407721 w 598650"/>
              <a:gd name="connsiteY117" fmla="*/ 84646 h 580488"/>
              <a:gd name="connsiteX118" fmla="*/ 399100 w 598650"/>
              <a:gd name="connsiteY118" fmla="*/ 96128 h 580488"/>
              <a:gd name="connsiteX119" fmla="*/ 412032 w 598650"/>
              <a:gd name="connsiteY119" fmla="*/ 88952 h 580488"/>
              <a:gd name="connsiteX120" fmla="*/ 407721 w 598650"/>
              <a:gd name="connsiteY120" fmla="*/ 84646 h 580488"/>
              <a:gd name="connsiteX121" fmla="*/ 490995 w 598650"/>
              <a:gd name="connsiteY121" fmla="*/ 71728 h 580488"/>
              <a:gd name="connsiteX122" fmla="*/ 495299 w 598650"/>
              <a:gd name="connsiteY122" fmla="*/ 71728 h 580488"/>
              <a:gd name="connsiteX123" fmla="*/ 505343 w 598650"/>
              <a:gd name="connsiteY123" fmla="*/ 78904 h 580488"/>
              <a:gd name="connsiteX124" fmla="*/ 518257 w 598650"/>
              <a:gd name="connsiteY124" fmla="*/ 71728 h 580488"/>
              <a:gd name="connsiteX125" fmla="*/ 528301 w 598650"/>
              <a:gd name="connsiteY125" fmla="*/ 81775 h 580488"/>
              <a:gd name="connsiteX126" fmla="*/ 516822 w 598650"/>
              <a:gd name="connsiteY126" fmla="*/ 94693 h 580488"/>
              <a:gd name="connsiteX127" fmla="*/ 512518 w 598650"/>
              <a:gd name="connsiteY127" fmla="*/ 93257 h 580488"/>
              <a:gd name="connsiteX128" fmla="*/ 512518 w 598650"/>
              <a:gd name="connsiteY128" fmla="*/ 88952 h 580488"/>
              <a:gd name="connsiteX129" fmla="*/ 511083 w 598650"/>
              <a:gd name="connsiteY129" fmla="*/ 84646 h 580488"/>
              <a:gd name="connsiteX130" fmla="*/ 503908 w 598650"/>
              <a:gd name="connsiteY130" fmla="*/ 97563 h 580488"/>
              <a:gd name="connsiteX131" fmla="*/ 502473 w 598650"/>
              <a:gd name="connsiteY131" fmla="*/ 121963 h 580488"/>
              <a:gd name="connsiteX132" fmla="*/ 499604 w 598650"/>
              <a:gd name="connsiteY132" fmla="*/ 124834 h 580488"/>
              <a:gd name="connsiteX133" fmla="*/ 496734 w 598650"/>
              <a:gd name="connsiteY133" fmla="*/ 124834 h 580488"/>
              <a:gd name="connsiteX134" fmla="*/ 486690 w 598650"/>
              <a:gd name="connsiteY134" fmla="*/ 114787 h 580488"/>
              <a:gd name="connsiteX135" fmla="*/ 489560 w 598650"/>
              <a:gd name="connsiteY135" fmla="*/ 74599 h 580488"/>
              <a:gd name="connsiteX136" fmla="*/ 490995 w 598650"/>
              <a:gd name="connsiteY136" fmla="*/ 71728 h 580488"/>
              <a:gd name="connsiteX137" fmla="*/ 457927 w 598650"/>
              <a:gd name="connsiteY137" fmla="*/ 71728 h 580488"/>
              <a:gd name="connsiteX138" fmla="*/ 476628 w 598650"/>
              <a:gd name="connsiteY138" fmla="*/ 87516 h 580488"/>
              <a:gd name="connsiteX139" fmla="*/ 475189 w 598650"/>
              <a:gd name="connsiteY139" fmla="*/ 106175 h 580488"/>
              <a:gd name="connsiteX140" fmla="*/ 480943 w 598650"/>
              <a:gd name="connsiteY140" fmla="*/ 113352 h 580488"/>
              <a:gd name="connsiteX141" fmla="*/ 469435 w 598650"/>
              <a:gd name="connsiteY141" fmla="*/ 124834 h 580488"/>
              <a:gd name="connsiteX142" fmla="*/ 459366 w 598650"/>
              <a:gd name="connsiteY142" fmla="*/ 116222 h 580488"/>
              <a:gd name="connsiteX143" fmla="*/ 444981 w 598650"/>
              <a:gd name="connsiteY143" fmla="*/ 124834 h 580488"/>
              <a:gd name="connsiteX144" fmla="*/ 430596 w 598650"/>
              <a:gd name="connsiteY144" fmla="*/ 111916 h 580488"/>
              <a:gd name="connsiteX145" fmla="*/ 460804 w 598650"/>
              <a:gd name="connsiteY145" fmla="*/ 94693 h 580488"/>
              <a:gd name="connsiteX146" fmla="*/ 460804 w 598650"/>
              <a:gd name="connsiteY146" fmla="*/ 90387 h 580488"/>
              <a:gd name="connsiteX147" fmla="*/ 455050 w 598650"/>
              <a:gd name="connsiteY147" fmla="*/ 84646 h 580488"/>
              <a:gd name="connsiteX148" fmla="*/ 447858 w 598650"/>
              <a:gd name="connsiteY148" fmla="*/ 91822 h 580488"/>
              <a:gd name="connsiteX149" fmla="*/ 444981 w 598650"/>
              <a:gd name="connsiteY149" fmla="*/ 93257 h 580488"/>
              <a:gd name="connsiteX150" fmla="*/ 434911 w 598650"/>
              <a:gd name="connsiteY150" fmla="*/ 86081 h 580488"/>
              <a:gd name="connsiteX151" fmla="*/ 457927 w 598650"/>
              <a:gd name="connsiteY151" fmla="*/ 71728 h 580488"/>
              <a:gd name="connsiteX152" fmla="*/ 410595 w 598650"/>
              <a:gd name="connsiteY152" fmla="*/ 71728 h 580488"/>
              <a:gd name="connsiteX153" fmla="*/ 427837 w 598650"/>
              <a:gd name="connsiteY153" fmla="*/ 86081 h 580488"/>
              <a:gd name="connsiteX154" fmla="*/ 399100 w 598650"/>
              <a:gd name="connsiteY154" fmla="*/ 103305 h 580488"/>
              <a:gd name="connsiteX155" fmla="*/ 407721 w 598650"/>
              <a:gd name="connsiteY155" fmla="*/ 113352 h 580488"/>
              <a:gd name="connsiteX156" fmla="*/ 416342 w 598650"/>
              <a:gd name="connsiteY156" fmla="*/ 107610 h 580488"/>
              <a:gd name="connsiteX157" fmla="*/ 423526 w 598650"/>
              <a:gd name="connsiteY157" fmla="*/ 114787 h 580488"/>
              <a:gd name="connsiteX158" fmla="*/ 404848 w 598650"/>
              <a:gd name="connsiteY158" fmla="*/ 124834 h 580488"/>
              <a:gd name="connsiteX159" fmla="*/ 381858 w 598650"/>
              <a:gd name="connsiteY159" fmla="*/ 103305 h 580488"/>
              <a:gd name="connsiteX160" fmla="*/ 410595 w 598650"/>
              <a:gd name="connsiteY160" fmla="*/ 71728 h 580488"/>
              <a:gd name="connsiteX161" fmla="*/ 94832 w 598650"/>
              <a:gd name="connsiteY161" fmla="*/ 61612 h 580488"/>
              <a:gd name="connsiteX162" fmla="*/ 168054 w 598650"/>
              <a:gd name="connsiteY162" fmla="*/ 134719 h 580488"/>
              <a:gd name="connsiteX163" fmla="*/ 94832 w 598650"/>
              <a:gd name="connsiteY163" fmla="*/ 207826 h 580488"/>
              <a:gd name="connsiteX164" fmla="*/ 21610 w 598650"/>
              <a:gd name="connsiteY164" fmla="*/ 134719 h 580488"/>
              <a:gd name="connsiteX165" fmla="*/ 94832 w 598650"/>
              <a:gd name="connsiteY165" fmla="*/ 61612 h 580488"/>
              <a:gd name="connsiteX166" fmla="*/ 335914 w 598650"/>
              <a:gd name="connsiteY166" fmla="*/ 57474 h 580488"/>
              <a:gd name="connsiteX167" fmla="*/ 348806 w 598650"/>
              <a:gd name="connsiteY167" fmla="*/ 67506 h 580488"/>
              <a:gd name="connsiteX168" fmla="*/ 355968 w 598650"/>
              <a:gd name="connsiteY168" fmla="*/ 90437 h 580488"/>
              <a:gd name="connsiteX169" fmla="*/ 368860 w 598650"/>
              <a:gd name="connsiteY169" fmla="*/ 60340 h 580488"/>
              <a:gd name="connsiteX170" fmla="*/ 371725 w 598650"/>
              <a:gd name="connsiteY170" fmla="*/ 57474 h 580488"/>
              <a:gd name="connsiteX171" fmla="*/ 384617 w 598650"/>
              <a:gd name="connsiteY171" fmla="*/ 63207 h 580488"/>
              <a:gd name="connsiteX172" fmla="*/ 363130 w 598650"/>
              <a:gd name="connsiteY172" fmla="*/ 101903 h 580488"/>
              <a:gd name="connsiteX173" fmla="*/ 361698 w 598650"/>
              <a:gd name="connsiteY173" fmla="*/ 123401 h 580488"/>
              <a:gd name="connsiteX174" fmla="*/ 360266 w 598650"/>
              <a:gd name="connsiteY174" fmla="*/ 124834 h 580488"/>
              <a:gd name="connsiteX175" fmla="*/ 354536 w 598650"/>
              <a:gd name="connsiteY175" fmla="*/ 124834 h 580488"/>
              <a:gd name="connsiteX176" fmla="*/ 344509 w 598650"/>
              <a:gd name="connsiteY176" fmla="*/ 114802 h 580488"/>
              <a:gd name="connsiteX177" fmla="*/ 345941 w 598650"/>
              <a:gd name="connsiteY177" fmla="*/ 99037 h 580488"/>
              <a:gd name="connsiteX178" fmla="*/ 340211 w 598650"/>
              <a:gd name="connsiteY178" fmla="*/ 87571 h 580488"/>
              <a:gd name="connsiteX179" fmla="*/ 328752 w 598650"/>
              <a:gd name="connsiteY179" fmla="*/ 58907 h 580488"/>
              <a:gd name="connsiteX180" fmla="*/ 335914 w 598650"/>
              <a:gd name="connsiteY180" fmla="*/ 57474 h 580488"/>
              <a:gd name="connsiteX181" fmla="*/ 56095 w 598650"/>
              <a:gd name="connsiteY181" fmla="*/ 0 h 580488"/>
              <a:gd name="connsiteX182" fmla="*/ 598650 w 598650"/>
              <a:gd name="connsiteY182" fmla="*/ 0 h 580488"/>
              <a:gd name="connsiteX183" fmla="*/ 598650 w 598650"/>
              <a:gd name="connsiteY183" fmla="*/ 364156 h 580488"/>
              <a:gd name="connsiteX184" fmla="*/ 180969 w 598650"/>
              <a:gd name="connsiteY184" fmla="*/ 364156 h 580488"/>
              <a:gd name="connsiteX185" fmla="*/ 182404 w 598650"/>
              <a:gd name="connsiteY185" fmla="*/ 339783 h 580488"/>
              <a:gd name="connsiteX186" fmla="*/ 574249 w 598650"/>
              <a:gd name="connsiteY186" fmla="*/ 339783 h 580488"/>
              <a:gd name="connsiteX187" fmla="*/ 574249 w 598650"/>
              <a:gd name="connsiteY187" fmla="*/ 24373 h 580488"/>
              <a:gd name="connsiteX188" fmla="*/ 80496 w 598650"/>
              <a:gd name="connsiteY188" fmla="*/ 24373 h 580488"/>
              <a:gd name="connsiteX189" fmla="*/ 80496 w 598650"/>
              <a:gd name="connsiteY189" fmla="*/ 48745 h 580488"/>
              <a:gd name="connsiteX190" fmla="*/ 56095 w 598650"/>
              <a:gd name="connsiteY190"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98650" h="580488">
                <a:moveTo>
                  <a:pt x="452206" y="282542"/>
                </a:moveTo>
                <a:lnTo>
                  <a:pt x="549682" y="282542"/>
                </a:lnTo>
                <a:lnTo>
                  <a:pt x="549682" y="318406"/>
                </a:lnTo>
                <a:lnTo>
                  <a:pt x="452206" y="318406"/>
                </a:lnTo>
                <a:close/>
                <a:moveTo>
                  <a:pt x="381796" y="197958"/>
                </a:moveTo>
                <a:cubicBezTo>
                  <a:pt x="371771" y="197958"/>
                  <a:pt x="370339" y="206553"/>
                  <a:pt x="370339" y="212282"/>
                </a:cubicBezTo>
                <a:cubicBezTo>
                  <a:pt x="370339" y="218012"/>
                  <a:pt x="373203" y="220877"/>
                  <a:pt x="378931" y="220877"/>
                </a:cubicBezTo>
                <a:cubicBezTo>
                  <a:pt x="387524" y="220877"/>
                  <a:pt x="390388" y="210850"/>
                  <a:pt x="390388" y="206553"/>
                </a:cubicBezTo>
                <a:cubicBezTo>
                  <a:pt x="390388" y="199391"/>
                  <a:pt x="386092" y="197958"/>
                  <a:pt x="381796" y="197958"/>
                </a:cubicBezTo>
                <a:close/>
                <a:moveTo>
                  <a:pt x="384660" y="165012"/>
                </a:moveTo>
                <a:cubicBezTo>
                  <a:pt x="377499" y="165012"/>
                  <a:pt x="374635" y="173607"/>
                  <a:pt x="374635" y="177904"/>
                </a:cubicBezTo>
                <a:cubicBezTo>
                  <a:pt x="374635" y="183634"/>
                  <a:pt x="377499" y="185066"/>
                  <a:pt x="381796" y="185066"/>
                </a:cubicBezTo>
                <a:cubicBezTo>
                  <a:pt x="390388" y="185066"/>
                  <a:pt x="391820" y="177904"/>
                  <a:pt x="391820" y="172174"/>
                </a:cubicBezTo>
                <a:cubicBezTo>
                  <a:pt x="391820" y="169309"/>
                  <a:pt x="388956" y="165012"/>
                  <a:pt x="384660" y="165012"/>
                </a:cubicBezTo>
                <a:close/>
                <a:moveTo>
                  <a:pt x="501022" y="149203"/>
                </a:moveTo>
                <a:lnTo>
                  <a:pt x="506755" y="149203"/>
                </a:lnTo>
                <a:cubicBezTo>
                  <a:pt x="516787" y="149203"/>
                  <a:pt x="519653" y="152070"/>
                  <a:pt x="519653" y="160669"/>
                </a:cubicBezTo>
                <a:cubicBezTo>
                  <a:pt x="519653" y="166402"/>
                  <a:pt x="516787" y="175002"/>
                  <a:pt x="511054" y="197934"/>
                </a:cubicBezTo>
                <a:lnTo>
                  <a:pt x="528253" y="197934"/>
                </a:lnTo>
                <a:cubicBezTo>
                  <a:pt x="529686" y="185035"/>
                  <a:pt x="531119" y="166402"/>
                  <a:pt x="531119" y="162102"/>
                </a:cubicBezTo>
                <a:cubicBezTo>
                  <a:pt x="532552" y="149203"/>
                  <a:pt x="531119" y="149203"/>
                  <a:pt x="533985" y="149203"/>
                </a:cubicBezTo>
                <a:lnTo>
                  <a:pt x="541151" y="149203"/>
                </a:lnTo>
                <a:cubicBezTo>
                  <a:pt x="552617" y="149203"/>
                  <a:pt x="554050" y="153503"/>
                  <a:pt x="554050" y="160669"/>
                </a:cubicBezTo>
                <a:cubicBezTo>
                  <a:pt x="554050" y="172135"/>
                  <a:pt x="549750" y="235199"/>
                  <a:pt x="549750" y="238065"/>
                </a:cubicBezTo>
                <a:cubicBezTo>
                  <a:pt x="549750" y="239499"/>
                  <a:pt x="548317" y="240932"/>
                  <a:pt x="546884" y="240932"/>
                </a:cubicBezTo>
                <a:lnTo>
                  <a:pt x="539718" y="240932"/>
                </a:lnTo>
                <a:cubicBezTo>
                  <a:pt x="531119" y="240932"/>
                  <a:pt x="526819" y="236632"/>
                  <a:pt x="526819" y="229466"/>
                </a:cubicBezTo>
                <a:cubicBezTo>
                  <a:pt x="526819" y="228033"/>
                  <a:pt x="526819" y="223733"/>
                  <a:pt x="526819" y="215133"/>
                </a:cubicBezTo>
                <a:lnTo>
                  <a:pt x="496722" y="215133"/>
                </a:lnTo>
                <a:cubicBezTo>
                  <a:pt x="490990" y="215133"/>
                  <a:pt x="486690" y="213700"/>
                  <a:pt x="486690" y="207967"/>
                </a:cubicBezTo>
                <a:cubicBezTo>
                  <a:pt x="486690" y="203667"/>
                  <a:pt x="488123" y="197934"/>
                  <a:pt x="493856" y="179302"/>
                </a:cubicBezTo>
                <a:cubicBezTo>
                  <a:pt x="496722" y="167835"/>
                  <a:pt x="498156" y="160669"/>
                  <a:pt x="498156" y="153503"/>
                </a:cubicBezTo>
                <a:cubicBezTo>
                  <a:pt x="498156" y="152070"/>
                  <a:pt x="498156" y="149203"/>
                  <a:pt x="501022" y="149203"/>
                </a:cubicBezTo>
                <a:close/>
                <a:moveTo>
                  <a:pt x="434887" y="149203"/>
                </a:moveTo>
                <a:lnTo>
                  <a:pt x="483647" y="149203"/>
                </a:lnTo>
                <a:cubicBezTo>
                  <a:pt x="485081" y="149203"/>
                  <a:pt x="485081" y="149203"/>
                  <a:pt x="485081" y="150636"/>
                </a:cubicBezTo>
                <a:lnTo>
                  <a:pt x="485081" y="157803"/>
                </a:lnTo>
                <a:cubicBezTo>
                  <a:pt x="485081" y="160669"/>
                  <a:pt x="483647" y="162102"/>
                  <a:pt x="483647" y="163536"/>
                </a:cubicBezTo>
                <a:cubicBezTo>
                  <a:pt x="459267" y="212267"/>
                  <a:pt x="456399" y="216566"/>
                  <a:pt x="447794" y="238065"/>
                </a:cubicBezTo>
                <a:cubicBezTo>
                  <a:pt x="446360" y="239499"/>
                  <a:pt x="446360" y="240932"/>
                  <a:pt x="444926" y="240932"/>
                </a:cubicBezTo>
                <a:lnTo>
                  <a:pt x="439189" y="240932"/>
                </a:lnTo>
                <a:cubicBezTo>
                  <a:pt x="430584" y="240932"/>
                  <a:pt x="424848" y="238065"/>
                  <a:pt x="424848" y="232332"/>
                </a:cubicBezTo>
                <a:cubicBezTo>
                  <a:pt x="424848" y="228033"/>
                  <a:pt x="427716" y="223733"/>
                  <a:pt x="437755" y="206534"/>
                </a:cubicBezTo>
                <a:cubicBezTo>
                  <a:pt x="456399" y="170702"/>
                  <a:pt x="456399" y="169269"/>
                  <a:pt x="457833" y="166402"/>
                </a:cubicBezTo>
                <a:lnTo>
                  <a:pt x="427716" y="166402"/>
                </a:lnTo>
                <a:cubicBezTo>
                  <a:pt x="426282" y="166402"/>
                  <a:pt x="426282" y="166402"/>
                  <a:pt x="426282" y="164969"/>
                </a:cubicBezTo>
                <a:lnTo>
                  <a:pt x="426282" y="157803"/>
                </a:lnTo>
                <a:cubicBezTo>
                  <a:pt x="426282" y="153503"/>
                  <a:pt x="427716" y="149203"/>
                  <a:pt x="434887" y="149203"/>
                </a:cubicBezTo>
                <a:close/>
                <a:moveTo>
                  <a:pt x="314348" y="149203"/>
                </a:moveTo>
                <a:lnTo>
                  <a:pt x="322961" y="149203"/>
                </a:lnTo>
                <a:cubicBezTo>
                  <a:pt x="331573" y="149203"/>
                  <a:pt x="335879" y="153502"/>
                  <a:pt x="335879" y="159233"/>
                </a:cubicBezTo>
                <a:cubicBezTo>
                  <a:pt x="335879" y="166397"/>
                  <a:pt x="330137" y="235173"/>
                  <a:pt x="330137" y="238039"/>
                </a:cubicBezTo>
                <a:cubicBezTo>
                  <a:pt x="330137" y="239472"/>
                  <a:pt x="330137" y="240905"/>
                  <a:pt x="328702" y="240905"/>
                </a:cubicBezTo>
                <a:lnTo>
                  <a:pt x="321525" y="240905"/>
                </a:lnTo>
                <a:cubicBezTo>
                  <a:pt x="311478" y="240905"/>
                  <a:pt x="307171" y="236606"/>
                  <a:pt x="307171" y="228009"/>
                </a:cubicBezTo>
                <a:cubicBezTo>
                  <a:pt x="307171" y="219412"/>
                  <a:pt x="310042" y="196487"/>
                  <a:pt x="311478" y="170696"/>
                </a:cubicBezTo>
                <a:cubicBezTo>
                  <a:pt x="310042" y="173561"/>
                  <a:pt x="307171" y="173561"/>
                  <a:pt x="305736" y="173561"/>
                </a:cubicBezTo>
                <a:cubicBezTo>
                  <a:pt x="304301" y="173561"/>
                  <a:pt x="302865" y="173561"/>
                  <a:pt x="301430" y="173561"/>
                </a:cubicBezTo>
                <a:lnTo>
                  <a:pt x="289947" y="180725"/>
                </a:lnTo>
                <a:lnTo>
                  <a:pt x="295688" y="192188"/>
                </a:lnTo>
                <a:lnTo>
                  <a:pt x="169375" y="256666"/>
                </a:lnTo>
                <a:lnTo>
                  <a:pt x="162198" y="388487"/>
                </a:lnTo>
                <a:lnTo>
                  <a:pt x="157892" y="388487"/>
                </a:lnTo>
                <a:lnTo>
                  <a:pt x="157892" y="405681"/>
                </a:lnTo>
                <a:lnTo>
                  <a:pt x="157892" y="417144"/>
                </a:lnTo>
                <a:lnTo>
                  <a:pt x="157892" y="547533"/>
                </a:lnTo>
                <a:lnTo>
                  <a:pt x="162198" y="547533"/>
                </a:lnTo>
                <a:lnTo>
                  <a:pt x="192341" y="553264"/>
                </a:lnTo>
                <a:lnTo>
                  <a:pt x="192341" y="580488"/>
                </a:lnTo>
                <a:lnTo>
                  <a:pt x="166504" y="580488"/>
                </a:lnTo>
                <a:lnTo>
                  <a:pt x="137797" y="576189"/>
                </a:lnTo>
                <a:lnTo>
                  <a:pt x="137797" y="580488"/>
                </a:lnTo>
                <a:lnTo>
                  <a:pt x="104783" y="580488"/>
                </a:lnTo>
                <a:lnTo>
                  <a:pt x="104783" y="550398"/>
                </a:lnTo>
                <a:lnTo>
                  <a:pt x="104783" y="547533"/>
                </a:lnTo>
                <a:lnTo>
                  <a:pt x="104783" y="417144"/>
                </a:lnTo>
                <a:lnTo>
                  <a:pt x="86123" y="417144"/>
                </a:lnTo>
                <a:lnTo>
                  <a:pt x="86123" y="547533"/>
                </a:lnTo>
                <a:lnTo>
                  <a:pt x="86123" y="550398"/>
                </a:lnTo>
                <a:lnTo>
                  <a:pt x="86123" y="580488"/>
                </a:lnTo>
                <a:lnTo>
                  <a:pt x="54544" y="580488"/>
                </a:lnTo>
                <a:lnTo>
                  <a:pt x="54544" y="576189"/>
                </a:lnTo>
                <a:lnTo>
                  <a:pt x="24401" y="580488"/>
                </a:lnTo>
                <a:lnTo>
                  <a:pt x="0" y="580488"/>
                </a:lnTo>
                <a:lnTo>
                  <a:pt x="0" y="553264"/>
                </a:lnTo>
                <a:lnTo>
                  <a:pt x="28708" y="547533"/>
                </a:lnTo>
                <a:lnTo>
                  <a:pt x="34449" y="547533"/>
                </a:lnTo>
                <a:lnTo>
                  <a:pt x="34449" y="417144"/>
                </a:lnTo>
                <a:lnTo>
                  <a:pt x="34449" y="405681"/>
                </a:lnTo>
                <a:lnTo>
                  <a:pt x="34449" y="388487"/>
                </a:lnTo>
                <a:lnTo>
                  <a:pt x="30143" y="388487"/>
                </a:lnTo>
                <a:lnTo>
                  <a:pt x="28708" y="361263"/>
                </a:lnTo>
                <a:lnTo>
                  <a:pt x="4306" y="361263"/>
                </a:lnTo>
                <a:lnTo>
                  <a:pt x="7177" y="230875"/>
                </a:lnTo>
                <a:lnTo>
                  <a:pt x="67463" y="219412"/>
                </a:lnTo>
                <a:lnTo>
                  <a:pt x="94735" y="250935"/>
                </a:lnTo>
                <a:lnTo>
                  <a:pt x="122007" y="219412"/>
                </a:lnTo>
                <a:lnTo>
                  <a:pt x="163633" y="219412"/>
                </a:lnTo>
                <a:lnTo>
                  <a:pt x="278464" y="159233"/>
                </a:lnTo>
                <a:lnTo>
                  <a:pt x="285641" y="173561"/>
                </a:lnTo>
                <a:lnTo>
                  <a:pt x="295688" y="164964"/>
                </a:lnTo>
                <a:cubicBezTo>
                  <a:pt x="295688" y="164964"/>
                  <a:pt x="295688" y="163531"/>
                  <a:pt x="295688" y="162099"/>
                </a:cubicBezTo>
                <a:cubicBezTo>
                  <a:pt x="295688" y="160666"/>
                  <a:pt x="295688" y="159233"/>
                  <a:pt x="307171" y="153502"/>
                </a:cubicBezTo>
                <a:cubicBezTo>
                  <a:pt x="310042" y="150636"/>
                  <a:pt x="314348" y="149203"/>
                  <a:pt x="314348" y="149203"/>
                </a:cubicBezTo>
                <a:close/>
                <a:moveTo>
                  <a:pt x="384660" y="147823"/>
                </a:moveTo>
                <a:cubicBezTo>
                  <a:pt x="406141" y="147823"/>
                  <a:pt x="413301" y="159282"/>
                  <a:pt x="413301" y="170742"/>
                </a:cubicBezTo>
                <a:cubicBezTo>
                  <a:pt x="413301" y="177904"/>
                  <a:pt x="410437" y="183634"/>
                  <a:pt x="403276" y="189363"/>
                </a:cubicBezTo>
                <a:cubicBezTo>
                  <a:pt x="410437" y="193661"/>
                  <a:pt x="414733" y="199391"/>
                  <a:pt x="414733" y="206553"/>
                </a:cubicBezTo>
                <a:cubicBezTo>
                  <a:pt x="414733" y="220877"/>
                  <a:pt x="403276" y="240931"/>
                  <a:pt x="376067" y="240931"/>
                </a:cubicBezTo>
                <a:cubicBezTo>
                  <a:pt x="357450" y="240931"/>
                  <a:pt x="345994" y="230904"/>
                  <a:pt x="345994" y="216580"/>
                </a:cubicBezTo>
                <a:cubicBezTo>
                  <a:pt x="345994" y="206553"/>
                  <a:pt x="350290" y="199391"/>
                  <a:pt x="360315" y="192228"/>
                </a:cubicBezTo>
                <a:cubicBezTo>
                  <a:pt x="354586" y="190796"/>
                  <a:pt x="351722" y="185066"/>
                  <a:pt x="351722" y="176472"/>
                </a:cubicBezTo>
                <a:cubicBezTo>
                  <a:pt x="351722" y="163580"/>
                  <a:pt x="360315" y="147823"/>
                  <a:pt x="384660" y="147823"/>
                </a:cubicBezTo>
                <a:close/>
                <a:moveTo>
                  <a:pt x="460804" y="101869"/>
                </a:moveTo>
                <a:cubicBezTo>
                  <a:pt x="453612" y="101869"/>
                  <a:pt x="446419" y="103305"/>
                  <a:pt x="446419" y="109046"/>
                </a:cubicBezTo>
                <a:cubicBezTo>
                  <a:pt x="446419" y="111916"/>
                  <a:pt x="449296" y="111916"/>
                  <a:pt x="450735" y="111916"/>
                </a:cubicBezTo>
                <a:cubicBezTo>
                  <a:pt x="455050" y="111916"/>
                  <a:pt x="459366" y="109046"/>
                  <a:pt x="460804" y="101869"/>
                </a:cubicBezTo>
                <a:close/>
                <a:moveTo>
                  <a:pt x="407721" y="84646"/>
                </a:moveTo>
                <a:cubicBezTo>
                  <a:pt x="401974" y="84646"/>
                  <a:pt x="399100" y="90387"/>
                  <a:pt x="399100" y="96128"/>
                </a:cubicBezTo>
                <a:cubicBezTo>
                  <a:pt x="406284" y="96128"/>
                  <a:pt x="412032" y="93257"/>
                  <a:pt x="412032" y="88952"/>
                </a:cubicBezTo>
                <a:cubicBezTo>
                  <a:pt x="412032" y="86081"/>
                  <a:pt x="410595" y="84646"/>
                  <a:pt x="407721" y="84646"/>
                </a:cubicBezTo>
                <a:close/>
                <a:moveTo>
                  <a:pt x="490995" y="71728"/>
                </a:moveTo>
                <a:lnTo>
                  <a:pt x="495299" y="71728"/>
                </a:lnTo>
                <a:cubicBezTo>
                  <a:pt x="502473" y="71728"/>
                  <a:pt x="503908" y="76034"/>
                  <a:pt x="505343" y="78904"/>
                </a:cubicBezTo>
                <a:cubicBezTo>
                  <a:pt x="508213" y="73163"/>
                  <a:pt x="513952" y="71728"/>
                  <a:pt x="518257" y="71728"/>
                </a:cubicBezTo>
                <a:cubicBezTo>
                  <a:pt x="522562" y="71728"/>
                  <a:pt x="528301" y="74599"/>
                  <a:pt x="528301" y="81775"/>
                </a:cubicBezTo>
                <a:cubicBezTo>
                  <a:pt x="528301" y="88952"/>
                  <a:pt x="523996" y="94693"/>
                  <a:pt x="516822" y="94693"/>
                </a:cubicBezTo>
                <a:cubicBezTo>
                  <a:pt x="515387" y="94693"/>
                  <a:pt x="512518" y="94693"/>
                  <a:pt x="512518" y="93257"/>
                </a:cubicBezTo>
                <a:cubicBezTo>
                  <a:pt x="512518" y="91822"/>
                  <a:pt x="512518" y="90387"/>
                  <a:pt x="512518" y="88952"/>
                </a:cubicBezTo>
                <a:cubicBezTo>
                  <a:pt x="512518" y="86081"/>
                  <a:pt x="512518" y="84646"/>
                  <a:pt x="511083" y="84646"/>
                </a:cubicBezTo>
                <a:cubicBezTo>
                  <a:pt x="506778" y="84646"/>
                  <a:pt x="503908" y="88952"/>
                  <a:pt x="503908" y="97563"/>
                </a:cubicBezTo>
                <a:cubicBezTo>
                  <a:pt x="502473" y="106175"/>
                  <a:pt x="502473" y="120528"/>
                  <a:pt x="502473" y="121963"/>
                </a:cubicBezTo>
                <a:cubicBezTo>
                  <a:pt x="502473" y="123399"/>
                  <a:pt x="501039" y="124834"/>
                  <a:pt x="499604" y="124834"/>
                </a:cubicBezTo>
                <a:lnTo>
                  <a:pt x="496734" y="124834"/>
                </a:lnTo>
                <a:cubicBezTo>
                  <a:pt x="488125" y="124834"/>
                  <a:pt x="486690" y="120528"/>
                  <a:pt x="486690" y="114787"/>
                </a:cubicBezTo>
                <a:cubicBezTo>
                  <a:pt x="486690" y="111916"/>
                  <a:pt x="488125" y="103305"/>
                  <a:pt x="489560" y="74599"/>
                </a:cubicBezTo>
                <a:cubicBezTo>
                  <a:pt x="489560" y="73163"/>
                  <a:pt x="490995" y="71728"/>
                  <a:pt x="490995" y="71728"/>
                </a:cubicBezTo>
                <a:close/>
                <a:moveTo>
                  <a:pt x="457927" y="71728"/>
                </a:moveTo>
                <a:cubicBezTo>
                  <a:pt x="470874" y="71728"/>
                  <a:pt x="476628" y="77469"/>
                  <a:pt x="476628" y="87516"/>
                </a:cubicBezTo>
                <a:cubicBezTo>
                  <a:pt x="476628" y="90387"/>
                  <a:pt x="475189" y="103305"/>
                  <a:pt x="475189" y="106175"/>
                </a:cubicBezTo>
                <a:cubicBezTo>
                  <a:pt x="475189" y="113352"/>
                  <a:pt x="480943" y="110481"/>
                  <a:pt x="480943" y="113352"/>
                </a:cubicBezTo>
                <a:cubicBezTo>
                  <a:pt x="480943" y="119093"/>
                  <a:pt x="478066" y="124834"/>
                  <a:pt x="469435" y="124834"/>
                </a:cubicBezTo>
                <a:cubicBezTo>
                  <a:pt x="463681" y="124834"/>
                  <a:pt x="460804" y="121963"/>
                  <a:pt x="459366" y="116222"/>
                </a:cubicBezTo>
                <a:cubicBezTo>
                  <a:pt x="456489" y="120528"/>
                  <a:pt x="452173" y="124834"/>
                  <a:pt x="444981" y="124834"/>
                </a:cubicBezTo>
                <a:cubicBezTo>
                  <a:pt x="436350" y="124834"/>
                  <a:pt x="430596" y="121963"/>
                  <a:pt x="430596" y="111916"/>
                </a:cubicBezTo>
                <a:cubicBezTo>
                  <a:pt x="430596" y="101869"/>
                  <a:pt x="440665" y="94693"/>
                  <a:pt x="460804" y="94693"/>
                </a:cubicBezTo>
                <a:cubicBezTo>
                  <a:pt x="460804" y="93257"/>
                  <a:pt x="460804" y="91822"/>
                  <a:pt x="460804" y="90387"/>
                </a:cubicBezTo>
                <a:cubicBezTo>
                  <a:pt x="460804" y="86081"/>
                  <a:pt x="460804" y="84646"/>
                  <a:pt x="455050" y="84646"/>
                </a:cubicBezTo>
                <a:cubicBezTo>
                  <a:pt x="450735" y="84646"/>
                  <a:pt x="449296" y="87516"/>
                  <a:pt x="447858" y="91822"/>
                </a:cubicBezTo>
                <a:cubicBezTo>
                  <a:pt x="447858" y="93257"/>
                  <a:pt x="447858" y="93257"/>
                  <a:pt x="444981" y="93257"/>
                </a:cubicBezTo>
                <a:cubicBezTo>
                  <a:pt x="439227" y="93257"/>
                  <a:pt x="434911" y="90387"/>
                  <a:pt x="434911" y="86081"/>
                </a:cubicBezTo>
                <a:cubicBezTo>
                  <a:pt x="434911" y="77469"/>
                  <a:pt x="442104" y="71728"/>
                  <a:pt x="457927" y="71728"/>
                </a:cubicBezTo>
                <a:close/>
                <a:moveTo>
                  <a:pt x="410595" y="71728"/>
                </a:moveTo>
                <a:cubicBezTo>
                  <a:pt x="423526" y="71728"/>
                  <a:pt x="427837" y="77469"/>
                  <a:pt x="427837" y="86081"/>
                </a:cubicBezTo>
                <a:cubicBezTo>
                  <a:pt x="427837" y="103305"/>
                  <a:pt x="404848" y="103305"/>
                  <a:pt x="399100" y="103305"/>
                </a:cubicBezTo>
                <a:cubicBezTo>
                  <a:pt x="399100" y="109046"/>
                  <a:pt x="400537" y="113352"/>
                  <a:pt x="407721" y="113352"/>
                </a:cubicBezTo>
                <a:cubicBezTo>
                  <a:pt x="413469" y="113352"/>
                  <a:pt x="413469" y="107610"/>
                  <a:pt x="416342" y="107610"/>
                </a:cubicBezTo>
                <a:cubicBezTo>
                  <a:pt x="417779" y="107610"/>
                  <a:pt x="423526" y="109046"/>
                  <a:pt x="423526" y="114787"/>
                </a:cubicBezTo>
                <a:cubicBezTo>
                  <a:pt x="423526" y="121963"/>
                  <a:pt x="413469" y="124834"/>
                  <a:pt x="404848" y="124834"/>
                </a:cubicBezTo>
                <a:cubicBezTo>
                  <a:pt x="394790" y="124834"/>
                  <a:pt x="381858" y="120528"/>
                  <a:pt x="381858" y="103305"/>
                </a:cubicBezTo>
                <a:cubicBezTo>
                  <a:pt x="381858" y="93257"/>
                  <a:pt x="386169" y="71728"/>
                  <a:pt x="410595" y="71728"/>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35914" y="57474"/>
                </a:moveTo>
                <a:cubicBezTo>
                  <a:pt x="345941" y="57474"/>
                  <a:pt x="347374" y="61774"/>
                  <a:pt x="348806" y="67506"/>
                </a:cubicBezTo>
                <a:cubicBezTo>
                  <a:pt x="353103" y="77539"/>
                  <a:pt x="350239" y="70373"/>
                  <a:pt x="355968" y="90437"/>
                </a:cubicBezTo>
                <a:cubicBezTo>
                  <a:pt x="363130" y="74672"/>
                  <a:pt x="364563" y="73239"/>
                  <a:pt x="368860" y="60340"/>
                </a:cubicBezTo>
                <a:cubicBezTo>
                  <a:pt x="368860" y="57474"/>
                  <a:pt x="370293" y="57474"/>
                  <a:pt x="371725" y="57474"/>
                </a:cubicBezTo>
                <a:cubicBezTo>
                  <a:pt x="373158" y="57474"/>
                  <a:pt x="384617" y="57474"/>
                  <a:pt x="384617" y="63207"/>
                </a:cubicBezTo>
                <a:cubicBezTo>
                  <a:pt x="384617" y="68940"/>
                  <a:pt x="370293" y="93304"/>
                  <a:pt x="363130" y="101903"/>
                </a:cubicBezTo>
                <a:cubicBezTo>
                  <a:pt x="363130" y="107636"/>
                  <a:pt x="361698" y="120534"/>
                  <a:pt x="361698" y="123401"/>
                </a:cubicBezTo>
                <a:cubicBezTo>
                  <a:pt x="361698" y="123401"/>
                  <a:pt x="361698" y="124834"/>
                  <a:pt x="360266" y="124834"/>
                </a:cubicBezTo>
                <a:lnTo>
                  <a:pt x="354536" y="124834"/>
                </a:lnTo>
                <a:cubicBezTo>
                  <a:pt x="347374" y="124834"/>
                  <a:pt x="344509" y="121968"/>
                  <a:pt x="344509" y="114802"/>
                </a:cubicBezTo>
                <a:cubicBezTo>
                  <a:pt x="344509" y="113368"/>
                  <a:pt x="345941" y="109069"/>
                  <a:pt x="345941" y="99037"/>
                </a:cubicBezTo>
                <a:cubicBezTo>
                  <a:pt x="344509" y="94737"/>
                  <a:pt x="343076" y="93304"/>
                  <a:pt x="340211" y="87571"/>
                </a:cubicBezTo>
                <a:cubicBezTo>
                  <a:pt x="337347" y="78972"/>
                  <a:pt x="328752" y="61774"/>
                  <a:pt x="328752" y="58907"/>
                </a:cubicBezTo>
                <a:cubicBezTo>
                  <a:pt x="328752" y="57474"/>
                  <a:pt x="330184" y="57474"/>
                  <a:pt x="335914" y="57474"/>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7"/>
                </a:lnTo>
                <a:close/>
              </a:path>
            </a:pathLst>
          </a:custGeom>
          <a:solidFill>
            <a:srgbClr val="EA5151"/>
          </a:solidFill>
          <a:ln>
            <a:noFill/>
          </a:ln>
        </p:spPr>
      </p:sp>
      <p:sp>
        <p:nvSpPr>
          <p:cNvPr id="53" name="矩形: 圆角 52">
            <a:extLst>
              <a:ext uri="{FF2B5EF4-FFF2-40B4-BE49-F238E27FC236}">
                <a16:creationId xmlns:a16="http://schemas.microsoft.com/office/drawing/2014/main" xmlns="" id="{F37B21D4-8060-4236-97E4-1854F0F3DFBC}"/>
              </a:ext>
            </a:extLst>
          </p:cNvPr>
          <p:cNvSpPr/>
          <p:nvPr/>
        </p:nvSpPr>
        <p:spPr>
          <a:xfrm>
            <a:off x="3875575" y="441410"/>
            <a:ext cx="4410513" cy="381124"/>
          </a:xfrm>
          <a:prstGeom prst="roundRect">
            <a:avLst>
              <a:gd name="adj" fmla="val 50000"/>
            </a:avLst>
          </a:prstGeom>
          <a:solidFill>
            <a:srgbClr val="EA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Tree>
    <p:extLst>
      <p:ext uri="{BB962C8B-B14F-4D97-AF65-F5344CB8AC3E}">
        <p14:creationId xmlns:p14="http://schemas.microsoft.com/office/powerpoint/2010/main" val="21852111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定制，联系阿豆</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阿</a:t>
            </a:r>
            <a:r>
              <a:rPr lang="zh-CN" altLang="en-US" dirty="0" smtClean="0"/>
              <a:t>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35464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E6CA517-5FFB-4EF5-88B8-164E12EB8CBF}"/>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910F251-9FFC-4E66-B0F0-64B7B6FC3538}"/>
              </a:ext>
            </a:extLst>
          </p:cNvPr>
          <p:cNvSpPr/>
          <p:nvPr/>
        </p:nvSpPr>
        <p:spPr>
          <a:xfrm>
            <a:off x="420914" y="669235"/>
            <a:ext cx="11350172" cy="5519530"/>
          </a:xfrm>
          <a:prstGeom prst="rect">
            <a:avLst/>
          </a:prstGeom>
          <a:solidFill>
            <a:schemeClr val="bg1">
              <a:lumMod val="95000"/>
            </a:schemeClr>
          </a:solidFill>
          <a:ln>
            <a:noFill/>
          </a:ln>
          <a:effectLst>
            <a:outerShdw blurRad="2286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85108F7-1DCF-4775-A45E-39BABD84DEB6}"/>
              </a:ext>
            </a:extLst>
          </p:cNvPr>
          <p:cNvSpPr txBox="1"/>
          <p:nvPr/>
        </p:nvSpPr>
        <p:spPr>
          <a:xfrm>
            <a:off x="4622430" y="2608224"/>
            <a:ext cx="2947141" cy="769441"/>
          </a:xfrm>
          <a:prstGeom prst="rect">
            <a:avLst/>
          </a:prstGeom>
          <a:noFill/>
        </p:spPr>
        <p:txBody>
          <a:bodyPr wrap="square" rtlCol="0">
            <a:spAutoFit/>
          </a:bodyPr>
          <a:lstStyle/>
          <a:p>
            <a:pPr algn="ctr"/>
            <a:r>
              <a:rPr lang="en-US" altLang="zh-CN" sz="4400" b="1" dirty="0">
                <a:solidFill>
                  <a:srgbClr val="F06767"/>
                </a:solidFill>
                <a:latin typeface="方正颜宋简体_中" panose="02000000000000000000" pitchFamily="2" charset="-122"/>
                <a:ea typeface="方正颜宋简体_中" panose="02000000000000000000" pitchFamily="2" charset="-122"/>
              </a:rPr>
              <a:t>PART 01</a:t>
            </a:r>
            <a:endParaRPr lang="zh-CN" altLang="en-US" sz="4400" b="1" dirty="0">
              <a:solidFill>
                <a:srgbClr val="F06767"/>
              </a:solidFill>
              <a:latin typeface="方正颜宋简体_中" panose="02000000000000000000" pitchFamily="2" charset="-122"/>
              <a:ea typeface="方正颜宋简体_中" panose="02000000000000000000" pitchFamily="2" charset="-122"/>
            </a:endParaRPr>
          </a:p>
        </p:txBody>
      </p:sp>
      <p:sp>
        <p:nvSpPr>
          <p:cNvPr id="7" name="文本框 6">
            <a:extLst>
              <a:ext uri="{FF2B5EF4-FFF2-40B4-BE49-F238E27FC236}">
                <a16:creationId xmlns:a16="http://schemas.microsoft.com/office/drawing/2014/main" xmlns="" id="{D03C4F3D-878D-4047-B75F-E6E5B6792D00}"/>
              </a:ext>
            </a:extLst>
          </p:cNvPr>
          <p:cNvSpPr txBox="1"/>
          <p:nvPr/>
        </p:nvSpPr>
        <p:spPr>
          <a:xfrm>
            <a:off x="4837043" y="3348255"/>
            <a:ext cx="2517914"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颜宋简体_中" panose="02000000000000000000" pitchFamily="2" charset="-122"/>
                <a:ea typeface="方正颜宋简体_中" panose="02000000000000000000" pitchFamily="2" charset="-122"/>
              </a:rPr>
              <a:t>请输入标题</a:t>
            </a:r>
          </a:p>
        </p:txBody>
      </p:sp>
      <p:sp>
        <p:nvSpPr>
          <p:cNvPr id="8" name="文本框 7">
            <a:extLst>
              <a:ext uri="{FF2B5EF4-FFF2-40B4-BE49-F238E27FC236}">
                <a16:creationId xmlns:a16="http://schemas.microsoft.com/office/drawing/2014/main" xmlns="" id="{93DD9ED1-0297-4F53-A3BD-601447C6667C}"/>
              </a:ext>
            </a:extLst>
          </p:cNvPr>
          <p:cNvSpPr txBox="1"/>
          <p:nvPr/>
        </p:nvSpPr>
        <p:spPr>
          <a:xfrm>
            <a:off x="4705256" y="3725703"/>
            <a:ext cx="2781489" cy="738664"/>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Gadugi" panose="020B0502040204020203" pitchFamily="34" charset="0"/>
              </a:rPr>
              <a:t>Life if only such as first see, what autumn wind sad painting fan. It is easy to change, but it is easy to change. </a:t>
            </a:r>
            <a:r>
              <a:rPr lang="en-US" altLang="zh-CN" sz="1050" dirty="0" err="1">
                <a:solidFill>
                  <a:schemeClr val="tx1">
                    <a:lumMod val="65000"/>
                    <a:lumOff val="35000"/>
                  </a:schemeClr>
                </a:solidFill>
                <a:latin typeface="Gadugi" panose="020B0502040204020203" pitchFamily="34" charset="0"/>
              </a:rPr>
              <a:t>Lishan</a:t>
            </a:r>
            <a:r>
              <a:rPr lang="en-US" altLang="zh-CN" sz="1050" dirty="0">
                <a:solidFill>
                  <a:schemeClr val="tx1">
                    <a:lumMod val="65000"/>
                    <a:lumOff val="35000"/>
                  </a:schemeClr>
                </a:solidFill>
                <a:latin typeface="Gadugi" panose="020B0502040204020203" pitchFamily="34" charset="0"/>
              </a:rPr>
              <a:t> language bar half</a:t>
            </a:r>
            <a:endParaRPr lang="zh-CN" altLang="en-US" sz="1050" dirty="0">
              <a:solidFill>
                <a:schemeClr val="tx1">
                  <a:lumMod val="65000"/>
                  <a:lumOff val="35000"/>
                </a:schemeClr>
              </a:solidFill>
              <a:latin typeface="Gadugi" panose="020B0502040204020203" pitchFamily="34" charset="0"/>
            </a:endParaRPr>
          </a:p>
        </p:txBody>
      </p:sp>
      <p:pic>
        <p:nvPicPr>
          <p:cNvPr id="12" name="图片 11">
            <a:extLst>
              <a:ext uri="{FF2B5EF4-FFF2-40B4-BE49-F238E27FC236}">
                <a16:creationId xmlns:a16="http://schemas.microsoft.com/office/drawing/2014/main" xmlns="" id="{7CEFB31D-23F6-4C2B-82CC-CF854278BB01}"/>
              </a:ext>
            </a:extLst>
          </p:cNvPr>
          <p:cNvPicPr>
            <a:picLocks noChangeAspect="1"/>
          </p:cNvPicPr>
          <p:nvPr/>
        </p:nvPicPr>
        <p:blipFill>
          <a:blip r:embed="rId2">
            <a:extLst>
              <a:ext uri="{BEBA8EAE-BF5A-486C-A8C5-ECC9F3942E4B}">
                <a14:imgProps xmlns:a14="http://schemas.microsoft.com/office/drawing/2010/main">
                  <a14:imgLayer r:embed="rId3">
                    <a14:imgEffect>
                      <a14:saturation sat="85000"/>
                    </a14:imgEffect>
                  </a14:imgLayer>
                </a14:imgProps>
              </a:ext>
              <a:ext uri="{28A0092B-C50C-407E-A947-70E740481C1C}">
                <a14:useLocalDpi xmlns:a14="http://schemas.microsoft.com/office/drawing/2010/main" val="0"/>
              </a:ext>
            </a:extLst>
          </a:blip>
          <a:stretch>
            <a:fillRect/>
          </a:stretch>
        </p:blipFill>
        <p:spPr>
          <a:xfrm>
            <a:off x="8176690" y="2110252"/>
            <a:ext cx="4747748" cy="4747748"/>
          </a:xfrm>
          <a:prstGeom prst="rect">
            <a:avLst/>
          </a:prstGeom>
          <a:effectLst>
            <a:outerShdw blurRad="165100" dist="38100" dir="13500000" sx="102000" sy="102000" algn="br" rotWithShape="0">
              <a:prstClr val="black">
                <a:alpha val="18000"/>
              </a:prstClr>
            </a:outerShdw>
          </a:effectLst>
        </p:spPr>
      </p:pic>
      <p:sp>
        <p:nvSpPr>
          <p:cNvPr id="13" name="等腰三角形 12">
            <a:extLst>
              <a:ext uri="{FF2B5EF4-FFF2-40B4-BE49-F238E27FC236}">
                <a16:creationId xmlns:a16="http://schemas.microsoft.com/office/drawing/2014/main" xmlns="" id="{0A98FEAE-BF07-46AD-B19E-FC4CDC338543}"/>
              </a:ext>
            </a:extLst>
          </p:cNvPr>
          <p:cNvSpPr/>
          <p:nvPr/>
        </p:nvSpPr>
        <p:spPr>
          <a:xfrm rot="10800000">
            <a:off x="5912616" y="1904375"/>
            <a:ext cx="366768" cy="36740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21940281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403821F-77D7-40AE-9CE9-4BE9EA283571}"/>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A0066D12-A6F7-49F5-BDEE-C4AD8D0A67EE}"/>
              </a:ext>
            </a:extLst>
          </p:cNvPr>
          <p:cNvSpPr/>
          <p:nvPr/>
        </p:nvSpPr>
        <p:spPr>
          <a:xfrm>
            <a:off x="212035" y="1007165"/>
            <a:ext cx="11767930" cy="4843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p>
        </p:txBody>
      </p:sp>
      <p:sp>
        <p:nvSpPr>
          <p:cNvPr id="9" name="椭圆 8">
            <a:extLst>
              <a:ext uri="{FF2B5EF4-FFF2-40B4-BE49-F238E27FC236}">
                <a16:creationId xmlns:a16="http://schemas.microsoft.com/office/drawing/2014/main" xmlns="" id="{114633B7-118E-4471-B82C-A171C05966A8}"/>
              </a:ext>
            </a:extLst>
          </p:cNvPr>
          <p:cNvSpPr/>
          <p:nvPr/>
        </p:nvSpPr>
        <p:spPr>
          <a:xfrm>
            <a:off x="1255644" y="1411357"/>
            <a:ext cx="4035286" cy="4035286"/>
          </a:xfrm>
          <a:prstGeom prst="ellipse">
            <a:avLst/>
          </a:prstGeom>
          <a:solidFill>
            <a:srgbClr val="F06767"/>
          </a:solidFill>
          <a:ln w="57150">
            <a:no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a:extLst>
              <a:ext uri="{FF2B5EF4-FFF2-40B4-BE49-F238E27FC236}">
                <a16:creationId xmlns:a16="http://schemas.microsoft.com/office/drawing/2014/main" xmlns="" id="{E3D17F8B-964F-4172-85F8-C13015971B06}"/>
              </a:ext>
            </a:extLst>
          </p:cNvPr>
          <p:cNvSpPr/>
          <p:nvPr/>
        </p:nvSpPr>
        <p:spPr>
          <a:xfrm>
            <a:off x="1351722" y="1507435"/>
            <a:ext cx="3843130" cy="3843130"/>
          </a:xfrm>
          <a:prstGeom prst="ellipse">
            <a:avLst/>
          </a:prstGeom>
          <a:blipFill>
            <a:blip r:embed="rId2"/>
            <a:srcRect/>
            <a:stretch>
              <a:fillRect l="-29655" t="-51412" r="-39999" b="-109344"/>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D7697EB4-4BED-40C9-878F-74219F710136}"/>
              </a:ext>
            </a:extLst>
          </p:cNvPr>
          <p:cNvSpPr txBox="1"/>
          <p:nvPr/>
        </p:nvSpPr>
        <p:spPr>
          <a:xfrm>
            <a:off x="6024771" y="1954337"/>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8" name="文本框 7">
            <a:extLst>
              <a:ext uri="{FF2B5EF4-FFF2-40B4-BE49-F238E27FC236}">
                <a16:creationId xmlns:a16="http://schemas.microsoft.com/office/drawing/2014/main" xmlns="" id="{2F53818B-F5A2-4512-9709-28B2E16F18C8}"/>
              </a:ext>
            </a:extLst>
          </p:cNvPr>
          <p:cNvSpPr txBox="1"/>
          <p:nvPr/>
        </p:nvSpPr>
        <p:spPr>
          <a:xfrm>
            <a:off x="6024771" y="2606494"/>
            <a:ext cx="4815507" cy="707886"/>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grpSp>
        <p:nvGrpSpPr>
          <p:cNvPr id="10" name="组合 9">
            <a:extLst>
              <a:ext uri="{FF2B5EF4-FFF2-40B4-BE49-F238E27FC236}">
                <a16:creationId xmlns:a16="http://schemas.microsoft.com/office/drawing/2014/main" xmlns="" id="{F93AE990-FE5A-4E47-97AE-C9291B40DE26}"/>
              </a:ext>
            </a:extLst>
          </p:cNvPr>
          <p:cNvGrpSpPr/>
          <p:nvPr/>
        </p:nvGrpSpPr>
        <p:grpSpPr>
          <a:xfrm>
            <a:off x="5930350" y="4131231"/>
            <a:ext cx="1941444" cy="923330"/>
            <a:chOff x="798443" y="4285746"/>
            <a:chExt cx="1941444" cy="923330"/>
          </a:xfrm>
        </p:grpSpPr>
        <p:sp>
          <p:nvSpPr>
            <p:cNvPr id="11" name="文本框 10">
              <a:extLst>
                <a:ext uri="{FF2B5EF4-FFF2-40B4-BE49-F238E27FC236}">
                  <a16:creationId xmlns:a16="http://schemas.microsoft.com/office/drawing/2014/main" xmlns="" id="{E06C639A-6CBA-4524-AB38-63A9EE59ADB7}"/>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2" name="文本框 11">
              <a:extLst>
                <a:ext uri="{FF2B5EF4-FFF2-40B4-BE49-F238E27FC236}">
                  <a16:creationId xmlns:a16="http://schemas.microsoft.com/office/drawing/2014/main" xmlns="" id="{628D38F2-CADD-4ED2-AC20-650D54C51870}"/>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3" name="组合 12">
            <a:extLst>
              <a:ext uri="{FF2B5EF4-FFF2-40B4-BE49-F238E27FC236}">
                <a16:creationId xmlns:a16="http://schemas.microsoft.com/office/drawing/2014/main" xmlns="" id="{25CBF809-59F0-49E0-9CDC-39F4E062B3F2}"/>
              </a:ext>
            </a:extLst>
          </p:cNvPr>
          <p:cNvGrpSpPr/>
          <p:nvPr/>
        </p:nvGrpSpPr>
        <p:grpSpPr>
          <a:xfrm>
            <a:off x="8898834" y="4131231"/>
            <a:ext cx="1941444" cy="923330"/>
            <a:chOff x="798443" y="4285746"/>
            <a:chExt cx="1941444" cy="923330"/>
          </a:xfrm>
        </p:grpSpPr>
        <p:sp>
          <p:nvSpPr>
            <p:cNvPr id="14" name="文本框 13">
              <a:extLst>
                <a:ext uri="{FF2B5EF4-FFF2-40B4-BE49-F238E27FC236}">
                  <a16:creationId xmlns:a16="http://schemas.microsoft.com/office/drawing/2014/main" xmlns="" id="{A5F338F2-1C48-4FE2-A755-236C2D29B3B9}"/>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5" name="文本框 14">
              <a:extLst>
                <a:ext uri="{FF2B5EF4-FFF2-40B4-BE49-F238E27FC236}">
                  <a16:creationId xmlns:a16="http://schemas.microsoft.com/office/drawing/2014/main" xmlns="" id="{93FD51F9-1598-4A76-B93F-CEA23813B098}"/>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8" name="组合 17">
            <a:extLst>
              <a:ext uri="{FF2B5EF4-FFF2-40B4-BE49-F238E27FC236}">
                <a16:creationId xmlns:a16="http://schemas.microsoft.com/office/drawing/2014/main" xmlns="" id="{AEAA9AFC-F147-4C8B-8FC5-E57D82347DF5}"/>
              </a:ext>
            </a:extLst>
          </p:cNvPr>
          <p:cNvGrpSpPr/>
          <p:nvPr/>
        </p:nvGrpSpPr>
        <p:grpSpPr>
          <a:xfrm>
            <a:off x="6615963" y="3556366"/>
            <a:ext cx="520520" cy="520520"/>
            <a:chOff x="6615963" y="3556366"/>
            <a:chExt cx="520520" cy="520520"/>
          </a:xfrm>
        </p:grpSpPr>
        <p:sp>
          <p:nvSpPr>
            <p:cNvPr id="16" name="椭圆 15">
              <a:extLst>
                <a:ext uri="{FF2B5EF4-FFF2-40B4-BE49-F238E27FC236}">
                  <a16:creationId xmlns:a16="http://schemas.microsoft.com/office/drawing/2014/main" xmlns="" id="{62CAA6E6-06EA-422A-88E6-2F9164A79244}"/>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9ECDAB16-4918-4A11-923A-F56F774483C4}"/>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19" name="组合 18">
            <a:extLst>
              <a:ext uri="{FF2B5EF4-FFF2-40B4-BE49-F238E27FC236}">
                <a16:creationId xmlns:a16="http://schemas.microsoft.com/office/drawing/2014/main" xmlns="" id="{FD16955B-E94C-4D00-A67F-55A923AD1CCB}"/>
              </a:ext>
            </a:extLst>
          </p:cNvPr>
          <p:cNvGrpSpPr/>
          <p:nvPr/>
        </p:nvGrpSpPr>
        <p:grpSpPr>
          <a:xfrm>
            <a:off x="9609296" y="3556366"/>
            <a:ext cx="520520" cy="520520"/>
            <a:chOff x="6615963" y="3556366"/>
            <a:chExt cx="520520" cy="520520"/>
          </a:xfrm>
        </p:grpSpPr>
        <p:sp>
          <p:nvSpPr>
            <p:cNvPr id="20" name="椭圆 19">
              <a:extLst>
                <a:ext uri="{FF2B5EF4-FFF2-40B4-BE49-F238E27FC236}">
                  <a16:creationId xmlns:a16="http://schemas.microsoft.com/office/drawing/2014/main" xmlns="" id="{009B0CE4-3F61-4C03-AC17-23E2A6B62F2E}"/>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DBDB5309-1B56-4E57-ADF2-2E09B01C71B3}"/>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spTree>
    <p:extLst>
      <p:ext uri="{BB962C8B-B14F-4D97-AF65-F5344CB8AC3E}">
        <p14:creationId xmlns:p14="http://schemas.microsoft.com/office/powerpoint/2010/main" val="31092873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2403821F-77D7-40AE-9CE9-4BE9EA283571}"/>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A0066D12-A6F7-49F5-BDEE-C4AD8D0A67EE}"/>
              </a:ext>
            </a:extLst>
          </p:cNvPr>
          <p:cNvSpPr/>
          <p:nvPr/>
        </p:nvSpPr>
        <p:spPr>
          <a:xfrm>
            <a:off x="212035" y="1007165"/>
            <a:ext cx="11767930" cy="4843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xmlns="" id="{77884B78-DF98-4922-B310-7DF737CB6A75}"/>
              </a:ext>
            </a:extLst>
          </p:cNvPr>
          <p:cNvSpPr/>
          <p:nvPr/>
        </p:nvSpPr>
        <p:spPr>
          <a:xfrm>
            <a:off x="2401957" y="1563757"/>
            <a:ext cx="1219200" cy="1634132"/>
          </a:xfrm>
          <a:custGeom>
            <a:avLst/>
            <a:gdLst>
              <a:gd name="connsiteX0" fmla="*/ 0 w 1219200"/>
              <a:gd name="connsiteY0" fmla="*/ 0 h 1634132"/>
              <a:gd name="connsiteX1" fmla="*/ 1219200 w 1219200"/>
              <a:gd name="connsiteY1" fmla="*/ 0 h 1634132"/>
              <a:gd name="connsiteX2" fmla="*/ 1219200 w 1219200"/>
              <a:gd name="connsiteY2" fmla="*/ 1594116 h 1634132"/>
              <a:gd name="connsiteX3" fmla="*/ 629478 w 1219200"/>
              <a:gd name="connsiteY3" fmla="*/ 1000540 h 1634132"/>
              <a:gd name="connsiteX4" fmla="*/ 0 w 1219200"/>
              <a:gd name="connsiteY4" fmla="*/ 1634132 h 16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 h="1634132">
                <a:moveTo>
                  <a:pt x="0" y="0"/>
                </a:moveTo>
                <a:lnTo>
                  <a:pt x="1219200" y="0"/>
                </a:lnTo>
                <a:lnTo>
                  <a:pt x="1219200" y="1594116"/>
                </a:lnTo>
                <a:lnTo>
                  <a:pt x="629478" y="1000540"/>
                </a:lnTo>
                <a:lnTo>
                  <a:pt x="0" y="1634132"/>
                </a:lnTo>
                <a:close/>
              </a:path>
            </a:pathLst>
          </a:cu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9120AD2C-1DD6-4BE8-B7B9-9F7FC4A5C9A6}"/>
              </a:ext>
            </a:extLst>
          </p:cNvPr>
          <p:cNvSpPr/>
          <p:nvPr/>
        </p:nvSpPr>
        <p:spPr>
          <a:xfrm>
            <a:off x="5486401" y="1563757"/>
            <a:ext cx="1219200" cy="1634132"/>
          </a:xfrm>
          <a:custGeom>
            <a:avLst/>
            <a:gdLst>
              <a:gd name="connsiteX0" fmla="*/ 0 w 1219200"/>
              <a:gd name="connsiteY0" fmla="*/ 0 h 1634132"/>
              <a:gd name="connsiteX1" fmla="*/ 1219200 w 1219200"/>
              <a:gd name="connsiteY1" fmla="*/ 0 h 1634132"/>
              <a:gd name="connsiteX2" fmla="*/ 1219200 w 1219200"/>
              <a:gd name="connsiteY2" fmla="*/ 1594116 h 1634132"/>
              <a:gd name="connsiteX3" fmla="*/ 629478 w 1219200"/>
              <a:gd name="connsiteY3" fmla="*/ 1000540 h 1634132"/>
              <a:gd name="connsiteX4" fmla="*/ 0 w 1219200"/>
              <a:gd name="connsiteY4" fmla="*/ 1634132 h 16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 h="1634132">
                <a:moveTo>
                  <a:pt x="0" y="0"/>
                </a:moveTo>
                <a:lnTo>
                  <a:pt x="1219200" y="0"/>
                </a:lnTo>
                <a:lnTo>
                  <a:pt x="1219200" y="1594116"/>
                </a:lnTo>
                <a:lnTo>
                  <a:pt x="629478" y="1000540"/>
                </a:lnTo>
                <a:lnTo>
                  <a:pt x="0" y="1634132"/>
                </a:lnTo>
                <a:close/>
              </a:path>
            </a:pathLst>
          </a:cu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ED6CF80E-B8DE-4C01-AACB-5BB18718971A}"/>
              </a:ext>
            </a:extLst>
          </p:cNvPr>
          <p:cNvSpPr/>
          <p:nvPr/>
        </p:nvSpPr>
        <p:spPr>
          <a:xfrm>
            <a:off x="8570844" y="1563757"/>
            <a:ext cx="1219200" cy="1634132"/>
          </a:xfrm>
          <a:custGeom>
            <a:avLst/>
            <a:gdLst>
              <a:gd name="connsiteX0" fmla="*/ 0 w 1219200"/>
              <a:gd name="connsiteY0" fmla="*/ 0 h 1634132"/>
              <a:gd name="connsiteX1" fmla="*/ 1219200 w 1219200"/>
              <a:gd name="connsiteY1" fmla="*/ 0 h 1634132"/>
              <a:gd name="connsiteX2" fmla="*/ 1219200 w 1219200"/>
              <a:gd name="connsiteY2" fmla="*/ 1594116 h 1634132"/>
              <a:gd name="connsiteX3" fmla="*/ 629478 w 1219200"/>
              <a:gd name="connsiteY3" fmla="*/ 1000540 h 1634132"/>
              <a:gd name="connsiteX4" fmla="*/ 0 w 1219200"/>
              <a:gd name="connsiteY4" fmla="*/ 1634132 h 16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 h="1634132">
                <a:moveTo>
                  <a:pt x="0" y="0"/>
                </a:moveTo>
                <a:lnTo>
                  <a:pt x="1219200" y="0"/>
                </a:lnTo>
                <a:lnTo>
                  <a:pt x="1219200" y="1594116"/>
                </a:lnTo>
                <a:lnTo>
                  <a:pt x="629478" y="1000540"/>
                </a:lnTo>
                <a:lnTo>
                  <a:pt x="0" y="1634132"/>
                </a:lnTo>
                <a:close/>
              </a:path>
            </a:pathLst>
          </a:cu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21A1E333-F164-4963-8A41-656006A52ACA}"/>
              </a:ext>
            </a:extLst>
          </p:cNvPr>
          <p:cNvGrpSpPr/>
          <p:nvPr/>
        </p:nvGrpSpPr>
        <p:grpSpPr>
          <a:xfrm>
            <a:off x="2040835" y="3874929"/>
            <a:ext cx="1941444" cy="923330"/>
            <a:chOff x="798443" y="4285746"/>
            <a:chExt cx="1941444" cy="923330"/>
          </a:xfrm>
        </p:grpSpPr>
        <p:sp>
          <p:nvSpPr>
            <p:cNvPr id="12" name="文本框 11">
              <a:extLst>
                <a:ext uri="{FF2B5EF4-FFF2-40B4-BE49-F238E27FC236}">
                  <a16:creationId xmlns:a16="http://schemas.microsoft.com/office/drawing/2014/main" xmlns="" id="{A6D42ADA-CECC-40A4-B28C-082FFF882EFC}"/>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3" name="文本框 12">
              <a:extLst>
                <a:ext uri="{FF2B5EF4-FFF2-40B4-BE49-F238E27FC236}">
                  <a16:creationId xmlns:a16="http://schemas.microsoft.com/office/drawing/2014/main" xmlns="" id="{7D0B28A9-AB85-49B7-84EC-0BE88B1FD4E8}"/>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4" name="组合 13">
            <a:extLst>
              <a:ext uri="{FF2B5EF4-FFF2-40B4-BE49-F238E27FC236}">
                <a16:creationId xmlns:a16="http://schemas.microsoft.com/office/drawing/2014/main" xmlns="" id="{38DD5862-E30A-414A-98CF-88C10C8327F5}"/>
              </a:ext>
            </a:extLst>
          </p:cNvPr>
          <p:cNvGrpSpPr/>
          <p:nvPr/>
        </p:nvGrpSpPr>
        <p:grpSpPr>
          <a:xfrm>
            <a:off x="5125278" y="3874929"/>
            <a:ext cx="1941444" cy="923330"/>
            <a:chOff x="798443" y="4285746"/>
            <a:chExt cx="1941444" cy="923330"/>
          </a:xfrm>
        </p:grpSpPr>
        <p:sp>
          <p:nvSpPr>
            <p:cNvPr id="15" name="文本框 14">
              <a:extLst>
                <a:ext uri="{FF2B5EF4-FFF2-40B4-BE49-F238E27FC236}">
                  <a16:creationId xmlns:a16="http://schemas.microsoft.com/office/drawing/2014/main" xmlns="" id="{9FCC265D-3720-4C57-B3EE-69DCEDB28890}"/>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6" name="文本框 15">
              <a:extLst>
                <a:ext uri="{FF2B5EF4-FFF2-40B4-BE49-F238E27FC236}">
                  <a16:creationId xmlns:a16="http://schemas.microsoft.com/office/drawing/2014/main" xmlns="" id="{5BA7E2A4-0B89-4ED8-9894-10F5AB873703}"/>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17" name="组合 16">
            <a:extLst>
              <a:ext uri="{FF2B5EF4-FFF2-40B4-BE49-F238E27FC236}">
                <a16:creationId xmlns:a16="http://schemas.microsoft.com/office/drawing/2014/main" xmlns="" id="{E44785BF-DA52-44B8-B1CA-028915211C62}"/>
              </a:ext>
            </a:extLst>
          </p:cNvPr>
          <p:cNvGrpSpPr/>
          <p:nvPr/>
        </p:nvGrpSpPr>
        <p:grpSpPr>
          <a:xfrm>
            <a:off x="8209723" y="3874929"/>
            <a:ext cx="1941444" cy="923330"/>
            <a:chOff x="798443" y="4285746"/>
            <a:chExt cx="1941444" cy="923330"/>
          </a:xfrm>
        </p:grpSpPr>
        <p:sp>
          <p:nvSpPr>
            <p:cNvPr id="18" name="文本框 17">
              <a:extLst>
                <a:ext uri="{FF2B5EF4-FFF2-40B4-BE49-F238E27FC236}">
                  <a16:creationId xmlns:a16="http://schemas.microsoft.com/office/drawing/2014/main" xmlns="" id="{69C8AB42-2E14-4A49-966D-3CF1D8E50964}"/>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9" name="文本框 18">
              <a:extLst>
                <a:ext uri="{FF2B5EF4-FFF2-40B4-BE49-F238E27FC236}">
                  <a16:creationId xmlns:a16="http://schemas.microsoft.com/office/drawing/2014/main" xmlns="" id="{AFE6FADB-16AE-4482-90D8-01FDDC89CB90}"/>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sp>
        <p:nvSpPr>
          <p:cNvPr id="20" name="group_22974">
            <a:extLst>
              <a:ext uri="{FF2B5EF4-FFF2-40B4-BE49-F238E27FC236}">
                <a16:creationId xmlns:a16="http://schemas.microsoft.com/office/drawing/2014/main" xmlns="" id="{CE0883D0-A82B-45CD-A89C-18795881C66C}"/>
              </a:ext>
            </a:extLst>
          </p:cNvPr>
          <p:cNvSpPr>
            <a:spLocks noChangeAspect="1"/>
          </p:cNvSpPr>
          <p:nvPr/>
        </p:nvSpPr>
        <p:spPr bwMode="auto">
          <a:xfrm>
            <a:off x="2748485" y="1825862"/>
            <a:ext cx="526144" cy="48399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chemeClr val="bg1">
              <a:lumMod val="95000"/>
            </a:schemeClr>
          </a:solidFill>
          <a:ln>
            <a:noFill/>
          </a:ln>
        </p:spPr>
      </p:sp>
      <p:sp>
        <p:nvSpPr>
          <p:cNvPr id="21" name="signing-contract_66138">
            <a:extLst>
              <a:ext uri="{FF2B5EF4-FFF2-40B4-BE49-F238E27FC236}">
                <a16:creationId xmlns:a16="http://schemas.microsoft.com/office/drawing/2014/main" xmlns="" id="{3B1E73AD-DD06-4E84-8B82-5EA9B63F0ACF}"/>
              </a:ext>
            </a:extLst>
          </p:cNvPr>
          <p:cNvSpPr>
            <a:spLocks noChangeAspect="1"/>
          </p:cNvSpPr>
          <p:nvPr/>
        </p:nvSpPr>
        <p:spPr bwMode="auto">
          <a:xfrm>
            <a:off x="5832928" y="1794266"/>
            <a:ext cx="526146" cy="513270"/>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tx1">
              <a:lumMod val="50000"/>
              <a:lumOff val="50000"/>
            </a:schemeClr>
          </a:solidFill>
          <a:ln>
            <a:noFill/>
          </a:ln>
        </p:spPr>
        <p:txBody>
          <a:bodyPr/>
          <a:lstStyle/>
          <a:p>
            <a:endParaRPr lang="zh-CN" altLang="en-US">
              <a:solidFill>
                <a:schemeClr val="bg1"/>
              </a:solidFill>
            </a:endParaRPr>
          </a:p>
        </p:txBody>
      </p:sp>
      <p:sp>
        <p:nvSpPr>
          <p:cNvPr id="22" name="black-lightbulb-symbol_44754">
            <a:extLst>
              <a:ext uri="{FF2B5EF4-FFF2-40B4-BE49-F238E27FC236}">
                <a16:creationId xmlns:a16="http://schemas.microsoft.com/office/drawing/2014/main" xmlns="" id="{A7E3063A-7A32-499C-AE85-F86524EC635D}"/>
              </a:ext>
            </a:extLst>
          </p:cNvPr>
          <p:cNvSpPr>
            <a:spLocks noChangeAspect="1"/>
          </p:cNvSpPr>
          <p:nvPr/>
        </p:nvSpPr>
        <p:spPr bwMode="auto">
          <a:xfrm>
            <a:off x="9019392" y="1780368"/>
            <a:ext cx="322104" cy="526146"/>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chemeClr val="bg1">
              <a:lumMod val="95000"/>
            </a:schemeClr>
          </a:solidFill>
          <a:ln>
            <a:noFill/>
          </a:ln>
        </p:spPr>
      </p:sp>
    </p:spTree>
    <p:extLst>
      <p:ext uri="{BB962C8B-B14F-4D97-AF65-F5344CB8AC3E}">
        <p14:creationId xmlns:p14="http://schemas.microsoft.com/office/powerpoint/2010/main" val="10654099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EC1D6507-C629-4263-8263-3360924253E4}"/>
              </a:ext>
            </a:extLst>
          </p:cNvPr>
          <p:cNvSpPr/>
          <p:nvPr/>
        </p:nvSpPr>
        <p:spPr>
          <a:xfrm>
            <a:off x="673100" y="3175000"/>
            <a:ext cx="5232400" cy="2387600"/>
          </a:xfrm>
          <a:prstGeom prst="rect">
            <a:avLst/>
          </a:prstGeom>
          <a:blipFill>
            <a:blip r:embed="rId2"/>
            <a:srcRect/>
            <a:stretch>
              <a:fillRect t="-10038" b="-10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01D48394-B7F5-49A2-9AFC-CB5BEF31DBDE}"/>
              </a:ext>
            </a:extLst>
          </p:cNvPr>
          <p:cNvSpPr txBox="1"/>
          <p:nvPr/>
        </p:nvSpPr>
        <p:spPr>
          <a:xfrm>
            <a:off x="635000" y="1763837"/>
            <a:ext cx="2580862" cy="523220"/>
          </a:xfrm>
          <a:prstGeom prst="rect">
            <a:avLst/>
          </a:prstGeom>
          <a:noFill/>
        </p:spPr>
        <p:txBody>
          <a:bodyPr wrap="square" rtlCol="0">
            <a:spAutoFit/>
          </a:bodyPr>
          <a:lstStyle/>
          <a:p>
            <a:r>
              <a:rPr lang="zh-CN" altLang="en-US" sz="2800"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9" name="文本框 8">
            <a:extLst>
              <a:ext uri="{FF2B5EF4-FFF2-40B4-BE49-F238E27FC236}">
                <a16:creationId xmlns:a16="http://schemas.microsoft.com/office/drawing/2014/main" xmlns="" id="{02DB60C0-FB2D-47E4-BF7B-D4A7AE008C86}"/>
              </a:ext>
            </a:extLst>
          </p:cNvPr>
          <p:cNvSpPr txBox="1"/>
          <p:nvPr/>
        </p:nvSpPr>
        <p:spPr>
          <a:xfrm>
            <a:off x="635000" y="2288994"/>
            <a:ext cx="4815507" cy="707886"/>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a:t>
            </a:r>
            <a:r>
              <a:rPr lang="en-US" altLang="zh-CN" sz="1000" dirty="0" err="1">
                <a:solidFill>
                  <a:schemeClr val="tx1">
                    <a:lumMod val="50000"/>
                    <a:lumOff val="50000"/>
                  </a:schemeClr>
                </a:solidFill>
                <a:latin typeface="Gadugi" panose="020B0502040204020203" pitchFamily="34" charset="0"/>
              </a:rPr>
              <a:t>easyLife</a:t>
            </a:r>
            <a:r>
              <a:rPr lang="en-US" altLang="zh-CN" sz="1000" dirty="0">
                <a:solidFill>
                  <a:schemeClr val="tx1">
                    <a:lumMod val="50000"/>
                    <a:lumOff val="50000"/>
                  </a:schemeClr>
                </a:solidFill>
                <a:latin typeface="Gadugi" panose="020B0502040204020203" pitchFamily="34" charset="0"/>
              </a:rPr>
              <a:t>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a:p>
            <a:endParaRPr lang="zh-CN" altLang="en-US" sz="1000" dirty="0">
              <a:solidFill>
                <a:schemeClr val="tx1">
                  <a:lumMod val="50000"/>
                  <a:lumOff val="50000"/>
                </a:schemeClr>
              </a:solidFill>
              <a:latin typeface="Gadugi" panose="020B0502040204020203" pitchFamily="34" charset="0"/>
            </a:endParaRPr>
          </a:p>
        </p:txBody>
      </p:sp>
      <p:grpSp>
        <p:nvGrpSpPr>
          <p:cNvPr id="16" name="组合 15">
            <a:extLst>
              <a:ext uri="{FF2B5EF4-FFF2-40B4-BE49-F238E27FC236}">
                <a16:creationId xmlns:a16="http://schemas.microsoft.com/office/drawing/2014/main" xmlns="" id="{F43E340B-B92C-46FC-BB49-C4B1F0A635BE}"/>
              </a:ext>
            </a:extLst>
          </p:cNvPr>
          <p:cNvGrpSpPr/>
          <p:nvPr/>
        </p:nvGrpSpPr>
        <p:grpSpPr>
          <a:xfrm>
            <a:off x="7851390" y="1709918"/>
            <a:ext cx="2820819" cy="731342"/>
            <a:chOff x="7863820" y="1534462"/>
            <a:chExt cx="2820819" cy="731342"/>
          </a:xfrm>
        </p:grpSpPr>
        <p:sp>
          <p:nvSpPr>
            <p:cNvPr id="14" name="文本框 13">
              <a:extLst>
                <a:ext uri="{FF2B5EF4-FFF2-40B4-BE49-F238E27FC236}">
                  <a16:creationId xmlns:a16="http://schemas.microsoft.com/office/drawing/2014/main" xmlns="" id="{E192733B-E946-4DAC-BC86-B29DEF875FC2}"/>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15" name="文本框 14">
              <a:extLst>
                <a:ext uri="{FF2B5EF4-FFF2-40B4-BE49-F238E27FC236}">
                  <a16:creationId xmlns:a16="http://schemas.microsoft.com/office/drawing/2014/main" xmlns="" id="{06667228-4B44-44CC-ABA4-57595E63EF67}"/>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9" name="组合 28">
            <a:extLst>
              <a:ext uri="{FF2B5EF4-FFF2-40B4-BE49-F238E27FC236}">
                <a16:creationId xmlns:a16="http://schemas.microsoft.com/office/drawing/2014/main" xmlns="" id="{A9AF5B3D-33B7-4E6B-9794-3ACEFD5E3F8E}"/>
              </a:ext>
            </a:extLst>
          </p:cNvPr>
          <p:cNvGrpSpPr/>
          <p:nvPr/>
        </p:nvGrpSpPr>
        <p:grpSpPr>
          <a:xfrm>
            <a:off x="7280070" y="1780890"/>
            <a:ext cx="520520" cy="520520"/>
            <a:chOff x="6615963" y="3556366"/>
            <a:chExt cx="520520" cy="520520"/>
          </a:xfrm>
        </p:grpSpPr>
        <p:sp>
          <p:nvSpPr>
            <p:cNvPr id="30" name="椭圆 29">
              <a:extLst>
                <a:ext uri="{FF2B5EF4-FFF2-40B4-BE49-F238E27FC236}">
                  <a16:creationId xmlns:a16="http://schemas.microsoft.com/office/drawing/2014/main" xmlns="" id="{0D662CEC-8018-4C8C-8BA8-6CCEA98EF956}"/>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0AC51B6A-D26F-4B5F-AB88-256A1F7FC37B}"/>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34" name="组合 33">
            <a:extLst>
              <a:ext uri="{FF2B5EF4-FFF2-40B4-BE49-F238E27FC236}">
                <a16:creationId xmlns:a16="http://schemas.microsoft.com/office/drawing/2014/main" xmlns="" id="{EF850620-E527-4DA9-96A1-ACE30B1810DE}"/>
              </a:ext>
            </a:extLst>
          </p:cNvPr>
          <p:cNvGrpSpPr/>
          <p:nvPr/>
        </p:nvGrpSpPr>
        <p:grpSpPr>
          <a:xfrm>
            <a:off x="7851390" y="3063330"/>
            <a:ext cx="2820819" cy="731342"/>
            <a:chOff x="7863820" y="1534462"/>
            <a:chExt cx="2820819" cy="731342"/>
          </a:xfrm>
        </p:grpSpPr>
        <p:sp>
          <p:nvSpPr>
            <p:cNvPr id="38" name="文本框 37">
              <a:extLst>
                <a:ext uri="{FF2B5EF4-FFF2-40B4-BE49-F238E27FC236}">
                  <a16:creationId xmlns:a16="http://schemas.microsoft.com/office/drawing/2014/main" xmlns="" id="{DA2B2C60-2F8B-4D2E-8900-12AEE3AAE4A5}"/>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39" name="文本框 38">
              <a:extLst>
                <a:ext uri="{FF2B5EF4-FFF2-40B4-BE49-F238E27FC236}">
                  <a16:creationId xmlns:a16="http://schemas.microsoft.com/office/drawing/2014/main" xmlns="" id="{CBDD70BD-83F8-4428-89F8-3AF5E500F2CC}"/>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35" name="组合 34">
            <a:extLst>
              <a:ext uri="{FF2B5EF4-FFF2-40B4-BE49-F238E27FC236}">
                <a16:creationId xmlns:a16="http://schemas.microsoft.com/office/drawing/2014/main" xmlns="" id="{16E5B943-1437-4101-B002-9071A3A68003}"/>
              </a:ext>
            </a:extLst>
          </p:cNvPr>
          <p:cNvGrpSpPr/>
          <p:nvPr/>
        </p:nvGrpSpPr>
        <p:grpSpPr>
          <a:xfrm>
            <a:off x="7280070" y="3134302"/>
            <a:ext cx="520520" cy="520520"/>
            <a:chOff x="6615963" y="3556366"/>
            <a:chExt cx="520520" cy="520520"/>
          </a:xfrm>
        </p:grpSpPr>
        <p:sp>
          <p:nvSpPr>
            <p:cNvPr id="36" name="椭圆 35">
              <a:extLst>
                <a:ext uri="{FF2B5EF4-FFF2-40B4-BE49-F238E27FC236}">
                  <a16:creationId xmlns:a16="http://schemas.microsoft.com/office/drawing/2014/main" xmlns="" id="{BE2C7FFB-E259-4227-BC3E-6070E08818A9}"/>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8AC207B1-5603-4381-998D-476927373200}"/>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41" name="组合 40">
            <a:extLst>
              <a:ext uri="{FF2B5EF4-FFF2-40B4-BE49-F238E27FC236}">
                <a16:creationId xmlns:a16="http://schemas.microsoft.com/office/drawing/2014/main" xmlns="" id="{387AB5A3-4588-4A49-906B-9B9DBEA04FE7}"/>
              </a:ext>
            </a:extLst>
          </p:cNvPr>
          <p:cNvGrpSpPr/>
          <p:nvPr/>
        </p:nvGrpSpPr>
        <p:grpSpPr>
          <a:xfrm>
            <a:off x="7851390" y="4416741"/>
            <a:ext cx="2820819" cy="731342"/>
            <a:chOff x="7863820" y="1534462"/>
            <a:chExt cx="2820819" cy="731342"/>
          </a:xfrm>
        </p:grpSpPr>
        <p:sp>
          <p:nvSpPr>
            <p:cNvPr id="45" name="文本框 44">
              <a:extLst>
                <a:ext uri="{FF2B5EF4-FFF2-40B4-BE49-F238E27FC236}">
                  <a16:creationId xmlns:a16="http://schemas.microsoft.com/office/drawing/2014/main" xmlns="" id="{DF62475E-B6F6-4497-BE9B-6C948CE17F4E}"/>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46" name="文本框 45">
              <a:extLst>
                <a:ext uri="{FF2B5EF4-FFF2-40B4-BE49-F238E27FC236}">
                  <a16:creationId xmlns:a16="http://schemas.microsoft.com/office/drawing/2014/main" xmlns="" id="{34EA63EE-E75F-4976-8697-214B62405E2F}"/>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42" name="组合 41">
            <a:extLst>
              <a:ext uri="{FF2B5EF4-FFF2-40B4-BE49-F238E27FC236}">
                <a16:creationId xmlns:a16="http://schemas.microsoft.com/office/drawing/2014/main" xmlns="" id="{2906E8A3-0B51-48D9-8AA5-4AFE61AF3472}"/>
              </a:ext>
            </a:extLst>
          </p:cNvPr>
          <p:cNvGrpSpPr/>
          <p:nvPr/>
        </p:nvGrpSpPr>
        <p:grpSpPr>
          <a:xfrm>
            <a:off x="7280070" y="4487713"/>
            <a:ext cx="520520" cy="520520"/>
            <a:chOff x="6615963" y="3556366"/>
            <a:chExt cx="520520" cy="520520"/>
          </a:xfrm>
        </p:grpSpPr>
        <p:sp>
          <p:nvSpPr>
            <p:cNvPr id="43" name="椭圆 42">
              <a:extLst>
                <a:ext uri="{FF2B5EF4-FFF2-40B4-BE49-F238E27FC236}">
                  <a16:creationId xmlns:a16="http://schemas.microsoft.com/office/drawing/2014/main" xmlns="" id="{5E3DE677-5740-409D-8734-F45A02425221}"/>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8BBBB53A-9195-437D-992B-61AA632BAB0C}"/>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spTree>
    <p:extLst>
      <p:ext uri="{BB962C8B-B14F-4D97-AF65-F5344CB8AC3E}">
        <p14:creationId xmlns:p14="http://schemas.microsoft.com/office/powerpoint/2010/main" val="404620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E6CA517-5FFB-4EF5-88B8-164E12EB8CBF}"/>
              </a:ext>
            </a:extLst>
          </p:cNvPr>
          <p:cNvSpPr/>
          <p:nvPr/>
        </p:nvSpPr>
        <p:spPr>
          <a:xfrm>
            <a:off x="0" y="0"/>
            <a:ext cx="12192000" cy="6858000"/>
          </a:xfrm>
          <a:prstGeom prst="rect">
            <a:avLst/>
          </a:prstGeom>
          <a:solidFill>
            <a:srgbClr val="EDD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2910F251-9FFC-4E66-B0F0-64B7B6FC3538}"/>
              </a:ext>
            </a:extLst>
          </p:cNvPr>
          <p:cNvSpPr/>
          <p:nvPr/>
        </p:nvSpPr>
        <p:spPr>
          <a:xfrm>
            <a:off x="420914" y="669235"/>
            <a:ext cx="11350172" cy="5519530"/>
          </a:xfrm>
          <a:prstGeom prst="rect">
            <a:avLst/>
          </a:prstGeom>
          <a:solidFill>
            <a:schemeClr val="bg1">
              <a:lumMod val="95000"/>
            </a:schemeClr>
          </a:solidFill>
          <a:ln>
            <a:noFill/>
          </a:ln>
          <a:effectLst>
            <a:outerShdw blurRad="228600" dist="38100" dir="5400000" algn="t"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85108F7-1DCF-4775-A45E-39BABD84DEB6}"/>
              </a:ext>
            </a:extLst>
          </p:cNvPr>
          <p:cNvSpPr txBox="1"/>
          <p:nvPr/>
        </p:nvSpPr>
        <p:spPr>
          <a:xfrm>
            <a:off x="4622430" y="2608224"/>
            <a:ext cx="2947141" cy="769441"/>
          </a:xfrm>
          <a:prstGeom prst="rect">
            <a:avLst/>
          </a:prstGeom>
          <a:noFill/>
        </p:spPr>
        <p:txBody>
          <a:bodyPr wrap="square" rtlCol="0">
            <a:spAutoFit/>
          </a:bodyPr>
          <a:lstStyle/>
          <a:p>
            <a:pPr algn="ctr"/>
            <a:r>
              <a:rPr lang="en-US" altLang="zh-CN" sz="4400" b="1" dirty="0">
                <a:solidFill>
                  <a:srgbClr val="F06767"/>
                </a:solidFill>
                <a:latin typeface="方正颜宋简体_中" panose="02000000000000000000" pitchFamily="2" charset="-122"/>
                <a:ea typeface="方正颜宋简体_中" panose="02000000000000000000" pitchFamily="2" charset="-122"/>
              </a:rPr>
              <a:t>PART 02</a:t>
            </a:r>
            <a:endParaRPr lang="zh-CN" altLang="en-US" sz="4400" b="1" dirty="0">
              <a:solidFill>
                <a:srgbClr val="F06767"/>
              </a:solidFill>
              <a:latin typeface="方正颜宋简体_中" panose="02000000000000000000" pitchFamily="2" charset="-122"/>
              <a:ea typeface="方正颜宋简体_中" panose="02000000000000000000" pitchFamily="2" charset="-122"/>
            </a:endParaRPr>
          </a:p>
        </p:txBody>
      </p:sp>
      <p:sp>
        <p:nvSpPr>
          <p:cNvPr id="7" name="文本框 6">
            <a:extLst>
              <a:ext uri="{FF2B5EF4-FFF2-40B4-BE49-F238E27FC236}">
                <a16:creationId xmlns:a16="http://schemas.microsoft.com/office/drawing/2014/main" xmlns="" id="{D03C4F3D-878D-4047-B75F-E6E5B6792D00}"/>
              </a:ext>
            </a:extLst>
          </p:cNvPr>
          <p:cNvSpPr txBox="1"/>
          <p:nvPr/>
        </p:nvSpPr>
        <p:spPr>
          <a:xfrm>
            <a:off x="4837043" y="3348255"/>
            <a:ext cx="2517914"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颜宋简体_中" panose="02000000000000000000" pitchFamily="2" charset="-122"/>
                <a:ea typeface="方正颜宋简体_中" panose="02000000000000000000" pitchFamily="2" charset="-122"/>
              </a:rPr>
              <a:t>请输入标题</a:t>
            </a:r>
          </a:p>
        </p:txBody>
      </p:sp>
      <p:sp>
        <p:nvSpPr>
          <p:cNvPr id="8" name="文本框 7">
            <a:extLst>
              <a:ext uri="{FF2B5EF4-FFF2-40B4-BE49-F238E27FC236}">
                <a16:creationId xmlns:a16="http://schemas.microsoft.com/office/drawing/2014/main" xmlns="" id="{93DD9ED1-0297-4F53-A3BD-601447C6667C}"/>
              </a:ext>
            </a:extLst>
          </p:cNvPr>
          <p:cNvSpPr txBox="1"/>
          <p:nvPr/>
        </p:nvSpPr>
        <p:spPr>
          <a:xfrm>
            <a:off x="4705256" y="3725703"/>
            <a:ext cx="2781489" cy="738664"/>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Gadugi" panose="020B0502040204020203" pitchFamily="34" charset="0"/>
              </a:rPr>
              <a:t>Life if only such as first see, what autumn wind sad painting fan. It is easy to change, but it is easy to change. </a:t>
            </a:r>
            <a:r>
              <a:rPr lang="en-US" altLang="zh-CN" sz="1050" dirty="0" err="1">
                <a:solidFill>
                  <a:schemeClr val="tx1">
                    <a:lumMod val="65000"/>
                    <a:lumOff val="35000"/>
                  </a:schemeClr>
                </a:solidFill>
                <a:latin typeface="Gadugi" panose="020B0502040204020203" pitchFamily="34" charset="0"/>
              </a:rPr>
              <a:t>Lishan</a:t>
            </a:r>
            <a:r>
              <a:rPr lang="en-US" altLang="zh-CN" sz="1050" dirty="0">
                <a:solidFill>
                  <a:schemeClr val="tx1">
                    <a:lumMod val="65000"/>
                    <a:lumOff val="35000"/>
                  </a:schemeClr>
                </a:solidFill>
                <a:latin typeface="Gadugi" panose="020B0502040204020203" pitchFamily="34" charset="0"/>
              </a:rPr>
              <a:t> language bar half</a:t>
            </a:r>
            <a:endParaRPr lang="zh-CN" altLang="en-US" sz="1050" dirty="0">
              <a:solidFill>
                <a:schemeClr val="tx1">
                  <a:lumMod val="65000"/>
                  <a:lumOff val="35000"/>
                </a:schemeClr>
              </a:solidFill>
              <a:latin typeface="Gadugi" panose="020B0502040204020203" pitchFamily="34" charset="0"/>
            </a:endParaRPr>
          </a:p>
        </p:txBody>
      </p:sp>
      <p:pic>
        <p:nvPicPr>
          <p:cNvPr id="12" name="图片 11">
            <a:extLst>
              <a:ext uri="{FF2B5EF4-FFF2-40B4-BE49-F238E27FC236}">
                <a16:creationId xmlns:a16="http://schemas.microsoft.com/office/drawing/2014/main" xmlns="" id="{7CEFB31D-23F6-4C2B-82CC-CF854278BB01}"/>
              </a:ext>
            </a:extLst>
          </p:cNvPr>
          <p:cNvPicPr>
            <a:picLocks noChangeAspect="1"/>
          </p:cNvPicPr>
          <p:nvPr/>
        </p:nvPicPr>
        <p:blipFill>
          <a:blip r:embed="rId2">
            <a:extLst>
              <a:ext uri="{BEBA8EAE-BF5A-486C-A8C5-ECC9F3942E4B}">
                <a14:imgProps xmlns:a14="http://schemas.microsoft.com/office/drawing/2010/main">
                  <a14:imgLayer r:embed="rId3">
                    <a14:imgEffect>
                      <a14:saturation sat="85000"/>
                    </a14:imgEffect>
                  </a14:imgLayer>
                </a14:imgProps>
              </a:ext>
              <a:ext uri="{28A0092B-C50C-407E-A947-70E740481C1C}">
                <a14:useLocalDpi xmlns:a14="http://schemas.microsoft.com/office/drawing/2010/main" val="0"/>
              </a:ext>
            </a:extLst>
          </a:blip>
          <a:stretch>
            <a:fillRect/>
          </a:stretch>
        </p:blipFill>
        <p:spPr>
          <a:xfrm>
            <a:off x="8176690" y="2110252"/>
            <a:ext cx="4747748" cy="4747748"/>
          </a:xfrm>
          <a:prstGeom prst="rect">
            <a:avLst/>
          </a:prstGeom>
          <a:effectLst>
            <a:outerShdw blurRad="165100" dist="38100" dir="13500000" sx="102000" sy="102000" algn="br" rotWithShape="0">
              <a:prstClr val="black">
                <a:alpha val="18000"/>
              </a:prstClr>
            </a:outerShdw>
          </a:effectLst>
        </p:spPr>
      </p:pic>
      <p:sp>
        <p:nvSpPr>
          <p:cNvPr id="13" name="等腰三角形 12">
            <a:extLst>
              <a:ext uri="{FF2B5EF4-FFF2-40B4-BE49-F238E27FC236}">
                <a16:creationId xmlns:a16="http://schemas.microsoft.com/office/drawing/2014/main" xmlns="" id="{0A98FEAE-BF07-46AD-B19E-FC4CDC338543}"/>
              </a:ext>
            </a:extLst>
          </p:cNvPr>
          <p:cNvSpPr/>
          <p:nvPr/>
        </p:nvSpPr>
        <p:spPr>
          <a:xfrm rot="10800000">
            <a:off x="5912616" y="1904375"/>
            <a:ext cx="366768" cy="36740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extLst>
      <p:ext uri="{BB962C8B-B14F-4D97-AF65-F5344CB8AC3E}">
        <p14:creationId xmlns:p14="http://schemas.microsoft.com/office/powerpoint/2010/main" val="1712424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51D6B1D7-26F7-408A-9C08-D8FE0A9A8A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625875"/>
            <a:ext cx="4724400" cy="3606250"/>
          </a:xfrm>
          <a:prstGeom prst="rect">
            <a:avLst/>
          </a:prstGeom>
          <a:effectLst>
            <a:reflection blurRad="50800" stA="38000" endPos="21000" dir="5400000" sy="-100000" algn="bl" rotWithShape="0"/>
          </a:effectLst>
        </p:spPr>
      </p:pic>
      <p:sp>
        <p:nvSpPr>
          <p:cNvPr id="17" name="矩形 16">
            <a:extLst>
              <a:ext uri="{FF2B5EF4-FFF2-40B4-BE49-F238E27FC236}">
                <a16:creationId xmlns:a16="http://schemas.microsoft.com/office/drawing/2014/main" xmlns="" id="{BBD1CDE6-9253-4F35-A593-125CC2555158}"/>
              </a:ext>
            </a:extLst>
          </p:cNvPr>
          <p:cNvSpPr/>
          <p:nvPr/>
        </p:nvSpPr>
        <p:spPr>
          <a:xfrm>
            <a:off x="862012" y="1776315"/>
            <a:ext cx="4371975" cy="2514697"/>
          </a:xfrm>
          <a:prstGeom prst="rect">
            <a:avLst/>
          </a:prstGeom>
          <a:blipFill>
            <a:blip r:embed="rId3"/>
            <a:stretch>
              <a:fillRect l="-2495" r="-2481"/>
            </a:stretch>
          </a:blip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2D3E87B9-DDCF-4F6E-AAEE-B7BD9515C853}"/>
              </a:ext>
            </a:extLst>
          </p:cNvPr>
          <p:cNvGrpSpPr/>
          <p:nvPr/>
        </p:nvGrpSpPr>
        <p:grpSpPr>
          <a:xfrm>
            <a:off x="7426940" y="2009782"/>
            <a:ext cx="2820819" cy="731342"/>
            <a:chOff x="7863820" y="1534462"/>
            <a:chExt cx="2820819" cy="731342"/>
          </a:xfrm>
        </p:grpSpPr>
        <p:sp>
          <p:nvSpPr>
            <p:cNvPr id="19" name="文本框 18">
              <a:extLst>
                <a:ext uri="{FF2B5EF4-FFF2-40B4-BE49-F238E27FC236}">
                  <a16:creationId xmlns:a16="http://schemas.microsoft.com/office/drawing/2014/main" xmlns="" id="{4DC1E5F3-BC0B-4A20-AC3D-D3BD2E99409D}"/>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0" name="文本框 19">
              <a:extLst>
                <a:ext uri="{FF2B5EF4-FFF2-40B4-BE49-F238E27FC236}">
                  <a16:creationId xmlns:a16="http://schemas.microsoft.com/office/drawing/2014/main" xmlns="" id="{CFD48087-4D39-4FF7-AD8B-055A4791FADC}"/>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1" name="组合 20">
            <a:extLst>
              <a:ext uri="{FF2B5EF4-FFF2-40B4-BE49-F238E27FC236}">
                <a16:creationId xmlns:a16="http://schemas.microsoft.com/office/drawing/2014/main" xmlns="" id="{78D61D3E-2AF7-4123-9DBB-5BBB54ED2F73}"/>
              </a:ext>
            </a:extLst>
          </p:cNvPr>
          <p:cNvGrpSpPr/>
          <p:nvPr/>
        </p:nvGrpSpPr>
        <p:grpSpPr>
          <a:xfrm>
            <a:off x="6855620" y="2080754"/>
            <a:ext cx="520520" cy="520520"/>
            <a:chOff x="6615963" y="3556366"/>
            <a:chExt cx="520520" cy="520520"/>
          </a:xfrm>
        </p:grpSpPr>
        <p:sp>
          <p:nvSpPr>
            <p:cNvPr id="22" name="椭圆 21">
              <a:extLst>
                <a:ext uri="{FF2B5EF4-FFF2-40B4-BE49-F238E27FC236}">
                  <a16:creationId xmlns:a16="http://schemas.microsoft.com/office/drawing/2014/main" xmlns="" id="{1219841B-CEA7-4079-A3AE-FA656314DF0F}"/>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BBC0CED8-413A-4E0B-A1F6-A1C72289CEEA}"/>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24" name="组合 23">
            <a:extLst>
              <a:ext uri="{FF2B5EF4-FFF2-40B4-BE49-F238E27FC236}">
                <a16:creationId xmlns:a16="http://schemas.microsoft.com/office/drawing/2014/main" xmlns="" id="{F4781A1B-B455-4544-BDBA-690CB2336291}"/>
              </a:ext>
            </a:extLst>
          </p:cNvPr>
          <p:cNvGrpSpPr/>
          <p:nvPr/>
        </p:nvGrpSpPr>
        <p:grpSpPr>
          <a:xfrm>
            <a:off x="7426940" y="4116877"/>
            <a:ext cx="2820819" cy="731342"/>
            <a:chOff x="7863820" y="1534462"/>
            <a:chExt cx="2820819" cy="731342"/>
          </a:xfrm>
        </p:grpSpPr>
        <p:sp>
          <p:nvSpPr>
            <p:cNvPr id="25" name="文本框 24">
              <a:extLst>
                <a:ext uri="{FF2B5EF4-FFF2-40B4-BE49-F238E27FC236}">
                  <a16:creationId xmlns:a16="http://schemas.microsoft.com/office/drawing/2014/main" xmlns="" id="{29C25E3D-4E54-4718-926D-208463BDE0B0}"/>
                </a:ext>
              </a:extLst>
            </p:cNvPr>
            <p:cNvSpPr txBox="1"/>
            <p:nvPr/>
          </p:nvSpPr>
          <p:spPr>
            <a:xfrm>
              <a:off x="7863820" y="1534462"/>
              <a:ext cx="1483380" cy="369332"/>
            </a:xfrm>
            <a:prstGeom prst="rect">
              <a:avLst/>
            </a:prstGeom>
            <a:noFill/>
          </p:spPr>
          <p:txBody>
            <a:bodyPr wrap="square" rtlCol="0">
              <a:spAutoFit/>
            </a:bodyPr>
            <a:lstStyle/>
            <a:p>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6" name="文本框 25">
              <a:extLst>
                <a:ext uri="{FF2B5EF4-FFF2-40B4-BE49-F238E27FC236}">
                  <a16:creationId xmlns:a16="http://schemas.microsoft.com/office/drawing/2014/main" xmlns="" id="{F969E842-D704-42F1-B906-C1A0D93AC86E}"/>
                </a:ext>
              </a:extLst>
            </p:cNvPr>
            <p:cNvSpPr txBox="1"/>
            <p:nvPr/>
          </p:nvSpPr>
          <p:spPr>
            <a:xfrm>
              <a:off x="7863820" y="1865694"/>
              <a:ext cx="2820819" cy="400110"/>
            </a:xfrm>
            <a:prstGeom prst="rect">
              <a:avLst/>
            </a:prstGeom>
            <a:noFill/>
          </p:spPr>
          <p:txBody>
            <a:bodyPr wrap="square" rtlCol="0">
              <a:spAutoFit/>
            </a:bodyPr>
            <a:lstStyle/>
            <a:p>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7" name="组合 26">
            <a:extLst>
              <a:ext uri="{FF2B5EF4-FFF2-40B4-BE49-F238E27FC236}">
                <a16:creationId xmlns:a16="http://schemas.microsoft.com/office/drawing/2014/main" xmlns="" id="{C0583417-215C-4ABE-BD91-2497E0AC7CE8}"/>
              </a:ext>
            </a:extLst>
          </p:cNvPr>
          <p:cNvGrpSpPr/>
          <p:nvPr/>
        </p:nvGrpSpPr>
        <p:grpSpPr>
          <a:xfrm>
            <a:off x="6855620" y="4187849"/>
            <a:ext cx="520520" cy="520520"/>
            <a:chOff x="6615963" y="3556366"/>
            <a:chExt cx="520520" cy="520520"/>
          </a:xfrm>
        </p:grpSpPr>
        <p:sp>
          <p:nvSpPr>
            <p:cNvPr id="28" name="椭圆 27">
              <a:extLst>
                <a:ext uri="{FF2B5EF4-FFF2-40B4-BE49-F238E27FC236}">
                  <a16:creationId xmlns:a16="http://schemas.microsoft.com/office/drawing/2014/main" xmlns="" id="{3122CE57-4692-41C9-BF2E-41E4F38E5594}"/>
                </a:ext>
              </a:extLst>
            </p:cNvPr>
            <p:cNvSpPr/>
            <p:nvPr/>
          </p:nvSpPr>
          <p:spPr>
            <a:xfrm>
              <a:off x="6615963" y="3556366"/>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552E9E91-4D40-44EC-88DB-87681F4A37AF}"/>
                </a:ext>
              </a:extLst>
            </p:cNvPr>
            <p:cNvSpPr txBox="1"/>
            <p:nvPr/>
          </p:nvSpPr>
          <p:spPr>
            <a:xfrm>
              <a:off x="6615963" y="3616571"/>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sp>
        <p:nvSpPr>
          <p:cNvPr id="30" name="矩形 29">
            <a:extLst>
              <a:ext uri="{FF2B5EF4-FFF2-40B4-BE49-F238E27FC236}">
                <a16:creationId xmlns:a16="http://schemas.microsoft.com/office/drawing/2014/main" xmlns="" id="{0CB2CF0B-7DB3-46D1-B9CD-466319552D94}"/>
              </a:ext>
            </a:extLst>
          </p:cNvPr>
          <p:cNvSpPr/>
          <p:nvPr/>
        </p:nvSpPr>
        <p:spPr>
          <a:xfrm>
            <a:off x="11706432" y="1796148"/>
            <a:ext cx="278296" cy="3265704"/>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62813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495EDBB-A842-483E-B4C6-801A2B07D6AA}"/>
              </a:ext>
            </a:extLst>
          </p:cNvPr>
          <p:cNvSpPr/>
          <p:nvPr/>
        </p:nvSpPr>
        <p:spPr>
          <a:xfrm>
            <a:off x="1203325" y="1752600"/>
            <a:ext cx="2527300" cy="335280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610C428-DEDF-460F-B9F3-AE742A2827E2}"/>
              </a:ext>
            </a:extLst>
          </p:cNvPr>
          <p:cNvSpPr/>
          <p:nvPr/>
        </p:nvSpPr>
        <p:spPr>
          <a:xfrm>
            <a:off x="4832350" y="1752600"/>
            <a:ext cx="2527300" cy="335280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2D70B60-2AFB-40B2-B579-6E6D271E4A77}"/>
              </a:ext>
            </a:extLst>
          </p:cNvPr>
          <p:cNvSpPr/>
          <p:nvPr/>
        </p:nvSpPr>
        <p:spPr>
          <a:xfrm>
            <a:off x="8461375" y="1752600"/>
            <a:ext cx="2527300" cy="335280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052EF23A-802C-4753-9F60-92C95823C1D6}"/>
              </a:ext>
            </a:extLst>
          </p:cNvPr>
          <p:cNvGrpSpPr/>
          <p:nvPr/>
        </p:nvGrpSpPr>
        <p:grpSpPr>
          <a:xfrm>
            <a:off x="2206715" y="1492340"/>
            <a:ext cx="520520" cy="520520"/>
            <a:chOff x="2098470" y="1492340"/>
            <a:chExt cx="520520" cy="520520"/>
          </a:xfrm>
        </p:grpSpPr>
        <p:sp>
          <p:nvSpPr>
            <p:cNvPr id="9" name="椭圆 8">
              <a:extLst>
                <a:ext uri="{FF2B5EF4-FFF2-40B4-BE49-F238E27FC236}">
                  <a16:creationId xmlns:a16="http://schemas.microsoft.com/office/drawing/2014/main" xmlns="" id="{33954C45-AA90-4370-A785-78216A538B84}"/>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CE23C257-FF61-424D-BEB0-9FAA005C465F}"/>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12" name="组合 11">
            <a:extLst>
              <a:ext uri="{FF2B5EF4-FFF2-40B4-BE49-F238E27FC236}">
                <a16:creationId xmlns:a16="http://schemas.microsoft.com/office/drawing/2014/main" xmlns="" id="{E197C06A-120D-4D6E-905E-87AA5F659FA0}"/>
              </a:ext>
            </a:extLst>
          </p:cNvPr>
          <p:cNvGrpSpPr/>
          <p:nvPr/>
        </p:nvGrpSpPr>
        <p:grpSpPr>
          <a:xfrm>
            <a:off x="5835740" y="1492340"/>
            <a:ext cx="520520" cy="520520"/>
            <a:chOff x="2098470" y="1492340"/>
            <a:chExt cx="520520" cy="520520"/>
          </a:xfrm>
        </p:grpSpPr>
        <p:sp>
          <p:nvSpPr>
            <p:cNvPr id="13" name="椭圆 12">
              <a:extLst>
                <a:ext uri="{FF2B5EF4-FFF2-40B4-BE49-F238E27FC236}">
                  <a16:creationId xmlns:a16="http://schemas.microsoft.com/office/drawing/2014/main" xmlns="" id="{6B91DDFD-2CE2-438C-8F03-D7AB2193B13B}"/>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D1925657-1820-4855-B257-E67E3742F74D}"/>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15" name="组合 14">
            <a:extLst>
              <a:ext uri="{FF2B5EF4-FFF2-40B4-BE49-F238E27FC236}">
                <a16:creationId xmlns:a16="http://schemas.microsoft.com/office/drawing/2014/main" xmlns="" id="{312C6F3C-B3A8-4267-812D-CC057F51E12B}"/>
              </a:ext>
            </a:extLst>
          </p:cNvPr>
          <p:cNvGrpSpPr/>
          <p:nvPr/>
        </p:nvGrpSpPr>
        <p:grpSpPr>
          <a:xfrm>
            <a:off x="9464765" y="1492340"/>
            <a:ext cx="520520" cy="520520"/>
            <a:chOff x="2098470" y="1492340"/>
            <a:chExt cx="520520" cy="520520"/>
          </a:xfrm>
        </p:grpSpPr>
        <p:sp>
          <p:nvSpPr>
            <p:cNvPr id="16" name="椭圆 15">
              <a:extLst>
                <a:ext uri="{FF2B5EF4-FFF2-40B4-BE49-F238E27FC236}">
                  <a16:creationId xmlns:a16="http://schemas.microsoft.com/office/drawing/2014/main" xmlns="" id="{3FF334E4-5576-49AE-8552-2786C97DF394}"/>
                </a:ext>
              </a:extLst>
            </p:cNvPr>
            <p:cNvSpPr/>
            <p:nvPr/>
          </p:nvSpPr>
          <p:spPr>
            <a:xfrm>
              <a:off x="2098470" y="1492340"/>
              <a:ext cx="520520" cy="520520"/>
            </a:xfrm>
            <a:prstGeom prst="ellipse">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310ABBA-CAA2-45DC-B74D-93782A00E646}"/>
                </a:ext>
              </a:extLst>
            </p:cNvPr>
            <p:cNvSpPr txBox="1"/>
            <p:nvPr/>
          </p:nvSpPr>
          <p:spPr>
            <a:xfrm>
              <a:off x="2098470" y="1552545"/>
              <a:ext cx="520520"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grpSp>
        <p:nvGrpSpPr>
          <p:cNvPr id="18" name="组合 17">
            <a:extLst>
              <a:ext uri="{FF2B5EF4-FFF2-40B4-BE49-F238E27FC236}">
                <a16:creationId xmlns:a16="http://schemas.microsoft.com/office/drawing/2014/main" xmlns="" id="{7D0EFBBF-44B3-49FD-B503-9E72617E3A9A}"/>
              </a:ext>
            </a:extLst>
          </p:cNvPr>
          <p:cNvGrpSpPr/>
          <p:nvPr/>
        </p:nvGrpSpPr>
        <p:grpSpPr>
          <a:xfrm>
            <a:off x="1496253" y="2967335"/>
            <a:ext cx="1941444" cy="923330"/>
            <a:chOff x="798443" y="4285746"/>
            <a:chExt cx="1941444" cy="923330"/>
          </a:xfrm>
        </p:grpSpPr>
        <p:sp>
          <p:nvSpPr>
            <p:cNvPr id="19" name="文本框 18">
              <a:extLst>
                <a:ext uri="{FF2B5EF4-FFF2-40B4-BE49-F238E27FC236}">
                  <a16:creationId xmlns:a16="http://schemas.microsoft.com/office/drawing/2014/main" xmlns="" id="{4A3B127B-5C7B-4AAD-9667-BFE49E4D4188}"/>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0" name="文本框 19">
              <a:extLst>
                <a:ext uri="{FF2B5EF4-FFF2-40B4-BE49-F238E27FC236}">
                  <a16:creationId xmlns:a16="http://schemas.microsoft.com/office/drawing/2014/main" xmlns="" id="{7FD00E13-2DB8-45FE-A681-1E5B5F485B8C}"/>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1" name="组合 20">
            <a:extLst>
              <a:ext uri="{FF2B5EF4-FFF2-40B4-BE49-F238E27FC236}">
                <a16:creationId xmlns:a16="http://schemas.microsoft.com/office/drawing/2014/main" xmlns="" id="{183442F2-2C43-4912-86B5-AA749E2A26AC}"/>
              </a:ext>
            </a:extLst>
          </p:cNvPr>
          <p:cNvGrpSpPr/>
          <p:nvPr/>
        </p:nvGrpSpPr>
        <p:grpSpPr>
          <a:xfrm>
            <a:off x="5125278" y="2967335"/>
            <a:ext cx="1941444" cy="923330"/>
            <a:chOff x="798443" y="4285746"/>
            <a:chExt cx="1941444" cy="923330"/>
          </a:xfrm>
        </p:grpSpPr>
        <p:sp>
          <p:nvSpPr>
            <p:cNvPr id="22" name="文本框 21">
              <a:extLst>
                <a:ext uri="{FF2B5EF4-FFF2-40B4-BE49-F238E27FC236}">
                  <a16:creationId xmlns:a16="http://schemas.microsoft.com/office/drawing/2014/main" xmlns="" id="{49E860E8-61C9-46BA-AEC9-22F3A20884AB}"/>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3" name="文本框 22">
              <a:extLst>
                <a:ext uri="{FF2B5EF4-FFF2-40B4-BE49-F238E27FC236}">
                  <a16:creationId xmlns:a16="http://schemas.microsoft.com/office/drawing/2014/main" xmlns="" id="{4E575EFB-305E-41D8-B946-36F235C45E7A}"/>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grpSp>
        <p:nvGrpSpPr>
          <p:cNvPr id="24" name="组合 23">
            <a:extLst>
              <a:ext uri="{FF2B5EF4-FFF2-40B4-BE49-F238E27FC236}">
                <a16:creationId xmlns:a16="http://schemas.microsoft.com/office/drawing/2014/main" xmlns="" id="{D64B7139-D971-4E31-82FE-E2167C0D03B5}"/>
              </a:ext>
            </a:extLst>
          </p:cNvPr>
          <p:cNvGrpSpPr/>
          <p:nvPr/>
        </p:nvGrpSpPr>
        <p:grpSpPr>
          <a:xfrm>
            <a:off x="8754303" y="2967335"/>
            <a:ext cx="1941444" cy="923330"/>
            <a:chOff x="798443" y="4285746"/>
            <a:chExt cx="1941444" cy="923330"/>
          </a:xfrm>
        </p:grpSpPr>
        <p:sp>
          <p:nvSpPr>
            <p:cNvPr id="25" name="文本框 24">
              <a:extLst>
                <a:ext uri="{FF2B5EF4-FFF2-40B4-BE49-F238E27FC236}">
                  <a16:creationId xmlns:a16="http://schemas.microsoft.com/office/drawing/2014/main" xmlns="" id="{1242EE0B-9D8E-4F8F-826C-7F7FD4A0304D}"/>
                </a:ext>
              </a:extLst>
            </p:cNvPr>
            <p:cNvSpPr txBox="1"/>
            <p:nvPr/>
          </p:nvSpPr>
          <p:spPr>
            <a:xfrm>
              <a:off x="980660" y="4285746"/>
              <a:ext cx="1577010" cy="369332"/>
            </a:xfrm>
            <a:prstGeom prst="rect">
              <a:avLst/>
            </a:prstGeom>
            <a:noFill/>
          </p:spPr>
          <p:txBody>
            <a:bodyPr wrap="square" rtlCol="0">
              <a:spAutoFit/>
            </a:bodyPr>
            <a:lstStyle/>
            <a:p>
              <a:pPr algn="ctr"/>
              <a:r>
                <a:rPr lang="zh-CN" altLang="en-US" dirty="0">
                  <a:solidFill>
                    <a:schemeClr val="tx1">
                      <a:lumMod val="50000"/>
                      <a:lumOff val="50000"/>
                    </a:schemeClr>
                  </a:solidFill>
                  <a:latin typeface="方正颜宋简体_中" panose="02000000000000000000" pitchFamily="2" charset="-122"/>
                  <a:ea typeface="方正颜宋简体_中" panose="02000000000000000000" pitchFamily="2" charset="-122"/>
                </a:rPr>
                <a:t>请输入标题</a:t>
              </a:r>
            </a:p>
          </p:txBody>
        </p:sp>
        <p:sp>
          <p:nvSpPr>
            <p:cNvPr id="26" name="文本框 25">
              <a:extLst>
                <a:ext uri="{FF2B5EF4-FFF2-40B4-BE49-F238E27FC236}">
                  <a16:creationId xmlns:a16="http://schemas.microsoft.com/office/drawing/2014/main" xmlns="" id="{3BA482C8-A6BB-41A1-80EF-A19B51D3B6C1}"/>
                </a:ext>
              </a:extLst>
            </p:cNvPr>
            <p:cNvSpPr txBox="1"/>
            <p:nvPr/>
          </p:nvSpPr>
          <p:spPr>
            <a:xfrm>
              <a:off x="798443" y="4655078"/>
              <a:ext cx="1941444" cy="553998"/>
            </a:xfrm>
            <a:prstGeom prst="rect">
              <a:avLst/>
            </a:prstGeom>
            <a:noFill/>
          </p:spPr>
          <p:txBody>
            <a:bodyPr wrap="square" rtlCol="0">
              <a:spAutoFit/>
            </a:bodyPr>
            <a:lstStyle/>
            <a:p>
              <a:pPr algn="ctr"/>
              <a:r>
                <a:rPr lang="en-US" altLang="zh-CN" sz="1000" dirty="0">
                  <a:solidFill>
                    <a:schemeClr val="tx1">
                      <a:lumMod val="50000"/>
                      <a:lumOff val="50000"/>
                    </a:schemeClr>
                  </a:solidFill>
                  <a:latin typeface="Gadugi" panose="020B0502040204020203" pitchFamily="34" charset="0"/>
                </a:rPr>
                <a:t>Life if only such as first see, what autumn wind sad painting fan. It is easy</a:t>
              </a:r>
              <a:endParaRPr lang="zh-CN" altLang="en-US" sz="1000" dirty="0">
                <a:solidFill>
                  <a:schemeClr val="tx1">
                    <a:lumMod val="50000"/>
                    <a:lumOff val="50000"/>
                  </a:schemeClr>
                </a:solidFill>
                <a:latin typeface="Gadugi" panose="020B0502040204020203" pitchFamily="34" charset="0"/>
              </a:endParaRPr>
            </a:p>
          </p:txBody>
        </p:sp>
      </p:grpSp>
      <p:sp>
        <p:nvSpPr>
          <p:cNvPr id="27" name="矩形 26">
            <a:extLst>
              <a:ext uri="{FF2B5EF4-FFF2-40B4-BE49-F238E27FC236}">
                <a16:creationId xmlns:a16="http://schemas.microsoft.com/office/drawing/2014/main" xmlns="" id="{D97E4849-C485-4BC3-BBD7-03416ECBAA60}"/>
              </a:ext>
            </a:extLst>
          </p:cNvPr>
          <p:cNvSpPr/>
          <p:nvPr/>
        </p:nvSpPr>
        <p:spPr>
          <a:xfrm>
            <a:off x="1463675" y="4647170"/>
            <a:ext cx="2006600" cy="273564"/>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352AF2BD-715F-40F2-80AD-9E5FF63EFE83}"/>
              </a:ext>
            </a:extLst>
          </p:cNvPr>
          <p:cNvSpPr/>
          <p:nvPr/>
        </p:nvSpPr>
        <p:spPr>
          <a:xfrm>
            <a:off x="5092700" y="4647170"/>
            <a:ext cx="2006600" cy="273564"/>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D1185F6C-8AFE-4FED-8BEE-D8AA48C651AA}"/>
              </a:ext>
            </a:extLst>
          </p:cNvPr>
          <p:cNvSpPr/>
          <p:nvPr/>
        </p:nvSpPr>
        <p:spPr>
          <a:xfrm>
            <a:off x="8721725" y="4647170"/>
            <a:ext cx="2006600" cy="273564"/>
          </a:xfrm>
          <a:prstGeom prst="rect">
            <a:avLst/>
          </a:prstGeom>
          <a:solidFill>
            <a:srgbClr val="F0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95453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1532</Words>
  <Application>Microsoft Office PowerPoint</Application>
  <PresentationFormat>宽屏</PresentationFormat>
  <Paragraphs>142</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等线</vt:lpstr>
      <vt:lpstr>等线 Light</vt:lpstr>
      <vt:lpstr>方正兰亭黑简体</vt:lpstr>
      <vt:lpstr>方正颜宋简体_中</vt:lpstr>
      <vt:lpstr>方正幼线简体</vt:lpstr>
      <vt:lpstr>微软雅黑</vt:lpstr>
      <vt:lpstr>Arial</vt:lpstr>
      <vt:lpstr>Gadugi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21</cp:revision>
  <dcterms:created xsi:type="dcterms:W3CDTF">2019-08-27T14:22:30Z</dcterms:created>
  <dcterms:modified xsi:type="dcterms:W3CDTF">2019-11-09T12:47:15Z</dcterms:modified>
</cp:coreProperties>
</file>