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90" r:id="rId12"/>
    <p:sldId id="291" r:id="rId1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C18B"/>
    <a:srgbClr val="2F4F3C"/>
    <a:srgbClr val="E1A1D5"/>
    <a:srgbClr val="D67BD8"/>
    <a:srgbClr val="7BC8D8"/>
    <a:srgbClr val="86DDF0"/>
    <a:srgbClr val="F086D5"/>
    <a:srgbClr val="CF77A0"/>
    <a:srgbClr val="58B57D"/>
    <a:srgbClr val="80B29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118" autoAdjust="0"/>
    <p:restoredTop sz="94660"/>
  </p:normalViewPr>
  <p:slideViewPr>
    <p:cSldViewPr snapToGrid="0" showGuides="1">
      <p:cViewPr>
        <p:scale>
          <a:sx n="66" d="100"/>
          <a:sy n="66" d="100"/>
        </p:scale>
        <p:origin x="2166" y="114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83276067-9238-44A1-97BB-413E03BE3AF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xmlns="" id="{0ADFEB3B-12B9-43AE-A0EF-CBCDB920253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F404BD18-5A36-4ECB-A899-9C534197FE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2177C5-CF9C-4B93-B5F7-52ECEB5A0B37}" type="datetimeFigureOut">
              <a:rPr lang="zh-CN" altLang="en-US" smtClean="0"/>
              <a:t>2019/11/12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A26FD79C-5332-4E9B-A179-4E96A4D11B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24C74607-A6D1-4BD7-AE96-A51F8B52E4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063A7E-B59E-4B84-B8F7-FCC6A6CA2A6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27104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A81F5AE0-3EA1-4FA0-ADC9-4EE62BF778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53DD2B22-4061-46E8-BB70-9F52EABEC40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59DFA843-9AA7-4DD6-81F6-B45DE50F9F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2177C5-CF9C-4B93-B5F7-52ECEB5A0B37}" type="datetimeFigureOut">
              <a:rPr lang="zh-CN" altLang="en-US" smtClean="0"/>
              <a:t>2019/11/12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E3F83E70-BA9A-4AEC-9922-7C42CC5AF9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9E9DFEA7-1316-4C7E-BB3F-1750DECFB8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063A7E-B59E-4B84-B8F7-FCC6A6CA2A6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94697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xmlns="" id="{D3704660-0A00-4F08-BD1C-D81BF981548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170E928C-E11D-4D70-91DB-0BA834AEE04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E4CB65D8-9BC7-4656-B99C-D064C13F5E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2177C5-CF9C-4B93-B5F7-52ECEB5A0B37}" type="datetimeFigureOut">
              <a:rPr lang="zh-CN" altLang="en-US" smtClean="0"/>
              <a:t>2019/11/12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6566B4FE-E376-400B-A55B-75FD273CA9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27B9DEB9-098C-4CF5-9DB8-B1E84F4672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063A7E-B59E-4B84-B8F7-FCC6A6CA2A6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55453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895C48AF-106D-42D2-8E5D-6A3DACFF97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F6C461FF-0E32-4133-9E2E-B64E189620F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59B3D4B9-E845-4C0F-B2EC-991B7833CC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2177C5-CF9C-4B93-B5F7-52ECEB5A0B37}" type="datetimeFigureOut">
              <a:rPr lang="zh-CN" altLang="en-US" smtClean="0"/>
              <a:t>2019/11/12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64D0DAEE-320D-45F5-8EC2-52B783C321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235B0157-B56B-4BCC-83D9-589185898F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063A7E-B59E-4B84-B8F7-FCC6A6CA2A6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3C4C8443-B101-483F-A450-84C13A6F97D9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66C18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37567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4004EFDF-43D2-4488-AB76-BEC1243BD3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3B405308-33D2-4F71-B1D3-51112BFD74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CDE41000-D222-4052-96BB-7636CCE6CD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2177C5-CF9C-4B93-B5F7-52ECEB5A0B37}" type="datetimeFigureOut">
              <a:rPr lang="zh-CN" altLang="en-US" smtClean="0"/>
              <a:t>2019/11/12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ABAECE6B-5F81-46F2-B9E5-1A87D120C5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07F5B98D-2220-49EF-94CA-BA0BF1A9E2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063A7E-B59E-4B84-B8F7-FCC6A6CA2A6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39452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42104C13-F472-4780-872B-E0BB3A09F2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8BAAEAE2-36FB-4026-A014-7EFD320F735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1F8502CC-7646-45FC-969E-8BBF6E5CC25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98C35AC5-8323-4199-AA72-7A064CE094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2177C5-CF9C-4B93-B5F7-52ECEB5A0B37}" type="datetimeFigureOut">
              <a:rPr lang="zh-CN" altLang="en-US" smtClean="0"/>
              <a:t>2019/11/12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04D3149D-FED4-4AC5-B751-BF2CC77DD7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F8491CAC-5F4A-4EC8-9E61-83B3E9BA27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063A7E-B59E-4B84-B8F7-FCC6A6CA2A6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76504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6DD8B3C9-196D-467C-B9AE-DCE3E9F730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776861E7-1DE9-4A6D-9EC5-C69045861E1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19B99066-E8D8-4206-ADE2-AF715F92263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xmlns="" id="{CEFB4B56-535F-4FA5-90AF-748368EFB47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xmlns="" id="{E9F9F084-199A-4AD4-B35B-DF42A54A8E6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xmlns="" id="{35676AB5-57A5-4BA3-8352-95648783FB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2177C5-CF9C-4B93-B5F7-52ECEB5A0B37}" type="datetimeFigureOut">
              <a:rPr lang="zh-CN" altLang="en-US" smtClean="0"/>
              <a:t>2019/11/12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xmlns="" id="{51AC6B5D-E869-409A-AF3F-F0E43AAFED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xmlns="" id="{CC00E916-56D0-46E5-B035-661D994855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063A7E-B59E-4B84-B8F7-FCC6A6CA2A6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18033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EF3421B8-8AFD-49FA-AED3-DD167C1588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CA9F0546-BD81-4703-A47D-069CA60166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2177C5-CF9C-4B93-B5F7-52ECEB5A0B37}" type="datetimeFigureOut">
              <a:rPr lang="zh-CN" altLang="en-US" smtClean="0"/>
              <a:t>2019/11/12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B4B0C8E8-4BF3-45B7-A8F9-77D99204EB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B1159C86-5B76-491C-893D-75D69C7A0F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063A7E-B59E-4B84-B8F7-FCC6A6CA2A6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68025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B6FB7491-9631-4FF3-8515-9744EB0734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2177C5-CF9C-4B93-B5F7-52ECEB5A0B37}" type="datetimeFigureOut">
              <a:rPr lang="zh-CN" altLang="en-US" smtClean="0"/>
              <a:t>2019/11/12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E24F6AF2-E5C7-49DC-906F-808A3490A3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ADBF69EB-2EC0-4505-A577-6358409441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063A7E-B59E-4B84-B8F7-FCC6A6CA2A6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23927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25ACD312-EFA4-4664-8BC5-3133B3F1AC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EED33C0A-F482-4416-9446-FBEA6BD2765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2E6DB638-E4B3-4008-B967-3AEF23DA67F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0F136756-F896-43FD-A407-4D0AF0F9F9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2177C5-CF9C-4B93-B5F7-52ECEB5A0B37}" type="datetimeFigureOut">
              <a:rPr lang="zh-CN" altLang="en-US" smtClean="0"/>
              <a:t>2019/11/12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440664C6-1C2E-4F96-BE2C-24999D46DD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A6E4FF06-0888-46D4-9C41-53558FCA01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063A7E-B59E-4B84-B8F7-FCC6A6CA2A6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96205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65023570-D6D5-4299-A7BD-D34E434BFD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xmlns="" id="{1AA841FA-7D80-4E84-8092-A60780E5F4F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3649B5F7-A6B8-40CD-A041-6D5C594CF52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921369A0-A8A4-471A-AAF3-5A1DD8971D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2177C5-CF9C-4B93-B5F7-52ECEB5A0B37}" type="datetimeFigureOut">
              <a:rPr lang="zh-CN" altLang="en-US" smtClean="0"/>
              <a:t>2019/11/12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F65D0AF1-4D80-4957-8817-DBCF5195BB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6392308B-F4E4-4A84-8F2C-FECFF4A487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063A7E-B59E-4B84-B8F7-FCC6A6CA2A6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36206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xmlns="" id="{D02887D9-C95E-48BC-A4DC-3EEFEF6855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E0E99C94-A8F9-4EFD-9BB5-11BC9C37124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A3C7FAA1-18B7-4364-88FF-4558577FAB0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2177C5-CF9C-4B93-B5F7-52ECEB5A0B37}" type="datetimeFigureOut">
              <a:rPr lang="zh-CN" altLang="en-US" smtClean="0"/>
              <a:t>2019/11/12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628CE8C3-4866-436E-BC6F-5A2496F1B54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3FD52430-96F3-4AFB-AE17-C074159A7CF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9063A7E-B59E-4B84-B8F7-FCC6A6CA2A6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90574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jpeg"/><Relationship Id="rId3" Type="http://schemas.openxmlformats.org/officeDocument/2006/relationships/image" Target="../media/image12.jpeg"/><Relationship Id="rId7" Type="http://schemas.openxmlformats.org/officeDocument/2006/relationships/image" Target="../media/image16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10" Type="http://schemas.openxmlformats.org/officeDocument/2006/relationships/image" Target="../media/image19.png"/><Relationship Id="rId4" Type="http://schemas.openxmlformats.org/officeDocument/2006/relationships/image" Target="../media/image13.jpeg"/><Relationship Id="rId9" Type="http://schemas.openxmlformats.org/officeDocument/2006/relationships/image" Target="../media/image1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xmlns="" id="{9E254366-C9FA-4B7B-85E4-6D9EC0A087E6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66C18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xmlns="" id="{DF0B940D-CF48-4BE1-A632-866D82963094}"/>
              </a:ext>
            </a:extLst>
          </p:cNvPr>
          <p:cNvCxnSpPr/>
          <p:nvPr/>
        </p:nvCxnSpPr>
        <p:spPr>
          <a:xfrm flipH="1">
            <a:off x="4717774" y="764287"/>
            <a:ext cx="2756452" cy="2756452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77" name="椭圆 1076">
            <a:extLst>
              <a:ext uri="{FF2B5EF4-FFF2-40B4-BE49-F238E27FC236}">
                <a16:creationId xmlns:a16="http://schemas.microsoft.com/office/drawing/2014/main" xmlns="" id="{09CD1D1A-610B-4F37-A935-5BD3525BE1D7}"/>
              </a:ext>
            </a:extLst>
          </p:cNvPr>
          <p:cNvSpPr/>
          <p:nvPr/>
        </p:nvSpPr>
        <p:spPr>
          <a:xfrm>
            <a:off x="622851" y="831573"/>
            <a:ext cx="5194854" cy="5194854"/>
          </a:xfrm>
          <a:prstGeom prst="ellipse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17277" t="-11706" r="-67985" b="-11706"/>
            </a:stretch>
          </a:blipFill>
          <a:ln w="57150">
            <a:solidFill>
              <a:schemeClr val="bg1"/>
            </a:solidFill>
          </a:ln>
          <a:effectLst>
            <a:outerShdw blurRad="88900" dist="50800" dir="2700000" sx="101000" sy="101000" algn="tl" rotWithShape="0">
              <a:prstClr val="black">
                <a:alpha val="1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80" name="组合 1079">
            <a:extLst>
              <a:ext uri="{FF2B5EF4-FFF2-40B4-BE49-F238E27FC236}">
                <a16:creationId xmlns:a16="http://schemas.microsoft.com/office/drawing/2014/main" xmlns="" id="{99C9324C-C9A4-4165-AC34-99738E982AFC}"/>
              </a:ext>
            </a:extLst>
          </p:cNvPr>
          <p:cNvGrpSpPr/>
          <p:nvPr/>
        </p:nvGrpSpPr>
        <p:grpSpPr>
          <a:xfrm>
            <a:off x="6255025" y="2730984"/>
            <a:ext cx="6082748" cy="1703236"/>
            <a:chOff x="6255025" y="2493813"/>
            <a:chExt cx="6082748" cy="1703236"/>
          </a:xfrm>
        </p:grpSpPr>
        <p:sp>
          <p:nvSpPr>
            <p:cNvPr id="1078" name="文本框 1077">
              <a:extLst>
                <a:ext uri="{FF2B5EF4-FFF2-40B4-BE49-F238E27FC236}">
                  <a16:creationId xmlns:a16="http://schemas.microsoft.com/office/drawing/2014/main" xmlns="" id="{0BB4EE32-E617-4FC1-B175-FE0EB340C1D2}"/>
                </a:ext>
              </a:extLst>
            </p:cNvPr>
            <p:cNvSpPr txBox="1"/>
            <p:nvPr/>
          </p:nvSpPr>
          <p:spPr>
            <a:xfrm>
              <a:off x="6639338" y="3366052"/>
              <a:ext cx="5314122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800" b="1" dirty="0">
                  <a:solidFill>
                    <a:schemeClr val="bg1"/>
                  </a:solidFill>
                  <a:latin typeface="华文彩云" panose="02010800040101010101" pitchFamily="2" charset="-122"/>
                  <a:ea typeface="华文彩云" panose="02010800040101010101" pitchFamily="2" charset="-122"/>
                </a:rPr>
                <a:t>宝宝成长相册</a:t>
              </a:r>
            </a:p>
          </p:txBody>
        </p:sp>
        <p:sp>
          <p:nvSpPr>
            <p:cNvPr id="1079" name="文本框 1078">
              <a:extLst>
                <a:ext uri="{FF2B5EF4-FFF2-40B4-BE49-F238E27FC236}">
                  <a16:creationId xmlns:a16="http://schemas.microsoft.com/office/drawing/2014/main" xmlns="" id="{88A0E2D0-EFFF-4213-BD6E-398F81464C2A}"/>
                </a:ext>
              </a:extLst>
            </p:cNvPr>
            <p:cNvSpPr txBox="1"/>
            <p:nvPr/>
          </p:nvSpPr>
          <p:spPr>
            <a:xfrm>
              <a:off x="6255025" y="2493813"/>
              <a:ext cx="6082748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800" dirty="0">
                  <a:solidFill>
                    <a:schemeClr val="bg1"/>
                  </a:solidFill>
                  <a:latin typeface="French Script MT" panose="03020402040607040605" pitchFamily="66" charset="0"/>
                </a:rPr>
                <a:t>Baby growth album</a:t>
              </a:r>
              <a:endParaRPr lang="zh-CN" altLang="en-US" sz="4800" dirty="0">
                <a:solidFill>
                  <a:schemeClr val="bg1"/>
                </a:solidFill>
                <a:latin typeface="French Script MT" panose="03020402040607040605" pitchFamily="66" charset="0"/>
              </a:endParaRPr>
            </a:p>
          </p:txBody>
        </p:sp>
      </p:grpSp>
      <p:pic>
        <p:nvPicPr>
          <p:cNvPr id="1084" name="图片 1083">
            <a:extLst>
              <a:ext uri="{FF2B5EF4-FFF2-40B4-BE49-F238E27FC236}">
                <a16:creationId xmlns:a16="http://schemas.microsoft.com/office/drawing/2014/main" xmlns="" id="{D7CA1C4B-2C8C-428C-B546-FE0737DE322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8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39029"/>
          <a:stretch>
            <a:fillRect/>
          </a:stretch>
        </p:blipFill>
        <p:spPr>
          <a:xfrm>
            <a:off x="7979320" y="1542560"/>
            <a:ext cx="2051064" cy="1250553"/>
          </a:xfrm>
          <a:custGeom>
            <a:avLst/>
            <a:gdLst>
              <a:gd name="connsiteX0" fmla="*/ 0 w 2051064"/>
              <a:gd name="connsiteY0" fmla="*/ 0 h 1250553"/>
              <a:gd name="connsiteX1" fmla="*/ 2051064 w 2051064"/>
              <a:gd name="connsiteY1" fmla="*/ 0 h 1250553"/>
              <a:gd name="connsiteX2" fmla="*/ 2051064 w 2051064"/>
              <a:gd name="connsiteY2" fmla="*/ 1250553 h 1250553"/>
              <a:gd name="connsiteX3" fmla="*/ 0 w 2051064"/>
              <a:gd name="connsiteY3" fmla="*/ 1250553 h 12505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51064" h="1250553">
                <a:moveTo>
                  <a:pt x="0" y="0"/>
                </a:moveTo>
                <a:lnTo>
                  <a:pt x="2051064" y="0"/>
                </a:lnTo>
                <a:lnTo>
                  <a:pt x="2051064" y="1250553"/>
                </a:lnTo>
                <a:lnTo>
                  <a:pt x="0" y="1250553"/>
                </a:lnTo>
                <a:close/>
              </a:path>
            </a:pathLst>
          </a:custGeom>
          <a:effectLst>
            <a:outerShdw blurRad="139700" dist="38100" dir="2700000" sx="106000" sy="106000" algn="tl" rotWithShape="0">
              <a:prstClr val="black">
                <a:alpha val="28000"/>
              </a:prstClr>
            </a:outerShdw>
            <a:softEdge rad="31750"/>
          </a:effectLst>
        </p:spPr>
      </p:pic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xmlns="" id="{D3163026-DF5D-44A6-8B91-BAD96EB15A23}"/>
              </a:ext>
            </a:extLst>
          </p:cNvPr>
          <p:cNvCxnSpPr>
            <a:cxnSpLocks/>
          </p:cNvCxnSpPr>
          <p:nvPr/>
        </p:nvCxnSpPr>
        <p:spPr>
          <a:xfrm flipH="1">
            <a:off x="5626491" y="4119294"/>
            <a:ext cx="1548613" cy="1548613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xmlns="" id="{6F478FAB-C367-4407-8332-0FE60430EA90}"/>
              </a:ext>
            </a:extLst>
          </p:cNvPr>
          <p:cNvCxnSpPr>
            <a:cxnSpLocks/>
          </p:cNvCxnSpPr>
          <p:nvPr/>
        </p:nvCxnSpPr>
        <p:spPr>
          <a:xfrm flipH="1">
            <a:off x="10185138" y="4009439"/>
            <a:ext cx="1768322" cy="1768321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: 圆角 13">
            <a:extLst>
              <a:ext uri="{FF2B5EF4-FFF2-40B4-BE49-F238E27FC236}">
                <a16:creationId xmlns:a16="http://schemas.microsoft.com/office/drawing/2014/main" xmlns="" id="{3F22FAD2-F6CD-451E-BE99-90CD88A63661}"/>
              </a:ext>
            </a:extLst>
          </p:cNvPr>
          <p:cNvSpPr/>
          <p:nvPr/>
        </p:nvSpPr>
        <p:spPr>
          <a:xfrm>
            <a:off x="7979320" y="4673600"/>
            <a:ext cx="2460080" cy="342900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>
                <a:solidFill>
                  <a:srgbClr val="66C18B"/>
                </a:solidFill>
                <a:latin typeface="方正准俊黑简体" panose="02000000000000000000" pitchFamily="2" charset="-122"/>
                <a:ea typeface="方正准俊黑简体" panose="02000000000000000000" pitchFamily="2" charset="-122"/>
              </a:rPr>
              <a:t>所有图片双击右键可替换</a:t>
            </a:r>
          </a:p>
        </p:txBody>
      </p:sp>
    </p:spTree>
    <p:extLst>
      <p:ext uri="{BB962C8B-B14F-4D97-AF65-F5344CB8AC3E}">
        <p14:creationId xmlns:p14="http://schemas.microsoft.com/office/powerpoint/2010/main" val="5395579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圆角 1">
            <a:extLst>
              <a:ext uri="{FF2B5EF4-FFF2-40B4-BE49-F238E27FC236}">
                <a16:creationId xmlns:a16="http://schemas.microsoft.com/office/drawing/2014/main" xmlns="" id="{C7A0E753-E7E6-41BA-B8C1-6404C59C2D3E}"/>
              </a:ext>
            </a:extLst>
          </p:cNvPr>
          <p:cNvSpPr/>
          <p:nvPr/>
        </p:nvSpPr>
        <p:spPr>
          <a:xfrm>
            <a:off x="990600" y="1130300"/>
            <a:ext cx="10210800" cy="3619500"/>
          </a:xfrm>
          <a:prstGeom prst="roundRect">
            <a:avLst>
              <a:gd name="adj" fmla="val 36220"/>
            </a:avLst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xmlns="" id="{9C4321BB-BB41-457E-A6F6-77ED0B974CD0}"/>
              </a:ext>
            </a:extLst>
          </p:cNvPr>
          <p:cNvGrpSpPr/>
          <p:nvPr/>
        </p:nvGrpSpPr>
        <p:grpSpPr>
          <a:xfrm>
            <a:off x="2794000" y="1375430"/>
            <a:ext cx="6781800" cy="3129240"/>
            <a:chOff x="2794000" y="1368862"/>
            <a:chExt cx="6781800" cy="3129240"/>
          </a:xfrm>
        </p:grpSpPr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xmlns="" id="{0980D143-A60C-417F-B5A6-0D0745E523CE}"/>
                </a:ext>
              </a:extLst>
            </p:cNvPr>
            <p:cNvGrpSpPr/>
            <p:nvPr/>
          </p:nvGrpSpPr>
          <p:grpSpPr>
            <a:xfrm>
              <a:off x="4749799" y="1368862"/>
              <a:ext cx="2692402" cy="646331"/>
              <a:chOff x="4597400" y="1368862"/>
              <a:chExt cx="2692402" cy="646331"/>
            </a:xfrm>
          </p:grpSpPr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xmlns="" id="{9E3A3F4A-81EE-4B82-97D2-703B810BB31B}"/>
                  </a:ext>
                </a:extLst>
              </p:cNvPr>
              <p:cNvSpPr txBox="1"/>
              <p:nvPr/>
            </p:nvSpPr>
            <p:spPr>
              <a:xfrm>
                <a:off x="4756151" y="1368862"/>
                <a:ext cx="2374900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3600" dirty="0">
                    <a:solidFill>
                      <a:schemeClr val="bg1"/>
                    </a:solidFill>
                    <a:latin typeface="华文彩云" panose="02010800040101010101" pitchFamily="2" charset="-122"/>
                    <a:ea typeface="华文彩云" panose="02010800040101010101" pitchFamily="2" charset="-122"/>
                  </a:rPr>
                  <a:t>宝宝寄语</a:t>
                </a:r>
              </a:p>
            </p:txBody>
          </p:sp>
          <p:sp>
            <p:nvSpPr>
              <p:cNvPr id="4" name="心形 3">
                <a:extLst>
                  <a:ext uri="{FF2B5EF4-FFF2-40B4-BE49-F238E27FC236}">
                    <a16:creationId xmlns:a16="http://schemas.microsoft.com/office/drawing/2014/main" xmlns="" id="{2AB09F09-2D99-4D58-A975-7FE08B701AAE}"/>
                  </a:ext>
                </a:extLst>
              </p:cNvPr>
              <p:cNvSpPr/>
              <p:nvPr/>
            </p:nvSpPr>
            <p:spPr>
              <a:xfrm>
                <a:off x="4597400" y="1560047"/>
                <a:ext cx="330200" cy="330200"/>
              </a:xfrm>
              <a:prstGeom prst="hear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" name="心形 4">
                <a:extLst>
                  <a:ext uri="{FF2B5EF4-FFF2-40B4-BE49-F238E27FC236}">
                    <a16:creationId xmlns:a16="http://schemas.microsoft.com/office/drawing/2014/main" xmlns="" id="{56A066D5-5240-409B-A902-3687FD32693C}"/>
                  </a:ext>
                </a:extLst>
              </p:cNvPr>
              <p:cNvSpPr/>
              <p:nvPr/>
            </p:nvSpPr>
            <p:spPr>
              <a:xfrm>
                <a:off x="6959602" y="1560047"/>
                <a:ext cx="330200" cy="330200"/>
              </a:xfrm>
              <a:prstGeom prst="hear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xmlns="" id="{7295BA44-D41B-41BD-B638-92C65D6BB6C3}"/>
                </a:ext>
              </a:extLst>
            </p:cNvPr>
            <p:cNvSpPr txBox="1"/>
            <p:nvPr/>
          </p:nvSpPr>
          <p:spPr>
            <a:xfrm>
              <a:off x="2794000" y="2159000"/>
              <a:ext cx="6781800" cy="23391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bg1"/>
                  </a:solidFill>
                  <a:latin typeface="方正准俊黑简体" panose="02000000000000000000" pitchFamily="2" charset="-122"/>
                  <a:ea typeface="方正准俊黑简体" panose="02000000000000000000" pitchFamily="2" charset="-122"/>
                </a:rPr>
                <a:t>我们有了你，这个家变得更加美好。欢迎来到这个世界，我的宝贝儿，我是多么的希望一直把你抱在我的怀里，让你感受我给你的爱。在这人生成长的道路上，你要健康成长，展翅飞翔。我们有了你，这个家变得更加美好。欢迎来到这个世界，我的宝贝儿，我是多么的希望一直把你抱在我的怀里，让你感受我给你的爱。在这人生成长的道路上，你要健康成长，展翅飞翔。我们有了你，这个家变得更加美好。欢迎来到这个世界，我的宝贝儿，我是多么的希望一直把你抱在我的怀里，让你感受我给你的爱。在这人生成长的道路上，你要健康成长，展翅飞翔。</a:t>
              </a:r>
            </a:p>
            <a:p>
              <a:pPr algn="ctr"/>
              <a:endParaRPr lang="zh-CN" altLang="en-US" sz="1600" dirty="0">
                <a:solidFill>
                  <a:schemeClr val="bg1"/>
                </a:solidFill>
                <a:latin typeface="方正准俊黑简体" panose="02000000000000000000" pitchFamily="2" charset="-122"/>
                <a:ea typeface="方正准俊黑简体" panose="02000000000000000000" pitchFamily="2" charset="-122"/>
              </a:endParaRPr>
            </a:p>
          </p:txBody>
        </p:sp>
      </p:grpSp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7D7F59D3-8049-4929-9987-118B6902472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68650" y="4364738"/>
            <a:ext cx="5854700" cy="3291006"/>
          </a:xfrm>
          <a:prstGeom prst="rect">
            <a:avLst/>
          </a:prstGeom>
        </p:spPr>
      </p:pic>
      <p:sp>
        <p:nvSpPr>
          <p:cNvPr id="10" name="矩形: 圆角 9">
            <a:extLst>
              <a:ext uri="{FF2B5EF4-FFF2-40B4-BE49-F238E27FC236}">
                <a16:creationId xmlns:a16="http://schemas.microsoft.com/office/drawing/2014/main" xmlns="" id="{7CF020CE-06B6-4FD5-B8B0-C190D04CD3DC}"/>
              </a:ext>
            </a:extLst>
          </p:cNvPr>
          <p:cNvSpPr/>
          <p:nvPr/>
        </p:nvSpPr>
        <p:spPr>
          <a:xfrm>
            <a:off x="2007152" y="5018553"/>
            <a:ext cx="2742647" cy="464017"/>
          </a:xfrm>
          <a:prstGeom prst="roundRect">
            <a:avLst>
              <a:gd name="adj" fmla="val 36220"/>
            </a:avLst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/>
              <a:t>中文字体：方正准俊黑简体</a:t>
            </a:r>
          </a:p>
        </p:txBody>
      </p:sp>
      <p:sp>
        <p:nvSpPr>
          <p:cNvPr id="12" name="矩形: 圆角 11">
            <a:extLst>
              <a:ext uri="{FF2B5EF4-FFF2-40B4-BE49-F238E27FC236}">
                <a16:creationId xmlns:a16="http://schemas.microsoft.com/office/drawing/2014/main" xmlns="" id="{05DB57F4-F0A9-4A02-A49D-B75D75C72D31}"/>
              </a:ext>
            </a:extLst>
          </p:cNvPr>
          <p:cNvSpPr/>
          <p:nvPr/>
        </p:nvSpPr>
        <p:spPr>
          <a:xfrm>
            <a:off x="7442201" y="5018553"/>
            <a:ext cx="2907747" cy="464017"/>
          </a:xfrm>
          <a:prstGeom prst="roundRect">
            <a:avLst>
              <a:gd name="adj" fmla="val 36220"/>
            </a:avLst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/>
              <a:t>英文字体：</a:t>
            </a:r>
            <a:r>
              <a:rPr lang="en-US" altLang="zh-CN" sz="1600" dirty="0"/>
              <a:t>French Script MT</a:t>
            </a:r>
            <a:endParaRPr lang="zh-CN" altLang="en-US" sz="1600" dirty="0"/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xmlns="" id="{634D310A-D42A-4C0A-9671-D98F7A87838C}"/>
              </a:ext>
            </a:extLst>
          </p:cNvPr>
          <p:cNvSpPr/>
          <p:nvPr/>
        </p:nvSpPr>
        <p:spPr>
          <a:xfrm>
            <a:off x="5655917" y="4847534"/>
            <a:ext cx="880166" cy="880166"/>
          </a:xfrm>
          <a:prstGeom prst="ellipse">
            <a:avLst/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/>
              <a:t>字体已嵌入文件中</a:t>
            </a:r>
          </a:p>
        </p:txBody>
      </p:sp>
    </p:spTree>
    <p:extLst>
      <p:ext uri="{BB962C8B-B14F-4D97-AF65-F5344CB8AC3E}">
        <p14:creationId xmlns:p14="http://schemas.microsoft.com/office/powerpoint/2010/main" val="9002255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xmlns="" id="{0BBEA075-726D-4229-86E5-25745E8A8A96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6E53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9F452981-A76F-407E-9F49-C6C0EF7C88C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5412" y="1689652"/>
            <a:ext cx="3478696" cy="3478696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F26C7ADB-E5EE-4EA9-8E4E-BAC24ED17862}"/>
              </a:ext>
            </a:extLst>
          </p:cNvPr>
          <p:cNvSpPr txBox="1"/>
          <p:nvPr/>
        </p:nvSpPr>
        <p:spPr>
          <a:xfrm>
            <a:off x="6132513" y="1999387"/>
            <a:ext cx="465151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微信公众号：帅气的小阿豆</a:t>
            </a:r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xmlns="" id="{215F7563-1ED6-49BD-A8CE-B0836607BA71}"/>
              </a:ext>
            </a:extLst>
          </p:cNvPr>
          <p:cNvGrpSpPr/>
          <p:nvPr/>
        </p:nvGrpSpPr>
        <p:grpSpPr>
          <a:xfrm>
            <a:off x="6202124" y="3775179"/>
            <a:ext cx="4831860" cy="1083434"/>
            <a:chOff x="6202124" y="3881353"/>
            <a:chExt cx="4831860" cy="1083434"/>
          </a:xfrm>
        </p:grpSpPr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xmlns="" id="{E4C043FD-4FFE-44A2-914D-ABFC18DFB75E}"/>
                </a:ext>
              </a:extLst>
            </p:cNvPr>
            <p:cNvGrpSpPr/>
            <p:nvPr/>
          </p:nvGrpSpPr>
          <p:grpSpPr>
            <a:xfrm>
              <a:off x="6202124" y="3881353"/>
              <a:ext cx="4831860" cy="461665"/>
              <a:chOff x="6230462" y="3695822"/>
              <a:chExt cx="4831860" cy="461665"/>
            </a:xfrm>
          </p:grpSpPr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xmlns="" id="{2B5BA9ED-A63A-4522-A8C0-4051A3425DCC}"/>
                  </a:ext>
                </a:extLst>
              </p:cNvPr>
              <p:cNvSpPr txBox="1"/>
              <p:nvPr/>
            </p:nvSpPr>
            <p:spPr>
              <a:xfrm>
                <a:off x="6410809" y="3695822"/>
                <a:ext cx="4651513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领取优质模板，每天更新</a:t>
                </a:r>
              </a:p>
            </p:txBody>
          </p:sp>
          <p:sp>
            <p:nvSpPr>
              <p:cNvPr id="9" name="椭圆 8">
                <a:extLst>
                  <a:ext uri="{FF2B5EF4-FFF2-40B4-BE49-F238E27FC236}">
                    <a16:creationId xmlns:a16="http://schemas.microsoft.com/office/drawing/2014/main" xmlns="" id="{85FD55C9-0671-41DA-9A64-75FC4945D221}"/>
                  </a:ext>
                </a:extLst>
              </p:cNvPr>
              <p:cNvSpPr/>
              <p:nvPr/>
            </p:nvSpPr>
            <p:spPr>
              <a:xfrm>
                <a:off x="6230462" y="3862333"/>
                <a:ext cx="128642" cy="128642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xmlns="" id="{FE18C12F-8D4B-4C49-8EEA-D9C85554EFB8}"/>
                </a:ext>
              </a:extLst>
            </p:cNvPr>
            <p:cNvGrpSpPr/>
            <p:nvPr/>
          </p:nvGrpSpPr>
          <p:grpSpPr>
            <a:xfrm>
              <a:off x="6202124" y="4503122"/>
              <a:ext cx="4831860" cy="461665"/>
              <a:chOff x="6230462" y="3695822"/>
              <a:chExt cx="4831860" cy="461665"/>
            </a:xfrm>
          </p:grpSpPr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xmlns="" id="{8F644EB9-EE43-48A3-B078-DB494563CC61}"/>
                  </a:ext>
                </a:extLst>
              </p:cNvPr>
              <p:cNvSpPr txBox="1"/>
              <p:nvPr/>
            </p:nvSpPr>
            <p:spPr>
              <a:xfrm>
                <a:off x="6410809" y="3695822"/>
                <a:ext cx="4651513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各种风格素材，每天更新</a:t>
                </a:r>
              </a:p>
            </p:txBody>
          </p:sp>
          <p:sp>
            <p:nvSpPr>
              <p:cNvPr id="13" name="椭圆 12">
                <a:extLst>
                  <a:ext uri="{FF2B5EF4-FFF2-40B4-BE49-F238E27FC236}">
                    <a16:creationId xmlns:a16="http://schemas.microsoft.com/office/drawing/2014/main" xmlns="" id="{DA8BCFF7-C5B3-44B2-8CD0-05529244ED49}"/>
                  </a:ext>
                </a:extLst>
              </p:cNvPr>
              <p:cNvSpPr/>
              <p:nvPr/>
            </p:nvSpPr>
            <p:spPr>
              <a:xfrm>
                <a:off x="6230462" y="3862333"/>
                <a:ext cx="128642" cy="128642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901926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zh-CN" altLang="en-US" dirty="0"/>
              <a:t>阿</a:t>
            </a:r>
            <a:r>
              <a:rPr lang="zh-CN" altLang="en-US" dirty="0" smtClean="0"/>
              <a:t>豆</a:t>
            </a:r>
            <a:r>
              <a:rPr lang="en-US" altLang="zh-CN" dirty="0" smtClean="0"/>
              <a:t>PPT   </a:t>
            </a:r>
            <a:r>
              <a:rPr lang="zh-CN" altLang="en-US" dirty="0"/>
              <a:t>作</a:t>
            </a:r>
            <a:r>
              <a:rPr lang="zh-CN" altLang="en-US" dirty="0" smtClean="0"/>
              <a:t>品</a:t>
            </a:r>
            <a:endParaRPr lang="en-US" altLang="zh-CN" dirty="0" smtClean="0"/>
          </a:p>
          <a:p>
            <a:pPr marL="0" indent="0">
              <a:buNone/>
            </a:pPr>
            <a:endParaRPr lang="en-US" altLang="zh-CN" dirty="0"/>
          </a:p>
          <a:p>
            <a:pPr marL="0" indent="0">
              <a:buNone/>
            </a:pPr>
            <a:endParaRPr lang="en-US" altLang="zh-CN" dirty="0" smtClean="0"/>
          </a:p>
          <a:p>
            <a:pPr marL="0" indent="0">
              <a:buNone/>
            </a:pPr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授权发布</a:t>
            </a:r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246863385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: 圆角 4">
            <a:extLst>
              <a:ext uri="{FF2B5EF4-FFF2-40B4-BE49-F238E27FC236}">
                <a16:creationId xmlns:a16="http://schemas.microsoft.com/office/drawing/2014/main" xmlns="" id="{5C1795CC-1E6F-4863-944A-3743E5AB5BD9}"/>
              </a:ext>
            </a:extLst>
          </p:cNvPr>
          <p:cNvSpPr/>
          <p:nvPr/>
        </p:nvSpPr>
        <p:spPr>
          <a:xfrm>
            <a:off x="1123950" y="457200"/>
            <a:ext cx="9944100" cy="3149600"/>
          </a:xfrm>
          <a:prstGeom prst="roundRect">
            <a:avLst>
              <a:gd name="adj" fmla="val 50000"/>
            </a:avLst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128" t="-151338" r="128" b="-130370"/>
            </a:stretch>
          </a:blip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9D9E1536-B03C-4EC7-B5C9-FFA5A1A833F0}"/>
              </a:ext>
            </a:extLst>
          </p:cNvPr>
          <p:cNvGrpSpPr/>
          <p:nvPr/>
        </p:nvGrpSpPr>
        <p:grpSpPr>
          <a:xfrm>
            <a:off x="2597150" y="3997762"/>
            <a:ext cx="6997700" cy="2296298"/>
            <a:chOff x="2451100" y="3997762"/>
            <a:chExt cx="6997700" cy="2296298"/>
          </a:xfrm>
        </p:grpSpPr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xmlns="" id="{7ECB885C-1B56-450B-95F0-2D4A4DD1E104}"/>
                </a:ext>
              </a:extLst>
            </p:cNvPr>
            <p:cNvSpPr txBox="1"/>
            <p:nvPr/>
          </p:nvSpPr>
          <p:spPr>
            <a:xfrm>
              <a:off x="2451100" y="4724400"/>
              <a:ext cx="6997700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bg1"/>
                  </a:solidFill>
                  <a:latin typeface="方正准俊黑简体" panose="02000000000000000000" pitchFamily="2" charset="-122"/>
                  <a:ea typeface="方正准俊黑简体" panose="02000000000000000000" pitchFamily="2" charset="-122"/>
                </a:rPr>
                <a:t>愿你像那小小的溪流，将那高高的山峰作为生命的起点，一路跳跃，一路奔腾，勇敢地、勇敢地奔向生活的大海 </a:t>
              </a:r>
              <a:r>
                <a:rPr lang="en-US" altLang="zh-CN" sz="1600" dirty="0">
                  <a:solidFill>
                    <a:schemeClr val="bg1"/>
                  </a:solidFill>
                  <a:latin typeface="方正准俊黑简体" panose="02000000000000000000" pitchFamily="2" charset="-122"/>
                  <a:ea typeface="方正准俊黑简体" panose="02000000000000000000" pitchFamily="2" charset="-122"/>
                </a:rPr>
                <a:t>……</a:t>
              </a:r>
              <a:r>
                <a:rPr lang="zh-CN" altLang="en-US" sz="1600" dirty="0">
                  <a:solidFill>
                    <a:schemeClr val="bg1"/>
                  </a:solidFill>
                  <a:latin typeface="方正准俊黑简体" panose="02000000000000000000" pitchFamily="2" charset="-122"/>
                  <a:ea typeface="方正准俊黑简体" panose="02000000000000000000" pitchFamily="2" charset="-122"/>
                </a:rPr>
                <a:t>愿你是风，鼓起白色的帆；愿你是船，劈开蓝色的波澜。生活正在你的前方微笑，勇敢地走上前去，将彩色的人生拥抱。</a:t>
              </a:r>
              <a:br>
                <a:rPr lang="zh-CN" altLang="en-US" sz="1600" dirty="0">
                  <a:solidFill>
                    <a:schemeClr val="bg1"/>
                  </a:solidFill>
                  <a:latin typeface="方正准俊黑简体" panose="02000000000000000000" pitchFamily="2" charset="-122"/>
                  <a:ea typeface="方正准俊黑简体" panose="02000000000000000000" pitchFamily="2" charset="-122"/>
                </a:rPr>
              </a:br>
              <a:r>
                <a:rPr lang="en-US" altLang="zh-CN" sz="1600" dirty="0">
                  <a:solidFill>
                    <a:schemeClr val="bg1"/>
                  </a:solidFill>
                  <a:latin typeface="方正准俊黑简体" panose="02000000000000000000" pitchFamily="2" charset="-122"/>
                  <a:ea typeface="方正准俊黑简体" panose="02000000000000000000" pitchFamily="2" charset="-122"/>
                </a:rPr>
                <a:t/>
              </a:r>
              <a:br>
                <a:rPr lang="en-US" altLang="zh-CN" sz="1600" dirty="0">
                  <a:solidFill>
                    <a:schemeClr val="bg1"/>
                  </a:solidFill>
                  <a:latin typeface="方正准俊黑简体" panose="02000000000000000000" pitchFamily="2" charset="-122"/>
                  <a:ea typeface="方正准俊黑简体" panose="02000000000000000000" pitchFamily="2" charset="-122"/>
                </a:rPr>
              </a:br>
              <a:endParaRPr lang="en-US" altLang="zh-CN" sz="1600" dirty="0">
                <a:solidFill>
                  <a:schemeClr val="bg1"/>
                </a:solidFill>
                <a:latin typeface="方正准俊黑简体" panose="02000000000000000000" pitchFamily="2" charset="-122"/>
                <a:ea typeface="方正准俊黑简体" panose="02000000000000000000" pitchFamily="2" charset="-122"/>
              </a:endParaRPr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xmlns="" id="{71620CA3-9CC3-47B3-BF3C-A75DB5EFAE3C}"/>
                </a:ext>
              </a:extLst>
            </p:cNvPr>
            <p:cNvSpPr txBox="1"/>
            <p:nvPr/>
          </p:nvSpPr>
          <p:spPr>
            <a:xfrm>
              <a:off x="4756151" y="3997762"/>
              <a:ext cx="237490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600" dirty="0">
                  <a:solidFill>
                    <a:schemeClr val="bg1"/>
                  </a:solidFill>
                  <a:latin typeface="华文彩云" panose="02010800040101010101" pitchFamily="2" charset="-122"/>
                  <a:ea typeface="华文彩云" panose="02010800040101010101" pitchFamily="2" charset="-122"/>
                </a:rPr>
                <a:t>宝宝寄语</a:t>
              </a:r>
            </a:p>
          </p:txBody>
        </p:sp>
        <p:sp>
          <p:nvSpPr>
            <p:cNvPr id="12" name="心形 11">
              <a:extLst>
                <a:ext uri="{FF2B5EF4-FFF2-40B4-BE49-F238E27FC236}">
                  <a16:creationId xmlns:a16="http://schemas.microsoft.com/office/drawing/2014/main" xmlns="" id="{C39DF4C4-EC5C-4EAF-8D04-6A6D0A4FCF99}"/>
                </a:ext>
              </a:extLst>
            </p:cNvPr>
            <p:cNvSpPr/>
            <p:nvPr/>
          </p:nvSpPr>
          <p:spPr>
            <a:xfrm>
              <a:off x="4597400" y="4188947"/>
              <a:ext cx="330200" cy="330200"/>
            </a:xfrm>
            <a:prstGeom prst="hear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心形 12">
              <a:extLst>
                <a:ext uri="{FF2B5EF4-FFF2-40B4-BE49-F238E27FC236}">
                  <a16:creationId xmlns:a16="http://schemas.microsoft.com/office/drawing/2014/main" xmlns="" id="{FB04989F-5E10-4750-8C04-FD3CE64C9AEC}"/>
                </a:ext>
              </a:extLst>
            </p:cNvPr>
            <p:cNvSpPr/>
            <p:nvPr/>
          </p:nvSpPr>
          <p:spPr>
            <a:xfrm>
              <a:off x="6959602" y="4188947"/>
              <a:ext cx="330200" cy="330200"/>
            </a:xfrm>
            <a:prstGeom prst="hear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矩形: 圆角 13">
              <a:extLst>
                <a:ext uri="{FF2B5EF4-FFF2-40B4-BE49-F238E27FC236}">
                  <a16:creationId xmlns:a16="http://schemas.microsoft.com/office/drawing/2014/main" xmlns="" id="{997DFEA7-081D-42F1-9436-AA3644FA8C59}"/>
                </a:ext>
              </a:extLst>
            </p:cNvPr>
            <p:cNvSpPr/>
            <p:nvPr/>
          </p:nvSpPr>
          <p:spPr>
            <a:xfrm>
              <a:off x="5010149" y="5850593"/>
              <a:ext cx="1879602" cy="363160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600" dirty="0">
                  <a:solidFill>
                    <a:srgbClr val="2F4F3C"/>
                  </a:solidFill>
                  <a:latin typeface="方正准俊黑简体" panose="02000000000000000000" pitchFamily="2" charset="-122"/>
                  <a:ea typeface="方正准俊黑简体" panose="02000000000000000000" pitchFamily="2" charset="-122"/>
                </a:rPr>
                <a:t> </a:t>
              </a:r>
              <a:r>
                <a:rPr lang="zh-CN" altLang="en-US" sz="1600" dirty="0">
                  <a:solidFill>
                    <a:srgbClr val="2F4F3C"/>
                  </a:solidFill>
                  <a:latin typeface="方正准俊黑简体" panose="02000000000000000000" pitchFamily="2" charset="-122"/>
                  <a:ea typeface="方正准俊黑简体" panose="02000000000000000000" pitchFamily="2" charset="-122"/>
                </a:rPr>
                <a:t>妈妈</a:t>
              </a:r>
              <a:r>
                <a:rPr lang="en-US" altLang="zh-CN" sz="1600" dirty="0">
                  <a:solidFill>
                    <a:srgbClr val="2F4F3C"/>
                  </a:solidFill>
                  <a:latin typeface="方正准俊黑简体" panose="02000000000000000000" pitchFamily="2" charset="-122"/>
                  <a:ea typeface="方正准俊黑简体" panose="02000000000000000000" pitchFamily="2" charset="-122"/>
                </a:rPr>
                <a:t>/2019.8.17</a:t>
              </a:r>
              <a:endParaRPr lang="zh-CN" altLang="en-US" sz="1600" dirty="0">
                <a:solidFill>
                  <a:srgbClr val="2F4F3C"/>
                </a:solidFill>
                <a:latin typeface="方正准俊黑简体" panose="02000000000000000000" pitchFamily="2" charset="-122"/>
                <a:ea typeface="方正准俊黑简体" panose="02000000000000000000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584626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心形 1">
            <a:extLst>
              <a:ext uri="{FF2B5EF4-FFF2-40B4-BE49-F238E27FC236}">
                <a16:creationId xmlns:a16="http://schemas.microsoft.com/office/drawing/2014/main" xmlns="" id="{8FEB51F3-7282-4DC8-B078-367152C2614E}"/>
              </a:ext>
            </a:extLst>
          </p:cNvPr>
          <p:cNvSpPr/>
          <p:nvPr/>
        </p:nvSpPr>
        <p:spPr>
          <a:xfrm>
            <a:off x="863600" y="1987550"/>
            <a:ext cx="4508500" cy="4508500"/>
          </a:xfrm>
          <a:prstGeom prst="heart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41584" r="-57387" b="-35290"/>
            </a:stretch>
          </a:blip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心形 2">
            <a:extLst>
              <a:ext uri="{FF2B5EF4-FFF2-40B4-BE49-F238E27FC236}">
                <a16:creationId xmlns:a16="http://schemas.microsoft.com/office/drawing/2014/main" xmlns="" id="{45AA8145-26DC-405D-9AC0-683474B2A2F2}"/>
              </a:ext>
            </a:extLst>
          </p:cNvPr>
          <p:cNvSpPr/>
          <p:nvPr/>
        </p:nvSpPr>
        <p:spPr>
          <a:xfrm>
            <a:off x="7226300" y="381000"/>
            <a:ext cx="3619500" cy="3619500"/>
          </a:xfrm>
          <a:prstGeom prst="hear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18100" t="-44166" r="-2090" b="-39714"/>
            </a:stretch>
          </a:blip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xmlns="" id="{130ED3D0-6FD5-401A-92B1-5D452DE66AC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863600" y="-379411"/>
            <a:ext cx="3276599" cy="1841820"/>
          </a:xfrm>
          <a:prstGeom prst="rect">
            <a:avLst/>
          </a:prstGeom>
        </p:spPr>
      </p:pic>
      <p:grpSp>
        <p:nvGrpSpPr>
          <p:cNvPr id="17" name="组合 16">
            <a:extLst>
              <a:ext uri="{FF2B5EF4-FFF2-40B4-BE49-F238E27FC236}">
                <a16:creationId xmlns:a16="http://schemas.microsoft.com/office/drawing/2014/main" xmlns="" id="{C6E6EFAF-640A-411D-9E7C-30D320D907D9}"/>
              </a:ext>
            </a:extLst>
          </p:cNvPr>
          <p:cNvGrpSpPr/>
          <p:nvPr/>
        </p:nvGrpSpPr>
        <p:grpSpPr>
          <a:xfrm>
            <a:off x="5492671" y="4583490"/>
            <a:ext cx="5581729" cy="1607760"/>
            <a:chOff x="6000671" y="4431090"/>
            <a:chExt cx="5581729" cy="1607760"/>
          </a:xfrm>
        </p:grpSpPr>
        <p:pic>
          <p:nvPicPr>
            <p:cNvPr id="5" name="图片 4">
              <a:extLst>
                <a:ext uri="{FF2B5EF4-FFF2-40B4-BE49-F238E27FC236}">
                  <a16:creationId xmlns:a16="http://schemas.microsoft.com/office/drawing/2014/main" xmlns="" id="{34621795-87FE-43E6-A5C2-5C39F989CBB8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000671" y="4968270"/>
              <a:ext cx="674513" cy="772130"/>
            </a:xfrm>
            <a:prstGeom prst="rect">
              <a:avLst/>
            </a:prstGeom>
          </p:spPr>
        </p:pic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xmlns="" id="{8E01C318-C500-4D7C-8DA6-AA5D2F8D9D2D}"/>
                </a:ext>
              </a:extLst>
            </p:cNvPr>
            <p:cNvSpPr txBox="1"/>
            <p:nvPr/>
          </p:nvSpPr>
          <p:spPr>
            <a:xfrm>
              <a:off x="6819902" y="4469190"/>
              <a:ext cx="4762498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schemeClr val="bg1"/>
                  </a:solidFill>
                  <a:latin typeface="方正准俊黑简体" panose="02000000000000000000" pitchFamily="2" charset="-122"/>
                  <a:ea typeface="方正准俊黑简体" panose="02000000000000000000" pitchFamily="2" charset="-122"/>
                </a:rPr>
                <a:t>愿你像颗种子，勇敢地冲破泥沙，将嫩绿的幼芽伸出地面，指向天空。宝贝，看到你快乐成长，我们由衷感到：无论我们经历了多少艰辛</a:t>
              </a:r>
              <a:r>
                <a:rPr lang="en-US" altLang="zh-CN" sz="1600" dirty="0">
                  <a:solidFill>
                    <a:schemeClr val="bg1"/>
                  </a:solidFill>
                  <a:latin typeface="方正准俊黑简体" panose="02000000000000000000" pitchFamily="2" charset="-122"/>
                  <a:ea typeface="方正准俊黑简体" panose="02000000000000000000" pitchFamily="2" charset="-122"/>
                </a:rPr>
                <a:t>,</a:t>
              </a:r>
              <a:r>
                <a:rPr lang="zh-CN" altLang="en-US" sz="1600" dirty="0">
                  <a:solidFill>
                    <a:schemeClr val="bg1"/>
                  </a:solidFill>
                  <a:latin typeface="方正准俊黑简体" panose="02000000000000000000" pitchFamily="2" charset="-122"/>
                  <a:ea typeface="方正准俊黑简体" panose="02000000000000000000" pitchFamily="2" charset="-122"/>
                </a:rPr>
                <a:t>都是值得的</a:t>
              </a:r>
              <a:r>
                <a:rPr lang="en-US" altLang="zh-CN" sz="1600" dirty="0">
                  <a:solidFill>
                    <a:schemeClr val="bg1"/>
                  </a:solidFill>
                  <a:latin typeface="方正准俊黑简体" panose="02000000000000000000" pitchFamily="2" charset="-122"/>
                  <a:ea typeface="方正准俊黑简体" panose="02000000000000000000" pitchFamily="2" charset="-122"/>
                </a:rPr>
                <a:t>.</a:t>
              </a:r>
              <a:r>
                <a:rPr lang="zh-CN" altLang="en-US" sz="1600" dirty="0">
                  <a:solidFill>
                    <a:schemeClr val="bg1"/>
                  </a:solidFill>
                  <a:latin typeface="方正准俊黑简体" panose="02000000000000000000" pitchFamily="2" charset="-122"/>
                  <a:ea typeface="方正准俊黑简体" panose="02000000000000000000" pitchFamily="2" charset="-122"/>
                </a:rPr>
                <a:t>生活是一本精深的书，别人的注释代替不了自己的理解，愿你有所发现，有所创造。</a:t>
              </a:r>
            </a:p>
            <a:p>
              <a:endParaRPr lang="zh-CN" altLang="en-US" sz="1600" dirty="0">
                <a:solidFill>
                  <a:schemeClr val="bg1"/>
                </a:solidFill>
                <a:latin typeface="方正准俊黑简体" panose="02000000000000000000" pitchFamily="2" charset="-122"/>
                <a:ea typeface="方正准俊黑简体" panose="02000000000000000000" pitchFamily="2" charset="-122"/>
              </a:endParaRPr>
            </a:p>
          </p:txBody>
        </p:sp>
        <p:sp>
          <p:nvSpPr>
            <p:cNvPr id="16" name="矩形: 圆角 15">
              <a:extLst>
                <a:ext uri="{FF2B5EF4-FFF2-40B4-BE49-F238E27FC236}">
                  <a16:creationId xmlns:a16="http://schemas.microsoft.com/office/drawing/2014/main" xmlns="" id="{A9EAEBC1-E699-424A-B706-D2742F023AC3}"/>
                </a:ext>
              </a:extLst>
            </p:cNvPr>
            <p:cNvSpPr/>
            <p:nvPr/>
          </p:nvSpPr>
          <p:spPr>
            <a:xfrm>
              <a:off x="6777117" y="4431090"/>
              <a:ext cx="4802187" cy="1398210"/>
            </a:xfrm>
            <a:prstGeom prst="roundRect">
              <a:avLst/>
            </a:prstGeom>
            <a:noFill/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4215483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>
            <a:extLst>
              <a:ext uri="{FF2B5EF4-FFF2-40B4-BE49-F238E27FC236}">
                <a16:creationId xmlns:a16="http://schemas.microsoft.com/office/drawing/2014/main" xmlns="" id="{47E45644-0049-4EC1-B15B-D16ED996249C}"/>
              </a:ext>
            </a:extLst>
          </p:cNvPr>
          <p:cNvGrpSpPr/>
          <p:nvPr/>
        </p:nvGrpSpPr>
        <p:grpSpPr>
          <a:xfrm rot="20407760">
            <a:off x="1143001" y="1168401"/>
            <a:ext cx="3771900" cy="5003800"/>
            <a:chOff x="1193800" y="1358900"/>
            <a:chExt cx="3771900" cy="5003800"/>
          </a:xfrm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xmlns="" id="{17BE9794-22AC-4620-A68C-09F82101639D}"/>
                </a:ext>
              </a:extLst>
            </p:cNvPr>
            <p:cNvSpPr/>
            <p:nvPr/>
          </p:nvSpPr>
          <p:spPr>
            <a:xfrm>
              <a:off x="1193800" y="1358900"/>
              <a:ext cx="3771900" cy="50038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sx="102000" sy="102000" algn="tl" rotWithShape="0">
                <a:prstClr val="black">
                  <a:alpha val="19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" name="矩形 1">
              <a:extLst>
                <a:ext uri="{FF2B5EF4-FFF2-40B4-BE49-F238E27FC236}">
                  <a16:creationId xmlns:a16="http://schemas.microsoft.com/office/drawing/2014/main" xmlns="" id="{AA929C02-D291-4EBD-ADEF-75EA5FE0055D}"/>
                </a:ext>
              </a:extLst>
            </p:cNvPr>
            <p:cNvSpPr/>
            <p:nvPr/>
          </p:nvSpPr>
          <p:spPr>
            <a:xfrm>
              <a:off x="1295400" y="1460500"/>
              <a:ext cx="3568700" cy="4800600"/>
            </a:xfrm>
            <a:prstGeom prst="rect">
              <a:avLst/>
            </a:prstGeom>
            <a:blipFill dpi="0"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 l="-59456" r="-45222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xmlns="" id="{B69A890A-F5D5-4175-9CB7-C4220D858247}"/>
              </a:ext>
            </a:extLst>
          </p:cNvPr>
          <p:cNvGrpSpPr/>
          <p:nvPr/>
        </p:nvGrpSpPr>
        <p:grpSpPr>
          <a:xfrm>
            <a:off x="3729038" y="1049337"/>
            <a:ext cx="136526" cy="136526"/>
            <a:chOff x="3729038" y="1049337"/>
            <a:chExt cx="136526" cy="136526"/>
          </a:xfrm>
        </p:grpSpPr>
        <p:sp>
          <p:nvSpPr>
            <p:cNvPr id="4" name="椭圆 3">
              <a:extLst>
                <a:ext uri="{FF2B5EF4-FFF2-40B4-BE49-F238E27FC236}">
                  <a16:creationId xmlns:a16="http://schemas.microsoft.com/office/drawing/2014/main" xmlns="" id="{0021A091-FC5F-47A5-A0D1-34573CF95B7E}"/>
                </a:ext>
              </a:extLst>
            </p:cNvPr>
            <p:cNvSpPr/>
            <p:nvPr/>
          </p:nvSpPr>
          <p:spPr>
            <a:xfrm>
              <a:off x="3729038" y="1049337"/>
              <a:ext cx="136526" cy="136526"/>
            </a:xfrm>
            <a:prstGeom prst="ellipse">
              <a:avLst/>
            </a:prstGeom>
            <a:solidFill>
              <a:srgbClr val="66C18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椭圆 4">
              <a:extLst>
                <a:ext uri="{FF2B5EF4-FFF2-40B4-BE49-F238E27FC236}">
                  <a16:creationId xmlns:a16="http://schemas.microsoft.com/office/drawing/2014/main" xmlns="" id="{7D8C1EB5-E51D-4CDE-A91D-F5114E7D46A1}"/>
                </a:ext>
              </a:extLst>
            </p:cNvPr>
            <p:cNvSpPr/>
            <p:nvPr/>
          </p:nvSpPr>
          <p:spPr>
            <a:xfrm>
              <a:off x="3748882" y="1069181"/>
              <a:ext cx="96838" cy="96838"/>
            </a:xfrm>
            <a:prstGeom prst="ellipse">
              <a:avLst/>
            </a:prstGeom>
            <a:solidFill>
              <a:srgbClr val="2F4F3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xmlns="" id="{D9E34F54-30A4-4F36-A630-5C9A8FABA844}"/>
              </a:ext>
            </a:extLst>
          </p:cNvPr>
          <p:cNvGrpSpPr/>
          <p:nvPr/>
        </p:nvGrpSpPr>
        <p:grpSpPr>
          <a:xfrm>
            <a:off x="6242307" y="5083313"/>
            <a:ext cx="785574" cy="785574"/>
            <a:chOff x="6667494" y="2320869"/>
            <a:chExt cx="1993906" cy="1993906"/>
          </a:xfrm>
        </p:grpSpPr>
        <p:sp>
          <p:nvSpPr>
            <p:cNvPr id="9" name="椭圆 8">
              <a:extLst>
                <a:ext uri="{FF2B5EF4-FFF2-40B4-BE49-F238E27FC236}">
                  <a16:creationId xmlns:a16="http://schemas.microsoft.com/office/drawing/2014/main" xmlns="" id="{0A24B42A-F730-4901-A112-5D0B38EFFD8F}"/>
                </a:ext>
              </a:extLst>
            </p:cNvPr>
            <p:cNvSpPr/>
            <p:nvPr/>
          </p:nvSpPr>
          <p:spPr>
            <a:xfrm>
              <a:off x="6927847" y="2581222"/>
              <a:ext cx="1473200" cy="14732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8" name="图片 7">
              <a:extLst>
                <a:ext uri="{FF2B5EF4-FFF2-40B4-BE49-F238E27FC236}">
                  <a16:creationId xmlns:a16="http://schemas.microsoft.com/office/drawing/2014/main" xmlns="" id="{915D210C-6FC6-4186-B7E3-1A655C30C56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667494" y="2320869"/>
              <a:ext cx="1993906" cy="1993906"/>
            </a:xfrm>
            <a:prstGeom prst="rect">
              <a:avLst/>
            </a:prstGeom>
          </p:spPr>
        </p:pic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xmlns="" id="{3896431F-CDDD-41A7-8FA4-B15C11F70C73}"/>
              </a:ext>
            </a:extLst>
          </p:cNvPr>
          <p:cNvGrpSpPr/>
          <p:nvPr/>
        </p:nvGrpSpPr>
        <p:grpSpPr>
          <a:xfrm rot="374950">
            <a:off x="8340379" y="500371"/>
            <a:ext cx="2781826" cy="3690369"/>
            <a:chOff x="1193800" y="1358900"/>
            <a:chExt cx="3771900" cy="5003800"/>
          </a:xfrm>
        </p:grpSpPr>
        <p:sp>
          <p:nvSpPr>
            <p:cNvPr id="12" name="矩形 11">
              <a:extLst>
                <a:ext uri="{FF2B5EF4-FFF2-40B4-BE49-F238E27FC236}">
                  <a16:creationId xmlns:a16="http://schemas.microsoft.com/office/drawing/2014/main" xmlns="" id="{0C13CA62-B84F-43B4-856D-431E216381F6}"/>
                </a:ext>
              </a:extLst>
            </p:cNvPr>
            <p:cNvSpPr/>
            <p:nvPr/>
          </p:nvSpPr>
          <p:spPr>
            <a:xfrm>
              <a:off x="1193800" y="1358900"/>
              <a:ext cx="3771900" cy="50038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sx="102000" sy="102000" algn="tl" rotWithShape="0">
                <a:prstClr val="black">
                  <a:alpha val="19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矩形 12">
              <a:extLst>
                <a:ext uri="{FF2B5EF4-FFF2-40B4-BE49-F238E27FC236}">
                  <a16:creationId xmlns:a16="http://schemas.microsoft.com/office/drawing/2014/main" xmlns="" id="{B2435449-8DC1-4662-82CE-FF34F3DC8E36}"/>
                </a:ext>
              </a:extLst>
            </p:cNvPr>
            <p:cNvSpPr/>
            <p:nvPr/>
          </p:nvSpPr>
          <p:spPr>
            <a:xfrm>
              <a:off x="1295399" y="1460500"/>
              <a:ext cx="3568700" cy="4800600"/>
            </a:xfrm>
            <a:prstGeom prst="rect">
              <a:avLst/>
            </a:prstGeom>
            <a:blipFill dpi="0"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 l="-29342" t="-52283" r="-40774" b="-36417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xmlns="" id="{7195A433-5E4E-475A-80B1-441E296169CE}"/>
              </a:ext>
            </a:extLst>
          </p:cNvPr>
          <p:cNvGrpSpPr/>
          <p:nvPr/>
        </p:nvGrpSpPr>
        <p:grpSpPr>
          <a:xfrm>
            <a:off x="8746332" y="608064"/>
            <a:ext cx="136526" cy="136526"/>
            <a:chOff x="3729038" y="1049337"/>
            <a:chExt cx="136526" cy="136526"/>
          </a:xfrm>
        </p:grpSpPr>
        <p:sp>
          <p:nvSpPr>
            <p:cNvPr id="16" name="椭圆 15">
              <a:extLst>
                <a:ext uri="{FF2B5EF4-FFF2-40B4-BE49-F238E27FC236}">
                  <a16:creationId xmlns:a16="http://schemas.microsoft.com/office/drawing/2014/main" xmlns="" id="{D975A7ED-F0B7-47BC-98A8-DF5EA818C0DF}"/>
                </a:ext>
              </a:extLst>
            </p:cNvPr>
            <p:cNvSpPr/>
            <p:nvPr/>
          </p:nvSpPr>
          <p:spPr>
            <a:xfrm>
              <a:off x="3729038" y="1049337"/>
              <a:ext cx="136526" cy="136526"/>
            </a:xfrm>
            <a:prstGeom prst="ellipse">
              <a:avLst/>
            </a:prstGeom>
            <a:solidFill>
              <a:srgbClr val="66C18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椭圆 16">
              <a:extLst>
                <a:ext uri="{FF2B5EF4-FFF2-40B4-BE49-F238E27FC236}">
                  <a16:creationId xmlns:a16="http://schemas.microsoft.com/office/drawing/2014/main" xmlns="" id="{11686A60-D1B0-4D1F-96AE-9990ED7EC3F8}"/>
                </a:ext>
              </a:extLst>
            </p:cNvPr>
            <p:cNvSpPr/>
            <p:nvPr/>
          </p:nvSpPr>
          <p:spPr>
            <a:xfrm>
              <a:off x="3748882" y="1069181"/>
              <a:ext cx="96838" cy="96838"/>
            </a:xfrm>
            <a:prstGeom prst="ellipse">
              <a:avLst/>
            </a:prstGeom>
            <a:solidFill>
              <a:srgbClr val="2F4F3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FCB08732-2F7C-4845-A3F6-E742FD0C3706}"/>
              </a:ext>
            </a:extLst>
          </p:cNvPr>
          <p:cNvSpPr txBox="1"/>
          <p:nvPr/>
        </p:nvSpPr>
        <p:spPr>
          <a:xfrm>
            <a:off x="7027881" y="4691270"/>
            <a:ext cx="438647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方正准俊黑简体" panose="02000000000000000000" pitchFamily="2" charset="-122"/>
                <a:ea typeface="方正准俊黑简体" panose="02000000000000000000" pitchFamily="2" charset="-122"/>
              </a:rPr>
              <a:t>你长着一双翅膀，坚韧的飞吧，不要为风雨所折服。诚挚的飞吧，不要为香甜的蜜汁所陶醉，朝着明确的目标，飞向美好的人生。愿你是风，鼓起白色的帆；愿你是船，劈开蓝色的波澜。生活正在你的前方微笑，勇敢的走上前去，将彩色的人生拥抱。</a:t>
            </a:r>
          </a:p>
        </p:txBody>
      </p:sp>
    </p:spTree>
    <p:extLst>
      <p:ext uri="{BB962C8B-B14F-4D97-AF65-F5344CB8AC3E}">
        <p14:creationId xmlns:p14="http://schemas.microsoft.com/office/powerpoint/2010/main" val="2207138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" name="组合 32">
            <a:extLst>
              <a:ext uri="{FF2B5EF4-FFF2-40B4-BE49-F238E27FC236}">
                <a16:creationId xmlns:a16="http://schemas.microsoft.com/office/drawing/2014/main" xmlns="" id="{E0FDC809-95D2-4E3D-B0BB-CEE51CACE105}"/>
              </a:ext>
            </a:extLst>
          </p:cNvPr>
          <p:cNvGrpSpPr/>
          <p:nvPr/>
        </p:nvGrpSpPr>
        <p:grpSpPr>
          <a:xfrm>
            <a:off x="526221" y="980661"/>
            <a:ext cx="6758610" cy="5671930"/>
            <a:chOff x="2266121" y="980661"/>
            <a:chExt cx="6758610" cy="5671930"/>
          </a:xfrm>
        </p:grpSpPr>
        <p:sp>
          <p:nvSpPr>
            <p:cNvPr id="2" name="矩形 1">
              <a:extLst>
                <a:ext uri="{FF2B5EF4-FFF2-40B4-BE49-F238E27FC236}">
                  <a16:creationId xmlns:a16="http://schemas.microsoft.com/office/drawing/2014/main" xmlns="" id="{7ADDE314-79E3-490B-B7AF-08FA036E1F2C}"/>
                </a:ext>
              </a:extLst>
            </p:cNvPr>
            <p:cNvSpPr/>
            <p:nvPr/>
          </p:nvSpPr>
          <p:spPr>
            <a:xfrm>
              <a:off x="2888973" y="2226365"/>
              <a:ext cx="2756453" cy="1749287"/>
            </a:xfrm>
            <a:prstGeom prst="rect">
              <a:avLst/>
            </a:prstGeom>
            <a:blipFill dpi="0" rotWithShape="1"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 b="-13226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矩形 2">
              <a:extLst>
                <a:ext uri="{FF2B5EF4-FFF2-40B4-BE49-F238E27FC236}">
                  <a16:creationId xmlns:a16="http://schemas.microsoft.com/office/drawing/2014/main" xmlns="" id="{A5B83174-E403-4F94-866C-FB013BC18A00}"/>
                </a:ext>
              </a:extLst>
            </p:cNvPr>
            <p:cNvSpPr/>
            <p:nvPr/>
          </p:nvSpPr>
          <p:spPr>
            <a:xfrm>
              <a:off x="5645426" y="2226365"/>
              <a:ext cx="2756453" cy="1749287"/>
            </a:xfrm>
            <a:prstGeom prst="rect">
              <a:avLst/>
            </a:prstGeom>
            <a:blipFill dpi="0"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 t="-1781" b="-1781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矩形 4">
              <a:extLst>
                <a:ext uri="{FF2B5EF4-FFF2-40B4-BE49-F238E27FC236}">
                  <a16:creationId xmlns:a16="http://schemas.microsoft.com/office/drawing/2014/main" xmlns="" id="{1B9AE53D-641B-4419-AF7D-FDDE07D8A7CC}"/>
                </a:ext>
              </a:extLst>
            </p:cNvPr>
            <p:cNvSpPr/>
            <p:nvPr/>
          </p:nvSpPr>
          <p:spPr>
            <a:xfrm>
              <a:off x="2266121" y="2226365"/>
              <a:ext cx="622852" cy="622852"/>
            </a:xfrm>
            <a:prstGeom prst="rect">
              <a:avLst/>
            </a:prstGeom>
            <a:blipFill dpi="0"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 l="-22798" t="-54033" r="-25000" b="-24651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>
              <a:extLst>
                <a:ext uri="{FF2B5EF4-FFF2-40B4-BE49-F238E27FC236}">
                  <a16:creationId xmlns:a16="http://schemas.microsoft.com/office/drawing/2014/main" xmlns="" id="{DA2A42F3-D1CB-488D-9AC6-2BCF6D4A8369}"/>
                </a:ext>
              </a:extLst>
            </p:cNvPr>
            <p:cNvSpPr/>
            <p:nvPr/>
          </p:nvSpPr>
          <p:spPr>
            <a:xfrm>
              <a:off x="2266121" y="2849217"/>
              <a:ext cx="622852" cy="622852"/>
            </a:xfrm>
            <a:prstGeom prst="rect">
              <a:avLst/>
            </a:prstGeom>
            <a:solidFill>
              <a:srgbClr val="7BC8D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6">
              <a:extLst>
                <a:ext uri="{FF2B5EF4-FFF2-40B4-BE49-F238E27FC236}">
                  <a16:creationId xmlns:a16="http://schemas.microsoft.com/office/drawing/2014/main" xmlns="" id="{8EFC8BA5-C7D3-4314-A3F6-2DCDFC61F803}"/>
                </a:ext>
              </a:extLst>
            </p:cNvPr>
            <p:cNvSpPr/>
            <p:nvPr/>
          </p:nvSpPr>
          <p:spPr>
            <a:xfrm>
              <a:off x="8401879" y="2226365"/>
              <a:ext cx="622852" cy="622852"/>
            </a:xfrm>
            <a:prstGeom prst="rect">
              <a:avLst/>
            </a:prstGeom>
            <a:solidFill>
              <a:srgbClr val="7BC8D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8" name="矩形 7">
              <a:extLst>
                <a:ext uri="{FF2B5EF4-FFF2-40B4-BE49-F238E27FC236}">
                  <a16:creationId xmlns:a16="http://schemas.microsoft.com/office/drawing/2014/main" xmlns="" id="{3D1F073A-6C46-402C-9F3C-9054E28F21CE}"/>
                </a:ext>
              </a:extLst>
            </p:cNvPr>
            <p:cNvSpPr/>
            <p:nvPr/>
          </p:nvSpPr>
          <p:spPr>
            <a:xfrm>
              <a:off x="8401879" y="2849217"/>
              <a:ext cx="622852" cy="62285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矩形 8">
              <a:extLst>
                <a:ext uri="{FF2B5EF4-FFF2-40B4-BE49-F238E27FC236}">
                  <a16:creationId xmlns:a16="http://schemas.microsoft.com/office/drawing/2014/main" xmlns="" id="{3AFEC9F2-3AFD-4383-9D42-A30B5D2C5737}"/>
                </a:ext>
              </a:extLst>
            </p:cNvPr>
            <p:cNvSpPr/>
            <p:nvPr/>
          </p:nvSpPr>
          <p:spPr>
            <a:xfrm>
              <a:off x="2266121" y="1603513"/>
              <a:ext cx="622852" cy="62285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>
              <a:extLst>
                <a:ext uri="{FF2B5EF4-FFF2-40B4-BE49-F238E27FC236}">
                  <a16:creationId xmlns:a16="http://schemas.microsoft.com/office/drawing/2014/main" xmlns="" id="{AEDCC9EB-0B49-41B5-A6F4-2AECC4199690}"/>
                </a:ext>
              </a:extLst>
            </p:cNvPr>
            <p:cNvSpPr/>
            <p:nvPr/>
          </p:nvSpPr>
          <p:spPr>
            <a:xfrm>
              <a:off x="2888973" y="1603513"/>
              <a:ext cx="622852" cy="622852"/>
            </a:xfrm>
            <a:prstGeom prst="rect">
              <a:avLst/>
            </a:prstGeom>
            <a:solidFill>
              <a:srgbClr val="7BC8D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1" name="矩形 10">
              <a:extLst>
                <a:ext uri="{FF2B5EF4-FFF2-40B4-BE49-F238E27FC236}">
                  <a16:creationId xmlns:a16="http://schemas.microsoft.com/office/drawing/2014/main" xmlns="" id="{4CEE7F97-09AE-495E-AC08-1F20B733ED63}"/>
                </a:ext>
              </a:extLst>
            </p:cNvPr>
            <p:cNvSpPr/>
            <p:nvPr/>
          </p:nvSpPr>
          <p:spPr>
            <a:xfrm>
              <a:off x="3511825" y="1603513"/>
              <a:ext cx="622852" cy="62285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>
              <a:extLst>
                <a:ext uri="{FF2B5EF4-FFF2-40B4-BE49-F238E27FC236}">
                  <a16:creationId xmlns:a16="http://schemas.microsoft.com/office/drawing/2014/main" xmlns="" id="{F679B56D-87F5-4CEE-8184-84B098DE380B}"/>
                </a:ext>
              </a:extLst>
            </p:cNvPr>
            <p:cNvSpPr/>
            <p:nvPr/>
          </p:nvSpPr>
          <p:spPr>
            <a:xfrm>
              <a:off x="4088296" y="1603513"/>
              <a:ext cx="622852" cy="622852"/>
            </a:xfrm>
            <a:prstGeom prst="rect">
              <a:avLst/>
            </a:prstGeom>
            <a:solidFill>
              <a:srgbClr val="E1A1D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3" name="矩形 12">
              <a:extLst>
                <a:ext uri="{FF2B5EF4-FFF2-40B4-BE49-F238E27FC236}">
                  <a16:creationId xmlns:a16="http://schemas.microsoft.com/office/drawing/2014/main" xmlns="" id="{9A924974-CCBF-4C04-A651-364EEADD7782}"/>
                </a:ext>
              </a:extLst>
            </p:cNvPr>
            <p:cNvSpPr/>
            <p:nvPr/>
          </p:nvSpPr>
          <p:spPr>
            <a:xfrm>
              <a:off x="6579704" y="1603513"/>
              <a:ext cx="622852" cy="622852"/>
            </a:xfrm>
            <a:prstGeom prst="rect">
              <a:avLst/>
            </a:prstGeom>
            <a:solidFill>
              <a:srgbClr val="7BC8D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矩形 13">
              <a:extLst>
                <a:ext uri="{FF2B5EF4-FFF2-40B4-BE49-F238E27FC236}">
                  <a16:creationId xmlns:a16="http://schemas.microsoft.com/office/drawing/2014/main" xmlns="" id="{2FF3832F-2149-47DA-9687-B478FC0A3B56}"/>
                </a:ext>
              </a:extLst>
            </p:cNvPr>
            <p:cNvSpPr/>
            <p:nvPr/>
          </p:nvSpPr>
          <p:spPr>
            <a:xfrm>
              <a:off x="7202556" y="1603513"/>
              <a:ext cx="622852" cy="622852"/>
            </a:xfrm>
            <a:prstGeom prst="rect">
              <a:avLst/>
            </a:prstGeom>
            <a:blipFill dpi="0"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 l="-84308" t="-100000" r="-33600" b="-126862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矩形 14">
              <a:extLst>
                <a:ext uri="{FF2B5EF4-FFF2-40B4-BE49-F238E27FC236}">
                  <a16:creationId xmlns:a16="http://schemas.microsoft.com/office/drawing/2014/main" xmlns="" id="{ECF6B5B1-3552-4365-A626-20B58D6DDEE9}"/>
                </a:ext>
              </a:extLst>
            </p:cNvPr>
            <p:cNvSpPr/>
            <p:nvPr/>
          </p:nvSpPr>
          <p:spPr>
            <a:xfrm>
              <a:off x="7825408" y="1603513"/>
              <a:ext cx="622852" cy="62285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 15">
              <a:extLst>
                <a:ext uri="{FF2B5EF4-FFF2-40B4-BE49-F238E27FC236}">
                  <a16:creationId xmlns:a16="http://schemas.microsoft.com/office/drawing/2014/main" xmlns="" id="{FAFA3D84-903E-4519-8F1E-E954F88E83B7}"/>
                </a:ext>
              </a:extLst>
            </p:cNvPr>
            <p:cNvSpPr/>
            <p:nvPr/>
          </p:nvSpPr>
          <p:spPr>
            <a:xfrm>
              <a:off x="8401879" y="1603513"/>
              <a:ext cx="622852" cy="622852"/>
            </a:xfrm>
            <a:prstGeom prst="rect">
              <a:avLst/>
            </a:prstGeom>
            <a:solidFill>
              <a:srgbClr val="E1A1D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矩形 16">
              <a:extLst>
                <a:ext uri="{FF2B5EF4-FFF2-40B4-BE49-F238E27FC236}">
                  <a16:creationId xmlns:a16="http://schemas.microsoft.com/office/drawing/2014/main" xmlns="" id="{FB21471F-9A0E-44AB-BCDA-7C342FE3BE29}"/>
                </a:ext>
              </a:extLst>
            </p:cNvPr>
            <p:cNvSpPr/>
            <p:nvPr/>
          </p:nvSpPr>
          <p:spPr>
            <a:xfrm>
              <a:off x="2888973" y="980661"/>
              <a:ext cx="622852" cy="62285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矩形 17">
              <a:extLst>
                <a:ext uri="{FF2B5EF4-FFF2-40B4-BE49-F238E27FC236}">
                  <a16:creationId xmlns:a16="http://schemas.microsoft.com/office/drawing/2014/main" xmlns="" id="{2EB794F6-9867-4429-ABD3-EA8C98F1BCFA}"/>
                </a:ext>
              </a:extLst>
            </p:cNvPr>
            <p:cNvSpPr/>
            <p:nvPr/>
          </p:nvSpPr>
          <p:spPr>
            <a:xfrm>
              <a:off x="3511825" y="980661"/>
              <a:ext cx="622852" cy="622852"/>
            </a:xfrm>
            <a:prstGeom prst="rect">
              <a:avLst/>
            </a:prstGeom>
            <a:blipFill dpi="0" rotWithShape="1"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 l="-70833" t="-24468" r="-129167" b="-75532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>
              <a:extLst>
                <a:ext uri="{FF2B5EF4-FFF2-40B4-BE49-F238E27FC236}">
                  <a16:creationId xmlns:a16="http://schemas.microsoft.com/office/drawing/2014/main" xmlns="" id="{17CC55EF-2B9A-4EC2-91B7-50D2AECD8BB1}"/>
                </a:ext>
              </a:extLst>
            </p:cNvPr>
            <p:cNvSpPr/>
            <p:nvPr/>
          </p:nvSpPr>
          <p:spPr>
            <a:xfrm>
              <a:off x="7202556" y="980661"/>
              <a:ext cx="622852" cy="62285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>
              <a:extLst>
                <a:ext uri="{FF2B5EF4-FFF2-40B4-BE49-F238E27FC236}">
                  <a16:creationId xmlns:a16="http://schemas.microsoft.com/office/drawing/2014/main" xmlns="" id="{AEA9AC4E-973F-44AC-BF6A-FFBE07E8D25E}"/>
                </a:ext>
              </a:extLst>
            </p:cNvPr>
            <p:cNvSpPr/>
            <p:nvPr/>
          </p:nvSpPr>
          <p:spPr>
            <a:xfrm>
              <a:off x="7825408" y="980661"/>
              <a:ext cx="622852" cy="622852"/>
            </a:xfrm>
            <a:prstGeom prst="rect">
              <a:avLst/>
            </a:prstGeom>
            <a:solidFill>
              <a:srgbClr val="7BC8D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矩形 22">
              <a:extLst>
                <a:ext uri="{FF2B5EF4-FFF2-40B4-BE49-F238E27FC236}">
                  <a16:creationId xmlns:a16="http://schemas.microsoft.com/office/drawing/2014/main" xmlns="" id="{B0CF95F8-8B68-417D-BD79-FF2CA8AF615E}"/>
                </a:ext>
              </a:extLst>
            </p:cNvPr>
            <p:cNvSpPr/>
            <p:nvPr/>
          </p:nvSpPr>
          <p:spPr>
            <a:xfrm>
              <a:off x="3200399" y="3975652"/>
              <a:ext cx="622852" cy="622852"/>
            </a:xfrm>
            <a:prstGeom prst="rect">
              <a:avLst/>
            </a:prstGeom>
            <a:solidFill>
              <a:srgbClr val="E1A1D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4" name="矩形 23">
              <a:extLst>
                <a:ext uri="{FF2B5EF4-FFF2-40B4-BE49-F238E27FC236}">
                  <a16:creationId xmlns:a16="http://schemas.microsoft.com/office/drawing/2014/main" xmlns="" id="{4E51DFCA-746F-4E61-AE39-A776C47ED909}"/>
                </a:ext>
              </a:extLst>
            </p:cNvPr>
            <p:cNvSpPr/>
            <p:nvPr/>
          </p:nvSpPr>
          <p:spPr>
            <a:xfrm>
              <a:off x="3823251" y="3975652"/>
              <a:ext cx="622852" cy="622852"/>
            </a:xfrm>
            <a:prstGeom prst="rect">
              <a:avLst/>
            </a:prstGeom>
            <a:blipFill dpi="0" rotWithShape="1"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 l="-25059" r="-25059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矩形 24">
              <a:extLst>
                <a:ext uri="{FF2B5EF4-FFF2-40B4-BE49-F238E27FC236}">
                  <a16:creationId xmlns:a16="http://schemas.microsoft.com/office/drawing/2014/main" xmlns="" id="{5007915F-1D63-4C74-9745-0FA0AB0A25AD}"/>
                </a:ext>
              </a:extLst>
            </p:cNvPr>
            <p:cNvSpPr/>
            <p:nvPr/>
          </p:nvSpPr>
          <p:spPr>
            <a:xfrm>
              <a:off x="6891130" y="3975652"/>
              <a:ext cx="622852" cy="622852"/>
            </a:xfrm>
            <a:prstGeom prst="rect">
              <a:avLst/>
            </a:prstGeom>
            <a:solidFill>
              <a:srgbClr val="7BC8D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矩形 25">
              <a:extLst>
                <a:ext uri="{FF2B5EF4-FFF2-40B4-BE49-F238E27FC236}">
                  <a16:creationId xmlns:a16="http://schemas.microsoft.com/office/drawing/2014/main" xmlns="" id="{BFCAD21D-3749-4B1F-A9A8-5406B8114E80}"/>
                </a:ext>
              </a:extLst>
            </p:cNvPr>
            <p:cNvSpPr/>
            <p:nvPr/>
          </p:nvSpPr>
          <p:spPr>
            <a:xfrm>
              <a:off x="7513982" y="3975652"/>
              <a:ext cx="622852" cy="62285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矩形 26">
              <a:extLst>
                <a:ext uri="{FF2B5EF4-FFF2-40B4-BE49-F238E27FC236}">
                  <a16:creationId xmlns:a16="http://schemas.microsoft.com/office/drawing/2014/main" xmlns="" id="{DD914DB0-D6BC-4E1C-AA6E-F620D8E74D28}"/>
                </a:ext>
              </a:extLst>
            </p:cNvPr>
            <p:cNvSpPr/>
            <p:nvPr/>
          </p:nvSpPr>
          <p:spPr>
            <a:xfrm>
              <a:off x="4446102" y="3975651"/>
              <a:ext cx="2445027" cy="2054088"/>
            </a:xfrm>
            <a:prstGeom prst="rect">
              <a:avLst/>
            </a:prstGeom>
            <a:blipFill dpi="0" rotWithShape="1"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 l="-31842" t="-74032" r="-6368" b="-72742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矩形 27">
              <a:extLst>
                <a:ext uri="{FF2B5EF4-FFF2-40B4-BE49-F238E27FC236}">
                  <a16:creationId xmlns:a16="http://schemas.microsoft.com/office/drawing/2014/main" xmlns="" id="{519EAFA6-BC0E-4CD1-A89D-EF73F1F64C2B}"/>
                </a:ext>
              </a:extLst>
            </p:cNvPr>
            <p:cNvSpPr/>
            <p:nvPr/>
          </p:nvSpPr>
          <p:spPr>
            <a:xfrm>
              <a:off x="3823251" y="4598504"/>
              <a:ext cx="622852" cy="622852"/>
            </a:xfrm>
            <a:prstGeom prst="rect">
              <a:avLst/>
            </a:prstGeom>
            <a:solidFill>
              <a:srgbClr val="7BC8D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矩形 30">
              <a:extLst>
                <a:ext uri="{FF2B5EF4-FFF2-40B4-BE49-F238E27FC236}">
                  <a16:creationId xmlns:a16="http://schemas.microsoft.com/office/drawing/2014/main" xmlns="" id="{560E088F-DE06-4E40-B888-CEAC423EB2E1}"/>
                </a:ext>
              </a:extLst>
            </p:cNvPr>
            <p:cNvSpPr/>
            <p:nvPr/>
          </p:nvSpPr>
          <p:spPr>
            <a:xfrm>
              <a:off x="6891130" y="4572001"/>
              <a:ext cx="622852" cy="622852"/>
            </a:xfrm>
            <a:prstGeom prst="rect">
              <a:avLst/>
            </a:prstGeom>
            <a:blipFill dpi="0" rotWithShape="1">
              <a:blip r:embed="rId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 l="-96276" t="-127913" r="-46276" b="-136423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矩形 31">
              <a:extLst>
                <a:ext uri="{FF2B5EF4-FFF2-40B4-BE49-F238E27FC236}">
                  <a16:creationId xmlns:a16="http://schemas.microsoft.com/office/drawing/2014/main" xmlns="" id="{B61CF1DB-3AA1-4C97-86D5-A519D13093C1}"/>
                </a:ext>
              </a:extLst>
            </p:cNvPr>
            <p:cNvSpPr/>
            <p:nvPr/>
          </p:nvSpPr>
          <p:spPr>
            <a:xfrm>
              <a:off x="5159509" y="6029739"/>
              <a:ext cx="1018211" cy="62285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35" name="图片 34">
            <a:extLst>
              <a:ext uri="{FF2B5EF4-FFF2-40B4-BE49-F238E27FC236}">
                <a16:creationId xmlns:a16="http://schemas.microsoft.com/office/drawing/2014/main" xmlns="" id="{AE85CEF8-36F1-4D50-B1A7-7DA322A34043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53387" y="1763919"/>
            <a:ext cx="1093304" cy="1093304"/>
          </a:xfrm>
          <a:prstGeom prst="rect">
            <a:avLst/>
          </a:prstGeom>
        </p:spPr>
      </p:pic>
      <p:sp>
        <p:nvSpPr>
          <p:cNvPr id="36" name="矩形: 圆角 35">
            <a:extLst>
              <a:ext uri="{FF2B5EF4-FFF2-40B4-BE49-F238E27FC236}">
                <a16:creationId xmlns:a16="http://schemas.microsoft.com/office/drawing/2014/main" xmlns="" id="{892AA24B-7E11-4942-A45F-319E5571D2CC}"/>
              </a:ext>
            </a:extLst>
          </p:cNvPr>
          <p:cNvSpPr/>
          <p:nvPr/>
        </p:nvSpPr>
        <p:spPr>
          <a:xfrm>
            <a:off x="7907682" y="1763919"/>
            <a:ext cx="3623918" cy="3723585"/>
          </a:xfrm>
          <a:prstGeom prst="roundRect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xmlns="" id="{B999598A-A17C-4E09-A87E-A9C02B667EBC}"/>
              </a:ext>
            </a:extLst>
          </p:cNvPr>
          <p:cNvSpPr txBox="1"/>
          <p:nvPr/>
        </p:nvSpPr>
        <p:spPr>
          <a:xfrm>
            <a:off x="8484154" y="2537791"/>
            <a:ext cx="283210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方正准俊黑简体" panose="02000000000000000000" pitchFamily="2" charset="-122"/>
                <a:ea typeface="方正准俊黑简体" panose="02000000000000000000" pitchFamily="2" charset="-122"/>
              </a:rPr>
              <a:t>孩子，你知道吗</a:t>
            </a:r>
            <a:r>
              <a:rPr lang="en-US" altLang="zh-CN" sz="1600" dirty="0">
                <a:solidFill>
                  <a:schemeClr val="bg1"/>
                </a:solidFill>
                <a:latin typeface="方正准俊黑简体" panose="02000000000000000000" pitchFamily="2" charset="-122"/>
                <a:ea typeface="方正准俊黑简体" panose="02000000000000000000" pitchFamily="2" charset="-122"/>
              </a:rPr>
              <a:t>?</a:t>
            </a:r>
            <a:r>
              <a:rPr lang="zh-CN" altLang="en-US" sz="1600" dirty="0">
                <a:solidFill>
                  <a:schemeClr val="bg1"/>
                </a:solidFill>
                <a:latin typeface="方正准俊黑简体" panose="02000000000000000000" pitchFamily="2" charset="-122"/>
                <a:ea typeface="方正准俊黑简体" panose="02000000000000000000" pitchFamily="2" charset="-122"/>
              </a:rPr>
              <a:t>当你出生的那一刹那，妈妈就感到是世界上最幸福的人</a:t>
            </a:r>
            <a:r>
              <a:rPr lang="en-US" altLang="zh-CN" sz="1600" dirty="0">
                <a:solidFill>
                  <a:schemeClr val="bg1"/>
                </a:solidFill>
                <a:latin typeface="方正准俊黑简体" panose="02000000000000000000" pitchFamily="2" charset="-122"/>
                <a:ea typeface="方正准俊黑简体" panose="02000000000000000000" pitchFamily="2" charset="-122"/>
              </a:rPr>
              <a:t>!</a:t>
            </a:r>
            <a:r>
              <a:rPr lang="zh-CN" altLang="en-US" sz="1600" dirty="0">
                <a:solidFill>
                  <a:schemeClr val="bg1"/>
                </a:solidFill>
                <a:latin typeface="方正准俊黑简体" panose="02000000000000000000" pitchFamily="2" charset="-122"/>
                <a:ea typeface="方正准俊黑简体" panose="02000000000000000000" pitchFamily="2" charset="-122"/>
              </a:rPr>
              <a:t>祝宝宝快乐的成长，宝宝</a:t>
            </a:r>
            <a:r>
              <a:rPr lang="en-US" altLang="zh-CN" sz="1600" dirty="0">
                <a:solidFill>
                  <a:schemeClr val="bg1"/>
                </a:solidFill>
                <a:latin typeface="方正准俊黑简体" panose="02000000000000000000" pitchFamily="2" charset="-122"/>
                <a:ea typeface="方正准俊黑简体" panose="02000000000000000000" pitchFamily="2" charset="-122"/>
              </a:rPr>
              <a:t>,</a:t>
            </a:r>
            <a:r>
              <a:rPr lang="zh-CN" altLang="en-US" sz="1600" dirty="0">
                <a:solidFill>
                  <a:schemeClr val="bg1"/>
                </a:solidFill>
                <a:latin typeface="方正准俊黑简体" panose="02000000000000000000" pitchFamily="2" charset="-122"/>
                <a:ea typeface="方正准俊黑简体" panose="02000000000000000000" pitchFamily="2" charset="-122"/>
              </a:rPr>
              <a:t>无论你以后做什么</a:t>
            </a:r>
            <a:r>
              <a:rPr lang="en-US" altLang="zh-CN" sz="1600" dirty="0">
                <a:solidFill>
                  <a:schemeClr val="bg1"/>
                </a:solidFill>
                <a:latin typeface="方正准俊黑简体" panose="02000000000000000000" pitchFamily="2" charset="-122"/>
                <a:ea typeface="方正准俊黑简体" panose="02000000000000000000" pitchFamily="2" charset="-122"/>
              </a:rPr>
              <a:t>,</a:t>
            </a:r>
            <a:r>
              <a:rPr lang="zh-CN" altLang="en-US" sz="1600" dirty="0">
                <a:solidFill>
                  <a:schemeClr val="bg1"/>
                </a:solidFill>
                <a:latin typeface="方正准俊黑简体" panose="02000000000000000000" pitchFamily="2" charset="-122"/>
                <a:ea typeface="方正准俊黑简体" panose="02000000000000000000" pitchFamily="2" charset="-122"/>
              </a:rPr>
              <a:t>只要尽力就好</a:t>
            </a:r>
            <a:r>
              <a:rPr lang="en-US" altLang="zh-CN" sz="1600" dirty="0">
                <a:solidFill>
                  <a:schemeClr val="bg1"/>
                </a:solidFill>
                <a:latin typeface="方正准俊黑简体" panose="02000000000000000000" pitchFamily="2" charset="-122"/>
                <a:ea typeface="方正准俊黑简体" panose="02000000000000000000" pitchFamily="2" charset="-122"/>
              </a:rPr>
              <a:t>,</a:t>
            </a:r>
            <a:r>
              <a:rPr lang="zh-CN" altLang="en-US" sz="1600" dirty="0">
                <a:solidFill>
                  <a:schemeClr val="bg1"/>
                </a:solidFill>
                <a:latin typeface="方正准俊黑简体" panose="02000000000000000000" pitchFamily="2" charset="-122"/>
                <a:ea typeface="方正准俊黑简体" panose="02000000000000000000" pitchFamily="2" charset="-122"/>
              </a:rPr>
              <a:t>妈妈决定不会强行要求你达到我怎样的期望和目标</a:t>
            </a:r>
            <a:r>
              <a:rPr lang="en-US" altLang="zh-CN" sz="1600" dirty="0">
                <a:solidFill>
                  <a:schemeClr val="bg1"/>
                </a:solidFill>
                <a:latin typeface="方正准俊黑简体" panose="02000000000000000000" pitchFamily="2" charset="-122"/>
                <a:ea typeface="方正准俊黑简体" panose="02000000000000000000" pitchFamily="2" charset="-122"/>
              </a:rPr>
              <a:t>,</a:t>
            </a:r>
            <a:r>
              <a:rPr lang="zh-CN" altLang="en-US" sz="1600" dirty="0">
                <a:solidFill>
                  <a:schemeClr val="bg1"/>
                </a:solidFill>
                <a:latin typeface="方正准俊黑简体" panose="02000000000000000000" pitchFamily="2" charset="-122"/>
                <a:ea typeface="方正准俊黑简体" panose="02000000000000000000" pitchFamily="2" charset="-122"/>
              </a:rPr>
              <a:t>一切顺其自然。亲爱的宝宝</a:t>
            </a:r>
            <a:r>
              <a:rPr lang="en-US" altLang="zh-CN" sz="1600" dirty="0">
                <a:solidFill>
                  <a:schemeClr val="bg1"/>
                </a:solidFill>
                <a:latin typeface="方正准俊黑简体" panose="02000000000000000000" pitchFamily="2" charset="-122"/>
                <a:ea typeface="方正准俊黑简体" panose="02000000000000000000" pitchFamily="2" charset="-122"/>
              </a:rPr>
              <a:t>!</a:t>
            </a:r>
            <a:r>
              <a:rPr lang="zh-CN" altLang="en-US" sz="1600" dirty="0">
                <a:solidFill>
                  <a:schemeClr val="bg1"/>
                </a:solidFill>
                <a:latin typeface="方正准俊黑简体" panose="02000000000000000000" pitchFamily="2" charset="-122"/>
                <a:ea typeface="方正准俊黑简体" panose="02000000000000000000" pitchFamily="2" charset="-122"/>
              </a:rPr>
              <a:t>学会发现你天赋</a:t>
            </a:r>
            <a:r>
              <a:rPr lang="en-US" altLang="zh-CN" sz="1600" dirty="0">
                <a:solidFill>
                  <a:schemeClr val="bg1"/>
                </a:solidFill>
                <a:latin typeface="方正准俊黑简体" panose="02000000000000000000" pitchFamily="2" charset="-122"/>
                <a:ea typeface="方正准俊黑简体" panose="02000000000000000000" pitchFamily="2" charset="-122"/>
              </a:rPr>
              <a:t>,</a:t>
            </a:r>
            <a:r>
              <a:rPr lang="zh-CN" altLang="en-US" sz="1600" dirty="0">
                <a:solidFill>
                  <a:schemeClr val="bg1"/>
                </a:solidFill>
                <a:latin typeface="方正准俊黑简体" panose="02000000000000000000" pitchFamily="2" charset="-122"/>
                <a:ea typeface="方正准俊黑简体" panose="02000000000000000000" pitchFamily="2" charset="-122"/>
              </a:rPr>
              <a:t>然后快乐的生活</a:t>
            </a:r>
            <a:r>
              <a:rPr lang="en-US" altLang="zh-CN" sz="1600" dirty="0">
                <a:solidFill>
                  <a:schemeClr val="bg1"/>
                </a:solidFill>
                <a:latin typeface="方正准俊黑简体" panose="02000000000000000000" pitchFamily="2" charset="-122"/>
                <a:ea typeface="方正准俊黑简体" panose="02000000000000000000" pitchFamily="2" charset="-122"/>
              </a:rPr>
              <a:t>!</a:t>
            </a:r>
          </a:p>
          <a:p>
            <a:endParaRPr lang="zh-CN" altLang="en-US" sz="1600" dirty="0">
              <a:solidFill>
                <a:schemeClr val="bg1"/>
              </a:solidFill>
              <a:latin typeface="方正准俊黑简体" panose="02000000000000000000" pitchFamily="2" charset="-122"/>
              <a:ea typeface="方正准俊黑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227846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圆角 1">
            <a:extLst>
              <a:ext uri="{FF2B5EF4-FFF2-40B4-BE49-F238E27FC236}">
                <a16:creationId xmlns:a16="http://schemas.microsoft.com/office/drawing/2014/main" xmlns="" id="{2D420F58-119D-4C99-91AF-CC0724C16210}"/>
              </a:ext>
            </a:extLst>
          </p:cNvPr>
          <p:cNvSpPr/>
          <p:nvPr/>
        </p:nvSpPr>
        <p:spPr>
          <a:xfrm>
            <a:off x="-1714501" y="977900"/>
            <a:ext cx="8494714" cy="5651500"/>
          </a:xfrm>
          <a:prstGeom prst="roundRect">
            <a:avLst>
              <a:gd name="adj" fmla="val 44382"/>
            </a:avLst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20183" t="-103" r="-20183" b="-103"/>
            </a:stretch>
          </a:blipFill>
          <a:ln w="38100">
            <a:solidFill>
              <a:schemeClr val="bg1"/>
            </a:solidFill>
          </a:ln>
          <a:effectLst>
            <a:outerShdw blurRad="762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: 圆角 3">
            <a:extLst>
              <a:ext uri="{FF2B5EF4-FFF2-40B4-BE49-F238E27FC236}">
                <a16:creationId xmlns:a16="http://schemas.microsoft.com/office/drawing/2014/main" xmlns="" id="{985726AD-6A1B-4330-8750-D066713E9AD2}"/>
              </a:ext>
            </a:extLst>
          </p:cNvPr>
          <p:cNvSpPr/>
          <p:nvPr/>
        </p:nvSpPr>
        <p:spPr>
          <a:xfrm>
            <a:off x="7454900" y="1763919"/>
            <a:ext cx="4076700" cy="3723585"/>
          </a:xfrm>
          <a:prstGeom prst="roundRect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47B1C275-D8B9-4B8B-AB12-9E412D284F36}"/>
              </a:ext>
            </a:extLst>
          </p:cNvPr>
          <p:cNvSpPr txBox="1"/>
          <p:nvPr/>
        </p:nvSpPr>
        <p:spPr>
          <a:xfrm>
            <a:off x="7759700" y="2772598"/>
            <a:ext cx="3556554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方正准俊黑简体" panose="02000000000000000000" pitchFamily="2" charset="-122"/>
                <a:ea typeface="方正准俊黑简体" panose="02000000000000000000" pitchFamily="2" charset="-122"/>
              </a:rPr>
              <a:t>孩子，你知道吗</a:t>
            </a:r>
            <a:r>
              <a:rPr lang="en-US" altLang="zh-CN" sz="1600" dirty="0">
                <a:solidFill>
                  <a:schemeClr val="bg1"/>
                </a:solidFill>
                <a:latin typeface="方正准俊黑简体" panose="02000000000000000000" pitchFamily="2" charset="-122"/>
                <a:ea typeface="方正准俊黑简体" panose="02000000000000000000" pitchFamily="2" charset="-122"/>
              </a:rPr>
              <a:t>?</a:t>
            </a:r>
            <a:r>
              <a:rPr lang="zh-CN" altLang="en-US" sz="1600" dirty="0">
                <a:solidFill>
                  <a:schemeClr val="bg1"/>
                </a:solidFill>
                <a:latin typeface="方正准俊黑简体" panose="02000000000000000000" pitchFamily="2" charset="-122"/>
                <a:ea typeface="方正准俊黑简体" panose="02000000000000000000" pitchFamily="2" charset="-122"/>
              </a:rPr>
              <a:t>当你出生的那一刹那，妈妈就感到是世界上最幸福的人</a:t>
            </a:r>
            <a:r>
              <a:rPr lang="en-US" altLang="zh-CN" sz="1600" dirty="0">
                <a:solidFill>
                  <a:schemeClr val="bg1"/>
                </a:solidFill>
                <a:latin typeface="方正准俊黑简体" panose="02000000000000000000" pitchFamily="2" charset="-122"/>
                <a:ea typeface="方正准俊黑简体" panose="02000000000000000000" pitchFamily="2" charset="-122"/>
              </a:rPr>
              <a:t>!</a:t>
            </a:r>
            <a:r>
              <a:rPr lang="zh-CN" altLang="en-US" sz="1600" dirty="0">
                <a:solidFill>
                  <a:schemeClr val="bg1"/>
                </a:solidFill>
                <a:latin typeface="方正准俊黑简体" panose="02000000000000000000" pitchFamily="2" charset="-122"/>
                <a:ea typeface="方正准俊黑简体" panose="02000000000000000000" pitchFamily="2" charset="-122"/>
              </a:rPr>
              <a:t>祝宝宝快乐的成长，宝宝</a:t>
            </a:r>
            <a:r>
              <a:rPr lang="en-US" altLang="zh-CN" sz="1600" dirty="0">
                <a:solidFill>
                  <a:schemeClr val="bg1"/>
                </a:solidFill>
                <a:latin typeface="方正准俊黑简体" panose="02000000000000000000" pitchFamily="2" charset="-122"/>
                <a:ea typeface="方正准俊黑简体" panose="02000000000000000000" pitchFamily="2" charset="-122"/>
              </a:rPr>
              <a:t>,</a:t>
            </a:r>
            <a:r>
              <a:rPr lang="zh-CN" altLang="en-US" sz="1600" dirty="0">
                <a:solidFill>
                  <a:schemeClr val="bg1"/>
                </a:solidFill>
                <a:latin typeface="方正准俊黑简体" panose="02000000000000000000" pitchFamily="2" charset="-122"/>
                <a:ea typeface="方正准俊黑简体" panose="02000000000000000000" pitchFamily="2" charset="-122"/>
              </a:rPr>
              <a:t>无论你以后做什么</a:t>
            </a:r>
            <a:r>
              <a:rPr lang="en-US" altLang="zh-CN" sz="1600" dirty="0">
                <a:solidFill>
                  <a:schemeClr val="bg1"/>
                </a:solidFill>
                <a:latin typeface="方正准俊黑简体" panose="02000000000000000000" pitchFamily="2" charset="-122"/>
                <a:ea typeface="方正准俊黑简体" panose="02000000000000000000" pitchFamily="2" charset="-122"/>
              </a:rPr>
              <a:t>,</a:t>
            </a:r>
            <a:r>
              <a:rPr lang="zh-CN" altLang="en-US" sz="1600" dirty="0">
                <a:solidFill>
                  <a:schemeClr val="bg1"/>
                </a:solidFill>
                <a:latin typeface="方正准俊黑简体" panose="02000000000000000000" pitchFamily="2" charset="-122"/>
                <a:ea typeface="方正准俊黑简体" panose="02000000000000000000" pitchFamily="2" charset="-122"/>
              </a:rPr>
              <a:t>只要尽力就好</a:t>
            </a:r>
            <a:r>
              <a:rPr lang="en-US" altLang="zh-CN" sz="1600" dirty="0">
                <a:solidFill>
                  <a:schemeClr val="bg1"/>
                </a:solidFill>
                <a:latin typeface="方正准俊黑简体" panose="02000000000000000000" pitchFamily="2" charset="-122"/>
                <a:ea typeface="方正准俊黑简体" panose="02000000000000000000" pitchFamily="2" charset="-122"/>
              </a:rPr>
              <a:t>,</a:t>
            </a:r>
            <a:r>
              <a:rPr lang="zh-CN" altLang="en-US" sz="1600" dirty="0">
                <a:solidFill>
                  <a:schemeClr val="bg1"/>
                </a:solidFill>
                <a:latin typeface="方正准俊黑简体" panose="02000000000000000000" pitchFamily="2" charset="-122"/>
                <a:ea typeface="方正准俊黑简体" panose="02000000000000000000" pitchFamily="2" charset="-122"/>
              </a:rPr>
              <a:t>妈妈决定不会强行要求你达到我怎样的期望和目标</a:t>
            </a:r>
            <a:r>
              <a:rPr lang="en-US" altLang="zh-CN" sz="1600" dirty="0">
                <a:solidFill>
                  <a:schemeClr val="bg1"/>
                </a:solidFill>
                <a:latin typeface="方正准俊黑简体" panose="02000000000000000000" pitchFamily="2" charset="-122"/>
                <a:ea typeface="方正准俊黑简体" panose="02000000000000000000" pitchFamily="2" charset="-122"/>
              </a:rPr>
              <a:t>,</a:t>
            </a:r>
            <a:r>
              <a:rPr lang="zh-CN" altLang="en-US" sz="1600" dirty="0">
                <a:solidFill>
                  <a:schemeClr val="bg1"/>
                </a:solidFill>
                <a:latin typeface="方正准俊黑简体" panose="02000000000000000000" pitchFamily="2" charset="-122"/>
                <a:ea typeface="方正准俊黑简体" panose="02000000000000000000" pitchFamily="2" charset="-122"/>
              </a:rPr>
              <a:t>一切顺其自然。亲爱的宝宝</a:t>
            </a:r>
            <a:r>
              <a:rPr lang="en-US" altLang="zh-CN" sz="1600" dirty="0">
                <a:solidFill>
                  <a:schemeClr val="bg1"/>
                </a:solidFill>
                <a:latin typeface="方正准俊黑简体" panose="02000000000000000000" pitchFamily="2" charset="-122"/>
                <a:ea typeface="方正准俊黑简体" panose="02000000000000000000" pitchFamily="2" charset="-122"/>
              </a:rPr>
              <a:t>!</a:t>
            </a:r>
            <a:r>
              <a:rPr lang="zh-CN" altLang="en-US" sz="1600" dirty="0">
                <a:solidFill>
                  <a:schemeClr val="bg1"/>
                </a:solidFill>
                <a:latin typeface="方正准俊黑简体" panose="02000000000000000000" pitchFamily="2" charset="-122"/>
                <a:ea typeface="方正准俊黑简体" panose="02000000000000000000" pitchFamily="2" charset="-122"/>
              </a:rPr>
              <a:t>学会发现你天赋</a:t>
            </a:r>
            <a:r>
              <a:rPr lang="en-US" altLang="zh-CN" sz="1600" dirty="0">
                <a:solidFill>
                  <a:schemeClr val="bg1"/>
                </a:solidFill>
                <a:latin typeface="方正准俊黑简体" panose="02000000000000000000" pitchFamily="2" charset="-122"/>
                <a:ea typeface="方正准俊黑简体" panose="02000000000000000000" pitchFamily="2" charset="-122"/>
              </a:rPr>
              <a:t>,</a:t>
            </a:r>
            <a:r>
              <a:rPr lang="zh-CN" altLang="en-US" sz="1600" dirty="0">
                <a:solidFill>
                  <a:schemeClr val="bg1"/>
                </a:solidFill>
                <a:latin typeface="方正准俊黑简体" panose="02000000000000000000" pitchFamily="2" charset="-122"/>
                <a:ea typeface="方正准俊黑简体" panose="02000000000000000000" pitchFamily="2" charset="-122"/>
              </a:rPr>
              <a:t>然后快乐的生活</a:t>
            </a:r>
            <a:r>
              <a:rPr lang="en-US" altLang="zh-CN" sz="1600" dirty="0">
                <a:solidFill>
                  <a:schemeClr val="bg1"/>
                </a:solidFill>
                <a:latin typeface="方正准俊黑简体" panose="02000000000000000000" pitchFamily="2" charset="-122"/>
                <a:ea typeface="方正准俊黑简体" panose="02000000000000000000" pitchFamily="2" charset="-122"/>
              </a:rPr>
              <a:t>!</a:t>
            </a:r>
          </a:p>
          <a:p>
            <a:endParaRPr lang="zh-CN" altLang="en-US" sz="1600" dirty="0">
              <a:solidFill>
                <a:schemeClr val="bg1"/>
              </a:solidFill>
              <a:latin typeface="方正准俊黑简体" panose="02000000000000000000" pitchFamily="2" charset="-122"/>
              <a:ea typeface="方正准俊黑简体" panose="02000000000000000000" pitchFamily="2" charset="-122"/>
            </a:endParaRP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E2E956D0-01B1-42B8-AEDC-AF81D27C2CF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45387" y="1906442"/>
            <a:ext cx="895727" cy="6186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31096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F8CF3471-0027-4EA0-92A0-C5486832D43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74" y="5335104"/>
            <a:ext cx="1008372" cy="1522896"/>
          </a:xfrm>
          <a:prstGeom prst="rect">
            <a:avLst/>
          </a:prstGeom>
          <a:effectLst>
            <a:outerShdw blurRad="152400" dist="38100" dir="2700000" sx="105000" sy="105000" algn="tl" rotWithShape="0">
              <a:prstClr val="black">
                <a:alpha val="27000"/>
              </a:prstClr>
            </a:outerShdw>
          </a:effectLst>
        </p:spPr>
      </p:pic>
      <p:sp>
        <p:nvSpPr>
          <p:cNvPr id="4" name="椭圆 3">
            <a:extLst>
              <a:ext uri="{FF2B5EF4-FFF2-40B4-BE49-F238E27FC236}">
                <a16:creationId xmlns:a16="http://schemas.microsoft.com/office/drawing/2014/main" xmlns="" id="{E09FAA35-8018-4912-84E9-986011C64AE0}"/>
              </a:ext>
            </a:extLst>
          </p:cNvPr>
          <p:cNvSpPr/>
          <p:nvPr/>
        </p:nvSpPr>
        <p:spPr>
          <a:xfrm>
            <a:off x="6221394" y="685800"/>
            <a:ext cx="5486400" cy="5486400"/>
          </a:xfrm>
          <a:prstGeom prst="ellipse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t="-10449" b="-10449"/>
            </a:stretch>
          </a:blipFill>
          <a:ln w="57150">
            <a:solidFill>
              <a:schemeClr val="bg1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: 圆角 4">
            <a:extLst>
              <a:ext uri="{FF2B5EF4-FFF2-40B4-BE49-F238E27FC236}">
                <a16:creationId xmlns:a16="http://schemas.microsoft.com/office/drawing/2014/main" xmlns="" id="{3DB0CA3A-AC87-40F4-9F95-B407511058E5}"/>
              </a:ext>
            </a:extLst>
          </p:cNvPr>
          <p:cNvSpPr/>
          <p:nvPr/>
        </p:nvSpPr>
        <p:spPr>
          <a:xfrm>
            <a:off x="1859054" y="1763919"/>
            <a:ext cx="3259046" cy="3723585"/>
          </a:xfrm>
          <a:prstGeom prst="roundRect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AF5A4946-DD9B-4ED1-B5A7-AAE799B11D38}"/>
              </a:ext>
            </a:extLst>
          </p:cNvPr>
          <p:cNvSpPr txBox="1"/>
          <p:nvPr/>
        </p:nvSpPr>
        <p:spPr>
          <a:xfrm>
            <a:off x="2221004" y="2772598"/>
            <a:ext cx="2535146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方正准俊黑简体" panose="02000000000000000000" pitchFamily="2" charset="-122"/>
                <a:ea typeface="方正准俊黑简体" panose="02000000000000000000" pitchFamily="2" charset="-122"/>
              </a:rPr>
              <a:t>孩子，你知道吗</a:t>
            </a:r>
            <a:r>
              <a:rPr lang="en-US" altLang="zh-CN" sz="1600" dirty="0">
                <a:solidFill>
                  <a:schemeClr val="bg1"/>
                </a:solidFill>
                <a:latin typeface="方正准俊黑简体" panose="02000000000000000000" pitchFamily="2" charset="-122"/>
                <a:ea typeface="方正准俊黑简体" panose="02000000000000000000" pitchFamily="2" charset="-122"/>
              </a:rPr>
              <a:t>?</a:t>
            </a:r>
            <a:r>
              <a:rPr lang="zh-CN" altLang="en-US" sz="1600" dirty="0">
                <a:solidFill>
                  <a:schemeClr val="bg1"/>
                </a:solidFill>
                <a:latin typeface="方正准俊黑简体" panose="02000000000000000000" pitchFamily="2" charset="-122"/>
                <a:ea typeface="方正准俊黑简体" panose="02000000000000000000" pitchFamily="2" charset="-122"/>
              </a:rPr>
              <a:t>当你出生的那一刹那，妈妈就感到是世界上最幸福的人</a:t>
            </a:r>
            <a:r>
              <a:rPr lang="en-US" altLang="zh-CN" sz="1600" dirty="0">
                <a:solidFill>
                  <a:schemeClr val="bg1"/>
                </a:solidFill>
                <a:latin typeface="方正准俊黑简体" panose="02000000000000000000" pitchFamily="2" charset="-122"/>
                <a:ea typeface="方正准俊黑简体" panose="02000000000000000000" pitchFamily="2" charset="-122"/>
              </a:rPr>
              <a:t>!</a:t>
            </a:r>
            <a:r>
              <a:rPr lang="zh-CN" altLang="en-US" sz="1600" dirty="0">
                <a:solidFill>
                  <a:schemeClr val="bg1"/>
                </a:solidFill>
                <a:latin typeface="方正准俊黑简体" panose="02000000000000000000" pitchFamily="2" charset="-122"/>
                <a:ea typeface="方正准俊黑简体" panose="02000000000000000000" pitchFamily="2" charset="-122"/>
              </a:rPr>
              <a:t>祝宝宝快乐的成长，宝宝</a:t>
            </a:r>
            <a:r>
              <a:rPr lang="en-US" altLang="zh-CN" sz="1600" dirty="0">
                <a:solidFill>
                  <a:schemeClr val="bg1"/>
                </a:solidFill>
                <a:latin typeface="方正准俊黑简体" panose="02000000000000000000" pitchFamily="2" charset="-122"/>
                <a:ea typeface="方正准俊黑简体" panose="02000000000000000000" pitchFamily="2" charset="-122"/>
              </a:rPr>
              <a:t>,</a:t>
            </a:r>
            <a:r>
              <a:rPr lang="zh-CN" altLang="en-US" sz="1600" dirty="0">
                <a:solidFill>
                  <a:schemeClr val="bg1"/>
                </a:solidFill>
                <a:latin typeface="方正准俊黑简体" panose="02000000000000000000" pitchFamily="2" charset="-122"/>
                <a:ea typeface="方正准俊黑简体" panose="02000000000000000000" pitchFamily="2" charset="-122"/>
              </a:rPr>
              <a:t>无论你以后做什么</a:t>
            </a:r>
            <a:r>
              <a:rPr lang="en-US" altLang="zh-CN" sz="1600" dirty="0">
                <a:solidFill>
                  <a:schemeClr val="bg1"/>
                </a:solidFill>
                <a:latin typeface="方正准俊黑简体" panose="02000000000000000000" pitchFamily="2" charset="-122"/>
                <a:ea typeface="方正准俊黑简体" panose="02000000000000000000" pitchFamily="2" charset="-122"/>
              </a:rPr>
              <a:t>,</a:t>
            </a:r>
            <a:r>
              <a:rPr lang="zh-CN" altLang="en-US" sz="1600" dirty="0">
                <a:solidFill>
                  <a:schemeClr val="bg1"/>
                </a:solidFill>
                <a:latin typeface="方正准俊黑简体" panose="02000000000000000000" pitchFamily="2" charset="-122"/>
                <a:ea typeface="方正准俊黑简体" panose="02000000000000000000" pitchFamily="2" charset="-122"/>
              </a:rPr>
              <a:t>只要尽力就好</a:t>
            </a:r>
            <a:r>
              <a:rPr lang="en-US" altLang="zh-CN" sz="1600" dirty="0">
                <a:solidFill>
                  <a:schemeClr val="bg1"/>
                </a:solidFill>
                <a:latin typeface="方正准俊黑简体" panose="02000000000000000000" pitchFamily="2" charset="-122"/>
                <a:ea typeface="方正准俊黑简体" panose="02000000000000000000" pitchFamily="2" charset="-122"/>
              </a:rPr>
              <a:t>,</a:t>
            </a:r>
            <a:r>
              <a:rPr lang="zh-CN" altLang="en-US" sz="1600" dirty="0">
                <a:solidFill>
                  <a:schemeClr val="bg1"/>
                </a:solidFill>
                <a:latin typeface="方正准俊黑简体" panose="02000000000000000000" pitchFamily="2" charset="-122"/>
                <a:ea typeface="方正准俊黑简体" panose="02000000000000000000" pitchFamily="2" charset="-122"/>
              </a:rPr>
              <a:t>妈妈决定不会强行要求你达到我怎样的期望和目标</a:t>
            </a:r>
            <a:r>
              <a:rPr lang="en-US" altLang="zh-CN" sz="1600" dirty="0">
                <a:solidFill>
                  <a:schemeClr val="bg1"/>
                </a:solidFill>
                <a:latin typeface="方正准俊黑简体" panose="02000000000000000000" pitchFamily="2" charset="-122"/>
                <a:ea typeface="方正准俊黑简体" panose="02000000000000000000" pitchFamily="2" charset="-122"/>
              </a:rPr>
              <a:t>,</a:t>
            </a:r>
            <a:r>
              <a:rPr lang="zh-CN" altLang="en-US" sz="1600" dirty="0">
                <a:solidFill>
                  <a:schemeClr val="bg1"/>
                </a:solidFill>
                <a:latin typeface="方正准俊黑简体" panose="02000000000000000000" pitchFamily="2" charset="-122"/>
                <a:ea typeface="方正准俊黑简体" panose="02000000000000000000" pitchFamily="2" charset="-122"/>
              </a:rPr>
              <a:t>一切顺其自然。亲爱的宝宝</a:t>
            </a:r>
            <a:r>
              <a:rPr lang="en-US" altLang="zh-CN" sz="1600" dirty="0">
                <a:solidFill>
                  <a:schemeClr val="bg1"/>
                </a:solidFill>
                <a:latin typeface="方正准俊黑简体" panose="02000000000000000000" pitchFamily="2" charset="-122"/>
                <a:ea typeface="方正准俊黑简体" panose="02000000000000000000" pitchFamily="2" charset="-122"/>
              </a:rPr>
              <a:t>!</a:t>
            </a:r>
            <a:r>
              <a:rPr lang="zh-CN" altLang="en-US" sz="1600" dirty="0">
                <a:solidFill>
                  <a:schemeClr val="bg1"/>
                </a:solidFill>
                <a:latin typeface="方正准俊黑简体" panose="02000000000000000000" pitchFamily="2" charset="-122"/>
                <a:ea typeface="方正准俊黑简体" panose="02000000000000000000" pitchFamily="2" charset="-122"/>
              </a:rPr>
              <a:t>学会发现你天赋</a:t>
            </a:r>
            <a:r>
              <a:rPr lang="en-US" altLang="zh-CN" sz="1600" dirty="0">
                <a:solidFill>
                  <a:schemeClr val="bg1"/>
                </a:solidFill>
                <a:latin typeface="方正准俊黑简体" panose="02000000000000000000" pitchFamily="2" charset="-122"/>
                <a:ea typeface="方正准俊黑简体" panose="02000000000000000000" pitchFamily="2" charset="-122"/>
              </a:rPr>
              <a:t>,</a:t>
            </a:r>
            <a:r>
              <a:rPr lang="zh-CN" altLang="en-US" sz="1600" dirty="0">
                <a:solidFill>
                  <a:schemeClr val="bg1"/>
                </a:solidFill>
                <a:latin typeface="方正准俊黑简体" panose="02000000000000000000" pitchFamily="2" charset="-122"/>
                <a:ea typeface="方正准俊黑简体" panose="02000000000000000000" pitchFamily="2" charset="-122"/>
              </a:rPr>
              <a:t>然后快乐的生活</a:t>
            </a:r>
            <a:r>
              <a:rPr lang="en-US" altLang="zh-CN" sz="1600" dirty="0">
                <a:solidFill>
                  <a:schemeClr val="bg1"/>
                </a:solidFill>
                <a:latin typeface="方正准俊黑简体" panose="02000000000000000000" pitchFamily="2" charset="-122"/>
                <a:ea typeface="方正准俊黑简体" panose="02000000000000000000" pitchFamily="2" charset="-122"/>
              </a:rPr>
              <a:t>!</a:t>
            </a:r>
          </a:p>
          <a:p>
            <a:endParaRPr lang="zh-CN" altLang="en-US" sz="1600" dirty="0">
              <a:solidFill>
                <a:schemeClr val="bg1"/>
              </a:solidFill>
              <a:latin typeface="方正准俊黑简体" panose="02000000000000000000" pitchFamily="2" charset="-122"/>
              <a:ea typeface="方正准俊黑简体" panose="02000000000000000000" pitchFamily="2" charset="-122"/>
            </a:endParaRP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CB2AC23E-8D21-4A6D-9D26-68FBB8211CC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0714" y="1906442"/>
            <a:ext cx="895727" cy="6186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35043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>
            <a:extLst>
              <a:ext uri="{FF2B5EF4-FFF2-40B4-BE49-F238E27FC236}">
                <a16:creationId xmlns:a16="http://schemas.microsoft.com/office/drawing/2014/main" xmlns="" id="{553BAF6C-74A4-49D5-990A-61B1468FEB73}"/>
              </a:ext>
            </a:extLst>
          </p:cNvPr>
          <p:cNvSpPr/>
          <p:nvPr/>
        </p:nvSpPr>
        <p:spPr>
          <a:xfrm>
            <a:off x="2489200" y="-2876550"/>
            <a:ext cx="7213600" cy="7213600"/>
          </a:xfrm>
          <a:prstGeom prst="ellipse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t="-8979" b="-41021"/>
            </a:stretch>
          </a:blipFill>
          <a:ln w="57150"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3502EFB8-A246-4589-9274-A2249C136A4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8075" y="5437809"/>
            <a:ext cx="1093304" cy="1093304"/>
          </a:xfrm>
          <a:prstGeom prst="rect">
            <a:avLst/>
          </a:prstGeom>
        </p:spPr>
      </p:pic>
      <p:sp>
        <p:nvSpPr>
          <p:cNvPr id="4" name="矩形: 圆角 3">
            <a:extLst>
              <a:ext uri="{FF2B5EF4-FFF2-40B4-BE49-F238E27FC236}">
                <a16:creationId xmlns:a16="http://schemas.microsoft.com/office/drawing/2014/main" xmlns="" id="{F44E0C1C-4A38-4265-B923-1E40A4A83F18}"/>
              </a:ext>
            </a:extLst>
          </p:cNvPr>
          <p:cNvSpPr/>
          <p:nvPr/>
        </p:nvSpPr>
        <p:spPr>
          <a:xfrm>
            <a:off x="1871041" y="5110922"/>
            <a:ext cx="8449918" cy="1535259"/>
          </a:xfrm>
          <a:prstGeom prst="roundRect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82372BF3-293F-4173-B144-5574BF102A2D}"/>
              </a:ext>
            </a:extLst>
          </p:cNvPr>
          <p:cNvSpPr txBox="1"/>
          <p:nvPr/>
        </p:nvSpPr>
        <p:spPr>
          <a:xfrm>
            <a:off x="3298413" y="5322742"/>
            <a:ext cx="678124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方正准俊黑简体" panose="02000000000000000000" pitchFamily="2" charset="-122"/>
                <a:ea typeface="方正准俊黑简体" panose="02000000000000000000" pitchFamily="2" charset="-122"/>
              </a:rPr>
              <a:t>孩子，你知道吗</a:t>
            </a:r>
            <a:r>
              <a:rPr lang="en-US" altLang="zh-CN" sz="1600" dirty="0">
                <a:solidFill>
                  <a:schemeClr val="bg1"/>
                </a:solidFill>
                <a:latin typeface="方正准俊黑简体" panose="02000000000000000000" pitchFamily="2" charset="-122"/>
                <a:ea typeface="方正准俊黑简体" panose="02000000000000000000" pitchFamily="2" charset="-122"/>
              </a:rPr>
              <a:t>?</a:t>
            </a:r>
            <a:r>
              <a:rPr lang="zh-CN" altLang="en-US" sz="1600" dirty="0">
                <a:solidFill>
                  <a:schemeClr val="bg1"/>
                </a:solidFill>
                <a:latin typeface="方正准俊黑简体" panose="02000000000000000000" pitchFamily="2" charset="-122"/>
                <a:ea typeface="方正准俊黑简体" panose="02000000000000000000" pitchFamily="2" charset="-122"/>
              </a:rPr>
              <a:t>当你出生的那一刹那，妈妈就感到是世界上最幸福的人</a:t>
            </a:r>
            <a:r>
              <a:rPr lang="en-US" altLang="zh-CN" sz="1600" dirty="0">
                <a:solidFill>
                  <a:schemeClr val="bg1"/>
                </a:solidFill>
                <a:latin typeface="方正准俊黑简体" panose="02000000000000000000" pitchFamily="2" charset="-122"/>
                <a:ea typeface="方正准俊黑简体" panose="02000000000000000000" pitchFamily="2" charset="-122"/>
              </a:rPr>
              <a:t>!</a:t>
            </a:r>
            <a:r>
              <a:rPr lang="zh-CN" altLang="en-US" sz="1600" dirty="0">
                <a:solidFill>
                  <a:schemeClr val="bg1"/>
                </a:solidFill>
                <a:latin typeface="方正准俊黑简体" panose="02000000000000000000" pitchFamily="2" charset="-122"/>
                <a:ea typeface="方正准俊黑简体" panose="02000000000000000000" pitchFamily="2" charset="-122"/>
              </a:rPr>
              <a:t>祝宝宝快乐的成长，宝宝</a:t>
            </a:r>
            <a:r>
              <a:rPr lang="en-US" altLang="zh-CN" sz="1600" dirty="0">
                <a:solidFill>
                  <a:schemeClr val="bg1"/>
                </a:solidFill>
                <a:latin typeface="方正准俊黑简体" panose="02000000000000000000" pitchFamily="2" charset="-122"/>
                <a:ea typeface="方正准俊黑简体" panose="02000000000000000000" pitchFamily="2" charset="-122"/>
              </a:rPr>
              <a:t>,</a:t>
            </a:r>
            <a:r>
              <a:rPr lang="zh-CN" altLang="en-US" sz="1600" dirty="0">
                <a:solidFill>
                  <a:schemeClr val="bg1"/>
                </a:solidFill>
                <a:latin typeface="方正准俊黑简体" panose="02000000000000000000" pitchFamily="2" charset="-122"/>
                <a:ea typeface="方正准俊黑简体" panose="02000000000000000000" pitchFamily="2" charset="-122"/>
              </a:rPr>
              <a:t>无论你以后做什么</a:t>
            </a:r>
            <a:r>
              <a:rPr lang="en-US" altLang="zh-CN" sz="1600" dirty="0">
                <a:solidFill>
                  <a:schemeClr val="bg1"/>
                </a:solidFill>
                <a:latin typeface="方正准俊黑简体" panose="02000000000000000000" pitchFamily="2" charset="-122"/>
                <a:ea typeface="方正准俊黑简体" panose="02000000000000000000" pitchFamily="2" charset="-122"/>
              </a:rPr>
              <a:t>,</a:t>
            </a:r>
            <a:r>
              <a:rPr lang="zh-CN" altLang="en-US" sz="1600" dirty="0">
                <a:solidFill>
                  <a:schemeClr val="bg1"/>
                </a:solidFill>
                <a:latin typeface="方正准俊黑简体" panose="02000000000000000000" pitchFamily="2" charset="-122"/>
                <a:ea typeface="方正准俊黑简体" panose="02000000000000000000" pitchFamily="2" charset="-122"/>
              </a:rPr>
              <a:t>只要尽力就好</a:t>
            </a:r>
            <a:r>
              <a:rPr lang="en-US" altLang="zh-CN" sz="1600" dirty="0">
                <a:solidFill>
                  <a:schemeClr val="bg1"/>
                </a:solidFill>
                <a:latin typeface="方正准俊黑简体" panose="02000000000000000000" pitchFamily="2" charset="-122"/>
                <a:ea typeface="方正准俊黑简体" panose="02000000000000000000" pitchFamily="2" charset="-122"/>
              </a:rPr>
              <a:t>,</a:t>
            </a:r>
            <a:r>
              <a:rPr lang="zh-CN" altLang="en-US" sz="1600" dirty="0">
                <a:solidFill>
                  <a:schemeClr val="bg1"/>
                </a:solidFill>
                <a:latin typeface="方正准俊黑简体" panose="02000000000000000000" pitchFamily="2" charset="-122"/>
                <a:ea typeface="方正准俊黑简体" panose="02000000000000000000" pitchFamily="2" charset="-122"/>
              </a:rPr>
              <a:t>妈妈决定不会强行要求你达到我怎样的期望和目标</a:t>
            </a:r>
            <a:r>
              <a:rPr lang="en-US" altLang="zh-CN" sz="1600" dirty="0">
                <a:solidFill>
                  <a:schemeClr val="bg1"/>
                </a:solidFill>
                <a:latin typeface="方正准俊黑简体" panose="02000000000000000000" pitchFamily="2" charset="-122"/>
                <a:ea typeface="方正准俊黑简体" panose="02000000000000000000" pitchFamily="2" charset="-122"/>
              </a:rPr>
              <a:t>,</a:t>
            </a:r>
            <a:r>
              <a:rPr lang="zh-CN" altLang="en-US" sz="1600" dirty="0">
                <a:solidFill>
                  <a:schemeClr val="bg1"/>
                </a:solidFill>
                <a:latin typeface="方正准俊黑简体" panose="02000000000000000000" pitchFamily="2" charset="-122"/>
                <a:ea typeface="方正准俊黑简体" panose="02000000000000000000" pitchFamily="2" charset="-122"/>
              </a:rPr>
              <a:t>一切顺其自然。亲爱的宝宝</a:t>
            </a:r>
            <a:r>
              <a:rPr lang="en-US" altLang="zh-CN" sz="1600" dirty="0">
                <a:solidFill>
                  <a:schemeClr val="bg1"/>
                </a:solidFill>
                <a:latin typeface="方正准俊黑简体" panose="02000000000000000000" pitchFamily="2" charset="-122"/>
                <a:ea typeface="方正准俊黑简体" panose="02000000000000000000" pitchFamily="2" charset="-122"/>
              </a:rPr>
              <a:t>!</a:t>
            </a:r>
            <a:r>
              <a:rPr lang="zh-CN" altLang="en-US" sz="1600" dirty="0">
                <a:solidFill>
                  <a:schemeClr val="bg1"/>
                </a:solidFill>
                <a:latin typeface="方正准俊黑简体" panose="02000000000000000000" pitchFamily="2" charset="-122"/>
                <a:ea typeface="方正准俊黑简体" panose="02000000000000000000" pitchFamily="2" charset="-122"/>
              </a:rPr>
              <a:t>学会发现你天赋</a:t>
            </a:r>
            <a:r>
              <a:rPr lang="en-US" altLang="zh-CN" sz="1600" dirty="0">
                <a:solidFill>
                  <a:schemeClr val="bg1"/>
                </a:solidFill>
                <a:latin typeface="方正准俊黑简体" panose="02000000000000000000" pitchFamily="2" charset="-122"/>
                <a:ea typeface="方正准俊黑简体" panose="02000000000000000000" pitchFamily="2" charset="-122"/>
              </a:rPr>
              <a:t>,</a:t>
            </a:r>
            <a:r>
              <a:rPr lang="zh-CN" altLang="en-US" sz="1600" dirty="0">
                <a:solidFill>
                  <a:schemeClr val="bg1"/>
                </a:solidFill>
                <a:latin typeface="方正准俊黑简体" panose="02000000000000000000" pitchFamily="2" charset="-122"/>
                <a:ea typeface="方正准俊黑简体" panose="02000000000000000000" pitchFamily="2" charset="-122"/>
              </a:rPr>
              <a:t>然后快乐的生活</a:t>
            </a:r>
            <a:r>
              <a:rPr lang="en-US" altLang="zh-CN" sz="1600" dirty="0">
                <a:solidFill>
                  <a:schemeClr val="bg1"/>
                </a:solidFill>
                <a:latin typeface="方正准俊黑简体" panose="02000000000000000000" pitchFamily="2" charset="-122"/>
                <a:ea typeface="方正准俊黑简体" panose="02000000000000000000" pitchFamily="2" charset="-122"/>
              </a:rPr>
              <a:t>!</a:t>
            </a:r>
          </a:p>
          <a:p>
            <a:endParaRPr lang="zh-CN" altLang="en-US" sz="1600" dirty="0">
              <a:solidFill>
                <a:schemeClr val="bg1"/>
              </a:solidFill>
              <a:latin typeface="方正准俊黑简体" panose="02000000000000000000" pitchFamily="2" charset="-122"/>
              <a:ea typeface="方正准俊黑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804889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FC5AB582-1536-435C-9043-CEB647164053}"/>
              </a:ext>
            </a:extLst>
          </p:cNvPr>
          <p:cNvSpPr/>
          <p:nvPr/>
        </p:nvSpPr>
        <p:spPr>
          <a:xfrm>
            <a:off x="0" y="0"/>
            <a:ext cx="6096000" cy="3429000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t="-80926" b="-86112"/>
            </a:stretch>
          </a:blip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EA3A16D6-42B4-4594-9D42-C386FFB3B6B0}"/>
              </a:ext>
            </a:extLst>
          </p:cNvPr>
          <p:cNvSpPr/>
          <p:nvPr/>
        </p:nvSpPr>
        <p:spPr>
          <a:xfrm>
            <a:off x="6096000" y="3429000"/>
            <a:ext cx="6096000" cy="3429000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t="-9213" b="-9213"/>
            </a:stretch>
          </a:blip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2D65E3E5-06DA-4BF9-93F8-60A0463BF995}"/>
              </a:ext>
            </a:extLst>
          </p:cNvPr>
          <p:cNvSpPr txBox="1"/>
          <p:nvPr/>
        </p:nvSpPr>
        <p:spPr>
          <a:xfrm>
            <a:off x="1269723" y="4545526"/>
            <a:ext cx="3556554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方正准俊黑简体" panose="02000000000000000000" pitchFamily="2" charset="-122"/>
                <a:ea typeface="方正准俊黑简体" panose="02000000000000000000" pitchFamily="2" charset="-122"/>
              </a:rPr>
              <a:t>孩子，你知道吗</a:t>
            </a:r>
            <a:r>
              <a:rPr lang="en-US" altLang="zh-CN" sz="1600" dirty="0">
                <a:solidFill>
                  <a:schemeClr val="bg1"/>
                </a:solidFill>
                <a:latin typeface="方正准俊黑简体" panose="02000000000000000000" pitchFamily="2" charset="-122"/>
                <a:ea typeface="方正准俊黑简体" panose="02000000000000000000" pitchFamily="2" charset="-122"/>
              </a:rPr>
              <a:t>?</a:t>
            </a:r>
            <a:r>
              <a:rPr lang="zh-CN" altLang="en-US" sz="1600" dirty="0">
                <a:solidFill>
                  <a:schemeClr val="bg1"/>
                </a:solidFill>
                <a:latin typeface="方正准俊黑简体" panose="02000000000000000000" pitchFamily="2" charset="-122"/>
                <a:ea typeface="方正准俊黑简体" panose="02000000000000000000" pitchFamily="2" charset="-122"/>
              </a:rPr>
              <a:t>当你出生的那一刹那，妈妈就感到是世界上最幸福的人</a:t>
            </a:r>
            <a:r>
              <a:rPr lang="en-US" altLang="zh-CN" sz="1600" dirty="0">
                <a:solidFill>
                  <a:schemeClr val="bg1"/>
                </a:solidFill>
                <a:latin typeface="方正准俊黑简体" panose="02000000000000000000" pitchFamily="2" charset="-122"/>
                <a:ea typeface="方正准俊黑简体" panose="02000000000000000000" pitchFamily="2" charset="-122"/>
              </a:rPr>
              <a:t>!</a:t>
            </a:r>
            <a:r>
              <a:rPr lang="zh-CN" altLang="en-US" sz="1600" dirty="0">
                <a:solidFill>
                  <a:schemeClr val="bg1"/>
                </a:solidFill>
                <a:latin typeface="方正准俊黑简体" panose="02000000000000000000" pitchFamily="2" charset="-122"/>
                <a:ea typeface="方正准俊黑简体" panose="02000000000000000000" pitchFamily="2" charset="-122"/>
              </a:rPr>
              <a:t>祝宝宝快乐的成长，宝宝</a:t>
            </a:r>
            <a:r>
              <a:rPr lang="en-US" altLang="zh-CN" sz="1600" dirty="0">
                <a:solidFill>
                  <a:schemeClr val="bg1"/>
                </a:solidFill>
                <a:latin typeface="方正准俊黑简体" panose="02000000000000000000" pitchFamily="2" charset="-122"/>
                <a:ea typeface="方正准俊黑简体" panose="02000000000000000000" pitchFamily="2" charset="-122"/>
              </a:rPr>
              <a:t>,</a:t>
            </a:r>
            <a:r>
              <a:rPr lang="zh-CN" altLang="en-US" sz="1600" dirty="0">
                <a:solidFill>
                  <a:schemeClr val="bg1"/>
                </a:solidFill>
                <a:latin typeface="方正准俊黑简体" panose="02000000000000000000" pitchFamily="2" charset="-122"/>
                <a:ea typeface="方正准俊黑简体" panose="02000000000000000000" pitchFamily="2" charset="-122"/>
              </a:rPr>
              <a:t>无论你以后做什么</a:t>
            </a:r>
            <a:r>
              <a:rPr lang="en-US" altLang="zh-CN" sz="1600" dirty="0">
                <a:solidFill>
                  <a:schemeClr val="bg1"/>
                </a:solidFill>
                <a:latin typeface="方正准俊黑简体" panose="02000000000000000000" pitchFamily="2" charset="-122"/>
                <a:ea typeface="方正准俊黑简体" panose="02000000000000000000" pitchFamily="2" charset="-122"/>
              </a:rPr>
              <a:t>,</a:t>
            </a:r>
            <a:r>
              <a:rPr lang="zh-CN" altLang="en-US" sz="1600" dirty="0">
                <a:solidFill>
                  <a:schemeClr val="bg1"/>
                </a:solidFill>
                <a:latin typeface="方正准俊黑简体" panose="02000000000000000000" pitchFamily="2" charset="-122"/>
                <a:ea typeface="方正准俊黑简体" panose="02000000000000000000" pitchFamily="2" charset="-122"/>
              </a:rPr>
              <a:t>只要尽力就好</a:t>
            </a:r>
            <a:r>
              <a:rPr lang="en-US" altLang="zh-CN" sz="1600" dirty="0">
                <a:solidFill>
                  <a:schemeClr val="bg1"/>
                </a:solidFill>
                <a:latin typeface="方正准俊黑简体" panose="02000000000000000000" pitchFamily="2" charset="-122"/>
                <a:ea typeface="方正准俊黑简体" panose="02000000000000000000" pitchFamily="2" charset="-122"/>
              </a:rPr>
              <a:t>,</a:t>
            </a:r>
            <a:r>
              <a:rPr lang="zh-CN" altLang="en-US" sz="1600" dirty="0">
                <a:solidFill>
                  <a:schemeClr val="bg1"/>
                </a:solidFill>
                <a:latin typeface="方正准俊黑简体" panose="02000000000000000000" pitchFamily="2" charset="-122"/>
                <a:ea typeface="方正准俊黑简体" panose="02000000000000000000" pitchFamily="2" charset="-122"/>
              </a:rPr>
              <a:t>妈妈决定不会强行要求你达到我怎样的期望和目标</a:t>
            </a:r>
            <a:r>
              <a:rPr lang="en-US" altLang="zh-CN" sz="1600" dirty="0">
                <a:solidFill>
                  <a:schemeClr val="bg1"/>
                </a:solidFill>
                <a:latin typeface="方正准俊黑简体" panose="02000000000000000000" pitchFamily="2" charset="-122"/>
                <a:ea typeface="方正准俊黑简体" panose="02000000000000000000" pitchFamily="2" charset="-122"/>
              </a:rPr>
              <a:t>,</a:t>
            </a:r>
            <a:r>
              <a:rPr lang="zh-CN" altLang="en-US" sz="1600" dirty="0">
                <a:solidFill>
                  <a:schemeClr val="bg1"/>
                </a:solidFill>
                <a:latin typeface="方正准俊黑简体" panose="02000000000000000000" pitchFamily="2" charset="-122"/>
                <a:ea typeface="方正准俊黑简体" panose="02000000000000000000" pitchFamily="2" charset="-122"/>
              </a:rPr>
              <a:t>一切顺其自然。亲爱的宝宝</a:t>
            </a:r>
            <a:r>
              <a:rPr lang="en-US" altLang="zh-CN" sz="1600" dirty="0">
                <a:solidFill>
                  <a:schemeClr val="bg1"/>
                </a:solidFill>
                <a:latin typeface="方正准俊黑简体" panose="02000000000000000000" pitchFamily="2" charset="-122"/>
                <a:ea typeface="方正准俊黑简体" panose="02000000000000000000" pitchFamily="2" charset="-122"/>
              </a:rPr>
              <a:t>!</a:t>
            </a:r>
            <a:r>
              <a:rPr lang="zh-CN" altLang="en-US" sz="1600" dirty="0">
                <a:solidFill>
                  <a:schemeClr val="bg1"/>
                </a:solidFill>
                <a:latin typeface="方正准俊黑简体" panose="02000000000000000000" pitchFamily="2" charset="-122"/>
                <a:ea typeface="方正准俊黑简体" panose="02000000000000000000" pitchFamily="2" charset="-122"/>
              </a:rPr>
              <a:t>学会发现你天赋</a:t>
            </a:r>
            <a:r>
              <a:rPr lang="en-US" altLang="zh-CN" sz="1600" dirty="0">
                <a:solidFill>
                  <a:schemeClr val="bg1"/>
                </a:solidFill>
                <a:latin typeface="方正准俊黑简体" panose="02000000000000000000" pitchFamily="2" charset="-122"/>
                <a:ea typeface="方正准俊黑简体" panose="02000000000000000000" pitchFamily="2" charset="-122"/>
              </a:rPr>
              <a:t>,</a:t>
            </a:r>
            <a:r>
              <a:rPr lang="zh-CN" altLang="en-US" sz="1600" dirty="0">
                <a:solidFill>
                  <a:schemeClr val="bg1"/>
                </a:solidFill>
                <a:latin typeface="方正准俊黑简体" panose="02000000000000000000" pitchFamily="2" charset="-122"/>
                <a:ea typeface="方正准俊黑简体" panose="02000000000000000000" pitchFamily="2" charset="-122"/>
              </a:rPr>
              <a:t>然后快乐的生活</a:t>
            </a:r>
            <a:r>
              <a:rPr lang="en-US" altLang="zh-CN" sz="1600" dirty="0">
                <a:solidFill>
                  <a:schemeClr val="bg1"/>
                </a:solidFill>
                <a:latin typeface="方正准俊黑简体" panose="02000000000000000000" pitchFamily="2" charset="-122"/>
                <a:ea typeface="方正准俊黑简体" panose="02000000000000000000" pitchFamily="2" charset="-122"/>
              </a:rPr>
              <a:t>!</a:t>
            </a:r>
          </a:p>
          <a:p>
            <a:endParaRPr lang="zh-CN" altLang="en-US" sz="1600" dirty="0">
              <a:solidFill>
                <a:schemeClr val="bg1"/>
              </a:solidFill>
              <a:latin typeface="方正准俊黑简体" panose="02000000000000000000" pitchFamily="2" charset="-122"/>
              <a:ea typeface="方正准俊黑简体" panose="02000000000000000000" pitchFamily="2" charset="-122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ED7C5B92-B54C-41E0-8757-30797864C1F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5410" y="3679370"/>
            <a:ext cx="895727" cy="618649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31E67785-5612-4393-A666-4EDC2EBD440F}"/>
              </a:ext>
            </a:extLst>
          </p:cNvPr>
          <p:cNvSpPr txBox="1"/>
          <p:nvPr/>
        </p:nvSpPr>
        <p:spPr>
          <a:xfrm>
            <a:off x="7543523" y="1116527"/>
            <a:ext cx="3556554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方正准俊黑简体" panose="02000000000000000000" pitchFamily="2" charset="-122"/>
                <a:ea typeface="方正准俊黑简体" panose="02000000000000000000" pitchFamily="2" charset="-122"/>
              </a:rPr>
              <a:t>孩子，你知道吗</a:t>
            </a:r>
            <a:r>
              <a:rPr lang="en-US" altLang="zh-CN" sz="1600" dirty="0">
                <a:solidFill>
                  <a:schemeClr val="bg1"/>
                </a:solidFill>
                <a:latin typeface="方正准俊黑简体" panose="02000000000000000000" pitchFamily="2" charset="-122"/>
                <a:ea typeface="方正准俊黑简体" panose="02000000000000000000" pitchFamily="2" charset="-122"/>
              </a:rPr>
              <a:t>?</a:t>
            </a:r>
            <a:r>
              <a:rPr lang="zh-CN" altLang="en-US" sz="1600" dirty="0">
                <a:solidFill>
                  <a:schemeClr val="bg1"/>
                </a:solidFill>
                <a:latin typeface="方正准俊黑简体" panose="02000000000000000000" pitchFamily="2" charset="-122"/>
                <a:ea typeface="方正准俊黑简体" panose="02000000000000000000" pitchFamily="2" charset="-122"/>
              </a:rPr>
              <a:t>当你出生的那一刹那，妈妈就感到是世界上最幸福的人</a:t>
            </a:r>
            <a:r>
              <a:rPr lang="en-US" altLang="zh-CN" sz="1600" dirty="0">
                <a:solidFill>
                  <a:schemeClr val="bg1"/>
                </a:solidFill>
                <a:latin typeface="方正准俊黑简体" panose="02000000000000000000" pitchFamily="2" charset="-122"/>
                <a:ea typeface="方正准俊黑简体" panose="02000000000000000000" pitchFamily="2" charset="-122"/>
              </a:rPr>
              <a:t>!</a:t>
            </a:r>
            <a:r>
              <a:rPr lang="zh-CN" altLang="en-US" sz="1600" dirty="0">
                <a:solidFill>
                  <a:schemeClr val="bg1"/>
                </a:solidFill>
                <a:latin typeface="方正准俊黑简体" panose="02000000000000000000" pitchFamily="2" charset="-122"/>
                <a:ea typeface="方正准俊黑简体" panose="02000000000000000000" pitchFamily="2" charset="-122"/>
              </a:rPr>
              <a:t>祝宝宝快乐的成长，宝宝</a:t>
            </a:r>
            <a:r>
              <a:rPr lang="en-US" altLang="zh-CN" sz="1600" dirty="0">
                <a:solidFill>
                  <a:schemeClr val="bg1"/>
                </a:solidFill>
                <a:latin typeface="方正准俊黑简体" panose="02000000000000000000" pitchFamily="2" charset="-122"/>
                <a:ea typeface="方正准俊黑简体" panose="02000000000000000000" pitchFamily="2" charset="-122"/>
              </a:rPr>
              <a:t>,</a:t>
            </a:r>
            <a:r>
              <a:rPr lang="zh-CN" altLang="en-US" sz="1600" dirty="0">
                <a:solidFill>
                  <a:schemeClr val="bg1"/>
                </a:solidFill>
                <a:latin typeface="方正准俊黑简体" panose="02000000000000000000" pitchFamily="2" charset="-122"/>
                <a:ea typeface="方正准俊黑简体" panose="02000000000000000000" pitchFamily="2" charset="-122"/>
              </a:rPr>
              <a:t>无论你以后做什么</a:t>
            </a:r>
            <a:r>
              <a:rPr lang="en-US" altLang="zh-CN" sz="1600" dirty="0">
                <a:solidFill>
                  <a:schemeClr val="bg1"/>
                </a:solidFill>
                <a:latin typeface="方正准俊黑简体" panose="02000000000000000000" pitchFamily="2" charset="-122"/>
                <a:ea typeface="方正准俊黑简体" panose="02000000000000000000" pitchFamily="2" charset="-122"/>
              </a:rPr>
              <a:t>,</a:t>
            </a:r>
            <a:r>
              <a:rPr lang="zh-CN" altLang="en-US" sz="1600" dirty="0">
                <a:solidFill>
                  <a:schemeClr val="bg1"/>
                </a:solidFill>
                <a:latin typeface="方正准俊黑简体" panose="02000000000000000000" pitchFamily="2" charset="-122"/>
                <a:ea typeface="方正准俊黑简体" panose="02000000000000000000" pitchFamily="2" charset="-122"/>
              </a:rPr>
              <a:t>只要尽力就好</a:t>
            </a:r>
            <a:r>
              <a:rPr lang="en-US" altLang="zh-CN" sz="1600" dirty="0">
                <a:solidFill>
                  <a:schemeClr val="bg1"/>
                </a:solidFill>
                <a:latin typeface="方正准俊黑简体" panose="02000000000000000000" pitchFamily="2" charset="-122"/>
                <a:ea typeface="方正准俊黑简体" panose="02000000000000000000" pitchFamily="2" charset="-122"/>
              </a:rPr>
              <a:t>,</a:t>
            </a:r>
            <a:r>
              <a:rPr lang="zh-CN" altLang="en-US" sz="1600" dirty="0">
                <a:solidFill>
                  <a:schemeClr val="bg1"/>
                </a:solidFill>
                <a:latin typeface="方正准俊黑简体" panose="02000000000000000000" pitchFamily="2" charset="-122"/>
                <a:ea typeface="方正准俊黑简体" panose="02000000000000000000" pitchFamily="2" charset="-122"/>
              </a:rPr>
              <a:t>妈妈决定不会强行要求你达到我怎样的期望和目标</a:t>
            </a:r>
            <a:r>
              <a:rPr lang="en-US" altLang="zh-CN" sz="1600" dirty="0">
                <a:solidFill>
                  <a:schemeClr val="bg1"/>
                </a:solidFill>
                <a:latin typeface="方正准俊黑简体" panose="02000000000000000000" pitchFamily="2" charset="-122"/>
                <a:ea typeface="方正准俊黑简体" panose="02000000000000000000" pitchFamily="2" charset="-122"/>
              </a:rPr>
              <a:t>,</a:t>
            </a:r>
            <a:r>
              <a:rPr lang="zh-CN" altLang="en-US" sz="1600" dirty="0">
                <a:solidFill>
                  <a:schemeClr val="bg1"/>
                </a:solidFill>
                <a:latin typeface="方正准俊黑简体" panose="02000000000000000000" pitchFamily="2" charset="-122"/>
                <a:ea typeface="方正准俊黑简体" panose="02000000000000000000" pitchFamily="2" charset="-122"/>
              </a:rPr>
              <a:t>一切顺其自然。亲爱的宝宝</a:t>
            </a:r>
            <a:r>
              <a:rPr lang="en-US" altLang="zh-CN" sz="1600" dirty="0">
                <a:solidFill>
                  <a:schemeClr val="bg1"/>
                </a:solidFill>
                <a:latin typeface="方正准俊黑简体" panose="02000000000000000000" pitchFamily="2" charset="-122"/>
                <a:ea typeface="方正准俊黑简体" panose="02000000000000000000" pitchFamily="2" charset="-122"/>
              </a:rPr>
              <a:t>!</a:t>
            </a:r>
            <a:r>
              <a:rPr lang="zh-CN" altLang="en-US" sz="1600" dirty="0">
                <a:solidFill>
                  <a:schemeClr val="bg1"/>
                </a:solidFill>
                <a:latin typeface="方正准俊黑简体" panose="02000000000000000000" pitchFamily="2" charset="-122"/>
                <a:ea typeface="方正准俊黑简体" panose="02000000000000000000" pitchFamily="2" charset="-122"/>
              </a:rPr>
              <a:t>学会发现你天赋</a:t>
            </a:r>
            <a:r>
              <a:rPr lang="en-US" altLang="zh-CN" sz="1600" dirty="0">
                <a:solidFill>
                  <a:schemeClr val="bg1"/>
                </a:solidFill>
                <a:latin typeface="方正准俊黑简体" panose="02000000000000000000" pitchFamily="2" charset="-122"/>
                <a:ea typeface="方正准俊黑简体" panose="02000000000000000000" pitchFamily="2" charset="-122"/>
              </a:rPr>
              <a:t>,</a:t>
            </a:r>
            <a:r>
              <a:rPr lang="zh-CN" altLang="en-US" sz="1600" dirty="0">
                <a:solidFill>
                  <a:schemeClr val="bg1"/>
                </a:solidFill>
                <a:latin typeface="方正准俊黑简体" panose="02000000000000000000" pitchFamily="2" charset="-122"/>
                <a:ea typeface="方正准俊黑简体" panose="02000000000000000000" pitchFamily="2" charset="-122"/>
              </a:rPr>
              <a:t>然后快乐的生活</a:t>
            </a:r>
            <a:r>
              <a:rPr lang="en-US" altLang="zh-CN" sz="1600" dirty="0">
                <a:solidFill>
                  <a:schemeClr val="bg1"/>
                </a:solidFill>
                <a:latin typeface="方正准俊黑简体" panose="02000000000000000000" pitchFamily="2" charset="-122"/>
                <a:ea typeface="方正准俊黑简体" panose="02000000000000000000" pitchFamily="2" charset="-122"/>
              </a:rPr>
              <a:t>!</a:t>
            </a:r>
          </a:p>
          <a:p>
            <a:endParaRPr lang="zh-CN" altLang="en-US" sz="1600" dirty="0">
              <a:solidFill>
                <a:schemeClr val="bg1"/>
              </a:solidFill>
              <a:latin typeface="方正准俊黑简体" panose="02000000000000000000" pitchFamily="2" charset="-122"/>
              <a:ea typeface="方正准俊黑简体" panose="02000000000000000000" pitchFamily="2" charset="-122"/>
            </a:endParaRP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4F7B8188-C8EF-44FC-B6C4-2B9CE0DB7D4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29210" y="250371"/>
            <a:ext cx="895727" cy="6186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84319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349</TotalTime>
  <Words>1296</Words>
  <Application>Microsoft Office PowerPoint</Application>
  <PresentationFormat>宽屏</PresentationFormat>
  <Paragraphs>26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0" baseType="lpstr">
      <vt:lpstr>French Script MT</vt:lpstr>
      <vt:lpstr>等线</vt:lpstr>
      <vt:lpstr>等线 Light</vt:lpstr>
      <vt:lpstr>方正准俊黑简体</vt:lpstr>
      <vt:lpstr>华文彩云</vt:lpstr>
      <vt:lpstr>微软雅黑</vt:lpstr>
      <vt:lpstr>Arial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www.51pptmoban.com</dc:title>
  <dc:creator>阿豆PPT</dc:creator>
  <cp:keywords>51PPT模板网</cp:keywords>
  <cp:lastModifiedBy>阳光 男孩</cp:lastModifiedBy>
  <cp:revision>23</cp:revision>
  <dcterms:created xsi:type="dcterms:W3CDTF">2019-08-17T02:50:00Z</dcterms:created>
  <dcterms:modified xsi:type="dcterms:W3CDTF">2019-11-12T12:48:25Z</dcterms:modified>
</cp:coreProperties>
</file>