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C4B53E8-E40E-4D1E-AFF6-7E50BC750613}">
          <p14:sldIdLst>
            <p14:sldId id="270"/>
            <p14:sldId id="256"/>
            <p14:sldId id="258"/>
            <p14:sldId id="257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设计规范" id="{07D168FD-CBBF-47B8-B7E5-07A88577DC0A}">
          <p14:sldIdLst>
            <p14:sldId id="266"/>
            <p14:sldId id="268"/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808A"/>
    <a:srgbClr val="FF4747"/>
    <a:srgbClr val="C4E86B"/>
    <a:srgbClr val="00BCB4"/>
    <a:srgbClr val="FFB547"/>
    <a:srgbClr val="E6EAF2"/>
    <a:srgbClr val="F5F6F9"/>
    <a:srgbClr val="DEE3EE"/>
    <a:srgbClr val="D1D8E7"/>
    <a:srgbClr val="D6DC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114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170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xmlns="" id="{05DAE329-41F0-4930-BBF6-DDC8A42ACFA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699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573E1838-33E1-4F57-8722-6D2467FFC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52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1DD51196-D602-4D67-AAD8-556F21ADA9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AE78041-2160-40D9-AA4C-923DBD581C97}"/>
              </a:ext>
            </a:extLst>
          </p:cNvPr>
          <p:cNvSpPr txBox="1"/>
          <p:nvPr/>
        </p:nvSpPr>
        <p:spPr>
          <a:xfrm>
            <a:off x="825499" y="1200192"/>
            <a:ext cx="4559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E6EAF2"/>
                </a:solidFill>
                <a:effectLst>
                  <a:outerShdw blurRad="88900" sx="102000" sy="102000" algn="ctr" rotWithShape="0">
                    <a:srgbClr val="E6EAF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DESIGNED BY XIAO</a:t>
            </a:r>
            <a:endParaRPr lang="zh-CN" altLang="en-US" sz="3200">
              <a:solidFill>
                <a:srgbClr val="E6EAF2"/>
              </a:solidFill>
              <a:effectLst>
                <a:outerShdw blurRad="88900" sx="102000" sy="102000" algn="ctr" rotWithShape="0">
                  <a:srgbClr val="E6EAF2"/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B1C74C2-BB6F-44A5-BCA6-7FE7B7A44291}"/>
              </a:ext>
            </a:extLst>
          </p:cNvPr>
          <p:cNvSpPr txBox="1"/>
          <p:nvPr/>
        </p:nvSpPr>
        <p:spPr>
          <a:xfrm>
            <a:off x="825499" y="2217925"/>
            <a:ext cx="4704444" cy="2005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</a:t>
            </a: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consectetuer adipiscing elit. maecenas porttitor congue massa. fusce posuere</a:t>
            </a:r>
          </a:p>
          <a:p>
            <a:pPr>
              <a:lnSpc>
                <a:spcPct val="120000"/>
              </a:lnSpc>
            </a:pPr>
            <a:endParaRPr lang="en-US" altLang="zh-CN" sz="15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5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fusce est</a:t>
            </a: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vivamus a tellus. pellentesque habitant morbi tristique senectus et netus et malesuada fames ac turpis egestas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431EF2E9-84BA-4F34-BCE0-67CCF656BF28}"/>
              </a:ext>
            </a:extLst>
          </p:cNvPr>
          <p:cNvCxnSpPr>
            <a:cxnSpLocks/>
          </p:cNvCxnSpPr>
          <p:nvPr/>
        </p:nvCxnSpPr>
        <p:spPr>
          <a:xfrm>
            <a:off x="6908802" y="0"/>
            <a:ext cx="0" cy="1611086"/>
          </a:xfrm>
          <a:prstGeom prst="line">
            <a:avLst/>
          </a:prstGeom>
          <a:ln w="19050">
            <a:solidFill>
              <a:srgbClr val="E6EAF2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箭头: 圆角右 7">
            <a:extLst>
              <a:ext uri="{FF2B5EF4-FFF2-40B4-BE49-F238E27FC236}">
                <a16:creationId xmlns:a16="http://schemas.microsoft.com/office/drawing/2014/main" xmlns="" id="{8214A15B-EA75-4BA7-BEA8-B841F3BC2533}"/>
              </a:ext>
            </a:extLst>
          </p:cNvPr>
          <p:cNvSpPr/>
          <p:nvPr/>
        </p:nvSpPr>
        <p:spPr>
          <a:xfrm rot="10800000">
            <a:off x="8984340" y="3759200"/>
            <a:ext cx="1611087" cy="1204682"/>
          </a:xfrm>
          <a:prstGeom prst="bentArrow">
            <a:avLst>
              <a:gd name="adj1" fmla="val 2105"/>
              <a:gd name="adj2" fmla="val 5946"/>
              <a:gd name="adj3" fmla="val 8788"/>
              <a:gd name="adj4" fmla="val 28759"/>
            </a:avLst>
          </a:prstGeom>
          <a:solidFill>
            <a:srgbClr val="E6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白色瓷砖墙&#10;&#10;描述已自动生成">
            <a:extLst>
              <a:ext uri="{FF2B5EF4-FFF2-40B4-BE49-F238E27FC236}">
                <a16:creationId xmlns:a16="http://schemas.microsoft.com/office/drawing/2014/main" xmlns="" id="{829D955A-DB86-42CF-B512-F28FE64094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977" y="1784967"/>
            <a:ext cx="1771649" cy="1771649"/>
          </a:xfrm>
          <a:prstGeom prst="ellipse">
            <a:avLst/>
          </a:prstGeom>
          <a:effectLst>
            <a:outerShdw blurRad="635000" algn="ctr" rotWithShape="0">
              <a:srgbClr val="D1D8E7"/>
            </a:outerShdw>
          </a:effectLst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57194AA6-39C8-43C1-8833-DA38DDBD2315}"/>
              </a:ext>
            </a:extLst>
          </p:cNvPr>
          <p:cNvCxnSpPr>
            <a:cxnSpLocks/>
          </p:cNvCxnSpPr>
          <p:nvPr/>
        </p:nvCxnSpPr>
        <p:spPr>
          <a:xfrm rot="16200000">
            <a:off x="8752116" y="1865248"/>
            <a:ext cx="0" cy="1611086"/>
          </a:xfrm>
          <a:prstGeom prst="line">
            <a:avLst/>
          </a:prstGeom>
          <a:ln w="19050">
            <a:solidFill>
              <a:srgbClr val="E6EAF2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图片包含 室内, 桌子, 建筑, 活&#10;&#10;描述已自动生成">
            <a:extLst>
              <a:ext uri="{FF2B5EF4-FFF2-40B4-BE49-F238E27FC236}">
                <a16:creationId xmlns:a16="http://schemas.microsoft.com/office/drawing/2014/main" xmlns="" id="{92D68056-E164-431E-9410-53AE0F8227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9709606" y="1784967"/>
            <a:ext cx="1771649" cy="1771649"/>
          </a:xfrm>
          <a:prstGeom prst="ellipse">
            <a:avLst/>
          </a:prstGeom>
          <a:effectLst>
            <a:outerShdw blurRad="635000" algn="ctr" rotWithShape="0">
              <a:srgbClr val="D1D8E7"/>
            </a:outerShdw>
          </a:effectLst>
        </p:spPr>
      </p:pic>
      <p:pic>
        <p:nvPicPr>
          <p:cNvPr id="17" name="图片 16" descr="图片包含 室内, 窗帘, 房间, 活&#10;&#10;描述已自动生成">
            <a:extLst>
              <a:ext uri="{FF2B5EF4-FFF2-40B4-BE49-F238E27FC236}">
                <a16:creationId xmlns:a16="http://schemas.microsoft.com/office/drawing/2014/main" xmlns="" id="{A92D6F12-00C0-460D-8CD7-D0B94B25A1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0000"/>
          <a:stretch/>
        </p:blipFill>
        <p:spPr>
          <a:xfrm>
            <a:off x="7060748" y="3993977"/>
            <a:ext cx="1771649" cy="1771649"/>
          </a:xfrm>
          <a:prstGeom prst="ellipse">
            <a:avLst/>
          </a:prstGeom>
          <a:effectLst>
            <a:outerShdw blurRad="635000" algn="ctr" rotWithShape="0">
              <a:srgbClr val="D1D8E7"/>
            </a:outerShdw>
          </a:effectLst>
        </p:spPr>
      </p:pic>
      <p:sp>
        <p:nvSpPr>
          <p:cNvPr id="18" name="箭头: 圆角右 17">
            <a:extLst>
              <a:ext uri="{FF2B5EF4-FFF2-40B4-BE49-F238E27FC236}">
                <a16:creationId xmlns:a16="http://schemas.microsoft.com/office/drawing/2014/main" xmlns="" id="{1DC15B21-AC8F-4C49-B2C2-5D3307E653C6}"/>
              </a:ext>
            </a:extLst>
          </p:cNvPr>
          <p:cNvSpPr/>
          <p:nvPr/>
        </p:nvSpPr>
        <p:spPr>
          <a:xfrm rot="16200000" flipH="1">
            <a:off x="5230274" y="5179471"/>
            <a:ext cx="1978198" cy="1378860"/>
          </a:xfrm>
          <a:prstGeom prst="bentArrow">
            <a:avLst>
              <a:gd name="adj1" fmla="val 2105"/>
              <a:gd name="adj2" fmla="val 5946"/>
              <a:gd name="adj3" fmla="val 7403"/>
              <a:gd name="adj4" fmla="val 28759"/>
            </a:avLst>
          </a:prstGeom>
          <a:solidFill>
            <a:srgbClr val="E6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748F494-F395-4936-AF31-95F6268C8A2C}"/>
              </a:ext>
            </a:extLst>
          </p:cNvPr>
          <p:cNvSpPr txBox="1"/>
          <p:nvPr/>
        </p:nvSpPr>
        <p:spPr>
          <a:xfrm>
            <a:off x="825499" y="5297196"/>
            <a:ext cx="4074023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b="1">
                <a:solidFill>
                  <a:srgbClr val="FFB5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en-US" altLang="zh-CN" sz="16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00BC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CORPORATE</a:t>
            </a:r>
            <a:r>
              <a:rPr lang="en-US" altLang="zh-CN" sz="16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C4E8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GOES </a:t>
            </a:r>
            <a:r>
              <a:rPr lang="en-US" altLang="zh-CN" sz="1600" b="1">
                <a:solidFill>
                  <a:srgbClr val="FF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B62D2D9-A158-47AE-B002-EA829E3E05E4}"/>
              </a:ext>
            </a:extLst>
          </p:cNvPr>
          <p:cNvSpPr txBox="1"/>
          <p:nvPr/>
        </p:nvSpPr>
        <p:spPr>
          <a:xfrm>
            <a:off x="8090845" y="6402224"/>
            <a:ext cx="4101155" cy="316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3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consectetuer adipiscing elit maecenas porttitor congue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4ADE251-70C9-422E-A182-DD79DAE5D4D4}"/>
              </a:ext>
            </a:extLst>
          </p:cNvPr>
          <p:cNvSpPr txBox="1"/>
          <p:nvPr/>
        </p:nvSpPr>
        <p:spPr>
          <a:xfrm>
            <a:off x="8510831" y="805543"/>
            <a:ext cx="3261181" cy="90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consectetuer adipiscing elit. maecenas porttitor congue massa.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13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518A6B9-0360-47F4-B686-74241BAB13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FF2CB477-2B9D-4D4C-8FFE-D1CB55853989}"/>
              </a:ext>
            </a:extLst>
          </p:cNvPr>
          <p:cNvSpPr/>
          <p:nvPr/>
        </p:nvSpPr>
        <p:spPr>
          <a:xfrm>
            <a:off x="5584527" y="3847828"/>
            <a:ext cx="1663455" cy="719647"/>
          </a:xfrm>
          <a:custGeom>
            <a:avLst/>
            <a:gdLst>
              <a:gd name="connsiteX0" fmla="*/ 46561 w 1647825"/>
              <a:gd name="connsiteY0" fmla="*/ 0 h 712885"/>
              <a:gd name="connsiteX1" fmla="*/ 1601264 w 1647825"/>
              <a:gd name="connsiteY1" fmla="*/ 0 h 712885"/>
              <a:gd name="connsiteX2" fmla="*/ 1647825 w 1647825"/>
              <a:gd name="connsiteY2" fmla="*/ 46561 h 712885"/>
              <a:gd name="connsiteX3" fmla="*/ 1647825 w 1647825"/>
              <a:gd name="connsiteY3" fmla="*/ 559466 h 712885"/>
              <a:gd name="connsiteX4" fmla="*/ 1601264 w 1647825"/>
              <a:gd name="connsiteY4" fmla="*/ 606027 h 712885"/>
              <a:gd name="connsiteX5" fmla="*/ 400166 w 1647825"/>
              <a:gd name="connsiteY5" fmla="*/ 606027 h 712885"/>
              <a:gd name="connsiteX6" fmla="*/ 309320 w 1647825"/>
              <a:gd name="connsiteY6" fmla="*/ 712885 h 712885"/>
              <a:gd name="connsiteX7" fmla="*/ 290233 w 1647825"/>
              <a:gd name="connsiteY7" fmla="*/ 606027 h 712885"/>
              <a:gd name="connsiteX8" fmla="*/ 46561 w 1647825"/>
              <a:gd name="connsiteY8" fmla="*/ 606027 h 712885"/>
              <a:gd name="connsiteX9" fmla="*/ 0 w 1647825"/>
              <a:gd name="connsiteY9" fmla="*/ 559466 h 712885"/>
              <a:gd name="connsiteX10" fmla="*/ 0 w 1647825"/>
              <a:gd name="connsiteY10" fmla="*/ 46561 h 712885"/>
              <a:gd name="connsiteX11" fmla="*/ 46561 w 1647825"/>
              <a:gd name="connsiteY11" fmla="*/ 0 h 71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47825" h="712885">
                <a:moveTo>
                  <a:pt x="46561" y="0"/>
                </a:moveTo>
                <a:lnTo>
                  <a:pt x="1601264" y="0"/>
                </a:lnTo>
                <a:cubicBezTo>
                  <a:pt x="1626979" y="0"/>
                  <a:pt x="1647825" y="20846"/>
                  <a:pt x="1647825" y="46561"/>
                </a:cubicBezTo>
                <a:lnTo>
                  <a:pt x="1647825" y="559466"/>
                </a:lnTo>
                <a:cubicBezTo>
                  <a:pt x="1647825" y="585181"/>
                  <a:pt x="1626979" y="606027"/>
                  <a:pt x="1601264" y="606027"/>
                </a:cubicBezTo>
                <a:lnTo>
                  <a:pt x="400166" y="606027"/>
                </a:lnTo>
                <a:lnTo>
                  <a:pt x="309320" y="712885"/>
                </a:lnTo>
                <a:lnTo>
                  <a:pt x="290233" y="606027"/>
                </a:lnTo>
                <a:lnTo>
                  <a:pt x="46561" y="606027"/>
                </a:lnTo>
                <a:cubicBezTo>
                  <a:pt x="20846" y="606027"/>
                  <a:pt x="0" y="585181"/>
                  <a:pt x="0" y="559466"/>
                </a:cubicBezTo>
                <a:lnTo>
                  <a:pt x="0" y="46561"/>
                </a:lnTo>
                <a:cubicBezTo>
                  <a:pt x="0" y="20846"/>
                  <a:pt x="20846" y="0"/>
                  <a:pt x="465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6DDC8F3-1CDF-402F-ADA0-B588873A3E69}"/>
              </a:ext>
            </a:extLst>
          </p:cNvPr>
          <p:cNvSpPr txBox="1"/>
          <p:nvPr/>
        </p:nvSpPr>
        <p:spPr>
          <a:xfrm>
            <a:off x="5609344" y="3868908"/>
            <a:ext cx="1613821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 consectetuer adipiscing elit maece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6EB4A312-4EAB-4B78-9B80-C6E8CD0116B3}"/>
              </a:ext>
            </a:extLst>
          </p:cNvPr>
          <p:cNvSpPr/>
          <p:nvPr/>
        </p:nvSpPr>
        <p:spPr>
          <a:xfrm>
            <a:off x="3170350" y="2052241"/>
            <a:ext cx="2898624" cy="1965035"/>
          </a:xfrm>
          <a:custGeom>
            <a:avLst/>
            <a:gdLst>
              <a:gd name="connsiteX0" fmla="*/ 95379 w 2045494"/>
              <a:gd name="connsiteY0" fmla="*/ 0 h 1386681"/>
              <a:gd name="connsiteX1" fmla="*/ 1950115 w 2045494"/>
              <a:gd name="connsiteY1" fmla="*/ 0 h 1386681"/>
              <a:gd name="connsiteX2" fmla="*/ 2045494 w 2045494"/>
              <a:gd name="connsiteY2" fmla="*/ 95379 h 1386681"/>
              <a:gd name="connsiteX3" fmla="*/ 2045494 w 2045494"/>
              <a:gd name="connsiteY3" fmla="*/ 1146046 h 1386681"/>
              <a:gd name="connsiteX4" fmla="*/ 1950115 w 2045494"/>
              <a:gd name="connsiteY4" fmla="*/ 1241425 h 1386681"/>
              <a:gd name="connsiteX5" fmla="*/ 1617102 w 2045494"/>
              <a:gd name="connsiteY5" fmla="*/ 1241425 h 1386681"/>
              <a:gd name="connsiteX6" fmla="*/ 1593466 w 2045494"/>
              <a:gd name="connsiteY6" fmla="*/ 1386681 h 1386681"/>
              <a:gd name="connsiteX7" fmla="*/ 1454824 w 2045494"/>
              <a:gd name="connsiteY7" fmla="*/ 1241425 h 1386681"/>
              <a:gd name="connsiteX8" fmla="*/ 95379 w 2045494"/>
              <a:gd name="connsiteY8" fmla="*/ 1241425 h 1386681"/>
              <a:gd name="connsiteX9" fmla="*/ 0 w 2045494"/>
              <a:gd name="connsiteY9" fmla="*/ 1146046 h 1386681"/>
              <a:gd name="connsiteX10" fmla="*/ 0 w 2045494"/>
              <a:gd name="connsiteY10" fmla="*/ 95379 h 1386681"/>
              <a:gd name="connsiteX11" fmla="*/ 95379 w 2045494"/>
              <a:gd name="connsiteY11" fmla="*/ 0 h 1386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45494" h="1386681">
                <a:moveTo>
                  <a:pt x="95379" y="0"/>
                </a:moveTo>
                <a:lnTo>
                  <a:pt x="1950115" y="0"/>
                </a:lnTo>
                <a:cubicBezTo>
                  <a:pt x="2002791" y="0"/>
                  <a:pt x="2045494" y="42703"/>
                  <a:pt x="2045494" y="95379"/>
                </a:cubicBezTo>
                <a:lnTo>
                  <a:pt x="2045494" y="1146046"/>
                </a:lnTo>
                <a:cubicBezTo>
                  <a:pt x="2045494" y="1198722"/>
                  <a:pt x="2002791" y="1241425"/>
                  <a:pt x="1950115" y="1241425"/>
                </a:cubicBezTo>
                <a:lnTo>
                  <a:pt x="1617102" y="1241425"/>
                </a:lnTo>
                <a:lnTo>
                  <a:pt x="1593466" y="1386681"/>
                </a:lnTo>
                <a:lnTo>
                  <a:pt x="1454824" y="1241425"/>
                </a:lnTo>
                <a:lnTo>
                  <a:pt x="95379" y="1241425"/>
                </a:lnTo>
                <a:cubicBezTo>
                  <a:pt x="42703" y="1241425"/>
                  <a:pt x="0" y="1198722"/>
                  <a:pt x="0" y="1146046"/>
                </a:cubicBezTo>
                <a:lnTo>
                  <a:pt x="0" y="95379"/>
                </a:lnTo>
                <a:cubicBezTo>
                  <a:pt x="0" y="42703"/>
                  <a:pt x="42703" y="0"/>
                  <a:pt x="95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8197CEA-41F8-4F7D-AB2A-A420A4F55174}"/>
              </a:ext>
            </a:extLst>
          </p:cNvPr>
          <p:cNvSpPr txBox="1"/>
          <p:nvPr/>
        </p:nvSpPr>
        <p:spPr>
          <a:xfrm>
            <a:off x="3378760" y="2172571"/>
            <a:ext cx="2481805" cy="1174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 maecenas porttitor congue massa. fusce posuere</a:t>
            </a:r>
            <a:endParaRPr lang="zh-CN" altLang="en-US" sz="15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CC60698A-DABF-4F8A-97C9-457721B63586}"/>
              </a:ext>
            </a:extLst>
          </p:cNvPr>
          <p:cNvSpPr/>
          <p:nvPr/>
        </p:nvSpPr>
        <p:spPr>
          <a:xfrm>
            <a:off x="3477833" y="3470240"/>
            <a:ext cx="99847" cy="99847"/>
          </a:xfrm>
          <a:prstGeom prst="ellipse">
            <a:avLst/>
          </a:prstGeom>
          <a:solidFill>
            <a:srgbClr val="FFB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CBF1D0D-1D26-4FBF-A98A-969968EB7AA6}"/>
              </a:ext>
            </a:extLst>
          </p:cNvPr>
          <p:cNvSpPr txBox="1"/>
          <p:nvPr/>
        </p:nvSpPr>
        <p:spPr>
          <a:xfrm>
            <a:off x="3577680" y="3358580"/>
            <a:ext cx="2208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>
                <a:solidFill>
                  <a:srgbClr val="FFB5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1500">
              <a:solidFill>
                <a:srgbClr val="FFB5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181BA495-66A1-454A-8AF2-279E332482C2}"/>
              </a:ext>
            </a:extLst>
          </p:cNvPr>
          <p:cNvSpPr/>
          <p:nvPr/>
        </p:nvSpPr>
        <p:spPr>
          <a:xfrm>
            <a:off x="6922675" y="2722042"/>
            <a:ext cx="2098976" cy="1506765"/>
          </a:xfrm>
          <a:custGeom>
            <a:avLst/>
            <a:gdLst>
              <a:gd name="connsiteX0" fmla="*/ 86353 w 1776339"/>
              <a:gd name="connsiteY0" fmla="*/ 0 h 1275158"/>
              <a:gd name="connsiteX1" fmla="*/ 1689986 w 1776339"/>
              <a:gd name="connsiteY1" fmla="*/ 0 h 1275158"/>
              <a:gd name="connsiteX2" fmla="*/ 1776339 w 1776339"/>
              <a:gd name="connsiteY2" fmla="*/ 86353 h 1275158"/>
              <a:gd name="connsiteX3" fmla="*/ 1776339 w 1776339"/>
              <a:gd name="connsiteY3" fmla="*/ 1037598 h 1275158"/>
              <a:gd name="connsiteX4" fmla="*/ 1689986 w 1776339"/>
              <a:gd name="connsiteY4" fmla="*/ 1123951 h 1275158"/>
              <a:gd name="connsiteX5" fmla="*/ 398709 w 1776339"/>
              <a:gd name="connsiteY5" fmla="*/ 1123951 h 1275158"/>
              <a:gd name="connsiteX6" fmla="*/ 261456 w 1776339"/>
              <a:gd name="connsiteY6" fmla="*/ 1275158 h 1275158"/>
              <a:gd name="connsiteX7" fmla="*/ 243150 w 1776339"/>
              <a:gd name="connsiteY7" fmla="*/ 1123951 h 1275158"/>
              <a:gd name="connsiteX8" fmla="*/ 86353 w 1776339"/>
              <a:gd name="connsiteY8" fmla="*/ 1123951 h 1275158"/>
              <a:gd name="connsiteX9" fmla="*/ 0 w 1776339"/>
              <a:gd name="connsiteY9" fmla="*/ 1037598 h 1275158"/>
              <a:gd name="connsiteX10" fmla="*/ 0 w 1776339"/>
              <a:gd name="connsiteY10" fmla="*/ 86353 h 1275158"/>
              <a:gd name="connsiteX11" fmla="*/ 86353 w 1776339"/>
              <a:gd name="connsiteY11" fmla="*/ 0 h 127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76339" h="1275158">
                <a:moveTo>
                  <a:pt x="86353" y="0"/>
                </a:moveTo>
                <a:lnTo>
                  <a:pt x="1689986" y="0"/>
                </a:lnTo>
                <a:cubicBezTo>
                  <a:pt x="1737677" y="0"/>
                  <a:pt x="1776339" y="38662"/>
                  <a:pt x="1776339" y="86353"/>
                </a:cubicBezTo>
                <a:lnTo>
                  <a:pt x="1776339" y="1037598"/>
                </a:lnTo>
                <a:cubicBezTo>
                  <a:pt x="1776339" y="1085289"/>
                  <a:pt x="1737677" y="1123951"/>
                  <a:pt x="1689986" y="1123951"/>
                </a:cubicBezTo>
                <a:lnTo>
                  <a:pt x="398709" y="1123951"/>
                </a:lnTo>
                <a:lnTo>
                  <a:pt x="261456" y="1275158"/>
                </a:lnTo>
                <a:lnTo>
                  <a:pt x="243150" y="1123951"/>
                </a:lnTo>
                <a:lnTo>
                  <a:pt x="86353" y="1123951"/>
                </a:lnTo>
                <a:cubicBezTo>
                  <a:pt x="38662" y="1123951"/>
                  <a:pt x="0" y="1085289"/>
                  <a:pt x="0" y="1037598"/>
                </a:cubicBezTo>
                <a:lnTo>
                  <a:pt x="0" y="86353"/>
                </a:lnTo>
                <a:cubicBezTo>
                  <a:pt x="0" y="38662"/>
                  <a:pt x="38662" y="0"/>
                  <a:pt x="863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823353A-4F9F-43EC-834A-7A4AB41FE2FA}"/>
              </a:ext>
            </a:extLst>
          </p:cNvPr>
          <p:cNvSpPr txBox="1"/>
          <p:nvPr/>
        </p:nvSpPr>
        <p:spPr>
          <a:xfrm>
            <a:off x="7084686" y="2762182"/>
            <a:ext cx="1774955" cy="89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 elit. maecenas porttitor congue massa</a:t>
            </a:r>
            <a:endParaRPr lang="zh-CN" altLang="en-US" sz="15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B74A0E1A-000A-4548-ABFC-72A21A430C58}"/>
              </a:ext>
            </a:extLst>
          </p:cNvPr>
          <p:cNvSpPr/>
          <p:nvPr/>
        </p:nvSpPr>
        <p:spPr>
          <a:xfrm>
            <a:off x="7173881" y="3771027"/>
            <a:ext cx="99847" cy="99847"/>
          </a:xfrm>
          <a:prstGeom prst="ellipse">
            <a:avLst/>
          </a:prstGeom>
          <a:solidFill>
            <a:srgbClr val="00B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CB4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8B88F92-0AF5-4726-B457-6F538DFCA4BB}"/>
              </a:ext>
            </a:extLst>
          </p:cNvPr>
          <p:cNvSpPr txBox="1"/>
          <p:nvPr/>
        </p:nvSpPr>
        <p:spPr>
          <a:xfrm>
            <a:off x="7273728" y="3659368"/>
            <a:ext cx="1363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>
                <a:solidFill>
                  <a:srgbClr val="00BC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500">
              <a:solidFill>
                <a:srgbClr val="00BCB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898141E0-ACF4-4C56-B6DD-1ECE862C5482}"/>
              </a:ext>
            </a:extLst>
          </p:cNvPr>
          <p:cNvSpPr/>
          <p:nvPr/>
        </p:nvSpPr>
        <p:spPr>
          <a:xfrm>
            <a:off x="3781775" y="4528128"/>
            <a:ext cx="2241264" cy="1119461"/>
          </a:xfrm>
          <a:custGeom>
            <a:avLst/>
            <a:gdLst>
              <a:gd name="connsiteX0" fmla="*/ 58849 w 1747477"/>
              <a:gd name="connsiteY0" fmla="*/ 0 h 872826"/>
              <a:gd name="connsiteX1" fmla="*/ 1688628 w 1747477"/>
              <a:gd name="connsiteY1" fmla="*/ 0 h 872826"/>
              <a:gd name="connsiteX2" fmla="*/ 1747477 w 1747477"/>
              <a:gd name="connsiteY2" fmla="*/ 58849 h 872826"/>
              <a:gd name="connsiteX3" fmla="*/ 1747477 w 1747477"/>
              <a:gd name="connsiteY3" fmla="*/ 707119 h 872826"/>
              <a:gd name="connsiteX4" fmla="*/ 1688628 w 1747477"/>
              <a:gd name="connsiteY4" fmla="*/ 765968 h 872826"/>
              <a:gd name="connsiteX5" fmla="*/ 1466935 w 1747477"/>
              <a:gd name="connsiteY5" fmla="*/ 765968 h 872826"/>
              <a:gd name="connsiteX6" fmla="*/ 1447847 w 1747477"/>
              <a:gd name="connsiteY6" fmla="*/ 872826 h 872826"/>
              <a:gd name="connsiteX7" fmla="*/ 1357002 w 1747477"/>
              <a:gd name="connsiteY7" fmla="*/ 765968 h 872826"/>
              <a:gd name="connsiteX8" fmla="*/ 58849 w 1747477"/>
              <a:gd name="connsiteY8" fmla="*/ 765968 h 872826"/>
              <a:gd name="connsiteX9" fmla="*/ 0 w 1747477"/>
              <a:gd name="connsiteY9" fmla="*/ 707119 h 872826"/>
              <a:gd name="connsiteX10" fmla="*/ 0 w 1747477"/>
              <a:gd name="connsiteY10" fmla="*/ 58849 h 872826"/>
              <a:gd name="connsiteX11" fmla="*/ 58849 w 1747477"/>
              <a:gd name="connsiteY11" fmla="*/ 0 h 87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47477" h="872826">
                <a:moveTo>
                  <a:pt x="58849" y="0"/>
                </a:moveTo>
                <a:lnTo>
                  <a:pt x="1688628" y="0"/>
                </a:lnTo>
                <a:cubicBezTo>
                  <a:pt x="1721129" y="0"/>
                  <a:pt x="1747477" y="26348"/>
                  <a:pt x="1747477" y="58849"/>
                </a:cubicBezTo>
                <a:lnTo>
                  <a:pt x="1747477" y="707119"/>
                </a:lnTo>
                <a:cubicBezTo>
                  <a:pt x="1747477" y="739620"/>
                  <a:pt x="1721129" y="765968"/>
                  <a:pt x="1688628" y="765968"/>
                </a:cubicBezTo>
                <a:lnTo>
                  <a:pt x="1466935" y="765968"/>
                </a:lnTo>
                <a:lnTo>
                  <a:pt x="1447847" y="872826"/>
                </a:lnTo>
                <a:lnTo>
                  <a:pt x="1357002" y="765968"/>
                </a:lnTo>
                <a:lnTo>
                  <a:pt x="58849" y="765968"/>
                </a:lnTo>
                <a:cubicBezTo>
                  <a:pt x="26348" y="765968"/>
                  <a:pt x="0" y="739620"/>
                  <a:pt x="0" y="707119"/>
                </a:cubicBezTo>
                <a:lnTo>
                  <a:pt x="0" y="58849"/>
                </a:lnTo>
                <a:cubicBezTo>
                  <a:pt x="0" y="26348"/>
                  <a:pt x="26348" y="0"/>
                  <a:pt x="588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4706A5F-7114-4B29-8EAE-8A7466EA72A0}"/>
              </a:ext>
            </a:extLst>
          </p:cNvPr>
          <p:cNvSpPr txBox="1"/>
          <p:nvPr/>
        </p:nvSpPr>
        <p:spPr>
          <a:xfrm>
            <a:off x="3832655" y="4547737"/>
            <a:ext cx="2139504" cy="62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maecenas porttitor con massa fusce posuere</a:t>
            </a:r>
            <a:endParaRPr lang="zh-CN" altLang="en-US" sz="15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2A33A0A2-9546-453C-B046-949F781E9E18}"/>
              </a:ext>
            </a:extLst>
          </p:cNvPr>
          <p:cNvSpPr/>
          <p:nvPr/>
        </p:nvSpPr>
        <p:spPr>
          <a:xfrm>
            <a:off x="3927406" y="5231445"/>
            <a:ext cx="99847" cy="99847"/>
          </a:xfrm>
          <a:prstGeom prst="ellipse">
            <a:avLst/>
          </a:prstGeom>
          <a:solidFill>
            <a:srgbClr val="C4E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E2F7BB0-8060-4379-8BA8-6785D8A1029C}"/>
              </a:ext>
            </a:extLst>
          </p:cNvPr>
          <p:cNvSpPr txBox="1"/>
          <p:nvPr/>
        </p:nvSpPr>
        <p:spPr>
          <a:xfrm>
            <a:off x="4027253" y="5119786"/>
            <a:ext cx="19449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>
                <a:solidFill>
                  <a:srgbClr val="C4E8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SUPPORTERS SAY</a:t>
            </a:r>
            <a:endParaRPr lang="zh-CN" altLang="en-US" sz="1500">
              <a:solidFill>
                <a:srgbClr val="C4E8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433488E5-0169-4B30-816A-4EEBAD20A057}"/>
              </a:ext>
            </a:extLst>
          </p:cNvPr>
          <p:cNvSpPr/>
          <p:nvPr/>
        </p:nvSpPr>
        <p:spPr>
          <a:xfrm flipH="1" flipV="1">
            <a:off x="6789411" y="4526630"/>
            <a:ext cx="1663455" cy="967182"/>
          </a:xfrm>
          <a:custGeom>
            <a:avLst/>
            <a:gdLst>
              <a:gd name="connsiteX0" fmla="*/ 1597676 w 1663455"/>
              <a:gd name="connsiteY0" fmla="*/ 967182 h 967182"/>
              <a:gd name="connsiteX1" fmla="*/ 65779 w 1663455"/>
              <a:gd name="connsiteY1" fmla="*/ 967182 h 967182"/>
              <a:gd name="connsiteX2" fmla="*/ 0 w 1663455"/>
              <a:gd name="connsiteY2" fmla="*/ 901403 h 967182"/>
              <a:gd name="connsiteX3" fmla="*/ 0 w 1663455"/>
              <a:gd name="connsiteY3" fmla="*/ 176801 h 967182"/>
              <a:gd name="connsiteX4" fmla="*/ 65779 w 1663455"/>
              <a:gd name="connsiteY4" fmla="*/ 111022 h 967182"/>
              <a:gd name="connsiteX5" fmla="*/ 1290463 w 1663455"/>
              <a:gd name="connsiteY5" fmla="*/ 111022 h 967182"/>
              <a:gd name="connsiteX6" fmla="*/ 1391239 w 1663455"/>
              <a:gd name="connsiteY6" fmla="*/ 0 h 967182"/>
              <a:gd name="connsiteX7" fmla="*/ 1404680 w 1663455"/>
              <a:gd name="connsiteY7" fmla="*/ 111022 h 967182"/>
              <a:gd name="connsiteX8" fmla="*/ 1597676 w 1663455"/>
              <a:gd name="connsiteY8" fmla="*/ 111022 h 967182"/>
              <a:gd name="connsiteX9" fmla="*/ 1663455 w 1663455"/>
              <a:gd name="connsiteY9" fmla="*/ 176801 h 967182"/>
              <a:gd name="connsiteX10" fmla="*/ 1663455 w 1663455"/>
              <a:gd name="connsiteY10" fmla="*/ 901403 h 967182"/>
              <a:gd name="connsiteX11" fmla="*/ 1597676 w 1663455"/>
              <a:gd name="connsiteY11" fmla="*/ 967182 h 96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63455" h="967182">
                <a:moveTo>
                  <a:pt x="1597676" y="967182"/>
                </a:moveTo>
                <a:lnTo>
                  <a:pt x="65779" y="967182"/>
                </a:lnTo>
                <a:cubicBezTo>
                  <a:pt x="29450" y="967182"/>
                  <a:pt x="0" y="937732"/>
                  <a:pt x="0" y="901403"/>
                </a:cubicBezTo>
                <a:lnTo>
                  <a:pt x="0" y="176801"/>
                </a:lnTo>
                <a:cubicBezTo>
                  <a:pt x="0" y="140472"/>
                  <a:pt x="29450" y="111022"/>
                  <a:pt x="65779" y="111022"/>
                </a:cubicBezTo>
                <a:lnTo>
                  <a:pt x="1290463" y="111022"/>
                </a:lnTo>
                <a:lnTo>
                  <a:pt x="1391239" y="0"/>
                </a:lnTo>
                <a:lnTo>
                  <a:pt x="1404680" y="111022"/>
                </a:lnTo>
                <a:lnTo>
                  <a:pt x="1597676" y="111022"/>
                </a:lnTo>
                <a:cubicBezTo>
                  <a:pt x="1634005" y="111022"/>
                  <a:pt x="1663455" y="140472"/>
                  <a:pt x="1663455" y="176801"/>
                </a:cubicBezTo>
                <a:lnTo>
                  <a:pt x="1663455" y="901403"/>
                </a:lnTo>
                <a:cubicBezTo>
                  <a:pt x="1663455" y="937732"/>
                  <a:pt x="1634005" y="967182"/>
                  <a:pt x="1597676" y="967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AFAFE654-A0CF-4DF7-A2CC-2970D5A77314}"/>
              </a:ext>
            </a:extLst>
          </p:cNvPr>
          <p:cNvSpPr txBox="1"/>
          <p:nvPr/>
        </p:nvSpPr>
        <p:spPr>
          <a:xfrm>
            <a:off x="6939223" y="4526630"/>
            <a:ext cx="1363830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 elit congue massa</a:t>
            </a:r>
            <a:endParaRPr lang="zh-CN" altLang="en-US" sz="14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F41EE46C-CC61-4263-BE69-7D0DE6505521}"/>
              </a:ext>
            </a:extLst>
          </p:cNvPr>
          <p:cNvSpPr/>
          <p:nvPr/>
        </p:nvSpPr>
        <p:spPr>
          <a:xfrm>
            <a:off x="7033639" y="5170847"/>
            <a:ext cx="99847" cy="99847"/>
          </a:xfrm>
          <a:prstGeom prst="ellipse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0BCB4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3899416-79D4-4EA6-98DB-2A0332644F1B}"/>
              </a:ext>
            </a:extLst>
          </p:cNvPr>
          <p:cNvSpPr txBox="1"/>
          <p:nvPr/>
        </p:nvSpPr>
        <p:spPr>
          <a:xfrm>
            <a:off x="7133486" y="5066882"/>
            <a:ext cx="1204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FF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rgbClr val="FF47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8155FD3-7CF7-4946-A449-35819D150077}"/>
              </a:ext>
            </a:extLst>
          </p:cNvPr>
          <p:cNvSpPr txBox="1"/>
          <p:nvPr/>
        </p:nvSpPr>
        <p:spPr>
          <a:xfrm>
            <a:off x="481206" y="2052241"/>
            <a:ext cx="1391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>
                <a:solidFill>
                  <a:srgbClr val="E6EAF2"/>
                </a:solidFill>
                <a:effectLst>
                  <a:outerShdw blurRad="50800" dist="38100" dir="18900000" algn="bl" rotWithShape="0">
                    <a:srgbClr val="E6EAF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zh-CN" altLang="en-US" sz="16600">
              <a:solidFill>
                <a:srgbClr val="E6EAF2"/>
              </a:solidFill>
              <a:effectLst>
                <a:outerShdw blurRad="50800" dist="38100" dir="18900000" algn="bl" rotWithShape="0">
                  <a:srgbClr val="E6EAF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196B6D61-0160-4F8B-98FB-0DE1C2643882}"/>
              </a:ext>
            </a:extLst>
          </p:cNvPr>
          <p:cNvSpPr txBox="1"/>
          <p:nvPr/>
        </p:nvSpPr>
        <p:spPr>
          <a:xfrm>
            <a:off x="10318875" y="2052241"/>
            <a:ext cx="1391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>
                <a:solidFill>
                  <a:srgbClr val="E6EAF2"/>
                </a:solidFill>
                <a:effectLst>
                  <a:outerShdw blurRad="50800" dist="38100" dir="8100000" sx="102000" sy="102000" algn="tr" rotWithShape="0">
                    <a:srgbClr val="E6EAF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16600">
              <a:solidFill>
                <a:srgbClr val="E6EAF2"/>
              </a:solidFill>
              <a:effectLst>
                <a:outerShdw blurRad="50800" dist="38100" dir="8100000" sx="102000" sy="102000" algn="tr" rotWithShape="0">
                  <a:srgbClr val="E6EAF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DD198371-FB4C-4FB8-BEEE-517709F688D1}"/>
              </a:ext>
            </a:extLst>
          </p:cNvPr>
          <p:cNvSpPr txBox="1"/>
          <p:nvPr/>
        </p:nvSpPr>
        <p:spPr>
          <a:xfrm>
            <a:off x="2133600" y="623552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rgbClr val="E6EAF2"/>
                </a:solidFill>
                <a:effectLst>
                  <a:outerShdw blurRad="88900" sx="102000" sy="102000" algn="ctr" rotWithShape="0">
                    <a:srgbClr val="E6EAF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THANKS FOR WATCHING</a:t>
            </a:r>
            <a:endParaRPr lang="zh-CN" altLang="en-US" sz="4000">
              <a:solidFill>
                <a:srgbClr val="E6EAF2"/>
              </a:solidFill>
              <a:effectLst>
                <a:outerShdw blurRad="88900" sx="102000" sy="102000" algn="ctr" rotWithShape="0">
                  <a:srgbClr val="E6EAF2"/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F480F79A-330A-4594-9C49-7A4FEBE19709}"/>
              </a:ext>
            </a:extLst>
          </p:cNvPr>
          <p:cNvSpPr txBox="1"/>
          <p:nvPr/>
        </p:nvSpPr>
        <p:spPr>
          <a:xfrm>
            <a:off x="1244600" y="6411993"/>
            <a:ext cx="9702800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 </a:t>
            </a:r>
            <a:endParaRPr lang="zh-CN" altLang="en-US" sz="12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22B8961-BA02-4B24-ACA1-E6261E06A9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209A0D6-3DDF-4CF1-ACB2-11CC8B0447A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443442" y="3295650"/>
            <a:ext cx="11276118" cy="1042458"/>
            <a:chOff x="443442" y="3295650"/>
            <a:chExt cx="11276118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FFB5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00B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rgbClr val="C4E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118687" y="3295650"/>
              <a:ext cx="1042458" cy="1042458"/>
            </a:xfrm>
            <a:prstGeom prst="ellipse">
              <a:avLst/>
            </a:prstGeom>
            <a:solidFill>
              <a:srgbClr val="FF47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0677102" y="3295650"/>
              <a:ext cx="1042458" cy="1042458"/>
            </a:xfrm>
            <a:prstGeom prst="ellipse">
              <a:avLst/>
            </a:prstGeom>
            <a:solidFill>
              <a:srgbClr val="7B80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1447" y="2801566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忘吃药的晓公子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4866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518A6B9-0360-47F4-B686-74241BAB13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FF2CB477-2B9D-4D4C-8FFE-D1CB55853989}"/>
              </a:ext>
            </a:extLst>
          </p:cNvPr>
          <p:cNvSpPr/>
          <p:nvPr/>
        </p:nvSpPr>
        <p:spPr>
          <a:xfrm>
            <a:off x="5584527" y="3847828"/>
            <a:ext cx="1663455" cy="719647"/>
          </a:xfrm>
          <a:custGeom>
            <a:avLst/>
            <a:gdLst>
              <a:gd name="connsiteX0" fmla="*/ 46561 w 1647825"/>
              <a:gd name="connsiteY0" fmla="*/ 0 h 712885"/>
              <a:gd name="connsiteX1" fmla="*/ 1601264 w 1647825"/>
              <a:gd name="connsiteY1" fmla="*/ 0 h 712885"/>
              <a:gd name="connsiteX2" fmla="*/ 1647825 w 1647825"/>
              <a:gd name="connsiteY2" fmla="*/ 46561 h 712885"/>
              <a:gd name="connsiteX3" fmla="*/ 1647825 w 1647825"/>
              <a:gd name="connsiteY3" fmla="*/ 559466 h 712885"/>
              <a:gd name="connsiteX4" fmla="*/ 1601264 w 1647825"/>
              <a:gd name="connsiteY4" fmla="*/ 606027 h 712885"/>
              <a:gd name="connsiteX5" fmla="*/ 400166 w 1647825"/>
              <a:gd name="connsiteY5" fmla="*/ 606027 h 712885"/>
              <a:gd name="connsiteX6" fmla="*/ 309320 w 1647825"/>
              <a:gd name="connsiteY6" fmla="*/ 712885 h 712885"/>
              <a:gd name="connsiteX7" fmla="*/ 290233 w 1647825"/>
              <a:gd name="connsiteY7" fmla="*/ 606027 h 712885"/>
              <a:gd name="connsiteX8" fmla="*/ 46561 w 1647825"/>
              <a:gd name="connsiteY8" fmla="*/ 606027 h 712885"/>
              <a:gd name="connsiteX9" fmla="*/ 0 w 1647825"/>
              <a:gd name="connsiteY9" fmla="*/ 559466 h 712885"/>
              <a:gd name="connsiteX10" fmla="*/ 0 w 1647825"/>
              <a:gd name="connsiteY10" fmla="*/ 46561 h 712885"/>
              <a:gd name="connsiteX11" fmla="*/ 46561 w 1647825"/>
              <a:gd name="connsiteY11" fmla="*/ 0 h 71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47825" h="712885">
                <a:moveTo>
                  <a:pt x="46561" y="0"/>
                </a:moveTo>
                <a:lnTo>
                  <a:pt x="1601264" y="0"/>
                </a:lnTo>
                <a:cubicBezTo>
                  <a:pt x="1626979" y="0"/>
                  <a:pt x="1647825" y="20846"/>
                  <a:pt x="1647825" y="46561"/>
                </a:cubicBezTo>
                <a:lnTo>
                  <a:pt x="1647825" y="559466"/>
                </a:lnTo>
                <a:cubicBezTo>
                  <a:pt x="1647825" y="585181"/>
                  <a:pt x="1626979" y="606027"/>
                  <a:pt x="1601264" y="606027"/>
                </a:cubicBezTo>
                <a:lnTo>
                  <a:pt x="400166" y="606027"/>
                </a:lnTo>
                <a:lnTo>
                  <a:pt x="309320" y="712885"/>
                </a:lnTo>
                <a:lnTo>
                  <a:pt x="290233" y="606027"/>
                </a:lnTo>
                <a:lnTo>
                  <a:pt x="46561" y="606027"/>
                </a:lnTo>
                <a:cubicBezTo>
                  <a:pt x="20846" y="606027"/>
                  <a:pt x="0" y="585181"/>
                  <a:pt x="0" y="559466"/>
                </a:cubicBezTo>
                <a:lnTo>
                  <a:pt x="0" y="46561"/>
                </a:lnTo>
                <a:cubicBezTo>
                  <a:pt x="0" y="20846"/>
                  <a:pt x="20846" y="0"/>
                  <a:pt x="465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6DDC8F3-1CDF-402F-ADA0-B588873A3E69}"/>
              </a:ext>
            </a:extLst>
          </p:cNvPr>
          <p:cNvSpPr txBox="1"/>
          <p:nvPr/>
        </p:nvSpPr>
        <p:spPr>
          <a:xfrm>
            <a:off x="5609344" y="3868908"/>
            <a:ext cx="1613821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 consectetuer adipiscing elit maece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6EB4A312-4EAB-4B78-9B80-C6E8CD0116B3}"/>
              </a:ext>
            </a:extLst>
          </p:cNvPr>
          <p:cNvSpPr/>
          <p:nvPr/>
        </p:nvSpPr>
        <p:spPr>
          <a:xfrm>
            <a:off x="3170350" y="2052241"/>
            <a:ext cx="2898624" cy="1965035"/>
          </a:xfrm>
          <a:custGeom>
            <a:avLst/>
            <a:gdLst>
              <a:gd name="connsiteX0" fmla="*/ 95379 w 2045494"/>
              <a:gd name="connsiteY0" fmla="*/ 0 h 1386681"/>
              <a:gd name="connsiteX1" fmla="*/ 1950115 w 2045494"/>
              <a:gd name="connsiteY1" fmla="*/ 0 h 1386681"/>
              <a:gd name="connsiteX2" fmla="*/ 2045494 w 2045494"/>
              <a:gd name="connsiteY2" fmla="*/ 95379 h 1386681"/>
              <a:gd name="connsiteX3" fmla="*/ 2045494 w 2045494"/>
              <a:gd name="connsiteY3" fmla="*/ 1146046 h 1386681"/>
              <a:gd name="connsiteX4" fmla="*/ 1950115 w 2045494"/>
              <a:gd name="connsiteY4" fmla="*/ 1241425 h 1386681"/>
              <a:gd name="connsiteX5" fmla="*/ 1617102 w 2045494"/>
              <a:gd name="connsiteY5" fmla="*/ 1241425 h 1386681"/>
              <a:gd name="connsiteX6" fmla="*/ 1593466 w 2045494"/>
              <a:gd name="connsiteY6" fmla="*/ 1386681 h 1386681"/>
              <a:gd name="connsiteX7" fmla="*/ 1454824 w 2045494"/>
              <a:gd name="connsiteY7" fmla="*/ 1241425 h 1386681"/>
              <a:gd name="connsiteX8" fmla="*/ 95379 w 2045494"/>
              <a:gd name="connsiteY8" fmla="*/ 1241425 h 1386681"/>
              <a:gd name="connsiteX9" fmla="*/ 0 w 2045494"/>
              <a:gd name="connsiteY9" fmla="*/ 1146046 h 1386681"/>
              <a:gd name="connsiteX10" fmla="*/ 0 w 2045494"/>
              <a:gd name="connsiteY10" fmla="*/ 95379 h 1386681"/>
              <a:gd name="connsiteX11" fmla="*/ 95379 w 2045494"/>
              <a:gd name="connsiteY11" fmla="*/ 0 h 1386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45494" h="1386681">
                <a:moveTo>
                  <a:pt x="95379" y="0"/>
                </a:moveTo>
                <a:lnTo>
                  <a:pt x="1950115" y="0"/>
                </a:lnTo>
                <a:cubicBezTo>
                  <a:pt x="2002791" y="0"/>
                  <a:pt x="2045494" y="42703"/>
                  <a:pt x="2045494" y="95379"/>
                </a:cubicBezTo>
                <a:lnTo>
                  <a:pt x="2045494" y="1146046"/>
                </a:lnTo>
                <a:cubicBezTo>
                  <a:pt x="2045494" y="1198722"/>
                  <a:pt x="2002791" y="1241425"/>
                  <a:pt x="1950115" y="1241425"/>
                </a:cubicBezTo>
                <a:lnTo>
                  <a:pt x="1617102" y="1241425"/>
                </a:lnTo>
                <a:lnTo>
                  <a:pt x="1593466" y="1386681"/>
                </a:lnTo>
                <a:lnTo>
                  <a:pt x="1454824" y="1241425"/>
                </a:lnTo>
                <a:lnTo>
                  <a:pt x="95379" y="1241425"/>
                </a:lnTo>
                <a:cubicBezTo>
                  <a:pt x="42703" y="1241425"/>
                  <a:pt x="0" y="1198722"/>
                  <a:pt x="0" y="1146046"/>
                </a:cubicBezTo>
                <a:lnTo>
                  <a:pt x="0" y="95379"/>
                </a:lnTo>
                <a:cubicBezTo>
                  <a:pt x="0" y="42703"/>
                  <a:pt x="42703" y="0"/>
                  <a:pt x="95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8197CEA-41F8-4F7D-AB2A-A420A4F55174}"/>
              </a:ext>
            </a:extLst>
          </p:cNvPr>
          <p:cNvSpPr txBox="1"/>
          <p:nvPr/>
        </p:nvSpPr>
        <p:spPr>
          <a:xfrm>
            <a:off x="3378760" y="2172571"/>
            <a:ext cx="2481805" cy="1174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 maecenas porttitor congue massa. fusce posuere</a:t>
            </a:r>
            <a:endParaRPr lang="zh-CN" altLang="en-US" sz="15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CC60698A-DABF-4F8A-97C9-457721B63586}"/>
              </a:ext>
            </a:extLst>
          </p:cNvPr>
          <p:cNvSpPr/>
          <p:nvPr/>
        </p:nvSpPr>
        <p:spPr>
          <a:xfrm>
            <a:off x="3477833" y="3470240"/>
            <a:ext cx="99847" cy="99847"/>
          </a:xfrm>
          <a:prstGeom prst="ellipse">
            <a:avLst/>
          </a:prstGeom>
          <a:solidFill>
            <a:srgbClr val="FFB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CBF1D0D-1D26-4FBF-A98A-969968EB7AA6}"/>
              </a:ext>
            </a:extLst>
          </p:cNvPr>
          <p:cNvSpPr txBox="1"/>
          <p:nvPr/>
        </p:nvSpPr>
        <p:spPr>
          <a:xfrm>
            <a:off x="3577680" y="3358580"/>
            <a:ext cx="2208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>
                <a:solidFill>
                  <a:srgbClr val="FFB5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1500">
              <a:solidFill>
                <a:srgbClr val="FFB5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181BA495-66A1-454A-8AF2-279E332482C2}"/>
              </a:ext>
            </a:extLst>
          </p:cNvPr>
          <p:cNvSpPr/>
          <p:nvPr/>
        </p:nvSpPr>
        <p:spPr>
          <a:xfrm>
            <a:off x="6922675" y="2722042"/>
            <a:ext cx="2098976" cy="1506765"/>
          </a:xfrm>
          <a:custGeom>
            <a:avLst/>
            <a:gdLst>
              <a:gd name="connsiteX0" fmla="*/ 86353 w 1776339"/>
              <a:gd name="connsiteY0" fmla="*/ 0 h 1275158"/>
              <a:gd name="connsiteX1" fmla="*/ 1689986 w 1776339"/>
              <a:gd name="connsiteY1" fmla="*/ 0 h 1275158"/>
              <a:gd name="connsiteX2" fmla="*/ 1776339 w 1776339"/>
              <a:gd name="connsiteY2" fmla="*/ 86353 h 1275158"/>
              <a:gd name="connsiteX3" fmla="*/ 1776339 w 1776339"/>
              <a:gd name="connsiteY3" fmla="*/ 1037598 h 1275158"/>
              <a:gd name="connsiteX4" fmla="*/ 1689986 w 1776339"/>
              <a:gd name="connsiteY4" fmla="*/ 1123951 h 1275158"/>
              <a:gd name="connsiteX5" fmla="*/ 398709 w 1776339"/>
              <a:gd name="connsiteY5" fmla="*/ 1123951 h 1275158"/>
              <a:gd name="connsiteX6" fmla="*/ 261456 w 1776339"/>
              <a:gd name="connsiteY6" fmla="*/ 1275158 h 1275158"/>
              <a:gd name="connsiteX7" fmla="*/ 243150 w 1776339"/>
              <a:gd name="connsiteY7" fmla="*/ 1123951 h 1275158"/>
              <a:gd name="connsiteX8" fmla="*/ 86353 w 1776339"/>
              <a:gd name="connsiteY8" fmla="*/ 1123951 h 1275158"/>
              <a:gd name="connsiteX9" fmla="*/ 0 w 1776339"/>
              <a:gd name="connsiteY9" fmla="*/ 1037598 h 1275158"/>
              <a:gd name="connsiteX10" fmla="*/ 0 w 1776339"/>
              <a:gd name="connsiteY10" fmla="*/ 86353 h 1275158"/>
              <a:gd name="connsiteX11" fmla="*/ 86353 w 1776339"/>
              <a:gd name="connsiteY11" fmla="*/ 0 h 127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76339" h="1275158">
                <a:moveTo>
                  <a:pt x="86353" y="0"/>
                </a:moveTo>
                <a:lnTo>
                  <a:pt x="1689986" y="0"/>
                </a:lnTo>
                <a:cubicBezTo>
                  <a:pt x="1737677" y="0"/>
                  <a:pt x="1776339" y="38662"/>
                  <a:pt x="1776339" y="86353"/>
                </a:cubicBezTo>
                <a:lnTo>
                  <a:pt x="1776339" y="1037598"/>
                </a:lnTo>
                <a:cubicBezTo>
                  <a:pt x="1776339" y="1085289"/>
                  <a:pt x="1737677" y="1123951"/>
                  <a:pt x="1689986" y="1123951"/>
                </a:cubicBezTo>
                <a:lnTo>
                  <a:pt x="398709" y="1123951"/>
                </a:lnTo>
                <a:lnTo>
                  <a:pt x="261456" y="1275158"/>
                </a:lnTo>
                <a:lnTo>
                  <a:pt x="243150" y="1123951"/>
                </a:lnTo>
                <a:lnTo>
                  <a:pt x="86353" y="1123951"/>
                </a:lnTo>
                <a:cubicBezTo>
                  <a:pt x="38662" y="1123951"/>
                  <a:pt x="0" y="1085289"/>
                  <a:pt x="0" y="1037598"/>
                </a:cubicBezTo>
                <a:lnTo>
                  <a:pt x="0" y="86353"/>
                </a:lnTo>
                <a:cubicBezTo>
                  <a:pt x="0" y="38662"/>
                  <a:pt x="38662" y="0"/>
                  <a:pt x="863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823353A-4F9F-43EC-834A-7A4AB41FE2FA}"/>
              </a:ext>
            </a:extLst>
          </p:cNvPr>
          <p:cNvSpPr txBox="1"/>
          <p:nvPr/>
        </p:nvSpPr>
        <p:spPr>
          <a:xfrm>
            <a:off x="7084686" y="2762182"/>
            <a:ext cx="1774955" cy="89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 elit. maecenas porttitor congue massa</a:t>
            </a:r>
            <a:endParaRPr lang="zh-CN" altLang="en-US" sz="15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B74A0E1A-000A-4548-ABFC-72A21A430C58}"/>
              </a:ext>
            </a:extLst>
          </p:cNvPr>
          <p:cNvSpPr/>
          <p:nvPr/>
        </p:nvSpPr>
        <p:spPr>
          <a:xfrm>
            <a:off x="7173881" y="3771027"/>
            <a:ext cx="99847" cy="99847"/>
          </a:xfrm>
          <a:prstGeom prst="ellipse">
            <a:avLst/>
          </a:prstGeom>
          <a:solidFill>
            <a:srgbClr val="00B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CB4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8B88F92-0AF5-4726-B457-6F538DFCA4BB}"/>
              </a:ext>
            </a:extLst>
          </p:cNvPr>
          <p:cNvSpPr txBox="1"/>
          <p:nvPr/>
        </p:nvSpPr>
        <p:spPr>
          <a:xfrm>
            <a:off x="7273728" y="3659368"/>
            <a:ext cx="1363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>
                <a:solidFill>
                  <a:srgbClr val="00BC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500">
              <a:solidFill>
                <a:srgbClr val="00BCB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898141E0-ACF4-4C56-B6DD-1ECE862C5482}"/>
              </a:ext>
            </a:extLst>
          </p:cNvPr>
          <p:cNvSpPr/>
          <p:nvPr/>
        </p:nvSpPr>
        <p:spPr>
          <a:xfrm>
            <a:off x="3781775" y="4528128"/>
            <a:ext cx="2241264" cy="1119461"/>
          </a:xfrm>
          <a:custGeom>
            <a:avLst/>
            <a:gdLst>
              <a:gd name="connsiteX0" fmla="*/ 58849 w 1747477"/>
              <a:gd name="connsiteY0" fmla="*/ 0 h 872826"/>
              <a:gd name="connsiteX1" fmla="*/ 1688628 w 1747477"/>
              <a:gd name="connsiteY1" fmla="*/ 0 h 872826"/>
              <a:gd name="connsiteX2" fmla="*/ 1747477 w 1747477"/>
              <a:gd name="connsiteY2" fmla="*/ 58849 h 872826"/>
              <a:gd name="connsiteX3" fmla="*/ 1747477 w 1747477"/>
              <a:gd name="connsiteY3" fmla="*/ 707119 h 872826"/>
              <a:gd name="connsiteX4" fmla="*/ 1688628 w 1747477"/>
              <a:gd name="connsiteY4" fmla="*/ 765968 h 872826"/>
              <a:gd name="connsiteX5" fmla="*/ 1466935 w 1747477"/>
              <a:gd name="connsiteY5" fmla="*/ 765968 h 872826"/>
              <a:gd name="connsiteX6" fmla="*/ 1447847 w 1747477"/>
              <a:gd name="connsiteY6" fmla="*/ 872826 h 872826"/>
              <a:gd name="connsiteX7" fmla="*/ 1357002 w 1747477"/>
              <a:gd name="connsiteY7" fmla="*/ 765968 h 872826"/>
              <a:gd name="connsiteX8" fmla="*/ 58849 w 1747477"/>
              <a:gd name="connsiteY8" fmla="*/ 765968 h 872826"/>
              <a:gd name="connsiteX9" fmla="*/ 0 w 1747477"/>
              <a:gd name="connsiteY9" fmla="*/ 707119 h 872826"/>
              <a:gd name="connsiteX10" fmla="*/ 0 w 1747477"/>
              <a:gd name="connsiteY10" fmla="*/ 58849 h 872826"/>
              <a:gd name="connsiteX11" fmla="*/ 58849 w 1747477"/>
              <a:gd name="connsiteY11" fmla="*/ 0 h 87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47477" h="872826">
                <a:moveTo>
                  <a:pt x="58849" y="0"/>
                </a:moveTo>
                <a:lnTo>
                  <a:pt x="1688628" y="0"/>
                </a:lnTo>
                <a:cubicBezTo>
                  <a:pt x="1721129" y="0"/>
                  <a:pt x="1747477" y="26348"/>
                  <a:pt x="1747477" y="58849"/>
                </a:cubicBezTo>
                <a:lnTo>
                  <a:pt x="1747477" y="707119"/>
                </a:lnTo>
                <a:cubicBezTo>
                  <a:pt x="1747477" y="739620"/>
                  <a:pt x="1721129" y="765968"/>
                  <a:pt x="1688628" y="765968"/>
                </a:cubicBezTo>
                <a:lnTo>
                  <a:pt x="1466935" y="765968"/>
                </a:lnTo>
                <a:lnTo>
                  <a:pt x="1447847" y="872826"/>
                </a:lnTo>
                <a:lnTo>
                  <a:pt x="1357002" y="765968"/>
                </a:lnTo>
                <a:lnTo>
                  <a:pt x="58849" y="765968"/>
                </a:lnTo>
                <a:cubicBezTo>
                  <a:pt x="26348" y="765968"/>
                  <a:pt x="0" y="739620"/>
                  <a:pt x="0" y="707119"/>
                </a:cubicBezTo>
                <a:lnTo>
                  <a:pt x="0" y="58849"/>
                </a:lnTo>
                <a:cubicBezTo>
                  <a:pt x="0" y="26348"/>
                  <a:pt x="26348" y="0"/>
                  <a:pt x="588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4706A5F-7114-4B29-8EAE-8A7466EA72A0}"/>
              </a:ext>
            </a:extLst>
          </p:cNvPr>
          <p:cNvSpPr txBox="1"/>
          <p:nvPr/>
        </p:nvSpPr>
        <p:spPr>
          <a:xfrm>
            <a:off x="3832655" y="4547737"/>
            <a:ext cx="2139504" cy="62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maecenas porttitor con massa fusce posuere</a:t>
            </a:r>
            <a:endParaRPr lang="zh-CN" altLang="en-US" sz="15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2A33A0A2-9546-453C-B046-949F781E9E18}"/>
              </a:ext>
            </a:extLst>
          </p:cNvPr>
          <p:cNvSpPr/>
          <p:nvPr/>
        </p:nvSpPr>
        <p:spPr>
          <a:xfrm>
            <a:off x="3927406" y="5231445"/>
            <a:ext cx="99847" cy="99847"/>
          </a:xfrm>
          <a:prstGeom prst="ellipse">
            <a:avLst/>
          </a:prstGeom>
          <a:solidFill>
            <a:srgbClr val="C4E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E2F7BB0-8060-4379-8BA8-6785D8A1029C}"/>
              </a:ext>
            </a:extLst>
          </p:cNvPr>
          <p:cNvSpPr txBox="1"/>
          <p:nvPr/>
        </p:nvSpPr>
        <p:spPr>
          <a:xfrm>
            <a:off x="4027253" y="5119786"/>
            <a:ext cx="19449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>
                <a:solidFill>
                  <a:srgbClr val="C4E8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SUPPORTERS SAY</a:t>
            </a:r>
            <a:endParaRPr lang="zh-CN" altLang="en-US" sz="1500">
              <a:solidFill>
                <a:srgbClr val="C4E8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433488E5-0169-4B30-816A-4EEBAD20A057}"/>
              </a:ext>
            </a:extLst>
          </p:cNvPr>
          <p:cNvSpPr/>
          <p:nvPr/>
        </p:nvSpPr>
        <p:spPr>
          <a:xfrm flipH="1" flipV="1">
            <a:off x="6789411" y="4526630"/>
            <a:ext cx="1663455" cy="967182"/>
          </a:xfrm>
          <a:custGeom>
            <a:avLst/>
            <a:gdLst>
              <a:gd name="connsiteX0" fmla="*/ 1597676 w 1663455"/>
              <a:gd name="connsiteY0" fmla="*/ 967182 h 967182"/>
              <a:gd name="connsiteX1" fmla="*/ 65779 w 1663455"/>
              <a:gd name="connsiteY1" fmla="*/ 967182 h 967182"/>
              <a:gd name="connsiteX2" fmla="*/ 0 w 1663455"/>
              <a:gd name="connsiteY2" fmla="*/ 901403 h 967182"/>
              <a:gd name="connsiteX3" fmla="*/ 0 w 1663455"/>
              <a:gd name="connsiteY3" fmla="*/ 176801 h 967182"/>
              <a:gd name="connsiteX4" fmla="*/ 65779 w 1663455"/>
              <a:gd name="connsiteY4" fmla="*/ 111022 h 967182"/>
              <a:gd name="connsiteX5" fmla="*/ 1290463 w 1663455"/>
              <a:gd name="connsiteY5" fmla="*/ 111022 h 967182"/>
              <a:gd name="connsiteX6" fmla="*/ 1391239 w 1663455"/>
              <a:gd name="connsiteY6" fmla="*/ 0 h 967182"/>
              <a:gd name="connsiteX7" fmla="*/ 1404680 w 1663455"/>
              <a:gd name="connsiteY7" fmla="*/ 111022 h 967182"/>
              <a:gd name="connsiteX8" fmla="*/ 1597676 w 1663455"/>
              <a:gd name="connsiteY8" fmla="*/ 111022 h 967182"/>
              <a:gd name="connsiteX9" fmla="*/ 1663455 w 1663455"/>
              <a:gd name="connsiteY9" fmla="*/ 176801 h 967182"/>
              <a:gd name="connsiteX10" fmla="*/ 1663455 w 1663455"/>
              <a:gd name="connsiteY10" fmla="*/ 901403 h 967182"/>
              <a:gd name="connsiteX11" fmla="*/ 1597676 w 1663455"/>
              <a:gd name="connsiteY11" fmla="*/ 967182 h 96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63455" h="967182">
                <a:moveTo>
                  <a:pt x="1597676" y="967182"/>
                </a:moveTo>
                <a:lnTo>
                  <a:pt x="65779" y="967182"/>
                </a:lnTo>
                <a:cubicBezTo>
                  <a:pt x="29450" y="967182"/>
                  <a:pt x="0" y="937732"/>
                  <a:pt x="0" y="901403"/>
                </a:cubicBezTo>
                <a:lnTo>
                  <a:pt x="0" y="176801"/>
                </a:lnTo>
                <a:cubicBezTo>
                  <a:pt x="0" y="140472"/>
                  <a:pt x="29450" y="111022"/>
                  <a:pt x="65779" y="111022"/>
                </a:cubicBezTo>
                <a:lnTo>
                  <a:pt x="1290463" y="111022"/>
                </a:lnTo>
                <a:lnTo>
                  <a:pt x="1391239" y="0"/>
                </a:lnTo>
                <a:lnTo>
                  <a:pt x="1404680" y="111022"/>
                </a:lnTo>
                <a:lnTo>
                  <a:pt x="1597676" y="111022"/>
                </a:lnTo>
                <a:cubicBezTo>
                  <a:pt x="1634005" y="111022"/>
                  <a:pt x="1663455" y="140472"/>
                  <a:pt x="1663455" y="176801"/>
                </a:cubicBezTo>
                <a:lnTo>
                  <a:pt x="1663455" y="901403"/>
                </a:lnTo>
                <a:cubicBezTo>
                  <a:pt x="1663455" y="937732"/>
                  <a:pt x="1634005" y="967182"/>
                  <a:pt x="1597676" y="967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AFAFE654-A0CF-4DF7-A2CC-2970D5A77314}"/>
              </a:ext>
            </a:extLst>
          </p:cNvPr>
          <p:cNvSpPr txBox="1"/>
          <p:nvPr/>
        </p:nvSpPr>
        <p:spPr>
          <a:xfrm>
            <a:off x="6939223" y="4526630"/>
            <a:ext cx="1363830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 elit congue massa</a:t>
            </a:r>
            <a:endParaRPr lang="zh-CN" altLang="en-US" sz="14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F41EE46C-CC61-4263-BE69-7D0DE6505521}"/>
              </a:ext>
            </a:extLst>
          </p:cNvPr>
          <p:cNvSpPr/>
          <p:nvPr/>
        </p:nvSpPr>
        <p:spPr>
          <a:xfrm>
            <a:off x="7033639" y="5170847"/>
            <a:ext cx="99847" cy="99847"/>
          </a:xfrm>
          <a:prstGeom prst="ellipse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0BCB4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3899416-79D4-4EA6-98DB-2A0332644F1B}"/>
              </a:ext>
            </a:extLst>
          </p:cNvPr>
          <p:cNvSpPr txBox="1"/>
          <p:nvPr/>
        </p:nvSpPr>
        <p:spPr>
          <a:xfrm>
            <a:off x="7133486" y="5066882"/>
            <a:ext cx="1204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FF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rgbClr val="FF47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8155FD3-7CF7-4946-A449-35819D150077}"/>
              </a:ext>
            </a:extLst>
          </p:cNvPr>
          <p:cNvSpPr txBox="1"/>
          <p:nvPr/>
        </p:nvSpPr>
        <p:spPr>
          <a:xfrm>
            <a:off x="481206" y="2052241"/>
            <a:ext cx="1391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>
                <a:solidFill>
                  <a:srgbClr val="E6EAF2"/>
                </a:solidFill>
                <a:effectLst>
                  <a:outerShdw blurRad="50800" dist="38100" dir="18900000" algn="bl" rotWithShape="0">
                    <a:srgbClr val="E6EAF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zh-CN" altLang="en-US" sz="16600">
              <a:solidFill>
                <a:srgbClr val="E6EAF2"/>
              </a:solidFill>
              <a:effectLst>
                <a:outerShdw blurRad="50800" dist="38100" dir="18900000" algn="bl" rotWithShape="0">
                  <a:srgbClr val="E6EAF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196B6D61-0160-4F8B-98FB-0DE1C2643882}"/>
              </a:ext>
            </a:extLst>
          </p:cNvPr>
          <p:cNvSpPr txBox="1"/>
          <p:nvPr/>
        </p:nvSpPr>
        <p:spPr>
          <a:xfrm>
            <a:off x="10318875" y="2052241"/>
            <a:ext cx="1391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>
                <a:solidFill>
                  <a:srgbClr val="E6EAF2"/>
                </a:solidFill>
                <a:effectLst>
                  <a:outerShdw blurRad="50800" dist="38100" dir="8100000" sx="102000" sy="102000" algn="tr" rotWithShape="0">
                    <a:srgbClr val="E6EAF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16600">
              <a:solidFill>
                <a:srgbClr val="E6EAF2"/>
              </a:solidFill>
              <a:effectLst>
                <a:outerShdw blurRad="50800" dist="38100" dir="8100000" sx="102000" sy="102000" algn="tr" rotWithShape="0">
                  <a:srgbClr val="E6EAF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DD198371-FB4C-4FB8-BEEE-517709F688D1}"/>
              </a:ext>
            </a:extLst>
          </p:cNvPr>
          <p:cNvSpPr txBox="1"/>
          <p:nvPr/>
        </p:nvSpPr>
        <p:spPr>
          <a:xfrm>
            <a:off x="2133600" y="623552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rgbClr val="E6EAF2"/>
                </a:solidFill>
                <a:effectLst>
                  <a:outerShdw blurRad="88900" sx="102000" sy="102000" algn="ctr" rotWithShape="0">
                    <a:srgbClr val="E6EAF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POWERPOINT TEMPLET </a:t>
            </a:r>
            <a:endParaRPr lang="zh-CN" altLang="en-US" sz="4000">
              <a:solidFill>
                <a:srgbClr val="E6EAF2"/>
              </a:solidFill>
              <a:effectLst>
                <a:outerShdw blurRad="88900" sx="102000" sy="102000" algn="ctr" rotWithShape="0">
                  <a:srgbClr val="E6EAF2"/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F480F79A-330A-4594-9C49-7A4FEBE19709}"/>
              </a:ext>
            </a:extLst>
          </p:cNvPr>
          <p:cNvSpPr txBox="1"/>
          <p:nvPr/>
        </p:nvSpPr>
        <p:spPr>
          <a:xfrm>
            <a:off x="1244600" y="6411993"/>
            <a:ext cx="9702800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 </a:t>
            </a:r>
            <a:endParaRPr lang="zh-CN" altLang="en-US" sz="12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27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65AE647-0266-4B0D-B51C-FEAF501369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B96D655-78E5-4EC6-8EB7-3FB0DDD7488F}"/>
              </a:ext>
            </a:extLst>
          </p:cNvPr>
          <p:cNvSpPr txBox="1"/>
          <p:nvPr/>
        </p:nvSpPr>
        <p:spPr>
          <a:xfrm>
            <a:off x="825499" y="1200192"/>
            <a:ext cx="5613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E6EAF2"/>
                </a:solidFill>
                <a:effectLst>
                  <a:outerShdw blurRad="88900" sx="102000" sy="102000" algn="ctr" rotWithShape="0">
                    <a:srgbClr val="E6EAF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POWERPOINT TEMPLET </a:t>
            </a:r>
            <a:endParaRPr lang="zh-CN" altLang="en-US" sz="3200">
              <a:solidFill>
                <a:srgbClr val="E6EAF2"/>
              </a:solidFill>
              <a:effectLst>
                <a:outerShdw blurRad="88900" sx="102000" sy="102000" algn="ctr" rotWithShape="0">
                  <a:srgbClr val="E6EAF2"/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0B3BDFB-91C3-4C2C-8F0F-B39ABDE62DDC}"/>
              </a:ext>
            </a:extLst>
          </p:cNvPr>
          <p:cNvSpPr txBox="1"/>
          <p:nvPr/>
        </p:nvSpPr>
        <p:spPr>
          <a:xfrm>
            <a:off x="825499" y="2217925"/>
            <a:ext cx="6100825" cy="2282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</a:t>
            </a: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consectetuer adipiscing elit. maecenas porttitor congue massa. fusce posuere, magna sed pulvinar ultricies, purus lectus 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endParaRPr lang="en-US" altLang="zh-CN" sz="15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5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fusce est</a:t>
            </a: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vivamus a tellus. pellentesque habitant morbi tristique senectus et netus et malesuada fames ac turpis egestas. proin pharetra nonummy pede.</a:t>
            </a:r>
          </a:p>
        </p:txBody>
      </p:sp>
      <p:sp>
        <p:nvSpPr>
          <p:cNvPr id="8" name="箭头: 圆角右 7">
            <a:extLst>
              <a:ext uri="{FF2B5EF4-FFF2-40B4-BE49-F238E27FC236}">
                <a16:creationId xmlns:a16="http://schemas.microsoft.com/office/drawing/2014/main" xmlns="" id="{78BF8095-2F2B-4057-B8AC-8B5CCE5E2E85}"/>
              </a:ext>
            </a:extLst>
          </p:cNvPr>
          <p:cNvSpPr/>
          <p:nvPr/>
        </p:nvSpPr>
        <p:spPr>
          <a:xfrm rot="5400000">
            <a:off x="4258272" y="-3659561"/>
            <a:ext cx="1084655" cy="9601204"/>
          </a:xfrm>
          <a:prstGeom prst="bentArrow">
            <a:avLst>
              <a:gd name="adj1" fmla="val 1578"/>
              <a:gd name="adj2" fmla="val 3838"/>
              <a:gd name="adj3" fmla="val 6152"/>
              <a:gd name="adj4" fmla="val 28759"/>
            </a:avLst>
          </a:prstGeom>
          <a:solidFill>
            <a:srgbClr val="E6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图片包含 椅子, 室内, 桌子, 木&#10;&#10;描述已自动生成">
            <a:extLst>
              <a:ext uri="{FF2B5EF4-FFF2-40B4-BE49-F238E27FC236}">
                <a16:creationId xmlns:a16="http://schemas.microsoft.com/office/drawing/2014/main" xmlns="" id="{141A9AE7-0C33-41D6-B990-F5B0B960ED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73338" y="1884070"/>
            <a:ext cx="1771648" cy="1771648"/>
          </a:xfrm>
          <a:prstGeom prst="ellipse">
            <a:avLst/>
          </a:prstGeom>
          <a:effectLst>
            <a:outerShdw blurRad="635000" algn="ctr" rotWithShape="0">
              <a:srgbClr val="D1D8E7"/>
            </a:outerShdw>
          </a:effectLst>
        </p:spPr>
      </p:pic>
      <p:sp>
        <p:nvSpPr>
          <p:cNvPr id="11" name="箭头: 圆角右 10">
            <a:extLst>
              <a:ext uri="{FF2B5EF4-FFF2-40B4-BE49-F238E27FC236}">
                <a16:creationId xmlns:a16="http://schemas.microsoft.com/office/drawing/2014/main" xmlns="" id="{1AB5609B-3006-4909-8453-F16D8C55EE22}"/>
              </a:ext>
            </a:extLst>
          </p:cNvPr>
          <p:cNvSpPr/>
          <p:nvPr/>
        </p:nvSpPr>
        <p:spPr>
          <a:xfrm rot="5400000" flipH="1" flipV="1">
            <a:off x="10626610" y="2721768"/>
            <a:ext cx="430738" cy="2700042"/>
          </a:xfrm>
          <a:prstGeom prst="bentArrow">
            <a:avLst>
              <a:gd name="adj1" fmla="val 3759"/>
              <a:gd name="adj2" fmla="val 9129"/>
              <a:gd name="adj3" fmla="val 17548"/>
              <a:gd name="adj4" fmla="val 28759"/>
            </a:avLst>
          </a:prstGeom>
          <a:solidFill>
            <a:srgbClr val="E6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90FD028-4040-46BD-872C-5F5A469B49E0}"/>
              </a:ext>
            </a:extLst>
          </p:cNvPr>
          <p:cNvCxnSpPr/>
          <p:nvPr/>
        </p:nvCxnSpPr>
        <p:spPr>
          <a:xfrm>
            <a:off x="0" y="5256066"/>
            <a:ext cx="2191473" cy="0"/>
          </a:xfrm>
          <a:prstGeom prst="line">
            <a:avLst/>
          </a:prstGeom>
          <a:ln w="12700">
            <a:solidFill>
              <a:srgbClr val="FFB5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60600A24-D86C-4838-936F-3842DE7AA1E0}"/>
              </a:ext>
            </a:extLst>
          </p:cNvPr>
          <p:cNvSpPr/>
          <p:nvPr/>
        </p:nvSpPr>
        <p:spPr>
          <a:xfrm>
            <a:off x="2268638" y="5178902"/>
            <a:ext cx="154329" cy="154329"/>
          </a:xfrm>
          <a:prstGeom prst="ellipse">
            <a:avLst/>
          </a:prstGeom>
          <a:solidFill>
            <a:srgbClr val="FFB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AB55902C-A87C-4A4E-A8BB-D88DE4E1DC1D}"/>
              </a:ext>
            </a:extLst>
          </p:cNvPr>
          <p:cNvCxnSpPr/>
          <p:nvPr/>
        </p:nvCxnSpPr>
        <p:spPr>
          <a:xfrm>
            <a:off x="2500132" y="5256066"/>
            <a:ext cx="2191473" cy="0"/>
          </a:xfrm>
          <a:prstGeom prst="line">
            <a:avLst/>
          </a:prstGeom>
          <a:ln w="12700">
            <a:solidFill>
              <a:srgbClr val="00BC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95E45EC7-3852-4D3E-BB66-4C934D1FF9B0}"/>
              </a:ext>
            </a:extLst>
          </p:cNvPr>
          <p:cNvSpPr/>
          <p:nvPr/>
        </p:nvSpPr>
        <p:spPr>
          <a:xfrm>
            <a:off x="4768770" y="5178902"/>
            <a:ext cx="154329" cy="154329"/>
          </a:xfrm>
          <a:prstGeom prst="ellipse">
            <a:avLst/>
          </a:prstGeom>
          <a:solidFill>
            <a:srgbClr val="00B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FEB6738-967D-4C60-83DC-AAF302600C85}"/>
              </a:ext>
            </a:extLst>
          </p:cNvPr>
          <p:cNvCxnSpPr/>
          <p:nvPr/>
        </p:nvCxnSpPr>
        <p:spPr>
          <a:xfrm>
            <a:off x="5000263" y="5256066"/>
            <a:ext cx="2191473" cy="0"/>
          </a:xfrm>
          <a:prstGeom prst="line">
            <a:avLst/>
          </a:prstGeom>
          <a:ln w="12700">
            <a:solidFill>
              <a:srgbClr val="C4E8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61198BD1-747B-4041-B160-197D805933F0}"/>
              </a:ext>
            </a:extLst>
          </p:cNvPr>
          <p:cNvSpPr/>
          <p:nvPr/>
        </p:nvSpPr>
        <p:spPr>
          <a:xfrm>
            <a:off x="7268901" y="5178902"/>
            <a:ext cx="154329" cy="154329"/>
          </a:xfrm>
          <a:prstGeom prst="ellipse">
            <a:avLst/>
          </a:prstGeom>
          <a:solidFill>
            <a:srgbClr val="C4E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B6D9B982-EF85-4914-8BD8-A5DB0163B070}"/>
              </a:ext>
            </a:extLst>
          </p:cNvPr>
          <p:cNvCxnSpPr/>
          <p:nvPr/>
        </p:nvCxnSpPr>
        <p:spPr>
          <a:xfrm>
            <a:off x="7500395" y="5256066"/>
            <a:ext cx="2191473" cy="0"/>
          </a:xfrm>
          <a:prstGeom prst="line">
            <a:avLst/>
          </a:prstGeom>
          <a:ln w="12700">
            <a:solidFill>
              <a:srgbClr val="FF47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CA0F5515-E747-4A47-8119-DB5882DEDE33}"/>
              </a:ext>
            </a:extLst>
          </p:cNvPr>
          <p:cNvSpPr/>
          <p:nvPr/>
        </p:nvSpPr>
        <p:spPr>
          <a:xfrm>
            <a:off x="9769033" y="5178902"/>
            <a:ext cx="154329" cy="154329"/>
          </a:xfrm>
          <a:prstGeom prst="ellipse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CBA663A2-CF37-4D88-9CAD-44AF1F45ED91}"/>
              </a:ext>
            </a:extLst>
          </p:cNvPr>
          <p:cNvCxnSpPr/>
          <p:nvPr/>
        </p:nvCxnSpPr>
        <p:spPr>
          <a:xfrm>
            <a:off x="10000527" y="5256066"/>
            <a:ext cx="2191473" cy="0"/>
          </a:xfrm>
          <a:prstGeom prst="line">
            <a:avLst/>
          </a:prstGeom>
          <a:ln w="12700">
            <a:solidFill>
              <a:srgbClr val="E6EA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0C8BD8F-38E1-4847-AA3E-F958B5624AA7}"/>
              </a:ext>
            </a:extLst>
          </p:cNvPr>
          <p:cNvSpPr txBox="1"/>
          <p:nvPr/>
        </p:nvSpPr>
        <p:spPr>
          <a:xfrm>
            <a:off x="1275627" y="5434745"/>
            <a:ext cx="214035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lorem ipsum dolor sit amet consectetuer</a:t>
            </a:r>
            <a:endParaRPr lang="zh-CN" altLang="en-US" sz="14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0478679-C7DC-4996-A3D7-1781279A0443}"/>
              </a:ext>
            </a:extLst>
          </p:cNvPr>
          <p:cNvSpPr txBox="1"/>
          <p:nvPr/>
        </p:nvSpPr>
        <p:spPr>
          <a:xfrm>
            <a:off x="3775759" y="5434745"/>
            <a:ext cx="214035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ac turpis egestas proin pharetra nonummy pede</a:t>
            </a:r>
            <a:endParaRPr lang="zh-CN" altLang="en-US" sz="14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DE42946-9F26-4B72-9DFD-233A8E17E3FC}"/>
              </a:ext>
            </a:extLst>
          </p:cNvPr>
          <p:cNvSpPr txBox="1"/>
          <p:nvPr/>
        </p:nvSpPr>
        <p:spPr>
          <a:xfrm>
            <a:off x="6275890" y="5434745"/>
            <a:ext cx="214035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sit amet commodo magna eros quis urna</a:t>
            </a:r>
            <a:endParaRPr lang="zh-CN" altLang="en-US" sz="14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E9BD85B-3F36-4B75-8C49-EEB619F311E2}"/>
              </a:ext>
            </a:extLst>
          </p:cNvPr>
          <p:cNvSpPr txBox="1"/>
          <p:nvPr/>
        </p:nvSpPr>
        <p:spPr>
          <a:xfrm>
            <a:off x="8776021" y="5434745"/>
            <a:ext cx="214035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nunc viverra imperdiet enim</a:t>
            </a:r>
            <a:endParaRPr lang="zh-CN" altLang="en-US" sz="14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35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室内, 白色, 桌子, 床&#10;&#10;描述已自动生成">
            <a:extLst>
              <a:ext uri="{FF2B5EF4-FFF2-40B4-BE49-F238E27FC236}">
                <a16:creationId xmlns:a16="http://schemas.microsoft.com/office/drawing/2014/main" xmlns="" id="{D9083704-873C-4347-B3CD-075C56EC35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2" b="6575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52B46884-43DA-46DB-9FF5-004A04EE2785}"/>
              </a:ext>
            </a:extLst>
          </p:cNvPr>
          <p:cNvSpPr/>
          <p:nvPr/>
        </p:nvSpPr>
        <p:spPr>
          <a:xfrm>
            <a:off x="1555154" y="874775"/>
            <a:ext cx="9081692" cy="5108450"/>
          </a:xfrm>
          <a:prstGeom prst="roundRect">
            <a:avLst>
              <a:gd name="adj" fmla="val 30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CA29610-3C7E-441C-B36E-56F50B855260}"/>
              </a:ext>
            </a:extLst>
          </p:cNvPr>
          <p:cNvSpPr txBox="1"/>
          <p:nvPr/>
        </p:nvSpPr>
        <p:spPr>
          <a:xfrm>
            <a:off x="1948435" y="1288821"/>
            <a:ext cx="1802840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INFODATA</a:t>
            </a:r>
            <a:endParaRPr lang="zh-CN" altLang="en-US" sz="1600" b="1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图片 11" descr="图片包含 室内, 白色, 桌子, 床&#10;&#10;描述已自动生成">
            <a:extLst>
              <a:ext uri="{FF2B5EF4-FFF2-40B4-BE49-F238E27FC236}">
                <a16:creationId xmlns:a16="http://schemas.microsoft.com/office/drawing/2014/main" xmlns="" id="{A2F07F19-1C29-43AA-8821-52EF412F9E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736" y="2705026"/>
            <a:ext cx="4000666" cy="292548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6349930-0749-4506-9DA9-97709FD44D01}"/>
              </a:ext>
            </a:extLst>
          </p:cNvPr>
          <p:cNvSpPr txBox="1"/>
          <p:nvPr/>
        </p:nvSpPr>
        <p:spPr>
          <a:xfrm>
            <a:off x="2667001" y="2944775"/>
            <a:ext cx="3280736" cy="148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600" b="1">
                <a:solidFill>
                  <a:srgbClr val="FFB5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en-US" altLang="zh-CN" sz="26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600" b="1">
                <a:solidFill>
                  <a:srgbClr val="00BC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CORPORATE </a:t>
            </a:r>
            <a:r>
              <a:rPr lang="en-US" altLang="zh-CN" sz="2600" b="1">
                <a:solidFill>
                  <a:srgbClr val="FF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en-US" altLang="zh-CN" sz="26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600" b="1">
                <a:solidFill>
                  <a:srgbClr val="C4E8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GOES HERE</a:t>
            </a:r>
            <a:endParaRPr lang="zh-CN" altLang="en-US" sz="2600" b="1">
              <a:solidFill>
                <a:srgbClr val="C4E8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20291E9-A72C-4EB5-9AB5-E7FF66925F42}"/>
              </a:ext>
            </a:extLst>
          </p:cNvPr>
          <p:cNvSpPr txBox="1"/>
          <p:nvPr/>
        </p:nvSpPr>
        <p:spPr>
          <a:xfrm>
            <a:off x="1948436" y="1834984"/>
            <a:ext cx="42533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 fusce posuere</a:t>
            </a:r>
            <a:endParaRPr lang="zh-CN" altLang="en-US" sz="14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A5149E8-E5F5-478A-9CE5-0CA41E1CAEB3}"/>
              </a:ext>
            </a:extLst>
          </p:cNvPr>
          <p:cNvSpPr txBox="1"/>
          <p:nvPr/>
        </p:nvSpPr>
        <p:spPr>
          <a:xfrm>
            <a:off x="1948435" y="4939837"/>
            <a:ext cx="42533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fusce posuere, magna sed pulvinar ultricies lectu malesuada libero</a:t>
            </a:r>
            <a:endParaRPr lang="zh-CN" altLang="en-US" sz="14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679B459-CE44-403C-B55B-506E92618FD7}"/>
              </a:ext>
            </a:extLst>
          </p:cNvPr>
          <p:cNvSpPr/>
          <p:nvPr/>
        </p:nvSpPr>
        <p:spPr>
          <a:xfrm>
            <a:off x="8601076" y="4939837"/>
            <a:ext cx="2035770" cy="1043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BB99C46-E4B7-4AC5-A64D-76ADE42AB373}"/>
              </a:ext>
            </a:extLst>
          </p:cNvPr>
          <p:cNvSpPr txBox="1"/>
          <p:nvPr/>
        </p:nvSpPr>
        <p:spPr>
          <a:xfrm>
            <a:off x="8717541" y="5281225"/>
            <a:ext cx="1802840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INFODATA</a:t>
            </a:r>
            <a:endParaRPr lang="zh-CN" altLang="en-US" sz="1600" b="1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231AEA5-42E1-4AC7-B60C-AFE29AB05076}"/>
              </a:ext>
            </a:extLst>
          </p:cNvPr>
          <p:cNvSpPr txBox="1"/>
          <p:nvPr/>
        </p:nvSpPr>
        <p:spPr>
          <a:xfrm>
            <a:off x="6201736" y="1287644"/>
            <a:ext cx="4000666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 ELIT MAECENAS PORTTITOR</a:t>
            </a:r>
          </a:p>
        </p:txBody>
      </p:sp>
    </p:spTree>
    <p:extLst>
      <p:ext uri="{BB962C8B-B14F-4D97-AF65-F5344CB8AC3E}">
        <p14:creationId xmlns:p14="http://schemas.microsoft.com/office/powerpoint/2010/main" val="339474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213D39B-45B1-427A-AFEA-CE5036A7379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22CBD55E-87D4-4A57-8C1F-046E89AA237F}"/>
              </a:ext>
            </a:extLst>
          </p:cNvPr>
          <p:cNvCxnSpPr>
            <a:cxnSpLocks/>
          </p:cNvCxnSpPr>
          <p:nvPr/>
        </p:nvCxnSpPr>
        <p:spPr>
          <a:xfrm>
            <a:off x="8002601" y="834698"/>
            <a:ext cx="2176921" cy="1438328"/>
          </a:xfrm>
          <a:prstGeom prst="line">
            <a:avLst/>
          </a:prstGeom>
          <a:ln w="19050">
            <a:solidFill>
              <a:srgbClr val="00BC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96472DF1-9430-4DEC-8B9C-C7A500388E14}"/>
              </a:ext>
            </a:extLst>
          </p:cNvPr>
          <p:cNvCxnSpPr>
            <a:cxnSpLocks/>
          </p:cNvCxnSpPr>
          <p:nvPr/>
        </p:nvCxnSpPr>
        <p:spPr>
          <a:xfrm flipH="1">
            <a:off x="8090845" y="0"/>
            <a:ext cx="254657" cy="776368"/>
          </a:xfrm>
          <a:prstGeom prst="line">
            <a:avLst/>
          </a:prstGeom>
          <a:ln w="19050">
            <a:solidFill>
              <a:srgbClr val="FF47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E203E4C3-BC84-485A-AD7A-8D153C55A688}"/>
              </a:ext>
            </a:extLst>
          </p:cNvPr>
          <p:cNvCxnSpPr>
            <a:cxnSpLocks/>
          </p:cNvCxnSpPr>
          <p:nvPr/>
        </p:nvCxnSpPr>
        <p:spPr>
          <a:xfrm flipH="1">
            <a:off x="7076639" y="2989651"/>
            <a:ext cx="288223" cy="878699"/>
          </a:xfrm>
          <a:prstGeom prst="line">
            <a:avLst/>
          </a:prstGeom>
          <a:ln w="19050">
            <a:solidFill>
              <a:srgbClr val="FFB5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DE51C34D-3A72-4BCF-8138-62FDE38CD02C}"/>
              </a:ext>
            </a:extLst>
          </p:cNvPr>
          <p:cNvCxnSpPr>
            <a:cxnSpLocks/>
            <a:endCxn id="7" idx="2"/>
          </p:cNvCxnSpPr>
          <p:nvPr/>
        </p:nvCxnSpPr>
        <p:spPr>
          <a:xfrm flipH="1">
            <a:off x="6096000" y="6063038"/>
            <a:ext cx="260758" cy="794962"/>
          </a:xfrm>
          <a:prstGeom prst="line">
            <a:avLst/>
          </a:prstGeom>
          <a:ln w="19050">
            <a:solidFill>
              <a:srgbClr val="C4E8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D592957-5271-440A-B753-88EEB069F29E}"/>
              </a:ext>
            </a:extLst>
          </p:cNvPr>
          <p:cNvSpPr txBox="1"/>
          <p:nvPr/>
        </p:nvSpPr>
        <p:spPr>
          <a:xfrm>
            <a:off x="825499" y="3240217"/>
            <a:ext cx="4864101" cy="1174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 adipiscing elit. maecenas porttitor congue massa. fusce posuere, magna sed pulvinar ultricies purus lectus malesuada libero, sit amet commodo magna eros quis urna.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AFF0A3B-0FD6-41F0-873E-24502E1CF649}"/>
              </a:ext>
            </a:extLst>
          </p:cNvPr>
          <p:cNvSpPr txBox="1"/>
          <p:nvPr/>
        </p:nvSpPr>
        <p:spPr>
          <a:xfrm>
            <a:off x="825499" y="2442910"/>
            <a:ext cx="3187701" cy="561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E3C9B5AA-AE14-4104-8EB7-6ADFE8BE5968}"/>
              </a:ext>
            </a:extLst>
          </p:cNvPr>
          <p:cNvSpPr/>
          <p:nvPr/>
        </p:nvSpPr>
        <p:spPr>
          <a:xfrm>
            <a:off x="6096000" y="469074"/>
            <a:ext cx="2898624" cy="260516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F6D6AD4-C97F-471B-9880-1E12866223AD}"/>
              </a:ext>
            </a:extLst>
          </p:cNvPr>
          <p:cNvSpPr txBox="1"/>
          <p:nvPr/>
        </p:nvSpPr>
        <p:spPr>
          <a:xfrm>
            <a:off x="6304410" y="674312"/>
            <a:ext cx="2041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600" b="1">
              <a:solidFill>
                <a:srgbClr val="FF47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F560157-1C2F-4A85-95F5-DF4CC5732F58}"/>
              </a:ext>
            </a:extLst>
          </p:cNvPr>
          <p:cNvSpPr txBox="1"/>
          <p:nvPr/>
        </p:nvSpPr>
        <p:spPr>
          <a:xfrm>
            <a:off x="6304410" y="1016681"/>
            <a:ext cx="2481805" cy="1174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099895D-B4AA-4E3D-9904-B548E4B25092}"/>
              </a:ext>
            </a:extLst>
          </p:cNvPr>
          <p:cNvSpPr txBox="1"/>
          <p:nvPr/>
        </p:nvSpPr>
        <p:spPr>
          <a:xfrm>
            <a:off x="6304410" y="2347768"/>
            <a:ext cx="248180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maecenas porttitor congue massa. fusce posuere</a:t>
            </a:r>
            <a:endParaRPr lang="zh-CN" altLang="en-US" sz="12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2443F724-B0A2-4892-A5E4-C726D1DD2603}"/>
              </a:ext>
            </a:extLst>
          </p:cNvPr>
          <p:cNvSpPr/>
          <p:nvPr/>
        </p:nvSpPr>
        <p:spPr>
          <a:xfrm>
            <a:off x="8467877" y="1846394"/>
            <a:ext cx="2898624" cy="334874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1569CD9-81C8-4A15-9BA7-677BF66821FA}"/>
              </a:ext>
            </a:extLst>
          </p:cNvPr>
          <p:cNvSpPr txBox="1"/>
          <p:nvPr/>
        </p:nvSpPr>
        <p:spPr>
          <a:xfrm>
            <a:off x="8676287" y="2093222"/>
            <a:ext cx="2041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00BC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600" b="1">
              <a:solidFill>
                <a:srgbClr val="00BCB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409442A-AB9C-46C1-8B65-73A165919C54}"/>
              </a:ext>
            </a:extLst>
          </p:cNvPr>
          <p:cNvSpPr txBox="1"/>
          <p:nvPr/>
        </p:nvSpPr>
        <p:spPr>
          <a:xfrm>
            <a:off x="8676287" y="2435591"/>
            <a:ext cx="2481805" cy="1736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lorem ipsum dolor sit amet, consectetuer</a:t>
            </a:r>
          </a:p>
          <a:p>
            <a:pPr>
              <a:lnSpc>
                <a:spcPct val="120000"/>
              </a:lnSpc>
            </a:pPr>
            <a:endParaRPr lang="en-US" altLang="zh-CN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adipiscing elit. maecenas porttitor congue massa.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E358826-0B71-4957-AE5E-6D550C0F4072}"/>
              </a:ext>
            </a:extLst>
          </p:cNvPr>
          <p:cNvSpPr txBox="1"/>
          <p:nvPr/>
        </p:nvSpPr>
        <p:spPr>
          <a:xfrm>
            <a:off x="8676287" y="4427078"/>
            <a:ext cx="248180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maecenas porttitor congue massa. fusce posuere</a:t>
            </a:r>
            <a:endParaRPr lang="zh-CN" altLang="en-US" sz="12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33A4BEAC-9733-4CFC-91F7-AD0CD09E53F3}"/>
              </a:ext>
            </a:extLst>
          </p:cNvPr>
          <p:cNvSpPr/>
          <p:nvPr/>
        </p:nvSpPr>
        <p:spPr>
          <a:xfrm>
            <a:off x="4075188" y="4740907"/>
            <a:ext cx="2898624" cy="164802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AF680FC-1221-433C-9B39-69FC77A85B76}"/>
              </a:ext>
            </a:extLst>
          </p:cNvPr>
          <p:cNvSpPr txBox="1"/>
          <p:nvPr/>
        </p:nvSpPr>
        <p:spPr>
          <a:xfrm>
            <a:off x="4283598" y="4940981"/>
            <a:ext cx="2041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C4E8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600" b="1">
              <a:solidFill>
                <a:srgbClr val="C4E8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61FC134-2DA3-4D2D-B32E-ACBB08A01092}"/>
              </a:ext>
            </a:extLst>
          </p:cNvPr>
          <p:cNvSpPr txBox="1"/>
          <p:nvPr/>
        </p:nvSpPr>
        <p:spPr>
          <a:xfrm>
            <a:off x="4283598" y="5283350"/>
            <a:ext cx="2481805" cy="90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consectetuer adipiscing elit. maecenas porttitor congue massa.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383F7EA1-1967-4FF5-A5BE-BFFA67DF1618}"/>
              </a:ext>
            </a:extLst>
          </p:cNvPr>
          <p:cNvSpPr/>
          <p:nvPr/>
        </p:nvSpPr>
        <p:spPr>
          <a:xfrm>
            <a:off x="5715000" y="3317029"/>
            <a:ext cx="2898624" cy="164802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6DF0A51-8165-4C6A-8DDB-5C073501F77A}"/>
              </a:ext>
            </a:extLst>
          </p:cNvPr>
          <p:cNvSpPr txBox="1"/>
          <p:nvPr/>
        </p:nvSpPr>
        <p:spPr>
          <a:xfrm>
            <a:off x="5923410" y="3517103"/>
            <a:ext cx="2041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B5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600" b="1">
              <a:solidFill>
                <a:srgbClr val="FFB5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EA83FC3-6FEF-48D3-8092-93E404F88548}"/>
              </a:ext>
            </a:extLst>
          </p:cNvPr>
          <p:cNvSpPr txBox="1"/>
          <p:nvPr/>
        </p:nvSpPr>
        <p:spPr>
          <a:xfrm>
            <a:off x="5923410" y="3859472"/>
            <a:ext cx="2481805" cy="90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consectetuer adipiscing elit. maecenas porttitor congue massa.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7AA96200-8684-41DB-AFC3-F9F550D872DB}"/>
              </a:ext>
            </a:extLst>
          </p:cNvPr>
          <p:cNvSpPr txBox="1"/>
          <p:nvPr/>
        </p:nvSpPr>
        <p:spPr>
          <a:xfrm>
            <a:off x="825499" y="260916"/>
            <a:ext cx="1905001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DESIGNED BY XIAO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CF1212C4-EC8C-4895-B5F7-C4AF6C688D2D}"/>
              </a:ext>
            </a:extLst>
          </p:cNvPr>
          <p:cNvSpPr txBox="1"/>
          <p:nvPr/>
        </p:nvSpPr>
        <p:spPr>
          <a:xfrm>
            <a:off x="8090845" y="6402224"/>
            <a:ext cx="4101155" cy="316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3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consectetuer adipiscing elit maecenas porttitor congue</a:t>
            </a:r>
          </a:p>
        </p:txBody>
      </p:sp>
    </p:spTree>
    <p:extLst>
      <p:ext uri="{BB962C8B-B14F-4D97-AF65-F5344CB8AC3E}">
        <p14:creationId xmlns:p14="http://schemas.microsoft.com/office/powerpoint/2010/main" val="128814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E20BE6A9-C504-482E-BC96-EAD9DE0721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椅子, 室内, 桌子, 木&#10;&#10;描述已自动生成">
            <a:extLst>
              <a:ext uri="{FF2B5EF4-FFF2-40B4-BE49-F238E27FC236}">
                <a16:creationId xmlns:a16="http://schemas.microsoft.com/office/drawing/2014/main" xmlns="" id="{763A9407-E42E-44E7-A36C-FAE81074C1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97" y="1714500"/>
            <a:ext cx="3429000" cy="3429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5EE5C4-52F9-4060-A929-ED7C1E7AE8AB}"/>
              </a:ext>
            </a:extLst>
          </p:cNvPr>
          <p:cNvSpPr txBox="1"/>
          <p:nvPr/>
        </p:nvSpPr>
        <p:spPr>
          <a:xfrm>
            <a:off x="6502402" y="3001429"/>
            <a:ext cx="4864101" cy="1174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 adipiscing elit. maecenas porttitor congue massa. fusce posuere, magna sed pulvinar ultricies purus lectus malesuada libero, sit amet commodo magna eros quis urna.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8E990A2-C19E-40EB-8A4D-67118A978630}"/>
              </a:ext>
            </a:extLst>
          </p:cNvPr>
          <p:cNvSpPr txBox="1"/>
          <p:nvPr/>
        </p:nvSpPr>
        <p:spPr>
          <a:xfrm>
            <a:off x="8178802" y="2204122"/>
            <a:ext cx="3187701" cy="561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11669C14-BCA3-44A2-AA13-3E87A11DADB0}"/>
              </a:ext>
            </a:extLst>
          </p:cNvPr>
          <p:cNvSpPr/>
          <p:nvPr/>
        </p:nvSpPr>
        <p:spPr>
          <a:xfrm>
            <a:off x="3603777" y="804243"/>
            <a:ext cx="3232451" cy="117487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9E35FB8-692C-4FBD-A757-E6A3FAF0A444}"/>
              </a:ext>
            </a:extLst>
          </p:cNvPr>
          <p:cNvSpPr txBox="1"/>
          <p:nvPr/>
        </p:nvSpPr>
        <p:spPr>
          <a:xfrm>
            <a:off x="3722495" y="938927"/>
            <a:ext cx="2995013" cy="90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consectetuer adipiscing elit maecenas porttitor congue massa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1C940316-8952-4973-B223-4D0CDF691F86}"/>
              </a:ext>
            </a:extLst>
          </p:cNvPr>
          <p:cNvSpPr/>
          <p:nvPr/>
        </p:nvSpPr>
        <p:spPr>
          <a:xfrm>
            <a:off x="2784939" y="4878885"/>
            <a:ext cx="3232451" cy="117487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3BAC07E-6163-4F1F-AB6D-8EC801310CA1}"/>
              </a:ext>
            </a:extLst>
          </p:cNvPr>
          <p:cNvSpPr txBox="1"/>
          <p:nvPr/>
        </p:nvSpPr>
        <p:spPr>
          <a:xfrm>
            <a:off x="2903657" y="5013569"/>
            <a:ext cx="2995013" cy="90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consectetuer adipiscing elit maecenas porttitor congue massa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CEC44CB-7ED4-4F02-99D1-09799C0E22EC}"/>
              </a:ext>
            </a:extLst>
          </p:cNvPr>
          <p:cNvSpPr txBox="1"/>
          <p:nvPr/>
        </p:nvSpPr>
        <p:spPr>
          <a:xfrm>
            <a:off x="6502402" y="5143500"/>
            <a:ext cx="4074023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b="1">
                <a:solidFill>
                  <a:srgbClr val="FFB5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en-US" altLang="zh-CN" sz="16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00BC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CORPORATE</a:t>
            </a:r>
            <a:r>
              <a:rPr lang="en-US" altLang="zh-CN" sz="16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C4E8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GOES </a:t>
            </a:r>
            <a:r>
              <a:rPr lang="en-US" altLang="zh-CN" sz="1600" b="1">
                <a:solidFill>
                  <a:srgbClr val="FF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32D7281-74D2-4C71-A153-36EE36A52405}"/>
              </a:ext>
            </a:extLst>
          </p:cNvPr>
          <p:cNvSpPr txBox="1"/>
          <p:nvPr/>
        </p:nvSpPr>
        <p:spPr>
          <a:xfrm>
            <a:off x="9461502" y="260916"/>
            <a:ext cx="1905001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DESIGNED BY XIAO</a:t>
            </a:r>
          </a:p>
        </p:txBody>
      </p:sp>
    </p:spTree>
    <p:extLst>
      <p:ext uri="{BB962C8B-B14F-4D97-AF65-F5344CB8AC3E}">
        <p14:creationId xmlns:p14="http://schemas.microsoft.com/office/powerpoint/2010/main" val="253871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AE120F1-ADE1-416C-882A-7CC7934A7D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78FA6C2-07AF-48D5-8EA4-E9C0702DA84D}"/>
              </a:ext>
            </a:extLst>
          </p:cNvPr>
          <p:cNvSpPr/>
          <p:nvPr/>
        </p:nvSpPr>
        <p:spPr>
          <a:xfrm>
            <a:off x="7885455" y="1050891"/>
            <a:ext cx="2866406" cy="2007426"/>
          </a:xfrm>
          <a:prstGeom prst="roundRect">
            <a:avLst/>
          </a:prstGeom>
          <a:solidFill>
            <a:srgbClr val="FFB547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5BC595A0-F5F7-449D-966A-AF35CCA702C8}"/>
              </a:ext>
            </a:extLst>
          </p:cNvPr>
          <p:cNvSpPr/>
          <p:nvPr/>
        </p:nvSpPr>
        <p:spPr>
          <a:xfrm>
            <a:off x="8037855" y="1184035"/>
            <a:ext cx="2866406" cy="200742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7CBAC04-8F5B-4771-A0F5-8DFB0369AAD1}"/>
              </a:ext>
            </a:extLst>
          </p:cNvPr>
          <p:cNvSpPr txBox="1"/>
          <p:nvPr/>
        </p:nvSpPr>
        <p:spPr>
          <a:xfrm>
            <a:off x="8230156" y="1429127"/>
            <a:ext cx="2041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B5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600" b="1">
              <a:solidFill>
                <a:srgbClr val="FFB5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3CA3845-4CD8-4447-8133-9B04A93D2D92}"/>
              </a:ext>
            </a:extLst>
          </p:cNvPr>
          <p:cNvSpPr txBox="1"/>
          <p:nvPr/>
        </p:nvSpPr>
        <p:spPr>
          <a:xfrm>
            <a:off x="8230156" y="1771496"/>
            <a:ext cx="2481805" cy="1174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D8A3347A-C4FB-4050-8EB7-4A5A16C49DF6}"/>
              </a:ext>
            </a:extLst>
          </p:cNvPr>
          <p:cNvSpPr/>
          <p:nvPr/>
        </p:nvSpPr>
        <p:spPr>
          <a:xfrm>
            <a:off x="1287739" y="1487367"/>
            <a:ext cx="2841958" cy="2528200"/>
          </a:xfrm>
          <a:prstGeom prst="roundRect">
            <a:avLst/>
          </a:prstGeom>
          <a:solidFill>
            <a:srgbClr val="00BCB4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F1091FA8-7969-4AD0-9B98-C599B625E3E4}"/>
              </a:ext>
            </a:extLst>
          </p:cNvPr>
          <p:cNvSpPr/>
          <p:nvPr/>
        </p:nvSpPr>
        <p:spPr>
          <a:xfrm>
            <a:off x="1438839" y="1655052"/>
            <a:ext cx="2841958" cy="2528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C5812C6-20CA-43A1-B48B-AB587CE7F51F}"/>
              </a:ext>
            </a:extLst>
          </p:cNvPr>
          <p:cNvSpPr txBox="1"/>
          <p:nvPr/>
        </p:nvSpPr>
        <p:spPr>
          <a:xfrm>
            <a:off x="1629500" y="1973807"/>
            <a:ext cx="2023682" cy="426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00BC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600" b="1">
              <a:solidFill>
                <a:srgbClr val="00BCB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7791845-F19B-4BA3-8ED8-95D899FC5C5D}"/>
              </a:ext>
            </a:extLst>
          </p:cNvPr>
          <p:cNvSpPr txBox="1"/>
          <p:nvPr/>
        </p:nvSpPr>
        <p:spPr>
          <a:xfrm>
            <a:off x="1629500" y="2404995"/>
            <a:ext cx="2460637" cy="1459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lorem ipsum dolor sit amet, consectetuer adipiscing elit. </a:t>
            </a:r>
          </a:p>
          <a:p>
            <a:pPr>
              <a:lnSpc>
                <a:spcPct val="120000"/>
              </a:lnSpc>
            </a:pPr>
            <a:endParaRPr lang="en-US" altLang="zh-CN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maecenas porttitor congue massa.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D30681AC-FE95-4540-80B1-BA4AE946DC85}"/>
              </a:ext>
            </a:extLst>
          </p:cNvPr>
          <p:cNvSpPr/>
          <p:nvPr/>
        </p:nvSpPr>
        <p:spPr>
          <a:xfrm>
            <a:off x="4347965" y="2607634"/>
            <a:ext cx="2277378" cy="3199476"/>
          </a:xfrm>
          <a:prstGeom prst="roundRect">
            <a:avLst/>
          </a:prstGeom>
          <a:solidFill>
            <a:srgbClr val="C4E86B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4748700A-4CC5-4521-9AB3-2BD65F812367}"/>
              </a:ext>
            </a:extLst>
          </p:cNvPr>
          <p:cNvSpPr/>
          <p:nvPr/>
        </p:nvSpPr>
        <p:spPr>
          <a:xfrm>
            <a:off x="4212344" y="2406994"/>
            <a:ext cx="2277378" cy="31994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95E8F6C-5C0D-4D70-A80B-0D0D56040729}"/>
              </a:ext>
            </a:extLst>
          </p:cNvPr>
          <p:cNvSpPr txBox="1"/>
          <p:nvPr/>
        </p:nvSpPr>
        <p:spPr>
          <a:xfrm>
            <a:off x="4297126" y="2759583"/>
            <a:ext cx="21078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C4E8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600" b="1">
              <a:solidFill>
                <a:srgbClr val="C4E8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D994B01-5EB1-4A6A-BEA4-9116D2B82158}"/>
              </a:ext>
            </a:extLst>
          </p:cNvPr>
          <p:cNvSpPr txBox="1"/>
          <p:nvPr/>
        </p:nvSpPr>
        <p:spPr>
          <a:xfrm>
            <a:off x="4365129" y="3305258"/>
            <a:ext cx="1971809" cy="20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lorem ipsum dolor sit amet, consectetuer adipiscing elit. </a:t>
            </a:r>
          </a:p>
          <a:p>
            <a:pPr>
              <a:lnSpc>
                <a:spcPct val="120000"/>
              </a:lnSpc>
            </a:pPr>
            <a:endParaRPr lang="en-US" altLang="zh-CN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maecenas porttitor congue massa. fusce posuere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0799FAEF-9F96-46C2-A64A-84C4E77999C7}"/>
              </a:ext>
            </a:extLst>
          </p:cNvPr>
          <p:cNvSpPr/>
          <p:nvPr/>
        </p:nvSpPr>
        <p:spPr>
          <a:xfrm>
            <a:off x="7176508" y="3885360"/>
            <a:ext cx="2531387" cy="1547793"/>
          </a:xfrm>
          <a:prstGeom prst="roundRect">
            <a:avLst/>
          </a:prstGeom>
          <a:solidFill>
            <a:srgbClr val="FF4747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C09CE656-E201-4EC4-BADE-FE2F2586E745}"/>
              </a:ext>
            </a:extLst>
          </p:cNvPr>
          <p:cNvSpPr/>
          <p:nvPr/>
        </p:nvSpPr>
        <p:spPr>
          <a:xfrm>
            <a:off x="7025760" y="3788297"/>
            <a:ext cx="2531387" cy="154779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E494AF3-8893-4287-986C-DA7162CFC00A}"/>
              </a:ext>
            </a:extLst>
          </p:cNvPr>
          <p:cNvSpPr txBox="1"/>
          <p:nvPr/>
        </p:nvSpPr>
        <p:spPr>
          <a:xfrm>
            <a:off x="7119997" y="3977452"/>
            <a:ext cx="2342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3FFADFA-35C2-4BB7-8FB6-18602C4F9BB3}"/>
              </a:ext>
            </a:extLst>
          </p:cNvPr>
          <p:cNvSpPr txBox="1"/>
          <p:nvPr/>
        </p:nvSpPr>
        <p:spPr>
          <a:xfrm>
            <a:off x="7195585" y="4241430"/>
            <a:ext cx="2191736" cy="90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lorem ipsum dolor sit amet, consectetuer adipiscing elit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CD254F3-92D2-406C-8B57-6C2A12E003EB}"/>
              </a:ext>
            </a:extLst>
          </p:cNvPr>
          <p:cNvSpPr txBox="1"/>
          <p:nvPr/>
        </p:nvSpPr>
        <p:spPr>
          <a:xfrm>
            <a:off x="825499" y="260916"/>
            <a:ext cx="1905001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DESIGNED BY XIAO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863C696-A894-4BB3-A4DE-238A37FA3B44}"/>
              </a:ext>
            </a:extLst>
          </p:cNvPr>
          <p:cNvSpPr txBox="1"/>
          <p:nvPr/>
        </p:nvSpPr>
        <p:spPr>
          <a:xfrm>
            <a:off x="8090845" y="6402224"/>
            <a:ext cx="4101155" cy="316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3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consectetuer adipiscing elit maecenas porttitor congue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9967902-BAC0-48E3-95B0-714674315873}"/>
              </a:ext>
            </a:extLst>
          </p:cNvPr>
          <p:cNvSpPr txBox="1"/>
          <p:nvPr/>
        </p:nvSpPr>
        <p:spPr>
          <a:xfrm>
            <a:off x="825500" y="5062314"/>
            <a:ext cx="3122048" cy="108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 adipiscing elit. maecenas porttitor congue massa. fusce posuere magna sed </a:t>
            </a:r>
          </a:p>
        </p:txBody>
      </p:sp>
    </p:spTree>
    <p:extLst>
      <p:ext uri="{BB962C8B-B14F-4D97-AF65-F5344CB8AC3E}">
        <p14:creationId xmlns:p14="http://schemas.microsoft.com/office/powerpoint/2010/main" val="270218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房间里的白色门&#10;&#10;描述已自动生成">
            <a:extLst>
              <a:ext uri="{FF2B5EF4-FFF2-40B4-BE49-F238E27FC236}">
                <a16:creationId xmlns:a16="http://schemas.microsoft.com/office/drawing/2014/main" xmlns="" id="{EEF2AE37-398D-4D47-A3DF-FCB02606F3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B25F8641-301E-4B2F-8913-1AF4F21FA365}"/>
              </a:ext>
            </a:extLst>
          </p:cNvPr>
          <p:cNvSpPr/>
          <p:nvPr/>
        </p:nvSpPr>
        <p:spPr>
          <a:xfrm>
            <a:off x="1555154" y="874775"/>
            <a:ext cx="9081692" cy="5108450"/>
          </a:xfrm>
          <a:prstGeom prst="roundRect">
            <a:avLst>
              <a:gd name="adj" fmla="val 3029"/>
            </a:avLst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房间里的白色门&#10;&#10;描述已自动生成">
            <a:extLst>
              <a:ext uri="{FF2B5EF4-FFF2-40B4-BE49-F238E27FC236}">
                <a16:creationId xmlns:a16="http://schemas.microsoft.com/office/drawing/2014/main" xmlns="" id="{4FEFEAC2-2B8C-4B1C-AFDE-5101DDBD0F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684" y="2998547"/>
            <a:ext cx="2912632" cy="1941754"/>
          </a:xfrm>
          <a:prstGeom prst="roundRect">
            <a:avLst>
              <a:gd name="adj" fmla="val 5971"/>
            </a:avLst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C338EB5-6871-4001-8D8B-86486E7D0370}"/>
              </a:ext>
            </a:extLst>
          </p:cNvPr>
          <p:cNvSpPr txBox="1"/>
          <p:nvPr/>
        </p:nvSpPr>
        <p:spPr>
          <a:xfrm>
            <a:off x="1948435" y="1210745"/>
            <a:ext cx="1802840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INFODATA</a:t>
            </a:r>
            <a:endParaRPr lang="zh-CN" altLang="en-US" sz="1600" b="1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783F435-0E2F-4103-8F01-13A0D6C603AC}"/>
              </a:ext>
            </a:extLst>
          </p:cNvPr>
          <p:cNvSpPr txBox="1"/>
          <p:nvPr/>
        </p:nvSpPr>
        <p:spPr>
          <a:xfrm>
            <a:off x="1948436" y="1677329"/>
            <a:ext cx="6354736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 fusce posuere</a:t>
            </a:r>
            <a:endParaRPr lang="zh-CN" altLang="en-US" sz="14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9B40D8C-2CC4-4391-8A2C-82F26AE276F4}"/>
              </a:ext>
            </a:extLst>
          </p:cNvPr>
          <p:cNvSpPr txBox="1"/>
          <p:nvPr/>
        </p:nvSpPr>
        <p:spPr>
          <a:xfrm>
            <a:off x="1948435" y="2694680"/>
            <a:ext cx="2519244" cy="90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FFB547"/>
              </a:buClr>
              <a:buFont typeface="Wingdings" panose="05000000000000000000" pitchFamily="2" charset="2"/>
              <a:buChar char="l"/>
            </a:pPr>
            <a:r>
              <a:rPr lang="en-US" altLang="zh-CN" sz="1500">
                <a:solidFill>
                  <a:srgbClr val="FFB5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 consectetuer</a:t>
            </a: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 adipiscing elit. maecenas porttitor congue massa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EEE6B3E-D065-4B17-B2FB-77AD87334DF0}"/>
              </a:ext>
            </a:extLst>
          </p:cNvPr>
          <p:cNvSpPr txBox="1"/>
          <p:nvPr/>
        </p:nvSpPr>
        <p:spPr>
          <a:xfrm>
            <a:off x="1948435" y="4338664"/>
            <a:ext cx="2519244" cy="90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FF4747"/>
              </a:buClr>
              <a:buFont typeface="Wingdings" panose="05000000000000000000" pitchFamily="2" charset="2"/>
              <a:buChar char="l"/>
            </a:pPr>
            <a:r>
              <a:rPr lang="en-US" altLang="zh-CN" sz="1500">
                <a:solidFill>
                  <a:srgbClr val="FF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 consectetuer</a:t>
            </a:r>
            <a:r>
              <a:rPr lang="en-US" altLang="zh-CN" sz="1500">
                <a:solidFill>
                  <a:srgbClr val="FF4747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adipiscing elit. maecenas porttitor congue massa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FA35DB6-562C-4AF2-8A25-2E9A648848DE}"/>
              </a:ext>
            </a:extLst>
          </p:cNvPr>
          <p:cNvSpPr txBox="1"/>
          <p:nvPr/>
        </p:nvSpPr>
        <p:spPr>
          <a:xfrm>
            <a:off x="7724322" y="2694680"/>
            <a:ext cx="2519244" cy="90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00BCB4"/>
              </a:buClr>
              <a:buFont typeface="Wingdings" panose="05000000000000000000" pitchFamily="2" charset="2"/>
              <a:buChar char="l"/>
            </a:pPr>
            <a:r>
              <a:rPr lang="en-US" altLang="zh-CN" sz="1500">
                <a:solidFill>
                  <a:srgbClr val="00BC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 consectetuer</a:t>
            </a:r>
            <a:r>
              <a:rPr lang="en-US" altLang="zh-CN" sz="1500">
                <a:solidFill>
                  <a:srgbClr val="00BCB4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adipiscing elit. maecenas porttitor congue massa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DAC560D-48EA-4B1B-87B8-EF231DA765F9}"/>
              </a:ext>
            </a:extLst>
          </p:cNvPr>
          <p:cNvSpPr txBox="1"/>
          <p:nvPr/>
        </p:nvSpPr>
        <p:spPr>
          <a:xfrm>
            <a:off x="7724322" y="4338664"/>
            <a:ext cx="2519244" cy="90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C4E86B"/>
              </a:buClr>
              <a:buFont typeface="Wingdings" panose="05000000000000000000" pitchFamily="2" charset="2"/>
              <a:buChar char="l"/>
            </a:pPr>
            <a:r>
              <a:rPr lang="en-US" altLang="zh-CN" sz="1500">
                <a:solidFill>
                  <a:srgbClr val="C4E8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 consectetuer</a:t>
            </a:r>
            <a:r>
              <a:rPr lang="en-US" altLang="zh-CN" sz="1500">
                <a:solidFill>
                  <a:srgbClr val="C4E86B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adipiscing elit. maecenas porttitor congue massa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566C363-D117-4F38-B549-8AE4FA0DECD3}"/>
              </a:ext>
            </a:extLst>
          </p:cNvPr>
          <p:cNvSpPr txBox="1"/>
          <p:nvPr/>
        </p:nvSpPr>
        <p:spPr>
          <a:xfrm>
            <a:off x="8584637" y="1023546"/>
            <a:ext cx="1658928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DESIGNED BY XIAO</a:t>
            </a:r>
          </a:p>
        </p:txBody>
      </p:sp>
    </p:spTree>
    <p:extLst>
      <p:ext uri="{BB962C8B-B14F-4D97-AF65-F5344CB8AC3E}">
        <p14:creationId xmlns:p14="http://schemas.microsoft.com/office/powerpoint/2010/main" val="232984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EF8E5A1-D3E1-4A17-842C-1A483C4A632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083F997E-A301-4142-9F13-BDDF8890EF10}"/>
              </a:ext>
            </a:extLst>
          </p:cNvPr>
          <p:cNvSpPr/>
          <p:nvPr/>
        </p:nvSpPr>
        <p:spPr>
          <a:xfrm>
            <a:off x="333829" y="236306"/>
            <a:ext cx="11524343" cy="638538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xmlns="" id="{FAB84F73-5A13-4DB4-A7C9-F321E362C736}"/>
              </a:ext>
            </a:extLst>
          </p:cNvPr>
          <p:cNvSpPr/>
          <p:nvPr/>
        </p:nvSpPr>
        <p:spPr>
          <a:xfrm>
            <a:off x="4946650" y="2357422"/>
            <a:ext cx="2298700" cy="2298700"/>
          </a:xfrm>
          <a:prstGeom prst="arc">
            <a:avLst>
              <a:gd name="adj1" fmla="val 13569581"/>
              <a:gd name="adj2" fmla="val 5211818"/>
            </a:avLst>
          </a:prstGeom>
          <a:ln w="12700">
            <a:solidFill>
              <a:srgbClr val="DEE3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xmlns="" id="{A00C1AE9-DB27-4408-B8E3-A14B9B02B643}"/>
              </a:ext>
            </a:extLst>
          </p:cNvPr>
          <p:cNvSpPr/>
          <p:nvPr/>
        </p:nvSpPr>
        <p:spPr>
          <a:xfrm>
            <a:off x="4389120" y="1799892"/>
            <a:ext cx="3413760" cy="3413760"/>
          </a:xfrm>
          <a:prstGeom prst="arc">
            <a:avLst>
              <a:gd name="adj1" fmla="val 20707310"/>
              <a:gd name="adj2" fmla="val 11429133"/>
            </a:avLst>
          </a:prstGeom>
          <a:ln w="12700">
            <a:solidFill>
              <a:srgbClr val="DEE3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xmlns="" id="{B32807BB-339D-48AB-883D-FBD1ECD1AE90}"/>
              </a:ext>
            </a:extLst>
          </p:cNvPr>
          <p:cNvSpPr/>
          <p:nvPr/>
        </p:nvSpPr>
        <p:spPr>
          <a:xfrm>
            <a:off x="3636579" y="1047351"/>
            <a:ext cx="4918842" cy="4918842"/>
          </a:xfrm>
          <a:prstGeom prst="arc">
            <a:avLst>
              <a:gd name="adj1" fmla="val 13463886"/>
              <a:gd name="adj2" fmla="val 1803380"/>
            </a:avLst>
          </a:prstGeom>
          <a:ln w="12700">
            <a:solidFill>
              <a:srgbClr val="DEE3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97F62E87-5C9E-4BC7-9D5A-F17389A5DED1}"/>
              </a:ext>
            </a:extLst>
          </p:cNvPr>
          <p:cNvSpPr/>
          <p:nvPr/>
        </p:nvSpPr>
        <p:spPr>
          <a:xfrm>
            <a:off x="5215923" y="2640325"/>
            <a:ext cx="110934" cy="110934"/>
          </a:xfrm>
          <a:prstGeom prst="ellipse">
            <a:avLst/>
          </a:prstGeom>
          <a:solidFill>
            <a:srgbClr val="FFB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547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DAC8B2D6-6467-491C-8F33-313766CB6050}"/>
              </a:ext>
            </a:extLst>
          </p:cNvPr>
          <p:cNvSpPr/>
          <p:nvPr/>
        </p:nvSpPr>
        <p:spPr>
          <a:xfrm>
            <a:off x="7691946" y="3013552"/>
            <a:ext cx="110934" cy="110934"/>
          </a:xfrm>
          <a:prstGeom prst="ellipse">
            <a:avLst/>
          </a:prstGeom>
          <a:solidFill>
            <a:srgbClr val="C4E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547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746362D-25DC-4E67-BD26-8D95A92FD953}"/>
              </a:ext>
            </a:extLst>
          </p:cNvPr>
          <p:cNvSpPr/>
          <p:nvPr/>
        </p:nvSpPr>
        <p:spPr>
          <a:xfrm>
            <a:off x="6089554" y="4600655"/>
            <a:ext cx="110934" cy="110934"/>
          </a:xfrm>
          <a:prstGeom prst="ellipse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547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8D1955A4-EEA9-4D41-BF05-B3C325078DBC}"/>
              </a:ext>
            </a:extLst>
          </p:cNvPr>
          <p:cNvSpPr/>
          <p:nvPr/>
        </p:nvSpPr>
        <p:spPr>
          <a:xfrm>
            <a:off x="4369372" y="3102958"/>
            <a:ext cx="110934" cy="110934"/>
          </a:xfrm>
          <a:prstGeom prst="ellipse">
            <a:avLst/>
          </a:prstGeom>
          <a:solidFill>
            <a:srgbClr val="C4E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547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650EE9C-EB9C-4BE1-BD14-9D637CECA5F8}"/>
              </a:ext>
            </a:extLst>
          </p:cNvPr>
          <p:cNvSpPr/>
          <p:nvPr/>
        </p:nvSpPr>
        <p:spPr>
          <a:xfrm>
            <a:off x="4275583" y="1744425"/>
            <a:ext cx="110934" cy="110934"/>
          </a:xfrm>
          <a:prstGeom prst="ellipse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547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DBE088A6-A704-432B-8997-4B9039E64EFE}"/>
              </a:ext>
            </a:extLst>
          </p:cNvPr>
          <p:cNvSpPr/>
          <p:nvPr/>
        </p:nvSpPr>
        <p:spPr>
          <a:xfrm>
            <a:off x="8158910" y="4711589"/>
            <a:ext cx="110934" cy="110934"/>
          </a:xfrm>
          <a:prstGeom prst="ellipse">
            <a:avLst/>
          </a:prstGeom>
          <a:solidFill>
            <a:srgbClr val="00B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547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886925F-F6B5-4762-BC2F-9577099CA202}"/>
              </a:ext>
            </a:extLst>
          </p:cNvPr>
          <p:cNvSpPr txBox="1"/>
          <p:nvPr/>
        </p:nvSpPr>
        <p:spPr>
          <a:xfrm>
            <a:off x="8269844" y="4767056"/>
            <a:ext cx="3413760" cy="628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consectetuer adipiscing elit </a:t>
            </a:r>
          </a:p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porttitor congue massa.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FFC3CE7-17EC-4F3B-A994-E2A9DC5ACC89}"/>
              </a:ext>
            </a:extLst>
          </p:cNvPr>
          <p:cNvSpPr txBox="1"/>
          <p:nvPr/>
        </p:nvSpPr>
        <p:spPr>
          <a:xfrm>
            <a:off x="1815038" y="949855"/>
            <a:ext cx="2459244" cy="90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consectetuer adipiscing elit </a:t>
            </a:r>
          </a:p>
          <a:p>
            <a:pPr algn="r"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porttitor congue massa.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1293DBE-C45D-4F71-BAC5-1B6E4A5C15CA}"/>
              </a:ext>
            </a:extLst>
          </p:cNvPr>
          <p:cNvSpPr txBox="1"/>
          <p:nvPr/>
        </p:nvSpPr>
        <p:spPr>
          <a:xfrm>
            <a:off x="864578" y="3102958"/>
            <a:ext cx="3413760" cy="628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consectetuer adipiscing elit </a:t>
            </a:r>
          </a:p>
          <a:p>
            <a:pPr algn="r"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porttitor congue massa.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DFCF083-D4DB-4DEB-A0DB-F59AA15CB50C}"/>
              </a:ext>
            </a:extLst>
          </p:cNvPr>
          <p:cNvSpPr txBox="1"/>
          <p:nvPr/>
        </p:nvSpPr>
        <p:spPr>
          <a:xfrm>
            <a:off x="5212466" y="2751259"/>
            <a:ext cx="1979973" cy="628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">
                <a:solidFill>
                  <a:srgbClr val="7B808A"/>
                </a:solidFill>
                <a:latin typeface="+mn-ea"/>
                <a:cs typeface="Arial" panose="020B0604020202020204" pitchFamily="34" charset="0"/>
              </a:rPr>
              <a:t>porttitor congue massa fusce posuere</a:t>
            </a:r>
            <a:endParaRPr lang="zh-CN" altLang="en-US" sz="1500">
              <a:solidFill>
                <a:srgbClr val="7B808A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30C29C8-562F-4EA4-8AA1-C4829476E62C}"/>
              </a:ext>
            </a:extLst>
          </p:cNvPr>
          <p:cNvSpPr txBox="1"/>
          <p:nvPr/>
        </p:nvSpPr>
        <p:spPr>
          <a:xfrm>
            <a:off x="1339850" y="5872350"/>
            <a:ext cx="9512301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 maecenas porttitor congue massa. fusce posuere magna sed pulvinar ultricies, purus lectus malesuada libero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7FB53EE1-BB20-474C-B28D-4861D3183F05}"/>
              </a:ext>
            </a:extLst>
          </p:cNvPr>
          <p:cNvSpPr/>
          <p:nvPr/>
        </p:nvSpPr>
        <p:spPr>
          <a:xfrm flipH="1">
            <a:off x="8021961" y="668952"/>
            <a:ext cx="2898624" cy="1965035"/>
          </a:xfrm>
          <a:custGeom>
            <a:avLst/>
            <a:gdLst>
              <a:gd name="connsiteX0" fmla="*/ 95379 w 2045494"/>
              <a:gd name="connsiteY0" fmla="*/ 0 h 1386681"/>
              <a:gd name="connsiteX1" fmla="*/ 1950115 w 2045494"/>
              <a:gd name="connsiteY1" fmla="*/ 0 h 1386681"/>
              <a:gd name="connsiteX2" fmla="*/ 2045494 w 2045494"/>
              <a:gd name="connsiteY2" fmla="*/ 95379 h 1386681"/>
              <a:gd name="connsiteX3" fmla="*/ 2045494 w 2045494"/>
              <a:gd name="connsiteY3" fmla="*/ 1146046 h 1386681"/>
              <a:gd name="connsiteX4" fmla="*/ 1950115 w 2045494"/>
              <a:gd name="connsiteY4" fmla="*/ 1241425 h 1386681"/>
              <a:gd name="connsiteX5" fmla="*/ 1617102 w 2045494"/>
              <a:gd name="connsiteY5" fmla="*/ 1241425 h 1386681"/>
              <a:gd name="connsiteX6" fmla="*/ 1593466 w 2045494"/>
              <a:gd name="connsiteY6" fmla="*/ 1386681 h 1386681"/>
              <a:gd name="connsiteX7" fmla="*/ 1454824 w 2045494"/>
              <a:gd name="connsiteY7" fmla="*/ 1241425 h 1386681"/>
              <a:gd name="connsiteX8" fmla="*/ 95379 w 2045494"/>
              <a:gd name="connsiteY8" fmla="*/ 1241425 h 1386681"/>
              <a:gd name="connsiteX9" fmla="*/ 0 w 2045494"/>
              <a:gd name="connsiteY9" fmla="*/ 1146046 h 1386681"/>
              <a:gd name="connsiteX10" fmla="*/ 0 w 2045494"/>
              <a:gd name="connsiteY10" fmla="*/ 95379 h 1386681"/>
              <a:gd name="connsiteX11" fmla="*/ 95379 w 2045494"/>
              <a:gd name="connsiteY11" fmla="*/ 0 h 1386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45494" h="1386681">
                <a:moveTo>
                  <a:pt x="95379" y="0"/>
                </a:moveTo>
                <a:lnTo>
                  <a:pt x="1950115" y="0"/>
                </a:lnTo>
                <a:cubicBezTo>
                  <a:pt x="2002791" y="0"/>
                  <a:pt x="2045494" y="42703"/>
                  <a:pt x="2045494" y="95379"/>
                </a:cubicBezTo>
                <a:lnTo>
                  <a:pt x="2045494" y="1146046"/>
                </a:lnTo>
                <a:cubicBezTo>
                  <a:pt x="2045494" y="1198722"/>
                  <a:pt x="2002791" y="1241425"/>
                  <a:pt x="1950115" y="1241425"/>
                </a:cubicBezTo>
                <a:lnTo>
                  <a:pt x="1617102" y="1241425"/>
                </a:lnTo>
                <a:lnTo>
                  <a:pt x="1593466" y="1386681"/>
                </a:lnTo>
                <a:lnTo>
                  <a:pt x="1454824" y="1241425"/>
                </a:lnTo>
                <a:lnTo>
                  <a:pt x="95379" y="1241425"/>
                </a:lnTo>
                <a:cubicBezTo>
                  <a:pt x="42703" y="1241425"/>
                  <a:pt x="0" y="1198722"/>
                  <a:pt x="0" y="1146046"/>
                </a:cubicBezTo>
                <a:lnTo>
                  <a:pt x="0" y="95379"/>
                </a:lnTo>
                <a:cubicBezTo>
                  <a:pt x="0" y="42703"/>
                  <a:pt x="42703" y="0"/>
                  <a:pt x="95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8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210F39A-B16B-4A6F-8D92-CE655E2AA26B}"/>
              </a:ext>
            </a:extLst>
          </p:cNvPr>
          <p:cNvSpPr txBox="1"/>
          <p:nvPr/>
        </p:nvSpPr>
        <p:spPr>
          <a:xfrm>
            <a:off x="8230371" y="801982"/>
            <a:ext cx="2481805" cy="143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 maecenas porttitor congue massa. fusce posuere</a:t>
            </a:r>
            <a:endParaRPr lang="zh-CN" altLang="en-US" sz="15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A93B6DD3-D8DE-4B0A-A140-FD540D2B089B}"/>
              </a:ext>
            </a:extLst>
          </p:cNvPr>
          <p:cNvSpPr/>
          <p:nvPr/>
        </p:nvSpPr>
        <p:spPr>
          <a:xfrm flipV="1">
            <a:off x="3016607" y="4294975"/>
            <a:ext cx="2241264" cy="1119461"/>
          </a:xfrm>
          <a:custGeom>
            <a:avLst/>
            <a:gdLst>
              <a:gd name="connsiteX0" fmla="*/ 58849 w 1747477"/>
              <a:gd name="connsiteY0" fmla="*/ 0 h 872826"/>
              <a:gd name="connsiteX1" fmla="*/ 1688628 w 1747477"/>
              <a:gd name="connsiteY1" fmla="*/ 0 h 872826"/>
              <a:gd name="connsiteX2" fmla="*/ 1747477 w 1747477"/>
              <a:gd name="connsiteY2" fmla="*/ 58849 h 872826"/>
              <a:gd name="connsiteX3" fmla="*/ 1747477 w 1747477"/>
              <a:gd name="connsiteY3" fmla="*/ 707119 h 872826"/>
              <a:gd name="connsiteX4" fmla="*/ 1688628 w 1747477"/>
              <a:gd name="connsiteY4" fmla="*/ 765968 h 872826"/>
              <a:gd name="connsiteX5" fmla="*/ 1466935 w 1747477"/>
              <a:gd name="connsiteY5" fmla="*/ 765968 h 872826"/>
              <a:gd name="connsiteX6" fmla="*/ 1447847 w 1747477"/>
              <a:gd name="connsiteY6" fmla="*/ 872826 h 872826"/>
              <a:gd name="connsiteX7" fmla="*/ 1357002 w 1747477"/>
              <a:gd name="connsiteY7" fmla="*/ 765968 h 872826"/>
              <a:gd name="connsiteX8" fmla="*/ 58849 w 1747477"/>
              <a:gd name="connsiteY8" fmla="*/ 765968 h 872826"/>
              <a:gd name="connsiteX9" fmla="*/ 0 w 1747477"/>
              <a:gd name="connsiteY9" fmla="*/ 707119 h 872826"/>
              <a:gd name="connsiteX10" fmla="*/ 0 w 1747477"/>
              <a:gd name="connsiteY10" fmla="*/ 58849 h 872826"/>
              <a:gd name="connsiteX11" fmla="*/ 58849 w 1747477"/>
              <a:gd name="connsiteY11" fmla="*/ 0 h 87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47477" h="872826">
                <a:moveTo>
                  <a:pt x="58849" y="0"/>
                </a:moveTo>
                <a:lnTo>
                  <a:pt x="1688628" y="0"/>
                </a:lnTo>
                <a:cubicBezTo>
                  <a:pt x="1721129" y="0"/>
                  <a:pt x="1747477" y="26348"/>
                  <a:pt x="1747477" y="58849"/>
                </a:cubicBezTo>
                <a:lnTo>
                  <a:pt x="1747477" y="707119"/>
                </a:lnTo>
                <a:cubicBezTo>
                  <a:pt x="1747477" y="739620"/>
                  <a:pt x="1721129" y="765968"/>
                  <a:pt x="1688628" y="765968"/>
                </a:cubicBezTo>
                <a:lnTo>
                  <a:pt x="1466935" y="765968"/>
                </a:lnTo>
                <a:lnTo>
                  <a:pt x="1447847" y="872826"/>
                </a:lnTo>
                <a:lnTo>
                  <a:pt x="1357002" y="765968"/>
                </a:lnTo>
                <a:lnTo>
                  <a:pt x="58849" y="765968"/>
                </a:lnTo>
                <a:cubicBezTo>
                  <a:pt x="26348" y="765968"/>
                  <a:pt x="0" y="739620"/>
                  <a:pt x="0" y="707119"/>
                </a:cubicBezTo>
                <a:lnTo>
                  <a:pt x="0" y="58849"/>
                </a:lnTo>
                <a:cubicBezTo>
                  <a:pt x="0" y="26348"/>
                  <a:pt x="26348" y="0"/>
                  <a:pt x="588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algn="ctr" rotWithShape="0">
              <a:srgbClr val="E6EAF2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F97F8E4-DE71-432E-B9BF-362684097394}"/>
              </a:ext>
            </a:extLst>
          </p:cNvPr>
          <p:cNvSpPr txBox="1"/>
          <p:nvPr/>
        </p:nvSpPr>
        <p:spPr>
          <a:xfrm>
            <a:off x="3067487" y="4531301"/>
            <a:ext cx="2139504" cy="742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rgbClr val="7B8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maecenas porttitor con massa fusce posuere</a:t>
            </a:r>
            <a:endParaRPr lang="zh-CN" altLang="en-US" sz="1500">
              <a:solidFill>
                <a:srgbClr val="7B8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65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783</Words>
  <Application>Microsoft Office PowerPoint</Application>
  <PresentationFormat>宽屏</PresentationFormat>
  <Paragraphs>109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Wingdings</vt:lpstr>
      <vt:lpstr>Arial</vt:lpstr>
      <vt:lpstr>Arial Black</vt:lpstr>
      <vt:lpstr>等线</vt:lpstr>
      <vt:lpstr>庞门正道标题体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yvonne 忘吃药的晓公子</dc:creator>
  <cp:keywords>51PPT模板网</cp:keywords>
  <cp:lastModifiedBy>阳光 男孩</cp:lastModifiedBy>
  <cp:revision>44</cp:revision>
  <dcterms:created xsi:type="dcterms:W3CDTF">2019-11-05T01:52:29Z</dcterms:created>
  <dcterms:modified xsi:type="dcterms:W3CDTF">2019-11-12T12:17:39Z</dcterms:modified>
</cp:coreProperties>
</file>