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3"/>
  </p:notesMasterIdLst>
  <p:sldIdLst>
    <p:sldId id="289" r:id="rId3"/>
    <p:sldId id="258" r:id="rId4"/>
    <p:sldId id="259" r:id="rId5"/>
    <p:sldId id="260" r:id="rId6"/>
    <p:sldId id="269" r:id="rId7"/>
    <p:sldId id="270" r:id="rId8"/>
    <p:sldId id="271" r:id="rId9"/>
    <p:sldId id="272" r:id="rId10"/>
    <p:sldId id="261" r:id="rId11"/>
    <p:sldId id="274" r:id="rId12"/>
    <p:sldId id="262" r:id="rId13"/>
    <p:sldId id="275" r:id="rId14"/>
    <p:sldId id="276" r:id="rId15"/>
    <p:sldId id="277" r:id="rId16"/>
    <p:sldId id="278" r:id="rId17"/>
    <p:sldId id="263" r:id="rId18"/>
    <p:sldId id="264" r:id="rId19"/>
    <p:sldId id="280" r:id="rId20"/>
    <p:sldId id="279" r:id="rId21"/>
    <p:sldId id="282" r:id="rId22"/>
    <p:sldId id="281" r:id="rId23"/>
    <p:sldId id="283" r:id="rId24"/>
    <p:sldId id="266" r:id="rId25"/>
    <p:sldId id="267" r:id="rId26"/>
    <p:sldId id="285" r:id="rId27"/>
    <p:sldId id="286" r:id="rId28"/>
    <p:sldId id="287" r:id="rId29"/>
    <p:sldId id="288" r:id="rId30"/>
    <p:sldId id="268" r:id="rId31"/>
    <p:sldId id="29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6391" autoAdjust="0"/>
  </p:normalViewPr>
  <p:slideViewPr>
    <p:cSldViewPr snapToGrid="0">
      <p:cViewPr>
        <p:scale>
          <a:sx n="75" d="100"/>
          <a:sy n="75" d="100"/>
        </p:scale>
        <p:origin x="1914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09963-1DC0-43CA-9FD8-5A40290C8951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897E8-9132-474E-9C99-CCCA50EC43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97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897E8-9132-474E-9C99-CCCA50EC43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44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26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323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214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630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833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608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975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91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56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9749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42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818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4791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68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31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644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852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8815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2676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93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19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811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61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9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512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644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582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ED99E-308A-4A59-9993-9DD6ECC40B4B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5D6E0-D770-44E7-8278-FB998F0D9F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2019/11/12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9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0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42754" y="3092605"/>
            <a:ext cx="8524904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简约大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气年终工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4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铸就品质 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创新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引领未来</a:t>
            </a:r>
          </a:p>
        </p:txBody>
      </p:sp>
      <p:sp>
        <p:nvSpPr>
          <p:cNvPr id="7" name="矩形 6"/>
          <p:cNvSpPr/>
          <p:nvPr/>
        </p:nvSpPr>
        <p:spPr>
          <a:xfrm>
            <a:off x="4539299" y="1954385"/>
            <a:ext cx="2531815" cy="749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8800" dirty="0">
                <a:solidFill>
                  <a:srgbClr val="E4132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5400" dirty="0">
              <a:solidFill>
                <a:srgbClr val="E4132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TextBox 31"/>
          <p:cNvSpPr txBox="1"/>
          <p:nvPr/>
        </p:nvSpPr>
        <p:spPr>
          <a:xfrm>
            <a:off x="3008720" y="4634076"/>
            <a:ext cx="5592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2019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year-end summary work summarizes the boutique PPT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the summary text input or copy here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5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2" name="矩形 1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48025" y="1694049"/>
            <a:ext cx="2486420" cy="769442"/>
            <a:chOff x="8548025" y="1459078"/>
            <a:chExt cx="2486420" cy="769442"/>
          </a:xfrm>
          <a:effectLst/>
        </p:grpSpPr>
        <p:sp>
          <p:nvSpPr>
            <p:cNvPr id="10" name="矩形 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48025" y="4730620"/>
            <a:ext cx="2486420" cy="769442"/>
            <a:chOff x="8548025" y="1459078"/>
            <a:chExt cx="2486420" cy="769442"/>
          </a:xfrm>
          <a:effectLst/>
        </p:grpSpPr>
        <p:sp>
          <p:nvSpPr>
            <p:cNvPr id="17" name="矩形 16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6133" y="1694049"/>
            <a:ext cx="2486420" cy="769442"/>
            <a:chOff x="8548025" y="1459078"/>
            <a:chExt cx="2486420" cy="769442"/>
          </a:xfrm>
          <a:effectLst/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86133" y="4730620"/>
            <a:ext cx="2486420" cy="769442"/>
            <a:chOff x="8548025" y="1459078"/>
            <a:chExt cx="2486420" cy="769442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4004647" y="1847937"/>
            <a:ext cx="4011283" cy="4011283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454518" y="2747681"/>
            <a:ext cx="3111539" cy="3111539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75787" y="3588426"/>
            <a:ext cx="2270794" cy="2270794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267862" y="4374370"/>
            <a:ext cx="1484850" cy="1484850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78908" y="3824827"/>
            <a:ext cx="897143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03%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78908" y="4899897"/>
            <a:ext cx="897143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04%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28860" y="2103433"/>
            <a:ext cx="897143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01%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28859" y="3031151"/>
            <a:ext cx="897143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02%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2" name="矩形 1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37126"/>
          <a:stretch>
            <a:fillRect/>
          </a:stretch>
        </p:blipFill>
        <p:spPr>
          <a:xfrm>
            <a:off x="1068779" y="1284844"/>
            <a:ext cx="3608811" cy="382649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20118"/>
          <a:stretch>
            <a:fillRect/>
          </a:stretch>
        </p:blipFill>
        <p:spPr>
          <a:xfrm>
            <a:off x="4841858" y="1284843"/>
            <a:ext cx="6386867" cy="382649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68779" y="5248894"/>
            <a:ext cx="10159946" cy="129441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80332" y="5572933"/>
            <a:ext cx="8739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IF YOU WERE A TEARDROP 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IN MY EYE,  FOR FEAR OF LOSING YOU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  WOULD NEVER CRY, IF YOU WERE A TEARDROP 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IN MY EYE,  FOR FEAR OF LOSING YOU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  WOULD NEVER CRY, IF YOU WERE A TEARDROP 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IN MY EYE,  FOR FEAR OF LOSING YOU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  WOULD NEVER CRY, IF YOU WERE A TEARDROP 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IN MY EYE,  FOR FEAR OF LOSING YOU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  WOULD NEVER CRY, IF YOU WERE A TEARDROP 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IN MY EYE,  FOR FEAR OF LOSING YOU</a:t>
            </a:r>
            <a:r>
              <a: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I  WOULD NEVER CRY</a:t>
            </a:r>
            <a:endParaRPr lang="zh-CN" altLang="en-US" sz="1200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8779" y="1284843"/>
            <a:ext cx="843148" cy="843148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297503" y="4180114"/>
            <a:ext cx="931222" cy="931222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6317" y="1378541"/>
            <a:ext cx="6559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01</a:t>
            </a:r>
            <a:endParaRPr lang="zh-CN" altLang="en-US" sz="4000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03881" y="4291782"/>
            <a:ext cx="718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02</a:t>
            </a:r>
            <a:endParaRPr lang="zh-CN" altLang="en-US" sz="4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2" name="矩形 1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2123335" y="1348449"/>
            <a:ext cx="2711817" cy="1679337"/>
          </a:xfrm>
          <a:custGeom>
            <a:avLst/>
            <a:gdLst>
              <a:gd name="connsiteX0" fmla="*/ 2297430 w 2491740"/>
              <a:gd name="connsiteY0" fmla="*/ 1417320 h 1543050"/>
              <a:gd name="connsiteX1" fmla="*/ 2491740 w 2491740"/>
              <a:gd name="connsiteY1" fmla="*/ 674370 h 1543050"/>
              <a:gd name="connsiteX2" fmla="*/ 1634490 w 2491740"/>
              <a:gd name="connsiteY2" fmla="*/ 480060 h 1543050"/>
              <a:gd name="connsiteX3" fmla="*/ 1634490 w 2491740"/>
              <a:gd name="connsiteY3" fmla="*/ 0 h 1543050"/>
              <a:gd name="connsiteX4" fmla="*/ 994410 w 2491740"/>
              <a:gd name="connsiteY4" fmla="*/ 0 h 1543050"/>
              <a:gd name="connsiteX5" fmla="*/ 994410 w 2491740"/>
              <a:gd name="connsiteY5" fmla="*/ 537210 h 1543050"/>
              <a:gd name="connsiteX6" fmla="*/ 0 w 2491740"/>
              <a:gd name="connsiteY6" fmla="*/ 1543050 h 1543050"/>
              <a:gd name="connsiteX7" fmla="*/ 1017270 w 2491740"/>
              <a:gd name="connsiteY7" fmla="*/ 1543050 h 1543050"/>
              <a:gd name="connsiteX8" fmla="*/ 2297430 w 2491740"/>
              <a:gd name="connsiteY8" fmla="*/ 1417320 h 1543050"/>
              <a:gd name="connsiteX0-1" fmla="*/ 2297430 w 2491740"/>
              <a:gd name="connsiteY0-2" fmla="*/ 1417320 h 1543050"/>
              <a:gd name="connsiteX1-3" fmla="*/ 2491740 w 2491740"/>
              <a:gd name="connsiteY1-4" fmla="*/ 674370 h 1543050"/>
              <a:gd name="connsiteX2-5" fmla="*/ 1634490 w 2491740"/>
              <a:gd name="connsiteY2-6" fmla="*/ 480060 h 1543050"/>
              <a:gd name="connsiteX3-7" fmla="*/ 1634490 w 2491740"/>
              <a:gd name="connsiteY3-8" fmla="*/ 0 h 1543050"/>
              <a:gd name="connsiteX4-9" fmla="*/ 994410 w 2491740"/>
              <a:gd name="connsiteY4-10" fmla="*/ 0 h 1543050"/>
              <a:gd name="connsiteX5-11" fmla="*/ 994410 w 2491740"/>
              <a:gd name="connsiteY5-12" fmla="*/ 537210 h 1543050"/>
              <a:gd name="connsiteX6-13" fmla="*/ 0 w 2491740"/>
              <a:gd name="connsiteY6-14" fmla="*/ 1543050 h 1543050"/>
              <a:gd name="connsiteX7-15" fmla="*/ 1017270 w 2491740"/>
              <a:gd name="connsiteY7-16" fmla="*/ 1543050 h 1543050"/>
              <a:gd name="connsiteX8-17" fmla="*/ 2297430 w 2491740"/>
              <a:gd name="connsiteY8-18" fmla="*/ 1417320 h 1543050"/>
              <a:gd name="connsiteX0-19" fmla="*/ 2297430 w 2491740"/>
              <a:gd name="connsiteY0-20" fmla="*/ 1417320 h 1543050"/>
              <a:gd name="connsiteX1-21" fmla="*/ 2491740 w 2491740"/>
              <a:gd name="connsiteY1-22" fmla="*/ 674370 h 1543050"/>
              <a:gd name="connsiteX2-23" fmla="*/ 1634490 w 2491740"/>
              <a:gd name="connsiteY2-24" fmla="*/ 480060 h 1543050"/>
              <a:gd name="connsiteX3-25" fmla="*/ 1634490 w 2491740"/>
              <a:gd name="connsiteY3-26" fmla="*/ 0 h 1543050"/>
              <a:gd name="connsiteX4-27" fmla="*/ 994410 w 2491740"/>
              <a:gd name="connsiteY4-28" fmla="*/ 0 h 1543050"/>
              <a:gd name="connsiteX5-29" fmla="*/ 994410 w 2491740"/>
              <a:gd name="connsiteY5-30" fmla="*/ 537210 h 1543050"/>
              <a:gd name="connsiteX6-31" fmla="*/ 0 w 2491740"/>
              <a:gd name="connsiteY6-32" fmla="*/ 1543050 h 1543050"/>
              <a:gd name="connsiteX7-33" fmla="*/ 1017270 w 2491740"/>
              <a:gd name="connsiteY7-34" fmla="*/ 1543050 h 1543050"/>
              <a:gd name="connsiteX8-35" fmla="*/ 2297430 w 2491740"/>
              <a:gd name="connsiteY8-36" fmla="*/ 1417320 h 1543050"/>
              <a:gd name="connsiteX0-37" fmla="*/ 2297430 w 2491740"/>
              <a:gd name="connsiteY0-38" fmla="*/ 1417320 h 1543050"/>
              <a:gd name="connsiteX1-39" fmla="*/ 2491740 w 2491740"/>
              <a:gd name="connsiteY1-40" fmla="*/ 674370 h 1543050"/>
              <a:gd name="connsiteX2-41" fmla="*/ 1634490 w 2491740"/>
              <a:gd name="connsiteY2-42" fmla="*/ 480060 h 1543050"/>
              <a:gd name="connsiteX3-43" fmla="*/ 1634490 w 2491740"/>
              <a:gd name="connsiteY3-44" fmla="*/ 0 h 1543050"/>
              <a:gd name="connsiteX4-45" fmla="*/ 994410 w 2491740"/>
              <a:gd name="connsiteY4-46" fmla="*/ 0 h 1543050"/>
              <a:gd name="connsiteX5-47" fmla="*/ 994410 w 2491740"/>
              <a:gd name="connsiteY5-48" fmla="*/ 537210 h 1543050"/>
              <a:gd name="connsiteX6-49" fmla="*/ 0 w 2491740"/>
              <a:gd name="connsiteY6-50" fmla="*/ 1543050 h 1543050"/>
              <a:gd name="connsiteX7-51" fmla="*/ 1017270 w 2491740"/>
              <a:gd name="connsiteY7-52" fmla="*/ 1543050 h 1543050"/>
              <a:gd name="connsiteX8-53" fmla="*/ 2297430 w 2491740"/>
              <a:gd name="connsiteY8-54" fmla="*/ 1417320 h 1543050"/>
              <a:gd name="connsiteX0-55" fmla="*/ 2297430 w 2491740"/>
              <a:gd name="connsiteY0-56" fmla="*/ 1417320 h 1543050"/>
              <a:gd name="connsiteX1-57" fmla="*/ 2491740 w 2491740"/>
              <a:gd name="connsiteY1-58" fmla="*/ 674370 h 1543050"/>
              <a:gd name="connsiteX2-59" fmla="*/ 1634490 w 2491740"/>
              <a:gd name="connsiteY2-60" fmla="*/ 480060 h 1543050"/>
              <a:gd name="connsiteX3-61" fmla="*/ 1634490 w 2491740"/>
              <a:gd name="connsiteY3-62" fmla="*/ 0 h 1543050"/>
              <a:gd name="connsiteX4-63" fmla="*/ 994410 w 2491740"/>
              <a:gd name="connsiteY4-64" fmla="*/ 0 h 1543050"/>
              <a:gd name="connsiteX5-65" fmla="*/ 994410 w 2491740"/>
              <a:gd name="connsiteY5-66" fmla="*/ 537210 h 1543050"/>
              <a:gd name="connsiteX6-67" fmla="*/ 0 w 2491740"/>
              <a:gd name="connsiteY6-68" fmla="*/ 1543050 h 1543050"/>
              <a:gd name="connsiteX7-69" fmla="*/ 1017270 w 2491740"/>
              <a:gd name="connsiteY7-70" fmla="*/ 1543050 h 1543050"/>
              <a:gd name="connsiteX8-71" fmla="*/ 2297430 w 2491740"/>
              <a:gd name="connsiteY8-72" fmla="*/ 1417320 h 1543050"/>
              <a:gd name="connsiteX0-73" fmla="*/ 2297430 w 2491740"/>
              <a:gd name="connsiteY0-74" fmla="*/ 1417320 h 1543050"/>
              <a:gd name="connsiteX1-75" fmla="*/ 2491740 w 2491740"/>
              <a:gd name="connsiteY1-76" fmla="*/ 674370 h 1543050"/>
              <a:gd name="connsiteX2-77" fmla="*/ 1634490 w 2491740"/>
              <a:gd name="connsiteY2-78" fmla="*/ 480060 h 1543050"/>
              <a:gd name="connsiteX3-79" fmla="*/ 1634490 w 2491740"/>
              <a:gd name="connsiteY3-80" fmla="*/ 0 h 1543050"/>
              <a:gd name="connsiteX4-81" fmla="*/ 994410 w 2491740"/>
              <a:gd name="connsiteY4-82" fmla="*/ 0 h 1543050"/>
              <a:gd name="connsiteX5-83" fmla="*/ 994410 w 2491740"/>
              <a:gd name="connsiteY5-84" fmla="*/ 537210 h 1543050"/>
              <a:gd name="connsiteX6-85" fmla="*/ 0 w 2491740"/>
              <a:gd name="connsiteY6-86" fmla="*/ 1543050 h 1543050"/>
              <a:gd name="connsiteX7-87" fmla="*/ 1017270 w 2491740"/>
              <a:gd name="connsiteY7-88" fmla="*/ 1543050 h 1543050"/>
              <a:gd name="connsiteX8-89" fmla="*/ 2297430 w 2491740"/>
              <a:gd name="connsiteY8-90" fmla="*/ 1417320 h 1543050"/>
              <a:gd name="connsiteX0-91" fmla="*/ 2297430 w 2491740"/>
              <a:gd name="connsiteY0-92" fmla="*/ 1417320 h 1543050"/>
              <a:gd name="connsiteX1-93" fmla="*/ 2491740 w 2491740"/>
              <a:gd name="connsiteY1-94" fmla="*/ 674370 h 1543050"/>
              <a:gd name="connsiteX2-95" fmla="*/ 1634490 w 2491740"/>
              <a:gd name="connsiteY2-96" fmla="*/ 480060 h 1543050"/>
              <a:gd name="connsiteX3-97" fmla="*/ 1634490 w 2491740"/>
              <a:gd name="connsiteY3-98" fmla="*/ 0 h 1543050"/>
              <a:gd name="connsiteX4-99" fmla="*/ 994410 w 2491740"/>
              <a:gd name="connsiteY4-100" fmla="*/ 0 h 1543050"/>
              <a:gd name="connsiteX5-101" fmla="*/ 994410 w 2491740"/>
              <a:gd name="connsiteY5-102" fmla="*/ 537210 h 1543050"/>
              <a:gd name="connsiteX6-103" fmla="*/ 0 w 2491740"/>
              <a:gd name="connsiteY6-104" fmla="*/ 1543050 h 1543050"/>
              <a:gd name="connsiteX7-105" fmla="*/ 1017270 w 2491740"/>
              <a:gd name="connsiteY7-106" fmla="*/ 1543050 h 1543050"/>
              <a:gd name="connsiteX8-107" fmla="*/ 2297430 w 2491740"/>
              <a:gd name="connsiteY8-108" fmla="*/ 1417320 h 1543050"/>
              <a:gd name="connsiteX0-109" fmla="*/ 2297430 w 2491740"/>
              <a:gd name="connsiteY0-110" fmla="*/ 1417320 h 1543050"/>
              <a:gd name="connsiteX1-111" fmla="*/ 2491740 w 2491740"/>
              <a:gd name="connsiteY1-112" fmla="*/ 674370 h 1543050"/>
              <a:gd name="connsiteX2-113" fmla="*/ 1634490 w 2491740"/>
              <a:gd name="connsiteY2-114" fmla="*/ 480060 h 1543050"/>
              <a:gd name="connsiteX3-115" fmla="*/ 1634490 w 2491740"/>
              <a:gd name="connsiteY3-116" fmla="*/ 0 h 1543050"/>
              <a:gd name="connsiteX4-117" fmla="*/ 994410 w 2491740"/>
              <a:gd name="connsiteY4-118" fmla="*/ 0 h 1543050"/>
              <a:gd name="connsiteX5-119" fmla="*/ 994410 w 2491740"/>
              <a:gd name="connsiteY5-120" fmla="*/ 537210 h 1543050"/>
              <a:gd name="connsiteX6-121" fmla="*/ 0 w 2491740"/>
              <a:gd name="connsiteY6-122" fmla="*/ 1543050 h 1543050"/>
              <a:gd name="connsiteX7-123" fmla="*/ 1017270 w 2491740"/>
              <a:gd name="connsiteY7-124" fmla="*/ 1543050 h 1543050"/>
              <a:gd name="connsiteX8-125" fmla="*/ 2297430 w 2491740"/>
              <a:gd name="connsiteY8-126" fmla="*/ 1417320 h 1543050"/>
              <a:gd name="connsiteX0-127" fmla="*/ 2297430 w 2491740"/>
              <a:gd name="connsiteY0-128" fmla="*/ 1417320 h 1543050"/>
              <a:gd name="connsiteX1-129" fmla="*/ 2491740 w 2491740"/>
              <a:gd name="connsiteY1-130" fmla="*/ 674370 h 1543050"/>
              <a:gd name="connsiteX2-131" fmla="*/ 1634490 w 2491740"/>
              <a:gd name="connsiteY2-132" fmla="*/ 480060 h 1543050"/>
              <a:gd name="connsiteX3-133" fmla="*/ 1634490 w 2491740"/>
              <a:gd name="connsiteY3-134" fmla="*/ 0 h 1543050"/>
              <a:gd name="connsiteX4-135" fmla="*/ 994410 w 2491740"/>
              <a:gd name="connsiteY4-136" fmla="*/ 0 h 1543050"/>
              <a:gd name="connsiteX5-137" fmla="*/ 994410 w 2491740"/>
              <a:gd name="connsiteY5-138" fmla="*/ 537210 h 1543050"/>
              <a:gd name="connsiteX6-139" fmla="*/ 0 w 2491740"/>
              <a:gd name="connsiteY6-140" fmla="*/ 1543050 h 1543050"/>
              <a:gd name="connsiteX7-141" fmla="*/ 1017270 w 2491740"/>
              <a:gd name="connsiteY7-142" fmla="*/ 1543050 h 1543050"/>
              <a:gd name="connsiteX8-143" fmla="*/ 2297430 w 2491740"/>
              <a:gd name="connsiteY8-144" fmla="*/ 1417320 h 15430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491740" h="1543050">
                <a:moveTo>
                  <a:pt x="2297430" y="1417320"/>
                </a:moveTo>
                <a:lnTo>
                  <a:pt x="2491740" y="674370"/>
                </a:lnTo>
                <a:cubicBezTo>
                  <a:pt x="2205990" y="563880"/>
                  <a:pt x="1931670" y="499110"/>
                  <a:pt x="1634490" y="480060"/>
                </a:cubicBezTo>
                <a:lnTo>
                  <a:pt x="1634490" y="0"/>
                </a:lnTo>
                <a:lnTo>
                  <a:pt x="994410" y="0"/>
                </a:lnTo>
                <a:lnTo>
                  <a:pt x="994410" y="537210"/>
                </a:lnTo>
                <a:cubicBezTo>
                  <a:pt x="400050" y="678180"/>
                  <a:pt x="0" y="1047750"/>
                  <a:pt x="0" y="1543050"/>
                </a:cubicBezTo>
                <a:lnTo>
                  <a:pt x="1017270" y="1543050"/>
                </a:lnTo>
                <a:cubicBezTo>
                  <a:pt x="975360" y="1078230"/>
                  <a:pt x="1962150" y="1264920"/>
                  <a:pt x="2297430" y="141732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95561" y="3110794"/>
            <a:ext cx="1796300" cy="1502132"/>
          </a:xfrm>
          <a:custGeom>
            <a:avLst/>
            <a:gdLst>
              <a:gd name="connsiteX0" fmla="*/ 1104181 w 1650521"/>
              <a:gd name="connsiteY0" fmla="*/ 0 h 1380226"/>
              <a:gd name="connsiteX1" fmla="*/ 0 w 1650521"/>
              <a:gd name="connsiteY1" fmla="*/ 0 h 1380226"/>
              <a:gd name="connsiteX2" fmla="*/ 1650521 w 1650521"/>
              <a:gd name="connsiteY2" fmla="*/ 1380226 h 1380226"/>
              <a:gd name="connsiteX3" fmla="*/ 1650521 w 1650521"/>
              <a:gd name="connsiteY3" fmla="*/ 253041 h 1380226"/>
              <a:gd name="connsiteX4" fmla="*/ 1104181 w 1650521"/>
              <a:gd name="connsiteY4" fmla="*/ 0 h 1380226"/>
              <a:gd name="connsiteX0-1" fmla="*/ 1104181 w 1650521"/>
              <a:gd name="connsiteY0-2" fmla="*/ 0 h 1380226"/>
              <a:gd name="connsiteX1-3" fmla="*/ 0 w 1650521"/>
              <a:gd name="connsiteY1-4" fmla="*/ 0 h 1380226"/>
              <a:gd name="connsiteX2-5" fmla="*/ 1650521 w 1650521"/>
              <a:gd name="connsiteY2-6" fmla="*/ 1380226 h 1380226"/>
              <a:gd name="connsiteX3-7" fmla="*/ 1650521 w 1650521"/>
              <a:gd name="connsiteY3-8" fmla="*/ 253041 h 1380226"/>
              <a:gd name="connsiteX4-9" fmla="*/ 1104181 w 1650521"/>
              <a:gd name="connsiteY4-10" fmla="*/ 0 h 1380226"/>
              <a:gd name="connsiteX0-11" fmla="*/ 1104181 w 1650521"/>
              <a:gd name="connsiteY0-12" fmla="*/ 0 h 1380226"/>
              <a:gd name="connsiteX1-13" fmla="*/ 0 w 1650521"/>
              <a:gd name="connsiteY1-14" fmla="*/ 0 h 1380226"/>
              <a:gd name="connsiteX2-15" fmla="*/ 1650521 w 1650521"/>
              <a:gd name="connsiteY2-16" fmla="*/ 1380226 h 1380226"/>
              <a:gd name="connsiteX3-17" fmla="*/ 1650521 w 1650521"/>
              <a:gd name="connsiteY3-18" fmla="*/ 253041 h 1380226"/>
              <a:gd name="connsiteX4-19" fmla="*/ 1104181 w 1650521"/>
              <a:gd name="connsiteY4-20" fmla="*/ 0 h 1380226"/>
              <a:gd name="connsiteX0-21" fmla="*/ 1104181 w 1650521"/>
              <a:gd name="connsiteY0-22" fmla="*/ 0 h 1380226"/>
              <a:gd name="connsiteX1-23" fmla="*/ 0 w 1650521"/>
              <a:gd name="connsiteY1-24" fmla="*/ 0 h 1380226"/>
              <a:gd name="connsiteX2-25" fmla="*/ 1650521 w 1650521"/>
              <a:gd name="connsiteY2-26" fmla="*/ 1380226 h 1380226"/>
              <a:gd name="connsiteX3-27" fmla="*/ 1650521 w 1650521"/>
              <a:gd name="connsiteY3-28" fmla="*/ 253041 h 1380226"/>
              <a:gd name="connsiteX4-29" fmla="*/ 1104181 w 1650521"/>
              <a:gd name="connsiteY4-30" fmla="*/ 0 h 1380226"/>
              <a:gd name="connsiteX0-31" fmla="*/ 1104181 w 1650521"/>
              <a:gd name="connsiteY0-32" fmla="*/ 0 h 1380226"/>
              <a:gd name="connsiteX1-33" fmla="*/ 0 w 1650521"/>
              <a:gd name="connsiteY1-34" fmla="*/ 0 h 1380226"/>
              <a:gd name="connsiteX2-35" fmla="*/ 1650521 w 1650521"/>
              <a:gd name="connsiteY2-36" fmla="*/ 1380226 h 1380226"/>
              <a:gd name="connsiteX3-37" fmla="*/ 1650521 w 1650521"/>
              <a:gd name="connsiteY3-38" fmla="*/ 253041 h 1380226"/>
              <a:gd name="connsiteX4-39" fmla="*/ 1104181 w 1650521"/>
              <a:gd name="connsiteY4-40" fmla="*/ 0 h 1380226"/>
              <a:gd name="connsiteX0-41" fmla="*/ 1104181 w 1650521"/>
              <a:gd name="connsiteY0-42" fmla="*/ 0 h 1380226"/>
              <a:gd name="connsiteX1-43" fmla="*/ 0 w 1650521"/>
              <a:gd name="connsiteY1-44" fmla="*/ 0 h 1380226"/>
              <a:gd name="connsiteX2-45" fmla="*/ 1650521 w 1650521"/>
              <a:gd name="connsiteY2-46" fmla="*/ 1380226 h 1380226"/>
              <a:gd name="connsiteX3-47" fmla="*/ 1650521 w 1650521"/>
              <a:gd name="connsiteY3-48" fmla="*/ 253041 h 1380226"/>
              <a:gd name="connsiteX4-49" fmla="*/ 1104181 w 1650521"/>
              <a:gd name="connsiteY4-50" fmla="*/ 0 h 1380226"/>
              <a:gd name="connsiteX0-51" fmla="*/ 1104181 w 1650521"/>
              <a:gd name="connsiteY0-52" fmla="*/ 0 h 1380226"/>
              <a:gd name="connsiteX1-53" fmla="*/ 0 w 1650521"/>
              <a:gd name="connsiteY1-54" fmla="*/ 0 h 1380226"/>
              <a:gd name="connsiteX2-55" fmla="*/ 1650521 w 1650521"/>
              <a:gd name="connsiteY2-56" fmla="*/ 1380226 h 1380226"/>
              <a:gd name="connsiteX3-57" fmla="*/ 1650521 w 1650521"/>
              <a:gd name="connsiteY3-58" fmla="*/ 253041 h 1380226"/>
              <a:gd name="connsiteX4-59" fmla="*/ 1104181 w 1650521"/>
              <a:gd name="connsiteY4-60" fmla="*/ 0 h 1380226"/>
              <a:gd name="connsiteX0-61" fmla="*/ 1104181 w 1650521"/>
              <a:gd name="connsiteY0-62" fmla="*/ 0 h 1380226"/>
              <a:gd name="connsiteX1-63" fmla="*/ 0 w 1650521"/>
              <a:gd name="connsiteY1-64" fmla="*/ 0 h 1380226"/>
              <a:gd name="connsiteX2-65" fmla="*/ 1650521 w 1650521"/>
              <a:gd name="connsiteY2-66" fmla="*/ 1380226 h 1380226"/>
              <a:gd name="connsiteX3-67" fmla="*/ 1650521 w 1650521"/>
              <a:gd name="connsiteY3-68" fmla="*/ 253041 h 1380226"/>
              <a:gd name="connsiteX4-69" fmla="*/ 1104181 w 1650521"/>
              <a:gd name="connsiteY4-70" fmla="*/ 0 h 1380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50521" h="1380226">
                <a:moveTo>
                  <a:pt x="1104181" y="0"/>
                </a:moveTo>
                <a:lnTo>
                  <a:pt x="0" y="0"/>
                </a:lnTo>
                <a:cubicBezTo>
                  <a:pt x="55593" y="1012166"/>
                  <a:pt x="1318883" y="977660"/>
                  <a:pt x="1650521" y="1380226"/>
                </a:cubicBezTo>
                <a:lnTo>
                  <a:pt x="1650521" y="253041"/>
                </a:lnTo>
                <a:cubicBezTo>
                  <a:pt x="1468408" y="197449"/>
                  <a:pt x="1269041" y="153358"/>
                  <a:pt x="1104181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966966" y="3429997"/>
            <a:ext cx="1070367" cy="2328305"/>
          </a:xfrm>
          <a:custGeom>
            <a:avLst/>
            <a:gdLst>
              <a:gd name="connsiteX0" fmla="*/ 0 w 983412"/>
              <a:gd name="connsiteY0" fmla="*/ 2139351 h 2139351"/>
              <a:gd name="connsiteX1" fmla="*/ 0 w 983412"/>
              <a:gd name="connsiteY1" fmla="*/ 0 h 2139351"/>
              <a:gd name="connsiteX2" fmla="*/ 983412 w 983412"/>
              <a:gd name="connsiteY2" fmla="*/ 1144438 h 2139351"/>
              <a:gd name="connsiteX3" fmla="*/ 0 w 983412"/>
              <a:gd name="connsiteY3" fmla="*/ 2139351 h 2139351"/>
              <a:gd name="connsiteX0-1" fmla="*/ 0 w 983449"/>
              <a:gd name="connsiteY0-2" fmla="*/ 2139351 h 2139351"/>
              <a:gd name="connsiteX1-3" fmla="*/ 0 w 983449"/>
              <a:gd name="connsiteY1-4" fmla="*/ 0 h 2139351"/>
              <a:gd name="connsiteX2-5" fmla="*/ 983412 w 983449"/>
              <a:gd name="connsiteY2-6" fmla="*/ 1144438 h 2139351"/>
              <a:gd name="connsiteX3-7" fmla="*/ 0 w 983449"/>
              <a:gd name="connsiteY3-8" fmla="*/ 2139351 h 2139351"/>
              <a:gd name="connsiteX0-9" fmla="*/ 0 w 983449"/>
              <a:gd name="connsiteY0-10" fmla="*/ 2139351 h 2139351"/>
              <a:gd name="connsiteX1-11" fmla="*/ 0 w 983449"/>
              <a:gd name="connsiteY1-12" fmla="*/ 0 h 2139351"/>
              <a:gd name="connsiteX2-13" fmla="*/ 983412 w 983449"/>
              <a:gd name="connsiteY2-14" fmla="*/ 1144438 h 2139351"/>
              <a:gd name="connsiteX3-15" fmla="*/ 0 w 983449"/>
              <a:gd name="connsiteY3-16" fmla="*/ 2139351 h 2139351"/>
              <a:gd name="connsiteX0-17" fmla="*/ 0 w 983449"/>
              <a:gd name="connsiteY0-18" fmla="*/ 2139351 h 2139351"/>
              <a:gd name="connsiteX1-19" fmla="*/ 0 w 983449"/>
              <a:gd name="connsiteY1-20" fmla="*/ 0 h 2139351"/>
              <a:gd name="connsiteX2-21" fmla="*/ 983412 w 983449"/>
              <a:gd name="connsiteY2-22" fmla="*/ 1144438 h 2139351"/>
              <a:gd name="connsiteX3-23" fmla="*/ 0 w 983449"/>
              <a:gd name="connsiteY3-24" fmla="*/ 2139351 h 2139351"/>
              <a:gd name="connsiteX0-25" fmla="*/ 0 w 983501"/>
              <a:gd name="connsiteY0-26" fmla="*/ 2139351 h 2139351"/>
              <a:gd name="connsiteX1-27" fmla="*/ 0 w 983501"/>
              <a:gd name="connsiteY1-28" fmla="*/ 0 h 2139351"/>
              <a:gd name="connsiteX2-29" fmla="*/ 983412 w 983501"/>
              <a:gd name="connsiteY2-30" fmla="*/ 1144438 h 2139351"/>
              <a:gd name="connsiteX3-31" fmla="*/ 0 w 983501"/>
              <a:gd name="connsiteY3-32" fmla="*/ 2139351 h 21393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3501" h="2139351">
                <a:moveTo>
                  <a:pt x="0" y="2139351"/>
                </a:moveTo>
                <a:lnTo>
                  <a:pt x="0" y="0"/>
                </a:lnTo>
                <a:cubicBezTo>
                  <a:pt x="718868" y="191698"/>
                  <a:pt x="989163" y="630687"/>
                  <a:pt x="983412" y="1144438"/>
                </a:cubicBezTo>
                <a:cubicBezTo>
                  <a:pt x="971910" y="1596846"/>
                  <a:pt x="419819" y="2095260"/>
                  <a:pt x="0" y="2139351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064266" y="4706809"/>
            <a:ext cx="1846371" cy="1683640"/>
          </a:xfrm>
          <a:custGeom>
            <a:avLst/>
            <a:gdLst>
              <a:gd name="connsiteX0" fmla="*/ 1673525 w 1696529"/>
              <a:gd name="connsiteY0" fmla="*/ 1547004 h 1547004"/>
              <a:gd name="connsiteX1" fmla="*/ 1017917 w 1696529"/>
              <a:gd name="connsiteY1" fmla="*/ 1547004 h 1547004"/>
              <a:gd name="connsiteX2" fmla="*/ 1017917 w 1696529"/>
              <a:gd name="connsiteY2" fmla="*/ 1029419 h 1547004"/>
              <a:gd name="connsiteX3" fmla="*/ 0 w 1696529"/>
              <a:gd name="connsiteY3" fmla="*/ 793631 h 1547004"/>
              <a:gd name="connsiteX4" fmla="*/ 201283 w 1696529"/>
              <a:gd name="connsiteY4" fmla="*/ 0 h 1547004"/>
              <a:gd name="connsiteX5" fmla="*/ 1696529 w 1696529"/>
              <a:gd name="connsiteY5" fmla="*/ 46008 h 1547004"/>
              <a:gd name="connsiteX6" fmla="*/ 1696529 w 1696529"/>
              <a:gd name="connsiteY6" fmla="*/ 977661 h 1547004"/>
              <a:gd name="connsiteX7" fmla="*/ 1656272 w 1696529"/>
              <a:gd name="connsiteY7" fmla="*/ 977661 h 1547004"/>
              <a:gd name="connsiteX8" fmla="*/ 1673525 w 1696529"/>
              <a:gd name="connsiteY8" fmla="*/ 1547004 h 1547004"/>
              <a:gd name="connsiteX0-1" fmla="*/ 1673525 w 1696529"/>
              <a:gd name="connsiteY0-2" fmla="*/ 1547004 h 1547004"/>
              <a:gd name="connsiteX1-3" fmla="*/ 1017917 w 1696529"/>
              <a:gd name="connsiteY1-4" fmla="*/ 1547004 h 1547004"/>
              <a:gd name="connsiteX2-5" fmla="*/ 1017917 w 1696529"/>
              <a:gd name="connsiteY2-6" fmla="*/ 1029419 h 1547004"/>
              <a:gd name="connsiteX3-7" fmla="*/ 0 w 1696529"/>
              <a:gd name="connsiteY3-8" fmla="*/ 793631 h 1547004"/>
              <a:gd name="connsiteX4-9" fmla="*/ 201283 w 1696529"/>
              <a:gd name="connsiteY4-10" fmla="*/ 0 h 1547004"/>
              <a:gd name="connsiteX5-11" fmla="*/ 1696529 w 1696529"/>
              <a:gd name="connsiteY5-12" fmla="*/ 46008 h 1547004"/>
              <a:gd name="connsiteX6-13" fmla="*/ 1696529 w 1696529"/>
              <a:gd name="connsiteY6-14" fmla="*/ 977661 h 1547004"/>
              <a:gd name="connsiteX7-15" fmla="*/ 1656272 w 1696529"/>
              <a:gd name="connsiteY7-16" fmla="*/ 977661 h 1547004"/>
              <a:gd name="connsiteX8-17" fmla="*/ 1673525 w 1696529"/>
              <a:gd name="connsiteY8-18" fmla="*/ 1547004 h 1547004"/>
              <a:gd name="connsiteX0-19" fmla="*/ 1673525 w 1696529"/>
              <a:gd name="connsiteY0-20" fmla="*/ 1547004 h 1547004"/>
              <a:gd name="connsiteX1-21" fmla="*/ 1017917 w 1696529"/>
              <a:gd name="connsiteY1-22" fmla="*/ 1547004 h 1547004"/>
              <a:gd name="connsiteX2-23" fmla="*/ 1017917 w 1696529"/>
              <a:gd name="connsiteY2-24" fmla="*/ 1029419 h 1547004"/>
              <a:gd name="connsiteX3-25" fmla="*/ 0 w 1696529"/>
              <a:gd name="connsiteY3-26" fmla="*/ 793631 h 1547004"/>
              <a:gd name="connsiteX4-27" fmla="*/ 201283 w 1696529"/>
              <a:gd name="connsiteY4-28" fmla="*/ 0 h 1547004"/>
              <a:gd name="connsiteX5-29" fmla="*/ 1696529 w 1696529"/>
              <a:gd name="connsiteY5-30" fmla="*/ 46008 h 1547004"/>
              <a:gd name="connsiteX6-31" fmla="*/ 1696529 w 1696529"/>
              <a:gd name="connsiteY6-32" fmla="*/ 977661 h 1547004"/>
              <a:gd name="connsiteX7-33" fmla="*/ 1656272 w 1696529"/>
              <a:gd name="connsiteY7-34" fmla="*/ 977661 h 1547004"/>
              <a:gd name="connsiteX8-35" fmla="*/ 1673525 w 1696529"/>
              <a:gd name="connsiteY8-36" fmla="*/ 1547004 h 1547004"/>
              <a:gd name="connsiteX0-37" fmla="*/ 1673525 w 1696529"/>
              <a:gd name="connsiteY0-38" fmla="*/ 1547004 h 1547004"/>
              <a:gd name="connsiteX1-39" fmla="*/ 1017917 w 1696529"/>
              <a:gd name="connsiteY1-40" fmla="*/ 1547004 h 1547004"/>
              <a:gd name="connsiteX2-41" fmla="*/ 1017917 w 1696529"/>
              <a:gd name="connsiteY2-42" fmla="*/ 1029419 h 1547004"/>
              <a:gd name="connsiteX3-43" fmla="*/ 0 w 1696529"/>
              <a:gd name="connsiteY3-44" fmla="*/ 793631 h 1547004"/>
              <a:gd name="connsiteX4-45" fmla="*/ 201283 w 1696529"/>
              <a:gd name="connsiteY4-46" fmla="*/ 0 h 1547004"/>
              <a:gd name="connsiteX5-47" fmla="*/ 1696529 w 1696529"/>
              <a:gd name="connsiteY5-48" fmla="*/ 46008 h 1547004"/>
              <a:gd name="connsiteX6-49" fmla="*/ 1696529 w 1696529"/>
              <a:gd name="connsiteY6-50" fmla="*/ 977661 h 1547004"/>
              <a:gd name="connsiteX7-51" fmla="*/ 1656272 w 1696529"/>
              <a:gd name="connsiteY7-52" fmla="*/ 977661 h 1547004"/>
              <a:gd name="connsiteX8-53" fmla="*/ 1673525 w 1696529"/>
              <a:gd name="connsiteY8-54" fmla="*/ 1547004 h 1547004"/>
              <a:gd name="connsiteX0-55" fmla="*/ 1673525 w 1696529"/>
              <a:gd name="connsiteY0-56" fmla="*/ 1547004 h 1547004"/>
              <a:gd name="connsiteX1-57" fmla="*/ 1017917 w 1696529"/>
              <a:gd name="connsiteY1-58" fmla="*/ 1547004 h 1547004"/>
              <a:gd name="connsiteX2-59" fmla="*/ 1017917 w 1696529"/>
              <a:gd name="connsiteY2-60" fmla="*/ 1029419 h 1547004"/>
              <a:gd name="connsiteX3-61" fmla="*/ 0 w 1696529"/>
              <a:gd name="connsiteY3-62" fmla="*/ 793631 h 1547004"/>
              <a:gd name="connsiteX4-63" fmla="*/ 201283 w 1696529"/>
              <a:gd name="connsiteY4-64" fmla="*/ 0 h 1547004"/>
              <a:gd name="connsiteX5-65" fmla="*/ 1696529 w 1696529"/>
              <a:gd name="connsiteY5-66" fmla="*/ 46008 h 1547004"/>
              <a:gd name="connsiteX6-67" fmla="*/ 1696529 w 1696529"/>
              <a:gd name="connsiteY6-68" fmla="*/ 977661 h 1547004"/>
              <a:gd name="connsiteX7-69" fmla="*/ 1656272 w 1696529"/>
              <a:gd name="connsiteY7-70" fmla="*/ 977661 h 1547004"/>
              <a:gd name="connsiteX8-71" fmla="*/ 1673525 w 1696529"/>
              <a:gd name="connsiteY8-72" fmla="*/ 1547004 h 1547004"/>
              <a:gd name="connsiteX0-73" fmla="*/ 1673525 w 1696529"/>
              <a:gd name="connsiteY0-74" fmla="*/ 1547004 h 1547004"/>
              <a:gd name="connsiteX1-75" fmla="*/ 1017917 w 1696529"/>
              <a:gd name="connsiteY1-76" fmla="*/ 1547004 h 1547004"/>
              <a:gd name="connsiteX2-77" fmla="*/ 1017917 w 1696529"/>
              <a:gd name="connsiteY2-78" fmla="*/ 1029419 h 1547004"/>
              <a:gd name="connsiteX3-79" fmla="*/ 0 w 1696529"/>
              <a:gd name="connsiteY3-80" fmla="*/ 793631 h 1547004"/>
              <a:gd name="connsiteX4-81" fmla="*/ 201283 w 1696529"/>
              <a:gd name="connsiteY4-82" fmla="*/ 0 h 1547004"/>
              <a:gd name="connsiteX5-83" fmla="*/ 1696529 w 1696529"/>
              <a:gd name="connsiteY5-84" fmla="*/ 46008 h 1547004"/>
              <a:gd name="connsiteX6-85" fmla="*/ 1696529 w 1696529"/>
              <a:gd name="connsiteY6-86" fmla="*/ 977661 h 1547004"/>
              <a:gd name="connsiteX7-87" fmla="*/ 1656272 w 1696529"/>
              <a:gd name="connsiteY7-88" fmla="*/ 977661 h 1547004"/>
              <a:gd name="connsiteX8-89" fmla="*/ 1673525 w 1696529"/>
              <a:gd name="connsiteY8-90" fmla="*/ 1547004 h 1547004"/>
              <a:gd name="connsiteX0-91" fmla="*/ 1673525 w 1696529"/>
              <a:gd name="connsiteY0-92" fmla="*/ 1547004 h 1547004"/>
              <a:gd name="connsiteX1-93" fmla="*/ 1017917 w 1696529"/>
              <a:gd name="connsiteY1-94" fmla="*/ 1547004 h 1547004"/>
              <a:gd name="connsiteX2-95" fmla="*/ 1017917 w 1696529"/>
              <a:gd name="connsiteY2-96" fmla="*/ 1029419 h 1547004"/>
              <a:gd name="connsiteX3-97" fmla="*/ 0 w 1696529"/>
              <a:gd name="connsiteY3-98" fmla="*/ 793631 h 1547004"/>
              <a:gd name="connsiteX4-99" fmla="*/ 201283 w 1696529"/>
              <a:gd name="connsiteY4-100" fmla="*/ 0 h 1547004"/>
              <a:gd name="connsiteX5-101" fmla="*/ 1696529 w 1696529"/>
              <a:gd name="connsiteY5-102" fmla="*/ 46008 h 1547004"/>
              <a:gd name="connsiteX6-103" fmla="*/ 1696529 w 1696529"/>
              <a:gd name="connsiteY6-104" fmla="*/ 977661 h 1547004"/>
              <a:gd name="connsiteX7-105" fmla="*/ 1656272 w 1696529"/>
              <a:gd name="connsiteY7-106" fmla="*/ 977661 h 1547004"/>
              <a:gd name="connsiteX8-107" fmla="*/ 1673525 w 1696529"/>
              <a:gd name="connsiteY8-108" fmla="*/ 1547004 h 1547004"/>
              <a:gd name="connsiteX0-109" fmla="*/ 1673525 w 1696529"/>
              <a:gd name="connsiteY0-110" fmla="*/ 1547004 h 1547004"/>
              <a:gd name="connsiteX1-111" fmla="*/ 1017917 w 1696529"/>
              <a:gd name="connsiteY1-112" fmla="*/ 1547004 h 1547004"/>
              <a:gd name="connsiteX2-113" fmla="*/ 1017917 w 1696529"/>
              <a:gd name="connsiteY2-114" fmla="*/ 1029419 h 1547004"/>
              <a:gd name="connsiteX3-115" fmla="*/ 0 w 1696529"/>
              <a:gd name="connsiteY3-116" fmla="*/ 793631 h 1547004"/>
              <a:gd name="connsiteX4-117" fmla="*/ 201283 w 1696529"/>
              <a:gd name="connsiteY4-118" fmla="*/ 0 h 1547004"/>
              <a:gd name="connsiteX5-119" fmla="*/ 1696529 w 1696529"/>
              <a:gd name="connsiteY5-120" fmla="*/ 46008 h 1547004"/>
              <a:gd name="connsiteX6-121" fmla="*/ 1696529 w 1696529"/>
              <a:gd name="connsiteY6-122" fmla="*/ 977661 h 1547004"/>
              <a:gd name="connsiteX7-123" fmla="*/ 1656272 w 1696529"/>
              <a:gd name="connsiteY7-124" fmla="*/ 977661 h 1547004"/>
              <a:gd name="connsiteX8-125" fmla="*/ 1673525 w 1696529"/>
              <a:gd name="connsiteY8-126" fmla="*/ 1547004 h 1547004"/>
              <a:gd name="connsiteX0-127" fmla="*/ 1673525 w 1696529"/>
              <a:gd name="connsiteY0-128" fmla="*/ 1547004 h 1547004"/>
              <a:gd name="connsiteX1-129" fmla="*/ 1017917 w 1696529"/>
              <a:gd name="connsiteY1-130" fmla="*/ 1547004 h 1547004"/>
              <a:gd name="connsiteX2-131" fmla="*/ 1017917 w 1696529"/>
              <a:gd name="connsiteY2-132" fmla="*/ 1029419 h 1547004"/>
              <a:gd name="connsiteX3-133" fmla="*/ 0 w 1696529"/>
              <a:gd name="connsiteY3-134" fmla="*/ 793631 h 1547004"/>
              <a:gd name="connsiteX4-135" fmla="*/ 201283 w 1696529"/>
              <a:gd name="connsiteY4-136" fmla="*/ 0 h 1547004"/>
              <a:gd name="connsiteX5-137" fmla="*/ 1696529 w 1696529"/>
              <a:gd name="connsiteY5-138" fmla="*/ 46008 h 1547004"/>
              <a:gd name="connsiteX6-139" fmla="*/ 1696529 w 1696529"/>
              <a:gd name="connsiteY6-140" fmla="*/ 977661 h 1547004"/>
              <a:gd name="connsiteX7-141" fmla="*/ 1656272 w 1696529"/>
              <a:gd name="connsiteY7-142" fmla="*/ 977661 h 1547004"/>
              <a:gd name="connsiteX8-143" fmla="*/ 1673525 w 1696529"/>
              <a:gd name="connsiteY8-144" fmla="*/ 1547004 h 15470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696529" h="1547004">
                <a:moveTo>
                  <a:pt x="1673525" y="1547004"/>
                </a:moveTo>
                <a:lnTo>
                  <a:pt x="1017917" y="1547004"/>
                </a:lnTo>
                <a:lnTo>
                  <a:pt x="1017917" y="1029419"/>
                </a:lnTo>
                <a:cubicBezTo>
                  <a:pt x="736120" y="1014083"/>
                  <a:pt x="293299" y="958491"/>
                  <a:pt x="0" y="793631"/>
                </a:cubicBezTo>
                <a:lnTo>
                  <a:pt x="201283" y="0"/>
                </a:lnTo>
                <a:cubicBezTo>
                  <a:pt x="688196" y="331638"/>
                  <a:pt x="1635185" y="346974"/>
                  <a:pt x="1696529" y="46008"/>
                </a:cubicBezTo>
                <a:lnTo>
                  <a:pt x="1696529" y="977661"/>
                </a:lnTo>
                <a:lnTo>
                  <a:pt x="1656272" y="977661"/>
                </a:lnTo>
                <a:lnTo>
                  <a:pt x="1673525" y="1547004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8942" y="2102697"/>
            <a:ext cx="772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26350" y="3455023"/>
            <a:ext cx="772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59517" y="4292270"/>
            <a:ext cx="772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0458" y="5209560"/>
            <a:ext cx="7722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518739" y="1382098"/>
            <a:ext cx="3164514" cy="769442"/>
            <a:chOff x="8548025" y="1459078"/>
            <a:chExt cx="3164514" cy="769442"/>
          </a:xfrm>
        </p:grpSpPr>
        <p:sp>
          <p:nvSpPr>
            <p:cNvPr id="22" name="矩形 21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18739" y="2656660"/>
            <a:ext cx="3164514" cy="769442"/>
            <a:chOff x="8548025" y="1459078"/>
            <a:chExt cx="3164514" cy="769442"/>
          </a:xfrm>
        </p:grpSpPr>
        <p:sp>
          <p:nvSpPr>
            <p:cNvPr id="25" name="矩形 24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518739" y="3928376"/>
            <a:ext cx="3164514" cy="769442"/>
            <a:chOff x="8548025" y="1459078"/>
            <a:chExt cx="3164514" cy="769442"/>
          </a:xfrm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18739" y="5202938"/>
            <a:ext cx="3164514" cy="769442"/>
            <a:chOff x="8548025" y="1459078"/>
            <a:chExt cx="3164514" cy="769442"/>
          </a:xfrm>
        </p:grpSpPr>
        <p:sp>
          <p:nvSpPr>
            <p:cNvPr id="31" name="矩形 3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6459134" y="1509435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459134" y="2738744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459134" y="4009450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463873" y="5280156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30482" y="1583111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95292" y="2809246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15373" y="4078059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16998" y="5341958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2" name="矩形 1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01271" y="1523999"/>
            <a:ext cx="1783976" cy="4554140"/>
            <a:chOff x="1290918" y="1568823"/>
            <a:chExt cx="1506070" cy="3844701"/>
          </a:xfrm>
          <a:solidFill>
            <a:srgbClr val="DE0000"/>
          </a:solidFill>
        </p:grpSpPr>
        <p:sp>
          <p:nvSpPr>
            <p:cNvPr id="10" name="同心圆 9"/>
            <p:cNvSpPr/>
            <p:nvPr/>
          </p:nvSpPr>
          <p:spPr>
            <a:xfrm>
              <a:off x="1317812" y="1568823"/>
              <a:ext cx="1452282" cy="1452282"/>
            </a:xfrm>
            <a:prstGeom prst="donut">
              <a:avLst>
                <a:gd name="adj" fmla="val 83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290918" y="2405839"/>
              <a:ext cx="1506070" cy="3007685"/>
            </a:xfrm>
            <a:custGeom>
              <a:avLst/>
              <a:gdLst>
                <a:gd name="connsiteX0" fmla="*/ 0 w 1506070"/>
                <a:gd name="connsiteY0" fmla="*/ 0 h 3007685"/>
                <a:gd name="connsiteX1" fmla="*/ 6516 w 1506070"/>
                <a:gd name="connsiteY1" fmla="*/ 42695 h 3007685"/>
                <a:gd name="connsiteX2" fmla="*/ 753035 w 1506070"/>
                <a:gd name="connsiteY2" fmla="*/ 651125 h 3007685"/>
                <a:gd name="connsiteX3" fmla="*/ 1499554 w 1506070"/>
                <a:gd name="connsiteY3" fmla="*/ 42695 h 3007685"/>
                <a:gd name="connsiteX4" fmla="*/ 1506070 w 1506070"/>
                <a:gd name="connsiteY4" fmla="*/ 0 h 3007685"/>
                <a:gd name="connsiteX5" fmla="*/ 1506070 w 1506070"/>
                <a:gd name="connsiteY5" fmla="*/ 3007685 h 3007685"/>
                <a:gd name="connsiteX6" fmla="*/ 753035 w 1506070"/>
                <a:gd name="connsiteY6" fmla="*/ 2628307 h 3007685"/>
                <a:gd name="connsiteX7" fmla="*/ 0 w 1506070"/>
                <a:gd name="connsiteY7" fmla="*/ 3007685 h 3007685"/>
                <a:gd name="connsiteX8" fmla="*/ 0 w 1506070"/>
                <a:gd name="connsiteY8" fmla="*/ 0 h 300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6070" h="3007685">
                  <a:moveTo>
                    <a:pt x="0" y="0"/>
                  </a:moveTo>
                  <a:lnTo>
                    <a:pt x="6516" y="42695"/>
                  </a:lnTo>
                  <a:cubicBezTo>
                    <a:pt x="77570" y="389925"/>
                    <a:pt x="384799" y="651125"/>
                    <a:pt x="753035" y="651125"/>
                  </a:cubicBezTo>
                  <a:cubicBezTo>
                    <a:pt x="1121271" y="651125"/>
                    <a:pt x="1428500" y="389925"/>
                    <a:pt x="1499554" y="42695"/>
                  </a:cubicBezTo>
                  <a:lnTo>
                    <a:pt x="1506070" y="0"/>
                  </a:lnTo>
                  <a:lnTo>
                    <a:pt x="1506070" y="3007685"/>
                  </a:lnTo>
                  <a:lnTo>
                    <a:pt x="753035" y="2628307"/>
                  </a:lnTo>
                  <a:lnTo>
                    <a:pt x="0" y="30076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56212" y="1523999"/>
            <a:ext cx="1783976" cy="4554140"/>
            <a:chOff x="1290918" y="1568823"/>
            <a:chExt cx="1506070" cy="3844701"/>
          </a:xfrm>
          <a:solidFill>
            <a:srgbClr val="DE0000"/>
          </a:solidFill>
        </p:grpSpPr>
        <p:sp>
          <p:nvSpPr>
            <p:cNvPr id="17" name="同心圆 16"/>
            <p:cNvSpPr/>
            <p:nvPr/>
          </p:nvSpPr>
          <p:spPr>
            <a:xfrm>
              <a:off x="1317812" y="1568823"/>
              <a:ext cx="1452282" cy="1452282"/>
            </a:xfrm>
            <a:prstGeom prst="donut">
              <a:avLst>
                <a:gd name="adj" fmla="val 83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290918" y="2405839"/>
              <a:ext cx="1506070" cy="3007685"/>
            </a:xfrm>
            <a:custGeom>
              <a:avLst/>
              <a:gdLst>
                <a:gd name="connsiteX0" fmla="*/ 0 w 1506070"/>
                <a:gd name="connsiteY0" fmla="*/ 0 h 3007685"/>
                <a:gd name="connsiteX1" fmla="*/ 6516 w 1506070"/>
                <a:gd name="connsiteY1" fmla="*/ 42695 h 3007685"/>
                <a:gd name="connsiteX2" fmla="*/ 753035 w 1506070"/>
                <a:gd name="connsiteY2" fmla="*/ 651125 h 3007685"/>
                <a:gd name="connsiteX3" fmla="*/ 1499554 w 1506070"/>
                <a:gd name="connsiteY3" fmla="*/ 42695 h 3007685"/>
                <a:gd name="connsiteX4" fmla="*/ 1506070 w 1506070"/>
                <a:gd name="connsiteY4" fmla="*/ 0 h 3007685"/>
                <a:gd name="connsiteX5" fmla="*/ 1506070 w 1506070"/>
                <a:gd name="connsiteY5" fmla="*/ 3007685 h 3007685"/>
                <a:gd name="connsiteX6" fmla="*/ 753035 w 1506070"/>
                <a:gd name="connsiteY6" fmla="*/ 2628307 h 3007685"/>
                <a:gd name="connsiteX7" fmla="*/ 0 w 1506070"/>
                <a:gd name="connsiteY7" fmla="*/ 3007685 h 3007685"/>
                <a:gd name="connsiteX8" fmla="*/ 0 w 1506070"/>
                <a:gd name="connsiteY8" fmla="*/ 0 h 300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6070" h="3007685">
                  <a:moveTo>
                    <a:pt x="0" y="0"/>
                  </a:moveTo>
                  <a:lnTo>
                    <a:pt x="6516" y="42695"/>
                  </a:lnTo>
                  <a:cubicBezTo>
                    <a:pt x="77570" y="389925"/>
                    <a:pt x="384799" y="651125"/>
                    <a:pt x="753035" y="651125"/>
                  </a:cubicBezTo>
                  <a:cubicBezTo>
                    <a:pt x="1121271" y="651125"/>
                    <a:pt x="1428500" y="389925"/>
                    <a:pt x="1499554" y="42695"/>
                  </a:cubicBezTo>
                  <a:lnTo>
                    <a:pt x="1506070" y="0"/>
                  </a:lnTo>
                  <a:lnTo>
                    <a:pt x="1506070" y="3007685"/>
                  </a:lnTo>
                  <a:lnTo>
                    <a:pt x="753035" y="2628307"/>
                  </a:lnTo>
                  <a:lnTo>
                    <a:pt x="0" y="30076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06615" y="1523999"/>
            <a:ext cx="1783976" cy="4554140"/>
            <a:chOff x="1290918" y="1568823"/>
            <a:chExt cx="1506070" cy="3844701"/>
          </a:xfrm>
          <a:solidFill>
            <a:srgbClr val="DE0000"/>
          </a:solidFill>
        </p:grpSpPr>
        <p:sp>
          <p:nvSpPr>
            <p:cNvPr id="20" name="同心圆 19"/>
            <p:cNvSpPr/>
            <p:nvPr/>
          </p:nvSpPr>
          <p:spPr>
            <a:xfrm>
              <a:off x="1317812" y="1568823"/>
              <a:ext cx="1452282" cy="1452282"/>
            </a:xfrm>
            <a:prstGeom prst="donut">
              <a:avLst>
                <a:gd name="adj" fmla="val 83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290918" y="2405839"/>
              <a:ext cx="1506070" cy="3007685"/>
            </a:xfrm>
            <a:custGeom>
              <a:avLst/>
              <a:gdLst>
                <a:gd name="connsiteX0" fmla="*/ 0 w 1506070"/>
                <a:gd name="connsiteY0" fmla="*/ 0 h 3007685"/>
                <a:gd name="connsiteX1" fmla="*/ 6516 w 1506070"/>
                <a:gd name="connsiteY1" fmla="*/ 42695 h 3007685"/>
                <a:gd name="connsiteX2" fmla="*/ 753035 w 1506070"/>
                <a:gd name="connsiteY2" fmla="*/ 651125 h 3007685"/>
                <a:gd name="connsiteX3" fmla="*/ 1499554 w 1506070"/>
                <a:gd name="connsiteY3" fmla="*/ 42695 h 3007685"/>
                <a:gd name="connsiteX4" fmla="*/ 1506070 w 1506070"/>
                <a:gd name="connsiteY4" fmla="*/ 0 h 3007685"/>
                <a:gd name="connsiteX5" fmla="*/ 1506070 w 1506070"/>
                <a:gd name="connsiteY5" fmla="*/ 3007685 h 3007685"/>
                <a:gd name="connsiteX6" fmla="*/ 753035 w 1506070"/>
                <a:gd name="connsiteY6" fmla="*/ 2628307 h 3007685"/>
                <a:gd name="connsiteX7" fmla="*/ 0 w 1506070"/>
                <a:gd name="connsiteY7" fmla="*/ 3007685 h 3007685"/>
                <a:gd name="connsiteX8" fmla="*/ 0 w 1506070"/>
                <a:gd name="connsiteY8" fmla="*/ 0 h 300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6070" h="3007685">
                  <a:moveTo>
                    <a:pt x="0" y="0"/>
                  </a:moveTo>
                  <a:lnTo>
                    <a:pt x="6516" y="42695"/>
                  </a:lnTo>
                  <a:cubicBezTo>
                    <a:pt x="77570" y="389925"/>
                    <a:pt x="384799" y="651125"/>
                    <a:pt x="753035" y="651125"/>
                  </a:cubicBezTo>
                  <a:cubicBezTo>
                    <a:pt x="1121271" y="651125"/>
                    <a:pt x="1428500" y="389925"/>
                    <a:pt x="1499554" y="42695"/>
                  </a:cubicBezTo>
                  <a:lnTo>
                    <a:pt x="1506070" y="0"/>
                  </a:lnTo>
                  <a:lnTo>
                    <a:pt x="1506070" y="3007685"/>
                  </a:lnTo>
                  <a:lnTo>
                    <a:pt x="753035" y="2628307"/>
                  </a:lnTo>
                  <a:lnTo>
                    <a:pt x="0" y="30076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61556" y="1523999"/>
            <a:ext cx="1783976" cy="4554140"/>
            <a:chOff x="1290918" y="1568823"/>
            <a:chExt cx="1506070" cy="3844701"/>
          </a:xfrm>
          <a:solidFill>
            <a:srgbClr val="DE0000"/>
          </a:solidFill>
        </p:grpSpPr>
        <p:sp>
          <p:nvSpPr>
            <p:cNvPr id="23" name="同心圆 22"/>
            <p:cNvSpPr/>
            <p:nvPr/>
          </p:nvSpPr>
          <p:spPr>
            <a:xfrm>
              <a:off x="1317812" y="1568823"/>
              <a:ext cx="1452282" cy="1452282"/>
            </a:xfrm>
            <a:prstGeom prst="donut">
              <a:avLst>
                <a:gd name="adj" fmla="val 83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290918" y="2405839"/>
              <a:ext cx="1506070" cy="3007685"/>
            </a:xfrm>
            <a:custGeom>
              <a:avLst/>
              <a:gdLst>
                <a:gd name="connsiteX0" fmla="*/ 0 w 1506070"/>
                <a:gd name="connsiteY0" fmla="*/ 0 h 3007685"/>
                <a:gd name="connsiteX1" fmla="*/ 6516 w 1506070"/>
                <a:gd name="connsiteY1" fmla="*/ 42695 h 3007685"/>
                <a:gd name="connsiteX2" fmla="*/ 753035 w 1506070"/>
                <a:gd name="connsiteY2" fmla="*/ 651125 h 3007685"/>
                <a:gd name="connsiteX3" fmla="*/ 1499554 w 1506070"/>
                <a:gd name="connsiteY3" fmla="*/ 42695 h 3007685"/>
                <a:gd name="connsiteX4" fmla="*/ 1506070 w 1506070"/>
                <a:gd name="connsiteY4" fmla="*/ 0 h 3007685"/>
                <a:gd name="connsiteX5" fmla="*/ 1506070 w 1506070"/>
                <a:gd name="connsiteY5" fmla="*/ 3007685 h 3007685"/>
                <a:gd name="connsiteX6" fmla="*/ 753035 w 1506070"/>
                <a:gd name="connsiteY6" fmla="*/ 2628307 h 3007685"/>
                <a:gd name="connsiteX7" fmla="*/ 0 w 1506070"/>
                <a:gd name="connsiteY7" fmla="*/ 3007685 h 3007685"/>
                <a:gd name="connsiteX8" fmla="*/ 0 w 1506070"/>
                <a:gd name="connsiteY8" fmla="*/ 0 h 300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6070" h="3007685">
                  <a:moveTo>
                    <a:pt x="0" y="0"/>
                  </a:moveTo>
                  <a:lnTo>
                    <a:pt x="6516" y="42695"/>
                  </a:lnTo>
                  <a:cubicBezTo>
                    <a:pt x="77570" y="389925"/>
                    <a:pt x="384799" y="651125"/>
                    <a:pt x="753035" y="651125"/>
                  </a:cubicBezTo>
                  <a:cubicBezTo>
                    <a:pt x="1121271" y="651125"/>
                    <a:pt x="1428500" y="389925"/>
                    <a:pt x="1499554" y="42695"/>
                  </a:cubicBezTo>
                  <a:lnTo>
                    <a:pt x="1506070" y="0"/>
                  </a:lnTo>
                  <a:lnTo>
                    <a:pt x="1506070" y="3007685"/>
                  </a:lnTo>
                  <a:lnTo>
                    <a:pt x="753035" y="2628307"/>
                  </a:lnTo>
                  <a:lnTo>
                    <a:pt x="0" y="30076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784520" y="1851191"/>
            <a:ext cx="61747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DE0000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S</a:t>
            </a:r>
          </a:p>
        </p:txBody>
      </p:sp>
      <p:sp>
        <p:nvSpPr>
          <p:cNvPr id="26" name="矩形 25"/>
          <p:cNvSpPr/>
          <p:nvPr/>
        </p:nvSpPr>
        <p:spPr>
          <a:xfrm>
            <a:off x="4181565" y="1851191"/>
            <a:ext cx="93326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DE0000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W</a:t>
            </a:r>
          </a:p>
        </p:txBody>
      </p:sp>
      <p:sp>
        <p:nvSpPr>
          <p:cNvPr id="27" name="矩形 26"/>
          <p:cNvSpPr/>
          <p:nvPr/>
        </p:nvSpPr>
        <p:spPr>
          <a:xfrm>
            <a:off x="6761822" y="1851191"/>
            <a:ext cx="7793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DE0000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O</a:t>
            </a:r>
          </a:p>
        </p:txBody>
      </p:sp>
      <p:sp>
        <p:nvSpPr>
          <p:cNvPr id="28" name="矩形 27"/>
          <p:cNvSpPr/>
          <p:nvPr/>
        </p:nvSpPr>
        <p:spPr>
          <a:xfrm>
            <a:off x="9355234" y="1851191"/>
            <a:ext cx="7024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DE0000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T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450811" y="3623460"/>
            <a:ext cx="1284896" cy="1646202"/>
            <a:chOff x="2851028" y="1830603"/>
            <a:chExt cx="1284896" cy="1646202"/>
          </a:xfrm>
        </p:grpSpPr>
        <p:sp>
          <p:nvSpPr>
            <p:cNvPr id="30" name="矩形 29"/>
            <p:cNvSpPr/>
            <p:nvPr/>
          </p:nvSpPr>
          <p:spPr>
            <a:xfrm>
              <a:off x="2851028" y="2091810"/>
              <a:ext cx="12539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878849" y="1830603"/>
              <a:ext cx="12570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05751" y="3623460"/>
            <a:ext cx="1284896" cy="1646202"/>
            <a:chOff x="2851028" y="1830603"/>
            <a:chExt cx="1284896" cy="1646202"/>
          </a:xfrm>
        </p:grpSpPr>
        <p:sp>
          <p:nvSpPr>
            <p:cNvPr id="33" name="矩形 32"/>
            <p:cNvSpPr/>
            <p:nvPr/>
          </p:nvSpPr>
          <p:spPr>
            <a:xfrm>
              <a:off x="2851028" y="2091810"/>
              <a:ext cx="12539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878849" y="1830603"/>
              <a:ext cx="12570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56156" y="3623460"/>
            <a:ext cx="1284896" cy="1646202"/>
            <a:chOff x="2851028" y="1830603"/>
            <a:chExt cx="1284896" cy="1646202"/>
          </a:xfrm>
        </p:grpSpPr>
        <p:sp>
          <p:nvSpPr>
            <p:cNvPr id="36" name="矩形 35"/>
            <p:cNvSpPr/>
            <p:nvPr/>
          </p:nvSpPr>
          <p:spPr>
            <a:xfrm>
              <a:off x="2851028" y="2091810"/>
              <a:ext cx="12539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878849" y="1830603"/>
              <a:ext cx="12570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11096" y="3623460"/>
            <a:ext cx="1284896" cy="1646202"/>
            <a:chOff x="2851028" y="1830603"/>
            <a:chExt cx="1284896" cy="1646202"/>
          </a:xfrm>
        </p:grpSpPr>
        <p:sp>
          <p:nvSpPr>
            <p:cNvPr id="39" name="矩形 38"/>
            <p:cNvSpPr/>
            <p:nvPr/>
          </p:nvSpPr>
          <p:spPr>
            <a:xfrm>
              <a:off x="2851028" y="2091810"/>
              <a:ext cx="12539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878849" y="1830603"/>
              <a:ext cx="12570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2" name="矩形 1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8239988" y="4095007"/>
            <a:ext cx="3492832" cy="23285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2525978" y="4095006"/>
            <a:ext cx="3492832" cy="2328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4940" y="1442851"/>
            <a:ext cx="3492832" cy="23285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720930" y="1442852"/>
            <a:ext cx="3492832" cy="232855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rot="5400000">
            <a:off x="4137904" y="1520506"/>
            <a:ext cx="1596485" cy="217324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5400000">
            <a:off x="1013267" y="4172661"/>
            <a:ext cx="1596485" cy="217324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5400000">
            <a:off x="9847956" y="1520506"/>
            <a:ext cx="1596485" cy="217324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6723319" y="4172661"/>
            <a:ext cx="1596485" cy="217324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068752" y="2130073"/>
            <a:ext cx="1734788" cy="954108"/>
            <a:chOff x="8358735" y="1459078"/>
            <a:chExt cx="1734788" cy="954108"/>
          </a:xfrm>
        </p:grpSpPr>
        <p:sp>
          <p:nvSpPr>
            <p:cNvPr id="20" name="矩形 19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78804" y="2126959"/>
            <a:ext cx="1734788" cy="954108"/>
            <a:chOff x="8358735" y="1459078"/>
            <a:chExt cx="1734788" cy="954108"/>
          </a:xfrm>
        </p:grpSpPr>
        <p:sp>
          <p:nvSpPr>
            <p:cNvPr id="23" name="矩形 22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2602" y="4789721"/>
            <a:ext cx="1734788" cy="954108"/>
            <a:chOff x="8358735" y="1459078"/>
            <a:chExt cx="1734788" cy="954108"/>
          </a:xfrm>
        </p:grpSpPr>
        <p:sp>
          <p:nvSpPr>
            <p:cNvPr id="26" name="矩形 25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52654" y="4786607"/>
            <a:ext cx="1734788" cy="954108"/>
            <a:chOff x="8358735" y="1459078"/>
            <a:chExt cx="1734788" cy="954108"/>
          </a:xfrm>
        </p:grpSpPr>
        <p:sp>
          <p:nvSpPr>
            <p:cNvPr id="29" name="矩形 28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2" name="矩形 1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3901079" y="1481061"/>
            <a:ext cx="2295247" cy="2306030"/>
          </a:xfrm>
          <a:custGeom>
            <a:avLst/>
            <a:gdLst>
              <a:gd name="connsiteX0" fmla="*/ 748453 w 2295247"/>
              <a:gd name="connsiteY0" fmla="*/ 0 h 2306030"/>
              <a:gd name="connsiteX1" fmla="*/ 820856 w 2295247"/>
              <a:gd name="connsiteY1" fmla="*/ 29991 h 2306030"/>
              <a:gd name="connsiteX2" fmla="*/ 1804468 w 2295247"/>
              <a:gd name="connsiteY2" fmla="*/ 1013602 h 2306030"/>
              <a:gd name="connsiteX3" fmla="*/ 1804468 w 2295247"/>
              <a:gd name="connsiteY3" fmla="*/ 698513 h 2306030"/>
              <a:gd name="connsiteX4" fmla="*/ 1886266 w 2295247"/>
              <a:gd name="connsiteY4" fmla="*/ 616715 h 2306030"/>
              <a:gd name="connsiteX5" fmla="*/ 2213449 w 2295247"/>
              <a:gd name="connsiteY5" fmla="*/ 616715 h 2306030"/>
              <a:gd name="connsiteX6" fmla="*/ 2295247 w 2295247"/>
              <a:gd name="connsiteY6" fmla="*/ 698513 h 2306030"/>
              <a:gd name="connsiteX7" fmla="*/ 2295247 w 2295247"/>
              <a:gd name="connsiteY7" fmla="*/ 1658335 h 2306030"/>
              <a:gd name="connsiteX8" fmla="*/ 2198999 w 2295247"/>
              <a:gd name="connsiteY8" fmla="*/ 1668038 h 2306030"/>
              <a:gd name="connsiteX9" fmla="*/ 1662319 w 2295247"/>
              <a:gd name="connsiteY9" fmla="*/ 2204718 h 2306030"/>
              <a:gd name="connsiteX10" fmla="*/ 1652106 w 2295247"/>
              <a:gd name="connsiteY10" fmla="*/ 2306030 h 2306030"/>
              <a:gd name="connsiteX11" fmla="*/ 687730 w 2295247"/>
              <a:gd name="connsiteY11" fmla="*/ 2306030 h 2306030"/>
              <a:gd name="connsiteX12" fmla="*/ 605932 w 2295247"/>
              <a:gd name="connsiteY12" fmla="*/ 2224232 h 2306030"/>
              <a:gd name="connsiteX13" fmla="*/ 605932 w 2295247"/>
              <a:gd name="connsiteY13" fmla="*/ 1897049 h 2306030"/>
              <a:gd name="connsiteX14" fmla="*/ 687730 w 2295247"/>
              <a:gd name="connsiteY14" fmla="*/ 1815251 h 2306030"/>
              <a:gd name="connsiteX15" fmla="*/ 1024385 w 2295247"/>
              <a:gd name="connsiteY15" fmla="*/ 1815251 h 2306030"/>
              <a:gd name="connsiteX16" fmla="*/ 29991 w 2295247"/>
              <a:gd name="connsiteY16" fmla="*/ 820857 h 2306030"/>
              <a:gd name="connsiteX17" fmla="*/ 29991 w 2295247"/>
              <a:gd name="connsiteY17" fmla="*/ 676050 h 2306030"/>
              <a:gd name="connsiteX18" fmla="*/ 676049 w 2295247"/>
              <a:gd name="connsiteY18" fmla="*/ 29991 h 2306030"/>
              <a:gd name="connsiteX19" fmla="*/ 748453 w 2295247"/>
              <a:gd name="connsiteY19" fmla="*/ 0 h 230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5247" h="2306030">
                <a:moveTo>
                  <a:pt x="748453" y="0"/>
                </a:moveTo>
                <a:cubicBezTo>
                  <a:pt x="774658" y="0"/>
                  <a:pt x="800863" y="9997"/>
                  <a:pt x="820856" y="29991"/>
                </a:cubicBezTo>
                <a:lnTo>
                  <a:pt x="1804468" y="1013602"/>
                </a:lnTo>
                <a:lnTo>
                  <a:pt x="1804468" y="698513"/>
                </a:lnTo>
                <a:cubicBezTo>
                  <a:pt x="1804468" y="653337"/>
                  <a:pt x="1841090" y="616715"/>
                  <a:pt x="1886266" y="616715"/>
                </a:cubicBezTo>
                <a:lnTo>
                  <a:pt x="2213449" y="616715"/>
                </a:lnTo>
                <a:cubicBezTo>
                  <a:pt x="2258625" y="616715"/>
                  <a:pt x="2295247" y="653337"/>
                  <a:pt x="2295247" y="698513"/>
                </a:cubicBezTo>
                <a:lnTo>
                  <a:pt x="2295247" y="1658335"/>
                </a:lnTo>
                <a:lnTo>
                  <a:pt x="2198999" y="1668038"/>
                </a:lnTo>
                <a:cubicBezTo>
                  <a:pt x="1929617" y="1723162"/>
                  <a:pt x="1717443" y="1935336"/>
                  <a:pt x="1662319" y="2204718"/>
                </a:cubicBezTo>
                <a:lnTo>
                  <a:pt x="1652106" y="2306030"/>
                </a:lnTo>
                <a:lnTo>
                  <a:pt x="687730" y="2306030"/>
                </a:lnTo>
                <a:cubicBezTo>
                  <a:pt x="642554" y="2306030"/>
                  <a:pt x="605932" y="2269408"/>
                  <a:pt x="605932" y="2224232"/>
                </a:cubicBezTo>
                <a:lnTo>
                  <a:pt x="605932" y="1897049"/>
                </a:lnTo>
                <a:cubicBezTo>
                  <a:pt x="605932" y="1851873"/>
                  <a:pt x="642554" y="1815251"/>
                  <a:pt x="687730" y="1815251"/>
                </a:cubicBezTo>
                <a:lnTo>
                  <a:pt x="1024385" y="1815251"/>
                </a:lnTo>
                <a:lnTo>
                  <a:pt x="29991" y="820857"/>
                </a:lnTo>
                <a:cubicBezTo>
                  <a:pt x="-9997" y="780869"/>
                  <a:pt x="-9997" y="716037"/>
                  <a:pt x="29991" y="676050"/>
                </a:cubicBezTo>
                <a:lnTo>
                  <a:pt x="676049" y="29991"/>
                </a:lnTo>
                <a:cubicBezTo>
                  <a:pt x="696043" y="9997"/>
                  <a:pt x="722248" y="0"/>
                  <a:pt x="748453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288849" y="1481061"/>
            <a:ext cx="2295247" cy="2306030"/>
          </a:xfrm>
          <a:custGeom>
            <a:avLst/>
            <a:gdLst>
              <a:gd name="connsiteX0" fmla="*/ 1546794 w 2295247"/>
              <a:gd name="connsiteY0" fmla="*/ 0 h 2306030"/>
              <a:gd name="connsiteX1" fmla="*/ 1619198 w 2295247"/>
              <a:gd name="connsiteY1" fmla="*/ 29991 h 2306030"/>
              <a:gd name="connsiteX2" fmla="*/ 2265256 w 2295247"/>
              <a:gd name="connsiteY2" fmla="*/ 676050 h 2306030"/>
              <a:gd name="connsiteX3" fmla="*/ 2265256 w 2295247"/>
              <a:gd name="connsiteY3" fmla="*/ 820857 h 2306030"/>
              <a:gd name="connsiteX4" fmla="*/ 1270862 w 2295247"/>
              <a:gd name="connsiteY4" fmla="*/ 1815251 h 2306030"/>
              <a:gd name="connsiteX5" fmla="*/ 1607517 w 2295247"/>
              <a:gd name="connsiteY5" fmla="*/ 1815251 h 2306030"/>
              <a:gd name="connsiteX6" fmla="*/ 1689315 w 2295247"/>
              <a:gd name="connsiteY6" fmla="*/ 1897049 h 2306030"/>
              <a:gd name="connsiteX7" fmla="*/ 1689315 w 2295247"/>
              <a:gd name="connsiteY7" fmla="*/ 2224232 h 2306030"/>
              <a:gd name="connsiteX8" fmla="*/ 1607517 w 2295247"/>
              <a:gd name="connsiteY8" fmla="*/ 2306030 h 2306030"/>
              <a:gd name="connsiteX9" fmla="*/ 636114 w 2295247"/>
              <a:gd name="connsiteY9" fmla="*/ 2306030 h 2306030"/>
              <a:gd name="connsiteX10" fmla="*/ 625901 w 2295247"/>
              <a:gd name="connsiteY10" fmla="*/ 2204718 h 2306030"/>
              <a:gd name="connsiteX11" fmla="*/ 89221 w 2295247"/>
              <a:gd name="connsiteY11" fmla="*/ 1668038 h 2306030"/>
              <a:gd name="connsiteX12" fmla="*/ 0 w 2295247"/>
              <a:gd name="connsiteY12" fmla="*/ 1659044 h 2306030"/>
              <a:gd name="connsiteX13" fmla="*/ 0 w 2295247"/>
              <a:gd name="connsiteY13" fmla="*/ 698513 h 2306030"/>
              <a:gd name="connsiteX14" fmla="*/ 81798 w 2295247"/>
              <a:gd name="connsiteY14" fmla="*/ 616715 h 2306030"/>
              <a:gd name="connsiteX15" fmla="*/ 408981 w 2295247"/>
              <a:gd name="connsiteY15" fmla="*/ 616715 h 2306030"/>
              <a:gd name="connsiteX16" fmla="*/ 490779 w 2295247"/>
              <a:gd name="connsiteY16" fmla="*/ 698513 h 2306030"/>
              <a:gd name="connsiteX17" fmla="*/ 490779 w 2295247"/>
              <a:gd name="connsiteY17" fmla="*/ 1013602 h 2306030"/>
              <a:gd name="connsiteX18" fmla="*/ 1474391 w 2295247"/>
              <a:gd name="connsiteY18" fmla="*/ 29991 h 2306030"/>
              <a:gd name="connsiteX19" fmla="*/ 1546794 w 2295247"/>
              <a:gd name="connsiteY19" fmla="*/ 0 h 230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95247" h="2306030">
                <a:moveTo>
                  <a:pt x="1546794" y="0"/>
                </a:moveTo>
                <a:cubicBezTo>
                  <a:pt x="1572999" y="0"/>
                  <a:pt x="1599204" y="9997"/>
                  <a:pt x="1619198" y="29991"/>
                </a:cubicBezTo>
                <a:lnTo>
                  <a:pt x="2265256" y="676050"/>
                </a:lnTo>
                <a:cubicBezTo>
                  <a:pt x="2305244" y="716037"/>
                  <a:pt x="2305244" y="780869"/>
                  <a:pt x="2265256" y="820857"/>
                </a:cubicBezTo>
                <a:lnTo>
                  <a:pt x="1270862" y="1815251"/>
                </a:lnTo>
                <a:lnTo>
                  <a:pt x="1607517" y="1815251"/>
                </a:lnTo>
                <a:cubicBezTo>
                  <a:pt x="1652693" y="1815251"/>
                  <a:pt x="1689315" y="1851873"/>
                  <a:pt x="1689315" y="1897049"/>
                </a:cubicBezTo>
                <a:lnTo>
                  <a:pt x="1689315" y="2224232"/>
                </a:lnTo>
                <a:cubicBezTo>
                  <a:pt x="1689315" y="2269408"/>
                  <a:pt x="1652693" y="2306030"/>
                  <a:pt x="1607517" y="2306030"/>
                </a:cubicBezTo>
                <a:lnTo>
                  <a:pt x="636114" y="2306030"/>
                </a:lnTo>
                <a:lnTo>
                  <a:pt x="625901" y="2204718"/>
                </a:lnTo>
                <a:cubicBezTo>
                  <a:pt x="570778" y="1935336"/>
                  <a:pt x="358603" y="1723162"/>
                  <a:pt x="89221" y="1668038"/>
                </a:cubicBezTo>
                <a:lnTo>
                  <a:pt x="0" y="1659044"/>
                </a:lnTo>
                <a:lnTo>
                  <a:pt x="0" y="698513"/>
                </a:lnTo>
                <a:cubicBezTo>
                  <a:pt x="0" y="653337"/>
                  <a:pt x="36622" y="616715"/>
                  <a:pt x="81798" y="616715"/>
                </a:cubicBezTo>
                <a:lnTo>
                  <a:pt x="408981" y="616715"/>
                </a:lnTo>
                <a:cubicBezTo>
                  <a:pt x="454157" y="616715"/>
                  <a:pt x="490779" y="653337"/>
                  <a:pt x="490779" y="698513"/>
                </a:cubicBezTo>
                <a:lnTo>
                  <a:pt x="490779" y="1013602"/>
                </a:lnTo>
                <a:lnTo>
                  <a:pt x="1474391" y="29991"/>
                </a:lnTo>
                <a:cubicBezTo>
                  <a:pt x="1494384" y="9997"/>
                  <a:pt x="1520589" y="0"/>
                  <a:pt x="1546794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901079" y="3854920"/>
            <a:ext cx="2306030" cy="2295247"/>
          </a:xfrm>
          <a:custGeom>
            <a:avLst/>
            <a:gdLst>
              <a:gd name="connsiteX0" fmla="*/ 698513 w 2306030"/>
              <a:gd name="connsiteY0" fmla="*/ 0 h 2295247"/>
              <a:gd name="connsiteX1" fmla="*/ 1651346 w 2306030"/>
              <a:gd name="connsiteY1" fmla="*/ 0 h 2295247"/>
              <a:gd name="connsiteX2" fmla="*/ 1662319 w 2306030"/>
              <a:gd name="connsiteY2" fmla="*/ 108851 h 2295247"/>
              <a:gd name="connsiteX3" fmla="*/ 2198999 w 2306030"/>
              <a:gd name="connsiteY3" fmla="*/ 645531 h 2295247"/>
              <a:gd name="connsiteX4" fmla="*/ 2306030 w 2306030"/>
              <a:gd name="connsiteY4" fmla="*/ 656321 h 2295247"/>
              <a:gd name="connsiteX5" fmla="*/ 2306030 w 2306030"/>
              <a:gd name="connsiteY5" fmla="*/ 1607517 h 2295247"/>
              <a:gd name="connsiteX6" fmla="*/ 2224232 w 2306030"/>
              <a:gd name="connsiteY6" fmla="*/ 1689315 h 2295247"/>
              <a:gd name="connsiteX7" fmla="*/ 1897049 w 2306030"/>
              <a:gd name="connsiteY7" fmla="*/ 1689315 h 2295247"/>
              <a:gd name="connsiteX8" fmla="*/ 1815251 w 2306030"/>
              <a:gd name="connsiteY8" fmla="*/ 1607517 h 2295247"/>
              <a:gd name="connsiteX9" fmla="*/ 1815251 w 2306030"/>
              <a:gd name="connsiteY9" fmla="*/ 1270862 h 2295247"/>
              <a:gd name="connsiteX10" fmla="*/ 820857 w 2306030"/>
              <a:gd name="connsiteY10" fmla="*/ 2265256 h 2295247"/>
              <a:gd name="connsiteX11" fmla="*/ 676050 w 2306030"/>
              <a:gd name="connsiteY11" fmla="*/ 2265256 h 2295247"/>
              <a:gd name="connsiteX12" fmla="*/ 29991 w 2306030"/>
              <a:gd name="connsiteY12" fmla="*/ 1619198 h 2295247"/>
              <a:gd name="connsiteX13" fmla="*/ 0 w 2306030"/>
              <a:gd name="connsiteY13" fmla="*/ 1546794 h 2295247"/>
              <a:gd name="connsiteX14" fmla="*/ 29991 w 2306030"/>
              <a:gd name="connsiteY14" fmla="*/ 1474391 h 2295247"/>
              <a:gd name="connsiteX15" fmla="*/ 1013602 w 2306030"/>
              <a:gd name="connsiteY15" fmla="*/ 490779 h 2295247"/>
              <a:gd name="connsiteX16" fmla="*/ 698513 w 2306030"/>
              <a:gd name="connsiteY16" fmla="*/ 490779 h 2295247"/>
              <a:gd name="connsiteX17" fmla="*/ 616715 w 2306030"/>
              <a:gd name="connsiteY17" fmla="*/ 408981 h 2295247"/>
              <a:gd name="connsiteX18" fmla="*/ 616715 w 2306030"/>
              <a:gd name="connsiteY18" fmla="*/ 81798 h 2295247"/>
              <a:gd name="connsiteX19" fmla="*/ 698513 w 2306030"/>
              <a:gd name="connsiteY19" fmla="*/ 0 h 229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06030" h="2295247">
                <a:moveTo>
                  <a:pt x="698513" y="0"/>
                </a:moveTo>
                <a:lnTo>
                  <a:pt x="1651346" y="0"/>
                </a:lnTo>
                <a:lnTo>
                  <a:pt x="1662319" y="108851"/>
                </a:lnTo>
                <a:cubicBezTo>
                  <a:pt x="1717443" y="378233"/>
                  <a:pt x="1929617" y="590408"/>
                  <a:pt x="2198999" y="645531"/>
                </a:cubicBezTo>
                <a:lnTo>
                  <a:pt x="2306030" y="656321"/>
                </a:lnTo>
                <a:lnTo>
                  <a:pt x="2306030" y="1607517"/>
                </a:lnTo>
                <a:cubicBezTo>
                  <a:pt x="2306030" y="1652693"/>
                  <a:pt x="2269408" y="1689315"/>
                  <a:pt x="2224232" y="1689315"/>
                </a:cubicBezTo>
                <a:lnTo>
                  <a:pt x="1897049" y="1689315"/>
                </a:lnTo>
                <a:cubicBezTo>
                  <a:pt x="1851873" y="1689315"/>
                  <a:pt x="1815251" y="1652693"/>
                  <a:pt x="1815251" y="1607517"/>
                </a:cubicBezTo>
                <a:lnTo>
                  <a:pt x="1815251" y="1270862"/>
                </a:lnTo>
                <a:lnTo>
                  <a:pt x="820857" y="2265256"/>
                </a:lnTo>
                <a:cubicBezTo>
                  <a:pt x="780869" y="2305244"/>
                  <a:pt x="716037" y="2305244"/>
                  <a:pt x="676050" y="2265256"/>
                </a:cubicBezTo>
                <a:lnTo>
                  <a:pt x="29991" y="1619198"/>
                </a:lnTo>
                <a:cubicBezTo>
                  <a:pt x="9997" y="1599204"/>
                  <a:pt x="0" y="1572999"/>
                  <a:pt x="0" y="1546794"/>
                </a:cubicBezTo>
                <a:cubicBezTo>
                  <a:pt x="0" y="1520589"/>
                  <a:pt x="9997" y="1494384"/>
                  <a:pt x="29991" y="1474391"/>
                </a:cubicBezTo>
                <a:lnTo>
                  <a:pt x="1013602" y="490779"/>
                </a:lnTo>
                <a:lnTo>
                  <a:pt x="698513" y="490779"/>
                </a:lnTo>
                <a:cubicBezTo>
                  <a:pt x="653337" y="490779"/>
                  <a:pt x="616715" y="454157"/>
                  <a:pt x="616715" y="408981"/>
                </a:cubicBezTo>
                <a:lnTo>
                  <a:pt x="616715" y="81798"/>
                </a:lnTo>
                <a:cubicBezTo>
                  <a:pt x="616715" y="36622"/>
                  <a:pt x="653337" y="0"/>
                  <a:pt x="698513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288849" y="3854920"/>
            <a:ext cx="2306030" cy="2295247"/>
          </a:xfrm>
          <a:custGeom>
            <a:avLst/>
            <a:gdLst>
              <a:gd name="connsiteX0" fmla="*/ 636874 w 2306030"/>
              <a:gd name="connsiteY0" fmla="*/ 0 h 2295247"/>
              <a:gd name="connsiteX1" fmla="*/ 1607517 w 2306030"/>
              <a:gd name="connsiteY1" fmla="*/ 0 h 2295247"/>
              <a:gd name="connsiteX2" fmla="*/ 1689315 w 2306030"/>
              <a:gd name="connsiteY2" fmla="*/ 81798 h 2295247"/>
              <a:gd name="connsiteX3" fmla="*/ 1689315 w 2306030"/>
              <a:gd name="connsiteY3" fmla="*/ 408981 h 2295247"/>
              <a:gd name="connsiteX4" fmla="*/ 1607517 w 2306030"/>
              <a:gd name="connsiteY4" fmla="*/ 490779 h 2295247"/>
              <a:gd name="connsiteX5" fmla="*/ 1292428 w 2306030"/>
              <a:gd name="connsiteY5" fmla="*/ 490779 h 2295247"/>
              <a:gd name="connsiteX6" fmla="*/ 2276038 w 2306030"/>
              <a:gd name="connsiteY6" fmla="*/ 1474391 h 2295247"/>
              <a:gd name="connsiteX7" fmla="*/ 2306030 w 2306030"/>
              <a:gd name="connsiteY7" fmla="*/ 1546794 h 2295247"/>
              <a:gd name="connsiteX8" fmla="*/ 2276038 w 2306030"/>
              <a:gd name="connsiteY8" fmla="*/ 1619198 h 2295247"/>
              <a:gd name="connsiteX9" fmla="*/ 1629980 w 2306030"/>
              <a:gd name="connsiteY9" fmla="*/ 2265256 h 2295247"/>
              <a:gd name="connsiteX10" fmla="*/ 1485173 w 2306030"/>
              <a:gd name="connsiteY10" fmla="*/ 2265256 h 2295247"/>
              <a:gd name="connsiteX11" fmla="*/ 490779 w 2306030"/>
              <a:gd name="connsiteY11" fmla="*/ 1270862 h 2295247"/>
              <a:gd name="connsiteX12" fmla="*/ 490779 w 2306030"/>
              <a:gd name="connsiteY12" fmla="*/ 1607517 h 2295247"/>
              <a:gd name="connsiteX13" fmla="*/ 408981 w 2306030"/>
              <a:gd name="connsiteY13" fmla="*/ 1689315 h 2295247"/>
              <a:gd name="connsiteX14" fmla="*/ 81798 w 2306030"/>
              <a:gd name="connsiteY14" fmla="*/ 1689315 h 2295247"/>
              <a:gd name="connsiteX15" fmla="*/ 0 w 2306030"/>
              <a:gd name="connsiteY15" fmla="*/ 1607517 h 2295247"/>
              <a:gd name="connsiteX16" fmla="*/ 0 w 2306030"/>
              <a:gd name="connsiteY16" fmla="*/ 654525 h 2295247"/>
              <a:gd name="connsiteX17" fmla="*/ 89221 w 2306030"/>
              <a:gd name="connsiteY17" fmla="*/ 645531 h 2295247"/>
              <a:gd name="connsiteX18" fmla="*/ 625901 w 2306030"/>
              <a:gd name="connsiteY18" fmla="*/ 108851 h 2295247"/>
              <a:gd name="connsiteX19" fmla="*/ 636874 w 2306030"/>
              <a:gd name="connsiteY19" fmla="*/ 0 h 229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06030" h="2295247">
                <a:moveTo>
                  <a:pt x="636874" y="0"/>
                </a:moveTo>
                <a:lnTo>
                  <a:pt x="1607517" y="0"/>
                </a:lnTo>
                <a:cubicBezTo>
                  <a:pt x="1652693" y="0"/>
                  <a:pt x="1689315" y="36622"/>
                  <a:pt x="1689315" y="81798"/>
                </a:cubicBezTo>
                <a:lnTo>
                  <a:pt x="1689315" y="408981"/>
                </a:lnTo>
                <a:cubicBezTo>
                  <a:pt x="1689315" y="454157"/>
                  <a:pt x="1652693" y="490779"/>
                  <a:pt x="1607517" y="490779"/>
                </a:cubicBezTo>
                <a:lnTo>
                  <a:pt x="1292428" y="490779"/>
                </a:lnTo>
                <a:lnTo>
                  <a:pt x="2276038" y="1474391"/>
                </a:lnTo>
                <a:cubicBezTo>
                  <a:pt x="2296032" y="1494384"/>
                  <a:pt x="2306030" y="1520589"/>
                  <a:pt x="2306030" y="1546794"/>
                </a:cubicBezTo>
                <a:cubicBezTo>
                  <a:pt x="2306030" y="1572999"/>
                  <a:pt x="2296032" y="1599204"/>
                  <a:pt x="2276038" y="1619198"/>
                </a:cubicBezTo>
                <a:lnTo>
                  <a:pt x="1629980" y="2265256"/>
                </a:lnTo>
                <a:cubicBezTo>
                  <a:pt x="1589993" y="2305244"/>
                  <a:pt x="1525161" y="2305244"/>
                  <a:pt x="1485173" y="2265256"/>
                </a:cubicBezTo>
                <a:lnTo>
                  <a:pt x="490779" y="1270862"/>
                </a:lnTo>
                <a:lnTo>
                  <a:pt x="490779" y="1607517"/>
                </a:lnTo>
                <a:cubicBezTo>
                  <a:pt x="490779" y="1652693"/>
                  <a:pt x="454157" y="1689315"/>
                  <a:pt x="408981" y="1689315"/>
                </a:cubicBezTo>
                <a:lnTo>
                  <a:pt x="81798" y="1689315"/>
                </a:lnTo>
                <a:cubicBezTo>
                  <a:pt x="36622" y="1689315"/>
                  <a:pt x="0" y="1652693"/>
                  <a:pt x="0" y="1607517"/>
                </a:cubicBezTo>
                <a:lnTo>
                  <a:pt x="0" y="654525"/>
                </a:lnTo>
                <a:lnTo>
                  <a:pt x="89221" y="645531"/>
                </a:lnTo>
                <a:cubicBezTo>
                  <a:pt x="358603" y="590408"/>
                  <a:pt x="570778" y="378233"/>
                  <a:pt x="625901" y="108851"/>
                </a:cubicBezTo>
                <a:lnTo>
                  <a:pt x="636874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09675" y="3195376"/>
            <a:ext cx="1258798" cy="125879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680199" y="4658932"/>
            <a:ext cx="2635920" cy="861371"/>
            <a:chOff x="2851029" y="1830603"/>
            <a:chExt cx="2635920" cy="861371"/>
          </a:xfrm>
        </p:grpSpPr>
        <p:sp>
          <p:nvSpPr>
            <p:cNvPr id="19" name="矩形 18"/>
            <p:cNvSpPr/>
            <p:nvPr/>
          </p:nvSpPr>
          <p:spPr>
            <a:xfrm>
              <a:off x="2851029" y="2091810"/>
              <a:ext cx="263592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32658" y="4913320"/>
            <a:ext cx="2562972" cy="861371"/>
            <a:chOff x="3601139" y="1830603"/>
            <a:chExt cx="2562972" cy="861371"/>
          </a:xfrm>
        </p:grpSpPr>
        <p:sp>
          <p:nvSpPr>
            <p:cNvPr id="22" name="矩形 21"/>
            <p:cNvSpPr/>
            <p:nvPr/>
          </p:nvSpPr>
          <p:spPr>
            <a:xfrm>
              <a:off x="3601139" y="2091810"/>
              <a:ext cx="25629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958331" y="1830603"/>
              <a:ext cx="12057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98918" y="1957618"/>
            <a:ext cx="2562972" cy="861371"/>
            <a:chOff x="3601139" y="1830603"/>
            <a:chExt cx="2562972" cy="861371"/>
          </a:xfrm>
        </p:grpSpPr>
        <p:sp>
          <p:nvSpPr>
            <p:cNvPr id="25" name="矩形 24"/>
            <p:cNvSpPr/>
            <p:nvPr/>
          </p:nvSpPr>
          <p:spPr>
            <a:xfrm>
              <a:off x="3601139" y="2091810"/>
              <a:ext cx="25629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958331" y="1830603"/>
              <a:ext cx="12057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07691" y="1957618"/>
            <a:ext cx="2635920" cy="861371"/>
            <a:chOff x="2851029" y="1830603"/>
            <a:chExt cx="2635920" cy="861371"/>
          </a:xfrm>
        </p:grpSpPr>
        <p:sp>
          <p:nvSpPr>
            <p:cNvPr id="28" name="矩形 27"/>
            <p:cNvSpPr/>
            <p:nvPr/>
          </p:nvSpPr>
          <p:spPr>
            <a:xfrm>
              <a:off x="2851029" y="2091810"/>
              <a:ext cx="263592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sp>
        <p:nvSpPr>
          <p:cNvPr id="30" name="Freeform 20"/>
          <p:cNvSpPr>
            <a:spLocks noEditPoints="1"/>
          </p:cNvSpPr>
          <p:nvPr/>
        </p:nvSpPr>
        <p:spPr bwMode="auto">
          <a:xfrm>
            <a:off x="6935173" y="4397505"/>
            <a:ext cx="519655" cy="515815"/>
          </a:xfrm>
          <a:custGeom>
            <a:avLst/>
            <a:gdLst>
              <a:gd name="T0" fmla="*/ 229 w 229"/>
              <a:gd name="T1" fmla="*/ 128 h 227"/>
              <a:gd name="T2" fmla="*/ 229 w 229"/>
              <a:gd name="T3" fmla="*/ 98 h 227"/>
              <a:gd name="T4" fmla="*/ 206 w 229"/>
              <a:gd name="T5" fmla="*/ 93 h 227"/>
              <a:gd name="T6" fmla="*/ 200 w 229"/>
              <a:gd name="T7" fmla="*/ 76 h 227"/>
              <a:gd name="T8" fmla="*/ 216 w 229"/>
              <a:gd name="T9" fmla="*/ 58 h 227"/>
              <a:gd name="T10" fmla="*/ 198 w 229"/>
              <a:gd name="T11" fmla="*/ 34 h 227"/>
              <a:gd name="T12" fmla="*/ 176 w 229"/>
              <a:gd name="T13" fmla="*/ 44 h 227"/>
              <a:gd name="T14" fmla="*/ 161 w 229"/>
              <a:gd name="T15" fmla="*/ 33 h 227"/>
              <a:gd name="T16" fmla="*/ 164 w 229"/>
              <a:gd name="T17" fmla="*/ 9 h 227"/>
              <a:gd name="T18" fmla="*/ 135 w 229"/>
              <a:gd name="T19" fmla="*/ 0 h 227"/>
              <a:gd name="T20" fmla="*/ 123 w 229"/>
              <a:gd name="T21" fmla="*/ 20 h 227"/>
              <a:gd name="T22" fmla="*/ 114 w 229"/>
              <a:gd name="T23" fmla="*/ 20 h 227"/>
              <a:gd name="T24" fmla="*/ 105 w 229"/>
              <a:gd name="T25" fmla="*/ 20 h 227"/>
              <a:gd name="T26" fmla="*/ 93 w 229"/>
              <a:gd name="T27" fmla="*/ 0 h 227"/>
              <a:gd name="T28" fmla="*/ 65 w 229"/>
              <a:gd name="T29" fmla="*/ 9 h 227"/>
              <a:gd name="T30" fmla="*/ 67 w 229"/>
              <a:gd name="T31" fmla="*/ 33 h 227"/>
              <a:gd name="T32" fmla="*/ 52 w 229"/>
              <a:gd name="T33" fmla="*/ 44 h 227"/>
              <a:gd name="T34" fmla="*/ 30 w 229"/>
              <a:gd name="T35" fmla="*/ 34 h 227"/>
              <a:gd name="T36" fmla="*/ 13 w 229"/>
              <a:gd name="T37" fmla="*/ 58 h 227"/>
              <a:gd name="T38" fmla="*/ 29 w 229"/>
              <a:gd name="T39" fmla="*/ 76 h 227"/>
              <a:gd name="T40" fmla="*/ 23 w 229"/>
              <a:gd name="T41" fmla="*/ 94 h 227"/>
              <a:gd name="T42" fmla="*/ 0 w 229"/>
              <a:gd name="T43" fmla="*/ 98 h 227"/>
              <a:gd name="T44" fmla="*/ 0 w 229"/>
              <a:gd name="T45" fmla="*/ 128 h 227"/>
              <a:gd name="T46" fmla="*/ 23 w 229"/>
              <a:gd name="T47" fmla="*/ 133 h 227"/>
              <a:gd name="T48" fmla="*/ 29 w 229"/>
              <a:gd name="T49" fmla="*/ 151 h 227"/>
              <a:gd name="T50" fmla="*/ 13 w 229"/>
              <a:gd name="T51" fmla="*/ 169 h 227"/>
              <a:gd name="T52" fmla="*/ 31 w 229"/>
              <a:gd name="T53" fmla="*/ 193 h 227"/>
              <a:gd name="T54" fmla="*/ 52 w 229"/>
              <a:gd name="T55" fmla="*/ 183 h 227"/>
              <a:gd name="T56" fmla="*/ 67 w 229"/>
              <a:gd name="T57" fmla="*/ 194 h 227"/>
              <a:gd name="T58" fmla="*/ 65 w 229"/>
              <a:gd name="T59" fmla="*/ 218 h 227"/>
              <a:gd name="T60" fmla="*/ 93 w 229"/>
              <a:gd name="T61" fmla="*/ 227 h 227"/>
              <a:gd name="T62" fmla="*/ 105 w 229"/>
              <a:gd name="T63" fmla="*/ 206 h 227"/>
              <a:gd name="T64" fmla="*/ 114 w 229"/>
              <a:gd name="T65" fmla="*/ 207 h 227"/>
              <a:gd name="T66" fmla="*/ 124 w 229"/>
              <a:gd name="T67" fmla="*/ 206 h 227"/>
              <a:gd name="T68" fmla="*/ 135 w 229"/>
              <a:gd name="T69" fmla="*/ 227 h 227"/>
              <a:gd name="T70" fmla="*/ 164 w 229"/>
              <a:gd name="T71" fmla="*/ 217 h 227"/>
              <a:gd name="T72" fmla="*/ 161 w 229"/>
              <a:gd name="T73" fmla="*/ 194 h 227"/>
              <a:gd name="T74" fmla="*/ 176 w 229"/>
              <a:gd name="T75" fmla="*/ 183 h 227"/>
              <a:gd name="T76" fmla="*/ 198 w 229"/>
              <a:gd name="T77" fmla="*/ 193 h 227"/>
              <a:gd name="T78" fmla="*/ 216 w 229"/>
              <a:gd name="T79" fmla="*/ 168 h 227"/>
              <a:gd name="T80" fmla="*/ 200 w 229"/>
              <a:gd name="T81" fmla="*/ 151 h 227"/>
              <a:gd name="T82" fmla="*/ 206 w 229"/>
              <a:gd name="T83" fmla="*/ 133 h 227"/>
              <a:gd name="T84" fmla="*/ 229 w 229"/>
              <a:gd name="T85" fmla="*/ 128 h 227"/>
              <a:gd name="T86" fmla="*/ 114 w 229"/>
              <a:gd name="T87" fmla="*/ 180 h 227"/>
              <a:gd name="T88" fmla="*/ 47 w 229"/>
              <a:gd name="T89" fmla="*/ 113 h 227"/>
              <a:gd name="T90" fmla="*/ 114 w 229"/>
              <a:gd name="T91" fmla="*/ 46 h 227"/>
              <a:gd name="T92" fmla="*/ 181 w 229"/>
              <a:gd name="T93" fmla="*/ 113 h 227"/>
              <a:gd name="T94" fmla="*/ 114 w 229"/>
              <a:gd name="T95" fmla="*/ 18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9" h="227">
                <a:moveTo>
                  <a:pt x="229" y="128"/>
                </a:moveTo>
                <a:cubicBezTo>
                  <a:pt x="229" y="98"/>
                  <a:pt x="229" y="98"/>
                  <a:pt x="229" y="98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204" y="87"/>
                  <a:pt x="202" y="81"/>
                  <a:pt x="200" y="76"/>
                </a:cubicBezTo>
                <a:cubicBezTo>
                  <a:pt x="216" y="58"/>
                  <a:pt x="216" y="58"/>
                  <a:pt x="216" y="58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2" y="39"/>
                  <a:pt x="167" y="36"/>
                  <a:pt x="161" y="33"/>
                </a:cubicBezTo>
                <a:cubicBezTo>
                  <a:pt x="164" y="9"/>
                  <a:pt x="164" y="9"/>
                  <a:pt x="164" y="9"/>
                </a:cubicBezTo>
                <a:cubicBezTo>
                  <a:pt x="135" y="0"/>
                  <a:pt x="135" y="0"/>
                  <a:pt x="135" y="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0" y="20"/>
                  <a:pt x="117" y="20"/>
                  <a:pt x="114" y="20"/>
                </a:cubicBezTo>
                <a:cubicBezTo>
                  <a:pt x="111" y="20"/>
                  <a:pt x="108" y="20"/>
                  <a:pt x="105" y="20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9"/>
                  <a:pt x="65" y="9"/>
                  <a:pt x="65" y="9"/>
                </a:cubicBezTo>
                <a:cubicBezTo>
                  <a:pt x="67" y="33"/>
                  <a:pt x="67" y="33"/>
                  <a:pt x="67" y="33"/>
                </a:cubicBezTo>
                <a:cubicBezTo>
                  <a:pt x="62" y="36"/>
                  <a:pt x="57" y="39"/>
                  <a:pt x="52" y="44"/>
                </a:cubicBezTo>
                <a:cubicBezTo>
                  <a:pt x="30" y="34"/>
                  <a:pt x="30" y="34"/>
                  <a:pt x="30" y="34"/>
                </a:cubicBezTo>
                <a:cubicBezTo>
                  <a:pt x="13" y="58"/>
                  <a:pt x="13" y="58"/>
                  <a:pt x="13" y="58"/>
                </a:cubicBezTo>
                <a:cubicBezTo>
                  <a:pt x="29" y="76"/>
                  <a:pt x="29" y="76"/>
                  <a:pt x="29" y="76"/>
                </a:cubicBezTo>
                <a:cubicBezTo>
                  <a:pt x="26" y="81"/>
                  <a:pt x="24" y="87"/>
                  <a:pt x="23" y="94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28"/>
                  <a:pt x="0" y="128"/>
                  <a:pt x="0" y="128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4" y="139"/>
                  <a:pt x="26" y="145"/>
                  <a:pt x="29" y="151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31" y="193"/>
                  <a:pt x="31" y="193"/>
                  <a:pt x="31" y="193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187"/>
                  <a:pt x="62" y="191"/>
                  <a:pt x="67" y="194"/>
                </a:cubicBezTo>
                <a:cubicBezTo>
                  <a:pt x="65" y="218"/>
                  <a:pt x="65" y="218"/>
                  <a:pt x="65" y="218"/>
                </a:cubicBezTo>
                <a:cubicBezTo>
                  <a:pt x="93" y="227"/>
                  <a:pt x="93" y="227"/>
                  <a:pt x="93" y="227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8" y="207"/>
                  <a:pt x="111" y="207"/>
                  <a:pt x="114" y="207"/>
                </a:cubicBezTo>
                <a:cubicBezTo>
                  <a:pt x="117" y="207"/>
                  <a:pt x="121" y="207"/>
                  <a:pt x="124" y="206"/>
                </a:cubicBezTo>
                <a:cubicBezTo>
                  <a:pt x="135" y="227"/>
                  <a:pt x="135" y="227"/>
                  <a:pt x="135" y="227"/>
                </a:cubicBezTo>
                <a:cubicBezTo>
                  <a:pt x="164" y="217"/>
                  <a:pt x="164" y="217"/>
                  <a:pt x="164" y="217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7" y="191"/>
                  <a:pt x="172" y="187"/>
                  <a:pt x="176" y="183"/>
                </a:cubicBezTo>
                <a:cubicBezTo>
                  <a:pt x="198" y="193"/>
                  <a:pt x="198" y="193"/>
                  <a:pt x="198" y="193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2" y="145"/>
                  <a:pt x="204" y="139"/>
                  <a:pt x="206" y="133"/>
                </a:cubicBezTo>
                <a:lnTo>
                  <a:pt x="229" y="128"/>
                </a:lnTo>
                <a:close/>
                <a:moveTo>
                  <a:pt x="114" y="180"/>
                </a:moveTo>
                <a:cubicBezTo>
                  <a:pt x="77" y="180"/>
                  <a:pt x="47" y="150"/>
                  <a:pt x="47" y="113"/>
                </a:cubicBezTo>
                <a:cubicBezTo>
                  <a:pt x="47" y="76"/>
                  <a:pt x="77" y="46"/>
                  <a:pt x="114" y="46"/>
                </a:cubicBezTo>
                <a:cubicBezTo>
                  <a:pt x="151" y="46"/>
                  <a:pt x="181" y="76"/>
                  <a:pt x="181" y="113"/>
                </a:cubicBezTo>
                <a:cubicBezTo>
                  <a:pt x="181" y="150"/>
                  <a:pt x="151" y="180"/>
                  <a:pt x="114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972057" y="3499800"/>
            <a:ext cx="444202" cy="568077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2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77146" y="4508831"/>
            <a:ext cx="509259" cy="504005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36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62019" y="2588545"/>
            <a:ext cx="524386" cy="501511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39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任意多边形 3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Freeform 21"/>
          <p:cNvSpPr>
            <a:spLocks noEditPoints="1"/>
          </p:cNvSpPr>
          <p:nvPr/>
        </p:nvSpPr>
        <p:spPr bwMode="auto">
          <a:xfrm>
            <a:off x="6749488" y="2702880"/>
            <a:ext cx="546310" cy="457778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48966" y="1942195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95927" y="1942195"/>
            <a:ext cx="556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595927" y="5174527"/>
            <a:ext cx="567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46395" y="5230097"/>
            <a:ext cx="556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17384"/>
          <a:stretch>
            <a:fillRect/>
          </a:stretch>
        </p:blipFill>
        <p:spPr>
          <a:xfrm>
            <a:off x="1080328" y="899453"/>
            <a:ext cx="11111672" cy="516372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5400000">
            <a:off x="535273" y="1293532"/>
            <a:ext cx="3571791" cy="4642338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2475" y="3060703"/>
            <a:ext cx="365738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REST TIME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7918"/>
          <a:stretch>
            <a:fillRect/>
          </a:stretch>
        </p:blipFill>
        <p:spPr>
          <a:xfrm>
            <a:off x="0" y="1664278"/>
            <a:ext cx="6096001" cy="361009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5400000">
            <a:off x="6152380" y="-56683"/>
            <a:ext cx="2588821" cy="7052026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55148" y="2732328"/>
            <a:ext cx="149752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03</a:t>
            </a:r>
            <a:endParaRPr lang="zh-CN" altLang="en-US" sz="9600" dirty="0">
              <a:solidFill>
                <a:prstClr val="white"/>
              </a:solidFill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6403260" y="3592093"/>
            <a:ext cx="440072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22" name="矩形 21"/>
          <p:cNvSpPr/>
          <p:nvPr/>
        </p:nvSpPr>
        <p:spPr>
          <a:xfrm>
            <a:off x="6403261" y="2884207"/>
            <a:ext cx="4274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691146" y="3339029"/>
            <a:ext cx="4887760" cy="262538"/>
            <a:chOff x="5444484" y="3347558"/>
            <a:chExt cx="4887760" cy="262538"/>
          </a:xfrm>
        </p:grpSpPr>
        <p:sp>
          <p:nvSpPr>
            <p:cNvPr id="8" name="任意多边形 7"/>
            <p:cNvSpPr/>
            <p:nvPr/>
          </p:nvSpPr>
          <p:spPr>
            <a:xfrm flipV="1">
              <a:off x="5545778" y="3347558"/>
              <a:ext cx="4786466" cy="178129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67784" cy="556960"/>
            <a:chOff x="436853" y="344047"/>
            <a:chExt cx="56778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677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8554" b="30703"/>
          <a:stretch>
            <a:fillRect/>
          </a:stretch>
        </p:blipFill>
        <p:spPr>
          <a:xfrm>
            <a:off x="0" y="1127374"/>
            <a:ext cx="12205730" cy="24938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rot="5400000">
            <a:off x="4642201" y="-1032099"/>
            <a:ext cx="2921328" cy="1220573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5053" y="5287479"/>
            <a:ext cx="1734788" cy="954108"/>
            <a:chOff x="8358735" y="1459078"/>
            <a:chExt cx="1734788" cy="954108"/>
          </a:xfrm>
        </p:grpSpPr>
        <p:sp>
          <p:nvSpPr>
            <p:cNvPr id="20" name="矩形 19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0891" y="5287479"/>
            <a:ext cx="1734788" cy="954108"/>
            <a:chOff x="8358735" y="1459078"/>
            <a:chExt cx="1734788" cy="954108"/>
          </a:xfrm>
        </p:grpSpPr>
        <p:sp>
          <p:nvSpPr>
            <p:cNvPr id="23" name="矩形 22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96729" y="5287479"/>
            <a:ext cx="1734788" cy="954108"/>
            <a:chOff x="8358735" y="1459078"/>
            <a:chExt cx="1734788" cy="954108"/>
          </a:xfrm>
        </p:grpSpPr>
        <p:sp>
          <p:nvSpPr>
            <p:cNvPr id="26" name="矩形 25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62568" y="5294826"/>
            <a:ext cx="1734788" cy="954108"/>
            <a:chOff x="8358735" y="1459078"/>
            <a:chExt cx="1734788" cy="954108"/>
          </a:xfrm>
        </p:grpSpPr>
        <p:sp>
          <p:nvSpPr>
            <p:cNvPr id="29" name="矩形 28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4" name="空心弧 3"/>
          <p:cNvSpPr/>
          <p:nvPr/>
        </p:nvSpPr>
        <p:spPr>
          <a:xfrm>
            <a:off x="-2256312" y="1543792"/>
            <a:ext cx="45719" cy="45719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弧形 4"/>
          <p:cNvSpPr/>
          <p:nvPr/>
        </p:nvSpPr>
        <p:spPr>
          <a:xfrm>
            <a:off x="1175247" y="3996784"/>
            <a:ext cx="914400" cy="914400"/>
          </a:xfrm>
          <a:prstGeom prst="arc">
            <a:avLst>
              <a:gd name="adj1" fmla="val 13589660"/>
              <a:gd name="adj2" fmla="val 6851405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弧形 32"/>
          <p:cNvSpPr/>
          <p:nvPr/>
        </p:nvSpPr>
        <p:spPr>
          <a:xfrm>
            <a:off x="4115846" y="3996784"/>
            <a:ext cx="914400" cy="914400"/>
          </a:xfrm>
          <a:prstGeom prst="arc">
            <a:avLst>
              <a:gd name="adj1" fmla="val 13289784"/>
              <a:gd name="adj2" fmla="val 1091782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>
            <a:off x="7056445" y="3996784"/>
            <a:ext cx="914400" cy="914400"/>
          </a:xfrm>
          <a:prstGeom prst="arc">
            <a:avLst>
              <a:gd name="adj1" fmla="val 16200000"/>
              <a:gd name="adj2" fmla="val 1091782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弧形 34"/>
          <p:cNvSpPr/>
          <p:nvPr/>
        </p:nvSpPr>
        <p:spPr>
          <a:xfrm>
            <a:off x="9997044" y="3996784"/>
            <a:ext cx="914400" cy="914400"/>
          </a:xfrm>
          <a:prstGeom prst="arc">
            <a:avLst>
              <a:gd name="adj1" fmla="val 19736435"/>
              <a:gd name="adj2" fmla="val 13641269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210463" y="4223151"/>
            <a:ext cx="816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90273" y="4243065"/>
            <a:ext cx="816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05262" y="4243065"/>
            <a:ext cx="816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083490" y="4243065"/>
            <a:ext cx="816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67784" cy="556960"/>
            <a:chOff x="436853" y="344047"/>
            <a:chExt cx="56778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677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任意多边形 20"/>
          <p:cNvSpPr/>
          <p:nvPr/>
        </p:nvSpPr>
        <p:spPr bwMode="auto">
          <a:xfrm>
            <a:off x="5659395" y="1075940"/>
            <a:ext cx="6532605" cy="1846263"/>
          </a:xfrm>
          <a:custGeom>
            <a:avLst/>
            <a:gdLst>
              <a:gd name="connsiteX0" fmla="*/ 842394 w 6532605"/>
              <a:gd name="connsiteY0" fmla="*/ 0 h 1846263"/>
              <a:gd name="connsiteX1" fmla="*/ 1521977 w 6532605"/>
              <a:gd name="connsiteY1" fmla="*/ 0 h 1846263"/>
              <a:gd name="connsiteX2" fmla="*/ 1684338 w 6532605"/>
              <a:gd name="connsiteY2" fmla="*/ 0 h 1846263"/>
              <a:gd name="connsiteX3" fmla="*/ 1706424 w 6532605"/>
              <a:gd name="connsiteY3" fmla="*/ 0 h 1846263"/>
              <a:gd name="connsiteX4" fmla="*/ 2453257 w 6532605"/>
              <a:gd name="connsiteY4" fmla="*/ 0 h 1846263"/>
              <a:gd name="connsiteX5" fmla="*/ 2551113 w 6532605"/>
              <a:gd name="connsiteY5" fmla="*/ 97632 h 1846263"/>
              <a:gd name="connsiteX6" fmla="*/ 2453257 w 6532605"/>
              <a:gd name="connsiteY6" fmla="*/ 195263 h 1846263"/>
              <a:gd name="connsiteX7" fmla="*/ 1929805 w 6532605"/>
              <a:gd name="connsiteY7" fmla="*/ 195263 h 1846263"/>
              <a:gd name="connsiteX8" fmla="*/ 1857375 w 6532605"/>
              <a:gd name="connsiteY8" fmla="*/ 195263 h 1846263"/>
              <a:gd name="connsiteX9" fmla="*/ 1857375 w 6532605"/>
              <a:gd name="connsiteY9" fmla="*/ 511175 h 1846263"/>
              <a:gd name="connsiteX10" fmla="*/ 1871183 w 6532605"/>
              <a:gd name="connsiteY10" fmla="*/ 511175 h 1846263"/>
              <a:gd name="connsiteX11" fmla="*/ 1877476 w 6532605"/>
              <a:gd name="connsiteY11" fmla="*/ 511175 h 1846263"/>
              <a:gd name="connsiteX12" fmla="*/ 2123600 w 6532605"/>
              <a:gd name="connsiteY12" fmla="*/ 671458 h 1846263"/>
              <a:gd name="connsiteX13" fmla="*/ 2124587 w 6532605"/>
              <a:gd name="connsiteY13" fmla="*/ 676275 h 1846263"/>
              <a:gd name="connsiteX14" fmla="*/ 6532605 w 6532605"/>
              <a:gd name="connsiteY14" fmla="*/ 676275 h 1846263"/>
              <a:gd name="connsiteX15" fmla="*/ 6532605 w 6532605"/>
              <a:gd name="connsiteY15" fmla="*/ 1338263 h 1846263"/>
              <a:gd name="connsiteX16" fmla="*/ 2133854 w 6532605"/>
              <a:gd name="connsiteY16" fmla="*/ 1338263 h 1846263"/>
              <a:gd name="connsiteX17" fmla="*/ 2123600 w 6532605"/>
              <a:gd name="connsiteY17" fmla="*/ 1387530 h 1846263"/>
              <a:gd name="connsiteX18" fmla="*/ 1877476 w 6532605"/>
              <a:gd name="connsiteY18" fmla="*/ 1549400 h 1846263"/>
              <a:gd name="connsiteX19" fmla="*/ 1474737 w 6532605"/>
              <a:gd name="connsiteY19" fmla="*/ 1549400 h 1846263"/>
              <a:gd name="connsiteX20" fmla="*/ 1211263 w 6532605"/>
              <a:gd name="connsiteY20" fmla="*/ 1286082 h 1846263"/>
              <a:gd name="connsiteX21" fmla="*/ 1211263 w 6532605"/>
              <a:gd name="connsiteY21" fmla="*/ 1248200 h 1846263"/>
              <a:gd name="connsiteX22" fmla="*/ 1163621 w 6532605"/>
              <a:gd name="connsiteY22" fmla="*/ 1248200 h 1846263"/>
              <a:gd name="connsiteX23" fmla="*/ 958579 w 6532605"/>
              <a:gd name="connsiteY23" fmla="*/ 1248200 h 1846263"/>
              <a:gd name="connsiteX24" fmla="*/ 668804 w 6532605"/>
              <a:gd name="connsiteY24" fmla="*/ 1492362 h 1846263"/>
              <a:gd name="connsiteX25" fmla="*/ 668804 w 6532605"/>
              <a:gd name="connsiteY25" fmla="*/ 1691162 h 1846263"/>
              <a:gd name="connsiteX26" fmla="*/ 668804 w 6532605"/>
              <a:gd name="connsiteY26" fmla="*/ 1702017 h 1846263"/>
              <a:gd name="connsiteX27" fmla="*/ 684831 w 6532605"/>
              <a:gd name="connsiteY27" fmla="*/ 1712463 h 1846263"/>
              <a:gd name="connsiteX28" fmla="*/ 706438 w 6532605"/>
              <a:gd name="connsiteY28" fmla="*/ 1763635 h 1846263"/>
              <a:gd name="connsiteX29" fmla="*/ 706438 w 6532605"/>
              <a:gd name="connsiteY29" fmla="*/ 1774903 h 1846263"/>
              <a:gd name="connsiteX30" fmla="*/ 635042 w 6532605"/>
              <a:gd name="connsiteY30" fmla="*/ 1846263 h 1846263"/>
              <a:gd name="connsiteX31" fmla="*/ 75153 w 6532605"/>
              <a:gd name="connsiteY31" fmla="*/ 1846263 h 1846263"/>
              <a:gd name="connsiteX32" fmla="*/ 0 w 6532605"/>
              <a:gd name="connsiteY32" fmla="*/ 1774903 h 1846263"/>
              <a:gd name="connsiteX33" fmla="*/ 0 w 6532605"/>
              <a:gd name="connsiteY33" fmla="*/ 1763635 h 1846263"/>
              <a:gd name="connsiteX34" fmla="*/ 45972 w 6532605"/>
              <a:gd name="connsiteY34" fmla="*/ 1697615 h 1846263"/>
              <a:gd name="connsiteX35" fmla="*/ 66675 w 6532605"/>
              <a:gd name="connsiteY35" fmla="*/ 1693827 h 1846263"/>
              <a:gd name="connsiteX36" fmla="*/ 66675 w 6532605"/>
              <a:gd name="connsiteY36" fmla="*/ 1669849 h 1846263"/>
              <a:gd name="connsiteX37" fmla="*/ 66675 w 6532605"/>
              <a:gd name="connsiteY37" fmla="*/ 1195612 h 1846263"/>
              <a:gd name="connsiteX38" fmla="*/ 657338 w 6532605"/>
              <a:gd name="connsiteY38" fmla="*/ 751997 h 1846263"/>
              <a:gd name="connsiteX39" fmla="*/ 683857 w 6532605"/>
              <a:gd name="connsiteY39" fmla="*/ 752364 h 1846263"/>
              <a:gd name="connsiteX40" fmla="*/ 1127575 w 6532605"/>
              <a:gd name="connsiteY40" fmla="*/ 752364 h 1846263"/>
              <a:gd name="connsiteX41" fmla="*/ 1213458 w 6532605"/>
              <a:gd name="connsiteY41" fmla="*/ 752364 h 1846263"/>
              <a:gd name="connsiteX42" fmla="*/ 1216564 w 6532605"/>
              <a:gd name="connsiteY42" fmla="*/ 721058 h 1846263"/>
              <a:gd name="connsiteX43" fmla="*/ 1474737 w 6532605"/>
              <a:gd name="connsiteY43" fmla="*/ 511175 h 1846263"/>
              <a:gd name="connsiteX44" fmla="*/ 1511300 w 6532605"/>
              <a:gd name="connsiteY44" fmla="*/ 511175 h 1846263"/>
              <a:gd name="connsiteX45" fmla="*/ 1511300 w 6532605"/>
              <a:gd name="connsiteY45" fmla="*/ 502233 h 1846263"/>
              <a:gd name="connsiteX46" fmla="*/ 1511300 w 6532605"/>
              <a:gd name="connsiteY46" fmla="*/ 239276 h 1846263"/>
              <a:gd name="connsiteX47" fmla="*/ 1511300 w 6532605"/>
              <a:gd name="connsiteY47" fmla="*/ 195263 h 1846263"/>
              <a:gd name="connsiteX48" fmla="*/ 1374105 w 6532605"/>
              <a:gd name="connsiteY48" fmla="*/ 195263 h 1846263"/>
              <a:gd name="connsiteX49" fmla="*/ 842394 w 6532605"/>
              <a:gd name="connsiteY49" fmla="*/ 195263 h 1846263"/>
              <a:gd name="connsiteX50" fmla="*/ 744538 w 6532605"/>
              <a:gd name="connsiteY50" fmla="*/ 97632 h 1846263"/>
              <a:gd name="connsiteX51" fmla="*/ 842394 w 6532605"/>
              <a:gd name="connsiteY51" fmla="*/ 0 h 184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532605" h="1846263">
                <a:moveTo>
                  <a:pt x="842394" y="0"/>
                </a:moveTo>
                <a:cubicBezTo>
                  <a:pt x="842394" y="0"/>
                  <a:pt x="842394" y="0"/>
                  <a:pt x="1521977" y="0"/>
                </a:cubicBezTo>
                <a:lnTo>
                  <a:pt x="1684338" y="0"/>
                </a:lnTo>
                <a:lnTo>
                  <a:pt x="1706424" y="0"/>
                </a:lnTo>
                <a:cubicBezTo>
                  <a:pt x="1905816" y="0"/>
                  <a:pt x="2151221" y="0"/>
                  <a:pt x="2453257" y="0"/>
                </a:cubicBezTo>
                <a:cubicBezTo>
                  <a:pt x="2505949" y="0"/>
                  <a:pt x="2551113" y="45061"/>
                  <a:pt x="2551113" y="97632"/>
                </a:cubicBezTo>
                <a:cubicBezTo>
                  <a:pt x="2551113" y="150202"/>
                  <a:pt x="2505949" y="195263"/>
                  <a:pt x="2453257" y="195263"/>
                </a:cubicBezTo>
                <a:cubicBezTo>
                  <a:pt x="2453257" y="195263"/>
                  <a:pt x="2453257" y="195263"/>
                  <a:pt x="1929805" y="195263"/>
                </a:cubicBezTo>
                <a:lnTo>
                  <a:pt x="1857375" y="195263"/>
                </a:lnTo>
                <a:lnTo>
                  <a:pt x="1857375" y="511175"/>
                </a:lnTo>
                <a:lnTo>
                  <a:pt x="1871183" y="511175"/>
                </a:lnTo>
                <a:cubicBezTo>
                  <a:pt x="1877476" y="511175"/>
                  <a:pt x="1877476" y="511175"/>
                  <a:pt x="1877476" y="511175"/>
                </a:cubicBezTo>
                <a:cubicBezTo>
                  <a:pt x="1987570" y="511175"/>
                  <a:pt x="2082844" y="576769"/>
                  <a:pt x="2123600" y="671458"/>
                </a:cubicBezTo>
                <a:lnTo>
                  <a:pt x="2124587" y="676275"/>
                </a:lnTo>
                <a:lnTo>
                  <a:pt x="6532605" y="676275"/>
                </a:lnTo>
                <a:lnTo>
                  <a:pt x="6532605" y="1338263"/>
                </a:lnTo>
                <a:lnTo>
                  <a:pt x="2133854" y="1338263"/>
                </a:lnTo>
                <a:lnTo>
                  <a:pt x="2123600" y="1387530"/>
                </a:lnTo>
                <a:cubicBezTo>
                  <a:pt x="2082844" y="1481690"/>
                  <a:pt x="1987570" y="1549400"/>
                  <a:pt x="1877476" y="1549400"/>
                </a:cubicBezTo>
                <a:cubicBezTo>
                  <a:pt x="1474737" y="1549400"/>
                  <a:pt x="1474737" y="1549400"/>
                  <a:pt x="1474737" y="1549400"/>
                </a:cubicBezTo>
                <a:cubicBezTo>
                  <a:pt x="1327944" y="1549400"/>
                  <a:pt x="1211263" y="1429026"/>
                  <a:pt x="1211263" y="1286082"/>
                </a:cubicBezTo>
                <a:lnTo>
                  <a:pt x="1211263" y="1248200"/>
                </a:lnTo>
                <a:lnTo>
                  <a:pt x="1163621" y="1248200"/>
                </a:lnTo>
                <a:cubicBezTo>
                  <a:pt x="1111228" y="1248200"/>
                  <a:pt x="1044195" y="1248200"/>
                  <a:pt x="958579" y="1248200"/>
                </a:cubicBezTo>
                <a:cubicBezTo>
                  <a:pt x="619881" y="1248200"/>
                  <a:pt x="668804" y="1492362"/>
                  <a:pt x="668804" y="1492362"/>
                </a:cubicBezTo>
                <a:cubicBezTo>
                  <a:pt x="668804" y="1492362"/>
                  <a:pt x="668804" y="1492362"/>
                  <a:pt x="668804" y="1691162"/>
                </a:cubicBezTo>
                <a:lnTo>
                  <a:pt x="668804" y="1702017"/>
                </a:lnTo>
                <a:lnTo>
                  <a:pt x="684831" y="1712463"/>
                </a:lnTo>
                <a:cubicBezTo>
                  <a:pt x="697983" y="1725138"/>
                  <a:pt x="706438" y="1742979"/>
                  <a:pt x="706438" y="1763635"/>
                </a:cubicBezTo>
                <a:cubicBezTo>
                  <a:pt x="706438" y="1763635"/>
                  <a:pt x="706438" y="1763635"/>
                  <a:pt x="706438" y="1774903"/>
                </a:cubicBezTo>
                <a:cubicBezTo>
                  <a:pt x="706438" y="1812461"/>
                  <a:pt x="672619" y="1846263"/>
                  <a:pt x="635042" y="1846263"/>
                </a:cubicBezTo>
                <a:cubicBezTo>
                  <a:pt x="635042" y="1846263"/>
                  <a:pt x="635042" y="1846263"/>
                  <a:pt x="75153" y="1846263"/>
                </a:cubicBezTo>
                <a:cubicBezTo>
                  <a:pt x="33819" y="1846263"/>
                  <a:pt x="0" y="1812461"/>
                  <a:pt x="0" y="1774903"/>
                </a:cubicBezTo>
                <a:lnTo>
                  <a:pt x="0" y="1763635"/>
                </a:lnTo>
                <a:cubicBezTo>
                  <a:pt x="0" y="1732650"/>
                  <a:pt x="19023" y="1708003"/>
                  <a:pt x="45972" y="1697615"/>
                </a:cubicBezTo>
                <a:lnTo>
                  <a:pt x="66675" y="1693827"/>
                </a:lnTo>
                <a:lnTo>
                  <a:pt x="66675" y="1669849"/>
                </a:lnTo>
                <a:cubicBezTo>
                  <a:pt x="66675" y="1580636"/>
                  <a:pt x="66675" y="1432261"/>
                  <a:pt x="66675" y="1195612"/>
                </a:cubicBezTo>
                <a:cubicBezTo>
                  <a:pt x="66675" y="781475"/>
                  <a:pt x="539205" y="752716"/>
                  <a:pt x="657338" y="751997"/>
                </a:cubicBezTo>
                <a:cubicBezTo>
                  <a:pt x="674214" y="751894"/>
                  <a:pt x="683857" y="752364"/>
                  <a:pt x="683857" y="752364"/>
                </a:cubicBezTo>
                <a:cubicBezTo>
                  <a:pt x="683857" y="752364"/>
                  <a:pt x="683857" y="752364"/>
                  <a:pt x="1127575" y="752364"/>
                </a:cubicBezTo>
                <a:lnTo>
                  <a:pt x="1213458" y="752364"/>
                </a:lnTo>
                <a:lnTo>
                  <a:pt x="1216564" y="721058"/>
                </a:lnTo>
                <a:cubicBezTo>
                  <a:pt x="1240904" y="600456"/>
                  <a:pt x="1346293" y="511175"/>
                  <a:pt x="1474737" y="511175"/>
                </a:cubicBezTo>
                <a:lnTo>
                  <a:pt x="1511300" y="511175"/>
                </a:lnTo>
                <a:lnTo>
                  <a:pt x="1511300" y="502233"/>
                </a:lnTo>
                <a:cubicBezTo>
                  <a:pt x="1511300" y="461086"/>
                  <a:pt x="1511300" y="383935"/>
                  <a:pt x="1511300" y="239276"/>
                </a:cubicBezTo>
                <a:lnTo>
                  <a:pt x="1511300" y="195263"/>
                </a:lnTo>
                <a:lnTo>
                  <a:pt x="1374105" y="195263"/>
                </a:lnTo>
                <a:cubicBezTo>
                  <a:pt x="1219940" y="195263"/>
                  <a:pt x="1043752" y="195263"/>
                  <a:pt x="842394" y="195263"/>
                </a:cubicBezTo>
                <a:cubicBezTo>
                  <a:pt x="785939" y="195263"/>
                  <a:pt x="744538" y="150202"/>
                  <a:pt x="744538" y="97632"/>
                </a:cubicBezTo>
                <a:cubicBezTo>
                  <a:pt x="744538" y="45061"/>
                  <a:pt x="785939" y="0"/>
                  <a:pt x="84239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Freeform 11"/>
          <p:cNvSpPr/>
          <p:nvPr/>
        </p:nvSpPr>
        <p:spPr bwMode="auto">
          <a:xfrm>
            <a:off x="5505043" y="2982464"/>
            <a:ext cx="1015141" cy="1441107"/>
          </a:xfrm>
          <a:custGeom>
            <a:avLst/>
            <a:gdLst>
              <a:gd name="T0" fmla="*/ 58 w 370"/>
              <a:gd name="T1" fmla="*/ 207 h 526"/>
              <a:gd name="T2" fmla="*/ 184 w 370"/>
              <a:gd name="T3" fmla="*/ 6 h 526"/>
              <a:gd name="T4" fmla="*/ 184 w 370"/>
              <a:gd name="T5" fmla="*/ 0 h 526"/>
              <a:gd name="T6" fmla="*/ 186 w 370"/>
              <a:gd name="T7" fmla="*/ 3 h 526"/>
              <a:gd name="T8" fmla="*/ 187 w 370"/>
              <a:gd name="T9" fmla="*/ 0 h 526"/>
              <a:gd name="T10" fmla="*/ 187 w 370"/>
              <a:gd name="T11" fmla="*/ 6 h 526"/>
              <a:gd name="T12" fmla="*/ 317 w 370"/>
              <a:gd name="T13" fmla="*/ 212 h 526"/>
              <a:gd name="T14" fmla="*/ 342 w 370"/>
              <a:gd name="T15" fmla="*/ 243 h 526"/>
              <a:gd name="T16" fmla="*/ 346 w 370"/>
              <a:gd name="T17" fmla="*/ 248 h 526"/>
              <a:gd name="T18" fmla="*/ 345 w 370"/>
              <a:gd name="T19" fmla="*/ 249 h 526"/>
              <a:gd name="T20" fmla="*/ 370 w 370"/>
              <a:gd name="T21" fmla="*/ 341 h 526"/>
              <a:gd name="T22" fmla="*/ 185 w 370"/>
              <a:gd name="T23" fmla="*/ 526 h 526"/>
              <a:gd name="T24" fmla="*/ 0 w 370"/>
              <a:gd name="T25" fmla="*/ 341 h 526"/>
              <a:gd name="T26" fmla="*/ 58 w 370"/>
              <a:gd name="T27" fmla="*/ 207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0" h="526">
                <a:moveTo>
                  <a:pt x="58" y="207"/>
                </a:moveTo>
                <a:cubicBezTo>
                  <a:pt x="134" y="107"/>
                  <a:pt x="174" y="28"/>
                  <a:pt x="184" y="6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185" y="1"/>
                  <a:pt x="186" y="3"/>
                </a:cubicBezTo>
                <a:cubicBezTo>
                  <a:pt x="187" y="1"/>
                  <a:pt x="187" y="0"/>
                  <a:pt x="187" y="0"/>
                </a:cubicBezTo>
                <a:cubicBezTo>
                  <a:pt x="187" y="6"/>
                  <a:pt x="187" y="6"/>
                  <a:pt x="187" y="6"/>
                </a:cubicBezTo>
                <a:cubicBezTo>
                  <a:pt x="198" y="28"/>
                  <a:pt x="239" y="110"/>
                  <a:pt x="317" y="212"/>
                </a:cubicBezTo>
                <a:cubicBezTo>
                  <a:pt x="327" y="221"/>
                  <a:pt x="335" y="232"/>
                  <a:pt x="342" y="243"/>
                </a:cubicBezTo>
                <a:cubicBezTo>
                  <a:pt x="343" y="245"/>
                  <a:pt x="344" y="246"/>
                  <a:pt x="346" y="248"/>
                </a:cubicBezTo>
                <a:cubicBezTo>
                  <a:pt x="345" y="249"/>
                  <a:pt x="345" y="249"/>
                  <a:pt x="345" y="249"/>
                </a:cubicBezTo>
                <a:cubicBezTo>
                  <a:pt x="361" y="276"/>
                  <a:pt x="370" y="307"/>
                  <a:pt x="370" y="341"/>
                </a:cubicBezTo>
                <a:cubicBezTo>
                  <a:pt x="370" y="443"/>
                  <a:pt x="287" y="526"/>
                  <a:pt x="185" y="526"/>
                </a:cubicBezTo>
                <a:cubicBezTo>
                  <a:pt x="83" y="526"/>
                  <a:pt x="0" y="443"/>
                  <a:pt x="0" y="341"/>
                </a:cubicBezTo>
                <a:cubicBezTo>
                  <a:pt x="0" y="288"/>
                  <a:pt x="22" y="240"/>
                  <a:pt x="58" y="207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Freeform 11"/>
          <p:cNvSpPr/>
          <p:nvPr/>
        </p:nvSpPr>
        <p:spPr bwMode="auto">
          <a:xfrm>
            <a:off x="5505042" y="4761964"/>
            <a:ext cx="1015141" cy="1441107"/>
          </a:xfrm>
          <a:custGeom>
            <a:avLst/>
            <a:gdLst>
              <a:gd name="T0" fmla="*/ 58 w 370"/>
              <a:gd name="T1" fmla="*/ 207 h 526"/>
              <a:gd name="T2" fmla="*/ 184 w 370"/>
              <a:gd name="T3" fmla="*/ 6 h 526"/>
              <a:gd name="T4" fmla="*/ 184 w 370"/>
              <a:gd name="T5" fmla="*/ 0 h 526"/>
              <a:gd name="T6" fmla="*/ 186 w 370"/>
              <a:gd name="T7" fmla="*/ 3 h 526"/>
              <a:gd name="T8" fmla="*/ 187 w 370"/>
              <a:gd name="T9" fmla="*/ 0 h 526"/>
              <a:gd name="T10" fmla="*/ 187 w 370"/>
              <a:gd name="T11" fmla="*/ 6 h 526"/>
              <a:gd name="T12" fmla="*/ 317 w 370"/>
              <a:gd name="T13" fmla="*/ 212 h 526"/>
              <a:gd name="T14" fmla="*/ 342 w 370"/>
              <a:gd name="T15" fmla="*/ 243 h 526"/>
              <a:gd name="T16" fmla="*/ 346 w 370"/>
              <a:gd name="T17" fmla="*/ 248 h 526"/>
              <a:gd name="T18" fmla="*/ 345 w 370"/>
              <a:gd name="T19" fmla="*/ 249 h 526"/>
              <a:gd name="T20" fmla="*/ 370 w 370"/>
              <a:gd name="T21" fmla="*/ 341 h 526"/>
              <a:gd name="T22" fmla="*/ 185 w 370"/>
              <a:gd name="T23" fmla="*/ 526 h 526"/>
              <a:gd name="T24" fmla="*/ 0 w 370"/>
              <a:gd name="T25" fmla="*/ 341 h 526"/>
              <a:gd name="T26" fmla="*/ 58 w 370"/>
              <a:gd name="T27" fmla="*/ 207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0" h="526">
                <a:moveTo>
                  <a:pt x="58" y="207"/>
                </a:moveTo>
                <a:cubicBezTo>
                  <a:pt x="134" y="107"/>
                  <a:pt x="174" y="28"/>
                  <a:pt x="184" y="6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185" y="1"/>
                  <a:pt x="186" y="3"/>
                </a:cubicBezTo>
                <a:cubicBezTo>
                  <a:pt x="187" y="1"/>
                  <a:pt x="187" y="0"/>
                  <a:pt x="187" y="0"/>
                </a:cubicBezTo>
                <a:cubicBezTo>
                  <a:pt x="187" y="6"/>
                  <a:pt x="187" y="6"/>
                  <a:pt x="187" y="6"/>
                </a:cubicBezTo>
                <a:cubicBezTo>
                  <a:pt x="198" y="28"/>
                  <a:pt x="239" y="110"/>
                  <a:pt x="317" y="212"/>
                </a:cubicBezTo>
                <a:cubicBezTo>
                  <a:pt x="327" y="221"/>
                  <a:pt x="335" y="232"/>
                  <a:pt x="342" y="243"/>
                </a:cubicBezTo>
                <a:cubicBezTo>
                  <a:pt x="343" y="245"/>
                  <a:pt x="344" y="246"/>
                  <a:pt x="346" y="248"/>
                </a:cubicBezTo>
                <a:cubicBezTo>
                  <a:pt x="345" y="249"/>
                  <a:pt x="345" y="249"/>
                  <a:pt x="345" y="249"/>
                </a:cubicBezTo>
                <a:cubicBezTo>
                  <a:pt x="361" y="276"/>
                  <a:pt x="370" y="307"/>
                  <a:pt x="370" y="341"/>
                </a:cubicBezTo>
                <a:cubicBezTo>
                  <a:pt x="370" y="443"/>
                  <a:pt x="287" y="526"/>
                  <a:pt x="185" y="526"/>
                </a:cubicBezTo>
                <a:cubicBezTo>
                  <a:pt x="83" y="526"/>
                  <a:pt x="0" y="443"/>
                  <a:pt x="0" y="341"/>
                </a:cubicBezTo>
                <a:cubicBezTo>
                  <a:pt x="0" y="288"/>
                  <a:pt x="22" y="240"/>
                  <a:pt x="58" y="207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Freeform 11"/>
          <p:cNvSpPr/>
          <p:nvPr/>
        </p:nvSpPr>
        <p:spPr bwMode="auto">
          <a:xfrm>
            <a:off x="4472416" y="3988100"/>
            <a:ext cx="1015141" cy="1441107"/>
          </a:xfrm>
          <a:custGeom>
            <a:avLst/>
            <a:gdLst>
              <a:gd name="T0" fmla="*/ 58 w 370"/>
              <a:gd name="T1" fmla="*/ 207 h 526"/>
              <a:gd name="T2" fmla="*/ 184 w 370"/>
              <a:gd name="T3" fmla="*/ 6 h 526"/>
              <a:gd name="T4" fmla="*/ 184 w 370"/>
              <a:gd name="T5" fmla="*/ 0 h 526"/>
              <a:gd name="T6" fmla="*/ 186 w 370"/>
              <a:gd name="T7" fmla="*/ 3 h 526"/>
              <a:gd name="T8" fmla="*/ 187 w 370"/>
              <a:gd name="T9" fmla="*/ 0 h 526"/>
              <a:gd name="T10" fmla="*/ 187 w 370"/>
              <a:gd name="T11" fmla="*/ 6 h 526"/>
              <a:gd name="T12" fmla="*/ 317 w 370"/>
              <a:gd name="T13" fmla="*/ 212 h 526"/>
              <a:gd name="T14" fmla="*/ 342 w 370"/>
              <a:gd name="T15" fmla="*/ 243 h 526"/>
              <a:gd name="T16" fmla="*/ 346 w 370"/>
              <a:gd name="T17" fmla="*/ 248 h 526"/>
              <a:gd name="T18" fmla="*/ 345 w 370"/>
              <a:gd name="T19" fmla="*/ 249 h 526"/>
              <a:gd name="T20" fmla="*/ 370 w 370"/>
              <a:gd name="T21" fmla="*/ 341 h 526"/>
              <a:gd name="T22" fmla="*/ 185 w 370"/>
              <a:gd name="T23" fmla="*/ 526 h 526"/>
              <a:gd name="T24" fmla="*/ 0 w 370"/>
              <a:gd name="T25" fmla="*/ 341 h 526"/>
              <a:gd name="T26" fmla="*/ 58 w 370"/>
              <a:gd name="T27" fmla="*/ 207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0" h="526">
                <a:moveTo>
                  <a:pt x="58" y="207"/>
                </a:moveTo>
                <a:cubicBezTo>
                  <a:pt x="134" y="107"/>
                  <a:pt x="174" y="28"/>
                  <a:pt x="184" y="6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185" y="1"/>
                  <a:pt x="186" y="3"/>
                </a:cubicBezTo>
                <a:cubicBezTo>
                  <a:pt x="187" y="1"/>
                  <a:pt x="187" y="0"/>
                  <a:pt x="187" y="0"/>
                </a:cubicBezTo>
                <a:cubicBezTo>
                  <a:pt x="187" y="6"/>
                  <a:pt x="187" y="6"/>
                  <a:pt x="187" y="6"/>
                </a:cubicBezTo>
                <a:cubicBezTo>
                  <a:pt x="198" y="28"/>
                  <a:pt x="239" y="110"/>
                  <a:pt x="317" y="212"/>
                </a:cubicBezTo>
                <a:cubicBezTo>
                  <a:pt x="327" y="221"/>
                  <a:pt x="335" y="232"/>
                  <a:pt x="342" y="243"/>
                </a:cubicBezTo>
                <a:cubicBezTo>
                  <a:pt x="343" y="245"/>
                  <a:pt x="344" y="246"/>
                  <a:pt x="346" y="248"/>
                </a:cubicBezTo>
                <a:cubicBezTo>
                  <a:pt x="345" y="249"/>
                  <a:pt x="345" y="249"/>
                  <a:pt x="345" y="249"/>
                </a:cubicBezTo>
                <a:cubicBezTo>
                  <a:pt x="361" y="276"/>
                  <a:pt x="370" y="307"/>
                  <a:pt x="370" y="341"/>
                </a:cubicBezTo>
                <a:cubicBezTo>
                  <a:pt x="370" y="443"/>
                  <a:pt x="287" y="526"/>
                  <a:pt x="185" y="526"/>
                </a:cubicBezTo>
                <a:cubicBezTo>
                  <a:pt x="83" y="526"/>
                  <a:pt x="0" y="443"/>
                  <a:pt x="0" y="341"/>
                </a:cubicBezTo>
                <a:cubicBezTo>
                  <a:pt x="0" y="288"/>
                  <a:pt x="22" y="240"/>
                  <a:pt x="58" y="207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6537668" y="3988099"/>
            <a:ext cx="1015141" cy="1441107"/>
          </a:xfrm>
          <a:custGeom>
            <a:avLst/>
            <a:gdLst>
              <a:gd name="T0" fmla="*/ 58 w 370"/>
              <a:gd name="T1" fmla="*/ 207 h 526"/>
              <a:gd name="T2" fmla="*/ 184 w 370"/>
              <a:gd name="T3" fmla="*/ 6 h 526"/>
              <a:gd name="T4" fmla="*/ 184 w 370"/>
              <a:gd name="T5" fmla="*/ 0 h 526"/>
              <a:gd name="T6" fmla="*/ 186 w 370"/>
              <a:gd name="T7" fmla="*/ 3 h 526"/>
              <a:gd name="T8" fmla="*/ 187 w 370"/>
              <a:gd name="T9" fmla="*/ 0 h 526"/>
              <a:gd name="T10" fmla="*/ 187 w 370"/>
              <a:gd name="T11" fmla="*/ 6 h 526"/>
              <a:gd name="T12" fmla="*/ 317 w 370"/>
              <a:gd name="T13" fmla="*/ 212 h 526"/>
              <a:gd name="T14" fmla="*/ 342 w 370"/>
              <a:gd name="T15" fmla="*/ 243 h 526"/>
              <a:gd name="T16" fmla="*/ 346 w 370"/>
              <a:gd name="T17" fmla="*/ 248 h 526"/>
              <a:gd name="T18" fmla="*/ 345 w 370"/>
              <a:gd name="T19" fmla="*/ 249 h 526"/>
              <a:gd name="T20" fmla="*/ 370 w 370"/>
              <a:gd name="T21" fmla="*/ 341 h 526"/>
              <a:gd name="T22" fmla="*/ 185 w 370"/>
              <a:gd name="T23" fmla="*/ 526 h 526"/>
              <a:gd name="T24" fmla="*/ 0 w 370"/>
              <a:gd name="T25" fmla="*/ 341 h 526"/>
              <a:gd name="T26" fmla="*/ 58 w 370"/>
              <a:gd name="T27" fmla="*/ 207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0" h="526">
                <a:moveTo>
                  <a:pt x="58" y="207"/>
                </a:moveTo>
                <a:cubicBezTo>
                  <a:pt x="134" y="107"/>
                  <a:pt x="174" y="28"/>
                  <a:pt x="184" y="6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0"/>
                  <a:pt x="185" y="1"/>
                  <a:pt x="186" y="3"/>
                </a:cubicBezTo>
                <a:cubicBezTo>
                  <a:pt x="187" y="1"/>
                  <a:pt x="187" y="0"/>
                  <a:pt x="187" y="0"/>
                </a:cubicBezTo>
                <a:cubicBezTo>
                  <a:pt x="187" y="6"/>
                  <a:pt x="187" y="6"/>
                  <a:pt x="187" y="6"/>
                </a:cubicBezTo>
                <a:cubicBezTo>
                  <a:pt x="198" y="28"/>
                  <a:pt x="239" y="110"/>
                  <a:pt x="317" y="212"/>
                </a:cubicBezTo>
                <a:cubicBezTo>
                  <a:pt x="327" y="221"/>
                  <a:pt x="335" y="232"/>
                  <a:pt x="342" y="243"/>
                </a:cubicBezTo>
                <a:cubicBezTo>
                  <a:pt x="343" y="245"/>
                  <a:pt x="344" y="246"/>
                  <a:pt x="346" y="248"/>
                </a:cubicBezTo>
                <a:cubicBezTo>
                  <a:pt x="345" y="249"/>
                  <a:pt x="345" y="249"/>
                  <a:pt x="345" y="249"/>
                </a:cubicBezTo>
                <a:cubicBezTo>
                  <a:pt x="361" y="276"/>
                  <a:pt x="370" y="307"/>
                  <a:pt x="370" y="341"/>
                </a:cubicBezTo>
                <a:cubicBezTo>
                  <a:pt x="370" y="443"/>
                  <a:pt x="287" y="526"/>
                  <a:pt x="185" y="526"/>
                </a:cubicBezTo>
                <a:cubicBezTo>
                  <a:pt x="83" y="526"/>
                  <a:pt x="0" y="443"/>
                  <a:pt x="0" y="341"/>
                </a:cubicBezTo>
                <a:cubicBezTo>
                  <a:pt x="0" y="288"/>
                  <a:pt x="22" y="240"/>
                  <a:pt x="58" y="207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602920" y="4649668"/>
            <a:ext cx="2486420" cy="769442"/>
            <a:chOff x="8548025" y="1459078"/>
            <a:chExt cx="2486420" cy="769442"/>
          </a:xfrm>
        </p:grpSpPr>
        <p:sp>
          <p:nvSpPr>
            <p:cNvPr id="27" name="矩形 26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14769" y="4471098"/>
            <a:ext cx="2486420" cy="769442"/>
            <a:chOff x="8548025" y="1459078"/>
            <a:chExt cx="2486420" cy="769442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89922" y="2803405"/>
            <a:ext cx="2486420" cy="769442"/>
            <a:chOff x="8548025" y="1459078"/>
            <a:chExt cx="2486420" cy="769442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14769" y="2202581"/>
            <a:ext cx="2486420" cy="769442"/>
            <a:chOff x="8548025" y="1459078"/>
            <a:chExt cx="2486420" cy="769442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341354" y="1911250"/>
            <a:ext cx="16533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99979" y="4651710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03%</a:t>
            </a:r>
            <a:endParaRPr lang="zh-CN" altLang="en-US" sz="24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70746" y="3638276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01%</a:t>
            </a:r>
            <a:endParaRPr lang="zh-CN" altLang="en-US" sz="24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23548" y="461406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02%</a:t>
            </a:r>
            <a:endParaRPr lang="zh-CN" altLang="en-US" sz="24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95506" y="5431127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04%</a:t>
            </a:r>
            <a:endParaRPr lang="zh-CN" altLang="en-US" sz="24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002" r="10800"/>
          <a:stretch>
            <a:fillRect/>
          </a:stretch>
        </p:blipFill>
        <p:spPr>
          <a:xfrm rot="5400000">
            <a:off x="-629944" y="1462355"/>
            <a:ext cx="6038160" cy="477343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634026" y="1348429"/>
            <a:ext cx="6078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01</a:t>
            </a:r>
            <a:endParaRPr lang="zh-CN" altLang="en-US" sz="3600" dirty="0">
              <a:solidFill>
                <a:srgbClr val="DE0000"/>
              </a:solidFill>
            </a:endParaRPr>
          </a:p>
        </p:txBody>
      </p:sp>
      <p:sp>
        <p:nvSpPr>
          <p:cNvPr id="28" name="TextBox 62"/>
          <p:cNvSpPr txBox="1"/>
          <p:nvPr/>
        </p:nvSpPr>
        <p:spPr>
          <a:xfrm>
            <a:off x="7529885" y="1777361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29" name="矩形 28"/>
          <p:cNvSpPr/>
          <p:nvPr/>
        </p:nvSpPr>
        <p:spPr>
          <a:xfrm>
            <a:off x="7528282" y="1224426"/>
            <a:ext cx="3474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sp>
        <p:nvSpPr>
          <p:cNvPr id="30" name="矩形 29"/>
          <p:cNvSpPr/>
          <p:nvPr/>
        </p:nvSpPr>
        <p:spPr>
          <a:xfrm>
            <a:off x="6634026" y="2615586"/>
            <a:ext cx="663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02</a:t>
            </a:r>
            <a:endParaRPr lang="zh-CN" altLang="en-US" sz="3600" dirty="0">
              <a:solidFill>
                <a:srgbClr val="DE0000"/>
              </a:solidFill>
            </a:endParaRPr>
          </a:p>
        </p:txBody>
      </p:sp>
      <p:sp>
        <p:nvSpPr>
          <p:cNvPr id="31" name="TextBox 62"/>
          <p:cNvSpPr txBox="1"/>
          <p:nvPr/>
        </p:nvSpPr>
        <p:spPr>
          <a:xfrm>
            <a:off x="7529885" y="3044518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32" name="矩形 31"/>
          <p:cNvSpPr/>
          <p:nvPr/>
        </p:nvSpPr>
        <p:spPr>
          <a:xfrm>
            <a:off x="7528282" y="2491583"/>
            <a:ext cx="3474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sp>
        <p:nvSpPr>
          <p:cNvPr id="33" name="矩形 32"/>
          <p:cNvSpPr/>
          <p:nvPr/>
        </p:nvSpPr>
        <p:spPr>
          <a:xfrm>
            <a:off x="6634026" y="3931357"/>
            <a:ext cx="6767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03</a:t>
            </a:r>
            <a:endParaRPr lang="zh-CN" altLang="en-US" sz="3600" dirty="0">
              <a:solidFill>
                <a:srgbClr val="DE0000"/>
              </a:solidFill>
            </a:endParaRPr>
          </a:p>
        </p:txBody>
      </p:sp>
      <p:sp>
        <p:nvSpPr>
          <p:cNvPr id="34" name="TextBox 62"/>
          <p:cNvSpPr txBox="1"/>
          <p:nvPr/>
        </p:nvSpPr>
        <p:spPr>
          <a:xfrm>
            <a:off x="7529885" y="4360289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35" name="矩形 34"/>
          <p:cNvSpPr/>
          <p:nvPr/>
        </p:nvSpPr>
        <p:spPr>
          <a:xfrm>
            <a:off x="7528282" y="3807354"/>
            <a:ext cx="3474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sp>
        <p:nvSpPr>
          <p:cNvPr id="36" name="矩形 35"/>
          <p:cNvSpPr/>
          <p:nvPr/>
        </p:nvSpPr>
        <p:spPr>
          <a:xfrm>
            <a:off x="6634026" y="5238111"/>
            <a:ext cx="6623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04</a:t>
            </a:r>
            <a:endParaRPr lang="zh-CN" altLang="en-US" sz="3600" dirty="0">
              <a:solidFill>
                <a:srgbClr val="DE0000"/>
              </a:solidFill>
            </a:endParaRPr>
          </a:p>
        </p:txBody>
      </p:sp>
      <p:sp>
        <p:nvSpPr>
          <p:cNvPr id="37" name="TextBox 62"/>
          <p:cNvSpPr txBox="1"/>
          <p:nvPr/>
        </p:nvSpPr>
        <p:spPr>
          <a:xfrm>
            <a:off x="7529885" y="5667043"/>
            <a:ext cx="36704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38" name="矩形 37"/>
          <p:cNvSpPr/>
          <p:nvPr/>
        </p:nvSpPr>
        <p:spPr>
          <a:xfrm>
            <a:off x="7528282" y="5114108"/>
            <a:ext cx="3474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sp>
        <p:nvSpPr>
          <p:cNvPr id="39" name="矩形 38"/>
          <p:cNvSpPr/>
          <p:nvPr/>
        </p:nvSpPr>
        <p:spPr>
          <a:xfrm rot="5400000">
            <a:off x="3303190" y="194458"/>
            <a:ext cx="1082148" cy="3080825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2997" y="1350149"/>
            <a:ext cx="24625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CONTENTS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67784" cy="556960"/>
            <a:chOff x="436853" y="344047"/>
            <a:chExt cx="56778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677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0585" b="32732"/>
          <a:stretch>
            <a:fillRect/>
          </a:stretch>
        </p:blipFill>
        <p:spPr>
          <a:xfrm>
            <a:off x="-23750" y="2268187"/>
            <a:ext cx="12241632" cy="458981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rot="5400000">
            <a:off x="239334" y="2400644"/>
            <a:ext cx="3822118" cy="194563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2902025" y="2400644"/>
            <a:ext cx="3822118" cy="194563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5400000">
            <a:off x="5564716" y="2400644"/>
            <a:ext cx="3822118" cy="194563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5400000">
            <a:off x="8227408" y="2400644"/>
            <a:ext cx="3822118" cy="1945633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4088" y="1671800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50193" y="1671800"/>
            <a:ext cx="556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49579" y="1671800"/>
            <a:ext cx="567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860185" y="1671800"/>
            <a:ext cx="5565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78534" y="3705397"/>
            <a:ext cx="1416020" cy="1323440"/>
            <a:chOff x="8548025" y="1459078"/>
            <a:chExt cx="1416020" cy="1323440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135620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6078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29175" y="3705397"/>
            <a:ext cx="1416020" cy="1323440"/>
            <a:chOff x="8548025" y="1459078"/>
            <a:chExt cx="1416020" cy="1323440"/>
          </a:xfrm>
        </p:grpSpPr>
        <p:sp>
          <p:nvSpPr>
            <p:cNvPr id="26" name="矩形 25"/>
            <p:cNvSpPr/>
            <p:nvPr/>
          </p:nvSpPr>
          <p:spPr>
            <a:xfrm>
              <a:off x="8548025" y="1766855"/>
              <a:ext cx="135620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6078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79816" y="3705397"/>
            <a:ext cx="1416020" cy="1323440"/>
            <a:chOff x="8548025" y="1459078"/>
            <a:chExt cx="1416020" cy="1323440"/>
          </a:xfrm>
        </p:grpSpPr>
        <p:sp>
          <p:nvSpPr>
            <p:cNvPr id="29" name="矩形 28"/>
            <p:cNvSpPr/>
            <p:nvPr/>
          </p:nvSpPr>
          <p:spPr>
            <a:xfrm>
              <a:off x="8548025" y="1766855"/>
              <a:ext cx="135620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6078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430456" y="3705397"/>
            <a:ext cx="1416020" cy="1323440"/>
            <a:chOff x="8548025" y="1459078"/>
            <a:chExt cx="1416020" cy="1323440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135620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6078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57976" y="2742278"/>
            <a:ext cx="658772" cy="656394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35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72284" y="2731325"/>
            <a:ext cx="661787" cy="667348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39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97731" y="2673856"/>
            <a:ext cx="761893" cy="724816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3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7123284" y="2739013"/>
            <a:ext cx="671033" cy="659659"/>
            <a:chOff x="3722" y="2043"/>
            <a:chExt cx="236" cy="232"/>
          </a:xfrm>
          <a:solidFill>
            <a:schemeClr val="bg1"/>
          </a:solidFill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3810" y="2089"/>
              <a:ext cx="14" cy="32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0 h 13"/>
                <a:gd name="T4" fmla="*/ 0 w 6"/>
                <a:gd name="T5" fmla="*/ 2 h 13"/>
                <a:gd name="T6" fmla="*/ 0 w 6"/>
                <a:gd name="T7" fmla="*/ 13 h 13"/>
                <a:gd name="T8" fmla="*/ 6 w 6"/>
                <a:gd name="T9" fmla="*/ 13 h 13"/>
                <a:gd name="T10" fmla="*/ 6 w 6"/>
                <a:gd name="T11" fmla="*/ 2 h 13"/>
                <a:gd name="T12" fmla="*/ 4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3853" y="2089"/>
              <a:ext cx="17" cy="32"/>
            </a:xfrm>
            <a:custGeom>
              <a:avLst/>
              <a:gdLst>
                <a:gd name="T0" fmla="*/ 4 w 7"/>
                <a:gd name="T1" fmla="*/ 0 h 13"/>
                <a:gd name="T2" fmla="*/ 3 w 7"/>
                <a:gd name="T3" fmla="*/ 0 h 13"/>
                <a:gd name="T4" fmla="*/ 0 w 7"/>
                <a:gd name="T5" fmla="*/ 2 h 13"/>
                <a:gd name="T6" fmla="*/ 0 w 7"/>
                <a:gd name="T7" fmla="*/ 13 h 13"/>
                <a:gd name="T8" fmla="*/ 7 w 7"/>
                <a:gd name="T9" fmla="*/ 13 h 13"/>
                <a:gd name="T10" fmla="*/ 7 w 7"/>
                <a:gd name="T11" fmla="*/ 2 h 13"/>
                <a:gd name="T12" fmla="*/ 4 w 7"/>
                <a:gd name="T13" fmla="*/ 0 h 13"/>
                <a:gd name="T14" fmla="*/ 4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3722" y="2043"/>
              <a:ext cx="236" cy="232"/>
            </a:xfrm>
            <a:custGeom>
              <a:avLst/>
              <a:gdLst>
                <a:gd name="T0" fmla="*/ 48 w 97"/>
                <a:gd name="T1" fmla="*/ 0 h 95"/>
                <a:gd name="T2" fmla="*/ 0 w 97"/>
                <a:gd name="T3" fmla="*/ 49 h 95"/>
                <a:gd name="T4" fmla="*/ 14 w 97"/>
                <a:gd name="T5" fmla="*/ 83 h 95"/>
                <a:gd name="T6" fmla="*/ 33 w 97"/>
                <a:gd name="T7" fmla="*/ 95 h 95"/>
                <a:gd name="T8" fmla="*/ 35 w 97"/>
                <a:gd name="T9" fmla="*/ 95 h 95"/>
                <a:gd name="T10" fmla="*/ 39 w 97"/>
                <a:gd name="T11" fmla="*/ 92 h 95"/>
                <a:gd name="T12" fmla="*/ 36 w 97"/>
                <a:gd name="T13" fmla="*/ 86 h 95"/>
                <a:gd name="T14" fmla="*/ 20 w 97"/>
                <a:gd name="T15" fmla="*/ 76 h 95"/>
                <a:gd name="T16" fmla="*/ 9 w 97"/>
                <a:gd name="T17" fmla="*/ 49 h 95"/>
                <a:gd name="T18" fmla="*/ 48 w 97"/>
                <a:gd name="T19" fmla="*/ 9 h 95"/>
                <a:gd name="T20" fmla="*/ 87 w 97"/>
                <a:gd name="T21" fmla="*/ 49 h 95"/>
                <a:gd name="T22" fmla="*/ 76 w 97"/>
                <a:gd name="T23" fmla="*/ 76 h 95"/>
                <a:gd name="T24" fmla="*/ 62 w 97"/>
                <a:gd name="T25" fmla="*/ 84 h 95"/>
                <a:gd name="T26" fmla="*/ 57 w 97"/>
                <a:gd name="T27" fmla="*/ 82 h 95"/>
                <a:gd name="T28" fmla="*/ 53 w 97"/>
                <a:gd name="T29" fmla="*/ 65 h 95"/>
                <a:gd name="T30" fmla="*/ 67 w 97"/>
                <a:gd name="T31" fmla="*/ 50 h 95"/>
                <a:gd name="T32" fmla="*/ 67 w 97"/>
                <a:gd name="T33" fmla="*/ 35 h 95"/>
                <a:gd name="T34" fmla="*/ 29 w 97"/>
                <a:gd name="T35" fmla="*/ 35 h 95"/>
                <a:gd name="T36" fmla="*/ 29 w 97"/>
                <a:gd name="T37" fmla="*/ 50 h 95"/>
                <a:gd name="T38" fmla="*/ 43 w 97"/>
                <a:gd name="T39" fmla="*/ 65 h 95"/>
                <a:gd name="T40" fmla="*/ 50 w 97"/>
                <a:gd name="T41" fmla="*/ 88 h 95"/>
                <a:gd name="T42" fmla="*/ 62 w 97"/>
                <a:gd name="T43" fmla="*/ 93 h 95"/>
                <a:gd name="T44" fmla="*/ 82 w 97"/>
                <a:gd name="T45" fmla="*/ 83 h 95"/>
                <a:gd name="T46" fmla="*/ 83 w 97"/>
                <a:gd name="T47" fmla="*/ 83 h 95"/>
                <a:gd name="T48" fmla="*/ 97 w 97"/>
                <a:gd name="T49" fmla="*/ 49 h 95"/>
                <a:gd name="T50" fmla="*/ 48 w 97"/>
                <a:gd name="T51" fmla="*/ 0 h 95"/>
                <a:gd name="T52" fmla="*/ 48 w 97"/>
                <a:gd name="T53" fmla="*/ 0 h 95"/>
                <a:gd name="T54" fmla="*/ 48 w 97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5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61"/>
                    <a:pt x="5" y="74"/>
                    <a:pt x="14" y="83"/>
                  </a:cubicBezTo>
                  <a:cubicBezTo>
                    <a:pt x="19" y="88"/>
                    <a:pt x="26" y="92"/>
                    <a:pt x="33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7" y="95"/>
                    <a:pt x="38" y="94"/>
                    <a:pt x="39" y="92"/>
                  </a:cubicBezTo>
                  <a:cubicBezTo>
                    <a:pt x="40" y="89"/>
                    <a:pt x="39" y="87"/>
                    <a:pt x="36" y="86"/>
                  </a:cubicBezTo>
                  <a:cubicBezTo>
                    <a:pt x="30" y="84"/>
                    <a:pt x="25" y="81"/>
                    <a:pt x="20" y="76"/>
                  </a:cubicBezTo>
                  <a:cubicBezTo>
                    <a:pt x="13" y="69"/>
                    <a:pt x="9" y="59"/>
                    <a:pt x="9" y="49"/>
                  </a:cubicBezTo>
                  <a:cubicBezTo>
                    <a:pt x="9" y="27"/>
                    <a:pt x="27" y="9"/>
                    <a:pt x="48" y="9"/>
                  </a:cubicBezTo>
                  <a:cubicBezTo>
                    <a:pt x="70" y="9"/>
                    <a:pt x="87" y="27"/>
                    <a:pt x="87" y="49"/>
                  </a:cubicBezTo>
                  <a:cubicBezTo>
                    <a:pt x="87" y="59"/>
                    <a:pt x="83" y="69"/>
                    <a:pt x="76" y="76"/>
                  </a:cubicBezTo>
                  <a:cubicBezTo>
                    <a:pt x="73" y="79"/>
                    <a:pt x="66" y="84"/>
                    <a:pt x="62" y="84"/>
                  </a:cubicBezTo>
                  <a:cubicBezTo>
                    <a:pt x="60" y="84"/>
                    <a:pt x="58" y="83"/>
                    <a:pt x="57" y="82"/>
                  </a:cubicBezTo>
                  <a:cubicBezTo>
                    <a:pt x="53" y="78"/>
                    <a:pt x="53" y="70"/>
                    <a:pt x="53" y="65"/>
                  </a:cubicBezTo>
                  <a:cubicBezTo>
                    <a:pt x="61" y="65"/>
                    <a:pt x="67" y="58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8"/>
                    <a:pt x="35" y="65"/>
                    <a:pt x="43" y="65"/>
                  </a:cubicBezTo>
                  <a:cubicBezTo>
                    <a:pt x="43" y="71"/>
                    <a:pt x="44" y="82"/>
                    <a:pt x="50" y="88"/>
                  </a:cubicBezTo>
                  <a:cubicBezTo>
                    <a:pt x="53" y="91"/>
                    <a:pt x="57" y="93"/>
                    <a:pt x="62" y="93"/>
                  </a:cubicBezTo>
                  <a:cubicBezTo>
                    <a:pt x="71" y="93"/>
                    <a:pt x="81" y="84"/>
                    <a:pt x="82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2" y="74"/>
                    <a:pt x="97" y="62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67784" cy="556960"/>
            <a:chOff x="436853" y="344047"/>
            <a:chExt cx="56778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677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 rot="16200000">
            <a:off x="5322348" y="1480603"/>
            <a:ext cx="1889363" cy="1889364"/>
          </a:xfrm>
          <a:custGeom>
            <a:avLst/>
            <a:gdLst>
              <a:gd name="connsiteX0" fmla="*/ 1996587 w 2909538"/>
              <a:gd name="connsiteY0" fmla="*/ 1454772 h 2909539"/>
              <a:gd name="connsiteX1" fmla="*/ 1454770 w 2909538"/>
              <a:gd name="connsiteY1" fmla="*/ 912955 h 2909539"/>
              <a:gd name="connsiteX2" fmla="*/ 1454770 w 2909538"/>
              <a:gd name="connsiteY2" fmla="*/ 912954 h 2909539"/>
              <a:gd name="connsiteX3" fmla="*/ 912952 w 2909538"/>
              <a:gd name="connsiteY3" fmla="*/ 1454771 h 2909539"/>
              <a:gd name="connsiteX4" fmla="*/ 1454770 w 2909538"/>
              <a:gd name="connsiteY4" fmla="*/ 1996587 h 2909539"/>
              <a:gd name="connsiteX5" fmla="*/ 1454770 w 2909538"/>
              <a:gd name="connsiteY5" fmla="*/ 1996588 h 2909539"/>
              <a:gd name="connsiteX6" fmla="*/ 1996587 w 2909538"/>
              <a:gd name="connsiteY6" fmla="*/ 1454772 h 2909539"/>
              <a:gd name="connsiteX7" fmla="*/ 2909538 w 2909538"/>
              <a:gd name="connsiteY7" fmla="*/ 1289658 h 2909539"/>
              <a:gd name="connsiteX8" fmla="*/ 2909538 w 2909538"/>
              <a:gd name="connsiteY8" fmla="*/ 1619886 h 2909539"/>
              <a:gd name="connsiteX9" fmla="*/ 2655937 w 2909538"/>
              <a:gd name="connsiteY9" fmla="*/ 1674245 h 2909539"/>
              <a:gd name="connsiteX10" fmla="*/ 2646038 w 2909538"/>
              <a:gd name="connsiteY10" fmla="*/ 1739107 h 2909539"/>
              <a:gd name="connsiteX11" fmla="*/ 2620429 w 2909538"/>
              <a:gd name="connsiteY11" fmla="*/ 1841324 h 2909539"/>
              <a:gd name="connsiteX12" fmla="*/ 2610396 w 2909538"/>
              <a:gd name="connsiteY12" fmla="*/ 1870388 h 2909539"/>
              <a:gd name="connsiteX13" fmla="*/ 2797195 w 2909538"/>
              <a:gd name="connsiteY13" fmla="*/ 2039165 h 2909539"/>
              <a:gd name="connsiteX14" fmla="*/ 2632080 w 2909538"/>
              <a:gd name="connsiteY14" fmla="*/ 2325149 h 2909539"/>
              <a:gd name="connsiteX15" fmla="*/ 2402524 w 2909538"/>
              <a:gd name="connsiteY15" fmla="*/ 2250996 h 2909539"/>
              <a:gd name="connsiteX16" fmla="*/ 2374224 w 2909538"/>
              <a:gd name="connsiteY16" fmla="*/ 2289810 h 2909539"/>
              <a:gd name="connsiteX17" fmla="*/ 2285766 w 2909538"/>
              <a:gd name="connsiteY17" fmla="*/ 2381766 h 2909539"/>
              <a:gd name="connsiteX18" fmla="*/ 2253166 w 2909538"/>
              <a:gd name="connsiteY18" fmla="*/ 2409244 h 2909539"/>
              <a:gd name="connsiteX19" fmla="*/ 2325148 w 2909538"/>
              <a:gd name="connsiteY19" fmla="*/ 2632081 h 2909539"/>
              <a:gd name="connsiteX20" fmla="*/ 2039161 w 2909538"/>
              <a:gd name="connsiteY20" fmla="*/ 2797195 h 2909539"/>
              <a:gd name="connsiteX21" fmla="*/ 1887358 w 2909538"/>
              <a:gd name="connsiteY21" fmla="*/ 2629184 h 2909539"/>
              <a:gd name="connsiteX22" fmla="*/ 1848293 w 2909538"/>
              <a:gd name="connsiteY22" fmla="*/ 2644931 h 2909539"/>
              <a:gd name="connsiteX23" fmla="*/ 1666770 w 2909538"/>
              <a:gd name="connsiteY23" fmla="*/ 2690801 h 2909539"/>
              <a:gd name="connsiteX24" fmla="*/ 1619884 w 2909538"/>
              <a:gd name="connsiteY24" fmla="*/ 2909539 h 2909539"/>
              <a:gd name="connsiteX25" fmla="*/ 1454770 w 2909538"/>
              <a:gd name="connsiteY25" fmla="*/ 2909539 h 2909539"/>
              <a:gd name="connsiteX26" fmla="*/ 1454770 w 2909538"/>
              <a:gd name="connsiteY26" fmla="*/ 2909538 h 2909539"/>
              <a:gd name="connsiteX27" fmla="*/ 1289653 w 2909538"/>
              <a:gd name="connsiteY27" fmla="*/ 2909538 h 2909539"/>
              <a:gd name="connsiteX28" fmla="*/ 1242670 w 2909538"/>
              <a:gd name="connsiteY28" fmla="*/ 2690345 h 2909539"/>
              <a:gd name="connsiteX29" fmla="*/ 1209707 w 2909538"/>
              <a:gd name="connsiteY29" fmla="*/ 2685314 h 2909539"/>
              <a:gd name="connsiteX30" fmla="*/ 1021870 w 2909538"/>
              <a:gd name="connsiteY30" fmla="*/ 2629527 h 2909539"/>
              <a:gd name="connsiteX31" fmla="*/ 870379 w 2909538"/>
              <a:gd name="connsiteY31" fmla="*/ 2797194 h 2909539"/>
              <a:gd name="connsiteX32" fmla="*/ 584391 w 2909538"/>
              <a:gd name="connsiteY32" fmla="*/ 2632080 h 2909539"/>
              <a:gd name="connsiteX33" fmla="*/ 655994 w 2909538"/>
              <a:gd name="connsiteY33" fmla="*/ 2410418 h 2909539"/>
              <a:gd name="connsiteX34" fmla="*/ 516464 w 2909538"/>
              <a:gd name="connsiteY34" fmla="*/ 2267515 h 2909539"/>
              <a:gd name="connsiteX35" fmla="*/ 505383 w 2909538"/>
              <a:gd name="connsiteY35" fmla="*/ 2251524 h 2909539"/>
              <a:gd name="connsiteX36" fmla="*/ 277459 w 2909538"/>
              <a:gd name="connsiteY36" fmla="*/ 2325148 h 2909539"/>
              <a:gd name="connsiteX37" fmla="*/ 112345 w 2909538"/>
              <a:gd name="connsiteY37" fmla="*/ 2039164 h 2909539"/>
              <a:gd name="connsiteX38" fmla="*/ 299278 w 2909538"/>
              <a:gd name="connsiteY38" fmla="*/ 1870265 h 2909539"/>
              <a:gd name="connsiteX39" fmla="*/ 280915 w 2909538"/>
              <a:gd name="connsiteY39" fmla="*/ 1812471 h 2909539"/>
              <a:gd name="connsiteX40" fmla="*/ 253098 w 2909538"/>
              <a:gd name="connsiteY40" fmla="*/ 1674136 h 2909539"/>
              <a:gd name="connsiteX41" fmla="*/ 0 w 2909538"/>
              <a:gd name="connsiteY41" fmla="*/ 1619885 h 2909539"/>
              <a:gd name="connsiteX42" fmla="*/ 0 w 2909538"/>
              <a:gd name="connsiteY42" fmla="*/ 1289657 h 2909539"/>
              <a:gd name="connsiteX43" fmla="*/ 268239 w 2909538"/>
              <a:gd name="connsiteY43" fmla="*/ 1232157 h 2909539"/>
              <a:gd name="connsiteX44" fmla="*/ 280915 w 2909538"/>
              <a:gd name="connsiteY44" fmla="*/ 1175620 h 2909539"/>
              <a:gd name="connsiteX45" fmla="*/ 321371 w 2909538"/>
              <a:gd name="connsiteY45" fmla="*/ 1059236 h 2909539"/>
              <a:gd name="connsiteX46" fmla="*/ 112345 w 2909538"/>
              <a:gd name="connsiteY46" fmla="*/ 870380 h 2909539"/>
              <a:gd name="connsiteX47" fmla="*/ 277459 w 2909538"/>
              <a:gd name="connsiteY47" fmla="*/ 584393 h 2909539"/>
              <a:gd name="connsiteX48" fmla="*/ 559365 w 2909538"/>
              <a:gd name="connsiteY48" fmla="*/ 675453 h 2909539"/>
              <a:gd name="connsiteX49" fmla="*/ 621115 w 2909538"/>
              <a:gd name="connsiteY49" fmla="*/ 608823 h 2909539"/>
              <a:gd name="connsiteX50" fmla="*/ 676684 w 2909538"/>
              <a:gd name="connsiteY50" fmla="*/ 563177 h 2909539"/>
              <a:gd name="connsiteX51" fmla="*/ 584391 w 2909538"/>
              <a:gd name="connsiteY51" fmla="*/ 277461 h 2909539"/>
              <a:gd name="connsiteX52" fmla="*/ 870378 w 2909538"/>
              <a:gd name="connsiteY52" fmla="*/ 112347 h 2909539"/>
              <a:gd name="connsiteX53" fmla="*/ 1076159 w 2909538"/>
              <a:gd name="connsiteY53" fmla="*/ 340104 h 2909539"/>
              <a:gd name="connsiteX54" fmla="*/ 1209707 w 2909538"/>
              <a:gd name="connsiteY54" fmla="*/ 302774 h 2909539"/>
              <a:gd name="connsiteX55" fmla="*/ 1225263 w 2909538"/>
              <a:gd name="connsiteY55" fmla="*/ 300402 h 2909539"/>
              <a:gd name="connsiteX56" fmla="*/ 1289653 w 2909538"/>
              <a:gd name="connsiteY56" fmla="*/ 0 h 2909539"/>
              <a:gd name="connsiteX57" fmla="*/ 1454770 w 2909538"/>
              <a:gd name="connsiteY57" fmla="*/ 0 h 2909539"/>
              <a:gd name="connsiteX58" fmla="*/ 1454770 w 2909538"/>
              <a:gd name="connsiteY58" fmla="*/ 1 h 2909539"/>
              <a:gd name="connsiteX59" fmla="*/ 1619884 w 2909538"/>
              <a:gd name="connsiteY59" fmla="*/ 1 h 2909539"/>
              <a:gd name="connsiteX60" fmla="*/ 1684274 w 2909538"/>
              <a:gd name="connsiteY60" fmla="*/ 300403 h 2909539"/>
              <a:gd name="connsiteX61" fmla="*/ 1699832 w 2909538"/>
              <a:gd name="connsiteY61" fmla="*/ 302775 h 2909539"/>
              <a:gd name="connsiteX62" fmla="*/ 1831714 w 2909538"/>
              <a:gd name="connsiteY62" fmla="*/ 341947 h 2909539"/>
              <a:gd name="connsiteX63" fmla="*/ 2039161 w 2909538"/>
              <a:gd name="connsiteY63" fmla="*/ 112348 h 2909539"/>
              <a:gd name="connsiteX64" fmla="*/ 2325148 w 2909538"/>
              <a:gd name="connsiteY64" fmla="*/ 277462 h 2909539"/>
              <a:gd name="connsiteX65" fmla="*/ 2233241 w 2909538"/>
              <a:gd name="connsiteY65" fmla="*/ 561983 h 2909539"/>
              <a:gd name="connsiteX66" fmla="*/ 2250533 w 2909538"/>
              <a:gd name="connsiteY66" fmla="*/ 574592 h 2909539"/>
              <a:gd name="connsiteX67" fmla="*/ 2342489 w 2909538"/>
              <a:gd name="connsiteY67" fmla="*/ 663051 h 2909539"/>
              <a:gd name="connsiteX68" fmla="*/ 2352353 w 2909538"/>
              <a:gd name="connsiteY68" fmla="*/ 674751 h 2909539"/>
              <a:gd name="connsiteX69" fmla="*/ 2632080 w 2909538"/>
              <a:gd name="connsiteY69" fmla="*/ 584394 h 2909539"/>
              <a:gd name="connsiteX70" fmla="*/ 2797195 w 2909538"/>
              <a:gd name="connsiteY70" fmla="*/ 870381 h 2909539"/>
              <a:gd name="connsiteX71" fmla="*/ 2588788 w 2909538"/>
              <a:gd name="connsiteY71" fmla="*/ 1058678 h 2909539"/>
              <a:gd name="connsiteX72" fmla="*/ 2605651 w 2909538"/>
              <a:gd name="connsiteY72" fmla="*/ 1100521 h 2909539"/>
              <a:gd name="connsiteX73" fmla="*/ 2638782 w 2909538"/>
              <a:gd name="connsiteY73" fmla="*/ 1231618 h 290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909538" h="2909539">
                <a:moveTo>
                  <a:pt x="1996587" y="1454772"/>
                </a:moveTo>
                <a:cubicBezTo>
                  <a:pt x="1996587" y="1155534"/>
                  <a:pt x="1754006" y="912955"/>
                  <a:pt x="1454770" y="912955"/>
                </a:cubicBezTo>
                <a:lnTo>
                  <a:pt x="1454770" y="912954"/>
                </a:lnTo>
                <a:cubicBezTo>
                  <a:pt x="1155533" y="912954"/>
                  <a:pt x="912952" y="1155533"/>
                  <a:pt x="912952" y="1454771"/>
                </a:cubicBezTo>
                <a:cubicBezTo>
                  <a:pt x="912952" y="1754008"/>
                  <a:pt x="1155533" y="1996587"/>
                  <a:pt x="1454770" y="1996587"/>
                </a:cubicBezTo>
                <a:lnTo>
                  <a:pt x="1454770" y="1996588"/>
                </a:lnTo>
                <a:cubicBezTo>
                  <a:pt x="1754006" y="1996588"/>
                  <a:pt x="1996587" y="1754009"/>
                  <a:pt x="1996587" y="1454772"/>
                </a:cubicBezTo>
                <a:close/>
                <a:moveTo>
                  <a:pt x="2909538" y="1289658"/>
                </a:moveTo>
                <a:lnTo>
                  <a:pt x="2909538" y="1619886"/>
                </a:lnTo>
                <a:lnTo>
                  <a:pt x="2655937" y="1674245"/>
                </a:lnTo>
                <a:lnTo>
                  <a:pt x="2646038" y="1739107"/>
                </a:lnTo>
                <a:cubicBezTo>
                  <a:pt x="2638952" y="1773738"/>
                  <a:pt x="2630393" y="1807833"/>
                  <a:pt x="2620429" y="1841324"/>
                </a:cubicBezTo>
                <a:lnTo>
                  <a:pt x="2610396" y="1870388"/>
                </a:lnTo>
                <a:lnTo>
                  <a:pt x="2797195" y="2039165"/>
                </a:lnTo>
                <a:lnTo>
                  <a:pt x="2632080" y="2325149"/>
                </a:lnTo>
                <a:lnTo>
                  <a:pt x="2402524" y="2250996"/>
                </a:lnTo>
                <a:lnTo>
                  <a:pt x="2374224" y="2289810"/>
                </a:lnTo>
                <a:cubicBezTo>
                  <a:pt x="2346354" y="2321985"/>
                  <a:pt x="2316824" y="2352680"/>
                  <a:pt x="2285766" y="2381766"/>
                </a:cubicBezTo>
                <a:lnTo>
                  <a:pt x="2253166" y="2409244"/>
                </a:lnTo>
                <a:lnTo>
                  <a:pt x="2325148" y="2632081"/>
                </a:lnTo>
                <a:lnTo>
                  <a:pt x="2039161" y="2797195"/>
                </a:lnTo>
                <a:lnTo>
                  <a:pt x="1887358" y="2629184"/>
                </a:lnTo>
                <a:lnTo>
                  <a:pt x="1848293" y="2644931"/>
                </a:lnTo>
                <a:lnTo>
                  <a:pt x="1666770" y="2690801"/>
                </a:lnTo>
                <a:lnTo>
                  <a:pt x="1619884" y="2909539"/>
                </a:lnTo>
                <a:lnTo>
                  <a:pt x="1454770" y="2909539"/>
                </a:lnTo>
                <a:lnTo>
                  <a:pt x="1454770" y="2909538"/>
                </a:lnTo>
                <a:lnTo>
                  <a:pt x="1289653" y="2909538"/>
                </a:lnTo>
                <a:lnTo>
                  <a:pt x="1242670" y="2690345"/>
                </a:lnTo>
                <a:lnTo>
                  <a:pt x="1209707" y="2685314"/>
                </a:lnTo>
                <a:lnTo>
                  <a:pt x="1021870" y="2629527"/>
                </a:lnTo>
                <a:lnTo>
                  <a:pt x="870379" y="2797194"/>
                </a:lnTo>
                <a:lnTo>
                  <a:pt x="584391" y="2632080"/>
                </a:lnTo>
                <a:lnTo>
                  <a:pt x="655994" y="2410418"/>
                </a:lnTo>
                <a:lnTo>
                  <a:pt x="516464" y="2267515"/>
                </a:lnTo>
                <a:lnTo>
                  <a:pt x="505383" y="2251524"/>
                </a:lnTo>
                <a:lnTo>
                  <a:pt x="277459" y="2325148"/>
                </a:lnTo>
                <a:lnTo>
                  <a:pt x="112345" y="2039164"/>
                </a:lnTo>
                <a:lnTo>
                  <a:pt x="299278" y="1870265"/>
                </a:lnTo>
                <a:lnTo>
                  <a:pt x="280915" y="1812471"/>
                </a:lnTo>
                <a:lnTo>
                  <a:pt x="253098" y="1674136"/>
                </a:lnTo>
                <a:lnTo>
                  <a:pt x="0" y="1619885"/>
                </a:lnTo>
                <a:lnTo>
                  <a:pt x="0" y="1289657"/>
                </a:lnTo>
                <a:lnTo>
                  <a:pt x="268239" y="1232157"/>
                </a:lnTo>
                <a:lnTo>
                  <a:pt x="280915" y="1175620"/>
                </a:lnTo>
                <a:lnTo>
                  <a:pt x="321371" y="1059236"/>
                </a:lnTo>
                <a:lnTo>
                  <a:pt x="112345" y="870380"/>
                </a:lnTo>
                <a:lnTo>
                  <a:pt x="277459" y="584393"/>
                </a:lnTo>
                <a:lnTo>
                  <a:pt x="559365" y="675453"/>
                </a:lnTo>
                <a:lnTo>
                  <a:pt x="621115" y="608823"/>
                </a:lnTo>
                <a:lnTo>
                  <a:pt x="676684" y="563177"/>
                </a:lnTo>
                <a:lnTo>
                  <a:pt x="584391" y="277461"/>
                </a:lnTo>
                <a:lnTo>
                  <a:pt x="870378" y="112347"/>
                </a:lnTo>
                <a:lnTo>
                  <a:pt x="1076159" y="340104"/>
                </a:lnTo>
                <a:lnTo>
                  <a:pt x="1209707" y="302774"/>
                </a:lnTo>
                <a:lnTo>
                  <a:pt x="1225263" y="300402"/>
                </a:lnTo>
                <a:lnTo>
                  <a:pt x="1289653" y="0"/>
                </a:lnTo>
                <a:lnTo>
                  <a:pt x="1454770" y="0"/>
                </a:lnTo>
                <a:lnTo>
                  <a:pt x="1454770" y="1"/>
                </a:lnTo>
                <a:lnTo>
                  <a:pt x="1619884" y="1"/>
                </a:lnTo>
                <a:lnTo>
                  <a:pt x="1684274" y="300403"/>
                </a:lnTo>
                <a:lnTo>
                  <a:pt x="1699832" y="302775"/>
                </a:lnTo>
                <a:lnTo>
                  <a:pt x="1831714" y="341947"/>
                </a:lnTo>
                <a:lnTo>
                  <a:pt x="2039161" y="112348"/>
                </a:lnTo>
                <a:lnTo>
                  <a:pt x="2325148" y="277462"/>
                </a:lnTo>
                <a:lnTo>
                  <a:pt x="2233241" y="561983"/>
                </a:lnTo>
                <a:lnTo>
                  <a:pt x="2250533" y="574592"/>
                </a:lnTo>
                <a:cubicBezTo>
                  <a:pt x="2282708" y="602462"/>
                  <a:pt x="2313404" y="631991"/>
                  <a:pt x="2342489" y="663051"/>
                </a:cubicBezTo>
                <a:lnTo>
                  <a:pt x="2352353" y="674751"/>
                </a:lnTo>
                <a:lnTo>
                  <a:pt x="2632080" y="584394"/>
                </a:lnTo>
                <a:lnTo>
                  <a:pt x="2797195" y="870381"/>
                </a:lnTo>
                <a:lnTo>
                  <a:pt x="2588788" y="1058678"/>
                </a:lnTo>
                <a:lnTo>
                  <a:pt x="2605651" y="1100521"/>
                </a:lnTo>
                <a:lnTo>
                  <a:pt x="2638782" y="12316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36972" y="1695228"/>
            <a:ext cx="1460115" cy="146011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6200000">
            <a:off x="3989502" y="2878872"/>
            <a:ext cx="1889363" cy="1889364"/>
          </a:xfrm>
          <a:custGeom>
            <a:avLst/>
            <a:gdLst>
              <a:gd name="connsiteX0" fmla="*/ 1996587 w 2909538"/>
              <a:gd name="connsiteY0" fmla="*/ 1454772 h 2909539"/>
              <a:gd name="connsiteX1" fmla="*/ 1454770 w 2909538"/>
              <a:gd name="connsiteY1" fmla="*/ 912955 h 2909539"/>
              <a:gd name="connsiteX2" fmla="*/ 1454770 w 2909538"/>
              <a:gd name="connsiteY2" fmla="*/ 912954 h 2909539"/>
              <a:gd name="connsiteX3" fmla="*/ 912952 w 2909538"/>
              <a:gd name="connsiteY3" fmla="*/ 1454771 h 2909539"/>
              <a:gd name="connsiteX4" fmla="*/ 1454770 w 2909538"/>
              <a:gd name="connsiteY4" fmla="*/ 1996587 h 2909539"/>
              <a:gd name="connsiteX5" fmla="*/ 1454770 w 2909538"/>
              <a:gd name="connsiteY5" fmla="*/ 1996588 h 2909539"/>
              <a:gd name="connsiteX6" fmla="*/ 1996587 w 2909538"/>
              <a:gd name="connsiteY6" fmla="*/ 1454772 h 2909539"/>
              <a:gd name="connsiteX7" fmla="*/ 2909538 w 2909538"/>
              <a:gd name="connsiteY7" fmla="*/ 1289658 h 2909539"/>
              <a:gd name="connsiteX8" fmla="*/ 2909538 w 2909538"/>
              <a:gd name="connsiteY8" fmla="*/ 1619886 h 2909539"/>
              <a:gd name="connsiteX9" fmla="*/ 2655937 w 2909538"/>
              <a:gd name="connsiteY9" fmla="*/ 1674245 h 2909539"/>
              <a:gd name="connsiteX10" fmla="*/ 2646038 w 2909538"/>
              <a:gd name="connsiteY10" fmla="*/ 1739107 h 2909539"/>
              <a:gd name="connsiteX11" fmla="*/ 2620429 w 2909538"/>
              <a:gd name="connsiteY11" fmla="*/ 1841324 h 2909539"/>
              <a:gd name="connsiteX12" fmla="*/ 2610396 w 2909538"/>
              <a:gd name="connsiteY12" fmla="*/ 1870388 h 2909539"/>
              <a:gd name="connsiteX13" fmla="*/ 2797195 w 2909538"/>
              <a:gd name="connsiteY13" fmla="*/ 2039165 h 2909539"/>
              <a:gd name="connsiteX14" fmla="*/ 2632080 w 2909538"/>
              <a:gd name="connsiteY14" fmla="*/ 2325149 h 2909539"/>
              <a:gd name="connsiteX15" fmla="*/ 2402524 w 2909538"/>
              <a:gd name="connsiteY15" fmla="*/ 2250996 h 2909539"/>
              <a:gd name="connsiteX16" fmla="*/ 2374224 w 2909538"/>
              <a:gd name="connsiteY16" fmla="*/ 2289810 h 2909539"/>
              <a:gd name="connsiteX17" fmla="*/ 2285766 w 2909538"/>
              <a:gd name="connsiteY17" fmla="*/ 2381766 h 2909539"/>
              <a:gd name="connsiteX18" fmla="*/ 2253166 w 2909538"/>
              <a:gd name="connsiteY18" fmla="*/ 2409244 h 2909539"/>
              <a:gd name="connsiteX19" fmla="*/ 2325148 w 2909538"/>
              <a:gd name="connsiteY19" fmla="*/ 2632081 h 2909539"/>
              <a:gd name="connsiteX20" fmla="*/ 2039161 w 2909538"/>
              <a:gd name="connsiteY20" fmla="*/ 2797195 h 2909539"/>
              <a:gd name="connsiteX21" fmla="*/ 1887358 w 2909538"/>
              <a:gd name="connsiteY21" fmla="*/ 2629184 h 2909539"/>
              <a:gd name="connsiteX22" fmla="*/ 1848293 w 2909538"/>
              <a:gd name="connsiteY22" fmla="*/ 2644931 h 2909539"/>
              <a:gd name="connsiteX23" fmla="*/ 1666770 w 2909538"/>
              <a:gd name="connsiteY23" fmla="*/ 2690801 h 2909539"/>
              <a:gd name="connsiteX24" fmla="*/ 1619884 w 2909538"/>
              <a:gd name="connsiteY24" fmla="*/ 2909539 h 2909539"/>
              <a:gd name="connsiteX25" fmla="*/ 1454770 w 2909538"/>
              <a:gd name="connsiteY25" fmla="*/ 2909539 h 2909539"/>
              <a:gd name="connsiteX26" fmla="*/ 1454770 w 2909538"/>
              <a:gd name="connsiteY26" fmla="*/ 2909538 h 2909539"/>
              <a:gd name="connsiteX27" fmla="*/ 1289653 w 2909538"/>
              <a:gd name="connsiteY27" fmla="*/ 2909538 h 2909539"/>
              <a:gd name="connsiteX28" fmla="*/ 1242670 w 2909538"/>
              <a:gd name="connsiteY28" fmla="*/ 2690345 h 2909539"/>
              <a:gd name="connsiteX29" fmla="*/ 1209707 w 2909538"/>
              <a:gd name="connsiteY29" fmla="*/ 2685314 h 2909539"/>
              <a:gd name="connsiteX30" fmla="*/ 1021870 w 2909538"/>
              <a:gd name="connsiteY30" fmla="*/ 2629527 h 2909539"/>
              <a:gd name="connsiteX31" fmla="*/ 870379 w 2909538"/>
              <a:gd name="connsiteY31" fmla="*/ 2797194 h 2909539"/>
              <a:gd name="connsiteX32" fmla="*/ 584391 w 2909538"/>
              <a:gd name="connsiteY32" fmla="*/ 2632080 h 2909539"/>
              <a:gd name="connsiteX33" fmla="*/ 655994 w 2909538"/>
              <a:gd name="connsiteY33" fmla="*/ 2410418 h 2909539"/>
              <a:gd name="connsiteX34" fmla="*/ 516464 w 2909538"/>
              <a:gd name="connsiteY34" fmla="*/ 2267515 h 2909539"/>
              <a:gd name="connsiteX35" fmla="*/ 505383 w 2909538"/>
              <a:gd name="connsiteY35" fmla="*/ 2251524 h 2909539"/>
              <a:gd name="connsiteX36" fmla="*/ 277459 w 2909538"/>
              <a:gd name="connsiteY36" fmla="*/ 2325148 h 2909539"/>
              <a:gd name="connsiteX37" fmla="*/ 112345 w 2909538"/>
              <a:gd name="connsiteY37" fmla="*/ 2039164 h 2909539"/>
              <a:gd name="connsiteX38" fmla="*/ 299278 w 2909538"/>
              <a:gd name="connsiteY38" fmla="*/ 1870265 h 2909539"/>
              <a:gd name="connsiteX39" fmla="*/ 280915 w 2909538"/>
              <a:gd name="connsiteY39" fmla="*/ 1812471 h 2909539"/>
              <a:gd name="connsiteX40" fmla="*/ 253098 w 2909538"/>
              <a:gd name="connsiteY40" fmla="*/ 1674136 h 2909539"/>
              <a:gd name="connsiteX41" fmla="*/ 0 w 2909538"/>
              <a:gd name="connsiteY41" fmla="*/ 1619885 h 2909539"/>
              <a:gd name="connsiteX42" fmla="*/ 0 w 2909538"/>
              <a:gd name="connsiteY42" fmla="*/ 1289657 h 2909539"/>
              <a:gd name="connsiteX43" fmla="*/ 268239 w 2909538"/>
              <a:gd name="connsiteY43" fmla="*/ 1232157 h 2909539"/>
              <a:gd name="connsiteX44" fmla="*/ 280915 w 2909538"/>
              <a:gd name="connsiteY44" fmla="*/ 1175620 h 2909539"/>
              <a:gd name="connsiteX45" fmla="*/ 321371 w 2909538"/>
              <a:gd name="connsiteY45" fmla="*/ 1059236 h 2909539"/>
              <a:gd name="connsiteX46" fmla="*/ 112345 w 2909538"/>
              <a:gd name="connsiteY46" fmla="*/ 870380 h 2909539"/>
              <a:gd name="connsiteX47" fmla="*/ 277459 w 2909538"/>
              <a:gd name="connsiteY47" fmla="*/ 584393 h 2909539"/>
              <a:gd name="connsiteX48" fmla="*/ 559365 w 2909538"/>
              <a:gd name="connsiteY48" fmla="*/ 675453 h 2909539"/>
              <a:gd name="connsiteX49" fmla="*/ 621115 w 2909538"/>
              <a:gd name="connsiteY49" fmla="*/ 608823 h 2909539"/>
              <a:gd name="connsiteX50" fmla="*/ 676684 w 2909538"/>
              <a:gd name="connsiteY50" fmla="*/ 563177 h 2909539"/>
              <a:gd name="connsiteX51" fmla="*/ 584391 w 2909538"/>
              <a:gd name="connsiteY51" fmla="*/ 277461 h 2909539"/>
              <a:gd name="connsiteX52" fmla="*/ 870378 w 2909538"/>
              <a:gd name="connsiteY52" fmla="*/ 112347 h 2909539"/>
              <a:gd name="connsiteX53" fmla="*/ 1076159 w 2909538"/>
              <a:gd name="connsiteY53" fmla="*/ 340104 h 2909539"/>
              <a:gd name="connsiteX54" fmla="*/ 1209707 w 2909538"/>
              <a:gd name="connsiteY54" fmla="*/ 302774 h 2909539"/>
              <a:gd name="connsiteX55" fmla="*/ 1225263 w 2909538"/>
              <a:gd name="connsiteY55" fmla="*/ 300402 h 2909539"/>
              <a:gd name="connsiteX56" fmla="*/ 1289653 w 2909538"/>
              <a:gd name="connsiteY56" fmla="*/ 0 h 2909539"/>
              <a:gd name="connsiteX57" fmla="*/ 1454770 w 2909538"/>
              <a:gd name="connsiteY57" fmla="*/ 0 h 2909539"/>
              <a:gd name="connsiteX58" fmla="*/ 1454770 w 2909538"/>
              <a:gd name="connsiteY58" fmla="*/ 1 h 2909539"/>
              <a:gd name="connsiteX59" fmla="*/ 1619884 w 2909538"/>
              <a:gd name="connsiteY59" fmla="*/ 1 h 2909539"/>
              <a:gd name="connsiteX60" fmla="*/ 1684274 w 2909538"/>
              <a:gd name="connsiteY60" fmla="*/ 300403 h 2909539"/>
              <a:gd name="connsiteX61" fmla="*/ 1699832 w 2909538"/>
              <a:gd name="connsiteY61" fmla="*/ 302775 h 2909539"/>
              <a:gd name="connsiteX62" fmla="*/ 1831714 w 2909538"/>
              <a:gd name="connsiteY62" fmla="*/ 341947 h 2909539"/>
              <a:gd name="connsiteX63" fmla="*/ 2039161 w 2909538"/>
              <a:gd name="connsiteY63" fmla="*/ 112348 h 2909539"/>
              <a:gd name="connsiteX64" fmla="*/ 2325148 w 2909538"/>
              <a:gd name="connsiteY64" fmla="*/ 277462 h 2909539"/>
              <a:gd name="connsiteX65" fmla="*/ 2233241 w 2909538"/>
              <a:gd name="connsiteY65" fmla="*/ 561983 h 2909539"/>
              <a:gd name="connsiteX66" fmla="*/ 2250533 w 2909538"/>
              <a:gd name="connsiteY66" fmla="*/ 574592 h 2909539"/>
              <a:gd name="connsiteX67" fmla="*/ 2342489 w 2909538"/>
              <a:gd name="connsiteY67" fmla="*/ 663051 h 2909539"/>
              <a:gd name="connsiteX68" fmla="*/ 2352353 w 2909538"/>
              <a:gd name="connsiteY68" fmla="*/ 674751 h 2909539"/>
              <a:gd name="connsiteX69" fmla="*/ 2632080 w 2909538"/>
              <a:gd name="connsiteY69" fmla="*/ 584394 h 2909539"/>
              <a:gd name="connsiteX70" fmla="*/ 2797195 w 2909538"/>
              <a:gd name="connsiteY70" fmla="*/ 870381 h 2909539"/>
              <a:gd name="connsiteX71" fmla="*/ 2588788 w 2909538"/>
              <a:gd name="connsiteY71" fmla="*/ 1058678 h 2909539"/>
              <a:gd name="connsiteX72" fmla="*/ 2605651 w 2909538"/>
              <a:gd name="connsiteY72" fmla="*/ 1100521 h 2909539"/>
              <a:gd name="connsiteX73" fmla="*/ 2638782 w 2909538"/>
              <a:gd name="connsiteY73" fmla="*/ 1231618 h 290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909538" h="2909539">
                <a:moveTo>
                  <a:pt x="1996587" y="1454772"/>
                </a:moveTo>
                <a:cubicBezTo>
                  <a:pt x="1996587" y="1155534"/>
                  <a:pt x="1754006" y="912955"/>
                  <a:pt x="1454770" y="912955"/>
                </a:cubicBezTo>
                <a:lnTo>
                  <a:pt x="1454770" y="912954"/>
                </a:lnTo>
                <a:cubicBezTo>
                  <a:pt x="1155533" y="912954"/>
                  <a:pt x="912952" y="1155533"/>
                  <a:pt x="912952" y="1454771"/>
                </a:cubicBezTo>
                <a:cubicBezTo>
                  <a:pt x="912952" y="1754008"/>
                  <a:pt x="1155533" y="1996587"/>
                  <a:pt x="1454770" y="1996587"/>
                </a:cubicBezTo>
                <a:lnTo>
                  <a:pt x="1454770" y="1996588"/>
                </a:lnTo>
                <a:cubicBezTo>
                  <a:pt x="1754006" y="1996588"/>
                  <a:pt x="1996587" y="1754009"/>
                  <a:pt x="1996587" y="1454772"/>
                </a:cubicBezTo>
                <a:close/>
                <a:moveTo>
                  <a:pt x="2909538" y="1289658"/>
                </a:moveTo>
                <a:lnTo>
                  <a:pt x="2909538" y="1619886"/>
                </a:lnTo>
                <a:lnTo>
                  <a:pt x="2655937" y="1674245"/>
                </a:lnTo>
                <a:lnTo>
                  <a:pt x="2646038" y="1739107"/>
                </a:lnTo>
                <a:cubicBezTo>
                  <a:pt x="2638952" y="1773738"/>
                  <a:pt x="2630393" y="1807833"/>
                  <a:pt x="2620429" y="1841324"/>
                </a:cubicBezTo>
                <a:lnTo>
                  <a:pt x="2610396" y="1870388"/>
                </a:lnTo>
                <a:lnTo>
                  <a:pt x="2797195" y="2039165"/>
                </a:lnTo>
                <a:lnTo>
                  <a:pt x="2632080" y="2325149"/>
                </a:lnTo>
                <a:lnTo>
                  <a:pt x="2402524" y="2250996"/>
                </a:lnTo>
                <a:lnTo>
                  <a:pt x="2374224" y="2289810"/>
                </a:lnTo>
                <a:cubicBezTo>
                  <a:pt x="2346354" y="2321985"/>
                  <a:pt x="2316824" y="2352680"/>
                  <a:pt x="2285766" y="2381766"/>
                </a:cubicBezTo>
                <a:lnTo>
                  <a:pt x="2253166" y="2409244"/>
                </a:lnTo>
                <a:lnTo>
                  <a:pt x="2325148" y="2632081"/>
                </a:lnTo>
                <a:lnTo>
                  <a:pt x="2039161" y="2797195"/>
                </a:lnTo>
                <a:lnTo>
                  <a:pt x="1887358" y="2629184"/>
                </a:lnTo>
                <a:lnTo>
                  <a:pt x="1848293" y="2644931"/>
                </a:lnTo>
                <a:lnTo>
                  <a:pt x="1666770" y="2690801"/>
                </a:lnTo>
                <a:lnTo>
                  <a:pt x="1619884" y="2909539"/>
                </a:lnTo>
                <a:lnTo>
                  <a:pt x="1454770" y="2909539"/>
                </a:lnTo>
                <a:lnTo>
                  <a:pt x="1454770" y="2909538"/>
                </a:lnTo>
                <a:lnTo>
                  <a:pt x="1289653" y="2909538"/>
                </a:lnTo>
                <a:lnTo>
                  <a:pt x="1242670" y="2690345"/>
                </a:lnTo>
                <a:lnTo>
                  <a:pt x="1209707" y="2685314"/>
                </a:lnTo>
                <a:lnTo>
                  <a:pt x="1021870" y="2629527"/>
                </a:lnTo>
                <a:lnTo>
                  <a:pt x="870379" y="2797194"/>
                </a:lnTo>
                <a:lnTo>
                  <a:pt x="584391" y="2632080"/>
                </a:lnTo>
                <a:lnTo>
                  <a:pt x="655994" y="2410418"/>
                </a:lnTo>
                <a:lnTo>
                  <a:pt x="516464" y="2267515"/>
                </a:lnTo>
                <a:lnTo>
                  <a:pt x="505383" y="2251524"/>
                </a:lnTo>
                <a:lnTo>
                  <a:pt x="277459" y="2325148"/>
                </a:lnTo>
                <a:lnTo>
                  <a:pt x="112345" y="2039164"/>
                </a:lnTo>
                <a:lnTo>
                  <a:pt x="299278" y="1870265"/>
                </a:lnTo>
                <a:lnTo>
                  <a:pt x="280915" y="1812471"/>
                </a:lnTo>
                <a:lnTo>
                  <a:pt x="253098" y="1674136"/>
                </a:lnTo>
                <a:lnTo>
                  <a:pt x="0" y="1619885"/>
                </a:lnTo>
                <a:lnTo>
                  <a:pt x="0" y="1289657"/>
                </a:lnTo>
                <a:lnTo>
                  <a:pt x="268239" y="1232157"/>
                </a:lnTo>
                <a:lnTo>
                  <a:pt x="280915" y="1175620"/>
                </a:lnTo>
                <a:lnTo>
                  <a:pt x="321371" y="1059236"/>
                </a:lnTo>
                <a:lnTo>
                  <a:pt x="112345" y="870380"/>
                </a:lnTo>
                <a:lnTo>
                  <a:pt x="277459" y="584393"/>
                </a:lnTo>
                <a:lnTo>
                  <a:pt x="559365" y="675453"/>
                </a:lnTo>
                <a:lnTo>
                  <a:pt x="621115" y="608823"/>
                </a:lnTo>
                <a:lnTo>
                  <a:pt x="676684" y="563177"/>
                </a:lnTo>
                <a:lnTo>
                  <a:pt x="584391" y="277461"/>
                </a:lnTo>
                <a:lnTo>
                  <a:pt x="870378" y="112347"/>
                </a:lnTo>
                <a:lnTo>
                  <a:pt x="1076159" y="340104"/>
                </a:lnTo>
                <a:lnTo>
                  <a:pt x="1209707" y="302774"/>
                </a:lnTo>
                <a:lnTo>
                  <a:pt x="1225263" y="300402"/>
                </a:lnTo>
                <a:lnTo>
                  <a:pt x="1289653" y="0"/>
                </a:lnTo>
                <a:lnTo>
                  <a:pt x="1454770" y="0"/>
                </a:lnTo>
                <a:lnTo>
                  <a:pt x="1454770" y="1"/>
                </a:lnTo>
                <a:lnTo>
                  <a:pt x="1619884" y="1"/>
                </a:lnTo>
                <a:lnTo>
                  <a:pt x="1684274" y="300403"/>
                </a:lnTo>
                <a:lnTo>
                  <a:pt x="1699832" y="302775"/>
                </a:lnTo>
                <a:lnTo>
                  <a:pt x="1831714" y="341947"/>
                </a:lnTo>
                <a:lnTo>
                  <a:pt x="2039161" y="112348"/>
                </a:lnTo>
                <a:lnTo>
                  <a:pt x="2325148" y="277462"/>
                </a:lnTo>
                <a:lnTo>
                  <a:pt x="2233241" y="561983"/>
                </a:lnTo>
                <a:lnTo>
                  <a:pt x="2250533" y="574592"/>
                </a:lnTo>
                <a:cubicBezTo>
                  <a:pt x="2282708" y="602462"/>
                  <a:pt x="2313404" y="631991"/>
                  <a:pt x="2342489" y="663051"/>
                </a:cubicBezTo>
                <a:lnTo>
                  <a:pt x="2352353" y="674751"/>
                </a:lnTo>
                <a:lnTo>
                  <a:pt x="2632080" y="584394"/>
                </a:lnTo>
                <a:lnTo>
                  <a:pt x="2797195" y="870381"/>
                </a:lnTo>
                <a:lnTo>
                  <a:pt x="2588788" y="1058678"/>
                </a:lnTo>
                <a:lnTo>
                  <a:pt x="2605651" y="1100521"/>
                </a:lnTo>
                <a:lnTo>
                  <a:pt x="2638782" y="12316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204126" y="3093497"/>
            <a:ext cx="1460115" cy="146011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6655195" y="2878872"/>
            <a:ext cx="1889363" cy="1889364"/>
          </a:xfrm>
          <a:custGeom>
            <a:avLst/>
            <a:gdLst>
              <a:gd name="connsiteX0" fmla="*/ 1996587 w 2909538"/>
              <a:gd name="connsiteY0" fmla="*/ 1454772 h 2909539"/>
              <a:gd name="connsiteX1" fmla="*/ 1454770 w 2909538"/>
              <a:gd name="connsiteY1" fmla="*/ 912955 h 2909539"/>
              <a:gd name="connsiteX2" fmla="*/ 1454770 w 2909538"/>
              <a:gd name="connsiteY2" fmla="*/ 912954 h 2909539"/>
              <a:gd name="connsiteX3" fmla="*/ 912952 w 2909538"/>
              <a:gd name="connsiteY3" fmla="*/ 1454771 h 2909539"/>
              <a:gd name="connsiteX4" fmla="*/ 1454770 w 2909538"/>
              <a:gd name="connsiteY4" fmla="*/ 1996587 h 2909539"/>
              <a:gd name="connsiteX5" fmla="*/ 1454770 w 2909538"/>
              <a:gd name="connsiteY5" fmla="*/ 1996588 h 2909539"/>
              <a:gd name="connsiteX6" fmla="*/ 1996587 w 2909538"/>
              <a:gd name="connsiteY6" fmla="*/ 1454772 h 2909539"/>
              <a:gd name="connsiteX7" fmla="*/ 2909538 w 2909538"/>
              <a:gd name="connsiteY7" fmla="*/ 1289658 h 2909539"/>
              <a:gd name="connsiteX8" fmla="*/ 2909538 w 2909538"/>
              <a:gd name="connsiteY8" fmla="*/ 1619886 h 2909539"/>
              <a:gd name="connsiteX9" fmla="*/ 2655937 w 2909538"/>
              <a:gd name="connsiteY9" fmla="*/ 1674245 h 2909539"/>
              <a:gd name="connsiteX10" fmla="*/ 2646038 w 2909538"/>
              <a:gd name="connsiteY10" fmla="*/ 1739107 h 2909539"/>
              <a:gd name="connsiteX11" fmla="*/ 2620429 w 2909538"/>
              <a:gd name="connsiteY11" fmla="*/ 1841324 h 2909539"/>
              <a:gd name="connsiteX12" fmla="*/ 2610396 w 2909538"/>
              <a:gd name="connsiteY12" fmla="*/ 1870388 h 2909539"/>
              <a:gd name="connsiteX13" fmla="*/ 2797195 w 2909538"/>
              <a:gd name="connsiteY13" fmla="*/ 2039165 h 2909539"/>
              <a:gd name="connsiteX14" fmla="*/ 2632080 w 2909538"/>
              <a:gd name="connsiteY14" fmla="*/ 2325149 h 2909539"/>
              <a:gd name="connsiteX15" fmla="*/ 2402524 w 2909538"/>
              <a:gd name="connsiteY15" fmla="*/ 2250996 h 2909539"/>
              <a:gd name="connsiteX16" fmla="*/ 2374224 w 2909538"/>
              <a:gd name="connsiteY16" fmla="*/ 2289810 h 2909539"/>
              <a:gd name="connsiteX17" fmla="*/ 2285766 w 2909538"/>
              <a:gd name="connsiteY17" fmla="*/ 2381766 h 2909539"/>
              <a:gd name="connsiteX18" fmla="*/ 2253166 w 2909538"/>
              <a:gd name="connsiteY18" fmla="*/ 2409244 h 2909539"/>
              <a:gd name="connsiteX19" fmla="*/ 2325148 w 2909538"/>
              <a:gd name="connsiteY19" fmla="*/ 2632081 h 2909539"/>
              <a:gd name="connsiteX20" fmla="*/ 2039161 w 2909538"/>
              <a:gd name="connsiteY20" fmla="*/ 2797195 h 2909539"/>
              <a:gd name="connsiteX21" fmla="*/ 1887358 w 2909538"/>
              <a:gd name="connsiteY21" fmla="*/ 2629184 h 2909539"/>
              <a:gd name="connsiteX22" fmla="*/ 1848293 w 2909538"/>
              <a:gd name="connsiteY22" fmla="*/ 2644931 h 2909539"/>
              <a:gd name="connsiteX23" fmla="*/ 1666770 w 2909538"/>
              <a:gd name="connsiteY23" fmla="*/ 2690801 h 2909539"/>
              <a:gd name="connsiteX24" fmla="*/ 1619884 w 2909538"/>
              <a:gd name="connsiteY24" fmla="*/ 2909539 h 2909539"/>
              <a:gd name="connsiteX25" fmla="*/ 1454770 w 2909538"/>
              <a:gd name="connsiteY25" fmla="*/ 2909539 h 2909539"/>
              <a:gd name="connsiteX26" fmla="*/ 1454770 w 2909538"/>
              <a:gd name="connsiteY26" fmla="*/ 2909538 h 2909539"/>
              <a:gd name="connsiteX27" fmla="*/ 1289653 w 2909538"/>
              <a:gd name="connsiteY27" fmla="*/ 2909538 h 2909539"/>
              <a:gd name="connsiteX28" fmla="*/ 1242670 w 2909538"/>
              <a:gd name="connsiteY28" fmla="*/ 2690345 h 2909539"/>
              <a:gd name="connsiteX29" fmla="*/ 1209707 w 2909538"/>
              <a:gd name="connsiteY29" fmla="*/ 2685314 h 2909539"/>
              <a:gd name="connsiteX30" fmla="*/ 1021870 w 2909538"/>
              <a:gd name="connsiteY30" fmla="*/ 2629527 h 2909539"/>
              <a:gd name="connsiteX31" fmla="*/ 870379 w 2909538"/>
              <a:gd name="connsiteY31" fmla="*/ 2797194 h 2909539"/>
              <a:gd name="connsiteX32" fmla="*/ 584391 w 2909538"/>
              <a:gd name="connsiteY32" fmla="*/ 2632080 h 2909539"/>
              <a:gd name="connsiteX33" fmla="*/ 655994 w 2909538"/>
              <a:gd name="connsiteY33" fmla="*/ 2410418 h 2909539"/>
              <a:gd name="connsiteX34" fmla="*/ 516464 w 2909538"/>
              <a:gd name="connsiteY34" fmla="*/ 2267515 h 2909539"/>
              <a:gd name="connsiteX35" fmla="*/ 505383 w 2909538"/>
              <a:gd name="connsiteY35" fmla="*/ 2251524 h 2909539"/>
              <a:gd name="connsiteX36" fmla="*/ 277459 w 2909538"/>
              <a:gd name="connsiteY36" fmla="*/ 2325148 h 2909539"/>
              <a:gd name="connsiteX37" fmla="*/ 112345 w 2909538"/>
              <a:gd name="connsiteY37" fmla="*/ 2039164 h 2909539"/>
              <a:gd name="connsiteX38" fmla="*/ 299278 w 2909538"/>
              <a:gd name="connsiteY38" fmla="*/ 1870265 h 2909539"/>
              <a:gd name="connsiteX39" fmla="*/ 280915 w 2909538"/>
              <a:gd name="connsiteY39" fmla="*/ 1812471 h 2909539"/>
              <a:gd name="connsiteX40" fmla="*/ 253098 w 2909538"/>
              <a:gd name="connsiteY40" fmla="*/ 1674136 h 2909539"/>
              <a:gd name="connsiteX41" fmla="*/ 0 w 2909538"/>
              <a:gd name="connsiteY41" fmla="*/ 1619885 h 2909539"/>
              <a:gd name="connsiteX42" fmla="*/ 0 w 2909538"/>
              <a:gd name="connsiteY42" fmla="*/ 1289657 h 2909539"/>
              <a:gd name="connsiteX43" fmla="*/ 268239 w 2909538"/>
              <a:gd name="connsiteY43" fmla="*/ 1232157 h 2909539"/>
              <a:gd name="connsiteX44" fmla="*/ 280915 w 2909538"/>
              <a:gd name="connsiteY44" fmla="*/ 1175620 h 2909539"/>
              <a:gd name="connsiteX45" fmla="*/ 321371 w 2909538"/>
              <a:gd name="connsiteY45" fmla="*/ 1059236 h 2909539"/>
              <a:gd name="connsiteX46" fmla="*/ 112345 w 2909538"/>
              <a:gd name="connsiteY46" fmla="*/ 870380 h 2909539"/>
              <a:gd name="connsiteX47" fmla="*/ 277459 w 2909538"/>
              <a:gd name="connsiteY47" fmla="*/ 584393 h 2909539"/>
              <a:gd name="connsiteX48" fmla="*/ 559365 w 2909538"/>
              <a:gd name="connsiteY48" fmla="*/ 675453 h 2909539"/>
              <a:gd name="connsiteX49" fmla="*/ 621115 w 2909538"/>
              <a:gd name="connsiteY49" fmla="*/ 608823 h 2909539"/>
              <a:gd name="connsiteX50" fmla="*/ 676684 w 2909538"/>
              <a:gd name="connsiteY50" fmla="*/ 563177 h 2909539"/>
              <a:gd name="connsiteX51" fmla="*/ 584391 w 2909538"/>
              <a:gd name="connsiteY51" fmla="*/ 277461 h 2909539"/>
              <a:gd name="connsiteX52" fmla="*/ 870378 w 2909538"/>
              <a:gd name="connsiteY52" fmla="*/ 112347 h 2909539"/>
              <a:gd name="connsiteX53" fmla="*/ 1076159 w 2909538"/>
              <a:gd name="connsiteY53" fmla="*/ 340104 h 2909539"/>
              <a:gd name="connsiteX54" fmla="*/ 1209707 w 2909538"/>
              <a:gd name="connsiteY54" fmla="*/ 302774 h 2909539"/>
              <a:gd name="connsiteX55" fmla="*/ 1225263 w 2909538"/>
              <a:gd name="connsiteY55" fmla="*/ 300402 h 2909539"/>
              <a:gd name="connsiteX56" fmla="*/ 1289653 w 2909538"/>
              <a:gd name="connsiteY56" fmla="*/ 0 h 2909539"/>
              <a:gd name="connsiteX57" fmla="*/ 1454770 w 2909538"/>
              <a:gd name="connsiteY57" fmla="*/ 0 h 2909539"/>
              <a:gd name="connsiteX58" fmla="*/ 1454770 w 2909538"/>
              <a:gd name="connsiteY58" fmla="*/ 1 h 2909539"/>
              <a:gd name="connsiteX59" fmla="*/ 1619884 w 2909538"/>
              <a:gd name="connsiteY59" fmla="*/ 1 h 2909539"/>
              <a:gd name="connsiteX60" fmla="*/ 1684274 w 2909538"/>
              <a:gd name="connsiteY60" fmla="*/ 300403 h 2909539"/>
              <a:gd name="connsiteX61" fmla="*/ 1699832 w 2909538"/>
              <a:gd name="connsiteY61" fmla="*/ 302775 h 2909539"/>
              <a:gd name="connsiteX62" fmla="*/ 1831714 w 2909538"/>
              <a:gd name="connsiteY62" fmla="*/ 341947 h 2909539"/>
              <a:gd name="connsiteX63" fmla="*/ 2039161 w 2909538"/>
              <a:gd name="connsiteY63" fmla="*/ 112348 h 2909539"/>
              <a:gd name="connsiteX64" fmla="*/ 2325148 w 2909538"/>
              <a:gd name="connsiteY64" fmla="*/ 277462 h 2909539"/>
              <a:gd name="connsiteX65" fmla="*/ 2233241 w 2909538"/>
              <a:gd name="connsiteY65" fmla="*/ 561983 h 2909539"/>
              <a:gd name="connsiteX66" fmla="*/ 2250533 w 2909538"/>
              <a:gd name="connsiteY66" fmla="*/ 574592 h 2909539"/>
              <a:gd name="connsiteX67" fmla="*/ 2342489 w 2909538"/>
              <a:gd name="connsiteY67" fmla="*/ 663051 h 2909539"/>
              <a:gd name="connsiteX68" fmla="*/ 2352353 w 2909538"/>
              <a:gd name="connsiteY68" fmla="*/ 674751 h 2909539"/>
              <a:gd name="connsiteX69" fmla="*/ 2632080 w 2909538"/>
              <a:gd name="connsiteY69" fmla="*/ 584394 h 2909539"/>
              <a:gd name="connsiteX70" fmla="*/ 2797195 w 2909538"/>
              <a:gd name="connsiteY70" fmla="*/ 870381 h 2909539"/>
              <a:gd name="connsiteX71" fmla="*/ 2588788 w 2909538"/>
              <a:gd name="connsiteY71" fmla="*/ 1058678 h 2909539"/>
              <a:gd name="connsiteX72" fmla="*/ 2605651 w 2909538"/>
              <a:gd name="connsiteY72" fmla="*/ 1100521 h 2909539"/>
              <a:gd name="connsiteX73" fmla="*/ 2638782 w 2909538"/>
              <a:gd name="connsiteY73" fmla="*/ 1231618 h 290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909538" h="2909539">
                <a:moveTo>
                  <a:pt x="1996587" y="1454772"/>
                </a:moveTo>
                <a:cubicBezTo>
                  <a:pt x="1996587" y="1155534"/>
                  <a:pt x="1754006" y="912955"/>
                  <a:pt x="1454770" y="912955"/>
                </a:cubicBezTo>
                <a:lnTo>
                  <a:pt x="1454770" y="912954"/>
                </a:lnTo>
                <a:cubicBezTo>
                  <a:pt x="1155533" y="912954"/>
                  <a:pt x="912952" y="1155533"/>
                  <a:pt x="912952" y="1454771"/>
                </a:cubicBezTo>
                <a:cubicBezTo>
                  <a:pt x="912952" y="1754008"/>
                  <a:pt x="1155533" y="1996587"/>
                  <a:pt x="1454770" y="1996587"/>
                </a:cubicBezTo>
                <a:lnTo>
                  <a:pt x="1454770" y="1996588"/>
                </a:lnTo>
                <a:cubicBezTo>
                  <a:pt x="1754006" y="1996588"/>
                  <a:pt x="1996587" y="1754009"/>
                  <a:pt x="1996587" y="1454772"/>
                </a:cubicBezTo>
                <a:close/>
                <a:moveTo>
                  <a:pt x="2909538" y="1289658"/>
                </a:moveTo>
                <a:lnTo>
                  <a:pt x="2909538" y="1619886"/>
                </a:lnTo>
                <a:lnTo>
                  <a:pt x="2655937" y="1674245"/>
                </a:lnTo>
                <a:lnTo>
                  <a:pt x="2646038" y="1739107"/>
                </a:lnTo>
                <a:cubicBezTo>
                  <a:pt x="2638952" y="1773738"/>
                  <a:pt x="2630393" y="1807833"/>
                  <a:pt x="2620429" y="1841324"/>
                </a:cubicBezTo>
                <a:lnTo>
                  <a:pt x="2610396" y="1870388"/>
                </a:lnTo>
                <a:lnTo>
                  <a:pt x="2797195" y="2039165"/>
                </a:lnTo>
                <a:lnTo>
                  <a:pt x="2632080" y="2325149"/>
                </a:lnTo>
                <a:lnTo>
                  <a:pt x="2402524" y="2250996"/>
                </a:lnTo>
                <a:lnTo>
                  <a:pt x="2374224" y="2289810"/>
                </a:lnTo>
                <a:cubicBezTo>
                  <a:pt x="2346354" y="2321985"/>
                  <a:pt x="2316824" y="2352680"/>
                  <a:pt x="2285766" y="2381766"/>
                </a:cubicBezTo>
                <a:lnTo>
                  <a:pt x="2253166" y="2409244"/>
                </a:lnTo>
                <a:lnTo>
                  <a:pt x="2325148" y="2632081"/>
                </a:lnTo>
                <a:lnTo>
                  <a:pt x="2039161" y="2797195"/>
                </a:lnTo>
                <a:lnTo>
                  <a:pt x="1887358" y="2629184"/>
                </a:lnTo>
                <a:lnTo>
                  <a:pt x="1848293" y="2644931"/>
                </a:lnTo>
                <a:lnTo>
                  <a:pt x="1666770" y="2690801"/>
                </a:lnTo>
                <a:lnTo>
                  <a:pt x="1619884" y="2909539"/>
                </a:lnTo>
                <a:lnTo>
                  <a:pt x="1454770" y="2909539"/>
                </a:lnTo>
                <a:lnTo>
                  <a:pt x="1454770" y="2909538"/>
                </a:lnTo>
                <a:lnTo>
                  <a:pt x="1289653" y="2909538"/>
                </a:lnTo>
                <a:lnTo>
                  <a:pt x="1242670" y="2690345"/>
                </a:lnTo>
                <a:lnTo>
                  <a:pt x="1209707" y="2685314"/>
                </a:lnTo>
                <a:lnTo>
                  <a:pt x="1021870" y="2629527"/>
                </a:lnTo>
                <a:lnTo>
                  <a:pt x="870379" y="2797194"/>
                </a:lnTo>
                <a:lnTo>
                  <a:pt x="584391" y="2632080"/>
                </a:lnTo>
                <a:lnTo>
                  <a:pt x="655994" y="2410418"/>
                </a:lnTo>
                <a:lnTo>
                  <a:pt x="516464" y="2267515"/>
                </a:lnTo>
                <a:lnTo>
                  <a:pt x="505383" y="2251524"/>
                </a:lnTo>
                <a:lnTo>
                  <a:pt x="277459" y="2325148"/>
                </a:lnTo>
                <a:lnTo>
                  <a:pt x="112345" y="2039164"/>
                </a:lnTo>
                <a:lnTo>
                  <a:pt x="299278" y="1870265"/>
                </a:lnTo>
                <a:lnTo>
                  <a:pt x="280915" y="1812471"/>
                </a:lnTo>
                <a:lnTo>
                  <a:pt x="253098" y="1674136"/>
                </a:lnTo>
                <a:lnTo>
                  <a:pt x="0" y="1619885"/>
                </a:lnTo>
                <a:lnTo>
                  <a:pt x="0" y="1289657"/>
                </a:lnTo>
                <a:lnTo>
                  <a:pt x="268239" y="1232157"/>
                </a:lnTo>
                <a:lnTo>
                  <a:pt x="280915" y="1175620"/>
                </a:lnTo>
                <a:lnTo>
                  <a:pt x="321371" y="1059236"/>
                </a:lnTo>
                <a:lnTo>
                  <a:pt x="112345" y="870380"/>
                </a:lnTo>
                <a:lnTo>
                  <a:pt x="277459" y="584393"/>
                </a:lnTo>
                <a:lnTo>
                  <a:pt x="559365" y="675453"/>
                </a:lnTo>
                <a:lnTo>
                  <a:pt x="621115" y="608823"/>
                </a:lnTo>
                <a:lnTo>
                  <a:pt x="676684" y="563177"/>
                </a:lnTo>
                <a:lnTo>
                  <a:pt x="584391" y="277461"/>
                </a:lnTo>
                <a:lnTo>
                  <a:pt x="870378" y="112347"/>
                </a:lnTo>
                <a:lnTo>
                  <a:pt x="1076159" y="340104"/>
                </a:lnTo>
                <a:lnTo>
                  <a:pt x="1209707" y="302774"/>
                </a:lnTo>
                <a:lnTo>
                  <a:pt x="1225263" y="300402"/>
                </a:lnTo>
                <a:lnTo>
                  <a:pt x="1289653" y="0"/>
                </a:lnTo>
                <a:lnTo>
                  <a:pt x="1454770" y="0"/>
                </a:lnTo>
                <a:lnTo>
                  <a:pt x="1454770" y="1"/>
                </a:lnTo>
                <a:lnTo>
                  <a:pt x="1619884" y="1"/>
                </a:lnTo>
                <a:lnTo>
                  <a:pt x="1684274" y="300403"/>
                </a:lnTo>
                <a:lnTo>
                  <a:pt x="1699832" y="302775"/>
                </a:lnTo>
                <a:lnTo>
                  <a:pt x="1831714" y="341947"/>
                </a:lnTo>
                <a:lnTo>
                  <a:pt x="2039161" y="112348"/>
                </a:lnTo>
                <a:lnTo>
                  <a:pt x="2325148" y="277462"/>
                </a:lnTo>
                <a:lnTo>
                  <a:pt x="2233241" y="561983"/>
                </a:lnTo>
                <a:lnTo>
                  <a:pt x="2250533" y="574592"/>
                </a:lnTo>
                <a:cubicBezTo>
                  <a:pt x="2282708" y="602462"/>
                  <a:pt x="2313404" y="631991"/>
                  <a:pt x="2342489" y="663051"/>
                </a:cubicBezTo>
                <a:lnTo>
                  <a:pt x="2352353" y="674751"/>
                </a:lnTo>
                <a:lnTo>
                  <a:pt x="2632080" y="584394"/>
                </a:lnTo>
                <a:lnTo>
                  <a:pt x="2797195" y="870381"/>
                </a:lnTo>
                <a:lnTo>
                  <a:pt x="2588788" y="1058678"/>
                </a:lnTo>
                <a:lnTo>
                  <a:pt x="2605651" y="1100521"/>
                </a:lnTo>
                <a:lnTo>
                  <a:pt x="2638782" y="12316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69819" y="3093497"/>
            <a:ext cx="1460115" cy="146011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16200000">
            <a:off x="5322348" y="4277142"/>
            <a:ext cx="1889363" cy="1889364"/>
          </a:xfrm>
          <a:custGeom>
            <a:avLst/>
            <a:gdLst>
              <a:gd name="connsiteX0" fmla="*/ 1996587 w 2909538"/>
              <a:gd name="connsiteY0" fmla="*/ 1454772 h 2909539"/>
              <a:gd name="connsiteX1" fmla="*/ 1454770 w 2909538"/>
              <a:gd name="connsiteY1" fmla="*/ 912955 h 2909539"/>
              <a:gd name="connsiteX2" fmla="*/ 1454770 w 2909538"/>
              <a:gd name="connsiteY2" fmla="*/ 912954 h 2909539"/>
              <a:gd name="connsiteX3" fmla="*/ 912952 w 2909538"/>
              <a:gd name="connsiteY3" fmla="*/ 1454771 h 2909539"/>
              <a:gd name="connsiteX4" fmla="*/ 1454770 w 2909538"/>
              <a:gd name="connsiteY4" fmla="*/ 1996587 h 2909539"/>
              <a:gd name="connsiteX5" fmla="*/ 1454770 w 2909538"/>
              <a:gd name="connsiteY5" fmla="*/ 1996588 h 2909539"/>
              <a:gd name="connsiteX6" fmla="*/ 1996587 w 2909538"/>
              <a:gd name="connsiteY6" fmla="*/ 1454772 h 2909539"/>
              <a:gd name="connsiteX7" fmla="*/ 2909538 w 2909538"/>
              <a:gd name="connsiteY7" fmla="*/ 1289658 h 2909539"/>
              <a:gd name="connsiteX8" fmla="*/ 2909538 w 2909538"/>
              <a:gd name="connsiteY8" fmla="*/ 1619886 h 2909539"/>
              <a:gd name="connsiteX9" fmla="*/ 2655937 w 2909538"/>
              <a:gd name="connsiteY9" fmla="*/ 1674245 h 2909539"/>
              <a:gd name="connsiteX10" fmla="*/ 2646038 w 2909538"/>
              <a:gd name="connsiteY10" fmla="*/ 1739107 h 2909539"/>
              <a:gd name="connsiteX11" fmla="*/ 2620429 w 2909538"/>
              <a:gd name="connsiteY11" fmla="*/ 1841324 h 2909539"/>
              <a:gd name="connsiteX12" fmla="*/ 2610396 w 2909538"/>
              <a:gd name="connsiteY12" fmla="*/ 1870388 h 2909539"/>
              <a:gd name="connsiteX13" fmla="*/ 2797195 w 2909538"/>
              <a:gd name="connsiteY13" fmla="*/ 2039165 h 2909539"/>
              <a:gd name="connsiteX14" fmla="*/ 2632080 w 2909538"/>
              <a:gd name="connsiteY14" fmla="*/ 2325149 h 2909539"/>
              <a:gd name="connsiteX15" fmla="*/ 2402524 w 2909538"/>
              <a:gd name="connsiteY15" fmla="*/ 2250996 h 2909539"/>
              <a:gd name="connsiteX16" fmla="*/ 2374224 w 2909538"/>
              <a:gd name="connsiteY16" fmla="*/ 2289810 h 2909539"/>
              <a:gd name="connsiteX17" fmla="*/ 2285766 w 2909538"/>
              <a:gd name="connsiteY17" fmla="*/ 2381766 h 2909539"/>
              <a:gd name="connsiteX18" fmla="*/ 2253166 w 2909538"/>
              <a:gd name="connsiteY18" fmla="*/ 2409244 h 2909539"/>
              <a:gd name="connsiteX19" fmla="*/ 2325148 w 2909538"/>
              <a:gd name="connsiteY19" fmla="*/ 2632081 h 2909539"/>
              <a:gd name="connsiteX20" fmla="*/ 2039161 w 2909538"/>
              <a:gd name="connsiteY20" fmla="*/ 2797195 h 2909539"/>
              <a:gd name="connsiteX21" fmla="*/ 1887358 w 2909538"/>
              <a:gd name="connsiteY21" fmla="*/ 2629184 h 2909539"/>
              <a:gd name="connsiteX22" fmla="*/ 1848293 w 2909538"/>
              <a:gd name="connsiteY22" fmla="*/ 2644931 h 2909539"/>
              <a:gd name="connsiteX23" fmla="*/ 1666770 w 2909538"/>
              <a:gd name="connsiteY23" fmla="*/ 2690801 h 2909539"/>
              <a:gd name="connsiteX24" fmla="*/ 1619884 w 2909538"/>
              <a:gd name="connsiteY24" fmla="*/ 2909539 h 2909539"/>
              <a:gd name="connsiteX25" fmla="*/ 1454770 w 2909538"/>
              <a:gd name="connsiteY25" fmla="*/ 2909539 h 2909539"/>
              <a:gd name="connsiteX26" fmla="*/ 1454770 w 2909538"/>
              <a:gd name="connsiteY26" fmla="*/ 2909538 h 2909539"/>
              <a:gd name="connsiteX27" fmla="*/ 1289653 w 2909538"/>
              <a:gd name="connsiteY27" fmla="*/ 2909538 h 2909539"/>
              <a:gd name="connsiteX28" fmla="*/ 1242670 w 2909538"/>
              <a:gd name="connsiteY28" fmla="*/ 2690345 h 2909539"/>
              <a:gd name="connsiteX29" fmla="*/ 1209707 w 2909538"/>
              <a:gd name="connsiteY29" fmla="*/ 2685314 h 2909539"/>
              <a:gd name="connsiteX30" fmla="*/ 1021870 w 2909538"/>
              <a:gd name="connsiteY30" fmla="*/ 2629527 h 2909539"/>
              <a:gd name="connsiteX31" fmla="*/ 870379 w 2909538"/>
              <a:gd name="connsiteY31" fmla="*/ 2797194 h 2909539"/>
              <a:gd name="connsiteX32" fmla="*/ 584391 w 2909538"/>
              <a:gd name="connsiteY32" fmla="*/ 2632080 h 2909539"/>
              <a:gd name="connsiteX33" fmla="*/ 655994 w 2909538"/>
              <a:gd name="connsiteY33" fmla="*/ 2410418 h 2909539"/>
              <a:gd name="connsiteX34" fmla="*/ 516464 w 2909538"/>
              <a:gd name="connsiteY34" fmla="*/ 2267515 h 2909539"/>
              <a:gd name="connsiteX35" fmla="*/ 505383 w 2909538"/>
              <a:gd name="connsiteY35" fmla="*/ 2251524 h 2909539"/>
              <a:gd name="connsiteX36" fmla="*/ 277459 w 2909538"/>
              <a:gd name="connsiteY36" fmla="*/ 2325148 h 2909539"/>
              <a:gd name="connsiteX37" fmla="*/ 112345 w 2909538"/>
              <a:gd name="connsiteY37" fmla="*/ 2039164 h 2909539"/>
              <a:gd name="connsiteX38" fmla="*/ 299278 w 2909538"/>
              <a:gd name="connsiteY38" fmla="*/ 1870265 h 2909539"/>
              <a:gd name="connsiteX39" fmla="*/ 280915 w 2909538"/>
              <a:gd name="connsiteY39" fmla="*/ 1812471 h 2909539"/>
              <a:gd name="connsiteX40" fmla="*/ 253098 w 2909538"/>
              <a:gd name="connsiteY40" fmla="*/ 1674136 h 2909539"/>
              <a:gd name="connsiteX41" fmla="*/ 0 w 2909538"/>
              <a:gd name="connsiteY41" fmla="*/ 1619885 h 2909539"/>
              <a:gd name="connsiteX42" fmla="*/ 0 w 2909538"/>
              <a:gd name="connsiteY42" fmla="*/ 1289657 h 2909539"/>
              <a:gd name="connsiteX43" fmla="*/ 268239 w 2909538"/>
              <a:gd name="connsiteY43" fmla="*/ 1232157 h 2909539"/>
              <a:gd name="connsiteX44" fmla="*/ 280915 w 2909538"/>
              <a:gd name="connsiteY44" fmla="*/ 1175620 h 2909539"/>
              <a:gd name="connsiteX45" fmla="*/ 321371 w 2909538"/>
              <a:gd name="connsiteY45" fmla="*/ 1059236 h 2909539"/>
              <a:gd name="connsiteX46" fmla="*/ 112345 w 2909538"/>
              <a:gd name="connsiteY46" fmla="*/ 870380 h 2909539"/>
              <a:gd name="connsiteX47" fmla="*/ 277459 w 2909538"/>
              <a:gd name="connsiteY47" fmla="*/ 584393 h 2909539"/>
              <a:gd name="connsiteX48" fmla="*/ 559365 w 2909538"/>
              <a:gd name="connsiteY48" fmla="*/ 675453 h 2909539"/>
              <a:gd name="connsiteX49" fmla="*/ 621115 w 2909538"/>
              <a:gd name="connsiteY49" fmla="*/ 608823 h 2909539"/>
              <a:gd name="connsiteX50" fmla="*/ 676684 w 2909538"/>
              <a:gd name="connsiteY50" fmla="*/ 563177 h 2909539"/>
              <a:gd name="connsiteX51" fmla="*/ 584391 w 2909538"/>
              <a:gd name="connsiteY51" fmla="*/ 277461 h 2909539"/>
              <a:gd name="connsiteX52" fmla="*/ 870378 w 2909538"/>
              <a:gd name="connsiteY52" fmla="*/ 112347 h 2909539"/>
              <a:gd name="connsiteX53" fmla="*/ 1076159 w 2909538"/>
              <a:gd name="connsiteY53" fmla="*/ 340104 h 2909539"/>
              <a:gd name="connsiteX54" fmla="*/ 1209707 w 2909538"/>
              <a:gd name="connsiteY54" fmla="*/ 302774 h 2909539"/>
              <a:gd name="connsiteX55" fmla="*/ 1225263 w 2909538"/>
              <a:gd name="connsiteY55" fmla="*/ 300402 h 2909539"/>
              <a:gd name="connsiteX56" fmla="*/ 1289653 w 2909538"/>
              <a:gd name="connsiteY56" fmla="*/ 0 h 2909539"/>
              <a:gd name="connsiteX57" fmla="*/ 1454770 w 2909538"/>
              <a:gd name="connsiteY57" fmla="*/ 0 h 2909539"/>
              <a:gd name="connsiteX58" fmla="*/ 1454770 w 2909538"/>
              <a:gd name="connsiteY58" fmla="*/ 1 h 2909539"/>
              <a:gd name="connsiteX59" fmla="*/ 1619884 w 2909538"/>
              <a:gd name="connsiteY59" fmla="*/ 1 h 2909539"/>
              <a:gd name="connsiteX60" fmla="*/ 1684274 w 2909538"/>
              <a:gd name="connsiteY60" fmla="*/ 300403 h 2909539"/>
              <a:gd name="connsiteX61" fmla="*/ 1699832 w 2909538"/>
              <a:gd name="connsiteY61" fmla="*/ 302775 h 2909539"/>
              <a:gd name="connsiteX62" fmla="*/ 1831714 w 2909538"/>
              <a:gd name="connsiteY62" fmla="*/ 341947 h 2909539"/>
              <a:gd name="connsiteX63" fmla="*/ 2039161 w 2909538"/>
              <a:gd name="connsiteY63" fmla="*/ 112348 h 2909539"/>
              <a:gd name="connsiteX64" fmla="*/ 2325148 w 2909538"/>
              <a:gd name="connsiteY64" fmla="*/ 277462 h 2909539"/>
              <a:gd name="connsiteX65" fmla="*/ 2233241 w 2909538"/>
              <a:gd name="connsiteY65" fmla="*/ 561983 h 2909539"/>
              <a:gd name="connsiteX66" fmla="*/ 2250533 w 2909538"/>
              <a:gd name="connsiteY66" fmla="*/ 574592 h 2909539"/>
              <a:gd name="connsiteX67" fmla="*/ 2342489 w 2909538"/>
              <a:gd name="connsiteY67" fmla="*/ 663051 h 2909539"/>
              <a:gd name="connsiteX68" fmla="*/ 2352353 w 2909538"/>
              <a:gd name="connsiteY68" fmla="*/ 674751 h 2909539"/>
              <a:gd name="connsiteX69" fmla="*/ 2632080 w 2909538"/>
              <a:gd name="connsiteY69" fmla="*/ 584394 h 2909539"/>
              <a:gd name="connsiteX70" fmla="*/ 2797195 w 2909538"/>
              <a:gd name="connsiteY70" fmla="*/ 870381 h 2909539"/>
              <a:gd name="connsiteX71" fmla="*/ 2588788 w 2909538"/>
              <a:gd name="connsiteY71" fmla="*/ 1058678 h 2909539"/>
              <a:gd name="connsiteX72" fmla="*/ 2605651 w 2909538"/>
              <a:gd name="connsiteY72" fmla="*/ 1100521 h 2909539"/>
              <a:gd name="connsiteX73" fmla="*/ 2638782 w 2909538"/>
              <a:gd name="connsiteY73" fmla="*/ 1231618 h 290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909538" h="2909539">
                <a:moveTo>
                  <a:pt x="1996587" y="1454772"/>
                </a:moveTo>
                <a:cubicBezTo>
                  <a:pt x="1996587" y="1155534"/>
                  <a:pt x="1754006" y="912955"/>
                  <a:pt x="1454770" y="912955"/>
                </a:cubicBezTo>
                <a:lnTo>
                  <a:pt x="1454770" y="912954"/>
                </a:lnTo>
                <a:cubicBezTo>
                  <a:pt x="1155533" y="912954"/>
                  <a:pt x="912952" y="1155533"/>
                  <a:pt x="912952" y="1454771"/>
                </a:cubicBezTo>
                <a:cubicBezTo>
                  <a:pt x="912952" y="1754008"/>
                  <a:pt x="1155533" y="1996587"/>
                  <a:pt x="1454770" y="1996587"/>
                </a:cubicBezTo>
                <a:lnTo>
                  <a:pt x="1454770" y="1996588"/>
                </a:lnTo>
                <a:cubicBezTo>
                  <a:pt x="1754006" y="1996588"/>
                  <a:pt x="1996587" y="1754009"/>
                  <a:pt x="1996587" y="1454772"/>
                </a:cubicBezTo>
                <a:close/>
                <a:moveTo>
                  <a:pt x="2909538" y="1289658"/>
                </a:moveTo>
                <a:lnTo>
                  <a:pt x="2909538" y="1619886"/>
                </a:lnTo>
                <a:lnTo>
                  <a:pt x="2655937" y="1674245"/>
                </a:lnTo>
                <a:lnTo>
                  <a:pt x="2646038" y="1739107"/>
                </a:lnTo>
                <a:cubicBezTo>
                  <a:pt x="2638952" y="1773738"/>
                  <a:pt x="2630393" y="1807833"/>
                  <a:pt x="2620429" y="1841324"/>
                </a:cubicBezTo>
                <a:lnTo>
                  <a:pt x="2610396" y="1870388"/>
                </a:lnTo>
                <a:lnTo>
                  <a:pt x="2797195" y="2039165"/>
                </a:lnTo>
                <a:lnTo>
                  <a:pt x="2632080" y="2325149"/>
                </a:lnTo>
                <a:lnTo>
                  <a:pt x="2402524" y="2250996"/>
                </a:lnTo>
                <a:lnTo>
                  <a:pt x="2374224" y="2289810"/>
                </a:lnTo>
                <a:cubicBezTo>
                  <a:pt x="2346354" y="2321985"/>
                  <a:pt x="2316824" y="2352680"/>
                  <a:pt x="2285766" y="2381766"/>
                </a:cubicBezTo>
                <a:lnTo>
                  <a:pt x="2253166" y="2409244"/>
                </a:lnTo>
                <a:lnTo>
                  <a:pt x="2325148" y="2632081"/>
                </a:lnTo>
                <a:lnTo>
                  <a:pt x="2039161" y="2797195"/>
                </a:lnTo>
                <a:lnTo>
                  <a:pt x="1887358" y="2629184"/>
                </a:lnTo>
                <a:lnTo>
                  <a:pt x="1848293" y="2644931"/>
                </a:lnTo>
                <a:lnTo>
                  <a:pt x="1666770" y="2690801"/>
                </a:lnTo>
                <a:lnTo>
                  <a:pt x="1619884" y="2909539"/>
                </a:lnTo>
                <a:lnTo>
                  <a:pt x="1454770" y="2909539"/>
                </a:lnTo>
                <a:lnTo>
                  <a:pt x="1454770" y="2909538"/>
                </a:lnTo>
                <a:lnTo>
                  <a:pt x="1289653" y="2909538"/>
                </a:lnTo>
                <a:lnTo>
                  <a:pt x="1242670" y="2690345"/>
                </a:lnTo>
                <a:lnTo>
                  <a:pt x="1209707" y="2685314"/>
                </a:lnTo>
                <a:lnTo>
                  <a:pt x="1021870" y="2629527"/>
                </a:lnTo>
                <a:lnTo>
                  <a:pt x="870379" y="2797194"/>
                </a:lnTo>
                <a:lnTo>
                  <a:pt x="584391" y="2632080"/>
                </a:lnTo>
                <a:lnTo>
                  <a:pt x="655994" y="2410418"/>
                </a:lnTo>
                <a:lnTo>
                  <a:pt x="516464" y="2267515"/>
                </a:lnTo>
                <a:lnTo>
                  <a:pt x="505383" y="2251524"/>
                </a:lnTo>
                <a:lnTo>
                  <a:pt x="277459" y="2325148"/>
                </a:lnTo>
                <a:lnTo>
                  <a:pt x="112345" y="2039164"/>
                </a:lnTo>
                <a:lnTo>
                  <a:pt x="299278" y="1870265"/>
                </a:lnTo>
                <a:lnTo>
                  <a:pt x="280915" y="1812471"/>
                </a:lnTo>
                <a:lnTo>
                  <a:pt x="253098" y="1674136"/>
                </a:lnTo>
                <a:lnTo>
                  <a:pt x="0" y="1619885"/>
                </a:lnTo>
                <a:lnTo>
                  <a:pt x="0" y="1289657"/>
                </a:lnTo>
                <a:lnTo>
                  <a:pt x="268239" y="1232157"/>
                </a:lnTo>
                <a:lnTo>
                  <a:pt x="280915" y="1175620"/>
                </a:lnTo>
                <a:lnTo>
                  <a:pt x="321371" y="1059236"/>
                </a:lnTo>
                <a:lnTo>
                  <a:pt x="112345" y="870380"/>
                </a:lnTo>
                <a:lnTo>
                  <a:pt x="277459" y="584393"/>
                </a:lnTo>
                <a:lnTo>
                  <a:pt x="559365" y="675453"/>
                </a:lnTo>
                <a:lnTo>
                  <a:pt x="621115" y="608823"/>
                </a:lnTo>
                <a:lnTo>
                  <a:pt x="676684" y="563177"/>
                </a:lnTo>
                <a:lnTo>
                  <a:pt x="584391" y="277461"/>
                </a:lnTo>
                <a:lnTo>
                  <a:pt x="870378" y="112347"/>
                </a:lnTo>
                <a:lnTo>
                  <a:pt x="1076159" y="340104"/>
                </a:lnTo>
                <a:lnTo>
                  <a:pt x="1209707" y="302774"/>
                </a:lnTo>
                <a:lnTo>
                  <a:pt x="1225263" y="300402"/>
                </a:lnTo>
                <a:lnTo>
                  <a:pt x="1289653" y="0"/>
                </a:lnTo>
                <a:lnTo>
                  <a:pt x="1454770" y="0"/>
                </a:lnTo>
                <a:lnTo>
                  <a:pt x="1454770" y="1"/>
                </a:lnTo>
                <a:lnTo>
                  <a:pt x="1619884" y="1"/>
                </a:lnTo>
                <a:lnTo>
                  <a:pt x="1684274" y="300403"/>
                </a:lnTo>
                <a:lnTo>
                  <a:pt x="1699832" y="302775"/>
                </a:lnTo>
                <a:lnTo>
                  <a:pt x="1831714" y="341947"/>
                </a:lnTo>
                <a:lnTo>
                  <a:pt x="2039161" y="112348"/>
                </a:lnTo>
                <a:lnTo>
                  <a:pt x="2325148" y="277462"/>
                </a:lnTo>
                <a:lnTo>
                  <a:pt x="2233241" y="561983"/>
                </a:lnTo>
                <a:lnTo>
                  <a:pt x="2250533" y="574592"/>
                </a:lnTo>
                <a:cubicBezTo>
                  <a:pt x="2282708" y="602462"/>
                  <a:pt x="2313404" y="631991"/>
                  <a:pt x="2342489" y="663051"/>
                </a:cubicBezTo>
                <a:lnTo>
                  <a:pt x="2352353" y="674751"/>
                </a:lnTo>
                <a:lnTo>
                  <a:pt x="2632080" y="584394"/>
                </a:lnTo>
                <a:lnTo>
                  <a:pt x="2797195" y="870381"/>
                </a:lnTo>
                <a:lnTo>
                  <a:pt x="2588788" y="1058678"/>
                </a:lnTo>
                <a:lnTo>
                  <a:pt x="2605651" y="1100521"/>
                </a:lnTo>
                <a:lnTo>
                  <a:pt x="2638782" y="12316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536972" y="4491767"/>
            <a:ext cx="1460115" cy="1460115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41578" y="3466666"/>
            <a:ext cx="716595" cy="713775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14882" y="2033991"/>
            <a:ext cx="656155" cy="631015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5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26" name="Freeform 134"/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70461" y="4964798"/>
            <a:ext cx="593136" cy="514051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28" name="Freeform 19"/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" name="Freeform 21"/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24360" y="3533993"/>
            <a:ext cx="545981" cy="540351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3" name="Freeform 136"/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48025" y="1981823"/>
            <a:ext cx="2486420" cy="769442"/>
            <a:chOff x="8548025" y="1459078"/>
            <a:chExt cx="2486420" cy="769442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48025" y="4595558"/>
            <a:ext cx="2486420" cy="769442"/>
            <a:chOff x="8548025" y="1459078"/>
            <a:chExt cx="2486420" cy="769442"/>
          </a:xfrm>
        </p:grpSpPr>
        <p:sp>
          <p:nvSpPr>
            <p:cNvPr id="39" name="矩形 38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80202" y="1981823"/>
            <a:ext cx="2486420" cy="769442"/>
            <a:chOff x="8548025" y="1459078"/>
            <a:chExt cx="2486420" cy="769442"/>
          </a:xfrm>
        </p:grpSpPr>
        <p:sp>
          <p:nvSpPr>
            <p:cNvPr id="42" name="矩形 41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47415" y="4670845"/>
            <a:ext cx="2486420" cy="769442"/>
            <a:chOff x="8548025" y="1459078"/>
            <a:chExt cx="2486420" cy="769442"/>
          </a:xfrm>
        </p:grpSpPr>
        <p:sp>
          <p:nvSpPr>
            <p:cNvPr id="45" name="矩形 44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67784" cy="556960"/>
            <a:chOff x="436853" y="344047"/>
            <a:chExt cx="56778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677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338136" y="1429600"/>
            <a:ext cx="3164514" cy="769442"/>
            <a:chOff x="8548025" y="1459078"/>
            <a:chExt cx="3164514" cy="769442"/>
          </a:xfrm>
        </p:grpSpPr>
        <p:sp>
          <p:nvSpPr>
            <p:cNvPr id="76" name="矩形 75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38136" y="2704162"/>
            <a:ext cx="3164514" cy="769442"/>
            <a:chOff x="8548025" y="1459078"/>
            <a:chExt cx="3164514" cy="769442"/>
          </a:xfrm>
        </p:grpSpPr>
        <p:sp>
          <p:nvSpPr>
            <p:cNvPr id="79" name="矩形 78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338136" y="3975878"/>
            <a:ext cx="3164514" cy="769442"/>
            <a:chOff x="8548025" y="1459078"/>
            <a:chExt cx="3164514" cy="769442"/>
          </a:xfrm>
        </p:grpSpPr>
        <p:sp>
          <p:nvSpPr>
            <p:cNvPr id="82" name="矩形 81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338136" y="5250440"/>
            <a:ext cx="3164514" cy="769442"/>
            <a:chOff x="8548025" y="1459078"/>
            <a:chExt cx="3164514" cy="769442"/>
          </a:xfrm>
        </p:grpSpPr>
        <p:sp>
          <p:nvSpPr>
            <p:cNvPr id="85" name="矩形 84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87" name="椭圆 86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278531" y="2786246"/>
            <a:ext cx="688368" cy="688368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7283270" y="5327658"/>
            <a:ext cx="688368" cy="688368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91" name="Rectangle 5"/>
          <p:cNvSpPr>
            <a:spLocks noChangeArrowheads="1"/>
          </p:cNvSpPr>
          <p:nvPr/>
        </p:nvSpPr>
        <p:spPr bwMode="auto">
          <a:xfrm>
            <a:off x="1385888" y="3725863"/>
            <a:ext cx="928687" cy="2168525"/>
          </a:xfrm>
          <a:prstGeom prst="rect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92" name="Rectangle 6"/>
          <p:cNvSpPr>
            <a:spLocks noChangeArrowheads="1"/>
          </p:cNvSpPr>
          <p:nvPr/>
        </p:nvSpPr>
        <p:spPr bwMode="auto">
          <a:xfrm>
            <a:off x="2525713" y="2892425"/>
            <a:ext cx="927100" cy="3001962"/>
          </a:xfrm>
          <a:prstGeom prst="rect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93" name="Rectangle 7"/>
          <p:cNvSpPr>
            <a:spLocks noChangeArrowheads="1"/>
          </p:cNvSpPr>
          <p:nvPr/>
        </p:nvSpPr>
        <p:spPr bwMode="auto">
          <a:xfrm>
            <a:off x="4802188" y="1573213"/>
            <a:ext cx="928687" cy="4321175"/>
          </a:xfrm>
          <a:prstGeom prst="rect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94" name="Rectangle 8"/>
          <p:cNvSpPr>
            <a:spLocks noChangeArrowheads="1"/>
          </p:cNvSpPr>
          <p:nvPr/>
        </p:nvSpPr>
        <p:spPr bwMode="auto">
          <a:xfrm>
            <a:off x="3663950" y="2195513"/>
            <a:ext cx="927100" cy="3698875"/>
          </a:xfrm>
          <a:prstGeom prst="rect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95" name="Oval 9"/>
          <p:cNvSpPr>
            <a:spLocks noChangeArrowheads="1"/>
          </p:cNvSpPr>
          <p:nvPr/>
        </p:nvSpPr>
        <p:spPr bwMode="auto">
          <a:xfrm>
            <a:off x="1547813" y="5549900"/>
            <a:ext cx="627062" cy="625475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725613" y="5727700"/>
            <a:ext cx="268287" cy="269875"/>
            <a:chOff x="1725613" y="5727700"/>
            <a:chExt cx="268287" cy="269875"/>
          </a:xfrm>
        </p:grpSpPr>
        <p:sp>
          <p:nvSpPr>
            <p:cNvPr id="97" name="Freeform 10"/>
            <p:cNvSpPr/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98" name="Freeform 11"/>
            <p:cNvSpPr/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99" name="Freeform 12"/>
            <p:cNvSpPr/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00" name="Freeform 13"/>
            <p:cNvSpPr/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01" name="Freeform 14"/>
            <p:cNvSpPr/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02" name="Freeform 15"/>
            <p:cNvSpPr/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03" name="Freeform 16"/>
            <p:cNvSpPr/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sp>
        <p:nvSpPr>
          <p:cNvPr id="104" name="Oval 17"/>
          <p:cNvSpPr>
            <a:spLocks noChangeArrowheads="1"/>
          </p:cNvSpPr>
          <p:nvPr/>
        </p:nvSpPr>
        <p:spPr bwMode="auto">
          <a:xfrm>
            <a:off x="2684463" y="5549900"/>
            <a:ext cx="625475" cy="625475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105" name="Freeform 18"/>
          <p:cNvSpPr/>
          <p:nvPr/>
        </p:nvSpPr>
        <p:spPr bwMode="auto">
          <a:xfrm>
            <a:off x="2881313" y="5770563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106" name="Oval 19"/>
          <p:cNvSpPr>
            <a:spLocks noChangeArrowheads="1"/>
          </p:cNvSpPr>
          <p:nvPr/>
        </p:nvSpPr>
        <p:spPr bwMode="auto">
          <a:xfrm>
            <a:off x="3819525" y="5549900"/>
            <a:ext cx="627062" cy="625475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107" name="Freeform 20"/>
          <p:cNvSpPr/>
          <p:nvPr/>
        </p:nvSpPr>
        <p:spPr bwMode="auto">
          <a:xfrm>
            <a:off x="4000500" y="5735638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108" name="Oval 21"/>
          <p:cNvSpPr>
            <a:spLocks noChangeArrowheads="1"/>
          </p:cNvSpPr>
          <p:nvPr/>
        </p:nvSpPr>
        <p:spPr bwMode="auto">
          <a:xfrm>
            <a:off x="4956175" y="5549900"/>
            <a:ext cx="625475" cy="625475"/>
          </a:xfrm>
          <a:prstGeom prst="ellipse">
            <a:avLst/>
          </a:pr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5153025" y="5711825"/>
            <a:ext cx="231775" cy="231775"/>
            <a:chOff x="5153025" y="5711825"/>
            <a:chExt cx="231775" cy="231775"/>
          </a:xfrm>
        </p:grpSpPr>
        <p:sp>
          <p:nvSpPr>
            <p:cNvPr id="110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1" name="Freeform 23"/>
            <p:cNvSpPr/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2" name="Freeform 24"/>
            <p:cNvSpPr/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3" name="Freeform 25"/>
            <p:cNvSpPr/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4" name="Freeform 26"/>
            <p:cNvSpPr/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428750" y="2633663"/>
            <a:ext cx="871538" cy="1031874"/>
            <a:chOff x="1428750" y="2633663"/>
            <a:chExt cx="871538" cy="1031874"/>
          </a:xfrm>
        </p:grpSpPr>
        <p:sp>
          <p:nvSpPr>
            <p:cNvPr id="116" name="Freeform 27"/>
            <p:cNvSpPr/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solidFill>
              <a:srgbClr val="DE0000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solidFill>
              <a:srgbClr val="DE0000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solidFill>
              <a:srgbClr val="DE0000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solidFill>
              <a:srgbClr val="DE0000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 rot="16200000">
            <a:off x="1161907" y="4489307"/>
            <a:ext cx="1356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 rot="16200000">
            <a:off x="2304478" y="4052995"/>
            <a:ext cx="1356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 rot="16200000">
            <a:off x="3477159" y="3439353"/>
            <a:ext cx="1356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123" name="矩形 122"/>
          <p:cNvSpPr/>
          <p:nvPr/>
        </p:nvSpPr>
        <p:spPr>
          <a:xfrm rot="16200000">
            <a:off x="4588427" y="2976541"/>
            <a:ext cx="1356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Agency FB" panose="020B0503020202020204" pitchFamily="34" charset="0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163229" y="4201081"/>
            <a:ext cx="897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03%</a:t>
            </a:r>
            <a:endParaRPr lang="zh-CN" altLang="en-US" sz="20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7174779" y="1702745"/>
            <a:ext cx="897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01%</a:t>
            </a:r>
            <a:endParaRPr lang="zh-CN" altLang="en-US" sz="20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202017" y="2940730"/>
            <a:ext cx="897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02%</a:t>
            </a:r>
            <a:endParaRPr lang="zh-CN" altLang="en-US" sz="20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7213734" y="5477928"/>
            <a:ext cx="897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04%</a:t>
            </a:r>
            <a:endParaRPr lang="zh-CN" altLang="en-US" sz="2000" b="1" dirty="0">
              <a:solidFill>
                <a:prstClr val="white"/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64279"/>
            <a:ext cx="6091910" cy="361009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5400000">
            <a:off x="6152380" y="-56683"/>
            <a:ext cx="2588821" cy="7052026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62968" y="2732328"/>
            <a:ext cx="14606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04</a:t>
            </a:r>
            <a:endParaRPr lang="zh-CN" altLang="en-US" sz="9600" dirty="0">
              <a:solidFill>
                <a:prstClr val="white"/>
              </a:solidFill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6403260" y="3592093"/>
            <a:ext cx="440072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22" name="矩形 21"/>
          <p:cNvSpPr/>
          <p:nvPr/>
        </p:nvSpPr>
        <p:spPr>
          <a:xfrm>
            <a:off x="6403261" y="2884207"/>
            <a:ext cx="4274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691146" y="3339029"/>
            <a:ext cx="4887760" cy="262538"/>
            <a:chOff x="5444484" y="3347558"/>
            <a:chExt cx="4887760" cy="262538"/>
          </a:xfrm>
        </p:grpSpPr>
        <p:sp>
          <p:nvSpPr>
            <p:cNvPr id="25" name="任意多边形 24"/>
            <p:cNvSpPr/>
            <p:nvPr/>
          </p:nvSpPr>
          <p:spPr>
            <a:xfrm flipV="1">
              <a:off x="5545778" y="3347558"/>
              <a:ext cx="4786466" cy="178129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4601981" y="3897443"/>
            <a:ext cx="3267856" cy="2975124"/>
          </a:xfrm>
          <a:custGeom>
            <a:avLst/>
            <a:gdLst>
              <a:gd name="connsiteX0" fmla="*/ 205385 w 3267856"/>
              <a:gd name="connsiteY0" fmla="*/ 0 h 2975124"/>
              <a:gd name="connsiteX1" fmla="*/ 3062471 w 3267856"/>
              <a:gd name="connsiteY1" fmla="*/ 0 h 2975124"/>
              <a:gd name="connsiteX2" fmla="*/ 3267856 w 3267856"/>
              <a:gd name="connsiteY2" fmla="*/ 205385 h 2975124"/>
              <a:gd name="connsiteX3" fmla="*/ 3267856 w 3267856"/>
              <a:gd name="connsiteY3" fmla="*/ 2975124 h 2975124"/>
              <a:gd name="connsiteX4" fmla="*/ 0 w 3267856"/>
              <a:gd name="connsiteY4" fmla="*/ 2975124 h 2975124"/>
              <a:gd name="connsiteX5" fmla="*/ 0 w 3267856"/>
              <a:gd name="connsiteY5" fmla="*/ 205385 h 2975124"/>
              <a:gd name="connsiteX6" fmla="*/ 205385 w 3267856"/>
              <a:gd name="connsiteY6" fmla="*/ 0 h 297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7856" h="2975124">
                <a:moveTo>
                  <a:pt x="205385" y="0"/>
                </a:moveTo>
                <a:lnTo>
                  <a:pt x="3062471" y="0"/>
                </a:lnTo>
                <a:cubicBezTo>
                  <a:pt x="3175902" y="0"/>
                  <a:pt x="3267856" y="91954"/>
                  <a:pt x="3267856" y="205385"/>
                </a:cubicBezTo>
                <a:lnTo>
                  <a:pt x="3267856" y="2975124"/>
                </a:lnTo>
                <a:lnTo>
                  <a:pt x="0" y="2975124"/>
                </a:lnTo>
                <a:lnTo>
                  <a:pt x="0" y="205385"/>
                </a:lnTo>
                <a:cubicBezTo>
                  <a:pt x="0" y="91954"/>
                  <a:pt x="91954" y="0"/>
                  <a:pt x="20538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54291"/>
          <a:stretch>
            <a:fillRect/>
          </a:stretch>
        </p:blipFill>
        <p:spPr>
          <a:xfrm>
            <a:off x="4876359" y="4132613"/>
            <a:ext cx="2707913" cy="274155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71668" y="1868820"/>
            <a:ext cx="3313083" cy="692094"/>
            <a:chOff x="2851028" y="1830603"/>
            <a:chExt cx="3313083" cy="692094"/>
          </a:xfrm>
        </p:grpSpPr>
        <p:sp>
          <p:nvSpPr>
            <p:cNvPr id="10" name="矩形 9"/>
            <p:cNvSpPr/>
            <p:nvPr/>
          </p:nvSpPr>
          <p:spPr>
            <a:xfrm>
              <a:off x="2851028" y="2091810"/>
              <a:ext cx="331308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71667" y="5236094"/>
            <a:ext cx="3313083" cy="692094"/>
            <a:chOff x="2851028" y="1830603"/>
            <a:chExt cx="3313083" cy="692094"/>
          </a:xfrm>
        </p:grpSpPr>
        <p:sp>
          <p:nvSpPr>
            <p:cNvPr id="17" name="矩形 16"/>
            <p:cNvSpPr/>
            <p:nvPr/>
          </p:nvSpPr>
          <p:spPr>
            <a:xfrm>
              <a:off x="2851028" y="2091810"/>
              <a:ext cx="331308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8599" y="1868820"/>
            <a:ext cx="3313083" cy="692094"/>
            <a:chOff x="2851028" y="1830603"/>
            <a:chExt cx="3313083" cy="692094"/>
          </a:xfrm>
        </p:grpSpPr>
        <p:sp>
          <p:nvSpPr>
            <p:cNvPr id="20" name="矩形 19"/>
            <p:cNvSpPr/>
            <p:nvPr/>
          </p:nvSpPr>
          <p:spPr>
            <a:xfrm>
              <a:off x="2851028" y="2091810"/>
              <a:ext cx="331308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958331" y="1830603"/>
              <a:ext cx="12057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8598" y="5236094"/>
            <a:ext cx="3313083" cy="692094"/>
            <a:chOff x="2851028" y="1830603"/>
            <a:chExt cx="3313083" cy="692094"/>
          </a:xfrm>
        </p:grpSpPr>
        <p:sp>
          <p:nvSpPr>
            <p:cNvPr id="23" name="矩形 22"/>
            <p:cNvSpPr/>
            <p:nvPr/>
          </p:nvSpPr>
          <p:spPr>
            <a:xfrm>
              <a:off x="2851028" y="2091810"/>
              <a:ext cx="331308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958331" y="1830603"/>
              <a:ext cx="12057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4539987" y="1481514"/>
            <a:ext cx="1801332" cy="3105476"/>
          </a:xfrm>
          <a:custGeom>
            <a:avLst/>
            <a:gdLst>
              <a:gd name="connsiteX0" fmla="*/ 900666 w 1801332"/>
              <a:gd name="connsiteY0" fmla="*/ 0 h 3105476"/>
              <a:gd name="connsiteX1" fmla="*/ 1801332 w 1801332"/>
              <a:gd name="connsiteY1" fmla="*/ 900666 h 3105476"/>
              <a:gd name="connsiteX2" fmla="*/ 1251246 w 1801332"/>
              <a:gd name="connsiteY2" fmla="*/ 1730553 h 3105476"/>
              <a:gd name="connsiteX3" fmla="*/ 1188459 w 1801332"/>
              <a:gd name="connsiteY3" fmla="*/ 1750043 h 3105476"/>
              <a:gd name="connsiteX4" fmla="*/ 1201246 w 1801332"/>
              <a:gd name="connsiteY4" fmla="*/ 3105476 h 3105476"/>
              <a:gd name="connsiteX5" fmla="*/ 947909 w 1801332"/>
              <a:gd name="connsiteY5" fmla="*/ 1796570 h 3105476"/>
              <a:gd name="connsiteX6" fmla="*/ 900666 w 1801332"/>
              <a:gd name="connsiteY6" fmla="*/ 1801332 h 3105476"/>
              <a:gd name="connsiteX7" fmla="*/ 0 w 1801332"/>
              <a:gd name="connsiteY7" fmla="*/ 900666 h 3105476"/>
              <a:gd name="connsiteX8" fmla="*/ 900666 w 1801332"/>
              <a:gd name="connsiteY8" fmla="*/ 0 h 3105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1332" h="3105476">
                <a:moveTo>
                  <a:pt x="900666" y="0"/>
                </a:moveTo>
                <a:cubicBezTo>
                  <a:pt x="1398090" y="0"/>
                  <a:pt x="1801332" y="403242"/>
                  <a:pt x="1801332" y="900666"/>
                </a:cubicBezTo>
                <a:cubicBezTo>
                  <a:pt x="1801332" y="1273734"/>
                  <a:pt x="1574509" y="1593825"/>
                  <a:pt x="1251246" y="1730553"/>
                </a:cubicBezTo>
                <a:lnTo>
                  <a:pt x="1188459" y="1750043"/>
                </a:lnTo>
                <a:lnTo>
                  <a:pt x="1201246" y="3105476"/>
                </a:lnTo>
                <a:lnTo>
                  <a:pt x="947909" y="1796570"/>
                </a:lnTo>
                <a:lnTo>
                  <a:pt x="900666" y="1801332"/>
                </a:lnTo>
                <a:cubicBezTo>
                  <a:pt x="403242" y="1801332"/>
                  <a:pt x="0" y="1398090"/>
                  <a:pt x="0" y="900666"/>
                </a:cubicBezTo>
                <a:cubicBezTo>
                  <a:pt x="0" y="403242"/>
                  <a:pt x="403242" y="0"/>
                  <a:pt x="900666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80683" y="1975821"/>
            <a:ext cx="1293848" cy="2307158"/>
          </a:xfrm>
          <a:custGeom>
            <a:avLst/>
            <a:gdLst>
              <a:gd name="connsiteX0" fmla="*/ 646924 w 1293848"/>
              <a:gd name="connsiteY0" fmla="*/ 0 h 2307158"/>
              <a:gd name="connsiteX1" fmla="*/ 1293848 w 1293848"/>
              <a:gd name="connsiteY1" fmla="*/ 646924 h 2307158"/>
              <a:gd name="connsiteX2" fmla="*/ 646924 w 1293848"/>
              <a:gd name="connsiteY2" fmla="*/ 1293848 h 2307158"/>
              <a:gd name="connsiteX3" fmla="*/ 616967 w 1293848"/>
              <a:gd name="connsiteY3" fmla="*/ 1290828 h 2307158"/>
              <a:gd name="connsiteX4" fmla="*/ 71689 w 1293848"/>
              <a:gd name="connsiteY4" fmla="*/ 2307158 h 2307158"/>
              <a:gd name="connsiteX5" fmla="*/ 411711 w 1293848"/>
              <a:gd name="connsiteY5" fmla="*/ 1248162 h 2307158"/>
              <a:gd name="connsiteX6" fmla="*/ 395112 w 1293848"/>
              <a:gd name="connsiteY6" fmla="*/ 1243010 h 2307158"/>
              <a:gd name="connsiteX7" fmla="*/ 0 w 1293848"/>
              <a:gd name="connsiteY7" fmla="*/ 646924 h 2307158"/>
              <a:gd name="connsiteX8" fmla="*/ 646924 w 1293848"/>
              <a:gd name="connsiteY8" fmla="*/ 0 h 230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3848" h="2307158">
                <a:moveTo>
                  <a:pt x="646924" y="0"/>
                </a:moveTo>
                <a:cubicBezTo>
                  <a:pt x="1004210" y="0"/>
                  <a:pt x="1293848" y="289638"/>
                  <a:pt x="1293848" y="646924"/>
                </a:cubicBezTo>
                <a:cubicBezTo>
                  <a:pt x="1293848" y="1004210"/>
                  <a:pt x="1004210" y="1293848"/>
                  <a:pt x="646924" y="1293848"/>
                </a:cubicBezTo>
                <a:lnTo>
                  <a:pt x="616967" y="1290828"/>
                </a:lnTo>
                <a:lnTo>
                  <a:pt x="71689" y="2307158"/>
                </a:lnTo>
                <a:lnTo>
                  <a:pt x="411711" y="1248162"/>
                </a:lnTo>
                <a:lnTo>
                  <a:pt x="395112" y="1243010"/>
                </a:lnTo>
                <a:cubicBezTo>
                  <a:pt x="162922" y="1144801"/>
                  <a:pt x="0" y="914889"/>
                  <a:pt x="0" y="646924"/>
                </a:cubicBezTo>
                <a:cubicBezTo>
                  <a:pt x="0" y="289638"/>
                  <a:pt x="289638" y="0"/>
                  <a:pt x="646924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302743" y="3179495"/>
            <a:ext cx="2298885" cy="1841310"/>
          </a:xfrm>
          <a:custGeom>
            <a:avLst/>
            <a:gdLst>
              <a:gd name="connsiteX0" fmla="*/ 1557663 w 2298885"/>
              <a:gd name="connsiteY0" fmla="*/ 0 h 1841310"/>
              <a:gd name="connsiteX1" fmla="*/ 2298885 w 2298885"/>
              <a:gd name="connsiteY1" fmla="*/ 741222 h 1841310"/>
              <a:gd name="connsiteX2" fmla="*/ 1557663 w 2298885"/>
              <a:gd name="connsiteY2" fmla="*/ 1482444 h 1841310"/>
              <a:gd name="connsiteX3" fmla="*/ 1033540 w 2298885"/>
              <a:gd name="connsiteY3" fmla="*/ 1265346 h 1841310"/>
              <a:gd name="connsiteX4" fmla="*/ 1012320 w 2298885"/>
              <a:gd name="connsiteY4" fmla="*/ 1239626 h 1841310"/>
              <a:gd name="connsiteX5" fmla="*/ 0 w 2298885"/>
              <a:gd name="connsiteY5" fmla="*/ 1841310 h 1841310"/>
              <a:gd name="connsiteX6" fmla="*/ 892171 w 2298885"/>
              <a:gd name="connsiteY6" fmla="*/ 1061945 h 1841310"/>
              <a:gd name="connsiteX7" fmla="*/ 874690 w 2298885"/>
              <a:gd name="connsiteY7" fmla="*/ 1029739 h 1841310"/>
              <a:gd name="connsiteX8" fmla="*/ 816441 w 2298885"/>
              <a:gd name="connsiteY8" fmla="*/ 741222 h 1841310"/>
              <a:gd name="connsiteX9" fmla="*/ 1557663 w 2298885"/>
              <a:gd name="connsiteY9" fmla="*/ 0 h 184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98885" h="1841310">
                <a:moveTo>
                  <a:pt x="1557663" y="0"/>
                </a:moveTo>
                <a:cubicBezTo>
                  <a:pt x="1967029" y="0"/>
                  <a:pt x="2298885" y="331856"/>
                  <a:pt x="2298885" y="741222"/>
                </a:cubicBezTo>
                <a:cubicBezTo>
                  <a:pt x="2298885" y="1150588"/>
                  <a:pt x="1967029" y="1482444"/>
                  <a:pt x="1557663" y="1482444"/>
                </a:cubicBezTo>
                <a:cubicBezTo>
                  <a:pt x="1352980" y="1482444"/>
                  <a:pt x="1167675" y="1399480"/>
                  <a:pt x="1033540" y="1265346"/>
                </a:cubicBezTo>
                <a:lnTo>
                  <a:pt x="1012320" y="1239626"/>
                </a:lnTo>
                <a:lnTo>
                  <a:pt x="0" y="1841310"/>
                </a:lnTo>
                <a:lnTo>
                  <a:pt x="892171" y="1061945"/>
                </a:lnTo>
                <a:lnTo>
                  <a:pt x="874690" y="1029739"/>
                </a:lnTo>
                <a:cubicBezTo>
                  <a:pt x="837182" y="941061"/>
                  <a:pt x="816441" y="843564"/>
                  <a:pt x="816441" y="741222"/>
                </a:cubicBezTo>
                <a:cubicBezTo>
                  <a:pt x="816441" y="331856"/>
                  <a:pt x="1148297" y="0"/>
                  <a:pt x="1557663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9454534">
            <a:off x="3483529" y="3409036"/>
            <a:ext cx="1529111" cy="2575290"/>
          </a:xfrm>
          <a:custGeom>
            <a:avLst/>
            <a:gdLst>
              <a:gd name="connsiteX0" fmla="*/ 1211298 w 1529111"/>
              <a:gd name="connsiteY0" fmla="*/ 144168 h 2575290"/>
              <a:gd name="connsiteX1" fmla="*/ 1384943 w 1529111"/>
              <a:gd name="connsiteY1" fmla="*/ 1211298 h 2575290"/>
              <a:gd name="connsiteX2" fmla="*/ 1162297 w 1529111"/>
              <a:gd name="connsiteY2" fmla="*/ 1417673 h 2575290"/>
              <a:gd name="connsiteX3" fmla="*/ 1073241 w 1529111"/>
              <a:gd name="connsiteY3" fmla="*/ 1460629 h 2575290"/>
              <a:gd name="connsiteX4" fmla="*/ 1083756 w 1529111"/>
              <a:gd name="connsiteY4" fmla="*/ 2575290 h 2575290"/>
              <a:gd name="connsiteX5" fmla="*/ 879438 w 1529111"/>
              <a:gd name="connsiteY5" fmla="*/ 1519650 h 2575290"/>
              <a:gd name="connsiteX6" fmla="*/ 740974 w 1529111"/>
              <a:gd name="connsiteY6" fmla="*/ 1528768 h 2575290"/>
              <a:gd name="connsiteX7" fmla="*/ 317813 w 1529111"/>
              <a:gd name="connsiteY7" fmla="*/ 1384942 h 2575290"/>
              <a:gd name="connsiteX8" fmla="*/ 144169 w 1529111"/>
              <a:gd name="connsiteY8" fmla="*/ 317813 h 2575290"/>
              <a:gd name="connsiteX9" fmla="*/ 1211298 w 1529111"/>
              <a:gd name="connsiteY9" fmla="*/ 144168 h 257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9111" h="2575290">
                <a:moveTo>
                  <a:pt x="1211298" y="144168"/>
                </a:moveTo>
                <a:cubicBezTo>
                  <a:pt x="1553928" y="390897"/>
                  <a:pt x="1631672" y="868668"/>
                  <a:pt x="1384943" y="1211298"/>
                </a:cubicBezTo>
                <a:cubicBezTo>
                  <a:pt x="1323260" y="1296956"/>
                  <a:pt x="1247138" y="1366057"/>
                  <a:pt x="1162297" y="1417673"/>
                </a:cubicBezTo>
                <a:lnTo>
                  <a:pt x="1073241" y="1460629"/>
                </a:lnTo>
                <a:lnTo>
                  <a:pt x="1083756" y="2575290"/>
                </a:lnTo>
                <a:lnTo>
                  <a:pt x="879438" y="1519650"/>
                </a:lnTo>
                <a:lnTo>
                  <a:pt x="740974" y="1528768"/>
                </a:lnTo>
                <a:cubicBezTo>
                  <a:pt x="593790" y="1524360"/>
                  <a:pt x="446300" y="1477466"/>
                  <a:pt x="317813" y="1384942"/>
                </a:cubicBezTo>
                <a:cubicBezTo>
                  <a:pt x="-24817" y="1138213"/>
                  <a:pt x="-102560" y="660443"/>
                  <a:pt x="144169" y="317813"/>
                </a:cubicBezTo>
                <a:cubicBezTo>
                  <a:pt x="390898" y="-24817"/>
                  <a:pt x="868668" y="-102560"/>
                  <a:pt x="1211298" y="144168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97033" y="3971133"/>
            <a:ext cx="1357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01%</a:t>
            </a:r>
            <a:endParaRPr lang="zh-CN" altLang="en-US" sz="36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26104" y="2067488"/>
            <a:ext cx="1357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02%</a:t>
            </a:r>
            <a:endParaRPr lang="zh-CN" altLang="en-US" sz="36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76177" y="2351125"/>
            <a:ext cx="1357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03%</a:t>
            </a:r>
            <a:endParaRPr lang="zh-CN" altLang="en-US" sz="36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58928" y="3633986"/>
            <a:ext cx="1037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04%</a:t>
            </a:r>
            <a:endParaRPr lang="zh-CN" altLang="en-US" sz="36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524742"/>
            <a:ext cx="8521536" cy="431791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350826" y="1145526"/>
            <a:ext cx="4841174" cy="5076348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951017" y="1595737"/>
            <a:ext cx="2668853" cy="769442"/>
            <a:chOff x="8548024" y="1459078"/>
            <a:chExt cx="2668853" cy="769442"/>
          </a:xfrm>
        </p:grpSpPr>
        <p:sp>
          <p:nvSpPr>
            <p:cNvPr id="16" name="矩形 15"/>
            <p:cNvSpPr/>
            <p:nvPr/>
          </p:nvSpPr>
          <p:spPr>
            <a:xfrm>
              <a:off x="8548024" y="1766855"/>
              <a:ext cx="26688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51016" y="2648966"/>
            <a:ext cx="2668853" cy="769442"/>
            <a:chOff x="8548024" y="1459078"/>
            <a:chExt cx="2668853" cy="769442"/>
          </a:xfrm>
        </p:grpSpPr>
        <p:sp>
          <p:nvSpPr>
            <p:cNvPr id="19" name="矩形 18"/>
            <p:cNvSpPr/>
            <p:nvPr/>
          </p:nvSpPr>
          <p:spPr>
            <a:xfrm>
              <a:off x="8548024" y="1766855"/>
              <a:ext cx="26688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72799" y="3951832"/>
            <a:ext cx="2668853" cy="769442"/>
            <a:chOff x="8548024" y="1459078"/>
            <a:chExt cx="2668853" cy="769442"/>
          </a:xfrm>
        </p:grpSpPr>
        <p:sp>
          <p:nvSpPr>
            <p:cNvPr id="22" name="矩形 21"/>
            <p:cNvSpPr/>
            <p:nvPr/>
          </p:nvSpPr>
          <p:spPr>
            <a:xfrm>
              <a:off x="8548024" y="1766855"/>
              <a:ext cx="26688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72798" y="4919329"/>
            <a:ext cx="2668853" cy="769442"/>
            <a:chOff x="8548024" y="1459078"/>
            <a:chExt cx="2668853" cy="769442"/>
          </a:xfrm>
        </p:grpSpPr>
        <p:sp>
          <p:nvSpPr>
            <p:cNvPr id="25" name="矩形 24"/>
            <p:cNvSpPr/>
            <p:nvPr/>
          </p:nvSpPr>
          <p:spPr>
            <a:xfrm>
              <a:off x="8548024" y="1766855"/>
              <a:ext cx="26688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999975" y="1714491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79359" y="2834066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79394" y="3953641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94280" y="507321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80059" y="0"/>
            <a:ext cx="1656213" cy="2352090"/>
            <a:chOff x="5578865" y="1510909"/>
            <a:chExt cx="1294547" cy="1838466"/>
          </a:xfrm>
          <a:solidFill>
            <a:schemeClr val="bg1">
              <a:lumMod val="8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6154220" y="1510909"/>
              <a:ext cx="154112" cy="6656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887091" y="2211593"/>
              <a:ext cx="667821" cy="18228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793767" y="2393878"/>
              <a:ext cx="875017" cy="17466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5589140" y="2558265"/>
              <a:ext cx="1284272" cy="20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578865" y="2758425"/>
              <a:ext cx="1284272" cy="20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589140" y="2949054"/>
              <a:ext cx="1284272" cy="20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78865" y="3149215"/>
              <a:ext cx="1284272" cy="2001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041203" y="2108677"/>
              <a:ext cx="380144" cy="380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7412016" y="2430957"/>
            <a:ext cx="2405446" cy="2048437"/>
          </a:xfrm>
          <a:custGeom>
            <a:avLst/>
            <a:gdLst>
              <a:gd name="connsiteX0" fmla="*/ 318499 w 1880171"/>
              <a:gd name="connsiteY0" fmla="*/ 0 h 1592495"/>
              <a:gd name="connsiteX1" fmla="*/ 1571946 w 1880171"/>
              <a:gd name="connsiteY1" fmla="*/ 0 h 1592495"/>
              <a:gd name="connsiteX2" fmla="*/ 1880171 w 1880171"/>
              <a:gd name="connsiteY2" fmla="*/ 883578 h 1592495"/>
              <a:gd name="connsiteX3" fmla="*/ 1171254 w 1880171"/>
              <a:gd name="connsiteY3" fmla="*/ 1592495 h 1592495"/>
              <a:gd name="connsiteX4" fmla="*/ 708917 w 1880171"/>
              <a:gd name="connsiteY4" fmla="*/ 1592495 h 1592495"/>
              <a:gd name="connsiteX5" fmla="*/ 0 w 1880171"/>
              <a:gd name="connsiteY5" fmla="*/ 873304 h 1592495"/>
              <a:gd name="connsiteX6" fmla="*/ 318499 w 1880171"/>
              <a:gd name="connsiteY6" fmla="*/ 0 h 1592495"/>
              <a:gd name="connsiteX0-1" fmla="*/ 318499 w 1880171"/>
              <a:gd name="connsiteY0-2" fmla="*/ 0 h 1592495"/>
              <a:gd name="connsiteX1-3" fmla="*/ 1571946 w 1880171"/>
              <a:gd name="connsiteY1-4" fmla="*/ 0 h 1592495"/>
              <a:gd name="connsiteX2-5" fmla="*/ 1880171 w 1880171"/>
              <a:gd name="connsiteY2-6" fmla="*/ 883578 h 1592495"/>
              <a:gd name="connsiteX3-7" fmla="*/ 1171254 w 1880171"/>
              <a:gd name="connsiteY3-8" fmla="*/ 1592495 h 1592495"/>
              <a:gd name="connsiteX4-9" fmla="*/ 708917 w 1880171"/>
              <a:gd name="connsiteY4-10" fmla="*/ 1592495 h 1592495"/>
              <a:gd name="connsiteX5-11" fmla="*/ 0 w 1880171"/>
              <a:gd name="connsiteY5-12" fmla="*/ 873304 h 1592495"/>
              <a:gd name="connsiteX6-13" fmla="*/ 318499 w 1880171"/>
              <a:gd name="connsiteY6-14" fmla="*/ 0 h 1592495"/>
              <a:gd name="connsiteX0-15" fmla="*/ 318499 w 1880171"/>
              <a:gd name="connsiteY0-16" fmla="*/ 0 h 1592495"/>
              <a:gd name="connsiteX1-17" fmla="*/ 1571946 w 1880171"/>
              <a:gd name="connsiteY1-18" fmla="*/ 0 h 1592495"/>
              <a:gd name="connsiteX2-19" fmla="*/ 1880171 w 1880171"/>
              <a:gd name="connsiteY2-20" fmla="*/ 883578 h 1592495"/>
              <a:gd name="connsiteX3-21" fmla="*/ 1171254 w 1880171"/>
              <a:gd name="connsiteY3-22" fmla="*/ 1592495 h 1592495"/>
              <a:gd name="connsiteX4-23" fmla="*/ 708917 w 1880171"/>
              <a:gd name="connsiteY4-24" fmla="*/ 1592495 h 1592495"/>
              <a:gd name="connsiteX5-25" fmla="*/ 0 w 1880171"/>
              <a:gd name="connsiteY5-26" fmla="*/ 873304 h 1592495"/>
              <a:gd name="connsiteX6-27" fmla="*/ 318499 w 1880171"/>
              <a:gd name="connsiteY6-28" fmla="*/ 0 h 1592495"/>
              <a:gd name="connsiteX0-29" fmla="*/ 318499 w 1880171"/>
              <a:gd name="connsiteY0-30" fmla="*/ 0 h 1592495"/>
              <a:gd name="connsiteX1-31" fmla="*/ 1571946 w 1880171"/>
              <a:gd name="connsiteY1-32" fmla="*/ 0 h 1592495"/>
              <a:gd name="connsiteX2-33" fmla="*/ 1880171 w 1880171"/>
              <a:gd name="connsiteY2-34" fmla="*/ 883578 h 1592495"/>
              <a:gd name="connsiteX3-35" fmla="*/ 1171254 w 1880171"/>
              <a:gd name="connsiteY3-36" fmla="*/ 1592495 h 1592495"/>
              <a:gd name="connsiteX4-37" fmla="*/ 708917 w 1880171"/>
              <a:gd name="connsiteY4-38" fmla="*/ 1592495 h 1592495"/>
              <a:gd name="connsiteX5-39" fmla="*/ 0 w 1880171"/>
              <a:gd name="connsiteY5-40" fmla="*/ 873304 h 1592495"/>
              <a:gd name="connsiteX6-41" fmla="*/ 318499 w 1880171"/>
              <a:gd name="connsiteY6-42" fmla="*/ 0 h 1592495"/>
              <a:gd name="connsiteX0-43" fmla="*/ 318499 w 1880171"/>
              <a:gd name="connsiteY0-44" fmla="*/ 0 h 1592495"/>
              <a:gd name="connsiteX1-45" fmla="*/ 1571946 w 1880171"/>
              <a:gd name="connsiteY1-46" fmla="*/ 0 h 1592495"/>
              <a:gd name="connsiteX2-47" fmla="*/ 1880171 w 1880171"/>
              <a:gd name="connsiteY2-48" fmla="*/ 883578 h 1592495"/>
              <a:gd name="connsiteX3-49" fmla="*/ 1171254 w 1880171"/>
              <a:gd name="connsiteY3-50" fmla="*/ 1592495 h 1592495"/>
              <a:gd name="connsiteX4-51" fmla="*/ 708917 w 1880171"/>
              <a:gd name="connsiteY4-52" fmla="*/ 1592495 h 1592495"/>
              <a:gd name="connsiteX5-53" fmla="*/ 0 w 1880171"/>
              <a:gd name="connsiteY5-54" fmla="*/ 873304 h 1592495"/>
              <a:gd name="connsiteX6-55" fmla="*/ 318499 w 1880171"/>
              <a:gd name="connsiteY6-56" fmla="*/ 0 h 1592495"/>
              <a:gd name="connsiteX0-57" fmla="*/ 318499 w 1880171"/>
              <a:gd name="connsiteY0-58" fmla="*/ 0 h 1592495"/>
              <a:gd name="connsiteX1-59" fmla="*/ 1571946 w 1880171"/>
              <a:gd name="connsiteY1-60" fmla="*/ 0 h 1592495"/>
              <a:gd name="connsiteX2-61" fmla="*/ 1880171 w 1880171"/>
              <a:gd name="connsiteY2-62" fmla="*/ 883578 h 1592495"/>
              <a:gd name="connsiteX3-63" fmla="*/ 1171254 w 1880171"/>
              <a:gd name="connsiteY3-64" fmla="*/ 1592495 h 1592495"/>
              <a:gd name="connsiteX4-65" fmla="*/ 708917 w 1880171"/>
              <a:gd name="connsiteY4-66" fmla="*/ 1592495 h 1592495"/>
              <a:gd name="connsiteX5-67" fmla="*/ 0 w 1880171"/>
              <a:gd name="connsiteY5-68" fmla="*/ 873304 h 1592495"/>
              <a:gd name="connsiteX6-69" fmla="*/ 318499 w 1880171"/>
              <a:gd name="connsiteY6-70" fmla="*/ 0 h 1592495"/>
              <a:gd name="connsiteX0-71" fmla="*/ 318499 w 1880171"/>
              <a:gd name="connsiteY0-72" fmla="*/ 0 h 1592495"/>
              <a:gd name="connsiteX1-73" fmla="*/ 1571946 w 1880171"/>
              <a:gd name="connsiteY1-74" fmla="*/ 0 h 1592495"/>
              <a:gd name="connsiteX2-75" fmla="*/ 1880171 w 1880171"/>
              <a:gd name="connsiteY2-76" fmla="*/ 883578 h 1592495"/>
              <a:gd name="connsiteX3-77" fmla="*/ 1171254 w 1880171"/>
              <a:gd name="connsiteY3-78" fmla="*/ 1592495 h 1592495"/>
              <a:gd name="connsiteX4-79" fmla="*/ 708917 w 1880171"/>
              <a:gd name="connsiteY4-80" fmla="*/ 1592495 h 1592495"/>
              <a:gd name="connsiteX5-81" fmla="*/ 0 w 1880171"/>
              <a:gd name="connsiteY5-82" fmla="*/ 873304 h 1592495"/>
              <a:gd name="connsiteX6-83" fmla="*/ 318499 w 1880171"/>
              <a:gd name="connsiteY6-84" fmla="*/ 0 h 1592495"/>
              <a:gd name="connsiteX0-85" fmla="*/ 318499 w 1880171"/>
              <a:gd name="connsiteY0-86" fmla="*/ 0 h 1601121"/>
              <a:gd name="connsiteX1-87" fmla="*/ 1571946 w 1880171"/>
              <a:gd name="connsiteY1-88" fmla="*/ 0 h 1601121"/>
              <a:gd name="connsiteX2-89" fmla="*/ 1880171 w 1880171"/>
              <a:gd name="connsiteY2-90" fmla="*/ 883578 h 1601121"/>
              <a:gd name="connsiteX3-91" fmla="*/ 1166941 w 1880171"/>
              <a:gd name="connsiteY3-92" fmla="*/ 1601121 h 1601121"/>
              <a:gd name="connsiteX4-93" fmla="*/ 708917 w 1880171"/>
              <a:gd name="connsiteY4-94" fmla="*/ 1592495 h 1601121"/>
              <a:gd name="connsiteX5-95" fmla="*/ 0 w 1880171"/>
              <a:gd name="connsiteY5-96" fmla="*/ 873304 h 1601121"/>
              <a:gd name="connsiteX6-97" fmla="*/ 318499 w 1880171"/>
              <a:gd name="connsiteY6-98" fmla="*/ 0 h 16011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880171" h="1601121">
                <a:moveTo>
                  <a:pt x="318499" y="0"/>
                </a:moveTo>
                <a:lnTo>
                  <a:pt x="1571946" y="0"/>
                </a:lnTo>
                <a:lnTo>
                  <a:pt x="1880171" y="883578"/>
                </a:lnTo>
                <a:lnTo>
                  <a:pt x="1166941" y="1601121"/>
                </a:lnTo>
                <a:cubicBezTo>
                  <a:pt x="1073214" y="1501917"/>
                  <a:pt x="863029" y="1454473"/>
                  <a:pt x="708917" y="1592495"/>
                </a:cubicBezTo>
                <a:lnTo>
                  <a:pt x="0" y="873304"/>
                </a:lnTo>
                <a:lnTo>
                  <a:pt x="318499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050901" y="3607267"/>
            <a:ext cx="1234418" cy="2284542"/>
          </a:xfrm>
          <a:custGeom>
            <a:avLst/>
            <a:gdLst>
              <a:gd name="connsiteX0" fmla="*/ 703053 w 707366"/>
              <a:gd name="connsiteY0" fmla="*/ 707366 h 1785668"/>
              <a:gd name="connsiteX1" fmla="*/ 0 w 707366"/>
              <a:gd name="connsiteY1" fmla="*/ 0 h 1785668"/>
              <a:gd name="connsiteX2" fmla="*/ 73325 w 707366"/>
              <a:gd name="connsiteY2" fmla="*/ 1785668 h 1785668"/>
              <a:gd name="connsiteX3" fmla="*/ 707366 w 707366"/>
              <a:gd name="connsiteY3" fmla="*/ 1143000 h 1785668"/>
              <a:gd name="connsiteX4" fmla="*/ 703053 w 707366"/>
              <a:gd name="connsiteY4" fmla="*/ 707366 h 1785668"/>
              <a:gd name="connsiteX0-1" fmla="*/ 884674 w 888987"/>
              <a:gd name="connsiteY0-2" fmla="*/ 707366 h 1785668"/>
              <a:gd name="connsiteX1-3" fmla="*/ 181621 w 888987"/>
              <a:gd name="connsiteY1-4" fmla="*/ 0 h 1785668"/>
              <a:gd name="connsiteX2-5" fmla="*/ 254946 w 888987"/>
              <a:gd name="connsiteY2-6" fmla="*/ 1785668 h 1785668"/>
              <a:gd name="connsiteX3-7" fmla="*/ 888987 w 888987"/>
              <a:gd name="connsiteY3-8" fmla="*/ 1143000 h 1785668"/>
              <a:gd name="connsiteX4-9" fmla="*/ 884674 w 888987"/>
              <a:gd name="connsiteY4-10" fmla="*/ 707366 h 1785668"/>
              <a:gd name="connsiteX0-11" fmla="*/ 960546 w 964859"/>
              <a:gd name="connsiteY0-12" fmla="*/ 707366 h 1785668"/>
              <a:gd name="connsiteX1-13" fmla="*/ 257493 w 964859"/>
              <a:gd name="connsiteY1-14" fmla="*/ 0 h 1785668"/>
              <a:gd name="connsiteX2-15" fmla="*/ 330818 w 964859"/>
              <a:gd name="connsiteY2-16" fmla="*/ 1785668 h 1785668"/>
              <a:gd name="connsiteX3-17" fmla="*/ 964859 w 964859"/>
              <a:gd name="connsiteY3-18" fmla="*/ 1143000 h 1785668"/>
              <a:gd name="connsiteX4-19" fmla="*/ 960546 w 964859"/>
              <a:gd name="connsiteY4-20" fmla="*/ 707366 h 1785668"/>
              <a:gd name="connsiteX0-21" fmla="*/ 960546 w 964859"/>
              <a:gd name="connsiteY0-22" fmla="*/ 707366 h 1785668"/>
              <a:gd name="connsiteX1-23" fmla="*/ 257493 w 964859"/>
              <a:gd name="connsiteY1-24" fmla="*/ 0 h 1785668"/>
              <a:gd name="connsiteX2-25" fmla="*/ 330818 w 964859"/>
              <a:gd name="connsiteY2-26" fmla="*/ 1785668 h 1785668"/>
              <a:gd name="connsiteX3-27" fmla="*/ 964859 w 964859"/>
              <a:gd name="connsiteY3-28" fmla="*/ 1143000 h 1785668"/>
              <a:gd name="connsiteX4-29" fmla="*/ 960546 w 964859"/>
              <a:gd name="connsiteY4-30" fmla="*/ 707366 h 1785668"/>
              <a:gd name="connsiteX0-31" fmla="*/ 960546 w 964859"/>
              <a:gd name="connsiteY0-32" fmla="*/ 707366 h 1785668"/>
              <a:gd name="connsiteX1-33" fmla="*/ 257493 w 964859"/>
              <a:gd name="connsiteY1-34" fmla="*/ 0 h 1785668"/>
              <a:gd name="connsiteX2-35" fmla="*/ 330818 w 964859"/>
              <a:gd name="connsiteY2-36" fmla="*/ 1785668 h 1785668"/>
              <a:gd name="connsiteX3-37" fmla="*/ 964859 w 964859"/>
              <a:gd name="connsiteY3-38" fmla="*/ 1143000 h 1785668"/>
              <a:gd name="connsiteX4-39" fmla="*/ 960546 w 964859"/>
              <a:gd name="connsiteY4-40" fmla="*/ 707366 h 1785668"/>
              <a:gd name="connsiteX0-41" fmla="*/ 960546 w 964859"/>
              <a:gd name="connsiteY0-42" fmla="*/ 707366 h 1785668"/>
              <a:gd name="connsiteX1-43" fmla="*/ 257493 w 964859"/>
              <a:gd name="connsiteY1-44" fmla="*/ 0 h 1785668"/>
              <a:gd name="connsiteX2-45" fmla="*/ 330818 w 964859"/>
              <a:gd name="connsiteY2-46" fmla="*/ 1785668 h 1785668"/>
              <a:gd name="connsiteX3-47" fmla="*/ 964859 w 964859"/>
              <a:gd name="connsiteY3-48" fmla="*/ 1143000 h 1785668"/>
              <a:gd name="connsiteX4-49" fmla="*/ 960546 w 964859"/>
              <a:gd name="connsiteY4-50" fmla="*/ 707366 h 1785668"/>
              <a:gd name="connsiteX0-51" fmla="*/ 960546 w 964859"/>
              <a:gd name="connsiteY0-52" fmla="*/ 707366 h 1785668"/>
              <a:gd name="connsiteX1-53" fmla="*/ 257493 w 964859"/>
              <a:gd name="connsiteY1-54" fmla="*/ 0 h 1785668"/>
              <a:gd name="connsiteX2-55" fmla="*/ 330818 w 964859"/>
              <a:gd name="connsiteY2-56" fmla="*/ 1785668 h 1785668"/>
              <a:gd name="connsiteX3-57" fmla="*/ 964859 w 964859"/>
              <a:gd name="connsiteY3-58" fmla="*/ 1143000 h 1785668"/>
              <a:gd name="connsiteX4-59" fmla="*/ 960546 w 964859"/>
              <a:gd name="connsiteY4-60" fmla="*/ 707366 h 17856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64859" h="1785668">
                <a:moveTo>
                  <a:pt x="960546" y="707366"/>
                </a:moveTo>
                <a:lnTo>
                  <a:pt x="257493" y="0"/>
                </a:lnTo>
                <a:cubicBezTo>
                  <a:pt x="-179578" y="974785"/>
                  <a:pt x="4452" y="1354347"/>
                  <a:pt x="330818" y="1785668"/>
                </a:cubicBezTo>
                <a:lnTo>
                  <a:pt x="964859" y="1143000"/>
                </a:lnTo>
                <a:cubicBezTo>
                  <a:pt x="898723" y="1045234"/>
                  <a:pt x="832587" y="887084"/>
                  <a:pt x="960546" y="707366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flipH="1">
            <a:off x="8954610" y="3607267"/>
            <a:ext cx="1234418" cy="2284542"/>
          </a:xfrm>
          <a:custGeom>
            <a:avLst/>
            <a:gdLst>
              <a:gd name="connsiteX0" fmla="*/ 703053 w 707366"/>
              <a:gd name="connsiteY0" fmla="*/ 707366 h 1785668"/>
              <a:gd name="connsiteX1" fmla="*/ 0 w 707366"/>
              <a:gd name="connsiteY1" fmla="*/ 0 h 1785668"/>
              <a:gd name="connsiteX2" fmla="*/ 73325 w 707366"/>
              <a:gd name="connsiteY2" fmla="*/ 1785668 h 1785668"/>
              <a:gd name="connsiteX3" fmla="*/ 707366 w 707366"/>
              <a:gd name="connsiteY3" fmla="*/ 1143000 h 1785668"/>
              <a:gd name="connsiteX4" fmla="*/ 703053 w 707366"/>
              <a:gd name="connsiteY4" fmla="*/ 707366 h 1785668"/>
              <a:gd name="connsiteX0-1" fmla="*/ 884674 w 888987"/>
              <a:gd name="connsiteY0-2" fmla="*/ 707366 h 1785668"/>
              <a:gd name="connsiteX1-3" fmla="*/ 181621 w 888987"/>
              <a:gd name="connsiteY1-4" fmla="*/ 0 h 1785668"/>
              <a:gd name="connsiteX2-5" fmla="*/ 254946 w 888987"/>
              <a:gd name="connsiteY2-6" fmla="*/ 1785668 h 1785668"/>
              <a:gd name="connsiteX3-7" fmla="*/ 888987 w 888987"/>
              <a:gd name="connsiteY3-8" fmla="*/ 1143000 h 1785668"/>
              <a:gd name="connsiteX4-9" fmla="*/ 884674 w 888987"/>
              <a:gd name="connsiteY4-10" fmla="*/ 707366 h 1785668"/>
              <a:gd name="connsiteX0-11" fmla="*/ 960546 w 964859"/>
              <a:gd name="connsiteY0-12" fmla="*/ 707366 h 1785668"/>
              <a:gd name="connsiteX1-13" fmla="*/ 257493 w 964859"/>
              <a:gd name="connsiteY1-14" fmla="*/ 0 h 1785668"/>
              <a:gd name="connsiteX2-15" fmla="*/ 330818 w 964859"/>
              <a:gd name="connsiteY2-16" fmla="*/ 1785668 h 1785668"/>
              <a:gd name="connsiteX3-17" fmla="*/ 964859 w 964859"/>
              <a:gd name="connsiteY3-18" fmla="*/ 1143000 h 1785668"/>
              <a:gd name="connsiteX4-19" fmla="*/ 960546 w 964859"/>
              <a:gd name="connsiteY4-20" fmla="*/ 707366 h 1785668"/>
              <a:gd name="connsiteX0-21" fmla="*/ 960546 w 964859"/>
              <a:gd name="connsiteY0-22" fmla="*/ 707366 h 1785668"/>
              <a:gd name="connsiteX1-23" fmla="*/ 257493 w 964859"/>
              <a:gd name="connsiteY1-24" fmla="*/ 0 h 1785668"/>
              <a:gd name="connsiteX2-25" fmla="*/ 330818 w 964859"/>
              <a:gd name="connsiteY2-26" fmla="*/ 1785668 h 1785668"/>
              <a:gd name="connsiteX3-27" fmla="*/ 964859 w 964859"/>
              <a:gd name="connsiteY3-28" fmla="*/ 1143000 h 1785668"/>
              <a:gd name="connsiteX4-29" fmla="*/ 960546 w 964859"/>
              <a:gd name="connsiteY4-30" fmla="*/ 707366 h 1785668"/>
              <a:gd name="connsiteX0-31" fmla="*/ 960546 w 964859"/>
              <a:gd name="connsiteY0-32" fmla="*/ 707366 h 1785668"/>
              <a:gd name="connsiteX1-33" fmla="*/ 257493 w 964859"/>
              <a:gd name="connsiteY1-34" fmla="*/ 0 h 1785668"/>
              <a:gd name="connsiteX2-35" fmla="*/ 330818 w 964859"/>
              <a:gd name="connsiteY2-36" fmla="*/ 1785668 h 1785668"/>
              <a:gd name="connsiteX3-37" fmla="*/ 964859 w 964859"/>
              <a:gd name="connsiteY3-38" fmla="*/ 1143000 h 1785668"/>
              <a:gd name="connsiteX4-39" fmla="*/ 960546 w 964859"/>
              <a:gd name="connsiteY4-40" fmla="*/ 707366 h 1785668"/>
              <a:gd name="connsiteX0-41" fmla="*/ 960546 w 964859"/>
              <a:gd name="connsiteY0-42" fmla="*/ 707366 h 1785668"/>
              <a:gd name="connsiteX1-43" fmla="*/ 257493 w 964859"/>
              <a:gd name="connsiteY1-44" fmla="*/ 0 h 1785668"/>
              <a:gd name="connsiteX2-45" fmla="*/ 330818 w 964859"/>
              <a:gd name="connsiteY2-46" fmla="*/ 1785668 h 1785668"/>
              <a:gd name="connsiteX3-47" fmla="*/ 964859 w 964859"/>
              <a:gd name="connsiteY3-48" fmla="*/ 1143000 h 1785668"/>
              <a:gd name="connsiteX4-49" fmla="*/ 960546 w 964859"/>
              <a:gd name="connsiteY4-50" fmla="*/ 707366 h 1785668"/>
              <a:gd name="connsiteX0-51" fmla="*/ 960546 w 964859"/>
              <a:gd name="connsiteY0-52" fmla="*/ 707366 h 1785668"/>
              <a:gd name="connsiteX1-53" fmla="*/ 257493 w 964859"/>
              <a:gd name="connsiteY1-54" fmla="*/ 0 h 1785668"/>
              <a:gd name="connsiteX2-55" fmla="*/ 330818 w 964859"/>
              <a:gd name="connsiteY2-56" fmla="*/ 1785668 h 1785668"/>
              <a:gd name="connsiteX3-57" fmla="*/ 964859 w 964859"/>
              <a:gd name="connsiteY3-58" fmla="*/ 1143000 h 1785668"/>
              <a:gd name="connsiteX4-59" fmla="*/ 960546 w 964859"/>
              <a:gd name="connsiteY4-60" fmla="*/ 707366 h 17856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64859" h="1785668">
                <a:moveTo>
                  <a:pt x="960546" y="707366"/>
                </a:moveTo>
                <a:lnTo>
                  <a:pt x="257493" y="0"/>
                </a:lnTo>
                <a:cubicBezTo>
                  <a:pt x="-179578" y="974785"/>
                  <a:pt x="4452" y="1354347"/>
                  <a:pt x="330818" y="1785668"/>
                </a:cubicBezTo>
                <a:lnTo>
                  <a:pt x="964859" y="1143000"/>
                </a:lnTo>
                <a:cubicBezTo>
                  <a:pt x="898723" y="1045234"/>
                  <a:pt x="832587" y="887084"/>
                  <a:pt x="960546" y="707366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7529325" y="5119259"/>
            <a:ext cx="2179695" cy="1251967"/>
          </a:xfrm>
          <a:custGeom>
            <a:avLst/>
            <a:gdLst>
              <a:gd name="connsiteX0" fmla="*/ 629728 w 1703717"/>
              <a:gd name="connsiteY0" fmla="*/ 0 h 638354"/>
              <a:gd name="connsiteX1" fmla="*/ 1073989 w 1703717"/>
              <a:gd name="connsiteY1" fmla="*/ 4313 h 638354"/>
              <a:gd name="connsiteX2" fmla="*/ 1703717 w 1703717"/>
              <a:gd name="connsiteY2" fmla="*/ 638354 h 638354"/>
              <a:gd name="connsiteX3" fmla="*/ 0 w 1703717"/>
              <a:gd name="connsiteY3" fmla="*/ 625415 h 638354"/>
              <a:gd name="connsiteX4" fmla="*/ 629728 w 1703717"/>
              <a:gd name="connsiteY4" fmla="*/ 0 h 638354"/>
              <a:gd name="connsiteX0-1" fmla="*/ 629728 w 1703717"/>
              <a:gd name="connsiteY0-2" fmla="*/ 0 h 836791"/>
              <a:gd name="connsiteX1-3" fmla="*/ 1073989 w 1703717"/>
              <a:gd name="connsiteY1-4" fmla="*/ 4313 h 836791"/>
              <a:gd name="connsiteX2-5" fmla="*/ 1703717 w 1703717"/>
              <a:gd name="connsiteY2-6" fmla="*/ 638354 h 836791"/>
              <a:gd name="connsiteX3-7" fmla="*/ 0 w 1703717"/>
              <a:gd name="connsiteY3-8" fmla="*/ 625415 h 836791"/>
              <a:gd name="connsiteX4-9" fmla="*/ 629728 w 1703717"/>
              <a:gd name="connsiteY4-10" fmla="*/ 0 h 836791"/>
              <a:gd name="connsiteX0-11" fmla="*/ 629728 w 1703717"/>
              <a:gd name="connsiteY0-12" fmla="*/ 0 h 969949"/>
              <a:gd name="connsiteX1-13" fmla="*/ 1073989 w 1703717"/>
              <a:gd name="connsiteY1-14" fmla="*/ 4313 h 969949"/>
              <a:gd name="connsiteX2-15" fmla="*/ 1703717 w 1703717"/>
              <a:gd name="connsiteY2-16" fmla="*/ 638354 h 969949"/>
              <a:gd name="connsiteX3-17" fmla="*/ 0 w 1703717"/>
              <a:gd name="connsiteY3-18" fmla="*/ 625415 h 969949"/>
              <a:gd name="connsiteX4-19" fmla="*/ 629728 w 1703717"/>
              <a:gd name="connsiteY4-20" fmla="*/ 0 h 969949"/>
              <a:gd name="connsiteX0-21" fmla="*/ 629728 w 1703717"/>
              <a:gd name="connsiteY0-22" fmla="*/ 0 h 969949"/>
              <a:gd name="connsiteX1-23" fmla="*/ 1073989 w 1703717"/>
              <a:gd name="connsiteY1-24" fmla="*/ 4313 h 969949"/>
              <a:gd name="connsiteX2-25" fmla="*/ 1703717 w 1703717"/>
              <a:gd name="connsiteY2-26" fmla="*/ 638354 h 969949"/>
              <a:gd name="connsiteX3-27" fmla="*/ 0 w 1703717"/>
              <a:gd name="connsiteY3-28" fmla="*/ 625415 h 969949"/>
              <a:gd name="connsiteX4-29" fmla="*/ 629728 w 1703717"/>
              <a:gd name="connsiteY4-30" fmla="*/ 0 h 969949"/>
              <a:gd name="connsiteX0-31" fmla="*/ 629728 w 1703717"/>
              <a:gd name="connsiteY0-32" fmla="*/ 0 h 969949"/>
              <a:gd name="connsiteX1-33" fmla="*/ 1073989 w 1703717"/>
              <a:gd name="connsiteY1-34" fmla="*/ 4313 h 969949"/>
              <a:gd name="connsiteX2-35" fmla="*/ 1703717 w 1703717"/>
              <a:gd name="connsiteY2-36" fmla="*/ 638354 h 969949"/>
              <a:gd name="connsiteX3-37" fmla="*/ 0 w 1703717"/>
              <a:gd name="connsiteY3-38" fmla="*/ 625415 h 969949"/>
              <a:gd name="connsiteX4-39" fmla="*/ 629728 w 1703717"/>
              <a:gd name="connsiteY4-40" fmla="*/ 0 h 969949"/>
              <a:gd name="connsiteX0-41" fmla="*/ 629728 w 1703717"/>
              <a:gd name="connsiteY0-42" fmla="*/ 0 h 969949"/>
              <a:gd name="connsiteX1-43" fmla="*/ 1073989 w 1703717"/>
              <a:gd name="connsiteY1-44" fmla="*/ 4313 h 969949"/>
              <a:gd name="connsiteX2-45" fmla="*/ 1703717 w 1703717"/>
              <a:gd name="connsiteY2-46" fmla="*/ 638354 h 969949"/>
              <a:gd name="connsiteX3-47" fmla="*/ 0 w 1703717"/>
              <a:gd name="connsiteY3-48" fmla="*/ 625415 h 969949"/>
              <a:gd name="connsiteX4-49" fmla="*/ 629728 w 1703717"/>
              <a:gd name="connsiteY4-50" fmla="*/ 0 h 969949"/>
              <a:gd name="connsiteX0-51" fmla="*/ 629728 w 1703717"/>
              <a:gd name="connsiteY0-52" fmla="*/ 8627 h 978576"/>
              <a:gd name="connsiteX1-53" fmla="*/ 1073989 w 1703717"/>
              <a:gd name="connsiteY1-54" fmla="*/ 0 h 978576"/>
              <a:gd name="connsiteX2-55" fmla="*/ 1703717 w 1703717"/>
              <a:gd name="connsiteY2-56" fmla="*/ 646981 h 978576"/>
              <a:gd name="connsiteX3-57" fmla="*/ 0 w 1703717"/>
              <a:gd name="connsiteY3-58" fmla="*/ 634042 h 978576"/>
              <a:gd name="connsiteX4-59" fmla="*/ 629728 w 1703717"/>
              <a:gd name="connsiteY4-60" fmla="*/ 8627 h 9785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03717" h="978576">
                <a:moveTo>
                  <a:pt x="629728" y="8627"/>
                </a:moveTo>
                <a:cubicBezTo>
                  <a:pt x="743310" y="104955"/>
                  <a:pt x="960407" y="110706"/>
                  <a:pt x="1073989" y="0"/>
                </a:cubicBezTo>
                <a:lnTo>
                  <a:pt x="1703717" y="646981"/>
                </a:lnTo>
                <a:cubicBezTo>
                  <a:pt x="1299713" y="1078302"/>
                  <a:pt x="416944" y="1104181"/>
                  <a:pt x="0" y="634042"/>
                </a:cubicBezTo>
                <a:lnTo>
                  <a:pt x="629728" y="8627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26856" y="3130958"/>
            <a:ext cx="1139305" cy="74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39272" y="4479394"/>
            <a:ext cx="1139305" cy="74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06441" y="4375464"/>
            <a:ext cx="1139305" cy="74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56919" y="1363539"/>
            <a:ext cx="3164514" cy="769442"/>
            <a:chOff x="8548025" y="1459078"/>
            <a:chExt cx="3164514" cy="769442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56919" y="2638101"/>
            <a:ext cx="3164514" cy="769442"/>
            <a:chOff x="8548025" y="1459078"/>
            <a:chExt cx="3164514" cy="769442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56919" y="3909817"/>
            <a:ext cx="3164514" cy="769442"/>
            <a:chOff x="8548025" y="1459078"/>
            <a:chExt cx="3164514" cy="769442"/>
          </a:xfrm>
        </p:grpSpPr>
        <p:sp>
          <p:nvSpPr>
            <p:cNvPr id="39" name="矩形 38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56919" y="5184379"/>
            <a:ext cx="3164514" cy="769442"/>
            <a:chOff x="8548025" y="1459078"/>
            <a:chExt cx="3164514" cy="769442"/>
          </a:xfrm>
        </p:grpSpPr>
        <p:sp>
          <p:nvSpPr>
            <p:cNvPr id="42" name="矩形 41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1497314" y="1490876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497314" y="2720185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497314" y="3990891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670499" y="415183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8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9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0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65633" y="1653713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52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3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4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22681" y="2871406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56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7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8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9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1502053" y="5261597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1635631" y="5421631"/>
            <a:ext cx="374650" cy="368300"/>
            <a:chOff x="3722" y="2043"/>
            <a:chExt cx="236" cy="232"/>
          </a:xfrm>
          <a:solidFill>
            <a:schemeClr val="bg1"/>
          </a:solidFill>
        </p:grpSpPr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3810" y="2089"/>
              <a:ext cx="14" cy="32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0 h 13"/>
                <a:gd name="T4" fmla="*/ 0 w 6"/>
                <a:gd name="T5" fmla="*/ 2 h 13"/>
                <a:gd name="T6" fmla="*/ 0 w 6"/>
                <a:gd name="T7" fmla="*/ 13 h 13"/>
                <a:gd name="T8" fmla="*/ 6 w 6"/>
                <a:gd name="T9" fmla="*/ 13 h 13"/>
                <a:gd name="T10" fmla="*/ 6 w 6"/>
                <a:gd name="T11" fmla="*/ 2 h 13"/>
                <a:gd name="T12" fmla="*/ 4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63" name="Freeform 6"/>
            <p:cNvSpPr>
              <a:spLocks noEditPoints="1"/>
            </p:cNvSpPr>
            <p:nvPr/>
          </p:nvSpPr>
          <p:spPr bwMode="auto">
            <a:xfrm>
              <a:off x="3853" y="2089"/>
              <a:ext cx="17" cy="32"/>
            </a:xfrm>
            <a:custGeom>
              <a:avLst/>
              <a:gdLst>
                <a:gd name="T0" fmla="*/ 4 w 7"/>
                <a:gd name="T1" fmla="*/ 0 h 13"/>
                <a:gd name="T2" fmla="*/ 3 w 7"/>
                <a:gd name="T3" fmla="*/ 0 h 13"/>
                <a:gd name="T4" fmla="*/ 0 w 7"/>
                <a:gd name="T5" fmla="*/ 2 h 13"/>
                <a:gd name="T6" fmla="*/ 0 w 7"/>
                <a:gd name="T7" fmla="*/ 13 h 13"/>
                <a:gd name="T8" fmla="*/ 7 w 7"/>
                <a:gd name="T9" fmla="*/ 13 h 13"/>
                <a:gd name="T10" fmla="*/ 7 w 7"/>
                <a:gd name="T11" fmla="*/ 2 h 13"/>
                <a:gd name="T12" fmla="*/ 4 w 7"/>
                <a:gd name="T13" fmla="*/ 0 h 13"/>
                <a:gd name="T14" fmla="*/ 4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3722" y="2043"/>
              <a:ext cx="236" cy="232"/>
            </a:xfrm>
            <a:custGeom>
              <a:avLst/>
              <a:gdLst>
                <a:gd name="T0" fmla="*/ 48 w 97"/>
                <a:gd name="T1" fmla="*/ 0 h 95"/>
                <a:gd name="T2" fmla="*/ 0 w 97"/>
                <a:gd name="T3" fmla="*/ 49 h 95"/>
                <a:gd name="T4" fmla="*/ 14 w 97"/>
                <a:gd name="T5" fmla="*/ 83 h 95"/>
                <a:gd name="T6" fmla="*/ 33 w 97"/>
                <a:gd name="T7" fmla="*/ 95 h 95"/>
                <a:gd name="T8" fmla="*/ 35 w 97"/>
                <a:gd name="T9" fmla="*/ 95 h 95"/>
                <a:gd name="T10" fmla="*/ 39 w 97"/>
                <a:gd name="T11" fmla="*/ 92 h 95"/>
                <a:gd name="T12" fmla="*/ 36 w 97"/>
                <a:gd name="T13" fmla="*/ 86 h 95"/>
                <a:gd name="T14" fmla="*/ 20 w 97"/>
                <a:gd name="T15" fmla="*/ 76 h 95"/>
                <a:gd name="T16" fmla="*/ 9 w 97"/>
                <a:gd name="T17" fmla="*/ 49 h 95"/>
                <a:gd name="T18" fmla="*/ 48 w 97"/>
                <a:gd name="T19" fmla="*/ 9 h 95"/>
                <a:gd name="T20" fmla="*/ 87 w 97"/>
                <a:gd name="T21" fmla="*/ 49 h 95"/>
                <a:gd name="T22" fmla="*/ 76 w 97"/>
                <a:gd name="T23" fmla="*/ 76 h 95"/>
                <a:gd name="T24" fmla="*/ 62 w 97"/>
                <a:gd name="T25" fmla="*/ 84 h 95"/>
                <a:gd name="T26" fmla="*/ 57 w 97"/>
                <a:gd name="T27" fmla="*/ 82 h 95"/>
                <a:gd name="T28" fmla="*/ 53 w 97"/>
                <a:gd name="T29" fmla="*/ 65 h 95"/>
                <a:gd name="T30" fmla="*/ 67 w 97"/>
                <a:gd name="T31" fmla="*/ 50 h 95"/>
                <a:gd name="T32" fmla="*/ 67 w 97"/>
                <a:gd name="T33" fmla="*/ 35 h 95"/>
                <a:gd name="T34" fmla="*/ 29 w 97"/>
                <a:gd name="T35" fmla="*/ 35 h 95"/>
                <a:gd name="T36" fmla="*/ 29 w 97"/>
                <a:gd name="T37" fmla="*/ 50 h 95"/>
                <a:gd name="T38" fmla="*/ 43 w 97"/>
                <a:gd name="T39" fmla="*/ 65 h 95"/>
                <a:gd name="T40" fmla="*/ 50 w 97"/>
                <a:gd name="T41" fmla="*/ 88 h 95"/>
                <a:gd name="T42" fmla="*/ 62 w 97"/>
                <a:gd name="T43" fmla="*/ 93 h 95"/>
                <a:gd name="T44" fmla="*/ 82 w 97"/>
                <a:gd name="T45" fmla="*/ 83 h 95"/>
                <a:gd name="T46" fmla="*/ 83 w 97"/>
                <a:gd name="T47" fmla="*/ 83 h 95"/>
                <a:gd name="T48" fmla="*/ 97 w 97"/>
                <a:gd name="T49" fmla="*/ 49 h 95"/>
                <a:gd name="T50" fmla="*/ 48 w 97"/>
                <a:gd name="T51" fmla="*/ 0 h 95"/>
                <a:gd name="T52" fmla="*/ 48 w 97"/>
                <a:gd name="T53" fmla="*/ 0 h 95"/>
                <a:gd name="T54" fmla="*/ 48 w 97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5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61"/>
                    <a:pt x="5" y="74"/>
                    <a:pt x="14" y="83"/>
                  </a:cubicBezTo>
                  <a:cubicBezTo>
                    <a:pt x="19" y="88"/>
                    <a:pt x="26" y="92"/>
                    <a:pt x="33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7" y="95"/>
                    <a:pt x="38" y="94"/>
                    <a:pt x="39" y="92"/>
                  </a:cubicBezTo>
                  <a:cubicBezTo>
                    <a:pt x="40" y="89"/>
                    <a:pt x="39" y="87"/>
                    <a:pt x="36" y="86"/>
                  </a:cubicBezTo>
                  <a:cubicBezTo>
                    <a:pt x="30" y="84"/>
                    <a:pt x="25" y="81"/>
                    <a:pt x="20" y="76"/>
                  </a:cubicBezTo>
                  <a:cubicBezTo>
                    <a:pt x="13" y="69"/>
                    <a:pt x="9" y="59"/>
                    <a:pt x="9" y="49"/>
                  </a:cubicBezTo>
                  <a:cubicBezTo>
                    <a:pt x="9" y="27"/>
                    <a:pt x="27" y="9"/>
                    <a:pt x="48" y="9"/>
                  </a:cubicBezTo>
                  <a:cubicBezTo>
                    <a:pt x="70" y="9"/>
                    <a:pt x="87" y="27"/>
                    <a:pt x="87" y="49"/>
                  </a:cubicBezTo>
                  <a:cubicBezTo>
                    <a:pt x="87" y="59"/>
                    <a:pt x="83" y="69"/>
                    <a:pt x="76" y="76"/>
                  </a:cubicBezTo>
                  <a:cubicBezTo>
                    <a:pt x="73" y="79"/>
                    <a:pt x="66" y="84"/>
                    <a:pt x="62" y="84"/>
                  </a:cubicBezTo>
                  <a:cubicBezTo>
                    <a:pt x="60" y="84"/>
                    <a:pt x="58" y="83"/>
                    <a:pt x="57" y="82"/>
                  </a:cubicBezTo>
                  <a:cubicBezTo>
                    <a:pt x="53" y="78"/>
                    <a:pt x="53" y="70"/>
                    <a:pt x="53" y="65"/>
                  </a:cubicBezTo>
                  <a:cubicBezTo>
                    <a:pt x="61" y="65"/>
                    <a:pt x="67" y="58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8"/>
                    <a:pt x="35" y="65"/>
                    <a:pt x="43" y="65"/>
                  </a:cubicBezTo>
                  <a:cubicBezTo>
                    <a:pt x="43" y="71"/>
                    <a:pt x="44" y="82"/>
                    <a:pt x="50" y="88"/>
                  </a:cubicBezTo>
                  <a:cubicBezTo>
                    <a:pt x="53" y="91"/>
                    <a:pt x="57" y="93"/>
                    <a:pt x="62" y="93"/>
                  </a:cubicBezTo>
                  <a:cubicBezTo>
                    <a:pt x="71" y="93"/>
                    <a:pt x="81" y="84"/>
                    <a:pt x="82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2" y="74"/>
                    <a:pt x="97" y="62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8050312" y="5475796"/>
            <a:ext cx="1139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Freeform 5"/>
          <p:cNvSpPr/>
          <p:nvPr/>
        </p:nvSpPr>
        <p:spPr bwMode="auto">
          <a:xfrm>
            <a:off x="4405659" y="1615138"/>
            <a:ext cx="1828455" cy="1353840"/>
          </a:xfrm>
          <a:custGeom>
            <a:avLst/>
            <a:gdLst>
              <a:gd name="T0" fmla="*/ 264 w 651"/>
              <a:gd name="T1" fmla="*/ 482 h 482"/>
              <a:gd name="T2" fmla="*/ 264 w 651"/>
              <a:gd name="T3" fmla="*/ 482 h 482"/>
              <a:gd name="T4" fmla="*/ 215 w 651"/>
              <a:gd name="T5" fmla="*/ 299 h 482"/>
              <a:gd name="T6" fmla="*/ 397 w 651"/>
              <a:gd name="T7" fmla="*/ 250 h 482"/>
              <a:gd name="T8" fmla="*/ 464 w 651"/>
              <a:gd name="T9" fmla="*/ 365 h 482"/>
              <a:gd name="T10" fmla="*/ 464 w 651"/>
              <a:gd name="T11" fmla="*/ 365 h 482"/>
              <a:gd name="T12" fmla="*/ 651 w 651"/>
              <a:gd name="T13" fmla="*/ 365 h 482"/>
              <a:gd name="T14" fmla="*/ 557 w 651"/>
              <a:gd name="T15" fmla="*/ 140 h 482"/>
              <a:gd name="T16" fmla="*/ 491 w 651"/>
              <a:gd name="T17" fmla="*/ 88 h 482"/>
              <a:gd name="T18" fmla="*/ 53 w 651"/>
              <a:gd name="T19" fmla="*/ 206 h 482"/>
              <a:gd name="T20" fmla="*/ 21 w 651"/>
              <a:gd name="T21" fmla="*/ 450 h 482"/>
              <a:gd name="T22" fmla="*/ 264 w 651"/>
              <a:gd name="T23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1" h="482">
                <a:moveTo>
                  <a:pt x="264" y="482"/>
                </a:moveTo>
                <a:cubicBezTo>
                  <a:pt x="264" y="482"/>
                  <a:pt x="264" y="482"/>
                  <a:pt x="264" y="482"/>
                </a:cubicBezTo>
                <a:cubicBezTo>
                  <a:pt x="200" y="445"/>
                  <a:pt x="178" y="363"/>
                  <a:pt x="215" y="299"/>
                </a:cubicBezTo>
                <a:cubicBezTo>
                  <a:pt x="252" y="235"/>
                  <a:pt x="333" y="213"/>
                  <a:pt x="397" y="250"/>
                </a:cubicBezTo>
                <a:cubicBezTo>
                  <a:pt x="440" y="275"/>
                  <a:pt x="464" y="319"/>
                  <a:pt x="464" y="365"/>
                </a:cubicBezTo>
                <a:cubicBezTo>
                  <a:pt x="464" y="365"/>
                  <a:pt x="464" y="365"/>
                  <a:pt x="464" y="365"/>
                </a:cubicBezTo>
                <a:cubicBezTo>
                  <a:pt x="651" y="365"/>
                  <a:pt x="651" y="365"/>
                  <a:pt x="651" y="365"/>
                </a:cubicBezTo>
                <a:cubicBezTo>
                  <a:pt x="651" y="282"/>
                  <a:pt x="618" y="200"/>
                  <a:pt x="557" y="140"/>
                </a:cubicBezTo>
                <a:cubicBezTo>
                  <a:pt x="538" y="120"/>
                  <a:pt x="516" y="103"/>
                  <a:pt x="491" y="88"/>
                </a:cubicBezTo>
                <a:cubicBezTo>
                  <a:pt x="337" y="0"/>
                  <a:pt x="142" y="52"/>
                  <a:pt x="53" y="206"/>
                </a:cubicBezTo>
                <a:cubicBezTo>
                  <a:pt x="9" y="283"/>
                  <a:pt x="0" y="371"/>
                  <a:pt x="21" y="450"/>
                </a:cubicBezTo>
                <a:cubicBezTo>
                  <a:pt x="104" y="428"/>
                  <a:pt x="191" y="440"/>
                  <a:pt x="264" y="482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0" name="Freeform 6"/>
          <p:cNvSpPr/>
          <p:nvPr/>
        </p:nvSpPr>
        <p:spPr bwMode="auto">
          <a:xfrm>
            <a:off x="3670006" y="2818288"/>
            <a:ext cx="1477240" cy="1802351"/>
          </a:xfrm>
          <a:custGeom>
            <a:avLst/>
            <a:gdLst>
              <a:gd name="T0" fmla="*/ 433 w 526"/>
              <a:gd name="T1" fmla="*/ 448 h 642"/>
              <a:gd name="T2" fmla="*/ 433 w 526"/>
              <a:gd name="T3" fmla="*/ 448 h 642"/>
              <a:gd name="T4" fmla="*/ 433 w 526"/>
              <a:gd name="T5" fmla="*/ 448 h 642"/>
              <a:gd name="T6" fmla="*/ 250 w 526"/>
              <a:gd name="T7" fmla="*/ 399 h 642"/>
              <a:gd name="T8" fmla="*/ 299 w 526"/>
              <a:gd name="T9" fmla="*/ 216 h 642"/>
              <a:gd name="T10" fmla="*/ 432 w 526"/>
              <a:gd name="T11" fmla="*/ 215 h 642"/>
              <a:gd name="T12" fmla="*/ 432 w 526"/>
              <a:gd name="T13" fmla="*/ 215 h 642"/>
              <a:gd name="T14" fmla="*/ 526 w 526"/>
              <a:gd name="T15" fmla="*/ 54 h 642"/>
              <a:gd name="T16" fmla="*/ 283 w 526"/>
              <a:gd name="T17" fmla="*/ 22 h 642"/>
              <a:gd name="T18" fmla="*/ 206 w 526"/>
              <a:gd name="T19" fmla="*/ 54 h 642"/>
              <a:gd name="T20" fmla="*/ 89 w 526"/>
              <a:gd name="T21" fmla="*/ 492 h 642"/>
              <a:gd name="T22" fmla="*/ 285 w 526"/>
              <a:gd name="T23" fmla="*/ 642 h 642"/>
              <a:gd name="T24" fmla="*/ 433 w 526"/>
              <a:gd name="T25" fmla="*/ 44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642">
                <a:moveTo>
                  <a:pt x="433" y="448"/>
                </a:moveTo>
                <a:cubicBezTo>
                  <a:pt x="433" y="448"/>
                  <a:pt x="433" y="448"/>
                  <a:pt x="433" y="448"/>
                </a:cubicBezTo>
                <a:cubicBezTo>
                  <a:pt x="433" y="448"/>
                  <a:pt x="433" y="448"/>
                  <a:pt x="433" y="448"/>
                </a:cubicBezTo>
                <a:cubicBezTo>
                  <a:pt x="369" y="485"/>
                  <a:pt x="287" y="463"/>
                  <a:pt x="250" y="399"/>
                </a:cubicBezTo>
                <a:cubicBezTo>
                  <a:pt x="213" y="335"/>
                  <a:pt x="235" y="253"/>
                  <a:pt x="299" y="216"/>
                </a:cubicBezTo>
                <a:cubicBezTo>
                  <a:pt x="342" y="191"/>
                  <a:pt x="392" y="193"/>
                  <a:pt x="432" y="215"/>
                </a:cubicBezTo>
                <a:cubicBezTo>
                  <a:pt x="432" y="215"/>
                  <a:pt x="432" y="215"/>
                  <a:pt x="432" y="215"/>
                </a:cubicBezTo>
                <a:cubicBezTo>
                  <a:pt x="526" y="54"/>
                  <a:pt x="526" y="54"/>
                  <a:pt x="526" y="54"/>
                </a:cubicBezTo>
                <a:cubicBezTo>
                  <a:pt x="453" y="12"/>
                  <a:pt x="366" y="0"/>
                  <a:pt x="283" y="22"/>
                </a:cubicBezTo>
                <a:cubicBezTo>
                  <a:pt x="257" y="29"/>
                  <a:pt x="231" y="40"/>
                  <a:pt x="206" y="54"/>
                </a:cubicBezTo>
                <a:cubicBezTo>
                  <a:pt x="53" y="143"/>
                  <a:pt x="0" y="339"/>
                  <a:pt x="89" y="492"/>
                </a:cubicBezTo>
                <a:cubicBezTo>
                  <a:pt x="133" y="569"/>
                  <a:pt x="205" y="621"/>
                  <a:pt x="285" y="642"/>
                </a:cubicBezTo>
                <a:cubicBezTo>
                  <a:pt x="307" y="559"/>
                  <a:pt x="361" y="490"/>
                  <a:pt x="433" y="448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1" name="Freeform 7"/>
          <p:cNvSpPr/>
          <p:nvPr/>
        </p:nvSpPr>
        <p:spPr bwMode="auto">
          <a:xfrm>
            <a:off x="4440069" y="4076018"/>
            <a:ext cx="1538940" cy="1676578"/>
          </a:xfrm>
          <a:custGeom>
            <a:avLst/>
            <a:gdLst>
              <a:gd name="T0" fmla="*/ 454 w 548"/>
              <a:gd name="T1" fmla="*/ 277 h 597"/>
              <a:gd name="T2" fmla="*/ 454 w 548"/>
              <a:gd name="T3" fmla="*/ 277 h 597"/>
              <a:gd name="T4" fmla="*/ 320 w 548"/>
              <a:gd name="T5" fmla="*/ 411 h 597"/>
              <a:gd name="T6" fmla="*/ 186 w 548"/>
              <a:gd name="T7" fmla="*/ 277 h 597"/>
              <a:gd name="T8" fmla="*/ 252 w 548"/>
              <a:gd name="T9" fmla="*/ 161 h 597"/>
              <a:gd name="T10" fmla="*/ 252 w 548"/>
              <a:gd name="T11" fmla="*/ 161 h 597"/>
              <a:gd name="T12" fmla="*/ 159 w 548"/>
              <a:gd name="T13" fmla="*/ 0 h 597"/>
              <a:gd name="T14" fmla="*/ 11 w 548"/>
              <a:gd name="T15" fmla="*/ 194 h 597"/>
              <a:gd name="T16" fmla="*/ 0 w 548"/>
              <a:gd name="T17" fmla="*/ 277 h 597"/>
              <a:gd name="T18" fmla="*/ 320 w 548"/>
              <a:gd name="T19" fmla="*/ 597 h 597"/>
              <a:gd name="T20" fmla="*/ 548 w 548"/>
              <a:gd name="T21" fmla="*/ 502 h 597"/>
              <a:gd name="T22" fmla="*/ 454 w 548"/>
              <a:gd name="T23" fmla="*/ 277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8" h="597">
                <a:moveTo>
                  <a:pt x="454" y="277"/>
                </a:moveTo>
                <a:cubicBezTo>
                  <a:pt x="454" y="277"/>
                  <a:pt x="454" y="277"/>
                  <a:pt x="454" y="277"/>
                </a:cubicBezTo>
                <a:cubicBezTo>
                  <a:pt x="454" y="351"/>
                  <a:pt x="394" y="411"/>
                  <a:pt x="320" y="411"/>
                </a:cubicBezTo>
                <a:cubicBezTo>
                  <a:pt x="246" y="411"/>
                  <a:pt x="186" y="351"/>
                  <a:pt x="186" y="277"/>
                </a:cubicBezTo>
                <a:cubicBezTo>
                  <a:pt x="186" y="228"/>
                  <a:pt x="213" y="185"/>
                  <a:pt x="252" y="161"/>
                </a:cubicBezTo>
                <a:cubicBezTo>
                  <a:pt x="252" y="161"/>
                  <a:pt x="252" y="161"/>
                  <a:pt x="252" y="161"/>
                </a:cubicBezTo>
                <a:cubicBezTo>
                  <a:pt x="159" y="0"/>
                  <a:pt x="159" y="0"/>
                  <a:pt x="159" y="0"/>
                </a:cubicBezTo>
                <a:cubicBezTo>
                  <a:pt x="87" y="42"/>
                  <a:pt x="33" y="111"/>
                  <a:pt x="11" y="194"/>
                </a:cubicBezTo>
                <a:cubicBezTo>
                  <a:pt x="3" y="220"/>
                  <a:pt x="0" y="248"/>
                  <a:pt x="0" y="277"/>
                </a:cubicBezTo>
                <a:cubicBezTo>
                  <a:pt x="0" y="454"/>
                  <a:pt x="143" y="597"/>
                  <a:pt x="320" y="597"/>
                </a:cubicBezTo>
                <a:cubicBezTo>
                  <a:pt x="409" y="597"/>
                  <a:pt x="490" y="561"/>
                  <a:pt x="548" y="502"/>
                </a:cubicBezTo>
                <a:cubicBezTo>
                  <a:pt x="487" y="442"/>
                  <a:pt x="454" y="360"/>
                  <a:pt x="454" y="277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2" name="Freeform 8"/>
          <p:cNvSpPr/>
          <p:nvPr/>
        </p:nvSpPr>
        <p:spPr bwMode="auto">
          <a:xfrm>
            <a:off x="5714411" y="4525716"/>
            <a:ext cx="1828455" cy="1352653"/>
          </a:xfrm>
          <a:custGeom>
            <a:avLst/>
            <a:gdLst>
              <a:gd name="T0" fmla="*/ 387 w 651"/>
              <a:gd name="T1" fmla="*/ 0 h 482"/>
              <a:gd name="T2" fmla="*/ 387 w 651"/>
              <a:gd name="T3" fmla="*/ 0 h 482"/>
              <a:gd name="T4" fmla="*/ 387 w 651"/>
              <a:gd name="T5" fmla="*/ 0 h 482"/>
              <a:gd name="T6" fmla="*/ 436 w 651"/>
              <a:gd name="T7" fmla="*/ 183 h 482"/>
              <a:gd name="T8" fmla="*/ 253 w 651"/>
              <a:gd name="T9" fmla="*/ 232 h 482"/>
              <a:gd name="T10" fmla="*/ 186 w 651"/>
              <a:gd name="T11" fmla="*/ 117 h 482"/>
              <a:gd name="T12" fmla="*/ 186 w 651"/>
              <a:gd name="T13" fmla="*/ 117 h 482"/>
              <a:gd name="T14" fmla="*/ 0 w 651"/>
              <a:gd name="T15" fmla="*/ 117 h 482"/>
              <a:gd name="T16" fmla="*/ 94 w 651"/>
              <a:gd name="T17" fmla="*/ 342 h 482"/>
              <a:gd name="T18" fmla="*/ 160 w 651"/>
              <a:gd name="T19" fmla="*/ 393 h 482"/>
              <a:gd name="T20" fmla="*/ 598 w 651"/>
              <a:gd name="T21" fmla="*/ 276 h 482"/>
              <a:gd name="T22" fmla="*/ 629 w 651"/>
              <a:gd name="T23" fmla="*/ 32 h 482"/>
              <a:gd name="T24" fmla="*/ 387 w 651"/>
              <a:gd name="T2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" h="482">
                <a:moveTo>
                  <a:pt x="387" y="0"/>
                </a:moveTo>
                <a:cubicBezTo>
                  <a:pt x="387" y="0"/>
                  <a:pt x="387" y="0"/>
                  <a:pt x="387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451" y="37"/>
                  <a:pt x="473" y="119"/>
                  <a:pt x="436" y="183"/>
                </a:cubicBezTo>
                <a:cubicBezTo>
                  <a:pt x="399" y="247"/>
                  <a:pt x="317" y="269"/>
                  <a:pt x="253" y="232"/>
                </a:cubicBezTo>
                <a:cubicBezTo>
                  <a:pt x="211" y="207"/>
                  <a:pt x="187" y="163"/>
                  <a:pt x="186" y="117"/>
                </a:cubicBezTo>
                <a:cubicBezTo>
                  <a:pt x="186" y="117"/>
                  <a:pt x="186" y="117"/>
                  <a:pt x="186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00"/>
                  <a:pt x="33" y="282"/>
                  <a:pt x="94" y="342"/>
                </a:cubicBezTo>
                <a:cubicBezTo>
                  <a:pt x="113" y="362"/>
                  <a:pt x="135" y="379"/>
                  <a:pt x="160" y="393"/>
                </a:cubicBezTo>
                <a:cubicBezTo>
                  <a:pt x="313" y="482"/>
                  <a:pt x="509" y="429"/>
                  <a:pt x="598" y="276"/>
                </a:cubicBezTo>
                <a:cubicBezTo>
                  <a:pt x="642" y="199"/>
                  <a:pt x="651" y="111"/>
                  <a:pt x="629" y="32"/>
                </a:cubicBezTo>
                <a:cubicBezTo>
                  <a:pt x="547" y="54"/>
                  <a:pt x="460" y="41"/>
                  <a:pt x="387" y="0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3" name="Freeform 9"/>
          <p:cNvSpPr/>
          <p:nvPr/>
        </p:nvSpPr>
        <p:spPr bwMode="auto">
          <a:xfrm>
            <a:off x="5970703" y="1742098"/>
            <a:ext cx="1538940" cy="1676578"/>
          </a:xfrm>
          <a:custGeom>
            <a:avLst/>
            <a:gdLst>
              <a:gd name="T0" fmla="*/ 94 w 548"/>
              <a:gd name="T1" fmla="*/ 320 h 597"/>
              <a:gd name="T2" fmla="*/ 228 w 548"/>
              <a:gd name="T3" fmla="*/ 186 h 597"/>
              <a:gd name="T4" fmla="*/ 362 w 548"/>
              <a:gd name="T5" fmla="*/ 320 h 597"/>
              <a:gd name="T6" fmla="*/ 295 w 548"/>
              <a:gd name="T7" fmla="*/ 436 h 597"/>
              <a:gd name="T8" fmla="*/ 296 w 548"/>
              <a:gd name="T9" fmla="*/ 436 h 597"/>
              <a:gd name="T10" fmla="*/ 389 w 548"/>
              <a:gd name="T11" fmla="*/ 597 h 597"/>
              <a:gd name="T12" fmla="*/ 537 w 548"/>
              <a:gd name="T13" fmla="*/ 403 h 597"/>
              <a:gd name="T14" fmla="*/ 548 w 548"/>
              <a:gd name="T15" fmla="*/ 320 h 597"/>
              <a:gd name="T16" fmla="*/ 228 w 548"/>
              <a:gd name="T17" fmla="*/ 0 h 597"/>
              <a:gd name="T18" fmla="*/ 0 w 548"/>
              <a:gd name="T19" fmla="*/ 95 h 597"/>
              <a:gd name="T20" fmla="*/ 94 w 548"/>
              <a:gd name="T21" fmla="*/ 32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8" h="597">
                <a:moveTo>
                  <a:pt x="94" y="320"/>
                </a:moveTo>
                <a:cubicBezTo>
                  <a:pt x="94" y="246"/>
                  <a:pt x="154" y="186"/>
                  <a:pt x="228" y="186"/>
                </a:cubicBezTo>
                <a:cubicBezTo>
                  <a:pt x="302" y="186"/>
                  <a:pt x="362" y="246"/>
                  <a:pt x="362" y="320"/>
                </a:cubicBezTo>
                <a:cubicBezTo>
                  <a:pt x="362" y="369"/>
                  <a:pt x="335" y="412"/>
                  <a:pt x="295" y="436"/>
                </a:cubicBezTo>
                <a:cubicBezTo>
                  <a:pt x="296" y="436"/>
                  <a:pt x="296" y="436"/>
                  <a:pt x="296" y="436"/>
                </a:cubicBezTo>
                <a:cubicBezTo>
                  <a:pt x="389" y="597"/>
                  <a:pt x="389" y="597"/>
                  <a:pt x="389" y="597"/>
                </a:cubicBezTo>
                <a:cubicBezTo>
                  <a:pt x="461" y="555"/>
                  <a:pt x="515" y="486"/>
                  <a:pt x="537" y="403"/>
                </a:cubicBezTo>
                <a:cubicBezTo>
                  <a:pt x="544" y="377"/>
                  <a:pt x="548" y="349"/>
                  <a:pt x="548" y="320"/>
                </a:cubicBezTo>
                <a:cubicBezTo>
                  <a:pt x="548" y="143"/>
                  <a:pt x="405" y="0"/>
                  <a:pt x="228" y="0"/>
                </a:cubicBezTo>
                <a:cubicBezTo>
                  <a:pt x="139" y="0"/>
                  <a:pt x="58" y="36"/>
                  <a:pt x="0" y="95"/>
                </a:cubicBezTo>
                <a:cubicBezTo>
                  <a:pt x="61" y="155"/>
                  <a:pt x="94" y="237"/>
                  <a:pt x="94" y="320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4" name="Freeform 10"/>
          <p:cNvSpPr/>
          <p:nvPr/>
        </p:nvSpPr>
        <p:spPr bwMode="auto">
          <a:xfrm>
            <a:off x="6801279" y="2874055"/>
            <a:ext cx="1477240" cy="1802351"/>
          </a:xfrm>
          <a:custGeom>
            <a:avLst/>
            <a:gdLst>
              <a:gd name="T0" fmla="*/ 437 w 526"/>
              <a:gd name="T1" fmla="*/ 150 h 642"/>
              <a:gd name="T2" fmla="*/ 241 w 526"/>
              <a:gd name="T3" fmla="*/ 0 h 642"/>
              <a:gd name="T4" fmla="*/ 93 w 526"/>
              <a:gd name="T5" fmla="*/ 194 h 642"/>
              <a:gd name="T6" fmla="*/ 93 w 526"/>
              <a:gd name="T7" fmla="*/ 194 h 642"/>
              <a:gd name="T8" fmla="*/ 276 w 526"/>
              <a:gd name="T9" fmla="*/ 243 h 642"/>
              <a:gd name="T10" fmla="*/ 227 w 526"/>
              <a:gd name="T11" fmla="*/ 426 h 642"/>
              <a:gd name="T12" fmla="*/ 94 w 526"/>
              <a:gd name="T13" fmla="*/ 426 h 642"/>
              <a:gd name="T14" fmla="*/ 94 w 526"/>
              <a:gd name="T15" fmla="*/ 426 h 642"/>
              <a:gd name="T16" fmla="*/ 0 w 526"/>
              <a:gd name="T17" fmla="*/ 588 h 642"/>
              <a:gd name="T18" fmla="*/ 242 w 526"/>
              <a:gd name="T19" fmla="*/ 620 h 642"/>
              <a:gd name="T20" fmla="*/ 320 w 526"/>
              <a:gd name="T21" fmla="*/ 588 h 642"/>
              <a:gd name="T22" fmla="*/ 437 w 526"/>
              <a:gd name="T23" fmla="*/ 15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6" h="642">
                <a:moveTo>
                  <a:pt x="437" y="150"/>
                </a:moveTo>
                <a:cubicBezTo>
                  <a:pt x="393" y="73"/>
                  <a:pt x="321" y="21"/>
                  <a:pt x="241" y="0"/>
                </a:cubicBezTo>
                <a:cubicBezTo>
                  <a:pt x="219" y="83"/>
                  <a:pt x="165" y="152"/>
                  <a:pt x="93" y="194"/>
                </a:cubicBezTo>
                <a:cubicBezTo>
                  <a:pt x="93" y="194"/>
                  <a:pt x="93" y="194"/>
                  <a:pt x="93" y="194"/>
                </a:cubicBezTo>
                <a:cubicBezTo>
                  <a:pt x="157" y="157"/>
                  <a:pt x="239" y="179"/>
                  <a:pt x="276" y="243"/>
                </a:cubicBezTo>
                <a:cubicBezTo>
                  <a:pt x="313" y="307"/>
                  <a:pt x="291" y="389"/>
                  <a:pt x="227" y="426"/>
                </a:cubicBezTo>
                <a:cubicBezTo>
                  <a:pt x="184" y="451"/>
                  <a:pt x="133" y="449"/>
                  <a:pt x="94" y="426"/>
                </a:cubicBezTo>
                <a:cubicBezTo>
                  <a:pt x="94" y="426"/>
                  <a:pt x="94" y="426"/>
                  <a:pt x="94" y="426"/>
                </a:cubicBezTo>
                <a:cubicBezTo>
                  <a:pt x="0" y="588"/>
                  <a:pt x="0" y="588"/>
                  <a:pt x="0" y="588"/>
                </a:cubicBezTo>
                <a:cubicBezTo>
                  <a:pt x="73" y="629"/>
                  <a:pt x="160" y="642"/>
                  <a:pt x="242" y="620"/>
                </a:cubicBezTo>
                <a:cubicBezTo>
                  <a:pt x="269" y="613"/>
                  <a:pt x="295" y="602"/>
                  <a:pt x="320" y="588"/>
                </a:cubicBezTo>
                <a:cubicBezTo>
                  <a:pt x="473" y="499"/>
                  <a:pt x="526" y="303"/>
                  <a:pt x="437" y="150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078985" y="1423300"/>
            <a:ext cx="2486420" cy="769442"/>
            <a:chOff x="8548025" y="1459078"/>
            <a:chExt cx="2486420" cy="769442"/>
          </a:xfrm>
        </p:grpSpPr>
        <p:sp>
          <p:nvSpPr>
            <p:cNvPr id="56" name="矩形 5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96506" y="4959807"/>
            <a:ext cx="2486420" cy="769442"/>
            <a:chOff x="8548025" y="1459078"/>
            <a:chExt cx="2486420" cy="769442"/>
          </a:xfrm>
        </p:grpSpPr>
        <p:sp>
          <p:nvSpPr>
            <p:cNvPr id="59" name="矩形 58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73385" y="1423300"/>
            <a:ext cx="2486420" cy="769442"/>
            <a:chOff x="8548025" y="1459078"/>
            <a:chExt cx="2486420" cy="769442"/>
          </a:xfrm>
        </p:grpSpPr>
        <p:sp>
          <p:nvSpPr>
            <p:cNvPr id="62" name="矩形 61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73385" y="5176499"/>
            <a:ext cx="2486420" cy="769442"/>
            <a:chOff x="8548025" y="1459078"/>
            <a:chExt cx="2486420" cy="769442"/>
          </a:xfrm>
        </p:grpSpPr>
        <p:sp>
          <p:nvSpPr>
            <p:cNvPr id="65" name="矩形 64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45050" y="3390846"/>
            <a:ext cx="2486420" cy="769442"/>
            <a:chOff x="8548025" y="1459078"/>
            <a:chExt cx="2486420" cy="769442"/>
          </a:xfrm>
        </p:grpSpPr>
        <p:sp>
          <p:nvSpPr>
            <p:cNvPr id="68" name="矩形 67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438624" y="3094202"/>
            <a:ext cx="2486420" cy="769442"/>
            <a:chOff x="8548025" y="1459078"/>
            <a:chExt cx="2486420" cy="769442"/>
          </a:xfrm>
        </p:grpSpPr>
        <p:sp>
          <p:nvSpPr>
            <p:cNvPr id="71" name="矩形 70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73" name="Freeform 11"/>
          <p:cNvSpPr>
            <a:spLocks noEditPoints="1"/>
          </p:cNvSpPr>
          <p:nvPr/>
        </p:nvSpPr>
        <p:spPr bwMode="auto">
          <a:xfrm>
            <a:off x="4883834" y="2640307"/>
            <a:ext cx="2182043" cy="2214080"/>
          </a:xfrm>
          <a:custGeom>
            <a:avLst/>
            <a:gdLst>
              <a:gd name="T0" fmla="*/ 682 w 777"/>
              <a:gd name="T1" fmla="*/ 116 h 788"/>
              <a:gd name="T2" fmla="*/ 615 w 777"/>
              <a:gd name="T3" fmla="*/ 134 h 788"/>
              <a:gd name="T4" fmla="*/ 481 w 777"/>
              <a:gd name="T5" fmla="*/ 0 h 788"/>
              <a:gd name="T6" fmla="*/ 481 w 777"/>
              <a:gd name="T7" fmla="*/ 0 h 788"/>
              <a:gd name="T8" fmla="*/ 294 w 777"/>
              <a:gd name="T9" fmla="*/ 0 h 788"/>
              <a:gd name="T10" fmla="*/ 294 w 777"/>
              <a:gd name="T11" fmla="*/ 0 h 788"/>
              <a:gd name="T12" fmla="*/ 276 w 777"/>
              <a:gd name="T13" fmla="*/ 68 h 788"/>
              <a:gd name="T14" fmla="*/ 94 w 777"/>
              <a:gd name="T15" fmla="*/ 117 h 788"/>
              <a:gd name="T16" fmla="*/ 94 w 777"/>
              <a:gd name="T17" fmla="*/ 117 h 788"/>
              <a:gd name="T18" fmla="*/ 0 w 777"/>
              <a:gd name="T19" fmla="*/ 278 h 788"/>
              <a:gd name="T20" fmla="*/ 0 w 777"/>
              <a:gd name="T21" fmla="*/ 278 h 788"/>
              <a:gd name="T22" fmla="*/ 50 w 777"/>
              <a:gd name="T23" fmla="*/ 328 h 788"/>
              <a:gd name="T24" fmla="*/ 1 w 777"/>
              <a:gd name="T25" fmla="*/ 511 h 788"/>
              <a:gd name="T26" fmla="*/ 1 w 777"/>
              <a:gd name="T27" fmla="*/ 511 h 788"/>
              <a:gd name="T28" fmla="*/ 94 w 777"/>
              <a:gd name="T29" fmla="*/ 672 h 788"/>
              <a:gd name="T30" fmla="*/ 94 w 777"/>
              <a:gd name="T31" fmla="*/ 672 h 788"/>
              <a:gd name="T32" fmla="*/ 162 w 777"/>
              <a:gd name="T33" fmla="*/ 654 h 788"/>
              <a:gd name="T34" fmla="*/ 296 w 777"/>
              <a:gd name="T35" fmla="*/ 788 h 788"/>
              <a:gd name="T36" fmla="*/ 296 w 777"/>
              <a:gd name="T37" fmla="*/ 788 h 788"/>
              <a:gd name="T38" fmla="*/ 482 w 777"/>
              <a:gd name="T39" fmla="*/ 788 h 788"/>
              <a:gd name="T40" fmla="*/ 482 w 777"/>
              <a:gd name="T41" fmla="*/ 788 h 788"/>
              <a:gd name="T42" fmla="*/ 500 w 777"/>
              <a:gd name="T43" fmla="*/ 720 h 788"/>
              <a:gd name="T44" fmla="*/ 683 w 777"/>
              <a:gd name="T45" fmla="*/ 671 h 788"/>
              <a:gd name="T46" fmla="*/ 683 w 777"/>
              <a:gd name="T47" fmla="*/ 671 h 788"/>
              <a:gd name="T48" fmla="*/ 777 w 777"/>
              <a:gd name="T49" fmla="*/ 509 h 788"/>
              <a:gd name="T50" fmla="*/ 777 w 777"/>
              <a:gd name="T51" fmla="*/ 509 h 788"/>
              <a:gd name="T52" fmla="*/ 727 w 777"/>
              <a:gd name="T53" fmla="*/ 460 h 788"/>
              <a:gd name="T54" fmla="*/ 776 w 777"/>
              <a:gd name="T55" fmla="*/ 277 h 788"/>
              <a:gd name="T56" fmla="*/ 776 w 777"/>
              <a:gd name="T57" fmla="*/ 277 h 788"/>
              <a:gd name="T58" fmla="*/ 683 w 777"/>
              <a:gd name="T59" fmla="*/ 116 h 788"/>
              <a:gd name="T60" fmla="*/ 682 w 777"/>
              <a:gd name="T61" fmla="*/ 116 h 788"/>
              <a:gd name="T62" fmla="*/ 388 w 777"/>
              <a:gd name="T63" fmla="*/ 671 h 788"/>
              <a:gd name="T64" fmla="*/ 111 w 777"/>
              <a:gd name="T65" fmla="*/ 394 h 788"/>
              <a:gd name="T66" fmla="*/ 388 w 777"/>
              <a:gd name="T67" fmla="*/ 117 h 788"/>
              <a:gd name="T68" fmla="*/ 665 w 777"/>
              <a:gd name="T69" fmla="*/ 394 h 788"/>
              <a:gd name="T70" fmla="*/ 388 w 777"/>
              <a:gd name="T71" fmla="*/ 67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" h="788">
                <a:moveTo>
                  <a:pt x="682" y="116"/>
                </a:moveTo>
                <a:cubicBezTo>
                  <a:pt x="663" y="127"/>
                  <a:pt x="640" y="134"/>
                  <a:pt x="615" y="134"/>
                </a:cubicBezTo>
                <a:cubicBezTo>
                  <a:pt x="541" y="134"/>
                  <a:pt x="481" y="74"/>
                  <a:pt x="481" y="0"/>
                </a:cubicBezTo>
                <a:cubicBezTo>
                  <a:pt x="481" y="0"/>
                  <a:pt x="481" y="0"/>
                  <a:pt x="481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5" y="23"/>
                  <a:pt x="289" y="46"/>
                  <a:pt x="276" y="68"/>
                </a:cubicBezTo>
                <a:cubicBezTo>
                  <a:pt x="239" y="132"/>
                  <a:pt x="158" y="154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78"/>
                  <a:pt x="0" y="278"/>
                  <a:pt x="0" y="278"/>
                </a:cubicBezTo>
                <a:cubicBezTo>
                  <a:pt x="20" y="290"/>
                  <a:pt x="38" y="306"/>
                  <a:pt x="50" y="328"/>
                </a:cubicBezTo>
                <a:cubicBezTo>
                  <a:pt x="87" y="392"/>
                  <a:pt x="65" y="474"/>
                  <a:pt x="1" y="511"/>
                </a:cubicBezTo>
                <a:cubicBezTo>
                  <a:pt x="1" y="511"/>
                  <a:pt x="1" y="511"/>
                  <a:pt x="1" y="511"/>
                </a:cubicBezTo>
                <a:cubicBezTo>
                  <a:pt x="94" y="672"/>
                  <a:pt x="94" y="672"/>
                  <a:pt x="94" y="672"/>
                </a:cubicBezTo>
                <a:cubicBezTo>
                  <a:pt x="94" y="672"/>
                  <a:pt x="94" y="672"/>
                  <a:pt x="94" y="672"/>
                </a:cubicBezTo>
                <a:cubicBezTo>
                  <a:pt x="114" y="661"/>
                  <a:pt x="137" y="654"/>
                  <a:pt x="162" y="654"/>
                </a:cubicBezTo>
                <a:cubicBezTo>
                  <a:pt x="236" y="654"/>
                  <a:pt x="296" y="714"/>
                  <a:pt x="296" y="788"/>
                </a:cubicBezTo>
                <a:cubicBezTo>
                  <a:pt x="296" y="788"/>
                  <a:pt x="296" y="788"/>
                  <a:pt x="296" y="788"/>
                </a:cubicBezTo>
                <a:cubicBezTo>
                  <a:pt x="482" y="788"/>
                  <a:pt x="482" y="788"/>
                  <a:pt x="482" y="788"/>
                </a:cubicBezTo>
                <a:cubicBezTo>
                  <a:pt x="482" y="788"/>
                  <a:pt x="482" y="788"/>
                  <a:pt x="482" y="788"/>
                </a:cubicBezTo>
                <a:cubicBezTo>
                  <a:pt x="482" y="765"/>
                  <a:pt x="488" y="741"/>
                  <a:pt x="500" y="720"/>
                </a:cubicBezTo>
                <a:cubicBezTo>
                  <a:pt x="537" y="656"/>
                  <a:pt x="619" y="634"/>
                  <a:pt x="683" y="671"/>
                </a:cubicBezTo>
                <a:cubicBezTo>
                  <a:pt x="683" y="671"/>
                  <a:pt x="683" y="671"/>
                  <a:pt x="683" y="671"/>
                </a:cubicBezTo>
                <a:cubicBezTo>
                  <a:pt x="777" y="509"/>
                  <a:pt x="777" y="509"/>
                  <a:pt x="777" y="509"/>
                </a:cubicBezTo>
                <a:cubicBezTo>
                  <a:pt x="777" y="509"/>
                  <a:pt x="777" y="509"/>
                  <a:pt x="777" y="509"/>
                </a:cubicBezTo>
                <a:cubicBezTo>
                  <a:pt x="757" y="498"/>
                  <a:pt x="739" y="481"/>
                  <a:pt x="727" y="460"/>
                </a:cubicBezTo>
                <a:cubicBezTo>
                  <a:pt x="690" y="396"/>
                  <a:pt x="712" y="314"/>
                  <a:pt x="776" y="277"/>
                </a:cubicBezTo>
                <a:cubicBezTo>
                  <a:pt x="776" y="277"/>
                  <a:pt x="776" y="277"/>
                  <a:pt x="776" y="277"/>
                </a:cubicBezTo>
                <a:cubicBezTo>
                  <a:pt x="683" y="116"/>
                  <a:pt x="683" y="116"/>
                  <a:pt x="683" y="116"/>
                </a:cubicBezTo>
                <a:lnTo>
                  <a:pt x="682" y="116"/>
                </a:lnTo>
                <a:close/>
                <a:moveTo>
                  <a:pt x="388" y="671"/>
                </a:moveTo>
                <a:cubicBezTo>
                  <a:pt x="235" y="671"/>
                  <a:pt x="111" y="547"/>
                  <a:pt x="111" y="394"/>
                </a:cubicBezTo>
                <a:cubicBezTo>
                  <a:pt x="111" y="241"/>
                  <a:pt x="235" y="117"/>
                  <a:pt x="388" y="117"/>
                </a:cubicBezTo>
                <a:cubicBezTo>
                  <a:pt x="541" y="117"/>
                  <a:pt x="665" y="241"/>
                  <a:pt x="665" y="394"/>
                </a:cubicBezTo>
                <a:cubicBezTo>
                  <a:pt x="665" y="547"/>
                  <a:pt x="541" y="671"/>
                  <a:pt x="388" y="671"/>
                </a:cubicBezTo>
                <a:close/>
              </a:path>
            </a:pathLst>
          </a:custGeom>
          <a:solidFill>
            <a:srgbClr val="DE0000"/>
          </a:solidFill>
          <a:ln w="28575">
            <a:solidFill>
              <a:schemeClr val="bg1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930872" y="2410567"/>
            <a:ext cx="758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01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179868" y="2405078"/>
            <a:ext cx="758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02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52346" y="3488991"/>
            <a:ext cx="758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03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215036" y="4627999"/>
            <a:ext cx="758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04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926487" y="4615830"/>
            <a:ext cx="758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05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249883" y="3528300"/>
            <a:ext cx="758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</a:rPr>
              <a:t>06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Dotum" panose="020B0600000101010101" pitchFamily="34" charset="-127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636770" y="3483606"/>
            <a:ext cx="625484" cy="623226"/>
            <a:chOff x="5287964" y="2994026"/>
            <a:chExt cx="879475" cy="876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8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8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527" y="344047"/>
            <a:ext cx="556563" cy="556960"/>
            <a:chOff x="436853" y="344047"/>
            <a:chExt cx="556563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36853" y="377787"/>
              <a:ext cx="5565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504853" y="3922309"/>
            <a:ext cx="9133367" cy="0"/>
          </a:xfrm>
          <a:custGeom>
            <a:avLst/>
            <a:gdLst>
              <a:gd name="connsiteX0" fmla="*/ 0 w 9133367"/>
              <a:gd name="connsiteY0" fmla="*/ 0 h 0"/>
              <a:gd name="connsiteX1" fmla="*/ 9133367 w 913336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33367">
                <a:moveTo>
                  <a:pt x="0" y="0"/>
                </a:moveTo>
                <a:lnTo>
                  <a:pt x="9133367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headEnd type="diamond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18613" y="1883999"/>
            <a:ext cx="1524805" cy="1840604"/>
            <a:chOff x="1317265" y="2097755"/>
            <a:chExt cx="1524805" cy="1840604"/>
          </a:xfrm>
        </p:grpSpPr>
        <p:sp>
          <p:nvSpPr>
            <p:cNvPr id="15" name="任意多边形 14"/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13753" y="1883999"/>
            <a:ext cx="1524805" cy="1840604"/>
            <a:chOff x="1317265" y="2097755"/>
            <a:chExt cx="1524805" cy="1840604"/>
          </a:xfrm>
        </p:grpSpPr>
        <p:sp>
          <p:nvSpPr>
            <p:cNvPr id="18" name="任意多边形 17"/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08893" y="1883999"/>
            <a:ext cx="1524805" cy="1840604"/>
            <a:chOff x="1317265" y="2097755"/>
            <a:chExt cx="1524805" cy="1840604"/>
          </a:xfrm>
        </p:grpSpPr>
        <p:sp>
          <p:nvSpPr>
            <p:cNvPr id="21" name="任意多边形 20"/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04032" y="1883999"/>
            <a:ext cx="1524805" cy="1840604"/>
            <a:chOff x="1317265" y="2097755"/>
            <a:chExt cx="1524805" cy="1840604"/>
          </a:xfrm>
        </p:grpSpPr>
        <p:sp>
          <p:nvSpPr>
            <p:cNvPr id="24" name="任意多边形 23"/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02932" y="4837415"/>
            <a:ext cx="1956169" cy="954108"/>
            <a:chOff x="8548025" y="1459078"/>
            <a:chExt cx="1956169" cy="954108"/>
          </a:xfrm>
        </p:grpSpPr>
        <p:sp>
          <p:nvSpPr>
            <p:cNvPr id="27" name="矩形 26"/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83910" y="4837415"/>
            <a:ext cx="1956169" cy="954108"/>
            <a:chOff x="8548025" y="1459078"/>
            <a:chExt cx="1956169" cy="954108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64888" y="4837415"/>
            <a:ext cx="1956169" cy="954108"/>
            <a:chOff x="8548025" y="1459078"/>
            <a:chExt cx="1956169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45866" y="4837415"/>
            <a:ext cx="1956169" cy="954108"/>
            <a:chOff x="8548025" y="1459078"/>
            <a:chExt cx="1956169" cy="954108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694753" y="2332164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82608" y="2319846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63586" y="2354014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744564" y="2354013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982531" y="4167273"/>
            <a:ext cx="367805" cy="366477"/>
            <a:chOff x="5287964" y="2994026"/>
            <a:chExt cx="879475" cy="876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84427" y="4161157"/>
            <a:ext cx="369488" cy="372593"/>
            <a:chOff x="5216526" y="1358901"/>
            <a:chExt cx="566738" cy="5715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63005" y="4149500"/>
            <a:ext cx="425378" cy="404678"/>
            <a:chOff x="6323014" y="4870451"/>
            <a:chExt cx="652463" cy="6207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Group 4"/>
          <p:cNvGrpSpPr>
            <a:grpSpLocks noChangeAspect="1"/>
          </p:cNvGrpSpPr>
          <p:nvPr/>
        </p:nvGrpSpPr>
        <p:grpSpPr bwMode="auto">
          <a:xfrm>
            <a:off x="7298132" y="4145351"/>
            <a:ext cx="374650" cy="368300"/>
            <a:chOff x="3722" y="2043"/>
            <a:chExt cx="236" cy="23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3810" y="2089"/>
              <a:ext cx="14" cy="32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0 h 13"/>
                <a:gd name="T4" fmla="*/ 0 w 6"/>
                <a:gd name="T5" fmla="*/ 2 h 13"/>
                <a:gd name="T6" fmla="*/ 0 w 6"/>
                <a:gd name="T7" fmla="*/ 13 h 13"/>
                <a:gd name="T8" fmla="*/ 6 w 6"/>
                <a:gd name="T9" fmla="*/ 13 h 13"/>
                <a:gd name="T10" fmla="*/ 6 w 6"/>
                <a:gd name="T11" fmla="*/ 2 h 13"/>
                <a:gd name="T12" fmla="*/ 4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3853" y="2089"/>
              <a:ext cx="17" cy="32"/>
            </a:xfrm>
            <a:custGeom>
              <a:avLst/>
              <a:gdLst>
                <a:gd name="T0" fmla="*/ 4 w 7"/>
                <a:gd name="T1" fmla="*/ 0 h 13"/>
                <a:gd name="T2" fmla="*/ 3 w 7"/>
                <a:gd name="T3" fmla="*/ 0 h 13"/>
                <a:gd name="T4" fmla="*/ 0 w 7"/>
                <a:gd name="T5" fmla="*/ 2 h 13"/>
                <a:gd name="T6" fmla="*/ 0 w 7"/>
                <a:gd name="T7" fmla="*/ 13 h 13"/>
                <a:gd name="T8" fmla="*/ 7 w 7"/>
                <a:gd name="T9" fmla="*/ 13 h 13"/>
                <a:gd name="T10" fmla="*/ 7 w 7"/>
                <a:gd name="T11" fmla="*/ 2 h 13"/>
                <a:gd name="T12" fmla="*/ 4 w 7"/>
                <a:gd name="T13" fmla="*/ 0 h 13"/>
                <a:gd name="T14" fmla="*/ 4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3722" y="2043"/>
              <a:ext cx="236" cy="232"/>
            </a:xfrm>
            <a:custGeom>
              <a:avLst/>
              <a:gdLst>
                <a:gd name="T0" fmla="*/ 48 w 97"/>
                <a:gd name="T1" fmla="*/ 0 h 95"/>
                <a:gd name="T2" fmla="*/ 0 w 97"/>
                <a:gd name="T3" fmla="*/ 49 h 95"/>
                <a:gd name="T4" fmla="*/ 14 w 97"/>
                <a:gd name="T5" fmla="*/ 83 h 95"/>
                <a:gd name="T6" fmla="*/ 33 w 97"/>
                <a:gd name="T7" fmla="*/ 95 h 95"/>
                <a:gd name="T8" fmla="*/ 35 w 97"/>
                <a:gd name="T9" fmla="*/ 95 h 95"/>
                <a:gd name="T10" fmla="*/ 39 w 97"/>
                <a:gd name="T11" fmla="*/ 92 h 95"/>
                <a:gd name="T12" fmla="*/ 36 w 97"/>
                <a:gd name="T13" fmla="*/ 86 h 95"/>
                <a:gd name="T14" fmla="*/ 20 w 97"/>
                <a:gd name="T15" fmla="*/ 76 h 95"/>
                <a:gd name="T16" fmla="*/ 9 w 97"/>
                <a:gd name="T17" fmla="*/ 49 h 95"/>
                <a:gd name="T18" fmla="*/ 48 w 97"/>
                <a:gd name="T19" fmla="*/ 9 h 95"/>
                <a:gd name="T20" fmla="*/ 87 w 97"/>
                <a:gd name="T21" fmla="*/ 49 h 95"/>
                <a:gd name="T22" fmla="*/ 76 w 97"/>
                <a:gd name="T23" fmla="*/ 76 h 95"/>
                <a:gd name="T24" fmla="*/ 62 w 97"/>
                <a:gd name="T25" fmla="*/ 84 h 95"/>
                <a:gd name="T26" fmla="*/ 57 w 97"/>
                <a:gd name="T27" fmla="*/ 82 h 95"/>
                <a:gd name="T28" fmla="*/ 53 w 97"/>
                <a:gd name="T29" fmla="*/ 65 h 95"/>
                <a:gd name="T30" fmla="*/ 67 w 97"/>
                <a:gd name="T31" fmla="*/ 50 h 95"/>
                <a:gd name="T32" fmla="*/ 67 w 97"/>
                <a:gd name="T33" fmla="*/ 35 h 95"/>
                <a:gd name="T34" fmla="*/ 29 w 97"/>
                <a:gd name="T35" fmla="*/ 35 h 95"/>
                <a:gd name="T36" fmla="*/ 29 w 97"/>
                <a:gd name="T37" fmla="*/ 50 h 95"/>
                <a:gd name="T38" fmla="*/ 43 w 97"/>
                <a:gd name="T39" fmla="*/ 65 h 95"/>
                <a:gd name="T40" fmla="*/ 50 w 97"/>
                <a:gd name="T41" fmla="*/ 88 h 95"/>
                <a:gd name="T42" fmla="*/ 62 w 97"/>
                <a:gd name="T43" fmla="*/ 93 h 95"/>
                <a:gd name="T44" fmla="*/ 82 w 97"/>
                <a:gd name="T45" fmla="*/ 83 h 95"/>
                <a:gd name="T46" fmla="*/ 83 w 97"/>
                <a:gd name="T47" fmla="*/ 83 h 95"/>
                <a:gd name="T48" fmla="*/ 97 w 97"/>
                <a:gd name="T49" fmla="*/ 49 h 95"/>
                <a:gd name="T50" fmla="*/ 48 w 97"/>
                <a:gd name="T51" fmla="*/ 0 h 95"/>
                <a:gd name="T52" fmla="*/ 48 w 97"/>
                <a:gd name="T53" fmla="*/ 0 h 95"/>
                <a:gd name="T54" fmla="*/ 48 w 97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5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61"/>
                    <a:pt x="5" y="74"/>
                    <a:pt x="14" y="83"/>
                  </a:cubicBezTo>
                  <a:cubicBezTo>
                    <a:pt x="19" y="88"/>
                    <a:pt x="26" y="92"/>
                    <a:pt x="33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7" y="95"/>
                    <a:pt x="38" y="94"/>
                    <a:pt x="39" y="92"/>
                  </a:cubicBezTo>
                  <a:cubicBezTo>
                    <a:pt x="40" y="89"/>
                    <a:pt x="39" y="87"/>
                    <a:pt x="36" y="86"/>
                  </a:cubicBezTo>
                  <a:cubicBezTo>
                    <a:pt x="30" y="84"/>
                    <a:pt x="25" y="81"/>
                    <a:pt x="20" y="76"/>
                  </a:cubicBezTo>
                  <a:cubicBezTo>
                    <a:pt x="13" y="69"/>
                    <a:pt x="9" y="59"/>
                    <a:pt x="9" y="49"/>
                  </a:cubicBezTo>
                  <a:cubicBezTo>
                    <a:pt x="9" y="27"/>
                    <a:pt x="27" y="9"/>
                    <a:pt x="48" y="9"/>
                  </a:cubicBezTo>
                  <a:cubicBezTo>
                    <a:pt x="70" y="9"/>
                    <a:pt x="87" y="27"/>
                    <a:pt x="87" y="49"/>
                  </a:cubicBezTo>
                  <a:cubicBezTo>
                    <a:pt x="87" y="59"/>
                    <a:pt x="83" y="69"/>
                    <a:pt x="76" y="76"/>
                  </a:cubicBezTo>
                  <a:cubicBezTo>
                    <a:pt x="73" y="79"/>
                    <a:pt x="66" y="84"/>
                    <a:pt x="62" y="84"/>
                  </a:cubicBezTo>
                  <a:cubicBezTo>
                    <a:pt x="60" y="84"/>
                    <a:pt x="58" y="83"/>
                    <a:pt x="57" y="82"/>
                  </a:cubicBezTo>
                  <a:cubicBezTo>
                    <a:pt x="53" y="78"/>
                    <a:pt x="53" y="70"/>
                    <a:pt x="53" y="65"/>
                  </a:cubicBezTo>
                  <a:cubicBezTo>
                    <a:pt x="61" y="65"/>
                    <a:pt x="67" y="58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8"/>
                    <a:pt x="35" y="65"/>
                    <a:pt x="43" y="65"/>
                  </a:cubicBezTo>
                  <a:cubicBezTo>
                    <a:pt x="43" y="71"/>
                    <a:pt x="44" y="82"/>
                    <a:pt x="50" y="88"/>
                  </a:cubicBezTo>
                  <a:cubicBezTo>
                    <a:pt x="53" y="91"/>
                    <a:pt x="57" y="93"/>
                    <a:pt x="62" y="93"/>
                  </a:cubicBezTo>
                  <a:cubicBezTo>
                    <a:pt x="71" y="93"/>
                    <a:pt x="81" y="84"/>
                    <a:pt x="82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2" y="74"/>
                    <a:pt x="97" y="62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93668" y="3409371"/>
            <a:ext cx="6098332" cy="178128"/>
            <a:chOff x="5444484" y="3431968"/>
            <a:chExt cx="6098332" cy="178128"/>
          </a:xfrm>
        </p:grpSpPr>
        <p:sp>
          <p:nvSpPr>
            <p:cNvPr id="3" name="任意多边形 2"/>
            <p:cNvSpPr/>
            <p:nvPr/>
          </p:nvSpPr>
          <p:spPr>
            <a:xfrm flipV="1">
              <a:off x="5545777" y="3431968"/>
              <a:ext cx="5997039" cy="93851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972934" y="2213583"/>
            <a:ext cx="51423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THANKS</a:t>
            </a:r>
            <a:endParaRPr lang="en-US" altLang="zh-CN" sz="6600" dirty="0">
              <a:solidFill>
                <a:srgbClr val="DE0000"/>
              </a:solidFill>
              <a:latin typeface="Impact" panose="020B0806030902050204" pitchFamily="34" charset="0"/>
              <a:ea typeface="微软雅黑" panose="020B0503020204020204" pitchFamily="34" charset="-122"/>
              <a:cs typeface="Gisha" panose="020B0502040204020203" pitchFamily="34" charset="-79"/>
            </a:endParaRPr>
          </a:p>
        </p:txBody>
      </p:sp>
      <p:sp>
        <p:nvSpPr>
          <p:cNvPr id="11" name="TextBox 62"/>
          <p:cNvSpPr txBox="1"/>
          <p:nvPr/>
        </p:nvSpPr>
        <p:spPr>
          <a:xfrm>
            <a:off x="5984809" y="3786835"/>
            <a:ext cx="540362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64278"/>
            <a:ext cx="6097342" cy="361009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5400000">
            <a:off x="6152380" y="-56683"/>
            <a:ext cx="2588821" cy="7052026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55148" y="2732328"/>
            <a:ext cx="131478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01</a:t>
            </a:r>
            <a:endParaRPr lang="zh-CN" altLang="en-US" sz="9600" dirty="0">
              <a:solidFill>
                <a:prstClr val="white"/>
              </a:solidFill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6403260" y="3592093"/>
            <a:ext cx="440072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22" name="矩形 21"/>
          <p:cNvSpPr/>
          <p:nvPr/>
        </p:nvSpPr>
        <p:spPr>
          <a:xfrm>
            <a:off x="6403261" y="2884207"/>
            <a:ext cx="4274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691146" y="3339029"/>
            <a:ext cx="4887760" cy="262538"/>
            <a:chOff x="5444484" y="3347558"/>
            <a:chExt cx="4887760" cy="262538"/>
          </a:xfrm>
        </p:grpSpPr>
        <p:sp>
          <p:nvSpPr>
            <p:cNvPr id="9" name="任意多边形 8"/>
            <p:cNvSpPr/>
            <p:nvPr/>
          </p:nvSpPr>
          <p:spPr>
            <a:xfrm flipV="1">
              <a:off x="5545778" y="3347558"/>
              <a:ext cx="4786466" cy="178129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7117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7322" b="30859"/>
          <a:stretch>
            <a:fillRect/>
          </a:stretch>
        </p:blipFill>
        <p:spPr>
          <a:xfrm>
            <a:off x="753418" y="1118965"/>
            <a:ext cx="10433138" cy="360417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344047"/>
            <a:ext cx="529144" cy="556960"/>
            <a:chOff x="445380" y="344047"/>
            <a:chExt cx="52914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3311" y="377787"/>
              <a:ext cx="513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354701" y="3109011"/>
            <a:ext cx="1614130" cy="1614130"/>
          </a:xfrm>
          <a:prstGeom prst="rect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1543" y="3485063"/>
            <a:ext cx="1238078" cy="1238078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91620" y="3485063"/>
            <a:ext cx="1238078" cy="1238078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78462" y="3485063"/>
            <a:ext cx="1238078" cy="1238078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04826" y="5150359"/>
            <a:ext cx="1734788" cy="954108"/>
            <a:chOff x="8358735" y="1459078"/>
            <a:chExt cx="1734788" cy="954108"/>
          </a:xfrm>
        </p:grpSpPr>
        <p:sp>
          <p:nvSpPr>
            <p:cNvPr id="18" name="矩形 17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79920" y="5150359"/>
            <a:ext cx="1734788" cy="954108"/>
            <a:chOff x="8358735" y="1459078"/>
            <a:chExt cx="1734788" cy="954108"/>
          </a:xfrm>
        </p:grpSpPr>
        <p:sp>
          <p:nvSpPr>
            <p:cNvPr id="21" name="矩形 20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55014" y="5150359"/>
            <a:ext cx="1734788" cy="954108"/>
            <a:chOff x="8358735" y="1459078"/>
            <a:chExt cx="1734788" cy="954108"/>
          </a:xfrm>
        </p:grpSpPr>
        <p:sp>
          <p:nvSpPr>
            <p:cNvPr id="24" name="矩形 23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30107" y="5150359"/>
            <a:ext cx="1734788" cy="954108"/>
            <a:chOff x="8358735" y="1459078"/>
            <a:chExt cx="1734788" cy="954108"/>
          </a:xfrm>
        </p:grpSpPr>
        <p:sp>
          <p:nvSpPr>
            <p:cNvPr id="27" name="矩形 26"/>
            <p:cNvSpPr/>
            <p:nvPr/>
          </p:nvSpPr>
          <p:spPr>
            <a:xfrm>
              <a:off x="8358735" y="1766855"/>
              <a:ext cx="1734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27874" y="3856063"/>
            <a:ext cx="565570" cy="559739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0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2" name="Freeform 18"/>
          <p:cNvSpPr>
            <a:spLocks noEditPoints="1"/>
          </p:cNvSpPr>
          <p:nvPr/>
        </p:nvSpPr>
        <p:spPr bwMode="auto">
          <a:xfrm>
            <a:off x="4291521" y="3877149"/>
            <a:ext cx="538121" cy="536409"/>
          </a:xfrm>
          <a:custGeom>
            <a:avLst/>
            <a:gdLst>
              <a:gd name="T0" fmla="*/ 52 w 341"/>
              <a:gd name="T1" fmla="*/ 0 h 340"/>
              <a:gd name="T2" fmla="*/ 289 w 341"/>
              <a:gd name="T3" fmla="*/ 0 h 340"/>
              <a:gd name="T4" fmla="*/ 341 w 341"/>
              <a:gd name="T5" fmla="*/ 51 h 340"/>
              <a:gd name="T6" fmla="*/ 341 w 341"/>
              <a:gd name="T7" fmla="*/ 289 h 340"/>
              <a:gd name="T8" fmla="*/ 289 w 341"/>
              <a:gd name="T9" fmla="*/ 340 h 340"/>
              <a:gd name="T10" fmla="*/ 52 w 341"/>
              <a:gd name="T11" fmla="*/ 340 h 340"/>
              <a:gd name="T12" fmla="*/ 0 w 341"/>
              <a:gd name="T13" fmla="*/ 289 h 340"/>
              <a:gd name="T14" fmla="*/ 0 w 341"/>
              <a:gd name="T15" fmla="*/ 51 h 340"/>
              <a:gd name="T16" fmla="*/ 52 w 341"/>
              <a:gd name="T17" fmla="*/ 0 h 340"/>
              <a:gd name="T18" fmla="*/ 71 w 341"/>
              <a:gd name="T19" fmla="*/ 37 h 340"/>
              <a:gd name="T20" fmla="*/ 38 w 341"/>
              <a:gd name="T21" fmla="*/ 70 h 340"/>
              <a:gd name="T22" fmla="*/ 38 w 341"/>
              <a:gd name="T23" fmla="*/ 269 h 340"/>
              <a:gd name="T24" fmla="*/ 71 w 341"/>
              <a:gd name="T25" fmla="*/ 302 h 340"/>
              <a:gd name="T26" fmla="*/ 270 w 341"/>
              <a:gd name="T27" fmla="*/ 302 h 340"/>
              <a:gd name="T28" fmla="*/ 303 w 341"/>
              <a:gd name="T29" fmla="*/ 269 h 340"/>
              <a:gd name="T30" fmla="*/ 303 w 341"/>
              <a:gd name="T31" fmla="*/ 70 h 340"/>
              <a:gd name="T32" fmla="*/ 270 w 341"/>
              <a:gd name="T33" fmla="*/ 37 h 340"/>
              <a:gd name="T34" fmla="*/ 71 w 341"/>
              <a:gd name="T35" fmla="*/ 37 h 340"/>
              <a:gd name="T36" fmla="*/ 170 w 341"/>
              <a:gd name="T37" fmla="*/ 244 h 340"/>
              <a:gd name="T38" fmla="*/ 157 w 341"/>
              <a:gd name="T39" fmla="*/ 258 h 340"/>
              <a:gd name="T40" fmla="*/ 157 w 341"/>
              <a:gd name="T41" fmla="*/ 283 h 340"/>
              <a:gd name="T42" fmla="*/ 170 w 341"/>
              <a:gd name="T43" fmla="*/ 296 h 340"/>
              <a:gd name="T44" fmla="*/ 184 w 341"/>
              <a:gd name="T45" fmla="*/ 283 h 340"/>
              <a:gd name="T46" fmla="*/ 184 w 341"/>
              <a:gd name="T47" fmla="*/ 258 h 340"/>
              <a:gd name="T48" fmla="*/ 170 w 341"/>
              <a:gd name="T49" fmla="*/ 244 h 340"/>
              <a:gd name="T50" fmla="*/ 245 w 341"/>
              <a:gd name="T51" fmla="*/ 170 h 340"/>
              <a:gd name="T52" fmla="*/ 259 w 341"/>
              <a:gd name="T53" fmla="*/ 183 h 340"/>
              <a:gd name="T54" fmla="*/ 284 w 341"/>
              <a:gd name="T55" fmla="*/ 183 h 340"/>
              <a:gd name="T56" fmla="*/ 297 w 341"/>
              <a:gd name="T57" fmla="*/ 170 h 340"/>
              <a:gd name="T58" fmla="*/ 284 w 341"/>
              <a:gd name="T59" fmla="*/ 156 h 340"/>
              <a:gd name="T60" fmla="*/ 259 w 341"/>
              <a:gd name="T61" fmla="*/ 156 h 340"/>
              <a:gd name="T62" fmla="*/ 245 w 341"/>
              <a:gd name="T63" fmla="*/ 170 h 340"/>
              <a:gd name="T64" fmla="*/ 170 w 341"/>
              <a:gd name="T65" fmla="*/ 43 h 340"/>
              <a:gd name="T66" fmla="*/ 157 w 341"/>
              <a:gd name="T67" fmla="*/ 57 h 340"/>
              <a:gd name="T68" fmla="*/ 157 w 341"/>
              <a:gd name="T69" fmla="*/ 82 h 340"/>
              <a:gd name="T70" fmla="*/ 170 w 341"/>
              <a:gd name="T71" fmla="*/ 95 h 340"/>
              <a:gd name="T72" fmla="*/ 184 w 341"/>
              <a:gd name="T73" fmla="*/ 82 h 340"/>
              <a:gd name="T74" fmla="*/ 184 w 341"/>
              <a:gd name="T75" fmla="*/ 57 h 340"/>
              <a:gd name="T76" fmla="*/ 170 w 341"/>
              <a:gd name="T77" fmla="*/ 43 h 340"/>
              <a:gd name="T78" fmla="*/ 189 w 341"/>
              <a:gd name="T79" fmla="*/ 172 h 340"/>
              <a:gd name="T80" fmla="*/ 217 w 341"/>
              <a:gd name="T81" fmla="*/ 143 h 340"/>
              <a:gd name="T82" fmla="*/ 217 w 341"/>
              <a:gd name="T83" fmla="*/ 125 h 340"/>
              <a:gd name="T84" fmla="*/ 199 w 341"/>
              <a:gd name="T85" fmla="*/ 125 h 340"/>
              <a:gd name="T86" fmla="*/ 173 w 341"/>
              <a:gd name="T87" fmla="*/ 152 h 340"/>
              <a:gd name="T88" fmla="*/ 170 w 341"/>
              <a:gd name="T89" fmla="*/ 152 h 340"/>
              <a:gd name="T90" fmla="*/ 166 w 341"/>
              <a:gd name="T91" fmla="*/ 152 h 340"/>
              <a:gd name="T92" fmla="*/ 114 w 341"/>
              <a:gd name="T93" fmla="*/ 98 h 340"/>
              <a:gd name="T94" fmla="*/ 101 w 341"/>
              <a:gd name="T95" fmla="*/ 98 h 340"/>
              <a:gd name="T96" fmla="*/ 100 w 341"/>
              <a:gd name="T97" fmla="*/ 111 h 340"/>
              <a:gd name="T98" fmla="*/ 153 w 341"/>
              <a:gd name="T99" fmla="*/ 165 h 340"/>
              <a:gd name="T100" fmla="*/ 152 w 341"/>
              <a:gd name="T101" fmla="*/ 170 h 340"/>
              <a:gd name="T102" fmla="*/ 170 w 341"/>
              <a:gd name="T103" fmla="*/ 188 h 340"/>
              <a:gd name="T104" fmla="*/ 189 w 341"/>
              <a:gd name="T105" fmla="*/ 172 h 340"/>
              <a:gd name="T106" fmla="*/ 44 w 341"/>
              <a:gd name="T107" fmla="*/ 170 h 340"/>
              <a:gd name="T108" fmla="*/ 57 w 341"/>
              <a:gd name="T109" fmla="*/ 183 h 340"/>
              <a:gd name="T110" fmla="*/ 82 w 341"/>
              <a:gd name="T111" fmla="*/ 183 h 340"/>
              <a:gd name="T112" fmla="*/ 96 w 341"/>
              <a:gd name="T113" fmla="*/ 170 h 340"/>
              <a:gd name="T114" fmla="*/ 82 w 341"/>
              <a:gd name="T115" fmla="*/ 156 h 340"/>
              <a:gd name="T116" fmla="*/ 57 w 341"/>
              <a:gd name="T117" fmla="*/ 156 h 340"/>
              <a:gd name="T118" fmla="*/ 44 w 341"/>
              <a:gd name="T119" fmla="*/ 17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1" h="340">
                <a:moveTo>
                  <a:pt x="52" y="0"/>
                </a:moveTo>
                <a:cubicBezTo>
                  <a:pt x="289" y="0"/>
                  <a:pt x="289" y="0"/>
                  <a:pt x="289" y="0"/>
                </a:cubicBezTo>
                <a:cubicBezTo>
                  <a:pt x="318" y="0"/>
                  <a:pt x="341" y="23"/>
                  <a:pt x="341" y="51"/>
                </a:cubicBezTo>
                <a:cubicBezTo>
                  <a:pt x="341" y="289"/>
                  <a:pt x="341" y="289"/>
                  <a:pt x="341" y="289"/>
                </a:cubicBezTo>
                <a:cubicBezTo>
                  <a:pt x="341" y="317"/>
                  <a:pt x="318" y="340"/>
                  <a:pt x="289" y="340"/>
                </a:cubicBezTo>
                <a:cubicBezTo>
                  <a:pt x="52" y="340"/>
                  <a:pt x="52" y="340"/>
                  <a:pt x="52" y="340"/>
                </a:cubicBezTo>
                <a:cubicBezTo>
                  <a:pt x="23" y="340"/>
                  <a:pt x="0" y="317"/>
                  <a:pt x="0" y="2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lose/>
                <a:moveTo>
                  <a:pt x="71" y="37"/>
                </a:moveTo>
                <a:cubicBezTo>
                  <a:pt x="53" y="37"/>
                  <a:pt x="38" y="52"/>
                  <a:pt x="38" y="70"/>
                </a:cubicBezTo>
                <a:cubicBezTo>
                  <a:pt x="38" y="269"/>
                  <a:pt x="38" y="269"/>
                  <a:pt x="38" y="269"/>
                </a:cubicBezTo>
                <a:cubicBezTo>
                  <a:pt x="38" y="288"/>
                  <a:pt x="53" y="302"/>
                  <a:pt x="71" y="302"/>
                </a:cubicBezTo>
                <a:cubicBezTo>
                  <a:pt x="270" y="302"/>
                  <a:pt x="270" y="302"/>
                  <a:pt x="270" y="302"/>
                </a:cubicBezTo>
                <a:cubicBezTo>
                  <a:pt x="288" y="302"/>
                  <a:pt x="303" y="288"/>
                  <a:pt x="303" y="269"/>
                </a:cubicBezTo>
                <a:cubicBezTo>
                  <a:pt x="303" y="70"/>
                  <a:pt x="303" y="70"/>
                  <a:pt x="303" y="70"/>
                </a:cubicBezTo>
                <a:cubicBezTo>
                  <a:pt x="303" y="52"/>
                  <a:pt x="288" y="37"/>
                  <a:pt x="270" y="37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170" y="244"/>
                </a:moveTo>
                <a:cubicBezTo>
                  <a:pt x="163" y="244"/>
                  <a:pt x="157" y="251"/>
                  <a:pt x="157" y="258"/>
                </a:cubicBezTo>
                <a:cubicBezTo>
                  <a:pt x="157" y="283"/>
                  <a:pt x="157" y="283"/>
                  <a:pt x="157" y="283"/>
                </a:cubicBezTo>
                <a:cubicBezTo>
                  <a:pt x="157" y="290"/>
                  <a:pt x="163" y="296"/>
                  <a:pt x="170" y="296"/>
                </a:cubicBezTo>
                <a:cubicBezTo>
                  <a:pt x="178" y="296"/>
                  <a:pt x="184" y="290"/>
                  <a:pt x="184" y="283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4" y="251"/>
                  <a:pt x="178" y="244"/>
                  <a:pt x="170" y="244"/>
                </a:cubicBezTo>
                <a:close/>
                <a:moveTo>
                  <a:pt x="245" y="170"/>
                </a:moveTo>
                <a:cubicBezTo>
                  <a:pt x="245" y="177"/>
                  <a:pt x="251" y="183"/>
                  <a:pt x="259" y="183"/>
                </a:cubicBezTo>
                <a:cubicBezTo>
                  <a:pt x="284" y="183"/>
                  <a:pt x="284" y="183"/>
                  <a:pt x="284" y="183"/>
                </a:cubicBezTo>
                <a:cubicBezTo>
                  <a:pt x="291" y="183"/>
                  <a:pt x="297" y="177"/>
                  <a:pt x="297" y="170"/>
                </a:cubicBezTo>
                <a:cubicBezTo>
                  <a:pt x="297" y="162"/>
                  <a:pt x="291" y="156"/>
                  <a:pt x="284" y="156"/>
                </a:cubicBezTo>
                <a:cubicBezTo>
                  <a:pt x="259" y="156"/>
                  <a:pt x="259" y="156"/>
                  <a:pt x="259" y="156"/>
                </a:cubicBezTo>
                <a:cubicBezTo>
                  <a:pt x="251" y="156"/>
                  <a:pt x="245" y="162"/>
                  <a:pt x="245" y="170"/>
                </a:cubicBezTo>
                <a:close/>
                <a:moveTo>
                  <a:pt x="170" y="43"/>
                </a:moveTo>
                <a:cubicBezTo>
                  <a:pt x="163" y="43"/>
                  <a:pt x="157" y="49"/>
                  <a:pt x="157" y="57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57" y="89"/>
                  <a:pt x="163" y="95"/>
                  <a:pt x="170" y="95"/>
                </a:cubicBezTo>
                <a:cubicBezTo>
                  <a:pt x="178" y="95"/>
                  <a:pt x="184" y="89"/>
                  <a:pt x="184" y="82"/>
                </a:cubicBezTo>
                <a:cubicBezTo>
                  <a:pt x="184" y="57"/>
                  <a:pt x="184" y="57"/>
                  <a:pt x="184" y="57"/>
                </a:cubicBezTo>
                <a:cubicBezTo>
                  <a:pt x="184" y="49"/>
                  <a:pt x="178" y="43"/>
                  <a:pt x="170" y="43"/>
                </a:cubicBezTo>
                <a:close/>
                <a:moveTo>
                  <a:pt x="189" y="172"/>
                </a:moveTo>
                <a:cubicBezTo>
                  <a:pt x="217" y="143"/>
                  <a:pt x="217" y="143"/>
                  <a:pt x="217" y="143"/>
                </a:cubicBezTo>
                <a:cubicBezTo>
                  <a:pt x="222" y="138"/>
                  <a:pt x="222" y="130"/>
                  <a:pt x="217" y="125"/>
                </a:cubicBezTo>
                <a:cubicBezTo>
                  <a:pt x="212" y="120"/>
                  <a:pt x="204" y="120"/>
                  <a:pt x="199" y="125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172" y="152"/>
                  <a:pt x="171" y="152"/>
                  <a:pt x="170" y="152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10" y="94"/>
                  <a:pt x="104" y="94"/>
                  <a:pt x="101" y="98"/>
                </a:cubicBezTo>
                <a:cubicBezTo>
                  <a:pt x="97" y="101"/>
                  <a:pt x="97" y="107"/>
                  <a:pt x="100" y="111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52" y="167"/>
                  <a:pt x="152" y="168"/>
                  <a:pt x="152" y="170"/>
                </a:cubicBezTo>
                <a:cubicBezTo>
                  <a:pt x="152" y="180"/>
                  <a:pt x="160" y="188"/>
                  <a:pt x="170" y="188"/>
                </a:cubicBezTo>
                <a:cubicBezTo>
                  <a:pt x="180" y="188"/>
                  <a:pt x="188" y="181"/>
                  <a:pt x="189" y="172"/>
                </a:cubicBezTo>
                <a:close/>
                <a:moveTo>
                  <a:pt x="44" y="170"/>
                </a:moveTo>
                <a:cubicBezTo>
                  <a:pt x="44" y="177"/>
                  <a:pt x="50" y="183"/>
                  <a:pt x="57" y="183"/>
                </a:cubicBezTo>
                <a:cubicBezTo>
                  <a:pt x="82" y="183"/>
                  <a:pt x="82" y="183"/>
                  <a:pt x="82" y="183"/>
                </a:cubicBezTo>
                <a:cubicBezTo>
                  <a:pt x="90" y="183"/>
                  <a:pt x="96" y="177"/>
                  <a:pt x="96" y="170"/>
                </a:cubicBezTo>
                <a:cubicBezTo>
                  <a:pt x="96" y="162"/>
                  <a:pt x="90" y="156"/>
                  <a:pt x="82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0" y="156"/>
                  <a:pt x="44" y="162"/>
                  <a:pt x="44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37376" y="3495036"/>
            <a:ext cx="829524" cy="797740"/>
            <a:chOff x="4024249" y="3840783"/>
            <a:chExt cx="309272" cy="297422"/>
          </a:xfrm>
          <a:solidFill>
            <a:schemeClr val="bg1"/>
          </a:solidFill>
          <a:effectLst/>
        </p:grpSpPr>
        <p:sp>
          <p:nvSpPr>
            <p:cNvPr id="34" name="Oval 131"/>
            <p:cNvSpPr>
              <a:spLocks noChangeArrowheads="1"/>
            </p:cNvSpPr>
            <p:nvPr/>
          </p:nvSpPr>
          <p:spPr bwMode="auto">
            <a:xfrm>
              <a:off x="4109299" y="3840783"/>
              <a:ext cx="139172" cy="1409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35" name="Freeform 134"/>
            <p:cNvSpPr/>
            <p:nvPr/>
          </p:nvSpPr>
          <p:spPr bwMode="auto">
            <a:xfrm>
              <a:off x="4024249" y="4003719"/>
              <a:ext cx="309272" cy="134486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oup 18"/>
          <p:cNvGrpSpPr>
            <a:grpSpLocks noChangeAspect="1"/>
          </p:cNvGrpSpPr>
          <p:nvPr/>
        </p:nvGrpSpPr>
        <p:grpSpPr bwMode="auto">
          <a:xfrm>
            <a:off x="9718769" y="3856063"/>
            <a:ext cx="557464" cy="483136"/>
            <a:chOff x="3525" y="1887"/>
            <a:chExt cx="630" cy="546"/>
          </a:xfrm>
          <a:solidFill>
            <a:schemeClr val="bg1"/>
          </a:solidFill>
          <a:effectLst/>
        </p:grpSpPr>
        <p:sp>
          <p:nvSpPr>
            <p:cNvPr id="37" name="Freeform 19"/>
            <p:cNvSpPr/>
            <p:nvPr/>
          </p:nvSpPr>
          <p:spPr bwMode="auto">
            <a:xfrm>
              <a:off x="3623" y="2117"/>
              <a:ext cx="129" cy="227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3809" y="2033"/>
              <a:ext cx="129" cy="311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3997" y="1964"/>
              <a:ext cx="129" cy="380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3525" y="1887"/>
              <a:ext cx="630" cy="546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344047"/>
            <a:ext cx="529144" cy="556960"/>
            <a:chOff x="445380" y="344047"/>
            <a:chExt cx="52914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3311" y="377787"/>
              <a:ext cx="513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Freeform 18"/>
          <p:cNvSpPr/>
          <p:nvPr/>
        </p:nvSpPr>
        <p:spPr bwMode="auto">
          <a:xfrm>
            <a:off x="4308913" y="4925526"/>
            <a:ext cx="2266764" cy="1147514"/>
          </a:xfrm>
          <a:custGeom>
            <a:avLst/>
            <a:gdLst>
              <a:gd name="T0" fmla="*/ 520 w 802"/>
              <a:gd name="T1" fmla="*/ 0 h 406"/>
              <a:gd name="T2" fmla="*/ 802 w 802"/>
              <a:gd name="T3" fmla="*/ 204 h 406"/>
              <a:gd name="T4" fmla="*/ 520 w 802"/>
              <a:gd name="T5" fmla="*/ 406 h 406"/>
              <a:gd name="T6" fmla="*/ 520 w 802"/>
              <a:gd name="T7" fmla="*/ 330 h 406"/>
              <a:gd name="T8" fmla="*/ 0 w 802"/>
              <a:gd name="T9" fmla="*/ 330 h 406"/>
              <a:gd name="T10" fmla="*/ 156 w 802"/>
              <a:gd name="T11" fmla="*/ 204 h 406"/>
              <a:gd name="T12" fmla="*/ 0 w 802"/>
              <a:gd name="T13" fmla="*/ 78 h 406"/>
              <a:gd name="T14" fmla="*/ 520 w 802"/>
              <a:gd name="T15" fmla="*/ 78 h 406"/>
              <a:gd name="T16" fmla="*/ 520 w 802"/>
              <a:gd name="T17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2" h="406">
                <a:moveTo>
                  <a:pt x="520" y="0"/>
                </a:moveTo>
                <a:lnTo>
                  <a:pt x="802" y="204"/>
                </a:lnTo>
                <a:lnTo>
                  <a:pt x="520" y="406"/>
                </a:lnTo>
                <a:lnTo>
                  <a:pt x="520" y="330"/>
                </a:lnTo>
                <a:lnTo>
                  <a:pt x="0" y="330"/>
                </a:lnTo>
                <a:lnTo>
                  <a:pt x="156" y="204"/>
                </a:lnTo>
                <a:lnTo>
                  <a:pt x="0" y="78"/>
                </a:lnTo>
                <a:lnTo>
                  <a:pt x="520" y="78"/>
                </a:lnTo>
                <a:lnTo>
                  <a:pt x="520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19"/>
          <p:cNvSpPr/>
          <p:nvPr/>
        </p:nvSpPr>
        <p:spPr bwMode="auto">
          <a:xfrm>
            <a:off x="4235427" y="1652568"/>
            <a:ext cx="2402430" cy="2569187"/>
          </a:xfrm>
          <a:custGeom>
            <a:avLst/>
            <a:gdLst>
              <a:gd name="T0" fmla="*/ 239 w 358"/>
              <a:gd name="T1" fmla="*/ 0 h 383"/>
              <a:gd name="T2" fmla="*/ 358 w 358"/>
              <a:gd name="T3" fmla="*/ 86 h 383"/>
              <a:gd name="T4" fmla="*/ 239 w 358"/>
              <a:gd name="T5" fmla="*/ 171 h 383"/>
              <a:gd name="T6" fmla="*/ 239 w 358"/>
              <a:gd name="T7" fmla="*/ 139 h 383"/>
              <a:gd name="T8" fmla="*/ 139 w 358"/>
              <a:gd name="T9" fmla="*/ 144 h 383"/>
              <a:gd name="T10" fmla="*/ 101 w 358"/>
              <a:gd name="T11" fmla="*/ 204 h 383"/>
              <a:gd name="T12" fmla="*/ 101 w 358"/>
              <a:gd name="T13" fmla="*/ 211 h 383"/>
              <a:gd name="T14" fmla="*/ 139 w 358"/>
              <a:gd name="T15" fmla="*/ 272 h 383"/>
              <a:gd name="T16" fmla="*/ 163 w 358"/>
              <a:gd name="T17" fmla="*/ 277 h 383"/>
              <a:gd name="T18" fmla="*/ 311 w 358"/>
              <a:gd name="T19" fmla="*/ 277 h 383"/>
              <a:gd name="T20" fmla="*/ 237 w 358"/>
              <a:gd name="T21" fmla="*/ 330 h 383"/>
              <a:gd name="T22" fmla="*/ 311 w 358"/>
              <a:gd name="T23" fmla="*/ 383 h 383"/>
              <a:gd name="T24" fmla="*/ 163 w 358"/>
              <a:gd name="T25" fmla="*/ 383 h 383"/>
              <a:gd name="T26" fmla="*/ 99 w 358"/>
              <a:gd name="T27" fmla="*/ 369 h 383"/>
              <a:gd name="T28" fmla="*/ 48 w 358"/>
              <a:gd name="T29" fmla="*/ 332 h 383"/>
              <a:gd name="T30" fmla="*/ 0 w 358"/>
              <a:gd name="T31" fmla="*/ 211 h 383"/>
              <a:gd name="T32" fmla="*/ 0 w 358"/>
              <a:gd name="T33" fmla="*/ 204 h 383"/>
              <a:gd name="T34" fmla="*/ 99 w 358"/>
              <a:gd name="T35" fmla="*/ 46 h 383"/>
              <a:gd name="T36" fmla="*/ 239 w 358"/>
              <a:gd name="T37" fmla="*/ 33 h 383"/>
              <a:gd name="T38" fmla="*/ 239 w 358"/>
              <a:gd name="T39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8" h="383">
                <a:moveTo>
                  <a:pt x="239" y="0"/>
                </a:moveTo>
                <a:cubicBezTo>
                  <a:pt x="254" y="11"/>
                  <a:pt x="342" y="74"/>
                  <a:pt x="358" y="86"/>
                </a:cubicBezTo>
                <a:cubicBezTo>
                  <a:pt x="335" y="102"/>
                  <a:pt x="262" y="155"/>
                  <a:pt x="239" y="171"/>
                </a:cubicBezTo>
                <a:cubicBezTo>
                  <a:pt x="239" y="139"/>
                  <a:pt x="239" y="139"/>
                  <a:pt x="239" y="139"/>
                </a:cubicBezTo>
                <a:cubicBezTo>
                  <a:pt x="160" y="139"/>
                  <a:pt x="154" y="137"/>
                  <a:pt x="139" y="144"/>
                </a:cubicBezTo>
                <a:cubicBezTo>
                  <a:pt x="116" y="154"/>
                  <a:pt x="101" y="177"/>
                  <a:pt x="101" y="204"/>
                </a:cubicBezTo>
                <a:cubicBezTo>
                  <a:pt x="101" y="211"/>
                  <a:pt x="101" y="211"/>
                  <a:pt x="101" y="211"/>
                </a:cubicBezTo>
                <a:cubicBezTo>
                  <a:pt x="101" y="238"/>
                  <a:pt x="116" y="261"/>
                  <a:pt x="139" y="272"/>
                </a:cubicBezTo>
                <a:cubicBezTo>
                  <a:pt x="146" y="275"/>
                  <a:pt x="154" y="277"/>
                  <a:pt x="163" y="277"/>
                </a:cubicBezTo>
                <a:cubicBezTo>
                  <a:pt x="252" y="277"/>
                  <a:pt x="219" y="277"/>
                  <a:pt x="311" y="277"/>
                </a:cubicBezTo>
                <a:cubicBezTo>
                  <a:pt x="237" y="330"/>
                  <a:pt x="237" y="330"/>
                  <a:pt x="237" y="330"/>
                </a:cubicBezTo>
                <a:cubicBezTo>
                  <a:pt x="311" y="383"/>
                  <a:pt x="311" y="383"/>
                  <a:pt x="311" y="383"/>
                </a:cubicBezTo>
                <a:cubicBezTo>
                  <a:pt x="289" y="383"/>
                  <a:pt x="183" y="383"/>
                  <a:pt x="163" y="383"/>
                </a:cubicBezTo>
                <a:cubicBezTo>
                  <a:pt x="140" y="383"/>
                  <a:pt x="119" y="378"/>
                  <a:pt x="99" y="369"/>
                </a:cubicBezTo>
                <a:cubicBezTo>
                  <a:pt x="80" y="361"/>
                  <a:pt x="63" y="348"/>
                  <a:pt x="48" y="332"/>
                </a:cubicBezTo>
                <a:cubicBezTo>
                  <a:pt x="18" y="301"/>
                  <a:pt x="0" y="258"/>
                  <a:pt x="0" y="211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133"/>
                  <a:pt x="41" y="72"/>
                  <a:pt x="99" y="46"/>
                </a:cubicBezTo>
                <a:cubicBezTo>
                  <a:pt x="137" y="29"/>
                  <a:pt x="161" y="33"/>
                  <a:pt x="239" y="33"/>
                </a:cubicBezTo>
                <a:lnTo>
                  <a:pt x="239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20"/>
          <p:cNvSpPr/>
          <p:nvPr/>
        </p:nvSpPr>
        <p:spPr bwMode="auto">
          <a:xfrm>
            <a:off x="5886038" y="3289047"/>
            <a:ext cx="2408083" cy="2569187"/>
          </a:xfrm>
          <a:custGeom>
            <a:avLst/>
            <a:gdLst>
              <a:gd name="T0" fmla="*/ 118 w 359"/>
              <a:gd name="T1" fmla="*/ 0 h 383"/>
              <a:gd name="T2" fmla="*/ 118 w 359"/>
              <a:gd name="T3" fmla="*/ 33 h 383"/>
              <a:gd name="T4" fmla="*/ 196 w 359"/>
              <a:gd name="T5" fmla="*/ 33 h 383"/>
              <a:gd name="T6" fmla="*/ 311 w 359"/>
              <a:gd name="T7" fmla="*/ 83 h 383"/>
              <a:gd name="T8" fmla="*/ 359 w 359"/>
              <a:gd name="T9" fmla="*/ 211 h 383"/>
              <a:gd name="T10" fmla="*/ 196 w 359"/>
              <a:gd name="T11" fmla="*/ 383 h 383"/>
              <a:gd name="T12" fmla="*/ 38 w 359"/>
              <a:gd name="T13" fmla="*/ 383 h 383"/>
              <a:gd name="T14" fmla="*/ 112 w 359"/>
              <a:gd name="T15" fmla="*/ 330 h 383"/>
              <a:gd name="T16" fmla="*/ 38 w 359"/>
              <a:gd name="T17" fmla="*/ 277 h 383"/>
              <a:gd name="T18" fmla="*/ 122 w 359"/>
              <a:gd name="T19" fmla="*/ 277 h 383"/>
              <a:gd name="T20" fmla="*/ 196 w 359"/>
              <a:gd name="T21" fmla="*/ 277 h 383"/>
              <a:gd name="T22" fmla="*/ 258 w 359"/>
              <a:gd name="T23" fmla="*/ 211 h 383"/>
              <a:gd name="T24" fmla="*/ 258 w 359"/>
              <a:gd name="T25" fmla="*/ 204 h 383"/>
              <a:gd name="T26" fmla="*/ 196 w 359"/>
              <a:gd name="T27" fmla="*/ 139 h 383"/>
              <a:gd name="T28" fmla="*/ 118 w 359"/>
              <a:gd name="T29" fmla="*/ 139 h 383"/>
              <a:gd name="T30" fmla="*/ 118 w 359"/>
              <a:gd name="T31" fmla="*/ 171 h 383"/>
              <a:gd name="T32" fmla="*/ 0 w 359"/>
              <a:gd name="T33" fmla="*/ 86 h 383"/>
              <a:gd name="T34" fmla="*/ 118 w 359"/>
              <a:gd name="T35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9" h="383">
                <a:moveTo>
                  <a:pt x="118" y="0"/>
                </a:moveTo>
                <a:cubicBezTo>
                  <a:pt x="118" y="33"/>
                  <a:pt x="118" y="33"/>
                  <a:pt x="118" y="33"/>
                </a:cubicBezTo>
                <a:cubicBezTo>
                  <a:pt x="196" y="33"/>
                  <a:pt x="196" y="33"/>
                  <a:pt x="196" y="33"/>
                </a:cubicBezTo>
                <a:cubicBezTo>
                  <a:pt x="241" y="33"/>
                  <a:pt x="281" y="52"/>
                  <a:pt x="311" y="83"/>
                </a:cubicBezTo>
                <a:cubicBezTo>
                  <a:pt x="344" y="118"/>
                  <a:pt x="359" y="160"/>
                  <a:pt x="359" y="211"/>
                </a:cubicBezTo>
                <a:cubicBezTo>
                  <a:pt x="359" y="306"/>
                  <a:pt x="286" y="383"/>
                  <a:pt x="196" y="383"/>
                </a:cubicBezTo>
                <a:cubicBezTo>
                  <a:pt x="171" y="383"/>
                  <a:pt x="53" y="383"/>
                  <a:pt x="38" y="383"/>
                </a:cubicBezTo>
                <a:cubicBezTo>
                  <a:pt x="112" y="330"/>
                  <a:pt x="112" y="330"/>
                  <a:pt x="112" y="330"/>
                </a:cubicBezTo>
                <a:cubicBezTo>
                  <a:pt x="38" y="277"/>
                  <a:pt x="38" y="277"/>
                  <a:pt x="38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96" y="277"/>
                  <a:pt x="196" y="277"/>
                  <a:pt x="196" y="277"/>
                </a:cubicBezTo>
                <a:cubicBezTo>
                  <a:pt x="230" y="277"/>
                  <a:pt x="258" y="247"/>
                  <a:pt x="258" y="211"/>
                </a:cubicBezTo>
                <a:cubicBezTo>
                  <a:pt x="258" y="204"/>
                  <a:pt x="258" y="204"/>
                  <a:pt x="258" y="204"/>
                </a:cubicBezTo>
                <a:cubicBezTo>
                  <a:pt x="258" y="168"/>
                  <a:pt x="230" y="139"/>
                  <a:pt x="196" y="139"/>
                </a:cubicBezTo>
                <a:cubicBezTo>
                  <a:pt x="137" y="139"/>
                  <a:pt x="150" y="139"/>
                  <a:pt x="118" y="139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0" y="86"/>
                  <a:pt x="0" y="86"/>
                  <a:pt x="0" y="86"/>
                </a:cubicBezTo>
                <a:lnTo>
                  <a:pt x="118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Freeform 21"/>
          <p:cNvSpPr/>
          <p:nvPr/>
        </p:nvSpPr>
        <p:spPr bwMode="auto">
          <a:xfrm>
            <a:off x="6194114" y="1652568"/>
            <a:ext cx="2133924" cy="1147514"/>
          </a:xfrm>
          <a:custGeom>
            <a:avLst/>
            <a:gdLst>
              <a:gd name="T0" fmla="*/ 472 w 755"/>
              <a:gd name="T1" fmla="*/ 0 h 406"/>
              <a:gd name="T2" fmla="*/ 755 w 755"/>
              <a:gd name="T3" fmla="*/ 204 h 406"/>
              <a:gd name="T4" fmla="*/ 472 w 755"/>
              <a:gd name="T5" fmla="*/ 406 h 406"/>
              <a:gd name="T6" fmla="*/ 472 w 755"/>
              <a:gd name="T7" fmla="*/ 330 h 406"/>
              <a:gd name="T8" fmla="*/ 0 w 755"/>
              <a:gd name="T9" fmla="*/ 330 h 406"/>
              <a:gd name="T10" fmla="*/ 176 w 755"/>
              <a:gd name="T11" fmla="*/ 204 h 406"/>
              <a:gd name="T12" fmla="*/ 0 w 755"/>
              <a:gd name="T13" fmla="*/ 78 h 406"/>
              <a:gd name="T14" fmla="*/ 472 w 755"/>
              <a:gd name="T15" fmla="*/ 78 h 406"/>
              <a:gd name="T16" fmla="*/ 472 w 755"/>
              <a:gd name="T17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5" h="406">
                <a:moveTo>
                  <a:pt x="472" y="0"/>
                </a:moveTo>
                <a:lnTo>
                  <a:pt x="755" y="204"/>
                </a:lnTo>
                <a:lnTo>
                  <a:pt x="472" y="406"/>
                </a:lnTo>
                <a:lnTo>
                  <a:pt x="472" y="330"/>
                </a:lnTo>
                <a:lnTo>
                  <a:pt x="0" y="330"/>
                </a:lnTo>
                <a:lnTo>
                  <a:pt x="176" y="204"/>
                </a:lnTo>
                <a:lnTo>
                  <a:pt x="0" y="78"/>
                </a:lnTo>
                <a:lnTo>
                  <a:pt x="472" y="78"/>
                </a:lnTo>
                <a:lnTo>
                  <a:pt x="472" y="0"/>
                </a:ln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850278" y="4791624"/>
            <a:ext cx="2635920" cy="861371"/>
            <a:chOff x="2851029" y="1830603"/>
            <a:chExt cx="2635920" cy="861371"/>
          </a:xfrm>
        </p:grpSpPr>
        <p:sp>
          <p:nvSpPr>
            <p:cNvPr id="18" name="矩形 17"/>
            <p:cNvSpPr/>
            <p:nvPr/>
          </p:nvSpPr>
          <p:spPr>
            <a:xfrm>
              <a:off x="2851029" y="2091810"/>
              <a:ext cx="263592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2272" y="4841401"/>
            <a:ext cx="2562972" cy="861371"/>
            <a:chOff x="3601139" y="1830603"/>
            <a:chExt cx="2562972" cy="861371"/>
          </a:xfrm>
        </p:grpSpPr>
        <p:sp>
          <p:nvSpPr>
            <p:cNvPr id="21" name="矩形 20"/>
            <p:cNvSpPr/>
            <p:nvPr/>
          </p:nvSpPr>
          <p:spPr>
            <a:xfrm>
              <a:off x="3601139" y="2091810"/>
              <a:ext cx="25629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958331" y="1830603"/>
              <a:ext cx="12057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8532" y="1885699"/>
            <a:ext cx="2562972" cy="861371"/>
            <a:chOff x="3601139" y="1830603"/>
            <a:chExt cx="2562972" cy="861371"/>
          </a:xfrm>
        </p:grpSpPr>
        <p:sp>
          <p:nvSpPr>
            <p:cNvPr id="24" name="矩形 23"/>
            <p:cNvSpPr/>
            <p:nvPr/>
          </p:nvSpPr>
          <p:spPr>
            <a:xfrm>
              <a:off x="3601139" y="2091810"/>
              <a:ext cx="25629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958331" y="1830603"/>
              <a:ext cx="120577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777770" y="1885699"/>
            <a:ext cx="2635920" cy="861371"/>
            <a:chOff x="2851029" y="1830603"/>
            <a:chExt cx="2635920" cy="861371"/>
          </a:xfrm>
        </p:grpSpPr>
        <p:sp>
          <p:nvSpPr>
            <p:cNvPr id="27" name="矩形 26"/>
            <p:cNvSpPr/>
            <p:nvPr/>
          </p:nvSpPr>
          <p:spPr>
            <a:xfrm>
              <a:off x="2851029" y="2091810"/>
              <a:ext cx="263592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010298" y="5221806"/>
            <a:ext cx="744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89215" y="4346041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18153" y="2747070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5032" y="1947588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344047"/>
            <a:ext cx="529144" cy="556960"/>
            <a:chOff x="445380" y="344047"/>
            <a:chExt cx="52914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3311" y="377787"/>
              <a:ext cx="513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3517703" y="2965939"/>
            <a:ext cx="1101969" cy="3892061"/>
          </a:xfrm>
          <a:custGeom>
            <a:avLst/>
            <a:gdLst>
              <a:gd name="connsiteX0" fmla="*/ 914400 w 1101969"/>
              <a:gd name="connsiteY0" fmla="*/ 3880338 h 3892061"/>
              <a:gd name="connsiteX1" fmla="*/ 1101969 w 1101969"/>
              <a:gd name="connsiteY1" fmla="*/ 3341076 h 3892061"/>
              <a:gd name="connsiteX2" fmla="*/ 926123 w 1101969"/>
              <a:gd name="connsiteY2" fmla="*/ 3341076 h 3892061"/>
              <a:gd name="connsiteX3" fmla="*/ 797169 w 1101969"/>
              <a:gd name="connsiteY3" fmla="*/ 3739661 h 3892061"/>
              <a:gd name="connsiteX4" fmla="*/ 656492 w 1101969"/>
              <a:gd name="connsiteY4" fmla="*/ 1242646 h 3892061"/>
              <a:gd name="connsiteX5" fmla="*/ 586154 w 1101969"/>
              <a:gd name="connsiteY5" fmla="*/ 1101969 h 3892061"/>
              <a:gd name="connsiteX6" fmla="*/ 445477 w 1101969"/>
              <a:gd name="connsiteY6" fmla="*/ 1606061 h 3892061"/>
              <a:gd name="connsiteX7" fmla="*/ 562708 w 1101969"/>
              <a:gd name="connsiteY7" fmla="*/ 0 h 3892061"/>
              <a:gd name="connsiteX8" fmla="*/ 422031 w 1101969"/>
              <a:gd name="connsiteY8" fmla="*/ 93784 h 3892061"/>
              <a:gd name="connsiteX9" fmla="*/ 328246 w 1101969"/>
              <a:gd name="connsiteY9" fmla="*/ 1078523 h 3892061"/>
              <a:gd name="connsiteX10" fmla="*/ 117231 w 1101969"/>
              <a:gd name="connsiteY10" fmla="*/ 832338 h 3892061"/>
              <a:gd name="connsiteX11" fmla="*/ 105508 w 1101969"/>
              <a:gd name="connsiteY11" fmla="*/ 867507 h 3892061"/>
              <a:gd name="connsiteX12" fmla="*/ 328246 w 1101969"/>
              <a:gd name="connsiteY12" fmla="*/ 1289538 h 3892061"/>
              <a:gd name="connsiteX13" fmla="*/ 281354 w 1101969"/>
              <a:gd name="connsiteY13" fmla="*/ 2860430 h 3892061"/>
              <a:gd name="connsiteX14" fmla="*/ 11723 w 1101969"/>
              <a:gd name="connsiteY14" fmla="*/ 2579076 h 3892061"/>
              <a:gd name="connsiteX15" fmla="*/ 0 w 1101969"/>
              <a:gd name="connsiteY15" fmla="*/ 2766646 h 3892061"/>
              <a:gd name="connsiteX16" fmla="*/ 222739 w 1101969"/>
              <a:gd name="connsiteY16" fmla="*/ 2954215 h 3892061"/>
              <a:gd name="connsiteX17" fmla="*/ 386862 w 1101969"/>
              <a:gd name="connsiteY17" fmla="*/ 3892061 h 3892061"/>
              <a:gd name="connsiteX18" fmla="*/ 914400 w 1101969"/>
              <a:gd name="connsiteY18" fmla="*/ 3880338 h 3892061"/>
              <a:gd name="connsiteX0-1" fmla="*/ 914400 w 1101969"/>
              <a:gd name="connsiteY0-2" fmla="*/ 3880338 h 3892061"/>
              <a:gd name="connsiteX1-3" fmla="*/ 1101969 w 1101969"/>
              <a:gd name="connsiteY1-4" fmla="*/ 3341076 h 3892061"/>
              <a:gd name="connsiteX2-5" fmla="*/ 926123 w 1101969"/>
              <a:gd name="connsiteY2-6" fmla="*/ 3341076 h 3892061"/>
              <a:gd name="connsiteX3-7" fmla="*/ 797169 w 1101969"/>
              <a:gd name="connsiteY3-8" fmla="*/ 3739661 h 3892061"/>
              <a:gd name="connsiteX4-9" fmla="*/ 656492 w 1101969"/>
              <a:gd name="connsiteY4-10" fmla="*/ 1242646 h 3892061"/>
              <a:gd name="connsiteX5-11" fmla="*/ 586154 w 1101969"/>
              <a:gd name="connsiteY5-12" fmla="*/ 1101969 h 3892061"/>
              <a:gd name="connsiteX6-13" fmla="*/ 445477 w 1101969"/>
              <a:gd name="connsiteY6-14" fmla="*/ 1606061 h 3892061"/>
              <a:gd name="connsiteX7-15" fmla="*/ 562708 w 1101969"/>
              <a:gd name="connsiteY7-16" fmla="*/ 0 h 3892061"/>
              <a:gd name="connsiteX8-17" fmla="*/ 422031 w 1101969"/>
              <a:gd name="connsiteY8-18" fmla="*/ 93784 h 3892061"/>
              <a:gd name="connsiteX9-19" fmla="*/ 328246 w 1101969"/>
              <a:gd name="connsiteY9-20" fmla="*/ 1078523 h 3892061"/>
              <a:gd name="connsiteX10-21" fmla="*/ 117231 w 1101969"/>
              <a:gd name="connsiteY10-22" fmla="*/ 832338 h 3892061"/>
              <a:gd name="connsiteX11-23" fmla="*/ 105508 w 1101969"/>
              <a:gd name="connsiteY11-24" fmla="*/ 867507 h 3892061"/>
              <a:gd name="connsiteX12-25" fmla="*/ 328246 w 1101969"/>
              <a:gd name="connsiteY12-26" fmla="*/ 1289538 h 3892061"/>
              <a:gd name="connsiteX13-27" fmla="*/ 281354 w 1101969"/>
              <a:gd name="connsiteY13-28" fmla="*/ 2860430 h 3892061"/>
              <a:gd name="connsiteX14-29" fmla="*/ 11723 w 1101969"/>
              <a:gd name="connsiteY14-30" fmla="*/ 2579076 h 3892061"/>
              <a:gd name="connsiteX15-31" fmla="*/ 0 w 1101969"/>
              <a:gd name="connsiteY15-32" fmla="*/ 2766646 h 3892061"/>
              <a:gd name="connsiteX16-33" fmla="*/ 222739 w 1101969"/>
              <a:gd name="connsiteY16-34" fmla="*/ 2954215 h 3892061"/>
              <a:gd name="connsiteX17-35" fmla="*/ 386862 w 1101969"/>
              <a:gd name="connsiteY17-36" fmla="*/ 3892061 h 3892061"/>
              <a:gd name="connsiteX18-37" fmla="*/ 914400 w 1101969"/>
              <a:gd name="connsiteY18-38" fmla="*/ 3880338 h 3892061"/>
              <a:gd name="connsiteX0-39" fmla="*/ 914400 w 1101969"/>
              <a:gd name="connsiteY0-40" fmla="*/ 3880338 h 3892061"/>
              <a:gd name="connsiteX1-41" fmla="*/ 1101969 w 1101969"/>
              <a:gd name="connsiteY1-42" fmla="*/ 3341076 h 3892061"/>
              <a:gd name="connsiteX2-43" fmla="*/ 926123 w 1101969"/>
              <a:gd name="connsiteY2-44" fmla="*/ 3341076 h 3892061"/>
              <a:gd name="connsiteX3-45" fmla="*/ 797169 w 1101969"/>
              <a:gd name="connsiteY3-46" fmla="*/ 3739661 h 3892061"/>
              <a:gd name="connsiteX4-47" fmla="*/ 656492 w 1101969"/>
              <a:gd name="connsiteY4-48" fmla="*/ 1242646 h 3892061"/>
              <a:gd name="connsiteX5-49" fmla="*/ 586154 w 1101969"/>
              <a:gd name="connsiteY5-50" fmla="*/ 1101969 h 3892061"/>
              <a:gd name="connsiteX6-51" fmla="*/ 445477 w 1101969"/>
              <a:gd name="connsiteY6-52" fmla="*/ 1606061 h 3892061"/>
              <a:gd name="connsiteX7-53" fmla="*/ 562708 w 1101969"/>
              <a:gd name="connsiteY7-54" fmla="*/ 0 h 3892061"/>
              <a:gd name="connsiteX8-55" fmla="*/ 422031 w 1101969"/>
              <a:gd name="connsiteY8-56" fmla="*/ 93784 h 3892061"/>
              <a:gd name="connsiteX9-57" fmla="*/ 328246 w 1101969"/>
              <a:gd name="connsiteY9-58" fmla="*/ 1078523 h 3892061"/>
              <a:gd name="connsiteX10-59" fmla="*/ 117231 w 1101969"/>
              <a:gd name="connsiteY10-60" fmla="*/ 832338 h 3892061"/>
              <a:gd name="connsiteX11-61" fmla="*/ 105508 w 1101969"/>
              <a:gd name="connsiteY11-62" fmla="*/ 867507 h 3892061"/>
              <a:gd name="connsiteX12-63" fmla="*/ 328246 w 1101969"/>
              <a:gd name="connsiteY12-64" fmla="*/ 1289538 h 3892061"/>
              <a:gd name="connsiteX13-65" fmla="*/ 281354 w 1101969"/>
              <a:gd name="connsiteY13-66" fmla="*/ 2860430 h 3892061"/>
              <a:gd name="connsiteX14-67" fmla="*/ 11723 w 1101969"/>
              <a:gd name="connsiteY14-68" fmla="*/ 2579076 h 3892061"/>
              <a:gd name="connsiteX15-69" fmla="*/ 0 w 1101969"/>
              <a:gd name="connsiteY15-70" fmla="*/ 2766646 h 3892061"/>
              <a:gd name="connsiteX16-71" fmla="*/ 222739 w 1101969"/>
              <a:gd name="connsiteY16-72" fmla="*/ 2954215 h 3892061"/>
              <a:gd name="connsiteX17-73" fmla="*/ 386862 w 1101969"/>
              <a:gd name="connsiteY17-74" fmla="*/ 3892061 h 3892061"/>
              <a:gd name="connsiteX18-75" fmla="*/ 914400 w 1101969"/>
              <a:gd name="connsiteY18-76" fmla="*/ 3880338 h 3892061"/>
              <a:gd name="connsiteX0-77" fmla="*/ 914400 w 1101969"/>
              <a:gd name="connsiteY0-78" fmla="*/ 3880338 h 3892061"/>
              <a:gd name="connsiteX1-79" fmla="*/ 1101969 w 1101969"/>
              <a:gd name="connsiteY1-80" fmla="*/ 3341076 h 3892061"/>
              <a:gd name="connsiteX2-81" fmla="*/ 926123 w 1101969"/>
              <a:gd name="connsiteY2-82" fmla="*/ 3341076 h 3892061"/>
              <a:gd name="connsiteX3-83" fmla="*/ 797169 w 1101969"/>
              <a:gd name="connsiteY3-84" fmla="*/ 3739661 h 3892061"/>
              <a:gd name="connsiteX4-85" fmla="*/ 656492 w 1101969"/>
              <a:gd name="connsiteY4-86" fmla="*/ 1242646 h 3892061"/>
              <a:gd name="connsiteX5-87" fmla="*/ 586154 w 1101969"/>
              <a:gd name="connsiteY5-88" fmla="*/ 1101969 h 3892061"/>
              <a:gd name="connsiteX6-89" fmla="*/ 445477 w 1101969"/>
              <a:gd name="connsiteY6-90" fmla="*/ 1606061 h 3892061"/>
              <a:gd name="connsiteX7-91" fmla="*/ 562708 w 1101969"/>
              <a:gd name="connsiteY7-92" fmla="*/ 0 h 3892061"/>
              <a:gd name="connsiteX8-93" fmla="*/ 422031 w 1101969"/>
              <a:gd name="connsiteY8-94" fmla="*/ 93784 h 3892061"/>
              <a:gd name="connsiteX9-95" fmla="*/ 328246 w 1101969"/>
              <a:gd name="connsiteY9-96" fmla="*/ 1078523 h 3892061"/>
              <a:gd name="connsiteX10-97" fmla="*/ 117231 w 1101969"/>
              <a:gd name="connsiteY10-98" fmla="*/ 832338 h 3892061"/>
              <a:gd name="connsiteX11-99" fmla="*/ 105508 w 1101969"/>
              <a:gd name="connsiteY11-100" fmla="*/ 867507 h 3892061"/>
              <a:gd name="connsiteX12-101" fmla="*/ 328246 w 1101969"/>
              <a:gd name="connsiteY12-102" fmla="*/ 1289538 h 3892061"/>
              <a:gd name="connsiteX13-103" fmla="*/ 281354 w 1101969"/>
              <a:gd name="connsiteY13-104" fmla="*/ 2860430 h 3892061"/>
              <a:gd name="connsiteX14-105" fmla="*/ 11723 w 1101969"/>
              <a:gd name="connsiteY14-106" fmla="*/ 2579076 h 3892061"/>
              <a:gd name="connsiteX15-107" fmla="*/ 0 w 1101969"/>
              <a:gd name="connsiteY15-108" fmla="*/ 2766646 h 3892061"/>
              <a:gd name="connsiteX16-109" fmla="*/ 222739 w 1101969"/>
              <a:gd name="connsiteY16-110" fmla="*/ 2954215 h 3892061"/>
              <a:gd name="connsiteX17-111" fmla="*/ 386862 w 1101969"/>
              <a:gd name="connsiteY17-112" fmla="*/ 3892061 h 3892061"/>
              <a:gd name="connsiteX18-113" fmla="*/ 914400 w 1101969"/>
              <a:gd name="connsiteY18-114" fmla="*/ 3880338 h 3892061"/>
              <a:gd name="connsiteX0-115" fmla="*/ 914400 w 1101969"/>
              <a:gd name="connsiteY0-116" fmla="*/ 3880338 h 3892061"/>
              <a:gd name="connsiteX1-117" fmla="*/ 1101969 w 1101969"/>
              <a:gd name="connsiteY1-118" fmla="*/ 3341076 h 3892061"/>
              <a:gd name="connsiteX2-119" fmla="*/ 926123 w 1101969"/>
              <a:gd name="connsiteY2-120" fmla="*/ 3341076 h 3892061"/>
              <a:gd name="connsiteX3-121" fmla="*/ 797169 w 1101969"/>
              <a:gd name="connsiteY3-122" fmla="*/ 3739661 h 3892061"/>
              <a:gd name="connsiteX4-123" fmla="*/ 656492 w 1101969"/>
              <a:gd name="connsiteY4-124" fmla="*/ 1242646 h 3892061"/>
              <a:gd name="connsiteX5-125" fmla="*/ 586154 w 1101969"/>
              <a:gd name="connsiteY5-126" fmla="*/ 1101969 h 3892061"/>
              <a:gd name="connsiteX6-127" fmla="*/ 445477 w 1101969"/>
              <a:gd name="connsiteY6-128" fmla="*/ 1606061 h 3892061"/>
              <a:gd name="connsiteX7-129" fmla="*/ 562708 w 1101969"/>
              <a:gd name="connsiteY7-130" fmla="*/ 0 h 3892061"/>
              <a:gd name="connsiteX8-131" fmla="*/ 422031 w 1101969"/>
              <a:gd name="connsiteY8-132" fmla="*/ 93784 h 3892061"/>
              <a:gd name="connsiteX9-133" fmla="*/ 328246 w 1101969"/>
              <a:gd name="connsiteY9-134" fmla="*/ 1078523 h 3892061"/>
              <a:gd name="connsiteX10-135" fmla="*/ 117231 w 1101969"/>
              <a:gd name="connsiteY10-136" fmla="*/ 832338 h 3892061"/>
              <a:gd name="connsiteX11-137" fmla="*/ 105508 w 1101969"/>
              <a:gd name="connsiteY11-138" fmla="*/ 867507 h 3892061"/>
              <a:gd name="connsiteX12-139" fmla="*/ 328246 w 1101969"/>
              <a:gd name="connsiteY12-140" fmla="*/ 1289538 h 3892061"/>
              <a:gd name="connsiteX13-141" fmla="*/ 281354 w 1101969"/>
              <a:gd name="connsiteY13-142" fmla="*/ 2860430 h 3892061"/>
              <a:gd name="connsiteX14-143" fmla="*/ 11723 w 1101969"/>
              <a:gd name="connsiteY14-144" fmla="*/ 2579076 h 3892061"/>
              <a:gd name="connsiteX15-145" fmla="*/ 0 w 1101969"/>
              <a:gd name="connsiteY15-146" fmla="*/ 2766646 h 3892061"/>
              <a:gd name="connsiteX16-147" fmla="*/ 222739 w 1101969"/>
              <a:gd name="connsiteY16-148" fmla="*/ 2954215 h 3892061"/>
              <a:gd name="connsiteX17-149" fmla="*/ 386862 w 1101969"/>
              <a:gd name="connsiteY17-150" fmla="*/ 3892061 h 3892061"/>
              <a:gd name="connsiteX18-151" fmla="*/ 914400 w 1101969"/>
              <a:gd name="connsiteY18-152" fmla="*/ 3880338 h 3892061"/>
              <a:gd name="connsiteX0-153" fmla="*/ 914400 w 1101969"/>
              <a:gd name="connsiteY0-154" fmla="*/ 3880338 h 3892061"/>
              <a:gd name="connsiteX1-155" fmla="*/ 1101969 w 1101969"/>
              <a:gd name="connsiteY1-156" fmla="*/ 3341076 h 3892061"/>
              <a:gd name="connsiteX2-157" fmla="*/ 926123 w 1101969"/>
              <a:gd name="connsiteY2-158" fmla="*/ 3341076 h 3892061"/>
              <a:gd name="connsiteX3-159" fmla="*/ 797169 w 1101969"/>
              <a:gd name="connsiteY3-160" fmla="*/ 3739661 h 3892061"/>
              <a:gd name="connsiteX4-161" fmla="*/ 656492 w 1101969"/>
              <a:gd name="connsiteY4-162" fmla="*/ 1242646 h 3892061"/>
              <a:gd name="connsiteX5-163" fmla="*/ 586154 w 1101969"/>
              <a:gd name="connsiteY5-164" fmla="*/ 1101969 h 3892061"/>
              <a:gd name="connsiteX6-165" fmla="*/ 445477 w 1101969"/>
              <a:gd name="connsiteY6-166" fmla="*/ 1606061 h 3892061"/>
              <a:gd name="connsiteX7-167" fmla="*/ 562708 w 1101969"/>
              <a:gd name="connsiteY7-168" fmla="*/ 0 h 3892061"/>
              <a:gd name="connsiteX8-169" fmla="*/ 422031 w 1101969"/>
              <a:gd name="connsiteY8-170" fmla="*/ 93784 h 3892061"/>
              <a:gd name="connsiteX9-171" fmla="*/ 328246 w 1101969"/>
              <a:gd name="connsiteY9-172" fmla="*/ 1078523 h 3892061"/>
              <a:gd name="connsiteX10-173" fmla="*/ 117231 w 1101969"/>
              <a:gd name="connsiteY10-174" fmla="*/ 832338 h 3892061"/>
              <a:gd name="connsiteX11-175" fmla="*/ 105508 w 1101969"/>
              <a:gd name="connsiteY11-176" fmla="*/ 867507 h 3892061"/>
              <a:gd name="connsiteX12-177" fmla="*/ 328246 w 1101969"/>
              <a:gd name="connsiteY12-178" fmla="*/ 1289538 h 3892061"/>
              <a:gd name="connsiteX13-179" fmla="*/ 281354 w 1101969"/>
              <a:gd name="connsiteY13-180" fmla="*/ 2860430 h 3892061"/>
              <a:gd name="connsiteX14-181" fmla="*/ 11723 w 1101969"/>
              <a:gd name="connsiteY14-182" fmla="*/ 2579076 h 3892061"/>
              <a:gd name="connsiteX15-183" fmla="*/ 0 w 1101969"/>
              <a:gd name="connsiteY15-184" fmla="*/ 2766646 h 3892061"/>
              <a:gd name="connsiteX16-185" fmla="*/ 222739 w 1101969"/>
              <a:gd name="connsiteY16-186" fmla="*/ 2954215 h 3892061"/>
              <a:gd name="connsiteX17-187" fmla="*/ 386862 w 1101969"/>
              <a:gd name="connsiteY17-188" fmla="*/ 3892061 h 3892061"/>
              <a:gd name="connsiteX18-189" fmla="*/ 914400 w 1101969"/>
              <a:gd name="connsiteY18-190" fmla="*/ 3880338 h 3892061"/>
              <a:gd name="connsiteX0-191" fmla="*/ 914400 w 1101969"/>
              <a:gd name="connsiteY0-192" fmla="*/ 3880338 h 3892061"/>
              <a:gd name="connsiteX1-193" fmla="*/ 1101969 w 1101969"/>
              <a:gd name="connsiteY1-194" fmla="*/ 3341076 h 3892061"/>
              <a:gd name="connsiteX2-195" fmla="*/ 926123 w 1101969"/>
              <a:gd name="connsiteY2-196" fmla="*/ 3341076 h 3892061"/>
              <a:gd name="connsiteX3-197" fmla="*/ 797169 w 1101969"/>
              <a:gd name="connsiteY3-198" fmla="*/ 3739661 h 3892061"/>
              <a:gd name="connsiteX4-199" fmla="*/ 656492 w 1101969"/>
              <a:gd name="connsiteY4-200" fmla="*/ 1242646 h 3892061"/>
              <a:gd name="connsiteX5-201" fmla="*/ 586154 w 1101969"/>
              <a:gd name="connsiteY5-202" fmla="*/ 1101969 h 3892061"/>
              <a:gd name="connsiteX6-203" fmla="*/ 445477 w 1101969"/>
              <a:gd name="connsiteY6-204" fmla="*/ 1606061 h 3892061"/>
              <a:gd name="connsiteX7-205" fmla="*/ 562708 w 1101969"/>
              <a:gd name="connsiteY7-206" fmla="*/ 0 h 3892061"/>
              <a:gd name="connsiteX8-207" fmla="*/ 422031 w 1101969"/>
              <a:gd name="connsiteY8-208" fmla="*/ 93784 h 3892061"/>
              <a:gd name="connsiteX9-209" fmla="*/ 328246 w 1101969"/>
              <a:gd name="connsiteY9-210" fmla="*/ 1078523 h 3892061"/>
              <a:gd name="connsiteX10-211" fmla="*/ 117231 w 1101969"/>
              <a:gd name="connsiteY10-212" fmla="*/ 832338 h 3892061"/>
              <a:gd name="connsiteX11-213" fmla="*/ 105508 w 1101969"/>
              <a:gd name="connsiteY11-214" fmla="*/ 867507 h 3892061"/>
              <a:gd name="connsiteX12-215" fmla="*/ 328246 w 1101969"/>
              <a:gd name="connsiteY12-216" fmla="*/ 1289538 h 3892061"/>
              <a:gd name="connsiteX13-217" fmla="*/ 281354 w 1101969"/>
              <a:gd name="connsiteY13-218" fmla="*/ 2860430 h 3892061"/>
              <a:gd name="connsiteX14-219" fmla="*/ 11723 w 1101969"/>
              <a:gd name="connsiteY14-220" fmla="*/ 2579076 h 3892061"/>
              <a:gd name="connsiteX15-221" fmla="*/ 0 w 1101969"/>
              <a:gd name="connsiteY15-222" fmla="*/ 2766646 h 3892061"/>
              <a:gd name="connsiteX16-223" fmla="*/ 222739 w 1101969"/>
              <a:gd name="connsiteY16-224" fmla="*/ 2954215 h 3892061"/>
              <a:gd name="connsiteX17-225" fmla="*/ 386862 w 1101969"/>
              <a:gd name="connsiteY17-226" fmla="*/ 3892061 h 3892061"/>
              <a:gd name="connsiteX18-227" fmla="*/ 914400 w 1101969"/>
              <a:gd name="connsiteY18-228" fmla="*/ 3880338 h 3892061"/>
              <a:gd name="connsiteX0-229" fmla="*/ 914400 w 1101969"/>
              <a:gd name="connsiteY0-230" fmla="*/ 3880338 h 3892061"/>
              <a:gd name="connsiteX1-231" fmla="*/ 1101969 w 1101969"/>
              <a:gd name="connsiteY1-232" fmla="*/ 3341076 h 3892061"/>
              <a:gd name="connsiteX2-233" fmla="*/ 926123 w 1101969"/>
              <a:gd name="connsiteY2-234" fmla="*/ 3341076 h 3892061"/>
              <a:gd name="connsiteX3-235" fmla="*/ 797169 w 1101969"/>
              <a:gd name="connsiteY3-236" fmla="*/ 3739661 h 3892061"/>
              <a:gd name="connsiteX4-237" fmla="*/ 656492 w 1101969"/>
              <a:gd name="connsiteY4-238" fmla="*/ 1242646 h 3892061"/>
              <a:gd name="connsiteX5-239" fmla="*/ 586154 w 1101969"/>
              <a:gd name="connsiteY5-240" fmla="*/ 1101969 h 3892061"/>
              <a:gd name="connsiteX6-241" fmla="*/ 445477 w 1101969"/>
              <a:gd name="connsiteY6-242" fmla="*/ 1606061 h 3892061"/>
              <a:gd name="connsiteX7-243" fmla="*/ 562708 w 1101969"/>
              <a:gd name="connsiteY7-244" fmla="*/ 0 h 3892061"/>
              <a:gd name="connsiteX8-245" fmla="*/ 422031 w 1101969"/>
              <a:gd name="connsiteY8-246" fmla="*/ 93784 h 3892061"/>
              <a:gd name="connsiteX9-247" fmla="*/ 328246 w 1101969"/>
              <a:gd name="connsiteY9-248" fmla="*/ 1078523 h 3892061"/>
              <a:gd name="connsiteX10-249" fmla="*/ 117231 w 1101969"/>
              <a:gd name="connsiteY10-250" fmla="*/ 832338 h 3892061"/>
              <a:gd name="connsiteX11-251" fmla="*/ 105508 w 1101969"/>
              <a:gd name="connsiteY11-252" fmla="*/ 867507 h 3892061"/>
              <a:gd name="connsiteX12-253" fmla="*/ 328246 w 1101969"/>
              <a:gd name="connsiteY12-254" fmla="*/ 1289538 h 3892061"/>
              <a:gd name="connsiteX13-255" fmla="*/ 281354 w 1101969"/>
              <a:gd name="connsiteY13-256" fmla="*/ 2860430 h 3892061"/>
              <a:gd name="connsiteX14-257" fmla="*/ 11723 w 1101969"/>
              <a:gd name="connsiteY14-258" fmla="*/ 2579076 h 3892061"/>
              <a:gd name="connsiteX15-259" fmla="*/ 0 w 1101969"/>
              <a:gd name="connsiteY15-260" fmla="*/ 2766646 h 3892061"/>
              <a:gd name="connsiteX16-261" fmla="*/ 222739 w 1101969"/>
              <a:gd name="connsiteY16-262" fmla="*/ 2954215 h 3892061"/>
              <a:gd name="connsiteX17-263" fmla="*/ 386862 w 1101969"/>
              <a:gd name="connsiteY17-264" fmla="*/ 3892061 h 3892061"/>
              <a:gd name="connsiteX18-265" fmla="*/ 914400 w 1101969"/>
              <a:gd name="connsiteY18-266" fmla="*/ 3880338 h 3892061"/>
              <a:gd name="connsiteX0-267" fmla="*/ 914400 w 1101969"/>
              <a:gd name="connsiteY0-268" fmla="*/ 3880338 h 3892061"/>
              <a:gd name="connsiteX1-269" fmla="*/ 1101969 w 1101969"/>
              <a:gd name="connsiteY1-270" fmla="*/ 3341076 h 3892061"/>
              <a:gd name="connsiteX2-271" fmla="*/ 926123 w 1101969"/>
              <a:gd name="connsiteY2-272" fmla="*/ 3341076 h 3892061"/>
              <a:gd name="connsiteX3-273" fmla="*/ 797169 w 1101969"/>
              <a:gd name="connsiteY3-274" fmla="*/ 3739661 h 3892061"/>
              <a:gd name="connsiteX4-275" fmla="*/ 656492 w 1101969"/>
              <a:gd name="connsiteY4-276" fmla="*/ 1242646 h 3892061"/>
              <a:gd name="connsiteX5-277" fmla="*/ 586154 w 1101969"/>
              <a:gd name="connsiteY5-278" fmla="*/ 1101969 h 3892061"/>
              <a:gd name="connsiteX6-279" fmla="*/ 445477 w 1101969"/>
              <a:gd name="connsiteY6-280" fmla="*/ 1606061 h 3892061"/>
              <a:gd name="connsiteX7-281" fmla="*/ 562708 w 1101969"/>
              <a:gd name="connsiteY7-282" fmla="*/ 0 h 3892061"/>
              <a:gd name="connsiteX8-283" fmla="*/ 422031 w 1101969"/>
              <a:gd name="connsiteY8-284" fmla="*/ 93784 h 3892061"/>
              <a:gd name="connsiteX9-285" fmla="*/ 328246 w 1101969"/>
              <a:gd name="connsiteY9-286" fmla="*/ 1078523 h 3892061"/>
              <a:gd name="connsiteX10-287" fmla="*/ 117231 w 1101969"/>
              <a:gd name="connsiteY10-288" fmla="*/ 832338 h 3892061"/>
              <a:gd name="connsiteX11-289" fmla="*/ 105508 w 1101969"/>
              <a:gd name="connsiteY11-290" fmla="*/ 867507 h 3892061"/>
              <a:gd name="connsiteX12-291" fmla="*/ 328246 w 1101969"/>
              <a:gd name="connsiteY12-292" fmla="*/ 1289538 h 3892061"/>
              <a:gd name="connsiteX13-293" fmla="*/ 281354 w 1101969"/>
              <a:gd name="connsiteY13-294" fmla="*/ 2860430 h 3892061"/>
              <a:gd name="connsiteX14-295" fmla="*/ 11723 w 1101969"/>
              <a:gd name="connsiteY14-296" fmla="*/ 2579076 h 3892061"/>
              <a:gd name="connsiteX15-297" fmla="*/ 0 w 1101969"/>
              <a:gd name="connsiteY15-298" fmla="*/ 2766646 h 3892061"/>
              <a:gd name="connsiteX16-299" fmla="*/ 222739 w 1101969"/>
              <a:gd name="connsiteY16-300" fmla="*/ 2954215 h 3892061"/>
              <a:gd name="connsiteX17-301" fmla="*/ 386862 w 1101969"/>
              <a:gd name="connsiteY17-302" fmla="*/ 3892061 h 3892061"/>
              <a:gd name="connsiteX18-303" fmla="*/ 914400 w 1101969"/>
              <a:gd name="connsiteY18-304" fmla="*/ 3880338 h 3892061"/>
              <a:gd name="connsiteX0-305" fmla="*/ 914400 w 1101969"/>
              <a:gd name="connsiteY0-306" fmla="*/ 3880338 h 3892061"/>
              <a:gd name="connsiteX1-307" fmla="*/ 1101969 w 1101969"/>
              <a:gd name="connsiteY1-308" fmla="*/ 3341076 h 3892061"/>
              <a:gd name="connsiteX2-309" fmla="*/ 926123 w 1101969"/>
              <a:gd name="connsiteY2-310" fmla="*/ 3341076 h 3892061"/>
              <a:gd name="connsiteX3-311" fmla="*/ 797169 w 1101969"/>
              <a:gd name="connsiteY3-312" fmla="*/ 3739661 h 3892061"/>
              <a:gd name="connsiteX4-313" fmla="*/ 656492 w 1101969"/>
              <a:gd name="connsiteY4-314" fmla="*/ 1242646 h 3892061"/>
              <a:gd name="connsiteX5-315" fmla="*/ 586154 w 1101969"/>
              <a:gd name="connsiteY5-316" fmla="*/ 1101969 h 3892061"/>
              <a:gd name="connsiteX6-317" fmla="*/ 445477 w 1101969"/>
              <a:gd name="connsiteY6-318" fmla="*/ 1606061 h 3892061"/>
              <a:gd name="connsiteX7-319" fmla="*/ 562708 w 1101969"/>
              <a:gd name="connsiteY7-320" fmla="*/ 0 h 3892061"/>
              <a:gd name="connsiteX8-321" fmla="*/ 422031 w 1101969"/>
              <a:gd name="connsiteY8-322" fmla="*/ 93784 h 3892061"/>
              <a:gd name="connsiteX9-323" fmla="*/ 328246 w 1101969"/>
              <a:gd name="connsiteY9-324" fmla="*/ 1078523 h 3892061"/>
              <a:gd name="connsiteX10-325" fmla="*/ 117231 w 1101969"/>
              <a:gd name="connsiteY10-326" fmla="*/ 832338 h 3892061"/>
              <a:gd name="connsiteX11-327" fmla="*/ 105508 w 1101969"/>
              <a:gd name="connsiteY11-328" fmla="*/ 867507 h 3892061"/>
              <a:gd name="connsiteX12-329" fmla="*/ 315546 w 1101969"/>
              <a:gd name="connsiteY12-330" fmla="*/ 1293772 h 3892061"/>
              <a:gd name="connsiteX13-331" fmla="*/ 281354 w 1101969"/>
              <a:gd name="connsiteY13-332" fmla="*/ 2860430 h 3892061"/>
              <a:gd name="connsiteX14-333" fmla="*/ 11723 w 1101969"/>
              <a:gd name="connsiteY14-334" fmla="*/ 2579076 h 3892061"/>
              <a:gd name="connsiteX15-335" fmla="*/ 0 w 1101969"/>
              <a:gd name="connsiteY15-336" fmla="*/ 2766646 h 3892061"/>
              <a:gd name="connsiteX16-337" fmla="*/ 222739 w 1101969"/>
              <a:gd name="connsiteY16-338" fmla="*/ 2954215 h 3892061"/>
              <a:gd name="connsiteX17-339" fmla="*/ 386862 w 1101969"/>
              <a:gd name="connsiteY17-340" fmla="*/ 3892061 h 3892061"/>
              <a:gd name="connsiteX18-341" fmla="*/ 914400 w 1101969"/>
              <a:gd name="connsiteY18-342" fmla="*/ 3880338 h 3892061"/>
              <a:gd name="connsiteX0-343" fmla="*/ 914400 w 1101969"/>
              <a:gd name="connsiteY0-344" fmla="*/ 3880338 h 3892061"/>
              <a:gd name="connsiteX1-345" fmla="*/ 1101969 w 1101969"/>
              <a:gd name="connsiteY1-346" fmla="*/ 3341076 h 3892061"/>
              <a:gd name="connsiteX2-347" fmla="*/ 926123 w 1101969"/>
              <a:gd name="connsiteY2-348" fmla="*/ 3341076 h 3892061"/>
              <a:gd name="connsiteX3-349" fmla="*/ 797169 w 1101969"/>
              <a:gd name="connsiteY3-350" fmla="*/ 3739661 h 3892061"/>
              <a:gd name="connsiteX4-351" fmla="*/ 656492 w 1101969"/>
              <a:gd name="connsiteY4-352" fmla="*/ 1242646 h 3892061"/>
              <a:gd name="connsiteX5-353" fmla="*/ 586154 w 1101969"/>
              <a:gd name="connsiteY5-354" fmla="*/ 1101969 h 3892061"/>
              <a:gd name="connsiteX6-355" fmla="*/ 445477 w 1101969"/>
              <a:gd name="connsiteY6-356" fmla="*/ 1606061 h 3892061"/>
              <a:gd name="connsiteX7-357" fmla="*/ 562708 w 1101969"/>
              <a:gd name="connsiteY7-358" fmla="*/ 0 h 3892061"/>
              <a:gd name="connsiteX8-359" fmla="*/ 422031 w 1101969"/>
              <a:gd name="connsiteY8-360" fmla="*/ 93784 h 3892061"/>
              <a:gd name="connsiteX9-361" fmla="*/ 328246 w 1101969"/>
              <a:gd name="connsiteY9-362" fmla="*/ 1078523 h 3892061"/>
              <a:gd name="connsiteX10-363" fmla="*/ 117231 w 1101969"/>
              <a:gd name="connsiteY10-364" fmla="*/ 832338 h 3892061"/>
              <a:gd name="connsiteX11-365" fmla="*/ 105508 w 1101969"/>
              <a:gd name="connsiteY11-366" fmla="*/ 867507 h 3892061"/>
              <a:gd name="connsiteX12-367" fmla="*/ 315546 w 1101969"/>
              <a:gd name="connsiteY12-368" fmla="*/ 1293772 h 3892061"/>
              <a:gd name="connsiteX13-369" fmla="*/ 281354 w 1101969"/>
              <a:gd name="connsiteY13-370" fmla="*/ 2860430 h 3892061"/>
              <a:gd name="connsiteX14-371" fmla="*/ 11723 w 1101969"/>
              <a:gd name="connsiteY14-372" fmla="*/ 2579076 h 3892061"/>
              <a:gd name="connsiteX15-373" fmla="*/ 0 w 1101969"/>
              <a:gd name="connsiteY15-374" fmla="*/ 2766646 h 3892061"/>
              <a:gd name="connsiteX16-375" fmla="*/ 222739 w 1101969"/>
              <a:gd name="connsiteY16-376" fmla="*/ 2954215 h 3892061"/>
              <a:gd name="connsiteX17-377" fmla="*/ 386862 w 1101969"/>
              <a:gd name="connsiteY17-378" fmla="*/ 3892061 h 3892061"/>
              <a:gd name="connsiteX18-379" fmla="*/ 914400 w 1101969"/>
              <a:gd name="connsiteY18-380" fmla="*/ 3880338 h 3892061"/>
              <a:gd name="connsiteX0-381" fmla="*/ 914400 w 1101969"/>
              <a:gd name="connsiteY0-382" fmla="*/ 3880338 h 3892061"/>
              <a:gd name="connsiteX1-383" fmla="*/ 1101969 w 1101969"/>
              <a:gd name="connsiteY1-384" fmla="*/ 3341076 h 3892061"/>
              <a:gd name="connsiteX2-385" fmla="*/ 926123 w 1101969"/>
              <a:gd name="connsiteY2-386" fmla="*/ 3341076 h 3892061"/>
              <a:gd name="connsiteX3-387" fmla="*/ 797169 w 1101969"/>
              <a:gd name="connsiteY3-388" fmla="*/ 3739661 h 3892061"/>
              <a:gd name="connsiteX4-389" fmla="*/ 656492 w 1101969"/>
              <a:gd name="connsiteY4-390" fmla="*/ 1242646 h 3892061"/>
              <a:gd name="connsiteX5-391" fmla="*/ 586154 w 1101969"/>
              <a:gd name="connsiteY5-392" fmla="*/ 1101969 h 3892061"/>
              <a:gd name="connsiteX6-393" fmla="*/ 445477 w 1101969"/>
              <a:gd name="connsiteY6-394" fmla="*/ 1606061 h 3892061"/>
              <a:gd name="connsiteX7-395" fmla="*/ 562708 w 1101969"/>
              <a:gd name="connsiteY7-396" fmla="*/ 0 h 3892061"/>
              <a:gd name="connsiteX8-397" fmla="*/ 422031 w 1101969"/>
              <a:gd name="connsiteY8-398" fmla="*/ 93784 h 3892061"/>
              <a:gd name="connsiteX9-399" fmla="*/ 328246 w 1101969"/>
              <a:gd name="connsiteY9-400" fmla="*/ 1078523 h 3892061"/>
              <a:gd name="connsiteX10-401" fmla="*/ 117231 w 1101969"/>
              <a:gd name="connsiteY10-402" fmla="*/ 832338 h 3892061"/>
              <a:gd name="connsiteX11-403" fmla="*/ 105508 w 1101969"/>
              <a:gd name="connsiteY11-404" fmla="*/ 867507 h 3892061"/>
              <a:gd name="connsiteX12-405" fmla="*/ 315546 w 1101969"/>
              <a:gd name="connsiteY12-406" fmla="*/ 1293772 h 3892061"/>
              <a:gd name="connsiteX13-407" fmla="*/ 281354 w 1101969"/>
              <a:gd name="connsiteY13-408" fmla="*/ 2860430 h 3892061"/>
              <a:gd name="connsiteX14-409" fmla="*/ 11723 w 1101969"/>
              <a:gd name="connsiteY14-410" fmla="*/ 2579076 h 3892061"/>
              <a:gd name="connsiteX15-411" fmla="*/ 0 w 1101969"/>
              <a:gd name="connsiteY15-412" fmla="*/ 2766646 h 3892061"/>
              <a:gd name="connsiteX16-413" fmla="*/ 222739 w 1101969"/>
              <a:gd name="connsiteY16-414" fmla="*/ 2954215 h 3892061"/>
              <a:gd name="connsiteX17-415" fmla="*/ 386862 w 1101969"/>
              <a:gd name="connsiteY17-416" fmla="*/ 3892061 h 3892061"/>
              <a:gd name="connsiteX18-417" fmla="*/ 914400 w 1101969"/>
              <a:gd name="connsiteY18-418" fmla="*/ 3880338 h 3892061"/>
              <a:gd name="connsiteX0-419" fmla="*/ 914400 w 1101969"/>
              <a:gd name="connsiteY0-420" fmla="*/ 3880338 h 3892061"/>
              <a:gd name="connsiteX1-421" fmla="*/ 1101969 w 1101969"/>
              <a:gd name="connsiteY1-422" fmla="*/ 3341076 h 3892061"/>
              <a:gd name="connsiteX2-423" fmla="*/ 926123 w 1101969"/>
              <a:gd name="connsiteY2-424" fmla="*/ 3341076 h 3892061"/>
              <a:gd name="connsiteX3-425" fmla="*/ 797169 w 1101969"/>
              <a:gd name="connsiteY3-426" fmla="*/ 3739661 h 3892061"/>
              <a:gd name="connsiteX4-427" fmla="*/ 656492 w 1101969"/>
              <a:gd name="connsiteY4-428" fmla="*/ 1242646 h 3892061"/>
              <a:gd name="connsiteX5-429" fmla="*/ 586154 w 1101969"/>
              <a:gd name="connsiteY5-430" fmla="*/ 1101969 h 3892061"/>
              <a:gd name="connsiteX6-431" fmla="*/ 445477 w 1101969"/>
              <a:gd name="connsiteY6-432" fmla="*/ 1606061 h 3892061"/>
              <a:gd name="connsiteX7-433" fmla="*/ 562708 w 1101969"/>
              <a:gd name="connsiteY7-434" fmla="*/ 0 h 3892061"/>
              <a:gd name="connsiteX8-435" fmla="*/ 422031 w 1101969"/>
              <a:gd name="connsiteY8-436" fmla="*/ 93784 h 3892061"/>
              <a:gd name="connsiteX9-437" fmla="*/ 328246 w 1101969"/>
              <a:gd name="connsiteY9-438" fmla="*/ 1078523 h 3892061"/>
              <a:gd name="connsiteX10-439" fmla="*/ 117231 w 1101969"/>
              <a:gd name="connsiteY10-440" fmla="*/ 832338 h 3892061"/>
              <a:gd name="connsiteX11-441" fmla="*/ 105508 w 1101969"/>
              <a:gd name="connsiteY11-442" fmla="*/ 867507 h 3892061"/>
              <a:gd name="connsiteX12-443" fmla="*/ 315546 w 1101969"/>
              <a:gd name="connsiteY12-444" fmla="*/ 1293772 h 3892061"/>
              <a:gd name="connsiteX13-445" fmla="*/ 281354 w 1101969"/>
              <a:gd name="connsiteY13-446" fmla="*/ 2860430 h 3892061"/>
              <a:gd name="connsiteX14-447" fmla="*/ 11723 w 1101969"/>
              <a:gd name="connsiteY14-448" fmla="*/ 2579076 h 3892061"/>
              <a:gd name="connsiteX15-449" fmla="*/ 0 w 1101969"/>
              <a:gd name="connsiteY15-450" fmla="*/ 2766646 h 3892061"/>
              <a:gd name="connsiteX16-451" fmla="*/ 197339 w 1101969"/>
              <a:gd name="connsiteY16-452" fmla="*/ 2966915 h 3892061"/>
              <a:gd name="connsiteX17-453" fmla="*/ 386862 w 1101969"/>
              <a:gd name="connsiteY17-454" fmla="*/ 3892061 h 3892061"/>
              <a:gd name="connsiteX18-455" fmla="*/ 914400 w 1101969"/>
              <a:gd name="connsiteY18-456" fmla="*/ 3880338 h 3892061"/>
              <a:gd name="connsiteX0-457" fmla="*/ 914400 w 1101969"/>
              <a:gd name="connsiteY0-458" fmla="*/ 3880338 h 3892061"/>
              <a:gd name="connsiteX1-459" fmla="*/ 1101969 w 1101969"/>
              <a:gd name="connsiteY1-460" fmla="*/ 3341076 h 3892061"/>
              <a:gd name="connsiteX2-461" fmla="*/ 926123 w 1101969"/>
              <a:gd name="connsiteY2-462" fmla="*/ 3341076 h 3892061"/>
              <a:gd name="connsiteX3-463" fmla="*/ 797169 w 1101969"/>
              <a:gd name="connsiteY3-464" fmla="*/ 3739661 h 3892061"/>
              <a:gd name="connsiteX4-465" fmla="*/ 656492 w 1101969"/>
              <a:gd name="connsiteY4-466" fmla="*/ 1242646 h 3892061"/>
              <a:gd name="connsiteX5-467" fmla="*/ 586154 w 1101969"/>
              <a:gd name="connsiteY5-468" fmla="*/ 1101969 h 3892061"/>
              <a:gd name="connsiteX6-469" fmla="*/ 445477 w 1101969"/>
              <a:gd name="connsiteY6-470" fmla="*/ 1606061 h 3892061"/>
              <a:gd name="connsiteX7-471" fmla="*/ 562708 w 1101969"/>
              <a:gd name="connsiteY7-472" fmla="*/ 0 h 3892061"/>
              <a:gd name="connsiteX8-473" fmla="*/ 422031 w 1101969"/>
              <a:gd name="connsiteY8-474" fmla="*/ 93784 h 3892061"/>
              <a:gd name="connsiteX9-475" fmla="*/ 328246 w 1101969"/>
              <a:gd name="connsiteY9-476" fmla="*/ 1078523 h 3892061"/>
              <a:gd name="connsiteX10-477" fmla="*/ 117231 w 1101969"/>
              <a:gd name="connsiteY10-478" fmla="*/ 832338 h 3892061"/>
              <a:gd name="connsiteX11-479" fmla="*/ 105508 w 1101969"/>
              <a:gd name="connsiteY11-480" fmla="*/ 867507 h 3892061"/>
              <a:gd name="connsiteX12-481" fmla="*/ 315546 w 1101969"/>
              <a:gd name="connsiteY12-482" fmla="*/ 1293772 h 3892061"/>
              <a:gd name="connsiteX13-483" fmla="*/ 281354 w 1101969"/>
              <a:gd name="connsiteY13-484" fmla="*/ 2860430 h 3892061"/>
              <a:gd name="connsiteX14-485" fmla="*/ 20190 w 1101969"/>
              <a:gd name="connsiteY14-486" fmla="*/ 2579076 h 3892061"/>
              <a:gd name="connsiteX15-487" fmla="*/ 0 w 1101969"/>
              <a:gd name="connsiteY15-488" fmla="*/ 2766646 h 3892061"/>
              <a:gd name="connsiteX16-489" fmla="*/ 197339 w 1101969"/>
              <a:gd name="connsiteY16-490" fmla="*/ 2966915 h 3892061"/>
              <a:gd name="connsiteX17-491" fmla="*/ 386862 w 1101969"/>
              <a:gd name="connsiteY17-492" fmla="*/ 3892061 h 3892061"/>
              <a:gd name="connsiteX18-493" fmla="*/ 914400 w 1101969"/>
              <a:gd name="connsiteY18-494" fmla="*/ 3880338 h 3892061"/>
              <a:gd name="connsiteX0-495" fmla="*/ 914400 w 1101969"/>
              <a:gd name="connsiteY0-496" fmla="*/ 3880338 h 3892061"/>
              <a:gd name="connsiteX1-497" fmla="*/ 1101969 w 1101969"/>
              <a:gd name="connsiteY1-498" fmla="*/ 3341076 h 3892061"/>
              <a:gd name="connsiteX2-499" fmla="*/ 926123 w 1101969"/>
              <a:gd name="connsiteY2-500" fmla="*/ 3341076 h 3892061"/>
              <a:gd name="connsiteX3-501" fmla="*/ 797169 w 1101969"/>
              <a:gd name="connsiteY3-502" fmla="*/ 3739661 h 3892061"/>
              <a:gd name="connsiteX4-503" fmla="*/ 656492 w 1101969"/>
              <a:gd name="connsiteY4-504" fmla="*/ 1242646 h 3892061"/>
              <a:gd name="connsiteX5-505" fmla="*/ 586154 w 1101969"/>
              <a:gd name="connsiteY5-506" fmla="*/ 1101969 h 3892061"/>
              <a:gd name="connsiteX6-507" fmla="*/ 445477 w 1101969"/>
              <a:gd name="connsiteY6-508" fmla="*/ 1606061 h 3892061"/>
              <a:gd name="connsiteX7-509" fmla="*/ 562708 w 1101969"/>
              <a:gd name="connsiteY7-510" fmla="*/ 0 h 3892061"/>
              <a:gd name="connsiteX8-511" fmla="*/ 422031 w 1101969"/>
              <a:gd name="connsiteY8-512" fmla="*/ 93784 h 3892061"/>
              <a:gd name="connsiteX9-513" fmla="*/ 328246 w 1101969"/>
              <a:gd name="connsiteY9-514" fmla="*/ 1078523 h 3892061"/>
              <a:gd name="connsiteX10-515" fmla="*/ 117231 w 1101969"/>
              <a:gd name="connsiteY10-516" fmla="*/ 832338 h 3892061"/>
              <a:gd name="connsiteX11-517" fmla="*/ 105508 w 1101969"/>
              <a:gd name="connsiteY11-518" fmla="*/ 867507 h 3892061"/>
              <a:gd name="connsiteX12-519" fmla="*/ 315546 w 1101969"/>
              <a:gd name="connsiteY12-520" fmla="*/ 1293772 h 3892061"/>
              <a:gd name="connsiteX13-521" fmla="*/ 281354 w 1101969"/>
              <a:gd name="connsiteY13-522" fmla="*/ 2860430 h 3892061"/>
              <a:gd name="connsiteX14-523" fmla="*/ 20190 w 1101969"/>
              <a:gd name="connsiteY14-524" fmla="*/ 2579076 h 3892061"/>
              <a:gd name="connsiteX15-525" fmla="*/ 0 w 1101969"/>
              <a:gd name="connsiteY15-526" fmla="*/ 2766646 h 3892061"/>
              <a:gd name="connsiteX16-527" fmla="*/ 197339 w 1101969"/>
              <a:gd name="connsiteY16-528" fmla="*/ 2966915 h 3892061"/>
              <a:gd name="connsiteX17-529" fmla="*/ 386862 w 1101969"/>
              <a:gd name="connsiteY17-530" fmla="*/ 3892061 h 3892061"/>
              <a:gd name="connsiteX18-531" fmla="*/ 914400 w 1101969"/>
              <a:gd name="connsiteY18-532" fmla="*/ 3880338 h 3892061"/>
              <a:gd name="connsiteX0-533" fmla="*/ 914400 w 1101969"/>
              <a:gd name="connsiteY0-534" fmla="*/ 3880338 h 3892061"/>
              <a:gd name="connsiteX1-535" fmla="*/ 1101969 w 1101969"/>
              <a:gd name="connsiteY1-536" fmla="*/ 3341076 h 3892061"/>
              <a:gd name="connsiteX2-537" fmla="*/ 926123 w 1101969"/>
              <a:gd name="connsiteY2-538" fmla="*/ 3341076 h 3892061"/>
              <a:gd name="connsiteX3-539" fmla="*/ 797169 w 1101969"/>
              <a:gd name="connsiteY3-540" fmla="*/ 3739661 h 3892061"/>
              <a:gd name="connsiteX4-541" fmla="*/ 656492 w 1101969"/>
              <a:gd name="connsiteY4-542" fmla="*/ 1242646 h 3892061"/>
              <a:gd name="connsiteX5-543" fmla="*/ 586154 w 1101969"/>
              <a:gd name="connsiteY5-544" fmla="*/ 1101969 h 3892061"/>
              <a:gd name="connsiteX6-545" fmla="*/ 445477 w 1101969"/>
              <a:gd name="connsiteY6-546" fmla="*/ 1606061 h 3892061"/>
              <a:gd name="connsiteX7-547" fmla="*/ 562708 w 1101969"/>
              <a:gd name="connsiteY7-548" fmla="*/ 0 h 3892061"/>
              <a:gd name="connsiteX8-549" fmla="*/ 422031 w 1101969"/>
              <a:gd name="connsiteY8-550" fmla="*/ 93784 h 3892061"/>
              <a:gd name="connsiteX9-551" fmla="*/ 328246 w 1101969"/>
              <a:gd name="connsiteY9-552" fmla="*/ 1078523 h 3892061"/>
              <a:gd name="connsiteX10-553" fmla="*/ 117231 w 1101969"/>
              <a:gd name="connsiteY10-554" fmla="*/ 832338 h 3892061"/>
              <a:gd name="connsiteX11-555" fmla="*/ 105508 w 1101969"/>
              <a:gd name="connsiteY11-556" fmla="*/ 867507 h 3892061"/>
              <a:gd name="connsiteX12-557" fmla="*/ 315546 w 1101969"/>
              <a:gd name="connsiteY12-558" fmla="*/ 1293772 h 3892061"/>
              <a:gd name="connsiteX13-559" fmla="*/ 281354 w 1101969"/>
              <a:gd name="connsiteY13-560" fmla="*/ 2860430 h 3892061"/>
              <a:gd name="connsiteX14-561" fmla="*/ 20190 w 1101969"/>
              <a:gd name="connsiteY14-562" fmla="*/ 2579076 h 3892061"/>
              <a:gd name="connsiteX15-563" fmla="*/ 0 w 1101969"/>
              <a:gd name="connsiteY15-564" fmla="*/ 2766646 h 3892061"/>
              <a:gd name="connsiteX16-565" fmla="*/ 197339 w 1101969"/>
              <a:gd name="connsiteY16-566" fmla="*/ 2966915 h 3892061"/>
              <a:gd name="connsiteX17-567" fmla="*/ 386862 w 1101969"/>
              <a:gd name="connsiteY17-568" fmla="*/ 3892061 h 3892061"/>
              <a:gd name="connsiteX18-569" fmla="*/ 914400 w 1101969"/>
              <a:gd name="connsiteY18-570" fmla="*/ 3880338 h 3892061"/>
              <a:gd name="connsiteX0-571" fmla="*/ 914400 w 1101969"/>
              <a:gd name="connsiteY0-572" fmla="*/ 3880338 h 3892061"/>
              <a:gd name="connsiteX1-573" fmla="*/ 1101969 w 1101969"/>
              <a:gd name="connsiteY1-574" fmla="*/ 3341076 h 3892061"/>
              <a:gd name="connsiteX2-575" fmla="*/ 926123 w 1101969"/>
              <a:gd name="connsiteY2-576" fmla="*/ 3341076 h 3892061"/>
              <a:gd name="connsiteX3-577" fmla="*/ 797169 w 1101969"/>
              <a:gd name="connsiteY3-578" fmla="*/ 3739661 h 3892061"/>
              <a:gd name="connsiteX4-579" fmla="*/ 656492 w 1101969"/>
              <a:gd name="connsiteY4-580" fmla="*/ 1242646 h 3892061"/>
              <a:gd name="connsiteX5-581" fmla="*/ 586154 w 1101969"/>
              <a:gd name="connsiteY5-582" fmla="*/ 1101969 h 3892061"/>
              <a:gd name="connsiteX6-583" fmla="*/ 445477 w 1101969"/>
              <a:gd name="connsiteY6-584" fmla="*/ 1606061 h 3892061"/>
              <a:gd name="connsiteX7-585" fmla="*/ 562708 w 1101969"/>
              <a:gd name="connsiteY7-586" fmla="*/ 0 h 3892061"/>
              <a:gd name="connsiteX8-587" fmla="*/ 422031 w 1101969"/>
              <a:gd name="connsiteY8-588" fmla="*/ 93784 h 3892061"/>
              <a:gd name="connsiteX9-589" fmla="*/ 328246 w 1101969"/>
              <a:gd name="connsiteY9-590" fmla="*/ 1078523 h 3892061"/>
              <a:gd name="connsiteX10-591" fmla="*/ 117231 w 1101969"/>
              <a:gd name="connsiteY10-592" fmla="*/ 832338 h 3892061"/>
              <a:gd name="connsiteX11-593" fmla="*/ 105508 w 1101969"/>
              <a:gd name="connsiteY11-594" fmla="*/ 867507 h 3892061"/>
              <a:gd name="connsiteX12-595" fmla="*/ 315546 w 1101969"/>
              <a:gd name="connsiteY12-596" fmla="*/ 1293772 h 3892061"/>
              <a:gd name="connsiteX13-597" fmla="*/ 281354 w 1101969"/>
              <a:gd name="connsiteY13-598" fmla="*/ 2860430 h 3892061"/>
              <a:gd name="connsiteX14-599" fmla="*/ 20190 w 1101969"/>
              <a:gd name="connsiteY14-600" fmla="*/ 2579076 h 3892061"/>
              <a:gd name="connsiteX15-601" fmla="*/ 0 w 1101969"/>
              <a:gd name="connsiteY15-602" fmla="*/ 2766646 h 3892061"/>
              <a:gd name="connsiteX16-603" fmla="*/ 197339 w 1101969"/>
              <a:gd name="connsiteY16-604" fmla="*/ 2966915 h 3892061"/>
              <a:gd name="connsiteX17-605" fmla="*/ 386862 w 1101969"/>
              <a:gd name="connsiteY17-606" fmla="*/ 3892061 h 3892061"/>
              <a:gd name="connsiteX18-607" fmla="*/ 914400 w 1101969"/>
              <a:gd name="connsiteY18-608" fmla="*/ 3880338 h 3892061"/>
              <a:gd name="connsiteX0-609" fmla="*/ 914400 w 1101969"/>
              <a:gd name="connsiteY0-610" fmla="*/ 3880338 h 3892061"/>
              <a:gd name="connsiteX1-611" fmla="*/ 1101969 w 1101969"/>
              <a:gd name="connsiteY1-612" fmla="*/ 3341076 h 3892061"/>
              <a:gd name="connsiteX2-613" fmla="*/ 926123 w 1101969"/>
              <a:gd name="connsiteY2-614" fmla="*/ 3341076 h 3892061"/>
              <a:gd name="connsiteX3-615" fmla="*/ 797169 w 1101969"/>
              <a:gd name="connsiteY3-616" fmla="*/ 3739661 h 3892061"/>
              <a:gd name="connsiteX4-617" fmla="*/ 656492 w 1101969"/>
              <a:gd name="connsiteY4-618" fmla="*/ 1242646 h 3892061"/>
              <a:gd name="connsiteX5-619" fmla="*/ 586154 w 1101969"/>
              <a:gd name="connsiteY5-620" fmla="*/ 1101969 h 3892061"/>
              <a:gd name="connsiteX6-621" fmla="*/ 445477 w 1101969"/>
              <a:gd name="connsiteY6-622" fmla="*/ 1606061 h 3892061"/>
              <a:gd name="connsiteX7-623" fmla="*/ 562708 w 1101969"/>
              <a:gd name="connsiteY7-624" fmla="*/ 0 h 3892061"/>
              <a:gd name="connsiteX8-625" fmla="*/ 422031 w 1101969"/>
              <a:gd name="connsiteY8-626" fmla="*/ 93784 h 3892061"/>
              <a:gd name="connsiteX9-627" fmla="*/ 328246 w 1101969"/>
              <a:gd name="connsiteY9-628" fmla="*/ 1078523 h 3892061"/>
              <a:gd name="connsiteX10-629" fmla="*/ 117231 w 1101969"/>
              <a:gd name="connsiteY10-630" fmla="*/ 832338 h 3892061"/>
              <a:gd name="connsiteX11-631" fmla="*/ 105508 w 1101969"/>
              <a:gd name="connsiteY11-632" fmla="*/ 867507 h 3892061"/>
              <a:gd name="connsiteX12-633" fmla="*/ 315546 w 1101969"/>
              <a:gd name="connsiteY12-634" fmla="*/ 1293772 h 3892061"/>
              <a:gd name="connsiteX13-635" fmla="*/ 281354 w 1101969"/>
              <a:gd name="connsiteY13-636" fmla="*/ 2860430 h 3892061"/>
              <a:gd name="connsiteX14-637" fmla="*/ 20190 w 1101969"/>
              <a:gd name="connsiteY14-638" fmla="*/ 2579076 h 3892061"/>
              <a:gd name="connsiteX15-639" fmla="*/ 0 w 1101969"/>
              <a:gd name="connsiteY15-640" fmla="*/ 2766646 h 3892061"/>
              <a:gd name="connsiteX16-641" fmla="*/ 197339 w 1101969"/>
              <a:gd name="connsiteY16-642" fmla="*/ 2966915 h 3892061"/>
              <a:gd name="connsiteX17-643" fmla="*/ 386862 w 1101969"/>
              <a:gd name="connsiteY17-644" fmla="*/ 3892061 h 3892061"/>
              <a:gd name="connsiteX18-645" fmla="*/ 914400 w 1101969"/>
              <a:gd name="connsiteY18-646" fmla="*/ 3880338 h 3892061"/>
              <a:gd name="connsiteX0-647" fmla="*/ 914400 w 1101969"/>
              <a:gd name="connsiteY0-648" fmla="*/ 3880338 h 3892061"/>
              <a:gd name="connsiteX1-649" fmla="*/ 1101969 w 1101969"/>
              <a:gd name="connsiteY1-650" fmla="*/ 3341076 h 3892061"/>
              <a:gd name="connsiteX2-651" fmla="*/ 926123 w 1101969"/>
              <a:gd name="connsiteY2-652" fmla="*/ 3341076 h 3892061"/>
              <a:gd name="connsiteX3-653" fmla="*/ 797169 w 1101969"/>
              <a:gd name="connsiteY3-654" fmla="*/ 3739661 h 3892061"/>
              <a:gd name="connsiteX4-655" fmla="*/ 656492 w 1101969"/>
              <a:gd name="connsiteY4-656" fmla="*/ 1242646 h 3892061"/>
              <a:gd name="connsiteX5-657" fmla="*/ 586154 w 1101969"/>
              <a:gd name="connsiteY5-658" fmla="*/ 1101969 h 3892061"/>
              <a:gd name="connsiteX6-659" fmla="*/ 445477 w 1101969"/>
              <a:gd name="connsiteY6-660" fmla="*/ 1606061 h 3892061"/>
              <a:gd name="connsiteX7-661" fmla="*/ 562708 w 1101969"/>
              <a:gd name="connsiteY7-662" fmla="*/ 0 h 3892061"/>
              <a:gd name="connsiteX8-663" fmla="*/ 422031 w 1101969"/>
              <a:gd name="connsiteY8-664" fmla="*/ 93784 h 3892061"/>
              <a:gd name="connsiteX9-665" fmla="*/ 328246 w 1101969"/>
              <a:gd name="connsiteY9-666" fmla="*/ 1078523 h 3892061"/>
              <a:gd name="connsiteX10-667" fmla="*/ 117231 w 1101969"/>
              <a:gd name="connsiteY10-668" fmla="*/ 832338 h 3892061"/>
              <a:gd name="connsiteX11-669" fmla="*/ 105508 w 1101969"/>
              <a:gd name="connsiteY11-670" fmla="*/ 867507 h 3892061"/>
              <a:gd name="connsiteX12-671" fmla="*/ 315546 w 1101969"/>
              <a:gd name="connsiteY12-672" fmla="*/ 1293772 h 3892061"/>
              <a:gd name="connsiteX13-673" fmla="*/ 281354 w 1101969"/>
              <a:gd name="connsiteY13-674" fmla="*/ 2860430 h 3892061"/>
              <a:gd name="connsiteX14-675" fmla="*/ 20190 w 1101969"/>
              <a:gd name="connsiteY14-676" fmla="*/ 2579076 h 3892061"/>
              <a:gd name="connsiteX15-677" fmla="*/ 0 w 1101969"/>
              <a:gd name="connsiteY15-678" fmla="*/ 2766646 h 3892061"/>
              <a:gd name="connsiteX16-679" fmla="*/ 197339 w 1101969"/>
              <a:gd name="connsiteY16-680" fmla="*/ 2966915 h 3892061"/>
              <a:gd name="connsiteX17-681" fmla="*/ 386862 w 1101969"/>
              <a:gd name="connsiteY17-682" fmla="*/ 3892061 h 3892061"/>
              <a:gd name="connsiteX18-683" fmla="*/ 914400 w 1101969"/>
              <a:gd name="connsiteY18-684" fmla="*/ 3880338 h 3892061"/>
              <a:gd name="connsiteX0-685" fmla="*/ 914400 w 1101969"/>
              <a:gd name="connsiteY0-686" fmla="*/ 3880338 h 3892061"/>
              <a:gd name="connsiteX1-687" fmla="*/ 1101969 w 1101969"/>
              <a:gd name="connsiteY1-688" fmla="*/ 3341076 h 3892061"/>
              <a:gd name="connsiteX2-689" fmla="*/ 926123 w 1101969"/>
              <a:gd name="connsiteY2-690" fmla="*/ 3341076 h 3892061"/>
              <a:gd name="connsiteX3-691" fmla="*/ 797169 w 1101969"/>
              <a:gd name="connsiteY3-692" fmla="*/ 3739661 h 3892061"/>
              <a:gd name="connsiteX4-693" fmla="*/ 656492 w 1101969"/>
              <a:gd name="connsiteY4-694" fmla="*/ 1242646 h 3892061"/>
              <a:gd name="connsiteX5-695" fmla="*/ 586154 w 1101969"/>
              <a:gd name="connsiteY5-696" fmla="*/ 1101969 h 3892061"/>
              <a:gd name="connsiteX6-697" fmla="*/ 445477 w 1101969"/>
              <a:gd name="connsiteY6-698" fmla="*/ 1606061 h 3892061"/>
              <a:gd name="connsiteX7-699" fmla="*/ 562708 w 1101969"/>
              <a:gd name="connsiteY7-700" fmla="*/ 0 h 3892061"/>
              <a:gd name="connsiteX8-701" fmla="*/ 422031 w 1101969"/>
              <a:gd name="connsiteY8-702" fmla="*/ 93784 h 3892061"/>
              <a:gd name="connsiteX9-703" fmla="*/ 328246 w 1101969"/>
              <a:gd name="connsiteY9-704" fmla="*/ 1078523 h 3892061"/>
              <a:gd name="connsiteX10-705" fmla="*/ 117231 w 1101969"/>
              <a:gd name="connsiteY10-706" fmla="*/ 832338 h 3892061"/>
              <a:gd name="connsiteX11-707" fmla="*/ 105508 w 1101969"/>
              <a:gd name="connsiteY11-708" fmla="*/ 867507 h 3892061"/>
              <a:gd name="connsiteX12-709" fmla="*/ 315546 w 1101969"/>
              <a:gd name="connsiteY12-710" fmla="*/ 1293772 h 3892061"/>
              <a:gd name="connsiteX13-711" fmla="*/ 281354 w 1101969"/>
              <a:gd name="connsiteY13-712" fmla="*/ 2860430 h 3892061"/>
              <a:gd name="connsiteX14-713" fmla="*/ 20190 w 1101969"/>
              <a:gd name="connsiteY14-714" fmla="*/ 2579076 h 3892061"/>
              <a:gd name="connsiteX15-715" fmla="*/ 0 w 1101969"/>
              <a:gd name="connsiteY15-716" fmla="*/ 2766646 h 3892061"/>
              <a:gd name="connsiteX16-717" fmla="*/ 197339 w 1101969"/>
              <a:gd name="connsiteY16-718" fmla="*/ 2966915 h 3892061"/>
              <a:gd name="connsiteX17-719" fmla="*/ 386862 w 1101969"/>
              <a:gd name="connsiteY17-720" fmla="*/ 3892061 h 3892061"/>
              <a:gd name="connsiteX18-721" fmla="*/ 914400 w 1101969"/>
              <a:gd name="connsiteY18-722" fmla="*/ 3880338 h 3892061"/>
              <a:gd name="connsiteX0-723" fmla="*/ 914400 w 1101969"/>
              <a:gd name="connsiteY0-724" fmla="*/ 3880338 h 3892061"/>
              <a:gd name="connsiteX1-725" fmla="*/ 1101969 w 1101969"/>
              <a:gd name="connsiteY1-726" fmla="*/ 3341076 h 3892061"/>
              <a:gd name="connsiteX2-727" fmla="*/ 926123 w 1101969"/>
              <a:gd name="connsiteY2-728" fmla="*/ 3341076 h 3892061"/>
              <a:gd name="connsiteX3-729" fmla="*/ 797169 w 1101969"/>
              <a:gd name="connsiteY3-730" fmla="*/ 3739661 h 3892061"/>
              <a:gd name="connsiteX4-731" fmla="*/ 656492 w 1101969"/>
              <a:gd name="connsiteY4-732" fmla="*/ 1242646 h 3892061"/>
              <a:gd name="connsiteX5-733" fmla="*/ 586154 w 1101969"/>
              <a:gd name="connsiteY5-734" fmla="*/ 1101969 h 3892061"/>
              <a:gd name="connsiteX6-735" fmla="*/ 445477 w 1101969"/>
              <a:gd name="connsiteY6-736" fmla="*/ 1606061 h 3892061"/>
              <a:gd name="connsiteX7-737" fmla="*/ 562708 w 1101969"/>
              <a:gd name="connsiteY7-738" fmla="*/ 0 h 3892061"/>
              <a:gd name="connsiteX8-739" fmla="*/ 422031 w 1101969"/>
              <a:gd name="connsiteY8-740" fmla="*/ 93784 h 3892061"/>
              <a:gd name="connsiteX9-741" fmla="*/ 328246 w 1101969"/>
              <a:gd name="connsiteY9-742" fmla="*/ 1078523 h 3892061"/>
              <a:gd name="connsiteX10-743" fmla="*/ 117231 w 1101969"/>
              <a:gd name="connsiteY10-744" fmla="*/ 832338 h 3892061"/>
              <a:gd name="connsiteX11-745" fmla="*/ 105508 w 1101969"/>
              <a:gd name="connsiteY11-746" fmla="*/ 867507 h 3892061"/>
              <a:gd name="connsiteX12-747" fmla="*/ 315546 w 1101969"/>
              <a:gd name="connsiteY12-748" fmla="*/ 1293772 h 3892061"/>
              <a:gd name="connsiteX13-749" fmla="*/ 281354 w 1101969"/>
              <a:gd name="connsiteY13-750" fmla="*/ 2860430 h 3892061"/>
              <a:gd name="connsiteX14-751" fmla="*/ 20190 w 1101969"/>
              <a:gd name="connsiteY14-752" fmla="*/ 2579076 h 3892061"/>
              <a:gd name="connsiteX15-753" fmla="*/ 0 w 1101969"/>
              <a:gd name="connsiteY15-754" fmla="*/ 2766646 h 3892061"/>
              <a:gd name="connsiteX16-755" fmla="*/ 197339 w 1101969"/>
              <a:gd name="connsiteY16-756" fmla="*/ 2966915 h 3892061"/>
              <a:gd name="connsiteX17-757" fmla="*/ 386862 w 1101969"/>
              <a:gd name="connsiteY17-758" fmla="*/ 3892061 h 3892061"/>
              <a:gd name="connsiteX18-759" fmla="*/ 914400 w 1101969"/>
              <a:gd name="connsiteY18-760" fmla="*/ 3880338 h 3892061"/>
              <a:gd name="connsiteX0-761" fmla="*/ 914400 w 1101969"/>
              <a:gd name="connsiteY0-762" fmla="*/ 3880338 h 3892061"/>
              <a:gd name="connsiteX1-763" fmla="*/ 1101969 w 1101969"/>
              <a:gd name="connsiteY1-764" fmla="*/ 3341076 h 3892061"/>
              <a:gd name="connsiteX2-765" fmla="*/ 926123 w 1101969"/>
              <a:gd name="connsiteY2-766" fmla="*/ 3341076 h 3892061"/>
              <a:gd name="connsiteX3-767" fmla="*/ 797169 w 1101969"/>
              <a:gd name="connsiteY3-768" fmla="*/ 3739661 h 3892061"/>
              <a:gd name="connsiteX4-769" fmla="*/ 656492 w 1101969"/>
              <a:gd name="connsiteY4-770" fmla="*/ 1242646 h 3892061"/>
              <a:gd name="connsiteX5-771" fmla="*/ 586154 w 1101969"/>
              <a:gd name="connsiteY5-772" fmla="*/ 1101969 h 3892061"/>
              <a:gd name="connsiteX6-773" fmla="*/ 445477 w 1101969"/>
              <a:gd name="connsiteY6-774" fmla="*/ 1606061 h 3892061"/>
              <a:gd name="connsiteX7-775" fmla="*/ 562708 w 1101969"/>
              <a:gd name="connsiteY7-776" fmla="*/ 0 h 3892061"/>
              <a:gd name="connsiteX8-777" fmla="*/ 422031 w 1101969"/>
              <a:gd name="connsiteY8-778" fmla="*/ 93784 h 3892061"/>
              <a:gd name="connsiteX9-779" fmla="*/ 328246 w 1101969"/>
              <a:gd name="connsiteY9-780" fmla="*/ 1078523 h 3892061"/>
              <a:gd name="connsiteX10-781" fmla="*/ 117231 w 1101969"/>
              <a:gd name="connsiteY10-782" fmla="*/ 832338 h 3892061"/>
              <a:gd name="connsiteX11-783" fmla="*/ 105508 w 1101969"/>
              <a:gd name="connsiteY11-784" fmla="*/ 867507 h 3892061"/>
              <a:gd name="connsiteX12-785" fmla="*/ 315546 w 1101969"/>
              <a:gd name="connsiteY12-786" fmla="*/ 1293772 h 3892061"/>
              <a:gd name="connsiteX13-787" fmla="*/ 281354 w 1101969"/>
              <a:gd name="connsiteY13-788" fmla="*/ 2860430 h 3892061"/>
              <a:gd name="connsiteX14-789" fmla="*/ 20190 w 1101969"/>
              <a:gd name="connsiteY14-790" fmla="*/ 2579076 h 3892061"/>
              <a:gd name="connsiteX15-791" fmla="*/ 0 w 1101969"/>
              <a:gd name="connsiteY15-792" fmla="*/ 2766646 h 3892061"/>
              <a:gd name="connsiteX16-793" fmla="*/ 197339 w 1101969"/>
              <a:gd name="connsiteY16-794" fmla="*/ 2966915 h 3892061"/>
              <a:gd name="connsiteX17-795" fmla="*/ 386862 w 1101969"/>
              <a:gd name="connsiteY17-796" fmla="*/ 3892061 h 3892061"/>
              <a:gd name="connsiteX18-797" fmla="*/ 914400 w 1101969"/>
              <a:gd name="connsiteY18-798" fmla="*/ 3880338 h 3892061"/>
              <a:gd name="connsiteX0-799" fmla="*/ 914400 w 1101969"/>
              <a:gd name="connsiteY0-800" fmla="*/ 3880338 h 3892061"/>
              <a:gd name="connsiteX1-801" fmla="*/ 1101969 w 1101969"/>
              <a:gd name="connsiteY1-802" fmla="*/ 3341076 h 3892061"/>
              <a:gd name="connsiteX2-803" fmla="*/ 926123 w 1101969"/>
              <a:gd name="connsiteY2-804" fmla="*/ 3341076 h 3892061"/>
              <a:gd name="connsiteX3-805" fmla="*/ 797169 w 1101969"/>
              <a:gd name="connsiteY3-806" fmla="*/ 3739661 h 3892061"/>
              <a:gd name="connsiteX4-807" fmla="*/ 656492 w 1101969"/>
              <a:gd name="connsiteY4-808" fmla="*/ 1242646 h 3892061"/>
              <a:gd name="connsiteX5-809" fmla="*/ 586154 w 1101969"/>
              <a:gd name="connsiteY5-810" fmla="*/ 1101969 h 3892061"/>
              <a:gd name="connsiteX6-811" fmla="*/ 445477 w 1101969"/>
              <a:gd name="connsiteY6-812" fmla="*/ 1606061 h 3892061"/>
              <a:gd name="connsiteX7-813" fmla="*/ 562708 w 1101969"/>
              <a:gd name="connsiteY7-814" fmla="*/ 0 h 3892061"/>
              <a:gd name="connsiteX8-815" fmla="*/ 422031 w 1101969"/>
              <a:gd name="connsiteY8-816" fmla="*/ 93784 h 3892061"/>
              <a:gd name="connsiteX9-817" fmla="*/ 328246 w 1101969"/>
              <a:gd name="connsiteY9-818" fmla="*/ 1078523 h 3892061"/>
              <a:gd name="connsiteX10-819" fmla="*/ 117231 w 1101969"/>
              <a:gd name="connsiteY10-820" fmla="*/ 832338 h 3892061"/>
              <a:gd name="connsiteX11-821" fmla="*/ 105508 w 1101969"/>
              <a:gd name="connsiteY11-822" fmla="*/ 867507 h 3892061"/>
              <a:gd name="connsiteX12-823" fmla="*/ 315546 w 1101969"/>
              <a:gd name="connsiteY12-824" fmla="*/ 1293772 h 3892061"/>
              <a:gd name="connsiteX13-825" fmla="*/ 281354 w 1101969"/>
              <a:gd name="connsiteY13-826" fmla="*/ 2860430 h 3892061"/>
              <a:gd name="connsiteX14-827" fmla="*/ 20190 w 1101969"/>
              <a:gd name="connsiteY14-828" fmla="*/ 2579076 h 3892061"/>
              <a:gd name="connsiteX15-829" fmla="*/ 0 w 1101969"/>
              <a:gd name="connsiteY15-830" fmla="*/ 2766646 h 3892061"/>
              <a:gd name="connsiteX16-831" fmla="*/ 197339 w 1101969"/>
              <a:gd name="connsiteY16-832" fmla="*/ 2966915 h 3892061"/>
              <a:gd name="connsiteX17-833" fmla="*/ 386862 w 1101969"/>
              <a:gd name="connsiteY17-834" fmla="*/ 3892061 h 3892061"/>
              <a:gd name="connsiteX18-835" fmla="*/ 914400 w 1101969"/>
              <a:gd name="connsiteY18-836" fmla="*/ 3880338 h 3892061"/>
              <a:gd name="connsiteX0-837" fmla="*/ 914400 w 1101969"/>
              <a:gd name="connsiteY0-838" fmla="*/ 3880338 h 3892061"/>
              <a:gd name="connsiteX1-839" fmla="*/ 1101969 w 1101969"/>
              <a:gd name="connsiteY1-840" fmla="*/ 3341076 h 3892061"/>
              <a:gd name="connsiteX2-841" fmla="*/ 926123 w 1101969"/>
              <a:gd name="connsiteY2-842" fmla="*/ 3341076 h 3892061"/>
              <a:gd name="connsiteX3-843" fmla="*/ 797169 w 1101969"/>
              <a:gd name="connsiteY3-844" fmla="*/ 3739661 h 3892061"/>
              <a:gd name="connsiteX4-845" fmla="*/ 656492 w 1101969"/>
              <a:gd name="connsiteY4-846" fmla="*/ 1242646 h 3892061"/>
              <a:gd name="connsiteX5-847" fmla="*/ 586154 w 1101969"/>
              <a:gd name="connsiteY5-848" fmla="*/ 1101969 h 3892061"/>
              <a:gd name="connsiteX6-849" fmla="*/ 445477 w 1101969"/>
              <a:gd name="connsiteY6-850" fmla="*/ 1606061 h 3892061"/>
              <a:gd name="connsiteX7-851" fmla="*/ 562708 w 1101969"/>
              <a:gd name="connsiteY7-852" fmla="*/ 0 h 3892061"/>
              <a:gd name="connsiteX8-853" fmla="*/ 422031 w 1101969"/>
              <a:gd name="connsiteY8-854" fmla="*/ 93784 h 3892061"/>
              <a:gd name="connsiteX9-855" fmla="*/ 328246 w 1101969"/>
              <a:gd name="connsiteY9-856" fmla="*/ 1078523 h 3892061"/>
              <a:gd name="connsiteX10-857" fmla="*/ 117231 w 1101969"/>
              <a:gd name="connsiteY10-858" fmla="*/ 832338 h 3892061"/>
              <a:gd name="connsiteX11-859" fmla="*/ 105508 w 1101969"/>
              <a:gd name="connsiteY11-860" fmla="*/ 867507 h 3892061"/>
              <a:gd name="connsiteX12-861" fmla="*/ 315546 w 1101969"/>
              <a:gd name="connsiteY12-862" fmla="*/ 1293772 h 3892061"/>
              <a:gd name="connsiteX13-863" fmla="*/ 281354 w 1101969"/>
              <a:gd name="connsiteY13-864" fmla="*/ 2860430 h 3892061"/>
              <a:gd name="connsiteX14-865" fmla="*/ 20190 w 1101969"/>
              <a:gd name="connsiteY14-866" fmla="*/ 2579076 h 3892061"/>
              <a:gd name="connsiteX15-867" fmla="*/ 0 w 1101969"/>
              <a:gd name="connsiteY15-868" fmla="*/ 2766646 h 3892061"/>
              <a:gd name="connsiteX16-869" fmla="*/ 197339 w 1101969"/>
              <a:gd name="connsiteY16-870" fmla="*/ 2966915 h 3892061"/>
              <a:gd name="connsiteX17-871" fmla="*/ 386862 w 1101969"/>
              <a:gd name="connsiteY17-872" fmla="*/ 3892061 h 3892061"/>
              <a:gd name="connsiteX18-873" fmla="*/ 914400 w 1101969"/>
              <a:gd name="connsiteY18-874" fmla="*/ 3880338 h 3892061"/>
              <a:gd name="connsiteX0-875" fmla="*/ 914400 w 1101969"/>
              <a:gd name="connsiteY0-876" fmla="*/ 3880338 h 3892061"/>
              <a:gd name="connsiteX1-877" fmla="*/ 1101969 w 1101969"/>
              <a:gd name="connsiteY1-878" fmla="*/ 3341076 h 3892061"/>
              <a:gd name="connsiteX2-879" fmla="*/ 926123 w 1101969"/>
              <a:gd name="connsiteY2-880" fmla="*/ 3341076 h 3892061"/>
              <a:gd name="connsiteX3-881" fmla="*/ 797169 w 1101969"/>
              <a:gd name="connsiteY3-882" fmla="*/ 3739661 h 3892061"/>
              <a:gd name="connsiteX4-883" fmla="*/ 656492 w 1101969"/>
              <a:gd name="connsiteY4-884" fmla="*/ 1242646 h 3892061"/>
              <a:gd name="connsiteX5-885" fmla="*/ 586154 w 1101969"/>
              <a:gd name="connsiteY5-886" fmla="*/ 1101969 h 3892061"/>
              <a:gd name="connsiteX6-887" fmla="*/ 445477 w 1101969"/>
              <a:gd name="connsiteY6-888" fmla="*/ 1606061 h 3892061"/>
              <a:gd name="connsiteX7-889" fmla="*/ 562708 w 1101969"/>
              <a:gd name="connsiteY7-890" fmla="*/ 0 h 3892061"/>
              <a:gd name="connsiteX8-891" fmla="*/ 422031 w 1101969"/>
              <a:gd name="connsiteY8-892" fmla="*/ 93784 h 3892061"/>
              <a:gd name="connsiteX9-893" fmla="*/ 328246 w 1101969"/>
              <a:gd name="connsiteY9-894" fmla="*/ 1078523 h 3892061"/>
              <a:gd name="connsiteX10-895" fmla="*/ 117231 w 1101969"/>
              <a:gd name="connsiteY10-896" fmla="*/ 832338 h 3892061"/>
              <a:gd name="connsiteX11-897" fmla="*/ 105508 w 1101969"/>
              <a:gd name="connsiteY11-898" fmla="*/ 867507 h 3892061"/>
              <a:gd name="connsiteX12-899" fmla="*/ 315546 w 1101969"/>
              <a:gd name="connsiteY12-900" fmla="*/ 1293772 h 3892061"/>
              <a:gd name="connsiteX13-901" fmla="*/ 281354 w 1101969"/>
              <a:gd name="connsiteY13-902" fmla="*/ 2860430 h 3892061"/>
              <a:gd name="connsiteX14-903" fmla="*/ 20190 w 1101969"/>
              <a:gd name="connsiteY14-904" fmla="*/ 2579076 h 3892061"/>
              <a:gd name="connsiteX15-905" fmla="*/ 0 w 1101969"/>
              <a:gd name="connsiteY15-906" fmla="*/ 2766646 h 3892061"/>
              <a:gd name="connsiteX16-907" fmla="*/ 197339 w 1101969"/>
              <a:gd name="connsiteY16-908" fmla="*/ 2966915 h 3892061"/>
              <a:gd name="connsiteX17-909" fmla="*/ 386862 w 1101969"/>
              <a:gd name="connsiteY17-910" fmla="*/ 3892061 h 3892061"/>
              <a:gd name="connsiteX18-911" fmla="*/ 914400 w 1101969"/>
              <a:gd name="connsiteY18-912" fmla="*/ 3880338 h 38920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</a:cxnLst>
            <a:rect l="l" t="t" r="r" b="b"/>
            <a:pathLst>
              <a:path w="1101969" h="3892061">
                <a:moveTo>
                  <a:pt x="914400" y="3880338"/>
                </a:moveTo>
                <a:cubicBezTo>
                  <a:pt x="972690" y="3700584"/>
                  <a:pt x="1018280" y="3525063"/>
                  <a:pt x="1101969" y="3341076"/>
                </a:cubicBezTo>
                <a:lnTo>
                  <a:pt x="926123" y="3341076"/>
                </a:lnTo>
                <a:cubicBezTo>
                  <a:pt x="870438" y="3469705"/>
                  <a:pt x="814754" y="3602566"/>
                  <a:pt x="797169" y="3739661"/>
                </a:cubicBezTo>
                <a:cubicBezTo>
                  <a:pt x="483577" y="2987756"/>
                  <a:pt x="483251" y="2041117"/>
                  <a:pt x="656492" y="1242646"/>
                </a:cubicBezTo>
                <a:lnTo>
                  <a:pt x="586154" y="1101969"/>
                </a:lnTo>
                <a:cubicBezTo>
                  <a:pt x="513862" y="1270000"/>
                  <a:pt x="483903" y="1433796"/>
                  <a:pt x="445477" y="1606061"/>
                </a:cubicBezTo>
                <a:cubicBezTo>
                  <a:pt x="446454" y="1091874"/>
                  <a:pt x="506697" y="543821"/>
                  <a:pt x="562708" y="0"/>
                </a:cubicBezTo>
                <a:lnTo>
                  <a:pt x="422031" y="93784"/>
                </a:lnTo>
                <a:cubicBezTo>
                  <a:pt x="378069" y="426263"/>
                  <a:pt x="351041" y="750277"/>
                  <a:pt x="328246" y="1078523"/>
                </a:cubicBezTo>
                <a:lnTo>
                  <a:pt x="117231" y="832338"/>
                </a:lnTo>
                <a:lnTo>
                  <a:pt x="105508" y="867507"/>
                </a:lnTo>
                <a:cubicBezTo>
                  <a:pt x="167054" y="1025118"/>
                  <a:pt x="228600" y="1165795"/>
                  <a:pt x="315546" y="1293772"/>
                </a:cubicBezTo>
                <a:cubicBezTo>
                  <a:pt x="253349" y="1820224"/>
                  <a:pt x="250418" y="2338211"/>
                  <a:pt x="281354" y="2860430"/>
                </a:cubicBezTo>
                <a:cubicBezTo>
                  <a:pt x="194299" y="2766645"/>
                  <a:pt x="115712" y="2668628"/>
                  <a:pt x="20190" y="2579076"/>
                </a:cubicBezTo>
                <a:lnTo>
                  <a:pt x="0" y="2766646"/>
                </a:lnTo>
                <a:cubicBezTo>
                  <a:pt x="82714" y="2824935"/>
                  <a:pt x="144259" y="2891692"/>
                  <a:pt x="197339" y="2966915"/>
                </a:cubicBezTo>
                <a:cubicBezTo>
                  <a:pt x="239346" y="3283764"/>
                  <a:pt x="298288" y="3583679"/>
                  <a:pt x="386862" y="3892061"/>
                </a:cubicBezTo>
                <a:lnTo>
                  <a:pt x="914400" y="38803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312587" y="4159399"/>
            <a:ext cx="2005126" cy="2266121"/>
          </a:xfrm>
          <a:custGeom>
            <a:avLst/>
            <a:gdLst>
              <a:gd name="connsiteX0" fmla="*/ 1798983 w 1798983"/>
              <a:gd name="connsiteY0" fmla="*/ 0 h 2266121"/>
              <a:gd name="connsiteX1" fmla="*/ 39757 w 1798983"/>
              <a:gd name="connsiteY1" fmla="*/ 715617 h 2266121"/>
              <a:gd name="connsiteX2" fmla="*/ 0 w 1798983"/>
              <a:gd name="connsiteY2" fmla="*/ 2266121 h 2266121"/>
              <a:gd name="connsiteX3" fmla="*/ 1798983 w 1798983"/>
              <a:gd name="connsiteY3" fmla="*/ 0 h 2266121"/>
              <a:gd name="connsiteX0-1" fmla="*/ 1798983 w 1822909"/>
              <a:gd name="connsiteY0-2" fmla="*/ 0 h 2266121"/>
              <a:gd name="connsiteX1-3" fmla="*/ 39757 w 1822909"/>
              <a:gd name="connsiteY1-4" fmla="*/ 715617 h 2266121"/>
              <a:gd name="connsiteX2-5" fmla="*/ 0 w 1822909"/>
              <a:gd name="connsiteY2-6" fmla="*/ 2266121 h 2266121"/>
              <a:gd name="connsiteX3-7" fmla="*/ 1798983 w 1822909"/>
              <a:gd name="connsiteY3-8" fmla="*/ 0 h 2266121"/>
              <a:gd name="connsiteX0-9" fmla="*/ 1798983 w 1826922"/>
              <a:gd name="connsiteY0-10" fmla="*/ 0 h 2266121"/>
              <a:gd name="connsiteX1-11" fmla="*/ 39757 w 1826922"/>
              <a:gd name="connsiteY1-12" fmla="*/ 715617 h 2266121"/>
              <a:gd name="connsiteX2-13" fmla="*/ 0 w 1826922"/>
              <a:gd name="connsiteY2-14" fmla="*/ 2266121 h 2266121"/>
              <a:gd name="connsiteX3-15" fmla="*/ 1798983 w 1826922"/>
              <a:gd name="connsiteY3-16" fmla="*/ 0 h 2266121"/>
              <a:gd name="connsiteX0-17" fmla="*/ 1798983 w 1880767"/>
              <a:gd name="connsiteY0-18" fmla="*/ 0 h 2266121"/>
              <a:gd name="connsiteX1-19" fmla="*/ 39757 w 1880767"/>
              <a:gd name="connsiteY1-20" fmla="*/ 715617 h 2266121"/>
              <a:gd name="connsiteX2-21" fmla="*/ 0 w 1880767"/>
              <a:gd name="connsiteY2-22" fmla="*/ 2266121 h 2266121"/>
              <a:gd name="connsiteX3-23" fmla="*/ 1798983 w 1880767"/>
              <a:gd name="connsiteY3-24" fmla="*/ 0 h 2266121"/>
              <a:gd name="connsiteX0-25" fmla="*/ 1798983 w 1880767"/>
              <a:gd name="connsiteY0-26" fmla="*/ 0 h 2266121"/>
              <a:gd name="connsiteX1-27" fmla="*/ 39757 w 1880767"/>
              <a:gd name="connsiteY1-28" fmla="*/ 715617 h 2266121"/>
              <a:gd name="connsiteX2-29" fmla="*/ 0 w 1880767"/>
              <a:gd name="connsiteY2-30" fmla="*/ 2266121 h 2266121"/>
              <a:gd name="connsiteX3-31" fmla="*/ 1798983 w 1880767"/>
              <a:gd name="connsiteY3-32" fmla="*/ 0 h 2266121"/>
              <a:gd name="connsiteX0-33" fmla="*/ 1798983 w 1880767"/>
              <a:gd name="connsiteY0-34" fmla="*/ 0 h 2266121"/>
              <a:gd name="connsiteX1-35" fmla="*/ 39757 w 1880767"/>
              <a:gd name="connsiteY1-36" fmla="*/ 715617 h 2266121"/>
              <a:gd name="connsiteX2-37" fmla="*/ 0 w 1880767"/>
              <a:gd name="connsiteY2-38" fmla="*/ 2266121 h 2266121"/>
              <a:gd name="connsiteX3-39" fmla="*/ 1798983 w 1880767"/>
              <a:gd name="connsiteY3-40" fmla="*/ 0 h 2266121"/>
              <a:gd name="connsiteX0-41" fmla="*/ 1830983 w 1912767"/>
              <a:gd name="connsiteY0-42" fmla="*/ 0 h 2266121"/>
              <a:gd name="connsiteX1-43" fmla="*/ 71757 w 1912767"/>
              <a:gd name="connsiteY1-44" fmla="*/ 715617 h 2266121"/>
              <a:gd name="connsiteX2-45" fmla="*/ 32000 w 1912767"/>
              <a:gd name="connsiteY2-46" fmla="*/ 2266121 h 2266121"/>
              <a:gd name="connsiteX3-47" fmla="*/ 1830983 w 1912767"/>
              <a:gd name="connsiteY3-48" fmla="*/ 0 h 2266121"/>
              <a:gd name="connsiteX0-49" fmla="*/ 1923342 w 2005126"/>
              <a:gd name="connsiteY0-50" fmla="*/ 0 h 2266121"/>
              <a:gd name="connsiteX1-51" fmla="*/ 164116 w 2005126"/>
              <a:gd name="connsiteY1-52" fmla="*/ 715617 h 2266121"/>
              <a:gd name="connsiteX2-53" fmla="*/ 124359 w 2005126"/>
              <a:gd name="connsiteY2-54" fmla="*/ 2266121 h 2266121"/>
              <a:gd name="connsiteX3-55" fmla="*/ 1923342 w 2005126"/>
              <a:gd name="connsiteY3-56" fmla="*/ 0 h 22661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05126" h="2266121">
                <a:moveTo>
                  <a:pt x="1923342" y="0"/>
                </a:moveTo>
                <a:cubicBezTo>
                  <a:pt x="1088455" y="9939"/>
                  <a:pt x="442412" y="208722"/>
                  <a:pt x="164116" y="715617"/>
                </a:cubicBezTo>
                <a:cubicBezTo>
                  <a:pt x="21655" y="954156"/>
                  <a:pt x="-100928" y="1411355"/>
                  <a:pt x="124359" y="2266121"/>
                </a:cubicBezTo>
                <a:cubicBezTo>
                  <a:pt x="962559" y="2057399"/>
                  <a:pt x="2357351" y="1958009"/>
                  <a:pt x="1923342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389208">
            <a:off x="4112060" y="2639140"/>
            <a:ext cx="1455330" cy="1644761"/>
          </a:xfrm>
          <a:custGeom>
            <a:avLst/>
            <a:gdLst>
              <a:gd name="connsiteX0" fmla="*/ 1798983 w 1798983"/>
              <a:gd name="connsiteY0" fmla="*/ 0 h 2266121"/>
              <a:gd name="connsiteX1" fmla="*/ 39757 w 1798983"/>
              <a:gd name="connsiteY1" fmla="*/ 715617 h 2266121"/>
              <a:gd name="connsiteX2" fmla="*/ 0 w 1798983"/>
              <a:gd name="connsiteY2" fmla="*/ 2266121 h 2266121"/>
              <a:gd name="connsiteX3" fmla="*/ 1798983 w 1798983"/>
              <a:gd name="connsiteY3" fmla="*/ 0 h 2266121"/>
              <a:gd name="connsiteX0-1" fmla="*/ 1798983 w 1822909"/>
              <a:gd name="connsiteY0-2" fmla="*/ 0 h 2266121"/>
              <a:gd name="connsiteX1-3" fmla="*/ 39757 w 1822909"/>
              <a:gd name="connsiteY1-4" fmla="*/ 715617 h 2266121"/>
              <a:gd name="connsiteX2-5" fmla="*/ 0 w 1822909"/>
              <a:gd name="connsiteY2-6" fmla="*/ 2266121 h 2266121"/>
              <a:gd name="connsiteX3-7" fmla="*/ 1798983 w 1822909"/>
              <a:gd name="connsiteY3-8" fmla="*/ 0 h 2266121"/>
              <a:gd name="connsiteX0-9" fmla="*/ 1798983 w 1826922"/>
              <a:gd name="connsiteY0-10" fmla="*/ 0 h 2266121"/>
              <a:gd name="connsiteX1-11" fmla="*/ 39757 w 1826922"/>
              <a:gd name="connsiteY1-12" fmla="*/ 715617 h 2266121"/>
              <a:gd name="connsiteX2-13" fmla="*/ 0 w 1826922"/>
              <a:gd name="connsiteY2-14" fmla="*/ 2266121 h 2266121"/>
              <a:gd name="connsiteX3-15" fmla="*/ 1798983 w 1826922"/>
              <a:gd name="connsiteY3-16" fmla="*/ 0 h 2266121"/>
              <a:gd name="connsiteX0-17" fmla="*/ 1798983 w 1880767"/>
              <a:gd name="connsiteY0-18" fmla="*/ 0 h 2266121"/>
              <a:gd name="connsiteX1-19" fmla="*/ 39757 w 1880767"/>
              <a:gd name="connsiteY1-20" fmla="*/ 715617 h 2266121"/>
              <a:gd name="connsiteX2-21" fmla="*/ 0 w 1880767"/>
              <a:gd name="connsiteY2-22" fmla="*/ 2266121 h 2266121"/>
              <a:gd name="connsiteX3-23" fmla="*/ 1798983 w 1880767"/>
              <a:gd name="connsiteY3-24" fmla="*/ 0 h 2266121"/>
              <a:gd name="connsiteX0-25" fmla="*/ 1798983 w 1880767"/>
              <a:gd name="connsiteY0-26" fmla="*/ 0 h 2266121"/>
              <a:gd name="connsiteX1-27" fmla="*/ 39757 w 1880767"/>
              <a:gd name="connsiteY1-28" fmla="*/ 715617 h 2266121"/>
              <a:gd name="connsiteX2-29" fmla="*/ 0 w 1880767"/>
              <a:gd name="connsiteY2-30" fmla="*/ 2266121 h 2266121"/>
              <a:gd name="connsiteX3-31" fmla="*/ 1798983 w 1880767"/>
              <a:gd name="connsiteY3-32" fmla="*/ 0 h 2266121"/>
              <a:gd name="connsiteX0-33" fmla="*/ 1798983 w 1880767"/>
              <a:gd name="connsiteY0-34" fmla="*/ 0 h 2266121"/>
              <a:gd name="connsiteX1-35" fmla="*/ 39757 w 1880767"/>
              <a:gd name="connsiteY1-36" fmla="*/ 715617 h 2266121"/>
              <a:gd name="connsiteX2-37" fmla="*/ 0 w 1880767"/>
              <a:gd name="connsiteY2-38" fmla="*/ 2266121 h 2266121"/>
              <a:gd name="connsiteX3-39" fmla="*/ 1798983 w 1880767"/>
              <a:gd name="connsiteY3-40" fmla="*/ 0 h 2266121"/>
              <a:gd name="connsiteX0-41" fmla="*/ 1830983 w 1912767"/>
              <a:gd name="connsiteY0-42" fmla="*/ 0 h 2266121"/>
              <a:gd name="connsiteX1-43" fmla="*/ 71757 w 1912767"/>
              <a:gd name="connsiteY1-44" fmla="*/ 715617 h 2266121"/>
              <a:gd name="connsiteX2-45" fmla="*/ 32000 w 1912767"/>
              <a:gd name="connsiteY2-46" fmla="*/ 2266121 h 2266121"/>
              <a:gd name="connsiteX3-47" fmla="*/ 1830983 w 1912767"/>
              <a:gd name="connsiteY3-48" fmla="*/ 0 h 2266121"/>
              <a:gd name="connsiteX0-49" fmla="*/ 1923342 w 2005126"/>
              <a:gd name="connsiteY0-50" fmla="*/ 0 h 2266121"/>
              <a:gd name="connsiteX1-51" fmla="*/ 164116 w 2005126"/>
              <a:gd name="connsiteY1-52" fmla="*/ 715617 h 2266121"/>
              <a:gd name="connsiteX2-53" fmla="*/ 124359 w 2005126"/>
              <a:gd name="connsiteY2-54" fmla="*/ 2266121 h 2266121"/>
              <a:gd name="connsiteX3-55" fmla="*/ 1923342 w 2005126"/>
              <a:gd name="connsiteY3-56" fmla="*/ 0 h 22661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05126" h="2266121">
                <a:moveTo>
                  <a:pt x="1923342" y="0"/>
                </a:moveTo>
                <a:cubicBezTo>
                  <a:pt x="1088455" y="9939"/>
                  <a:pt x="442412" y="208722"/>
                  <a:pt x="164116" y="715617"/>
                </a:cubicBezTo>
                <a:cubicBezTo>
                  <a:pt x="21655" y="954156"/>
                  <a:pt x="-100928" y="1411355"/>
                  <a:pt x="124359" y="2266121"/>
                </a:cubicBezTo>
                <a:cubicBezTo>
                  <a:pt x="962559" y="2057399"/>
                  <a:pt x="2357351" y="1958009"/>
                  <a:pt x="1923342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0398412" flipH="1">
            <a:off x="1734570" y="4147928"/>
            <a:ext cx="1706096" cy="1928168"/>
          </a:xfrm>
          <a:custGeom>
            <a:avLst/>
            <a:gdLst>
              <a:gd name="connsiteX0" fmla="*/ 1798983 w 1798983"/>
              <a:gd name="connsiteY0" fmla="*/ 0 h 2266121"/>
              <a:gd name="connsiteX1" fmla="*/ 39757 w 1798983"/>
              <a:gd name="connsiteY1" fmla="*/ 715617 h 2266121"/>
              <a:gd name="connsiteX2" fmla="*/ 0 w 1798983"/>
              <a:gd name="connsiteY2" fmla="*/ 2266121 h 2266121"/>
              <a:gd name="connsiteX3" fmla="*/ 1798983 w 1798983"/>
              <a:gd name="connsiteY3" fmla="*/ 0 h 2266121"/>
              <a:gd name="connsiteX0-1" fmla="*/ 1798983 w 1822909"/>
              <a:gd name="connsiteY0-2" fmla="*/ 0 h 2266121"/>
              <a:gd name="connsiteX1-3" fmla="*/ 39757 w 1822909"/>
              <a:gd name="connsiteY1-4" fmla="*/ 715617 h 2266121"/>
              <a:gd name="connsiteX2-5" fmla="*/ 0 w 1822909"/>
              <a:gd name="connsiteY2-6" fmla="*/ 2266121 h 2266121"/>
              <a:gd name="connsiteX3-7" fmla="*/ 1798983 w 1822909"/>
              <a:gd name="connsiteY3-8" fmla="*/ 0 h 2266121"/>
              <a:gd name="connsiteX0-9" fmla="*/ 1798983 w 1826922"/>
              <a:gd name="connsiteY0-10" fmla="*/ 0 h 2266121"/>
              <a:gd name="connsiteX1-11" fmla="*/ 39757 w 1826922"/>
              <a:gd name="connsiteY1-12" fmla="*/ 715617 h 2266121"/>
              <a:gd name="connsiteX2-13" fmla="*/ 0 w 1826922"/>
              <a:gd name="connsiteY2-14" fmla="*/ 2266121 h 2266121"/>
              <a:gd name="connsiteX3-15" fmla="*/ 1798983 w 1826922"/>
              <a:gd name="connsiteY3-16" fmla="*/ 0 h 2266121"/>
              <a:gd name="connsiteX0-17" fmla="*/ 1798983 w 1880767"/>
              <a:gd name="connsiteY0-18" fmla="*/ 0 h 2266121"/>
              <a:gd name="connsiteX1-19" fmla="*/ 39757 w 1880767"/>
              <a:gd name="connsiteY1-20" fmla="*/ 715617 h 2266121"/>
              <a:gd name="connsiteX2-21" fmla="*/ 0 w 1880767"/>
              <a:gd name="connsiteY2-22" fmla="*/ 2266121 h 2266121"/>
              <a:gd name="connsiteX3-23" fmla="*/ 1798983 w 1880767"/>
              <a:gd name="connsiteY3-24" fmla="*/ 0 h 2266121"/>
              <a:gd name="connsiteX0-25" fmla="*/ 1798983 w 1880767"/>
              <a:gd name="connsiteY0-26" fmla="*/ 0 h 2266121"/>
              <a:gd name="connsiteX1-27" fmla="*/ 39757 w 1880767"/>
              <a:gd name="connsiteY1-28" fmla="*/ 715617 h 2266121"/>
              <a:gd name="connsiteX2-29" fmla="*/ 0 w 1880767"/>
              <a:gd name="connsiteY2-30" fmla="*/ 2266121 h 2266121"/>
              <a:gd name="connsiteX3-31" fmla="*/ 1798983 w 1880767"/>
              <a:gd name="connsiteY3-32" fmla="*/ 0 h 2266121"/>
              <a:gd name="connsiteX0-33" fmla="*/ 1798983 w 1880767"/>
              <a:gd name="connsiteY0-34" fmla="*/ 0 h 2266121"/>
              <a:gd name="connsiteX1-35" fmla="*/ 39757 w 1880767"/>
              <a:gd name="connsiteY1-36" fmla="*/ 715617 h 2266121"/>
              <a:gd name="connsiteX2-37" fmla="*/ 0 w 1880767"/>
              <a:gd name="connsiteY2-38" fmla="*/ 2266121 h 2266121"/>
              <a:gd name="connsiteX3-39" fmla="*/ 1798983 w 1880767"/>
              <a:gd name="connsiteY3-40" fmla="*/ 0 h 2266121"/>
              <a:gd name="connsiteX0-41" fmla="*/ 1830983 w 1912767"/>
              <a:gd name="connsiteY0-42" fmla="*/ 0 h 2266121"/>
              <a:gd name="connsiteX1-43" fmla="*/ 71757 w 1912767"/>
              <a:gd name="connsiteY1-44" fmla="*/ 715617 h 2266121"/>
              <a:gd name="connsiteX2-45" fmla="*/ 32000 w 1912767"/>
              <a:gd name="connsiteY2-46" fmla="*/ 2266121 h 2266121"/>
              <a:gd name="connsiteX3-47" fmla="*/ 1830983 w 1912767"/>
              <a:gd name="connsiteY3-48" fmla="*/ 0 h 2266121"/>
              <a:gd name="connsiteX0-49" fmla="*/ 1923342 w 2005126"/>
              <a:gd name="connsiteY0-50" fmla="*/ 0 h 2266121"/>
              <a:gd name="connsiteX1-51" fmla="*/ 164116 w 2005126"/>
              <a:gd name="connsiteY1-52" fmla="*/ 715617 h 2266121"/>
              <a:gd name="connsiteX2-53" fmla="*/ 124359 w 2005126"/>
              <a:gd name="connsiteY2-54" fmla="*/ 2266121 h 2266121"/>
              <a:gd name="connsiteX3-55" fmla="*/ 1923342 w 2005126"/>
              <a:gd name="connsiteY3-56" fmla="*/ 0 h 22661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05126" h="2266121">
                <a:moveTo>
                  <a:pt x="1923342" y="0"/>
                </a:moveTo>
                <a:cubicBezTo>
                  <a:pt x="1088455" y="9939"/>
                  <a:pt x="442412" y="208722"/>
                  <a:pt x="164116" y="715617"/>
                </a:cubicBezTo>
                <a:cubicBezTo>
                  <a:pt x="21655" y="954156"/>
                  <a:pt x="-100928" y="1411355"/>
                  <a:pt x="124359" y="2266121"/>
                </a:cubicBezTo>
                <a:cubicBezTo>
                  <a:pt x="962559" y="2057399"/>
                  <a:pt x="2357351" y="1958009"/>
                  <a:pt x="1923342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2700000" flipH="1">
            <a:off x="3401503" y="1469824"/>
            <a:ext cx="1341087" cy="1515648"/>
          </a:xfrm>
          <a:custGeom>
            <a:avLst/>
            <a:gdLst>
              <a:gd name="connsiteX0" fmla="*/ 1798983 w 1798983"/>
              <a:gd name="connsiteY0" fmla="*/ 0 h 2266121"/>
              <a:gd name="connsiteX1" fmla="*/ 39757 w 1798983"/>
              <a:gd name="connsiteY1" fmla="*/ 715617 h 2266121"/>
              <a:gd name="connsiteX2" fmla="*/ 0 w 1798983"/>
              <a:gd name="connsiteY2" fmla="*/ 2266121 h 2266121"/>
              <a:gd name="connsiteX3" fmla="*/ 1798983 w 1798983"/>
              <a:gd name="connsiteY3" fmla="*/ 0 h 2266121"/>
              <a:gd name="connsiteX0-1" fmla="*/ 1798983 w 1822909"/>
              <a:gd name="connsiteY0-2" fmla="*/ 0 h 2266121"/>
              <a:gd name="connsiteX1-3" fmla="*/ 39757 w 1822909"/>
              <a:gd name="connsiteY1-4" fmla="*/ 715617 h 2266121"/>
              <a:gd name="connsiteX2-5" fmla="*/ 0 w 1822909"/>
              <a:gd name="connsiteY2-6" fmla="*/ 2266121 h 2266121"/>
              <a:gd name="connsiteX3-7" fmla="*/ 1798983 w 1822909"/>
              <a:gd name="connsiteY3-8" fmla="*/ 0 h 2266121"/>
              <a:gd name="connsiteX0-9" fmla="*/ 1798983 w 1826922"/>
              <a:gd name="connsiteY0-10" fmla="*/ 0 h 2266121"/>
              <a:gd name="connsiteX1-11" fmla="*/ 39757 w 1826922"/>
              <a:gd name="connsiteY1-12" fmla="*/ 715617 h 2266121"/>
              <a:gd name="connsiteX2-13" fmla="*/ 0 w 1826922"/>
              <a:gd name="connsiteY2-14" fmla="*/ 2266121 h 2266121"/>
              <a:gd name="connsiteX3-15" fmla="*/ 1798983 w 1826922"/>
              <a:gd name="connsiteY3-16" fmla="*/ 0 h 2266121"/>
              <a:gd name="connsiteX0-17" fmla="*/ 1798983 w 1880767"/>
              <a:gd name="connsiteY0-18" fmla="*/ 0 h 2266121"/>
              <a:gd name="connsiteX1-19" fmla="*/ 39757 w 1880767"/>
              <a:gd name="connsiteY1-20" fmla="*/ 715617 h 2266121"/>
              <a:gd name="connsiteX2-21" fmla="*/ 0 w 1880767"/>
              <a:gd name="connsiteY2-22" fmla="*/ 2266121 h 2266121"/>
              <a:gd name="connsiteX3-23" fmla="*/ 1798983 w 1880767"/>
              <a:gd name="connsiteY3-24" fmla="*/ 0 h 2266121"/>
              <a:gd name="connsiteX0-25" fmla="*/ 1798983 w 1880767"/>
              <a:gd name="connsiteY0-26" fmla="*/ 0 h 2266121"/>
              <a:gd name="connsiteX1-27" fmla="*/ 39757 w 1880767"/>
              <a:gd name="connsiteY1-28" fmla="*/ 715617 h 2266121"/>
              <a:gd name="connsiteX2-29" fmla="*/ 0 w 1880767"/>
              <a:gd name="connsiteY2-30" fmla="*/ 2266121 h 2266121"/>
              <a:gd name="connsiteX3-31" fmla="*/ 1798983 w 1880767"/>
              <a:gd name="connsiteY3-32" fmla="*/ 0 h 2266121"/>
              <a:gd name="connsiteX0-33" fmla="*/ 1798983 w 1880767"/>
              <a:gd name="connsiteY0-34" fmla="*/ 0 h 2266121"/>
              <a:gd name="connsiteX1-35" fmla="*/ 39757 w 1880767"/>
              <a:gd name="connsiteY1-36" fmla="*/ 715617 h 2266121"/>
              <a:gd name="connsiteX2-37" fmla="*/ 0 w 1880767"/>
              <a:gd name="connsiteY2-38" fmla="*/ 2266121 h 2266121"/>
              <a:gd name="connsiteX3-39" fmla="*/ 1798983 w 1880767"/>
              <a:gd name="connsiteY3-40" fmla="*/ 0 h 2266121"/>
              <a:gd name="connsiteX0-41" fmla="*/ 1830983 w 1912767"/>
              <a:gd name="connsiteY0-42" fmla="*/ 0 h 2266121"/>
              <a:gd name="connsiteX1-43" fmla="*/ 71757 w 1912767"/>
              <a:gd name="connsiteY1-44" fmla="*/ 715617 h 2266121"/>
              <a:gd name="connsiteX2-45" fmla="*/ 32000 w 1912767"/>
              <a:gd name="connsiteY2-46" fmla="*/ 2266121 h 2266121"/>
              <a:gd name="connsiteX3-47" fmla="*/ 1830983 w 1912767"/>
              <a:gd name="connsiteY3-48" fmla="*/ 0 h 2266121"/>
              <a:gd name="connsiteX0-49" fmla="*/ 1923342 w 2005126"/>
              <a:gd name="connsiteY0-50" fmla="*/ 0 h 2266121"/>
              <a:gd name="connsiteX1-51" fmla="*/ 164116 w 2005126"/>
              <a:gd name="connsiteY1-52" fmla="*/ 715617 h 2266121"/>
              <a:gd name="connsiteX2-53" fmla="*/ 124359 w 2005126"/>
              <a:gd name="connsiteY2-54" fmla="*/ 2266121 h 2266121"/>
              <a:gd name="connsiteX3-55" fmla="*/ 1923342 w 2005126"/>
              <a:gd name="connsiteY3-56" fmla="*/ 0 h 22661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05126" h="2266121">
                <a:moveTo>
                  <a:pt x="1923342" y="0"/>
                </a:moveTo>
                <a:cubicBezTo>
                  <a:pt x="1088455" y="9939"/>
                  <a:pt x="442412" y="208722"/>
                  <a:pt x="164116" y="715617"/>
                </a:cubicBezTo>
                <a:cubicBezTo>
                  <a:pt x="21655" y="954156"/>
                  <a:pt x="-100928" y="1411355"/>
                  <a:pt x="124359" y="2266121"/>
                </a:cubicBezTo>
                <a:cubicBezTo>
                  <a:pt x="962559" y="2057399"/>
                  <a:pt x="2357351" y="1958009"/>
                  <a:pt x="1923342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7100000">
            <a:off x="2578811" y="2549653"/>
            <a:ext cx="1185076" cy="1339330"/>
          </a:xfrm>
          <a:custGeom>
            <a:avLst/>
            <a:gdLst>
              <a:gd name="connsiteX0" fmla="*/ 1798983 w 1798983"/>
              <a:gd name="connsiteY0" fmla="*/ 0 h 2266121"/>
              <a:gd name="connsiteX1" fmla="*/ 39757 w 1798983"/>
              <a:gd name="connsiteY1" fmla="*/ 715617 h 2266121"/>
              <a:gd name="connsiteX2" fmla="*/ 0 w 1798983"/>
              <a:gd name="connsiteY2" fmla="*/ 2266121 h 2266121"/>
              <a:gd name="connsiteX3" fmla="*/ 1798983 w 1798983"/>
              <a:gd name="connsiteY3" fmla="*/ 0 h 2266121"/>
              <a:gd name="connsiteX0-1" fmla="*/ 1798983 w 1822909"/>
              <a:gd name="connsiteY0-2" fmla="*/ 0 h 2266121"/>
              <a:gd name="connsiteX1-3" fmla="*/ 39757 w 1822909"/>
              <a:gd name="connsiteY1-4" fmla="*/ 715617 h 2266121"/>
              <a:gd name="connsiteX2-5" fmla="*/ 0 w 1822909"/>
              <a:gd name="connsiteY2-6" fmla="*/ 2266121 h 2266121"/>
              <a:gd name="connsiteX3-7" fmla="*/ 1798983 w 1822909"/>
              <a:gd name="connsiteY3-8" fmla="*/ 0 h 2266121"/>
              <a:gd name="connsiteX0-9" fmla="*/ 1798983 w 1826922"/>
              <a:gd name="connsiteY0-10" fmla="*/ 0 h 2266121"/>
              <a:gd name="connsiteX1-11" fmla="*/ 39757 w 1826922"/>
              <a:gd name="connsiteY1-12" fmla="*/ 715617 h 2266121"/>
              <a:gd name="connsiteX2-13" fmla="*/ 0 w 1826922"/>
              <a:gd name="connsiteY2-14" fmla="*/ 2266121 h 2266121"/>
              <a:gd name="connsiteX3-15" fmla="*/ 1798983 w 1826922"/>
              <a:gd name="connsiteY3-16" fmla="*/ 0 h 2266121"/>
              <a:gd name="connsiteX0-17" fmla="*/ 1798983 w 1880767"/>
              <a:gd name="connsiteY0-18" fmla="*/ 0 h 2266121"/>
              <a:gd name="connsiteX1-19" fmla="*/ 39757 w 1880767"/>
              <a:gd name="connsiteY1-20" fmla="*/ 715617 h 2266121"/>
              <a:gd name="connsiteX2-21" fmla="*/ 0 w 1880767"/>
              <a:gd name="connsiteY2-22" fmla="*/ 2266121 h 2266121"/>
              <a:gd name="connsiteX3-23" fmla="*/ 1798983 w 1880767"/>
              <a:gd name="connsiteY3-24" fmla="*/ 0 h 2266121"/>
              <a:gd name="connsiteX0-25" fmla="*/ 1798983 w 1880767"/>
              <a:gd name="connsiteY0-26" fmla="*/ 0 h 2266121"/>
              <a:gd name="connsiteX1-27" fmla="*/ 39757 w 1880767"/>
              <a:gd name="connsiteY1-28" fmla="*/ 715617 h 2266121"/>
              <a:gd name="connsiteX2-29" fmla="*/ 0 w 1880767"/>
              <a:gd name="connsiteY2-30" fmla="*/ 2266121 h 2266121"/>
              <a:gd name="connsiteX3-31" fmla="*/ 1798983 w 1880767"/>
              <a:gd name="connsiteY3-32" fmla="*/ 0 h 2266121"/>
              <a:gd name="connsiteX0-33" fmla="*/ 1798983 w 1880767"/>
              <a:gd name="connsiteY0-34" fmla="*/ 0 h 2266121"/>
              <a:gd name="connsiteX1-35" fmla="*/ 39757 w 1880767"/>
              <a:gd name="connsiteY1-36" fmla="*/ 715617 h 2266121"/>
              <a:gd name="connsiteX2-37" fmla="*/ 0 w 1880767"/>
              <a:gd name="connsiteY2-38" fmla="*/ 2266121 h 2266121"/>
              <a:gd name="connsiteX3-39" fmla="*/ 1798983 w 1880767"/>
              <a:gd name="connsiteY3-40" fmla="*/ 0 h 2266121"/>
              <a:gd name="connsiteX0-41" fmla="*/ 1830983 w 1912767"/>
              <a:gd name="connsiteY0-42" fmla="*/ 0 h 2266121"/>
              <a:gd name="connsiteX1-43" fmla="*/ 71757 w 1912767"/>
              <a:gd name="connsiteY1-44" fmla="*/ 715617 h 2266121"/>
              <a:gd name="connsiteX2-45" fmla="*/ 32000 w 1912767"/>
              <a:gd name="connsiteY2-46" fmla="*/ 2266121 h 2266121"/>
              <a:gd name="connsiteX3-47" fmla="*/ 1830983 w 1912767"/>
              <a:gd name="connsiteY3-48" fmla="*/ 0 h 2266121"/>
              <a:gd name="connsiteX0-49" fmla="*/ 1923342 w 2005126"/>
              <a:gd name="connsiteY0-50" fmla="*/ 0 h 2266121"/>
              <a:gd name="connsiteX1-51" fmla="*/ 164116 w 2005126"/>
              <a:gd name="connsiteY1-52" fmla="*/ 715617 h 2266121"/>
              <a:gd name="connsiteX2-53" fmla="*/ 124359 w 2005126"/>
              <a:gd name="connsiteY2-54" fmla="*/ 2266121 h 2266121"/>
              <a:gd name="connsiteX3-55" fmla="*/ 1923342 w 2005126"/>
              <a:gd name="connsiteY3-56" fmla="*/ 0 h 22661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005126" h="2266121">
                <a:moveTo>
                  <a:pt x="1923342" y="0"/>
                </a:moveTo>
                <a:cubicBezTo>
                  <a:pt x="1088455" y="9939"/>
                  <a:pt x="442412" y="208722"/>
                  <a:pt x="164116" y="715617"/>
                </a:cubicBezTo>
                <a:cubicBezTo>
                  <a:pt x="21655" y="954156"/>
                  <a:pt x="-100928" y="1411355"/>
                  <a:pt x="124359" y="2266121"/>
                </a:cubicBezTo>
                <a:cubicBezTo>
                  <a:pt x="962559" y="2057399"/>
                  <a:pt x="2357351" y="1958009"/>
                  <a:pt x="1923342" y="0"/>
                </a:cubicBezTo>
                <a:close/>
              </a:path>
            </a:pathLst>
          </a:cu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92762" y="3006824"/>
            <a:ext cx="13574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01%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41855" y="3219318"/>
            <a:ext cx="13574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02%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28737" y="4830794"/>
            <a:ext cx="13574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03%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38836" y="5051753"/>
            <a:ext cx="1037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04%</a:t>
            </a:r>
            <a:endParaRPr lang="zh-CN" altLang="en-US" sz="28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234981" y="1460921"/>
            <a:ext cx="3164514" cy="769442"/>
            <a:chOff x="8548025" y="1459078"/>
            <a:chExt cx="3164514" cy="769442"/>
          </a:xfrm>
        </p:grpSpPr>
        <p:sp>
          <p:nvSpPr>
            <p:cNvPr id="24" name="矩形 23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34981" y="2735483"/>
            <a:ext cx="3164514" cy="769442"/>
            <a:chOff x="8548025" y="1459078"/>
            <a:chExt cx="3164514" cy="769442"/>
          </a:xfrm>
        </p:grpSpPr>
        <p:sp>
          <p:nvSpPr>
            <p:cNvPr id="27" name="矩形 26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34981" y="4007199"/>
            <a:ext cx="3164514" cy="769442"/>
            <a:chOff x="8548025" y="1459078"/>
            <a:chExt cx="3164514" cy="769442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981" y="5281761"/>
            <a:ext cx="3164514" cy="769442"/>
            <a:chOff x="8548025" y="1459078"/>
            <a:chExt cx="3164514" cy="769442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7175376" y="1588258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175376" y="2817567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75376" y="4088273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48561" y="4249218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39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0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1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43695" y="1751095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3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4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5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00743" y="2968788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7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8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49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0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7180115" y="5358979"/>
            <a:ext cx="688368" cy="688368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7313693" y="5519013"/>
            <a:ext cx="374650" cy="368300"/>
            <a:chOff x="3722" y="2043"/>
            <a:chExt cx="236" cy="232"/>
          </a:xfrm>
          <a:solidFill>
            <a:schemeClr val="bg1"/>
          </a:solidFill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3810" y="2089"/>
              <a:ext cx="14" cy="32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0 h 13"/>
                <a:gd name="T4" fmla="*/ 0 w 6"/>
                <a:gd name="T5" fmla="*/ 2 h 13"/>
                <a:gd name="T6" fmla="*/ 0 w 6"/>
                <a:gd name="T7" fmla="*/ 13 h 13"/>
                <a:gd name="T8" fmla="*/ 6 w 6"/>
                <a:gd name="T9" fmla="*/ 13 h 13"/>
                <a:gd name="T10" fmla="*/ 6 w 6"/>
                <a:gd name="T11" fmla="*/ 2 h 13"/>
                <a:gd name="T12" fmla="*/ 4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4" name="Freeform 6"/>
            <p:cNvSpPr>
              <a:spLocks noEditPoints="1"/>
            </p:cNvSpPr>
            <p:nvPr/>
          </p:nvSpPr>
          <p:spPr bwMode="auto">
            <a:xfrm>
              <a:off x="3853" y="2089"/>
              <a:ext cx="17" cy="32"/>
            </a:xfrm>
            <a:custGeom>
              <a:avLst/>
              <a:gdLst>
                <a:gd name="T0" fmla="*/ 4 w 7"/>
                <a:gd name="T1" fmla="*/ 0 h 13"/>
                <a:gd name="T2" fmla="*/ 3 w 7"/>
                <a:gd name="T3" fmla="*/ 0 h 13"/>
                <a:gd name="T4" fmla="*/ 0 w 7"/>
                <a:gd name="T5" fmla="*/ 2 h 13"/>
                <a:gd name="T6" fmla="*/ 0 w 7"/>
                <a:gd name="T7" fmla="*/ 13 h 13"/>
                <a:gd name="T8" fmla="*/ 7 w 7"/>
                <a:gd name="T9" fmla="*/ 13 h 13"/>
                <a:gd name="T10" fmla="*/ 7 w 7"/>
                <a:gd name="T11" fmla="*/ 2 h 13"/>
                <a:gd name="T12" fmla="*/ 4 w 7"/>
                <a:gd name="T13" fmla="*/ 0 h 13"/>
                <a:gd name="T14" fmla="*/ 4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  <p:sp>
          <p:nvSpPr>
            <p:cNvPr id="55" name="Freeform 7"/>
            <p:cNvSpPr>
              <a:spLocks noEditPoints="1"/>
            </p:cNvSpPr>
            <p:nvPr/>
          </p:nvSpPr>
          <p:spPr bwMode="auto">
            <a:xfrm>
              <a:off x="3722" y="2043"/>
              <a:ext cx="236" cy="232"/>
            </a:xfrm>
            <a:custGeom>
              <a:avLst/>
              <a:gdLst>
                <a:gd name="T0" fmla="*/ 48 w 97"/>
                <a:gd name="T1" fmla="*/ 0 h 95"/>
                <a:gd name="T2" fmla="*/ 0 w 97"/>
                <a:gd name="T3" fmla="*/ 49 h 95"/>
                <a:gd name="T4" fmla="*/ 14 w 97"/>
                <a:gd name="T5" fmla="*/ 83 h 95"/>
                <a:gd name="T6" fmla="*/ 33 w 97"/>
                <a:gd name="T7" fmla="*/ 95 h 95"/>
                <a:gd name="T8" fmla="*/ 35 w 97"/>
                <a:gd name="T9" fmla="*/ 95 h 95"/>
                <a:gd name="T10" fmla="*/ 39 w 97"/>
                <a:gd name="T11" fmla="*/ 92 h 95"/>
                <a:gd name="T12" fmla="*/ 36 w 97"/>
                <a:gd name="T13" fmla="*/ 86 h 95"/>
                <a:gd name="T14" fmla="*/ 20 w 97"/>
                <a:gd name="T15" fmla="*/ 76 h 95"/>
                <a:gd name="T16" fmla="*/ 9 w 97"/>
                <a:gd name="T17" fmla="*/ 49 h 95"/>
                <a:gd name="T18" fmla="*/ 48 w 97"/>
                <a:gd name="T19" fmla="*/ 9 h 95"/>
                <a:gd name="T20" fmla="*/ 87 w 97"/>
                <a:gd name="T21" fmla="*/ 49 h 95"/>
                <a:gd name="T22" fmla="*/ 76 w 97"/>
                <a:gd name="T23" fmla="*/ 76 h 95"/>
                <a:gd name="T24" fmla="*/ 62 w 97"/>
                <a:gd name="T25" fmla="*/ 84 h 95"/>
                <a:gd name="T26" fmla="*/ 57 w 97"/>
                <a:gd name="T27" fmla="*/ 82 h 95"/>
                <a:gd name="T28" fmla="*/ 53 w 97"/>
                <a:gd name="T29" fmla="*/ 65 h 95"/>
                <a:gd name="T30" fmla="*/ 67 w 97"/>
                <a:gd name="T31" fmla="*/ 50 h 95"/>
                <a:gd name="T32" fmla="*/ 67 w 97"/>
                <a:gd name="T33" fmla="*/ 35 h 95"/>
                <a:gd name="T34" fmla="*/ 29 w 97"/>
                <a:gd name="T35" fmla="*/ 35 h 95"/>
                <a:gd name="T36" fmla="*/ 29 w 97"/>
                <a:gd name="T37" fmla="*/ 50 h 95"/>
                <a:gd name="T38" fmla="*/ 43 w 97"/>
                <a:gd name="T39" fmla="*/ 65 h 95"/>
                <a:gd name="T40" fmla="*/ 50 w 97"/>
                <a:gd name="T41" fmla="*/ 88 h 95"/>
                <a:gd name="T42" fmla="*/ 62 w 97"/>
                <a:gd name="T43" fmla="*/ 93 h 95"/>
                <a:gd name="T44" fmla="*/ 82 w 97"/>
                <a:gd name="T45" fmla="*/ 83 h 95"/>
                <a:gd name="T46" fmla="*/ 83 w 97"/>
                <a:gd name="T47" fmla="*/ 83 h 95"/>
                <a:gd name="T48" fmla="*/ 97 w 97"/>
                <a:gd name="T49" fmla="*/ 49 h 95"/>
                <a:gd name="T50" fmla="*/ 48 w 97"/>
                <a:gd name="T51" fmla="*/ 0 h 95"/>
                <a:gd name="T52" fmla="*/ 48 w 97"/>
                <a:gd name="T53" fmla="*/ 0 h 95"/>
                <a:gd name="T54" fmla="*/ 48 w 97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5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61"/>
                    <a:pt x="5" y="74"/>
                    <a:pt x="14" y="83"/>
                  </a:cubicBezTo>
                  <a:cubicBezTo>
                    <a:pt x="19" y="88"/>
                    <a:pt x="26" y="92"/>
                    <a:pt x="33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7" y="95"/>
                    <a:pt x="38" y="94"/>
                    <a:pt x="39" y="92"/>
                  </a:cubicBezTo>
                  <a:cubicBezTo>
                    <a:pt x="40" y="89"/>
                    <a:pt x="39" y="87"/>
                    <a:pt x="36" y="86"/>
                  </a:cubicBezTo>
                  <a:cubicBezTo>
                    <a:pt x="30" y="84"/>
                    <a:pt x="25" y="81"/>
                    <a:pt x="20" y="76"/>
                  </a:cubicBezTo>
                  <a:cubicBezTo>
                    <a:pt x="13" y="69"/>
                    <a:pt x="9" y="59"/>
                    <a:pt x="9" y="49"/>
                  </a:cubicBezTo>
                  <a:cubicBezTo>
                    <a:pt x="9" y="27"/>
                    <a:pt x="27" y="9"/>
                    <a:pt x="48" y="9"/>
                  </a:cubicBezTo>
                  <a:cubicBezTo>
                    <a:pt x="70" y="9"/>
                    <a:pt x="87" y="27"/>
                    <a:pt x="87" y="49"/>
                  </a:cubicBezTo>
                  <a:cubicBezTo>
                    <a:pt x="87" y="59"/>
                    <a:pt x="83" y="69"/>
                    <a:pt x="76" y="76"/>
                  </a:cubicBezTo>
                  <a:cubicBezTo>
                    <a:pt x="73" y="79"/>
                    <a:pt x="66" y="84"/>
                    <a:pt x="62" y="84"/>
                  </a:cubicBezTo>
                  <a:cubicBezTo>
                    <a:pt x="60" y="84"/>
                    <a:pt x="58" y="83"/>
                    <a:pt x="57" y="82"/>
                  </a:cubicBezTo>
                  <a:cubicBezTo>
                    <a:pt x="53" y="78"/>
                    <a:pt x="53" y="70"/>
                    <a:pt x="53" y="65"/>
                  </a:cubicBezTo>
                  <a:cubicBezTo>
                    <a:pt x="61" y="65"/>
                    <a:pt x="67" y="58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8"/>
                    <a:pt x="35" y="65"/>
                    <a:pt x="43" y="65"/>
                  </a:cubicBezTo>
                  <a:cubicBezTo>
                    <a:pt x="43" y="71"/>
                    <a:pt x="44" y="82"/>
                    <a:pt x="50" y="88"/>
                  </a:cubicBezTo>
                  <a:cubicBezTo>
                    <a:pt x="53" y="91"/>
                    <a:pt x="57" y="93"/>
                    <a:pt x="62" y="93"/>
                  </a:cubicBezTo>
                  <a:cubicBezTo>
                    <a:pt x="71" y="93"/>
                    <a:pt x="81" y="84"/>
                    <a:pt x="82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2" y="74"/>
                    <a:pt x="97" y="62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344047"/>
            <a:ext cx="529144" cy="556960"/>
            <a:chOff x="445380" y="344047"/>
            <a:chExt cx="52914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3311" y="377787"/>
              <a:ext cx="513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654" t="10363" r="15231" b="10468"/>
          <a:stretch>
            <a:fillRect/>
          </a:stretch>
        </p:blipFill>
        <p:spPr>
          <a:xfrm>
            <a:off x="0" y="1448789"/>
            <a:ext cx="6867882" cy="45244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rot="5400000">
            <a:off x="7202376" y="1300356"/>
            <a:ext cx="3918860" cy="6092028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928178" y="3220745"/>
            <a:ext cx="3769017" cy="692094"/>
            <a:chOff x="2851028" y="1830603"/>
            <a:chExt cx="3769017" cy="692094"/>
          </a:xfrm>
        </p:grpSpPr>
        <p:sp>
          <p:nvSpPr>
            <p:cNvPr id="19" name="矩形 18"/>
            <p:cNvSpPr/>
            <p:nvPr/>
          </p:nvSpPr>
          <p:spPr>
            <a:xfrm>
              <a:off x="2851028" y="2091810"/>
              <a:ext cx="376901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99882" y="4176156"/>
            <a:ext cx="3797313" cy="692094"/>
            <a:chOff x="2851028" y="1830603"/>
            <a:chExt cx="3797313" cy="692094"/>
          </a:xfrm>
        </p:grpSpPr>
        <p:sp>
          <p:nvSpPr>
            <p:cNvPr id="22" name="矩形 21"/>
            <p:cNvSpPr/>
            <p:nvPr/>
          </p:nvSpPr>
          <p:spPr>
            <a:xfrm>
              <a:off x="2851028" y="2091810"/>
              <a:ext cx="379731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00187" y="5131567"/>
            <a:ext cx="3797008" cy="692094"/>
            <a:chOff x="2851028" y="1830603"/>
            <a:chExt cx="3797008" cy="692094"/>
          </a:xfrm>
        </p:grpSpPr>
        <p:sp>
          <p:nvSpPr>
            <p:cNvPr id="25" name="矩形 24"/>
            <p:cNvSpPr/>
            <p:nvPr/>
          </p:nvSpPr>
          <p:spPr>
            <a:xfrm>
              <a:off x="2851028" y="2091810"/>
              <a:ext cx="379700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DREAM WHAT YOU WANT TO DREAM; GO WHERE YOU WANT TO GO; BE WHAT YOU WANT TO BE, BECAUSE YOU HAVE ONLY ONE LIFE.</a:t>
              </a:r>
              <a:endParaRPr lang="zh-CN" altLang="en-US" sz="11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78849" y="1830603"/>
              <a:ext cx="11192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GOSE HERE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7425211" y="3290708"/>
            <a:ext cx="331145" cy="331145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422559" y="4238097"/>
            <a:ext cx="331145" cy="331145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429354" y="5184325"/>
            <a:ext cx="331145" cy="331145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52637" y="2568806"/>
            <a:ext cx="21852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10800000">
            <a:off x="0" y="525494"/>
            <a:ext cx="1455995" cy="166252"/>
            <a:chOff x="5444484" y="3443844"/>
            <a:chExt cx="1455995" cy="166252"/>
          </a:xfrm>
        </p:grpSpPr>
        <p:sp>
          <p:nvSpPr>
            <p:cNvPr id="12" name="任意多边形 1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rgbClr val="D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5995" y="316232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E000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  <a:endParaRPr lang="zh-CN" altLang="en-US" sz="3200" dirty="0">
              <a:solidFill>
                <a:srgbClr val="DE0000"/>
              </a:solidFill>
              <a:latin typeface="Impact" panose="020B080603090205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344047"/>
            <a:ext cx="529144" cy="556960"/>
            <a:chOff x="445380" y="344047"/>
            <a:chExt cx="529144" cy="556960"/>
          </a:xfrm>
        </p:grpSpPr>
        <p:sp>
          <p:nvSpPr>
            <p:cNvPr id="7" name="矩形 6"/>
            <p:cNvSpPr/>
            <p:nvPr/>
          </p:nvSpPr>
          <p:spPr>
            <a:xfrm>
              <a:off x="445380" y="344047"/>
              <a:ext cx="529144" cy="529144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3311" y="377787"/>
              <a:ext cx="513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Gisha" panose="020B0502040204020203" pitchFamily="34" charset="-79"/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2295812" y="1913860"/>
            <a:ext cx="8293396" cy="3519377"/>
          </a:xfrm>
          <a:custGeom>
            <a:avLst/>
            <a:gdLst>
              <a:gd name="connsiteX0" fmla="*/ 0 w 7272670"/>
              <a:gd name="connsiteY0" fmla="*/ 2828261 h 2828261"/>
              <a:gd name="connsiteX1" fmla="*/ 2286000 w 7272670"/>
              <a:gd name="connsiteY1" fmla="*/ 1403498 h 2828261"/>
              <a:gd name="connsiteX2" fmla="*/ 4912242 w 7272670"/>
              <a:gd name="connsiteY2" fmla="*/ 2264735 h 2828261"/>
              <a:gd name="connsiteX3" fmla="*/ 7272670 w 7272670"/>
              <a:gd name="connsiteY3" fmla="*/ 0 h 282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72670" h="2828261">
                <a:moveTo>
                  <a:pt x="0" y="2828261"/>
                </a:moveTo>
                <a:lnTo>
                  <a:pt x="2286000" y="1403498"/>
                </a:lnTo>
                <a:lnTo>
                  <a:pt x="4912242" y="2264735"/>
                </a:lnTo>
                <a:lnTo>
                  <a:pt x="727267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008887" y="2876669"/>
            <a:ext cx="1669313" cy="2958560"/>
          </a:xfrm>
          <a:custGeom>
            <a:avLst/>
            <a:gdLst>
              <a:gd name="connsiteX0" fmla="*/ 877186 w 1754372"/>
              <a:gd name="connsiteY0" fmla="*/ 130174 h 3109312"/>
              <a:gd name="connsiteX1" fmla="*/ 130174 w 1754372"/>
              <a:gd name="connsiteY1" fmla="*/ 877186 h 3109312"/>
              <a:gd name="connsiteX2" fmla="*/ 877186 w 1754372"/>
              <a:gd name="connsiteY2" fmla="*/ 1624198 h 3109312"/>
              <a:gd name="connsiteX3" fmla="*/ 1624198 w 1754372"/>
              <a:gd name="connsiteY3" fmla="*/ 877186 h 3109312"/>
              <a:gd name="connsiteX4" fmla="*/ 877186 w 1754372"/>
              <a:gd name="connsiteY4" fmla="*/ 130174 h 3109312"/>
              <a:gd name="connsiteX5" fmla="*/ 877186 w 1754372"/>
              <a:gd name="connsiteY5" fmla="*/ 0 h 3109312"/>
              <a:gd name="connsiteX6" fmla="*/ 1754372 w 1754372"/>
              <a:gd name="connsiteY6" fmla="*/ 877186 h 3109312"/>
              <a:gd name="connsiteX7" fmla="*/ 1053970 w 1754372"/>
              <a:gd name="connsiteY7" fmla="*/ 1736551 h 3109312"/>
              <a:gd name="connsiteX8" fmla="*/ 967563 w 1754372"/>
              <a:gd name="connsiteY8" fmla="*/ 1745261 h 3109312"/>
              <a:gd name="connsiteX9" fmla="*/ 967563 w 1754372"/>
              <a:gd name="connsiteY9" fmla="*/ 2207008 h 3109312"/>
              <a:gd name="connsiteX10" fmla="*/ 987858 w 1754372"/>
              <a:gd name="connsiteY10" fmla="*/ 2220691 h 3109312"/>
              <a:gd name="connsiteX11" fmla="*/ 1013636 w 1754372"/>
              <a:gd name="connsiteY11" fmla="*/ 2282925 h 3109312"/>
              <a:gd name="connsiteX12" fmla="*/ 1013636 w 1754372"/>
              <a:gd name="connsiteY12" fmla="*/ 3021299 h 3109312"/>
              <a:gd name="connsiteX13" fmla="*/ 925623 w 1754372"/>
              <a:gd name="connsiteY13" fmla="*/ 3109312 h 3109312"/>
              <a:gd name="connsiteX14" fmla="*/ 828748 w 1754372"/>
              <a:gd name="connsiteY14" fmla="*/ 3109312 h 3109312"/>
              <a:gd name="connsiteX15" fmla="*/ 740735 w 1754372"/>
              <a:gd name="connsiteY15" fmla="*/ 3021299 h 3109312"/>
              <a:gd name="connsiteX16" fmla="*/ 740735 w 1754372"/>
              <a:gd name="connsiteY16" fmla="*/ 2282925 h 3109312"/>
              <a:gd name="connsiteX17" fmla="*/ 794489 w 1754372"/>
              <a:gd name="connsiteY17" fmla="*/ 2201829 h 3109312"/>
              <a:gd name="connsiteX18" fmla="*/ 797442 w 1754372"/>
              <a:gd name="connsiteY18" fmla="*/ 2201233 h 3109312"/>
              <a:gd name="connsiteX19" fmla="*/ 797442 w 1754372"/>
              <a:gd name="connsiteY19" fmla="*/ 1746333 h 3109312"/>
              <a:gd name="connsiteX20" fmla="*/ 700402 w 1754372"/>
              <a:gd name="connsiteY20" fmla="*/ 1736551 h 3109312"/>
              <a:gd name="connsiteX21" fmla="*/ 0 w 1754372"/>
              <a:gd name="connsiteY21" fmla="*/ 877186 h 3109312"/>
              <a:gd name="connsiteX22" fmla="*/ 877186 w 1754372"/>
              <a:gd name="connsiteY22" fmla="*/ 0 h 310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4372" h="3109312">
                <a:moveTo>
                  <a:pt x="877186" y="130174"/>
                </a:moveTo>
                <a:cubicBezTo>
                  <a:pt x="464623" y="130174"/>
                  <a:pt x="130174" y="464623"/>
                  <a:pt x="130174" y="877186"/>
                </a:cubicBezTo>
                <a:cubicBezTo>
                  <a:pt x="130174" y="1289749"/>
                  <a:pt x="464623" y="1624198"/>
                  <a:pt x="877186" y="1624198"/>
                </a:cubicBezTo>
                <a:cubicBezTo>
                  <a:pt x="1289749" y="1624198"/>
                  <a:pt x="1624198" y="1289749"/>
                  <a:pt x="1624198" y="877186"/>
                </a:cubicBezTo>
                <a:cubicBezTo>
                  <a:pt x="1624198" y="464623"/>
                  <a:pt x="1289749" y="130174"/>
                  <a:pt x="877186" y="130174"/>
                </a:cubicBezTo>
                <a:close/>
                <a:moveTo>
                  <a:pt x="877186" y="0"/>
                </a:moveTo>
                <a:cubicBezTo>
                  <a:pt x="1361642" y="0"/>
                  <a:pt x="1754372" y="392730"/>
                  <a:pt x="1754372" y="877186"/>
                </a:cubicBezTo>
                <a:cubicBezTo>
                  <a:pt x="1754372" y="1301085"/>
                  <a:pt x="1453688" y="1654756"/>
                  <a:pt x="1053970" y="1736551"/>
                </a:cubicBezTo>
                <a:lnTo>
                  <a:pt x="967563" y="1745261"/>
                </a:lnTo>
                <a:lnTo>
                  <a:pt x="967563" y="2207008"/>
                </a:lnTo>
                <a:lnTo>
                  <a:pt x="987858" y="2220691"/>
                </a:lnTo>
                <a:cubicBezTo>
                  <a:pt x="1003785" y="2236618"/>
                  <a:pt x="1013636" y="2258621"/>
                  <a:pt x="1013636" y="2282925"/>
                </a:cubicBezTo>
                <a:lnTo>
                  <a:pt x="1013636" y="3021299"/>
                </a:lnTo>
                <a:cubicBezTo>
                  <a:pt x="1013636" y="3069907"/>
                  <a:pt x="974231" y="3109312"/>
                  <a:pt x="925623" y="3109312"/>
                </a:cubicBezTo>
                <a:lnTo>
                  <a:pt x="828748" y="3109312"/>
                </a:lnTo>
                <a:cubicBezTo>
                  <a:pt x="780140" y="3109312"/>
                  <a:pt x="740735" y="3069907"/>
                  <a:pt x="740735" y="3021299"/>
                </a:cubicBezTo>
                <a:lnTo>
                  <a:pt x="740735" y="2282925"/>
                </a:lnTo>
                <a:cubicBezTo>
                  <a:pt x="740735" y="2246469"/>
                  <a:pt x="762900" y="2215190"/>
                  <a:pt x="794489" y="2201829"/>
                </a:cubicBezTo>
                <a:lnTo>
                  <a:pt x="797442" y="2201233"/>
                </a:lnTo>
                <a:lnTo>
                  <a:pt x="797442" y="1746333"/>
                </a:lnTo>
                <a:lnTo>
                  <a:pt x="700402" y="1736551"/>
                </a:lnTo>
                <a:cubicBezTo>
                  <a:pt x="300684" y="1654756"/>
                  <a:pt x="0" y="1301085"/>
                  <a:pt x="0" y="877186"/>
                </a:cubicBezTo>
                <a:cubicBezTo>
                  <a:pt x="0" y="392730"/>
                  <a:pt x="392730" y="0"/>
                  <a:pt x="87718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989262" y="4743593"/>
            <a:ext cx="982967" cy="982967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42802" y="3117253"/>
            <a:ext cx="1201482" cy="1201482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91275" y="3958787"/>
            <a:ext cx="982967" cy="982967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005618" y="1629125"/>
            <a:ext cx="982967" cy="982967"/>
          </a:xfrm>
          <a:prstGeom prst="ellipse">
            <a:avLst/>
          </a:prstGeom>
          <a:solidFill>
            <a:srgbClr val="D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755304" y="1665908"/>
            <a:ext cx="2486420" cy="769442"/>
            <a:chOff x="8548025" y="1459078"/>
            <a:chExt cx="2486420" cy="769442"/>
          </a:xfrm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59267" y="5102845"/>
            <a:ext cx="2486420" cy="769442"/>
            <a:chOff x="8548025" y="1459078"/>
            <a:chExt cx="2486420" cy="769442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11070" y="1733352"/>
            <a:ext cx="2486420" cy="769442"/>
            <a:chOff x="8548025" y="1459078"/>
            <a:chExt cx="2486420" cy="769442"/>
          </a:xfrm>
        </p:grpSpPr>
        <p:sp>
          <p:nvSpPr>
            <p:cNvPr id="26" name="矩形 2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9344" y="3496162"/>
            <a:ext cx="2486420" cy="769442"/>
            <a:chOff x="8548025" y="1459078"/>
            <a:chExt cx="2486420" cy="769442"/>
          </a:xfrm>
        </p:grpSpPr>
        <p:sp>
          <p:nvSpPr>
            <p:cNvPr id="29" name="矩形 28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415080" y="4250215"/>
            <a:ext cx="935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03%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24015" y="5010512"/>
            <a:ext cx="935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01%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92126" y="3538125"/>
            <a:ext cx="935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02%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070109" y="1896740"/>
            <a:ext cx="935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  <a:ea typeface="Dotum" panose="020B0600000101010101" pitchFamily="34" charset="-127"/>
              </a:rPr>
              <a:t>04%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1" y="1664277"/>
            <a:ext cx="6091911" cy="361009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5400000">
            <a:off x="6152380" y="-56683"/>
            <a:ext cx="2588821" cy="7052026"/>
          </a:xfrm>
          <a:prstGeom prst="rect">
            <a:avLst/>
          </a:prstGeom>
          <a:solidFill>
            <a:srgbClr val="DE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55148" y="2732328"/>
            <a:ext cx="146386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02</a:t>
            </a:r>
            <a:endParaRPr lang="zh-CN" altLang="en-US" sz="9600" dirty="0">
              <a:solidFill>
                <a:prstClr val="white"/>
              </a:solidFill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6403260" y="3592093"/>
            <a:ext cx="440072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dream what you want to dream; go where you want to go; be what you want to be, because you have only one life and one chance to.</a:t>
            </a:r>
          </a:p>
        </p:txBody>
      </p:sp>
      <p:sp>
        <p:nvSpPr>
          <p:cNvPr id="22" name="矩形 21"/>
          <p:cNvSpPr/>
          <p:nvPr/>
        </p:nvSpPr>
        <p:spPr>
          <a:xfrm>
            <a:off x="6403261" y="2884207"/>
            <a:ext cx="4274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Gisha" panose="020B0502040204020203" pitchFamily="34" charset="-79"/>
              </a:rPr>
              <a:t>CONTENT TITLE HERE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691146" y="3339029"/>
            <a:ext cx="4887760" cy="262538"/>
            <a:chOff x="5444484" y="3347558"/>
            <a:chExt cx="4887760" cy="262538"/>
          </a:xfrm>
        </p:grpSpPr>
        <p:sp>
          <p:nvSpPr>
            <p:cNvPr id="11" name="任意多边形 10"/>
            <p:cNvSpPr/>
            <p:nvPr/>
          </p:nvSpPr>
          <p:spPr>
            <a:xfrm flipV="1">
              <a:off x="5545778" y="3347558"/>
              <a:ext cx="4786466" cy="178129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2726</Words>
  <Application>Microsoft Office PowerPoint</Application>
  <PresentationFormat>宽屏</PresentationFormat>
  <Paragraphs>346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Agency FB</vt:lpstr>
      <vt:lpstr>BrowalliaUPC</vt:lpstr>
      <vt:lpstr>Dotum</vt:lpstr>
      <vt:lpstr>Franklin Gothic Demi</vt:lpstr>
      <vt:lpstr>Gisha</vt:lpstr>
      <vt:lpstr>Haettenschweiler</vt:lpstr>
      <vt:lpstr>宋体</vt:lpstr>
      <vt:lpstr>微软雅黑</vt:lpstr>
      <vt:lpstr>Arial</vt:lpstr>
      <vt:lpstr>Calibri</vt:lpstr>
      <vt:lpstr>Calibri Light</vt:lpstr>
      <vt:lpstr>Impact</vt:lpstr>
      <vt:lpstr>Segoe UI Semilight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Administrator</dc:creator>
  <cp:lastModifiedBy>阳光 男孩</cp:lastModifiedBy>
  <cp:revision>58</cp:revision>
  <dcterms:created xsi:type="dcterms:W3CDTF">2016-01-20T15:43:00Z</dcterms:created>
  <dcterms:modified xsi:type="dcterms:W3CDTF">2019-11-12T11:45:17Z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2052-10.1.0.7400</vt:lpwstr>
  </property>
</Properties>
</file>