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57" r:id="rId3"/>
    <p:sldId id="258" r:id="rId4"/>
    <p:sldId id="264" r:id="rId5"/>
    <p:sldId id="269" r:id="rId6"/>
    <p:sldId id="270" r:id="rId7"/>
    <p:sldId id="271" r:id="rId8"/>
    <p:sldId id="259" r:id="rId9"/>
    <p:sldId id="266" r:id="rId10"/>
    <p:sldId id="274" r:id="rId11"/>
    <p:sldId id="275" r:id="rId12"/>
    <p:sldId id="276" r:id="rId13"/>
    <p:sldId id="277" r:id="rId14"/>
    <p:sldId id="278" r:id="rId15"/>
    <p:sldId id="260" r:id="rId16"/>
    <p:sldId id="262" r:id="rId17"/>
    <p:sldId id="267" r:id="rId18"/>
    <p:sldId id="268" r:id="rId19"/>
    <p:sldId id="272" r:id="rId20"/>
    <p:sldId id="273" r:id="rId21"/>
    <p:sldId id="261" r:id="rId22"/>
    <p:sldId id="263" r:id="rId23"/>
    <p:sldId id="265" r:id="rId24"/>
    <p:sldId id="279" r:id="rId25"/>
    <p:sldId id="280" r:id="rId26"/>
    <p:sldId id="281" r:id="rId27"/>
    <p:sldId id="282" r:id="rId28"/>
    <p:sldId id="283" r:id="rId29"/>
    <p:sldId id="284"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25" userDrawn="1">
          <p15:clr>
            <a:srgbClr val="A4A3A4"/>
          </p15:clr>
        </p15:guide>
        <p15:guide id="3" pos="7355" userDrawn="1">
          <p15:clr>
            <a:srgbClr val="A4A3A4"/>
          </p15:clr>
        </p15:guide>
        <p15:guide id="4" orient="horz" pos="346" userDrawn="1">
          <p15:clr>
            <a:srgbClr val="A4A3A4"/>
          </p15:clr>
        </p15:guide>
        <p15:guide id="5" orient="horz" pos="3974" userDrawn="1">
          <p15:clr>
            <a:srgbClr val="A4A3A4"/>
          </p15:clr>
        </p15:guide>
        <p15:guide id="6" pos="3840" userDrawn="1">
          <p15:clr>
            <a:srgbClr val="A4A3A4"/>
          </p15:clr>
        </p15:guide>
        <p15:guide id="7" orient="horz" pos="572" userDrawn="1">
          <p15:clr>
            <a:srgbClr val="A4A3A4"/>
          </p15:clr>
        </p15:guide>
        <p15:guide id="8" orient="horz" pos="374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770"/>
    <a:srgbClr val="E6E6E6"/>
    <a:srgbClr val="0C0C11"/>
    <a:srgbClr val="0C0C0F"/>
    <a:srgbClr val="820912"/>
    <a:srgbClr val="2F439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86" d="100"/>
          <a:sy n="86" d="100"/>
        </p:scale>
        <p:origin x="78" y="810"/>
      </p:cViewPr>
      <p:guideLst>
        <p:guide orient="horz" pos="2160"/>
        <p:guide pos="325"/>
        <p:guide pos="7355"/>
        <p:guide orient="horz" pos="346"/>
        <p:guide orient="horz" pos="3974"/>
        <p:guide pos="3840"/>
        <p:guide orient="horz" pos="572"/>
        <p:guide orient="horz" pos="3748"/>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1743F9-9B08-422F-9ECE-BE7148BC7DDC}" type="datetimeFigureOut">
              <a:rPr lang="zh-CN" altLang="en-US" smtClean="0"/>
              <a:t>2019/11/13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4C0232-94FA-4EBE-BB9B-79FBE486032D}" type="slidenum">
              <a:rPr lang="zh-CN" altLang="en-US" smtClean="0"/>
              <a:t>‹#›</a:t>
            </a:fld>
            <a:endParaRPr lang="zh-CN" altLang="en-US"/>
          </a:p>
        </p:txBody>
      </p:sp>
    </p:spTree>
    <p:extLst>
      <p:ext uri="{BB962C8B-B14F-4D97-AF65-F5344CB8AC3E}">
        <p14:creationId xmlns:p14="http://schemas.microsoft.com/office/powerpoint/2010/main" val="2299738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a:t>
            </a:fld>
            <a:endParaRPr lang="zh-CN" altLang="en-US"/>
          </a:p>
        </p:txBody>
      </p:sp>
    </p:spTree>
    <p:extLst>
      <p:ext uri="{BB962C8B-B14F-4D97-AF65-F5344CB8AC3E}">
        <p14:creationId xmlns:p14="http://schemas.microsoft.com/office/powerpoint/2010/main" val="2174089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extLst>
      <p:ext uri="{BB962C8B-B14F-4D97-AF65-F5344CB8AC3E}">
        <p14:creationId xmlns:p14="http://schemas.microsoft.com/office/powerpoint/2010/main" val="2275287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extLst>
      <p:ext uri="{BB962C8B-B14F-4D97-AF65-F5344CB8AC3E}">
        <p14:creationId xmlns:p14="http://schemas.microsoft.com/office/powerpoint/2010/main" val="17085960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extLst>
      <p:ext uri="{BB962C8B-B14F-4D97-AF65-F5344CB8AC3E}">
        <p14:creationId xmlns:p14="http://schemas.microsoft.com/office/powerpoint/2010/main" val="3550210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13</a:t>
            </a:fld>
            <a:endParaRPr lang="zh-CN" altLang="en-US"/>
          </a:p>
        </p:txBody>
      </p:sp>
    </p:spTree>
    <p:extLst>
      <p:ext uri="{BB962C8B-B14F-4D97-AF65-F5344CB8AC3E}">
        <p14:creationId xmlns:p14="http://schemas.microsoft.com/office/powerpoint/2010/main" val="1392310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14</a:t>
            </a:fld>
            <a:endParaRPr lang="zh-CN" altLang="en-US"/>
          </a:p>
        </p:txBody>
      </p:sp>
    </p:spTree>
    <p:extLst>
      <p:ext uri="{BB962C8B-B14F-4D97-AF65-F5344CB8AC3E}">
        <p14:creationId xmlns:p14="http://schemas.microsoft.com/office/powerpoint/2010/main" val="3014542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extLst>
      <p:ext uri="{BB962C8B-B14F-4D97-AF65-F5344CB8AC3E}">
        <p14:creationId xmlns:p14="http://schemas.microsoft.com/office/powerpoint/2010/main" val="1287173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16</a:t>
            </a:fld>
            <a:endParaRPr lang="zh-CN" altLang="en-US"/>
          </a:p>
        </p:txBody>
      </p:sp>
    </p:spTree>
    <p:extLst>
      <p:ext uri="{BB962C8B-B14F-4D97-AF65-F5344CB8AC3E}">
        <p14:creationId xmlns:p14="http://schemas.microsoft.com/office/powerpoint/2010/main" val="3164937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17</a:t>
            </a:fld>
            <a:endParaRPr lang="zh-CN" altLang="en-US"/>
          </a:p>
        </p:txBody>
      </p:sp>
    </p:spTree>
    <p:extLst>
      <p:ext uri="{BB962C8B-B14F-4D97-AF65-F5344CB8AC3E}">
        <p14:creationId xmlns:p14="http://schemas.microsoft.com/office/powerpoint/2010/main" val="21233747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18</a:t>
            </a:fld>
            <a:endParaRPr lang="zh-CN" altLang="en-US"/>
          </a:p>
        </p:txBody>
      </p:sp>
    </p:spTree>
    <p:extLst>
      <p:ext uri="{BB962C8B-B14F-4D97-AF65-F5344CB8AC3E}">
        <p14:creationId xmlns:p14="http://schemas.microsoft.com/office/powerpoint/2010/main" val="2014089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19</a:t>
            </a:fld>
            <a:endParaRPr lang="zh-CN" altLang="en-US"/>
          </a:p>
        </p:txBody>
      </p:sp>
    </p:spTree>
    <p:extLst>
      <p:ext uri="{BB962C8B-B14F-4D97-AF65-F5344CB8AC3E}">
        <p14:creationId xmlns:p14="http://schemas.microsoft.com/office/powerpoint/2010/main" val="1201804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a:t>
            </a:fld>
            <a:endParaRPr lang="zh-CN" altLang="en-US"/>
          </a:p>
        </p:txBody>
      </p:sp>
    </p:spTree>
    <p:extLst>
      <p:ext uri="{BB962C8B-B14F-4D97-AF65-F5344CB8AC3E}">
        <p14:creationId xmlns:p14="http://schemas.microsoft.com/office/powerpoint/2010/main" val="23790158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extLst>
      <p:ext uri="{BB962C8B-B14F-4D97-AF65-F5344CB8AC3E}">
        <p14:creationId xmlns:p14="http://schemas.microsoft.com/office/powerpoint/2010/main" val="1664613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21</a:t>
            </a:fld>
            <a:endParaRPr lang="zh-CN" altLang="en-US"/>
          </a:p>
        </p:txBody>
      </p:sp>
    </p:spTree>
    <p:extLst>
      <p:ext uri="{BB962C8B-B14F-4D97-AF65-F5344CB8AC3E}">
        <p14:creationId xmlns:p14="http://schemas.microsoft.com/office/powerpoint/2010/main" val="3427513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extLst>
      <p:ext uri="{BB962C8B-B14F-4D97-AF65-F5344CB8AC3E}">
        <p14:creationId xmlns:p14="http://schemas.microsoft.com/office/powerpoint/2010/main" val="39520010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extLst>
      <p:ext uri="{BB962C8B-B14F-4D97-AF65-F5344CB8AC3E}">
        <p14:creationId xmlns:p14="http://schemas.microsoft.com/office/powerpoint/2010/main" val="37675180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extLst>
      <p:ext uri="{BB962C8B-B14F-4D97-AF65-F5344CB8AC3E}">
        <p14:creationId xmlns:p14="http://schemas.microsoft.com/office/powerpoint/2010/main" val="4040904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25</a:t>
            </a:fld>
            <a:endParaRPr lang="zh-CN" altLang="en-US"/>
          </a:p>
        </p:txBody>
      </p:sp>
    </p:spTree>
    <p:extLst>
      <p:ext uri="{BB962C8B-B14F-4D97-AF65-F5344CB8AC3E}">
        <p14:creationId xmlns:p14="http://schemas.microsoft.com/office/powerpoint/2010/main" val="6203334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26</a:t>
            </a:fld>
            <a:endParaRPr lang="zh-CN" altLang="en-US"/>
          </a:p>
        </p:txBody>
      </p:sp>
    </p:spTree>
    <p:extLst>
      <p:ext uri="{BB962C8B-B14F-4D97-AF65-F5344CB8AC3E}">
        <p14:creationId xmlns:p14="http://schemas.microsoft.com/office/powerpoint/2010/main" val="38763463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27</a:t>
            </a:fld>
            <a:endParaRPr lang="zh-CN" altLang="en-US"/>
          </a:p>
        </p:txBody>
      </p:sp>
    </p:spTree>
    <p:extLst>
      <p:ext uri="{BB962C8B-B14F-4D97-AF65-F5344CB8AC3E}">
        <p14:creationId xmlns:p14="http://schemas.microsoft.com/office/powerpoint/2010/main" val="8255565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28</a:t>
            </a:fld>
            <a:endParaRPr lang="zh-CN" altLang="en-US"/>
          </a:p>
        </p:txBody>
      </p:sp>
    </p:spTree>
    <p:extLst>
      <p:ext uri="{BB962C8B-B14F-4D97-AF65-F5344CB8AC3E}">
        <p14:creationId xmlns:p14="http://schemas.microsoft.com/office/powerpoint/2010/main" val="2243676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3</a:t>
            </a:fld>
            <a:endParaRPr lang="zh-CN" altLang="en-US"/>
          </a:p>
        </p:txBody>
      </p:sp>
    </p:spTree>
    <p:extLst>
      <p:ext uri="{BB962C8B-B14F-4D97-AF65-F5344CB8AC3E}">
        <p14:creationId xmlns:p14="http://schemas.microsoft.com/office/powerpoint/2010/main" val="1368861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extLst>
      <p:ext uri="{BB962C8B-B14F-4D97-AF65-F5344CB8AC3E}">
        <p14:creationId xmlns:p14="http://schemas.microsoft.com/office/powerpoint/2010/main" val="857318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extLst>
      <p:ext uri="{BB962C8B-B14F-4D97-AF65-F5344CB8AC3E}">
        <p14:creationId xmlns:p14="http://schemas.microsoft.com/office/powerpoint/2010/main" val="4056229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extLst>
      <p:ext uri="{BB962C8B-B14F-4D97-AF65-F5344CB8AC3E}">
        <p14:creationId xmlns:p14="http://schemas.microsoft.com/office/powerpoint/2010/main" val="1186149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extLst>
      <p:ext uri="{BB962C8B-B14F-4D97-AF65-F5344CB8AC3E}">
        <p14:creationId xmlns:p14="http://schemas.microsoft.com/office/powerpoint/2010/main" val="2354761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8</a:t>
            </a:fld>
            <a:endParaRPr lang="zh-CN" altLang="en-US"/>
          </a:p>
        </p:txBody>
      </p:sp>
    </p:spTree>
    <p:extLst>
      <p:ext uri="{BB962C8B-B14F-4D97-AF65-F5344CB8AC3E}">
        <p14:creationId xmlns:p14="http://schemas.microsoft.com/office/powerpoint/2010/main" val="3081816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9</a:t>
            </a:fld>
            <a:endParaRPr lang="zh-CN" altLang="en-US"/>
          </a:p>
        </p:txBody>
      </p:sp>
    </p:spTree>
    <p:extLst>
      <p:ext uri="{BB962C8B-B14F-4D97-AF65-F5344CB8AC3E}">
        <p14:creationId xmlns:p14="http://schemas.microsoft.com/office/powerpoint/2010/main" val="898312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2682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4921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1538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505352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045400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036422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21341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82461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98401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2595733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298872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3" Type="http://schemas.openxmlformats.org/officeDocument/2006/relationships/tags" Target="../tags/tag14.xml"/><Relationship Id="rId18" Type="http://schemas.openxmlformats.org/officeDocument/2006/relationships/tags" Target="../tags/tag19.xml"/><Relationship Id="rId26" Type="http://schemas.openxmlformats.org/officeDocument/2006/relationships/tags" Target="../tags/tag27.xml"/><Relationship Id="rId3" Type="http://schemas.openxmlformats.org/officeDocument/2006/relationships/tags" Target="../tags/tag4.xml"/><Relationship Id="rId21" Type="http://schemas.openxmlformats.org/officeDocument/2006/relationships/tags" Target="../tags/tag22.xml"/><Relationship Id="rId34" Type="http://schemas.openxmlformats.org/officeDocument/2006/relationships/tags" Target="../tags/tag35.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5" Type="http://schemas.openxmlformats.org/officeDocument/2006/relationships/tags" Target="../tags/tag26.xml"/><Relationship Id="rId33" Type="http://schemas.openxmlformats.org/officeDocument/2006/relationships/tags" Target="../tags/tag34.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29" Type="http://schemas.openxmlformats.org/officeDocument/2006/relationships/tags" Target="../tags/tag30.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tags" Target="../tags/tag25.xml"/><Relationship Id="rId32" Type="http://schemas.openxmlformats.org/officeDocument/2006/relationships/tags" Target="../tags/tag33.xml"/><Relationship Id="rId5" Type="http://schemas.openxmlformats.org/officeDocument/2006/relationships/tags" Target="../tags/tag6.xml"/><Relationship Id="rId15" Type="http://schemas.openxmlformats.org/officeDocument/2006/relationships/tags" Target="../tags/tag16.xml"/><Relationship Id="rId23" Type="http://schemas.openxmlformats.org/officeDocument/2006/relationships/tags" Target="../tags/tag24.xml"/><Relationship Id="rId28" Type="http://schemas.openxmlformats.org/officeDocument/2006/relationships/tags" Target="../tags/tag29.xml"/><Relationship Id="rId36" Type="http://schemas.openxmlformats.org/officeDocument/2006/relationships/notesSlide" Target="../notesSlides/notesSlide20.xml"/><Relationship Id="rId10" Type="http://schemas.openxmlformats.org/officeDocument/2006/relationships/tags" Target="../tags/tag11.xml"/><Relationship Id="rId19" Type="http://schemas.openxmlformats.org/officeDocument/2006/relationships/tags" Target="../tags/tag20.xml"/><Relationship Id="rId31" Type="http://schemas.openxmlformats.org/officeDocument/2006/relationships/tags" Target="../tags/tag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tags" Target="../tags/tag23.xml"/><Relationship Id="rId27" Type="http://schemas.openxmlformats.org/officeDocument/2006/relationships/tags" Target="../tags/tag28.xml"/><Relationship Id="rId30" Type="http://schemas.openxmlformats.org/officeDocument/2006/relationships/tags" Target="../tags/tag31.xml"/><Relationship Id="rId35" Type="http://schemas.openxmlformats.org/officeDocument/2006/relationships/slideLayout" Target="../slideLayouts/slideLayout2.xml"/><Relationship Id="rId8" Type="http://schemas.openxmlformats.org/officeDocument/2006/relationships/tags" Target="../tags/tag9.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tags" Target="../tags/tag48.xml"/><Relationship Id="rId18" Type="http://schemas.openxmlformats.org/officeDocument/2006/relationships/notesSlide" Target="../notesSlides/notesSlide24.xml"/><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tags" Target="../tags/tag47.xml"/><Relationship Id="rId17" Type="http://schemas.openxmlformats.org/officeDocument/2006/relationships/slideLayout" Target="../slideLayouts/slideLayout2.xml"/><Relationship Id="rId2" Type="http://schemas.openxmlformats.org/officeDocument/2006/relationships/tags" Target="../tags/tag37.xml"/><Relationship Id="rId16" Type="http://schemas.openxmlformats.org/officeDocument/2006/relationships/tags" Target="../tags/tag51.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tags" Target="../tags/tag46.xml"/><Relationship Id="rId5" Type="http://schemas.openxmlformats.org/officeDocument/2006/relationships/tags" Target="../tags/tag40.xml"/><Relationship Id="rId15" Type="http://schemas.openxmlformats.org/officeDocument/2006/relationships/tags" Target="../tags/tag5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tags" Target="../tags/tag4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073150"/>
            <a:ext cx="12192000" cy="5784850"/>
          </a:xfrm>
          <a:prstGeom prst="rect">
            <a:avLst/>
          </a:prstGeom>
          <a:ln w="28575">
            <a:noFill/>
          </a:ln>
          <a:effectLst/>
        </p:spPr>
      </p:pic>
      <p:sp>
        <p:nvSpPr>
          <p:cNvPr id="16" name="矩形 15"/>
          <p:cNvSpPr/>
          <p:nvPr/>
        </p:nvSpPr>
        <p:spPr>
          <a:xfrm>
            <a:off x="0" y="1831621"/>
            <a:ext cx="12192000" cy="5043282"/>
          </a:xfrm>
          <a:prstGeom prst="rect">
            <a:avLst/>
          </a:prstGeom>
          <a:gradFill>
            <a:gsLst>
              <a:gs pos="0">
                <a:srgbClr val="0C0C11">
                  <a:alpha val="0"/>
                </a:srgbClr>
              </a:gs>
              <a:gs pos="46494">
                <a:srgbClr val="1B2447"/>
              </a:gs>
              <a:gs pos="82000">
                <a:srgbClr val="26377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E6E6E6"/>
              </a:solidFill>
              <a:cs typeface="+mn-ea"/>
              <a:sym typeface="+mn-lt"/>
            </a:endParaRPr>
          </a:p>
        </p:txBody>
      </p:sp>
      <p:sp>
        <p:nvSpPr>
          <p:cNvPr id="62" name="文本框 3"/>
          <p:cNvSpPr txBox="1"/>
          <p:nvPr/>
        </p:nvSpPr>
        <p:spPr>
          <a:xfrm>
            <a:off x="3253360" y="4566465"/>
            <a:ext cx="5683692" cy="477055"/>
          </a:xfrm>
          <a:prstGeom prst="rect">
            <a:avLst/>
          </a:prstGeom>
          <a:noFill/>
          <a:effectLst/>
        </p:spPr>
        <p:txBody>
          <a:bodyPr wrap="square" lIns="91431" tIns="45715" rIns="91431" bIns="45715" rtlCol="0">
            <a:spAutoFit/>
          </a:bodyPr>
          <a:lstStyle/>
          <a:p>
            <a:pPr algn="ctr"/>
            <a:r>
              <a:rPr lang="zh-CN" altLang="en-US" sz="2400" b="1" dirty="0">
                <a:solidFill>
                  <a:schemeClr val="bg1"/>
                </a:solidFill>
                <a:cs typeface="+mn-ea"/>
                <a:sym typeface="+mn-lt"/>
              </a:rPr>
              <a:t>在此添加您的公司名称</a:t>
            </a:r>
          </a:p>
        </p:txBody>
      </p:sp>
      <p:sp>
        <p:nvSpPr>
          <p:cNvPr id="63" name="文本框 62"/>
          <p:cNvSpPr txBox="1"/>
          <p:nvPr/>
        </p:nvSpPr>
        <p:spPr>
          <a:xfrm>
            <a:off x="1136273" y="3419276"/>
            <a:ext cx="9772407" cy="1092597"/>
          </a:xfrm>
          <a:prstGeom prst="rect">
            <a:avLst/>
          </a:prstGeom>
          <a:noFill/>
          <a:effectLst/>
        </p:spPr>
        <p:txBody>
          <a:bodyPr wrap="square" lIns="91431" tIns="45715" rIns="91431" bIns="45715" rtlCol="0">
            <a:spAutoFit/>
          </a:bodyPr>
          <a:lstStyle/>
          <a:p>
            <a:pPr algn="ctr"/>
            <a:r>
              <a:rPr lang="zh-CN" altLang="en-US" sz="6500" b="1" dirty="0" smtClean="0">
                <a:solidFill>
                  <a:schemeClr val="bg1"/>
                </a:solidFill>
                <a:cs typeface="+mn-ea"/>
                <a:sym typeface="+mn-lt"/>
              </a:rPr>
              <a:t>招聘新员工公司宣传</a:t>
            </a:r>
            <a:r>
              <a:rPr lang="en-US" altLang="zh-CN" sz="6500" b="1" dirty="0" smtClean="0">
                <a:solidFill>
                  <a:schemeClr val="bg1"/>
                </a:solidFill>
                <a:cs typeface="+mn-ea"/>
                <a:sym typeface="+mn-lt"/>
              </a:rPr>
              <a:t>PPT</a:t>
            </a:r>
            <a:endParaRPr lang="zh-CN" altLang="en-US" sz="6500" b="1" dirty="0">
              <a:solidFill>
                <a:schemeClr val="bg1"/>
              </a:solidFill>
              <a:cs typeface="+mn-ea"/>
              <a:sym typeface="+mn-lt"/>
            </a:endParaRPr>
          </a:p>
        </p:txBody>
      </p:sp>
      <p:sp>
        <p:nvSpPr>
          <p:cNvPr id="65" name="矩形 64"/>
          <p:cNvSpPr/>
          <p:nvPr/>
        </p:nvSpPr>
        <p:spPr>
          <a:xfrm>
            <a:off x="4683873" y="295230"/>
            <a:ext cx="2677205" cy="25688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E6E6E6"/>
              </a:solidFill>
              <a:cs typeface="+mn-ea"/>
              <a:sym typeface="+mn-lt"/>
            </a:endParaRPr>
          </a:p>
        </p:txBody>
      </p:sp>
      <p:pic>
        <p:nvPicPr>
          <p:cNvPr id="66" name="图片 6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08084" y="1056247"/>
            <a:ext cx="1828782" cy="987540"/>
          </a:xfrm>
          <a:prstGeom prst="rect">
            <a:avLst/>
          </a:prstGeom>
        </p:spPr>
      </p:pic>
      <p:sp>
        <p:nvSpPr>
          <p:cNvPr id="7" name="圆角矩形 6"/>
          <p:cNvSpPr/>
          <p:nvPr/>
        </p:nvSpPr>
        <p:spPr>
          <a:xfrm>
            <a:off x="4698387" y="5479626"/>
            <a:ext cx="2728685" cy="410620"/>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汇报人：东方之</a:t>
            </a:r>
            <a:r>
              <a:rPr lang="en-US" altLang="zh-CN" dirty="0" smtClean="0"/>
              <a:t>P</a:t>
            </a:r>
            <a:endParaRPr lang="zh-CN" altLang="en-US" dirty="0"/>
          </a:p>
        </p:txBody>
      </p:sp>
      <p:cxnSp>
        <p:nvCxnSpPr>
          <p:cNvPr id="9" name="直接连接符 8"/>
          <p:cNvCxnSpPr/>
          <p:nvPr/>
        </p:nvCxnSpPr>
        <p:spPr>
          <a:xfrm>
            <a:off x="3222171" y="4757222"/>
            <a:ext cx="1161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775909" y="4757222"/>
            <a:ext cx="1161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3030133"/>
      </p:ext>
    </p:extLst>
  </p:cSld>
  <p:clrMapOvr>
    <a:masterClrMapping/>
  </p:clrMapOvr>
  <mc:AlternateContent xmlns:mc="http://schemas.openxmlformats.org/markup-compatibility/2006" xmlns:p14="http://schemas.microsoft.com/office/powerpoint/2010/main">
    <mc:Choice Requires="p14">
      <p:transition spd="slow" p14:dur="3900" advClick="0" advTm="0">
        <p14:glitter dir="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42" presetClass="entr" presetSubtype="0" fill="hold" grpId="0" nodeType="afterEffect">
                                  <p:stCondLst>
                                    <p:cond delay="0"/>
                                  </p:stCondLst>
                                  <p:iterate type="lt">
                                    <p:tmPct val="10000"/>
                                  </p:iterate>
                                  <p:childTnLst>
                                    <p:set>
                                      <p:cBhvr>
                                        <p:cTn id="18" dur="1" fill="hold">
                                          <p:stCondLst>
                                            <p:cond delay="0"/>
                                          </p:stCondLst>
                                        </p:cTn>
                                        <p:tgtEl>
                                          <p:spTgt spid="63"/>
                                        </p:tgtEl>
                                        <p:attrNameLst>
                                          <p:attrName>style.visibility</p:attrName>
                                        </p:attrNameLst>
                                      </p:cBhvr>
                                      <p:to>
                                        <p:strVal val="visible"/>
                                      </p:to>
                                    </p:set>
                                    <p:animEffect transition="in" filter="fade">
                                      <p:cBhvr>
                                        <p:cTn id="19" dur="1750"/>
                                        <p:tgtEl>
                                          <p:spTgt spid="63"/>
                                        </p:tgtEl>
                                      </p:cBhvr>
                                    </p:animEffect>
                                    <p:anim calcmode="lin" valueType="num">
                                      <p:cBhvr>
                                        <p:cTn id="20" dur="1750" fill="hold"/>
                                        <p:tgtEl>
                                          <p:spTgt spid="63"/>
                                        </p:tgtEl>
                                        <p:attrNameLst>
                                          <p:attrName>ppt_x</p:attrName>
                                        </p:attrNameLst>
                                      </p:cBhvr>
                                      <p:tavLst>
                                        <p:tav tm="0">
                                          <p:val>
                                            <p:strVal val="#ppt_x"/>
                                          </p:val>
                                        </p:tav>
                                        <p:tav tm="100000">
                                          <p:val>
                                            <p:strVal val="#ppt_x"/>
                                          </p:val>
                                        </p:tav>
                                      </p:tavLst>
                                    </p:anim>
                                    <p:anim calcmode="lin" valueType="num">
                                      <p:cBhvr>
                                        <p:cTn id="21" dur="175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4675"/>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2"/>
                                        </p:tgtEl>
                                        <p:attrNameLst>
                                          <p:attrName>ppt_y</p:attrName>
                                        </p:attrNameLst>
                                      </p:cBhvr>
                                      <p:tavLst>
                                        <p:tav tm="0">
                                          <p:val>
                                            <p:strVal val="#ppt_y"/>
                                          </p:val>
                                        </p:tav>
                                        <p:tav tm="100000">
                                          <p:val>
                                            <p:strVal val="#ppt_y"/>
                                          </p:val>
                                        </p:tav>
                                      </p:tavLst>
                                    </p:anim>
                                    <p:anim calcmode="lin" valueType="num">
                                      <p:cBhvr>
                                        <p:cTn id="27"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2"/>
                                        </p:tgtEl>
                                      </p:cBhvr>
                                    </p:animEffect>
                                  </p:childTnLst>
                                </p:cTn>
                              </p:par>
                            </p:childTnLst>
                          </p:cTn>
                        </p:par>
                        <p:par>
                          <p:cTn id="30" fill="hold">
                            <p:stCondLst>
                              <p:cond delay="5625"/>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2" grpId="0"/>
      <p:bldP spid="63" grpId="0"/>
      <p:bldP spid="6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组合 6"/>
          <p:cNvGrpSpPr/>
          <p:nvPr/>
        </p:nvGrpSpPr>
        <p:grpSpPr>
          <a:xfrm>
            <a:off x="744023" y="3281662"/>
            <a:ext cx="4471963" cy="1472569"/>
            <a:chOff x="744023" y="3281662"/>
            <a:chExt cx="4471963" cy="1472569"/>
          </a:xfrm>
        </p:grpSpPr>
        <p:grpSp>
          <p:nvGrpSpPr>
            <p:cNvPr id="8" name="Group 14"/>
            <p:cNvGrpSpPr/>
            <p:nvPr/>
          </p:nvGrpSpPr>
          <p:grpSpPr>
            <a:xfrm>
              <a:off x="744023" y="3281662"/>
              <a:ext cx="4471963" cy="1472569"/>
              <a:chOff x="0" y="2903219"/>
              <a:chExt cx="4472208" cy="1472650"/>
            </a:xfrm>
          </p:grpSpPr>
          <p:sp>
            <p:nvSpPr>
              <p:cNvPr id="14" name="Rectangle 12"/>
              <p:cNvSpPr/>
              <p:nvPr/>
            </p:nvSpPr>
            <p:spPr>
              <a:xfrm>
                <a:off x="0" y="2903219"/>
                <a:ext cx="3713871" cy="1472650"/>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9">
                  <a:solidFill>
                    <a:schemeClr val="bg1"/>
                  </a:solidFill>
                  <a:cs typeface="+mn-ea"/>
                  <a:sym typeface="+mn-lt"/>
                </a:endParaRPr>
              </a:p>
            </p:txBody>
          </p:sp>
          <p:sp>
            <p:nvSpPr>
              <p:cNvPr id="15" name="Oval 13"/>
              <p:cNvSpPr/>
              <p:nvPr/>
            </p:nvSpPr>
            <p:spPr>
              <a:xfrm>
                <a:off x="2999558" y="2903219"/>
                <a:ext cx="1472650" cy="1472650"/>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9">
                  <a:solidFill>
                    <a:schemeClr val="bg1"/>
                  </a:solidFill>
                  <a:cs typeface="+mn-ea"/>
                  <a:sym typeface="+mn-lt"/>
                </a:endParaRPr>
              </a:p>
            </p:txBody>
          </p:sp>
        </p:grpSp>
        <p:sp>
          <p:nvSpPr>
            <p:cNvPr id="9" name="Oval 15"/>
            <p:cNvSpPr/>
            <p:nvPr/>
          </p:nvSpPr>
          <p:spPr>
            <a:xfrm>
              <a:off x="3871202" y="3409447"/>
              <a:ext cx="1216999" cy="12169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758">
                <a:solidFill>
                  <a:schemeClr val="bg1"/>
                </a:solidFill>
                <a:cs typeface="+mn-ea"/>
                <a:sym typeface="+mn-lt"/>
              </a:endParaRPr>
            </a:p>
          </p:txBody>
        </p:sp>
        <p:sp>
          <p:nvSpPr>
            <p:cNvPr id="10" name="AutoShape 117"/>
            <p:cNvSpPr>
              <a:spLocks/>
            </p:cNvSpPr>
            <p:nvPr/>
          </p:nvSpPr>
          <p:spPr bwMode="auto">
            <a:xfrm>
              <a:off x="4200498" y="3786061"/>
              <a:ext cx="561825" cy="463769"/>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just" defTabSz="228570" hangingPunct="0">
                <a:lnSpc>
                  <a:spcPct val="120000"/>
                </a:lnSpc>
              </a:pPr>
              <a:endParaRPr lang="en-US" sz="758">
                <a:solidFill>
                  <a:schemeClr val="bg1"/>
                </a:solidFill>
                <a:effectLst>
                  <a:outerShdw blurRad="38100" dist="38100" dir="2700000" algn="tl">
                    <a:srgbClr val="000000"/>
                  </a:outerShdw>
                </a:effectLst>
                <a:cs typeface="+mn-ea"/>
                <a:sym typeface="+mn-lt"/>
              </a:endParaRPr>
            </a:p>
          </p:txBody>
        </p:sp>
        <p:grpSp>
          <p:nvGrpSpPr>
            <p:cNvPr id="11" name="Group 24"/>
            <p:cNvGrpSpPr/>
            <p:nvPr/>
          </p:nvGrpSpPr>
          <p:grpSpPr>
            <a:xfrm>
              <a:off x="871719" y="3437066"/>
              <a:ext cx="2651309" cy="1154296"/>
              <a:chOff x="354974" y="3119284"/>
              <a:chExt cx="2651455" cy="1154360"/>
            </a:xfrm>
          </p:grpSpPr>
          <p:sp>
            <p:nvSpPr>
              <p:cNvPr id="12" name="TextBox 22"/>
              <p:cNvSpPr txBox="1"/>
              <p:nvPr/>
            </p:nvSpPr>
            <p:spPr>
              <a:xfrm>
                <a:off x="354974" y="3119284"/>
                <a:ext cx="1374170" cy="316708"/>
              </a:xfrm>
              <a:prstGeom prst="rect">
                <a:avLst/>
              </a:prstGeom>
              <a:noFill/>
            </p:spPr>
            <p:txBody>
              <a:bodyPr wrap="none" rtlCol="0">
                <a:spAutoFit/>
              </a:bodyPr>
              <a:lstStyle/>
              <a:p>
                <a:pPr>
                  <a:lnSpc>
                    <a:spcPct val="120000"/>
                  </a:lnSpc>
                </a:pPr>
                <a:r>
                  <a:rPr lang="zh-CN" altLang="en-US" sz="1327" dirty="0">
                    <a:solidFill>
                      <a:schemeClr val="bg1"/>
                    </a:solidFill>
                    <a:cs typeface="+mn-ea"/>
                    <a:sym typeface="+mn-lt"/>
                  </a:rPr>
                  <a:t>请替换文字内容</a:t>
                </a:r>
                <a:endParaRPr lang="en-GB" sz="1327" dirty="0">
                  <a:solidFill>
                    <a:schemeClr val="bg1"/>
                  </a:solidFill>
                  <a:cs typeface="+mn-ea"/>
                  <a:sym typeface="+mn-lt"/>
                </a:endParaRPr>
              </a:p>
            </p:txBody>
          </p:sp>
          <p:sp>
            <p:nvSpPr>
              <p:cNvPr id="13" name="Rectangle 23"/>
              <p:cNvSpPr/>
              <p:nvPr/>
            </p:nvSpPr>
            <p:spPr>
              <a:xfrm>
                <a:off x="354974" y="3405666"/>
                <a:ext cx="2651455" cy="867978"/>
              </a:xfrm>
              <a:prstGeom prst="rect">
                <a:avLst/>
              </a:prstGeom>
            </p:spPr>
            <p:txBody>
              <a:bodyPr wrap="square">
                <a:spAutoFit/>
              </a:bodyPr>
              <a:lstStyle/>
              <a:p>
                <a:pPr algn="just">
                  <a:lnSpc>
                    <a:spcPct val="120000"/>
                  </a:lnSpc>
                </a:pPr>
                <a:r>
                  <a:rPr lang="zh-CN" altLang="en-US" sz="1050" dirty="0">
                    <a:solidFill>
                      <a:schemeClr val="bg1"/>
                    </a:solidFill>
                    <a:cs typeface="+mn-ea"/>
                    <a:sym typeface="+mn-lt"/>
                  </a:rPr>
                  <a:t>请替换文字内容，点击添加相关标题文字，修改文字内容，也可以直接复制你的内容到此。，点击添加相关标题文字，修改文字内容，也可以直接复制你的内容到此。</a:t>
                </a:r>
                <a:endParaRPr lang="en-GB" sz="1050" dirty="0">
                  <a:solidFill>
                    <a:schemeClr val="bg1"/>
                  </a:solidFill>
                  <a:cs typeface="+mn-ea"/>
                  <a:sym typeface="+mn-lt"/>
                </a:endParaRPr>
              </a:p>
            </p:txBody>
          </p:sp>
        </p:grpSp>
      </p:grpSp>
      <p:grpSp>
        <p:nvGrpSpPr>
          <p:cNvPr id="16" name="组合 15"/>
          <p:cNvGrpSpPr/>
          <p:nvPr/>
        </p:nvGrpSpPr>
        <p:grpSpPr>
          <a:xfrm>
            <a:off x="5011495" y="2287815"/>
            <a:ext cx="5993995" cy="1017725"/>
            <a:chOff x="5011495" y="2287815"/>
            <a:chExt cx="5993995" cy="1017725"/>
          </a:xfrm>
        </p:grpSpPr>
        <p:sp>
          <p:nvSpPr>
            <p:cNvPr id="17" name="Freeform 6"/>
            <p:cNvSpPr/>
            <p:nvPr/>
          </p:nvSpPr>
          <p:spPr>
            <a:xfrm>
              <a:off x="5520358" y="238958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9">
                <a:solidFill>
                  <a:schemeClr val="bg1"/>
                </a:solidFill>
                <a:cs typeface="+mn-ea"/>
                <a:sym typeface="+mn-lt"/>
              </a:endParaRPr>
            </a:p>
          </p:txBody>
        </p:sp>
        <p:sp>
          <p:nvSpPr>
            <p:cNvPr id="18" name="Oval 7"/>
            <p:cNvSpPr/>
            <p:nvPr/>
          </p:nvSpPr>
          <p:spPr>
            <a:xfrm>
              <a:off x="5011495" y="2287815"/>
              <a:ext cx="1017725" cy="1017725"/>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48">
                <a:solidFill>
                  <a:schemeClr val="bg1"/>
                </a:solidFill>
                <a:cs typeface="+mn-ea"/>
                <a:sym typeface="+mn-lt"/>
              </a:endParaRPr>
            </a:p>
          </p:txBody>
        </p:sp>
        <p:sp>
          <p:nvSpPr>
            <p:cNvPr id="19" name="TextBox 18"/>
            <p:cNvSpPr txBox="1"/>
            <p:nvPr/>
          </p:nvSpPr>
          <p:spPr>
            <a:xfrm>
              <a:off x="5213050" y="2510858"/>
              <a:ext cx="585417" cy="561885"/>
            </a:xfrm>
            <a:prstGeom prst="rect">
              <a:avLst/>
            </a:prstGeom>
            <a:noFill/>
          </p:spPr>
          <p:txBody>
            <a:bodyPr wrap="none" rtlCol="0">
              <a:spAutoFit/>
            </a:bodyPr>
            <a:lstStyle/>
            <a:p>
              <a:pPr algn="ctr">
                <a:lnSpc>
                  <a:spcPct val="120000"/>
                </a:lnSpc>
              </a:pPr>
              <a:r>
                <a:rPr lang="en-US" sz="2800" dirty="0">
                  <a:solidFill>
                    <a:schemeClr val="accent2"/>
                  </a:solidFill>
                  <a:cs typeface="+mn-ea"/>
                  <a:sym typeface="+mn-lt"/>
                </a:rPr>
                <a:t>01</a:t>
              </a:r>
              <a:endParaRPr lang="en-GB" sz="2800" dirty="0">
                <a:solidFill>
                  <a:schemeClr val="accent2"/>
                </a:solidFill>
                <a:cs typeface="+mn-ea"/>
                <a:sym typeface="+mn-lt"/>
              </a:endParaRPr>
            </a:p>
          </p:txBody>
        </p:sp>
        <p:sp>
          <p:nvSpPr>
            <p:cNvPr id="20" name="Rectangle 25"/>
            <p:cNvSpPr/>
            <p:nvPr/>
          </p:nvSpPr>
          <p:spPr>
            <a:xfrm>
              <a:off x="6451414" y="2450997"/>
              <a:ext cx="3988237" cy="701731"/>
            </a:xfrm>
            <a:prstGeom prst="rect">
              <a:avLst/>
            </a:prstGeom>
          </p:spPr>
          <p:txBody>
            <a:bodyPr wrap="square">
              <a:spAutoFit/>
            </a:bodyPr>
            <a:lstStyle/>
            <a:p>
              <a:pPr algn="just">
                <a:lnSpc>
                  <a:spcPct val="120000"/>
                </a:lnSpc>
              </a:pPr>
              <a:r>
                <a:rPr lang="zh-CN" altLang="en-US" sz="1100" dirty="0">
                  <a:solidFill>
                    <a:schemeClr val="bg1"/>
                  </a:solidFill>
                  <a:cs typeface="+mn-ea"/>
                  <a:sym typeface="+mn-lt"/>
                </a:rPr>
                <a:t>请替换文字内容，点击添加相关标题文字，修改文字内容，也可以直接复制你的内容到此。，点击添加相关标题文字，修改文字内容，也可以直接复制你的内容到此。</a:t>
              </a:r>
              <a:endParaRPr lang="en-GB" sz="1100" dirty="0">
                <a:solidFill>
                  <a:schemeClr val="bg1"/>
                </a:solidFill>
                <a:cs typeface="+mn-ea"/>
                <a:sym typeface="+mn-lt"/>
              </a:endParaRPr>
            </a:p>
          </p:txBody>
        </p:sp>
      </p:grpSp>
      <p:grpSp>
        <p:nvGrpSpPr>
          <p:cNvPr id="21" name="组合 20"/>
          <p:cNvGrpSpPr/>
          <p:nvPr/>
        </p:nvGrpSpPr>
        <p:grpSpPr>
          <a:xfrm>
            <a:off x="5307450" y="3509085"/>
            <a:ext cx="5698041" cy="1017725"/>
            <a:chOff x="5307450" y="3509085"/>
            <a:chExt cx="5698041" cy="1017725"/>
          </a:xfrm>
        </p:grpSpPr>
        <p:sp>
          <p:nvSpPr>
            <p:cNvPr id="22" name="Freeform 8"/>
            <p:cNvSpPr/>
            <p:nvPr/>
          </p:nvSpPr>
          <p:spPr>
            <a:xfrm>
              <a:off x="5816313" y="3610857"/>
              <a:ext cx="5189178" cy="814180"/>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9">
                <a:solidFill>
                  <a:schemeClr val="bg1"/>
                </a:solidFill>
                <a:cs typeface="+mn-ea"/>
                <a:sym typeface="+mn-lt"/>
              </a:endParaRPr>
            </a:p>
          </p:txBody>
        </p:sp>
        <p:sp>
          <p:nvSpPr>
            <p:cNvPr id="23" name="Oval 9"/>
            <p:cNvSpPr/>
            <p:nvPr/>
          </p:nvSpPr>
          <p:spPr>
            <a:xfrm>
              <a:off x="5307450" y="3509085"/>
              <a:ext cx="1017725" cy="1017725"/>
            </a:xfrm>
            <a:prstGeom prst="ellipse">
              <a:avLst/>
            </a:prstGeom>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48">
                <a:solidFill>
                  <a:schemeClr val="bg1"/>
                </a:solidFill>
                <a:cs typeface="+mn-ea"/>
                <a:sym typeface="+mn-lt"/>
              </a:endParaRPr>
            </a:p>
          </p:txBody>
        </p:sp>
        <p:sp>
          <p:nvSpPr>
            <p:cNvPr id="24" name="TextBox 19"/>
            <p:cNvSpPr txBox="1"/>
            <p:nvPr/>
          </p:nvSpPr>
          <p:spPr>
            <a:xfrm>
              <a:off x="5522676" y="3736309"/>
              <a:ext cx="585417" cy="561885"/>
            </a:xfrm>
            <a:prstGeom prst="rect">
              <a:avLst/>
            </a:prstGeom>
            <a:noFill/>
          </p:spPr>
          <p:txBody>
            <a:bodyPr wrap="none" rtlCol="0">
              <a:spAutoFit/>
            </a:bodyPr>
            <a:lstStyle/>
            <a:p>
              <a:pPr algn="ctr">
                <a:lnSpc>
                  <a:spcPct val="120000"/>
                </a:lnSpc>
              </a:pPr>
              <a:r>
                <a:rPr lang="en-US" sz="2800" dirty="0">
                  <a:solidFill>
                    <a:schemeClr val="accent1"/>
                  </a:solidFill>
                  <a:cs typeface="+mn-ea"/>
                  <a:sym typeface="+mn-lt"/>
                </a:rPr>
                <a:t>02</a:t>
              </a:r>
              <a:endParaRPr lang="en-GB" sz="2800" dirty="0">
                <a:solidFill>
                  <a:schemeClr val="accent1"/>
                </a:solidFill>
                <a:cs typeface="+mn-ea"/>
                <a:sym typeface="+mn-lt"/>
              </a:endParaRPr>
            </a:p>
          </p:txBody>
        </p:sp>
        <p:sp>
          <p:nvSpPr>
            <p:cNvPr id="25" name="Rectangle 26"/>
            <p:cNvSpPr/>
            <p:nvPr/>
          </p:nvSpPr>
          <p:spPr>
            <a:xfrm>
              <a:off x="6451414" y="3641328"/>
              <a:ext cx="3988237" cy="701731"/>
            </a:xfrm>
            <a:prstGeom prst="rect">
              <a:avLst/>
            </a:prstGeom>
          </p:spPr>
          <p:txBody>
            <a:bodyPr wrap="square">
              <a:spAutoFit/>
            </a:bodyPr>
            <a:lstStyle/>
            <a:p>
              <a:pPr algn="just">
                <a:lnSpc>
                  <a:spcPct val="120000"/>
                </a:lnSpc>
              </a:pPr>
              <a:r>
                <a:rPr lang="zh-CN" altLang="en-US" sz="1100" dirty="0">
                  <a:solidFill>
                    <a:schemeClr val="bg1"/>
                  </a:solidFill>
                  <a:cs typeface="+mn-ea"/>
                  <a:sym typeface="+mn-lt"/>
                </a:rPr>
                <a:t>请替换文字内容</a:t>
              </a:r>
              <a:r>
                <a:rPr lang="zh-CN" altLang="en-US" sz="1100">
                  <a:solidFill>
                    <a:schemeClr val="bg1"/>
                  </a:solidFill>
                  <a:cs typeface="+mn-ea"/>
                  <a:sym typeface="+mn-lt"/>
                </a:rPr>
                <a:t>，点击添加相关</a:t>
              </a:r>
              <a:r>
                <a:rPr lang="zh-CN" altLang="en-US" sz="1100" dirty="0">
                  <a:solidFill>
                    <a:schemeClr val="bg1"/>
                  </a:solidFill>
                  <a:cs typeface="+mn-ea"/>
                  <a:sym typeface="+mn-lt"/>
                </a:rPr>
                <a:t>标题文字，修改文字内容，也可以直接复制你的内容到此。</a:t>
              </a:r>
              <a:r>
                <a:rPr lang="zh-CN" altLang="en-US" sz="1100">
                  <a:solidFill>
                    <a:schemeClr val="bg1"/>
                  </a:solidFill>
                  <a:cs typeface="+mn-ea"/>
                  <a:sym typeface="+mn-lt"/>
                </a:rPr>
                <a:t>，点击添加相关</a:t>
              </a:r>
              <a:r>
                <a:rPr lang="zh-CN" altLang="en-US" sz="1100" dirty="0">
                  <a:solidFill>
                    <a:schemeClr val="bg1"/>
                  </a:solidFill>
                  <a:cs typeface="+mn-ea"/>
                  <a:sym typeface="+mn-lt"/>
                </a:rPr>
                <a:t>标题文字，修改文字内容，也可以直接复制你的内容到此。</a:t>
              </a:r>
              <a:endParaRPr lang="en-GB" sz="1100" dirty="0">
                <a:solidFill>
                  <a:schemeClr val="bg1"/>
                </a:solidFill>
                <a:cs typeface="+mn-ea"/>
                <a:sym typeface="+mn-lt"/>
              </a:endParaRPr>
            </a:p>
          </p:txBody>
        </p:sp>
      </p:grpSp>
      <p:grpSp>
        <p:nvGrpSpPr>
          <p:cNvPr id="26" name="组合 25"/>
          <p:cNvGrpSpPr/>
          <p:nvPr/>
        </p:nvGrpSpPr>
        <p:grpSpPr>
          <a:xfrm>
            <a:off x="5011495" y="4730355"/>
            <a:ext cx="5993995" cy="1017725"/>
            <a:chOff x="5011495" y="4730355"/>
            <a:chExt cx="5993995" cy="1017725"/>
          </a:xfrm>
        </p:grpSpPr>
        <p:sp>
          <p:nvSpPr>
            <p:cNvPr id="27" name="Freeform 10"/>
            <p:cNvSpPr/>
            <p:nvPr/>
          </p:nvSpPr>
          <p:spPr>
            <a:xfrm>
              <a:off x="5520358" y="483212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799" dirty="0">
                <a:solidFill>
                  <a:schemeClr val="bg1"/>
                </a:solidFill>
                <a:cs typeface="+mn-ea"/>
                <a:sym typeface="+mn-lt"/>
              </a:endParaRPr>
            </a:p>
          </p:txBody>
        </p:sp>
        <p:sp>
          <p:nvSpPr>
            <p:cNvPr id="28" name="Oval 11"/>
            <p:cNvSpPr/>
            <p:nvPr/>
          </p:nvSpPr>
          <p:spPr>
            <a:xfrm>
              <a:off x="5011495" y="4730355"/>
              <a:ext cx="1017725" cy="1017725"/>
            </a:xfrm>
            <a:prstGeom prst="ellipse">
              <a:avLst/>
            </a:prstGeom>
            <a:ln>
              <a:solidFill>
                <a:schemeClr val="accent3"/>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948" dirty="0">
                <a:solidFill>
                  <a:schemeClr val="bg1"/>
                </a:solidFill>
                <a:cs typeface="+mn-ea"/>
                <a:sym typeface="+mn-lt"/>
              </a:endParaRPr>
            </a:p>
          </p:txBody>
        </p:sp>
        <p:sp>
          <p:nvSpPr>
            <p:cNvPr id="29" name="TextBox 20"/>
            <p:cNvSpPr txBox="1"/>
            <p:nvPr/>
          </p:nvSpPr>
          <p:spPr>
            <a:xfrm>
              <a:off x="5226723" y="4953398"/>
              <a:ext cx="585417" cy="561885"/>
            </a:xfrm>
            <a:prstGeom prst="rect">
              <a:avLst/>
            </a:prstGeom>
            <a:noFill/>
          </p:spPr>
          <p:txBody>
            <a:bodyPr wrap="none" rtlCol="0">
              <a:spAutoFit/>
            </a:bodyPr>
            <a:lstStyle/>
            <a:p>
              <a:pPr algn="ctr">
                <a:lnSpc>
                  <a:spcPct val="120000"/>
                </a:lnSpc>
              </a:pPr>
              <a:r>
                <a:rPr lang="en-US" sz="2800" dirty="0">
                  <a:solidFill>
                    <a:schemeClr val="accent3"/>
                  </a:solidFill>
                  <a:cs typeface="+mn-ea"/>
                  <a:sym typeface="+mn-lt"/>
                </a:rPr>
                <a:t>03</a:t>
              </a:r>
              <a:endParaRPr lang="en-GB" sz="2800" dirty="0">
                <a:solidFill>
                  <a:schemeClr val="accent3"/>
                </a:solidFill>
                <a:cs typeface="+mn-ea"/>
                <a:sym typeface="+mn-lt"/>
              </a:endParaRPr>
            </a:p>
          </p:txBody>
        </p:sp>
        <p:sp>
          <p:nvSpPr>
            <p:cNvPr id="30" name="Rectangle 27"/>
            <p:cNvSpPr/>
            <p:nvPr/>
          </p:nvSpPr>
          <p:spPr>
            <a:xfrm>
              <a:off x="6451414" y="4893535"/>
              <a:ext cx="3988237" cy="701731"/>
            </a:xfrm>
            <a:prstGeom prst="rect">
              <a:avLst/>
            </a:prstGeom>
          </p:spPr>
          <p:txBody>
            <a:bodyPr wrap="square">
              <a:spAutoFit/>
            </a:bodyPr>
            <a:lstStyle/>
            <a:p>
              <a:pPr algn="just">
                <a:lnSpc>
                  <a:spcPct val="120000"/>
                </a:lnSpc>
              </a:pPr>
              <a:r>
                <a:rPr lang="zh-CN" altLang="en-US" sz="1100" dirty="0">
                  <a:solidFill>
                    <a:schemeClr val="bg1"/>
                  </a:solidFill>
                  <a:cs typeface="+mn-ea"/>
                  <a:sym typeface="+mn-lt"/>
                </a:rPr>
                <a:t>请替换文字内容</a:t>
              </a:r>
              <a:r>
                <a:rPr lang="zh-CN" altLang="en-US" sz="1100">
                  <a:solidFill>
                    <a:schemeClr val="bg1"/>
                  </a:solidFill>
                  <a:cs typeface="+mn-ea"/>
                  <a:sym typeface="+mn-lt"/>
                </a:rPr>
                <a:t>，点击添加相关</a:t>
              </a:r>
              <a:r>
                <a:rPr lang="zh-CN" altLang="en-US" sz="1100" dirty="0">
                  <a:solidFill>
                    <a:schemeClr val="bg1"/>
                  </a:solidFill>
                  <a:cs typeface="+mn-ea"/>
                  <a:sym typeface="+mn-lt"/>
                </a:rPr>
                <a:t>标题文字，修改文字内容，也可以直接复制你的内容到此。</a:t>
              </a:r>
              <a:r>
                <a:rPr lang="zh-CN" altLang="en-US" sz="1100">
                  <a:solidFill>
                    <a:schemeClr val="bg1"/>
                  </a:solidFill>
                  <a:cs typeface="+mn-ea"/>
                  <a:sym typeface="+mn-lt"/>
                </a:rPr>
                <a:t>，点击添加相关</a:t>
              </a:r>
              <a:r>
                <a:rPr lang="zh-CN" altLang="en-US" sz="1100" dirty="0">
                  <a:solidFill>
                    <a:schemeClr val="bg1"/>
                  </a:solidFill>
                  <a:cs typeface="+mn-ea"/>
                  <a:sym typeface="+mn-lt"/>
                </a:rPr>
                <a:t>标题文字，修改文字内容，也可以直接复制你的内容到此。</a:t>
              </a:r>
              <a:endParaRPr lang="en-GB" sz="1100" dirty="0">
                <a:solidFill>
                  <a:schemeClr val="bg1"/>
                </a:solidFill>
                <a:cs typeface="+mn-ea"/>
                <a:sym typeface="+mn-lt"/>
              </a:endParaRPr>
            </a:p>
          </p:txBody>
        </p:sp>
      </p:grpSp>
      <p:sp>
        <p:nvSpPr>
          <p:cNvPr id="31" name="矩形 30"/>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37154850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8"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535"/>
                                </p:stCondLst>
                                <p:childTnLst>
                                  <p:par>
                                    <p:cTn id="21" presetID="2" presetClass="entr" presetSubtype="2" fill="hold" nodeType="afterEffect" p14:presetBounceEnd="28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28000">
                                          <p:cBhvr additive="base">
                                            <p:cTn id="23" dur="500" fill="hold"/>
                                            <p:tgtEl>
                                              <p:spTgt spid="16"/>
                                            </p:tgtEl>
                                            <p:attrNameLst>
                                              <p:attrName>ppt_x</p:attrName>
                                            </p:attrNameLst>
                                          </p:cBhvr>
                                          <p:tavLst>
                                            <p:tav tm="0">
                                              <p:val>
                                                <p:strVal val="1+#ppt_w/2"/>
                                              </p:val>
                                            </p:tav>
                                            <p:tav tm="100000">
                                              <p:val>
                                                <p:strVal val="#ppt_x"/>
                                              </p:val>
                                            </p:tav>
                                          </p:tavLst>
                                        </p:anim>
                                        <p:anim calcmode="lin" valueType="num" p14:bounceEnd="28000">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28000">
                                      <p:stCondLst>
                                        <p:cond delay="250"/>
                                      </p:stCondLst>
                                      <p:childTnLst>
                                        <p:set>
                                          <p:cBhvr>
                                            <p:cTn id="26" dur="1" fill="hold">
                                              <p:stCondLst>
                                                <p:cond delay="0"/>
                                              </p:stCondLst>
                                            </p:cTn>
                                            <p:tgtEl>
                                              <p:spTgt spid="21"/>
                                            </p:tgtEl>
                                            <p:attrNameLst>
                                              <p:attrName>style.visibility</p:attrName>
                                            </p:attrNameLst>
                                          </p:cBhvr>
                                          <p:to>
                                            <p:strVal val="visible"/>
                                          </p:to>
                                        </p:set>
                                        <p:anim calcmode="lin" valueType="num" p14:bounceEnd="28000">
                                          <p:cBhvr additive="base">
                                            <p:cTn id="27" dur="500" fill="hold"/>
                                            <p:tgtEl>
                                              <p:spTgt spid="21"/>
                                            </p:tgtEl>
                                            <p:attrNameLst>
                                              <p:attrName>ppt_x</p:attrName>
                                            </p:attrNameLst>
                                          </p:cBhvr>
                                          <p:tavLst>
                                            <p:tav tm="0">
                                              <p:val>
                                                <p:strVal val="1+#ppt_w/2"/>
                                              </p:val>
                                            </p:tav>
                                            <p:tav tm="100000">
                                              <p:val>
                                                <p:strVal val="#ppt_x"/>
                                              </p:val>
                                            </p:tav>
                                          </p:tavLst>
                                        </p:anim>
                                        <p:anim calcmode="lin" valueType="num" p14:bounceEnd="28000">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28000">
                                      <p:stCondLst>
                                        <p:cond delay="500"/>
                                      </p:stCondLst>
                                      <p:childTnLst>
                                        <p:set>
                                          <p:cBhvr>
                                            <p:cTn id="30" dur="1" fill="hold">
                                              <p:stCondLst>
                                                <p:cond delay="0"/>
                                              </p:stCondLst>
                                            </p:cTn>
                                            <p:tgtEl>
                                              <p:spTgt spid="26"/>
                                            </p:tgtEl>
                                            <p:attrNameLst>
                                              <p:attrName>style.visibility</p:attrName>
                                            </p:attrNameLst>
                                          </p:cBhvr>
                                          <p:to>
                                            <p:strVal val="visible"/>
                                          </p:to>
                                        </p:set>
                                        <p:anim calcmode="lin" valueType="num" p14:bounceEnd="28000">
                                          <p:cBhvr additive="base">
                                            <p:cTn id="31" dur="500" fill="hold"/>
                                            <p:tgtEl>
                                              <p:spTgt spid="26"/>
                                            </p:tgtEl>
                                            <p:attrNameLst>
                                              <p:attrName>ppt_x</p:attrName>
                                            </p:attrNameLst>
                                          </p:cBhvr>
                                          <p:tavLst>
                                            <p:tav tm="0">
                                              <p:val>
                                                <p:strVal val="1+#ppt_w/2"/>
                                              </p:val>
                                            </p:tav>
                                            <p:tav tm="100000">
                                              <p:val>
                                                <p:strVal val="#ppt_x"/>
                                              </p:val>
                                            </p:tav>
                                          </p:tavLst>
                                        </p:anim>
                                        <p:anim calcmode="lin" valueType="num" p14:bounceEnd="28000">
                                          <p:cBhvr additive="base">
                                            <p:cTn id="32" dur="500" fill="hold"/>
                                            <p:tgtEl>
                                              <p:spTgt spid="26"/>
                                            </p:tgtEl>
                                            <p:attrNameLst>
                                              <p:attrName>ppt_y</p:attrName>
                                            </p:attrNameLst>
                                          </p:cBhvr>
                                          <p:tavLst>
                                            <p:tav tm="0">
                                              <p:val>
                                                <p:strVal val="#ppt_y"/>
                                              </p:val>
                                            </p:tav>
                                            <p:tav tm="100000">
                                              <p:val>
                                                <p:strVal val="#ppt_y"/>
                                              </p:val>
                                            </p:tav>
                                          </p:tavLst>
                                        </p:anim>
                                      </p:childTnLst>
                                    </p:cTn>
                                  </p:par>
                                </p:childTnLst>
                              </p:cTn>
                            </p:par>
                            <p:par>
                              <p:cTn id="33" fill="hold">
                                <p:stCondLst>
                                  <p:cond delay="2535"/>
                                </p:stCondLst>
                                <p:childTnLst>
                                  <p:par>
                                    <p:cTn id="34" presetID="22" presetClass="entr" presetSubtype="8"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8" decel="10000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535"/>
                                </p:stCondLst>
                                <p:childTnLst>
                                  <p:par>
                                    <p:cTn id="21" presetID="2" presetClass="entr" presetSubtype="2"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5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fill="hold"/>
                                            <p:tgtEl>
                                              <p:spTgt spid="26"/>
                                            </p:tgtEl>
                                            <p:attrNameLst>
                                              <p:attrName>ppt_x</p:attrName>
                                            </p:attrNameLst>
                                          </p:cBhvr>
                                          <p:tavLst>
                                            <p:tav tm="0">
                                              <p:val>
                                                <p:strVal val="1+#ppt_w/2"/>
                                              </p:val>
                                            </p:tav>
                                            <p:tav tm="100000">
                                              <p:val>
                                                <p:strVal val="#ppt_x"/>
                                              </p:val>
                                            </p:tav>
                                          </p:tavLst>
                                        </p:anim>
                                        <p:anim calcmode="lin" valueType="num">
                                          <p:cBhvr additive="base">
                                            <p:cTn id="32" dur="500" fill="hold"/>
                                            <p:tgtEl>
                                              <p:spTgt spid="26"/>
                                            </p:tgtEl>
                                            <p:attrNameLst>
                                              <p:attrName>ppt_y</p:attrName>
                                            </p:attrNameLst>
                                          </p:cBhvr>
                                          <p:tavLst>
                                            <p:tav tm="0">
                                              <p:val>
                                                <p:strVal val="#ppt_y"/>
                                              </p:val>
                                            </p:tav>
                                            <p:tav tm="100000">
                                              <p:val>
                                                <p:strVal val="#ppt_y"/>
                                              </p:val>
                                            </p:tav>
                                          </p:tavLst>
                                        </p:anim>
                                      </p:childTnLst>
                                    </p:cTn>
                                  </p:par>
                                </p:childTnLst>
                              </p:cTn>
                            </p:par>
                            <p:par>
                              <p:cTn id="33" fill="hold">
                                <p:stCondLst>
                                  <p:cond delay="2535"/>
                                </p:stCondLst>
                                <p:childTnLst>
                                  <p:par>
                                    <p:cTn id="34" presetID="22" presetClass="entr" presetSubtype="8"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1"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组合 6"/>
          <p:cNvGrpSpPr/>
          <p:nvPr/>
        </p:nvGrpSpPr>
        <p:grpSpPr>
          <a:xfrm>
            <a:off x="9349664" y="1978680"/>
            <a:ext cx="1670870" cy="1670870"/>
            <a:chOff x="9349664" y="1978680"/>
            <a:chExt cx="1670870" cy="1670870"/>
          </a:xfrm>
        </p:grpSpPr>
        <p:sp>
          <p:nvSpPr>
            <p:cNvPr id="8" name="矩形 7"/>
            <p:cNvSpPr/>
            <p:nvPr/>
          </p:nvSpPr>
          <p:spPr>
            <a:xfrm>
              <a:off x="9349664" y="1978680"/>
              <a:ext cx="1670870" cy="1670870"/>
            </a:xfrm>
            <a:prstGeom prst="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solidFill>
                  <a:schemeClr val="bg1"/>
                </a:solidFill>
                <a:cs typeface="+mn-ea"/>
                <a:sym typeface="+mn-lt"/>
              </a:endParaRPr>
            </a:p>
          </p:txBody>
        </p:sp>
        <p:sp>
          <p:nvSpPr>
            <p:cNvPr id="9" name="Freeform 133"/>
            <p:cNvSpPr>
              <a:spLocks noEditPoints="1"/>
            </p:cNvSpPr>
            <p:nvPr/>
          </p:nvSpPr>
          <p:spPr bwMode="auto">
            <a:xfrm>
              <a:off x="9792926" y="2366011"/>
              <a:ext cx="813380" cy="524860"/>
            </a:xfrm>
            <a:custGeom>
              <a:avLst/>
              <a:gdLst>
                <a:gd name="T0" fmla="*/ 72 w 116"/>
                <a:gd name="T1" fmla="*/ 27 h 75"/>
                <a:gd name="T2" fmla="*/ 69 w 116"/>
                <a:gd name="T3" fmla="*/ 19 h 75"/>
                <a:gd name="T4" fmla="*/ 65 w 116"/>
                <a:gd name="T5" fmla="*/ 20 h 75"/>
                <a:gd name="T6" fmla="*/ 46 w 116"/>
                <a:gd name="T7" fmla="*/ 18 h 75"/>
                <a:gd name="T8" fmla="*/ 46 w 116"/>
                <a:gd name="T9" fmla="*/ 29 h 75"/>
                <a:gd name="T10" fmla="*/ 79 w 116"/>
                <a:gd name="T11" fmla="*/ 9 h 75"/>
                <a:gd name="T12" fmla="*/ 72 w 116"/>
                <a:gd name="T13" fmla="*/ 29 h 75"/>
                <a:gd name="T14" fmla="*/ 7 w 116"/>
                <a:gd name="T15" fmla="*/ 23 h 75"/>
                <a:gd name="T16" fmla="*/ 29 w 116"/>
                <a:gd name="T17" fmla="*/ 36 h 75"/>
                <a:gd name="T18" fmla="*/ 18 w 116"/>
                <a:gd name="T19" fmla="*/ 46 h 75"/>
                <a:gd name="T20" fmla="*/ 10 w 116"/>
                <a:gd name="T21" fmla="*/ 42 h 75"/>
                <a:gd name="T22" fmla="*/ 25 w 116"/>
                <a:gd name="T23" fmla="*/ 46 h 75"/>
                <a:gd name="T24" fmla="*/ 4 w 116"/>
                <a:gd name="T25" fmla="*/ 48 h 75"/>
                <a:gd name="T26" fmla="*/ 3 w 116"/>
                <a:gd name="T27" fmla="*/ 48 h 75"/>
                <a:gd name="T28" fmla="*/ 0 w 116"/>
                <a:gd name="T29" fmla="*/ 62 h 75"/>
                <a:gd name="T30" fmla="*/ 1 w 116"/>
                <a:gd name="T31" fmla="*/ 63 h 75"/>
                <a:gd name="T32" fmla="*/ 26 w 116"/>
                <a:gd name="T33" fmla="*/ 73 h 75"/>
                <a:gd name="T34" fmla="*/ 28 w 116"/>
                <a:gd name="T35" fmla="*/ 75 h 75"/>
                <a:gd name="T36" fmla="*/ 92 w 116"/>
                <a:gd name="T37" fmla="*/ 75 h 75"/>
                <a:gd name="T38" fmla="*/ 92 w 116"/>
                <a:gd name="T39" fmla="*/ 63 h 75"/>
                <a:gd name="T40" fmla="*/ 116 w 116"/>
                <a:gd name="T41" fmla="*/ 63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8 h 75"/>
                <a:gd name="T62" fmla="*/ 56 w 116"/>
                <a:gd name="T63" fmla="*/ 48 h 75"/>
                <a:gd name="T64" fmla="*/ 57 w 116"/>
                <a:gd name="T65" fmla="*/ 54 h 75"/>
                <a:gd name="T66" fmla="*/ 49 w 116"/>
                <a:gd name="T67" fmla="*/ 50 h 75"/>
                <a:gd name="T68" fmla="*/ 46 w 116"/>
                <a:gd name="T69" fmla="*/ 45 h 75"/>
                <a:gd name="T70" fmla="*/ 33 w 116"/>
                <a:gd name="T71" fmla="*/ 48 h 75"/>
                <a:gd name="T72" fmla="*/ 87 w 116"/>
                <a:gd name="T73" fmla="*/ 36 h 75"/>
                <a:gd name="T74" fmla="*/ 109 w 116"/>
                <a:gd name="T75" fmla="*/ 21 h 75"/>
                <a:gd name="T76" fmla="*/ 105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u="none" strike="noStrike" kern="0" cap="none" spc="0" normalizeH="0" baseline="0" noProof="0">
                <a:ln>
                  <a:noFill/>
                </a:ln>
                <a:solidFill>
                  <a:schemeClr val="bg1"/>
                </a:solidFill>
                <a:effectLst/>
                <a:uLnTx/>
                <a:uFillTx/>
                <a:cs typeface="+mn-ea"/>
                <a:sym typeface="+mn-lt"/>
              </a:endParaRPr>
            </a:p>
          </p:txBody>
        </p:sp>
        <p:sp>
          <p:nvSpPr>
            <p:cNvPr id="10" name="矩形 9"/>
            <p:cNvSpPr/>
            <p:nvPr/>
          </p:nvSpPr>
          <p:spPr>
            <a:xfrm>
              <a:off x="9645618" y="3141663"/>
              <a:ext cx="1107996" cy="369332"/>
            </a:xfrm>
            <a:prstGeom prst="rect">
              <a:avLst/>
            </a:prstGeom>
            <a:noFill/>
          </p:spPr>
          <p:txBody>
            <a:bodyPr wrap="none">
              <a:spAutoFit/>
            </a:bodyPr>
            <a:lstStyle/>
            <a:p>
              <a:pPr algn="ctr" defTabSz="609585"/>
              <a:r>
                <a:rPr lang="zh-CN" altLang="en-US" b="1" dirty="0">
                  <a:solidFill>
                    <a:schemeClr val="bg1"/>
                  </a:solidFill>
                  <a:effectLst>
                    <a:outerShdw blurRad="38100" dist="38100" dir="2700000" algn="tl">
                      <a:srgbClr val="000000">
                        <a:alpha val="43137"/>
                      </a:srgbClr>
                    </a:outerShdw>
                  </a:effectLst>
                  <a:cs typeface="+mn-ea"/>
                  <a:sym typeface="+mn-lt"/>
                </a:rPr>
                <a:t>添加标题</a:t>
              </a:r>
            </a:p>
          </p:txBody>
        </p:sp>
      </p:grpSp>
      <p:grpSp>
        <p:nvGrpSpPr>
          <p:cNvPr id="11" name="组合 10"/>
          <p:cNvGrpSpPr/>
          <p:nvPr/>
        </p:nvGrpSpPr>
        <p:grpSpPr>
          <a:xfrm>
            <a:off x="1144789" y="2035725"/>
            <a:ext cx="1670870" cy="1670870"/>
            <a:chOff x="1144789" y="2035725"/>
            <a:chExt cx="1670870" cy="1670870"/>
          </a:xfrm>
        </p:grpSpPr>
        <p:sp>
          <p:nvSpPr>
            <p:cNvPr id="12" name="矩形 11"/>
            <p:cNvSpPr/>
            <p:nvPr/>
          </p:nvSpPr>
          <p:spPr>
            <a:xfrm>
              <a:off x="1144789" y="2035725"/>
              <a:ext cx="1670870" cy="1670870"/>
            </a:xfrm>
            <a:prstGeom prst="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dirty="0">
                <a:solidFill>
                  <a:schemeClr val="bg1"/>
                </a:solidFill>
                <a:cs typeface="+mn-ea"/>
                <a:sym typeface="+mn-lt"/>
              </a:endParaRPr>
            </a:p>
          </p:txBody>
        </p:sp>
        <p:sp>
          <p:nvSpPr>
            <p:cNvPr id="13" name="Freeform 202"/>
            <p:cNvSpPr>
              <a:spLocks noEditPoints="1"/>
            </p:cNvSpPr>
            <p:nvPr/>
          </p:nvSpPr>
          <p:spPr bwMode="auto">
            <a:xfrm>
              <a:off x="1731794" y="2285148"/>
              <a:ext cx="496865" cy="605728"/>
            </a:xfrm>
            <a:custGeom>
              <a:avLst/>
              <a:gdLst>
                <a:gd name="T0" fmla="*/ 78 w 78"/>
                <a:gd name="T1" fmla="*/ 29 h 95"/>
                <a:gd name="T2" fmla="*/ 71 w 78"/>
                <a:gd name="T3" fmla="*/ 85 h 95"/>
                <a:gd name="T4" fmla="*/ 61 w 78"/>
                <a:gd name="T5" fmla="*/ 95 h 95"/>
                <a:gd name="T6" fmla="*/ 17 w 78"/>
                <a:gd name="T7" fmla="*/ 95 h 95"/>
                <a:gd name="T8" fmla="*/ 7 w 78"/>
                <a:gd name="T9" fmla="*/ 85 h 95"/>
                <a:gd name="T10" fmla="*/ 0 w 78"/>
                <a:gd name="T11" fmla="*/ 29 h 95"/>
                <a:gd name="T12" fmla="*/ 7 w 78"/>
                <a:gd name="T13" fmla="*/ 29 h 95"/>
                <a:gd name="T14" fmla="*/ 2 w 78"/>
                <a:gd name="T15" fmla="*/ 12 h 95"/>
                <a:gd name="T16" fmla="*/ 1 w 78"/>
                <a:gd name="T17" fmla="*/ 9 h 95"/>
                <a:gd name="T18" fmla="*/ 5 w 78"/>
                <a:gd name="T19" fmla="*/ 8 h 95"/>
                <a:gd name="T20" fmla="*/ 33 w 78"/>
                <a:gd name="T21" fmla="*/ 0 h 95"/>
                <a:gd name="T22" fmla="*/ 34 w 78"/>
                <a:gd name="T23" fmla="*/ 0 h 95"/>
                <a:gd name="T24" fmla="*/ 35 w 78"/>
                <a:gd name="T25" fmla="*/ 0 h 95"/>
                <a:gd name="T26" fmla="*/ 52 w 78"/>
                <a:gd name="T27" fmla="*/ 4 h 95"/>
                <a:gd name="T28" fmla="*/ 54 w 78"/>
                <a:gd name="T29" fmla="*/ 5 h 95"/>
                <a:gd name="T30" fmla="*/ 55 w 78"/>
                <a:gd name="T31" fmla="*/ 7 h 95"/>
                <a:gd name="T32" fmla="*/ 61 w 78"/>
                <a:gd name="T33" fmla="*/ 29 h 95"/>
                <a:gd name="T34" fmla="*/ 78 w 78"/>
                <a:gd name="T35" fmla="*/ 29 h 95"/>
                <a:gd name="T36" fmla="*/ 30 w 78"/>
                <a:gd name="T37" fmla="*/ 59 h 95"/>
                <a:gd name="T38" fmla="*/ 49 w 78"/>
                <a:gd name="T39" fmla="*/ 47 h 95"/>
                <a:gd name="T40" fmla="*/ 49 w 78"/>
                <a:gd name="T41" fmla="*/ 43 h 95"/>
                <a:gd name="T42" fmla="*/ 17 w 78"/>
                <a:gd name="T43" fmla="*/ 59 h 95"/>
                <a:gd name="T44" fmla="*/ 9 w 78"/>
                <a:gd name="T45" fmla="*/ 59 h 95"/>
                <a:gd name="T46" fmla="*/ 16 w 78"/>
                <a:gd name="T47" fmla="*/ 66 h 95"/>
                <a:gd name="T48" fmla="*/ 23 w 78"/>
                <a:gd name="T49" fmla="*/ 72 h 95"/>
                <a:gd name="T50" fmla="*/ 31 w 78"/>
                <a:gd name="T51" fmla="*/ 66 h 95"/>
                <a:gd name="T52" fmla="*/ 38 w 78"/>
                <a:gd name="T53" fmla="*/ 59 h 95"/>
                <a:gd name="T54" fmla="*/ 30 w 78"/>
                <a:gd name="T55" fmla="*/ 59 h 95"/>
                <a:gd name="T56" fmla="*/ 54 w 78"/>
                <a:gd name="T57" fmla="*/ 52 h 95"/>
                <a:gd name="T58" fmla="*/ 46 w 78"/>
                <a:gd name="T59" fmla="*/ 59 h 95"/>
                <a:gd name="T60" fmla="*/ 39 w 78"/>
                <a:gd name="T61" fmla="*/ 65 h 95"/>
                <a:gd name="T62" fmla="*/ 47 w 78"/>
                <a:gd name="T63" fmla="*/ 65 h 95"/>
                <a:gd name="T64" fmla="*/ 29 w 78"/>
                <a:gd name="T65" fmla="*/ 78 h 95"/>
                <a:gd name="T66" fmla="*/ 29 w 78"/>
                <a:gd name="T67" fmla="*/ 81 h 95"/>
                <a:gd name="T68" fmla="*/ 61 w 78"/>
                <a:gd name="T69" fmla="*/ 65 h 95"/>
                <a:gd name="T70" fmla="*/ 69 w 78"/>
                <a:gd name="T71" fmla="*/ 65 h 95"/>
                <a:gd name="T72" fmla="*/ 61 w 78"/>
                <a:gd name="T73" fmla="*/ 59 h 95"/>
                <a:gd name="T74" fmla="*/ 54 w 78"/>
                <a:gd name="T75" fmla="*/ 52 h 95"/>
                <a:gd name="T76" fmla="*/ 14 w 78"/>
                <a:gd name="T77" fmla="*/ 29 h 95"/>
                <a:gd name="T78" fmla="*/ 53 w 78"/>
                <a:gd name="T79" fmla="*/ 29 h 95"/>
                <a:gd name="T80" fmla="*/ 49 w 78"/>
                <a:gd name="T81" fmla="*/ 13 h 95"/>
                <a:gd name="T82" fmla="*/ 36 w 78"/>
                <a:gd name="T83" fmla="*/ 17 h 95"/>
                <a:gd name="T84" fmla="*/ 32 w 78"/>
                <a:gd name="T85" fmla="*/ 15 h 95"/>
                <a:gd name="T86" fmla="*/ 30 w 78"/>
                <a:gd name="T87" fmla="*/ 9 h 95"/>
                <a:gd name="T88" fmla="*/ 10 w 78"/>
                <a:gd name="T89" fmla="*/ 14 h 95"/>
                <a:gd name="T90" fmla="*/ 14 w 78"/>
                <a:gd name="T91" fmla="*/ 29 h 95"/>
                <a:gd name="T92" fmla="*/ 36 w 78"/>
                <a:gd name="T93" fmla="*/ 8 h 95"/>
                <a:gd name="T94" fmla="*/ 37 w 78"/>
                <a:gd name="T95" fmla="*/ 11 h 95"/>
                <a:gd name="T96" fmla="*/ 41 w 78"/>
                <a:gd name="T97" fmla="*/ 9 h 95"/>
                <a:gd name="T98" fmla="*/ 36 w 78"/>
                <a:gd name="T99" fmla="*/ 8 h 95"/>
                <a:gd name="T100" fmla="*/ 14 w 78"/>
                <a:gd name="T101" fmla="*/ 19 h 95"/>
                <a:gd name="T102" fmla="*/ 15 w 78"/>
                <a:gd name="T103" fmla="*/ 22 h 95"/>
                <a:gd name="T104" fmla="*/ 30 w 78"/>
                <a:gd name="T105" fmla="*/ 18 h 95"/>
                <a:gd name="T106" fmla="*/ 29 w 78"/>
                <a:gd name="T107" fmla="*/ 14 h 95"/>
                <a:gd name="T108" fmla="*/ 14 w 78"/>
                <a:gd name="T109" fmla="*/ 19 h 95"/>
                <a:gd name="T110" fmla="*/ 16 w 78"/>
                <a:gd name="T111" fmla="*/ 24 h 95"/>
                <a:gd name="T112" fmla="*/ 17 w 78"/>
                <a:gd name="T113" fmla="*/ 27 h 95"/>
                <a:gd name="T114" fmla="*/ 32 w 78"/>
                <a:gd name="T115" fmla="*/ 23 h 95"/>
                <a:gd name="T116" fmla="*/ 31 w 78"/>
                <a:gd name="T117" fmla="*/ 20 h 95"/>
                <a:gd name="T118" fmla="*/ 16 w 78"/>
                <a:gd name="T119"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95">
                  <a:moveTo>
                    <a:pt x="78" y="29"/>
                  </a:moveTo>
                  <a:cubicBezTo>
                    <a:pt x="71" y="85"/>
                    <a:pt x="71" y="85"/>
                    <a:pt x="71" y="85"/>
                  </a:cubicBezTo>
                  <a:cubicBezTo>
                    <a:pt x="71" y="90"/>
                    <a:pt x="67" y="95"/>
                    <a:pt x="61" y="95"/>
                  </a:cubicBezTo>
                  <a:cubicBezTo>
                    <a:pt x="17" y="95"/>
                    <a:pt x="17" y="95"/>
                    <a:pt x="17" y="95"/>
                  </a:cubicBezTo>
                  <a:cubicBezTo>
                    <a:pt x="11" y="95"/>
                    <a:pt x="8" y="90"/>
                    <a:pt x="7" y="85"/>
                  </a:cubicBezTo>
                  <a:cubicBezTo>
                    <a:pt x="0" y="29"/>
                    <a:pt x="0" y="29"/>
                    <a:pt x="0" y="29"/>
                  </a:cubicBezTo>
                  <a:cubicBezTo>
                    <a:pt x="7" y="29"/>
                    <a:pt x="7" y="29"/>
                    <a:pt x="7" y="29"/>
                  </a:cubicBezTo>
                  <a:cubicBezTo>
                    <a:pt x="2" y="12"/>
                    <a:pt x="2" y="12"/>
                    <a:pt x="2" y="12"/>
                  </a:cubicBezTo>
                  <a:cubicBezTo>
                    <a:pt x="1" y="9"/>
                    <a:pt x="1" y="9"/>
                    <a:pt x="1" y="9"/>
                  </a:cubicBezTo>
                  <a:cubicBezTo>
                    <a:pt x="5" y="8"/>
                    <a:pt x="5" y="8"/>
                    <a:pt x="5" y="8"/>
                  </a:cubicBezTo>
                  <a:cubicBezTo>
                    <a:pt x="33" y="0"/>
                    <a:pt x="33" y="0"/>
                    <a:pt x="33" y="0"/>
                  </a:cubicBezTo>
                  <a:cubicBezTo>
                    <a:pt x="34" y="0"/>
                    <a:pt x="34" y="0"/>
                    <a:pt x="34" y="0"/>
                  </a:cubicBezTo>
                  <a:cubicBezTo>
                    <a:pt x="35" y="0"/>
                    <a:pt x="35" y="0"/>
                    <a:pt x="35" y="0"/>
                  </a:cubicBezTo>
                  <a:cubicBezTo>
                    <a:pt x="52" y="4"/>
                    <a:pt x="52" y="4"/>
                    <a:pt x="52" y="4"/>
                  </a:cubicBezTo>
                  <a:cubicBezTo>
                    <a:pt x="54" y="5"/>
                    <a:pt x="54" y="5"/>
                    <a:pt x="54" y="5"/>
                  </a:cubicBezTo>
                  <a:cubicBezTo>
                    <a:pt x="55" y="7"/>
                    <a:pt x="55" y="7"/>
                    <a:pt x="55" y="7"/>
                  </a:cubicBezTo>
                  <a:cubicBezTo>
                    <a:pt x="61" y="29"/>
                    <a:pt x="61" y="29"/>
                    <a:pt x="61" y="29"/>
                  </a:cubicBezTo>
                  <a:cubicBezTo>
                    <a:pt x="78" y="29"/>
                    <a:pt x="78" y="29"/>
                    <a:pt x="78" y="29"/>
                  </a:cubicBezTo>
                  <a:close/>
                  <a:moveTo>
                    <a:pt x="30" y="59"/>
                  </a:moveTo>
                  <a:cubicBezTo>
                    <a:pt x="32" y="52"/>
                    <a:pt x="38" y="47"/>
                    <a:pt x="49" y="47"/>
                  </a:cubicBezTo>
                  <a:cubicBezTo>
                    <a:pt x="49" y="45"/>
                    <a:pt x="49" y="44"/>
                    <a:pt x="49" y="43"/>
                  </a:cubicBezTo>
                  <a:cubicBezTo>
                    <a:pt x="28" y="40"/>
                    <a:pt x="20" y="47"/>
                    <a:pt x="17" y="59"/>
                  </a:cubicBezTo>
                  <a:cubicBezTo>
                    <a:pt x="9" y="59"/>
                    <a:pt x="9" y="59"/>
                    <a:pt x="9" y="59"/>
                  </a:cubicBezTo>
                  <a:cubicBezTo>
                    <a:pt x="16" y="66"/>
                    <a:pt x="16" y="66"/>
                    <a:pt x="16" y="66"/>
                  </a:cubicBezTo>
                  <a:cubicBezTo>
                    <a:pt x="23" y="72"/>
                    <a:pt x="23" y="72"/>
                    <a:pt x="23" y="72"/>
                  </a:cubicBezTo>
                  <a:cubicBezTo>
                    <a:pt x="31" y="66"/>
                    <a:pt x="31" y="66"/>
                    <a:pt x="31" y="66"/>
                  </a:cubicBezTo>
                  <a:cubicBezTo>
                    <a:pt x="38" y="59"/>
                    <a:pt x="38" y="59"/>
                    <a:pt x="38" y="59"/>
                  </a:cubicBezTo>
                  <a:cubicBezTo>
                    <a:pt x="30" y="59"/>
                    <a:pt x="30" y="59"/>
                    <a:pt x="30" y="59"/>
                  </a:cubicBezTo>
                  <a:close/>
                  <a:moveTo>
                    <a:pt x="54" y="52"/>
                  </a:moveTo>
                  <a:cubicBezTo>
                    <a:pt x="46" y="59"/>
                    <a:pt x="46" y="59"/>
                    <a:pt x="46" y="59"/>
                  </a:cubicBezTo>
                  <a:cubicBezTo>
                    <a:pt x="39" y="65"/>
                    <a:pt x="39" y="65"/>
                    <a:pt x="39" y="65"/>
                  </a:cubicBezTo>
                  <a:cubicBezTo>
                    <a:pt x="47" y="65"/>
                    <a:pt x="47" y="65"/>
                    <a:pt x="47" y="65"/>
                  </a:cubicBezTo>
                  <a:cubicBezTo>
                    <a:pt x="45" y="72"/>
                    <a:pt x="39" y="77"/>
                    <a:pt x="29" y="78"/>
                  </a:cubicBezTo>
                  <a:cubicBezTo>
                    <a:pt x="29" y="79"/>
                    <a:pt x="29" y="80"/>
                    <a:pt x="29" y="81"/>
                  </a:cubicBezTo>
                  <a:cubicBezTo>
                    <a:pt x="49" y="84"/>
                    <a:pt x="58" y="77"/>
                    <a:pt x="61" y="65"/>
                  </a:cubicBezTo>
                  <a:cubicBezTo>
                    <a:pt x="69" y="65"/>
                    <a:pt x="69" y="65"/>
                    <a:pt x="69" y="65"/>
                  </a:cubicBezTo>
                  <a:cubicBezTo>
                    <a:pt x="61" y="59"/>
                    <a:pt x="61" y="59"/>
                    <a:pt x="61" y="59"/>
                  </a:cubicBezTo>
                  <a:cubicBezTo>
                    <a:pt x="54" y="52"/>
                    <a:pt x="54" y="52"/>
                    <a:pt x="54" y="52"/>
                  </a:cubicBezTo>
                  <a:close/>
                  <a:moveTo>
                    <a:pt x="14" y="29"/>
                  </a:moveTo>
                  <a:cubicBezTo>
                    <a:pt x="53" y="29"/>
                    <a:pt x="53" y="29"/>
                    <a:pt x="53" y="29"/>
                  </a:cubicBezTo>
                  <a:cubicBezTo>
                    <a:pt x="49" y="13"/>
                    <a:pt x="49" y="13"/>
                    <a:pt x="49" y="13"/>
                  </a:cubicBezTo>
                  <a:cubicBezTo>
                    <a:pt x="44" y="15"/>
                    <a:pt x="36" y="17"/>
                    <a:pt x="36" y="17"/>
                  </a:cubicBezTo>
                  <a:cubicBezTo>
                    <a:pt x="32" y="15"/>
                    <a:pt x="32" y="15"/>
                    <a:pt x="32" y="15"/>
                  </a:cubicBezTo>
                  <a:cubicBezTo>
                    <a:pt x="30" y="9"/>
                    <a:pt x="30" y="9"/>
                    <a:pt x="30" y="9"/>
                  </a:cubicBezTo>
                  <a:cubicBezTo>
                    <a:pt x="10" y="14"/>
                    <a:pt x="10" y="14"/>
                    <a:pt x="10" y="14"/>
                  </a:cubicBezTo>
                  <a:cubicBezTo>
                    <a:pt x="14" y="29"/>
                    <a:pt x="14" y="29"/>
                    <a:pt x="14" y="29"/>
                  </a:cubicBezTo>
                  <a:close/>
                  <a:moveTo>
                    <a:pt x="36" y="8"/>
                  </a:moveTo>
                  <a:cubicBezTo>
                    <a:pt x="37" y="11"/>
                    <a:pt x="37" y="11"/>
                    <a:pt x="37" y="11"/>
                  </a:cubicBezTo>
                  <a:cubicBezTo>
                    <a:pt x="38" y="10"/>
                    <a:pt x="40" y="10"/>
                    <a:pt x="41" y="9"/>
                  </a:cubicBezTo>
                  <a:cubicBezTo>
                    <a:pt x="36" y="8"/>
                    <a:pt x="36" y="8"/>
                    <a:pt x="36" y="8"/>
                  </a:cubicBezTo>
                  <a:close/>
                  <a:moveTo>
                    <a:pt x="14" y="19"/>
                  </a:moveTo>
                  <a:cubicBezTo>
                    <a:pt x="15" y="22"/>
                    <a:pt x="15" y="22"/>
                    <a:pt x="15" y="22"/>
                  </a:cubicBezTo>
                  <a:cubicBezTo>
                    <a:pt x="30" y="18"/>
                    <a:pt x="30" y="18"/>
                    <a:pt x="30" y="18"/>
                  </a:cubicBezTo>
                  <a:cubicBezTo>
                    <a:pt x="29" y="14"/>
                    <a:pt x="29" y="14"/>
                    <a:pt x="29" y="14"/>
                  </a:cubicBezTo>
                  <a:cubicBezTo>
                    <a:pt x="14" y="19"/>
                    <a:pt x="14" y="19"/>
                    <a:pt x="14" y="19"/>
                  </a:cubicBezTo>
                  <a:close/>
                  <a:moveTo>
                    <a:pt x="16" y="24"/>
                  </a:moveTo>
                  <a:cubicBezTo>
                    <a:pt x="17" y="27"/>
                    <a:pt x="17" y="27"/>
                    <a:pt x="17" y="27"/>
                  </a:cubicBezTo>
                  <a:cubicBezTo>
                    <a:pt x="32" y="23"/>
                    <a:pt x="32" y="23"/>
                    <a:pt x="32" y="23"/>
                  </a:cubicBezTo>
                  <a:cubicBezTo>
                    <a:pt x="31" y="20"/>
                    <a:pt x="31" y="20"/>
                    <a:pt x="31" y="20"/>
                  </a:cubicBezTo>
                  <a:lnTo>
                    <a:pt x="16" y="24"/>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u="none" strike="noStrike" kern="0" cap="none" spc="0" normalizeH="0" baseline="0" noProof="0">
                <a:ln>
                  <a:noFill/>
                </a:ln>
                <a:solidFill>
                  <a:schemeClr val="bg1"/>
                </a:solidFill>
                <a:effectLst/>
                <a:uLnTx/>
                <a:uFillTx/>
                <a:cs typeface="+mn-ea"/>
                <a:sym typeface="+mn-lt"/>
              </a:endParaRPr>
            </a:p>
          </p:txBody>
        </p:sp>
        <p:sp>
          <p:nvSpPr>
            <p:cNvPr id="14" name="矩形 13"/>
            <p:cNvSpPr/>
            <p:nvPr/>
          </p:nvSpPr>
          <p:spPr>
            <a:xfrm>
              <a:off x="1374057" y="3141663"/>
              <a:ext cx="1107996" cy="369332"/>
            </a:xfrm>
            <a:prstGeom prst="rect">
              <a:avLst/>
            </a:prstGeom>
            <a:noFill/>
          </p:spPr>
          <p:txBody>
            <a:bodyPr wrap="none">
              <a:spAutoFit/>
            </a:bodyPr>
            <a:lstStyle/>
            <a:p>
              <a:pPr algn="ctr" defTabSz="609585"/>
              <a:r>
                <a:rPr lang="zh-CN" altLang="en-US" b="1" dirty="0">
                  <a:solidFill>
                    <a:schemeClr val="bg1"/>
                  </a:solidFill>
                  <a:effectLst>
                    <a:outerShdw blurRad="38100" dist="38100" dir="2700000" algn="tl">
                      <a:srgbClr val="000000">
                        <a:alpha val="43137"/>
                      </a:srgbClr>
                    </a:outerShdw>
                  </a:effectLst>
                  <a:cs typeface="+mn-ea"/>
                  <a:sym typeface="+mn-lt"/>
                </a:rPr>
                <a:t>添加标题</a:t>
              </a:r>
            </a:p>
          </p:txBody>
        </p:sp>
      </p:grpSp>
      <p:grpSp>
        <p:nvGrpSpPr>
          <p:cNvPr id="15" name="组合 14"/>
          <p:cNvGrpSpPr/>
          <p:nvPr/>
        </p:nvGrpSpPr>
        <p:grpSpPr>
          <a:xfrm>
            <a:off x="2813196" y="1881586"/>
            <a:ext cx="2045342" cy="2045342"/>
            <a:chOff x="2813196" y="1881586"/>
            <a:chExt cx="2045342" cy="2045342"/>
          </a:xfrm>
        </p:grpSpPr>
        <p:sp>
          <p:nvSpPr>
            <p:cNvPr id="16" name="矩形 15"/>
            <p:cNvSpPr/>
            <p:nvPr/>
          </p:nvSpPr>
          <p:spPr>
            <a:xfrm>
              <a:off x="2813196" y="1881586"/>
              <a:ext cx="2045342" cy="2045342"/>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solidFill>
                  <a:schemeClr val="bg1"/>
                </a:solidFill>
                <a:cs typeface="+mn-ea"/>
                <a:sym typeface="+mn-lt"/>
              </a:endParaRPr>
            </a:p>
          </p:txBody>
        </p:sp>
        <p:sp>
          <p:nvSpPr>
            <p:cNvPr id="17" name="Freeform 193"/>
            <p:cNvSpPr>
              <a:spLocks noEditPoints="1"/>
            </p:cNvSpPr>
            <p:nvPr/>
          </p:nvSpPr>
          <p:spPr bwMode="auto">
            <a:xfrm>
              <a:off x="3366987" y="2246155"/>
              <a:ext cx="937769" cy="644716"/>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u="none" strike="noStrike" kern="0" cap="none" spc="0" normalizeH="0" baseline="0" noProof="0">
                <a:ln>
                  <a:noFill/>
                </a:ln>
                <a:solidFill>
                  <a:schemeClr val="bg1"/>
                </a:solidFill>
                <a:effectLst/>
                <a:uLnTx/>
                <a:uFillTx/>
                <a:cs typeface="+mn-ea"/>
                <a:sym typeface="+mn-lt"/>
              </a:endParaRPr>
            </a:p>
          </p:txBody>
        </p:sp>
        <p:sp>
          <p:nvSpPr>
            <p:cNvPr id="18" name="矩形 17"/>
            <p:cNvSpPr/>
            <p:nvPr/>
          </p:nvSpPr>
          <p:spPr>
            <a:xfrm>
              <a:off x="3276872" y="3311804"/>
              <a:ext cx="1107996" cy="369332"/>
            </a:xfrm>
            <a:prstGeom prst="rect">
              <a:avLst/>
            </a:prstGeom>
            <a:noFill/>
          </p:spPr>
          <p:txBody>
            <a:bodyPr wrap="none">
              <a:spAutoFit/>
            </a:bodyPr>
            <a:lstStyle/>
            <a:p>
              <a:pPr algn="ctr" defTabSz="609585"/>
              <a:r>
                <a:rPr lang="zh-CN" altLang="en-US" b="1" dirty="0">
                  <a:solidFill>
                    <a:schemeClr val="bg1"/>
                  </a:solidFill>
                  <a:effectLst>
                    <a:outerShdw blurRad="38100" dist="38100" dir="2700000" algn="tl">
                      <a:srgbClr val="000000">
                        <a:alpha val="43137"/>
                      </a:srgbClr>
                    </a:outerShdw>
                  </a:effectLst>
                  <a:cs typeface="+mn-ea"/>
                  <a:sym typeface="+mn-lt"/>
                </a:rPr>
                <a:t>添加标题</a:t>
              </a:r>
            </a:p>
          </p:txBody>
        </p:sp>
      </p:grpSp>
      <p:grpSp>
        <p:nvGrpSpPr>
          <p:cNvPr id="19" name="组合 18"/>
          <p:cNvGrpSpPr/>
          <p:nvPr/>
        </p:nvGrpSpPr>
        <p:grpSpPr>
          <a:xfrm>
            <a:off x="7306800" y="1881586"/>
            <a:ext cx="2045342" cy="2045342"/>
            <a:chOff x="7306800" y="1881586"/>
            <a:chExt cx="2045342" cy="2045342"/>
          </a:xfrm>
        </p:grpSpPr>
        <p:sp>
          <p:nvSpPr>
            <p:cNvPr id="20" name="矩形 19"/>
            <p:cNvSpPr/>
            <p:nvPr/>
          </p:nvSpPr>
          <p:spPr>
            <a:xfrm>
              <a:off x="7306800" y="1881586"/>
              <a:ext cx="2045342" cy="2045342"/>
            </a:xfrm>
            <a:prstGeom prst="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solidFill>
                  <a:schemeClr val="bg1"/>
                </a:solidFill>
                <a:cs typeface="+mn-ea"/>
                <a:sym typeface="+mn-lt"/>
              </a:endParaRPr>
            </a:p>
          </p:txBody>
        </p:sp>
        <p:sp>
          <p:nvSpPr>
            <p:cNvPr id="21" name="Freeform 194"/>
            <p:cNvSpPr>
              <a:spLocks noEditPoints="1"/>
            </p:cNvSpPr>
            <p:nvPr/>
          </p:nvSpPr>
          <p:spPr bwMode="auto">
            <a:xfrm>
              <a:off x="7851139" y="2110203"/>
              <a:ext cx="985697" cy="780672"/>
            </a:xfrm>
            <a:custGeom>
              <a:avLst/>
              <a:gdLst>
                <a:gd name="T0" fmla="*/ 18 w 110"/>
                <a:gd name="T1" fmla="*/ 56 h 87"/>
                <a:gd name="T2" fmla="*/ 24 w 110"/>
                <a:gd name="T3" fmla="*/ 55 h 87"/>
                <a:gd name="T4" fmla="*/ 29 w 110"/>
                <a:gd name="T5" fmla="*/ 58 h 87"/>
                <a:gd name="T6" fmla="*/ 40 w 110"/>
                <a:gd name="T7" fmla="*/ 70 h 87"/>
                <a:gd name="T8" fmla="*/ 34 w 110"/>
                <a:gd name="T9" fmla="*/ 56 h 87"/>
                <a:gd name="T10" fmla="*/ 25 w 110"/>
                <a:gd name="T11" fmla="*/ 42 h 87"/>
                <a:gd name="T12" fmla="*/ 26 w 110"/>
                <a:gd name="T13" fmla="*/ 38 h 87"/>
                <a:gd name="T14" fmla="*/ 33 w 110"/>
                <a:gd name="T15" fmla="*/ 53 h 87"/>
                <a:gd name="T16" fmla="*/ 45 w 110"/>
                <a:gd name="T17" fmla="*/ 46 h 87"/>
                <a:gd name="T18" fmla="*/ 57 w 110"/>
                <a:gd name="T19" fmla="*/ 41 h 87"/>
                <a:gd name="T20" fmla="*/ 56 w 110"/>
                <a:gd name="T21" fmla="*/ 35 h 87"/>
                <a:gd name="T22" fmla="*/ 60 w 110"/>
                <a:gd name="T23" fmla="*/ 30 h 87"/>
                <a:gd name="T24" fmla="*/ 71 w 110"/>
                <a:gd name="T25" fmla="*/ 33 h 87"/>
                <a:gd name="T26" fmla="*/ 70 w 110"/>
                <a:gd name="T27" fmla="*/ 42 h 87"/>
                <a:gd name="T28" fmla="*/ 95 w 110"/>
                <a:gd name="T29" fmla="*/ 31 h 87"/>
                <a:gd name="T30" fmla="*/ 98 w 110"/>
                <a:gd name="T31" fmla="*/ 22 h 87"/>
                <a:gd name="T32" fmla="*/ 109 w 110"/>
                <a:gd name="T33" fmla="*/ 24 h 87"/>
                <a:gd name="T34" fmla="*/ 110 w 110"/>
                <a:gd name="T35" fmla="*/ 30 h 87"/>
                <a:gd name="T36" fmla="*/ 107 w 110"/>
                <a:gd name="T37" fmla="*/ 35 h 87"/>
                <a:gd name="T38" fmla="*/ 83 w 110"/>
                <a:gd name="T39" fmla="*/ 56 h 87"/>
                <a:gd name="T40" fmla="*/ 80 w 110"/>
                <a:gd name="T41" fmla="*/ 66 h 87"/>
                <a:gd name="T42" fmla="*/ 69 w 110"/>
                <a:gd name="T43" fmla="*/ 64 h 87"/>
                <a:gd name="T44" fmla="*/ 68 w 110"/>
                <a:gd name="T45" fmla="*/ 58 h 87"/>
                <a:gd name="T46" fmla="*/ 57 w 110"/>
                <a:gd name="T47" fmla="*/ 57 h 87"/>
                <a:gd name="T48" fmla="*/ 101 w 110"/>
                <a:gd name="T49" fmla="*/ 68 h 87"/>
                <a:gd name="T50" fmla="*/ 71 w 110"/>
                <a:gd name="T51" fmla="*/ 74 h 87"/>
                <a:gd name="T52" fmla="*/ 48 w 110"/>
                <a:gd name="T53" fmla="*/ 80 h 87"/>
                <a:gd name="T54" fmla="*/ 45 w 110"/>
                <a:gd name="T55" fmla="*/ 85 h 87"/>
                <a:gd name="T56" fmla="*/ 34 w 110"/>
                <a:gd name="T57" fmla="*/ 83 h 87"/>
                <a:gd name="T58" fmla="*/ 33 w 110"/>
                <a:gd name="T59" fmla="*/ 76 h 87"/>
                <a:gd name="T60" fmla="*/ 16 w 110"/>
                <a:gd name="T61" fmla="*/ 67 h 87"/>
                <a:gd name="T62" fmla="*/ 16 w 110"/>
                <a:gd name="T63" fmla="*/ 67 h 87"/>
                <a:gd name="T64" fmla="*/ 2 w 110"/>
                <a:gd name="T65" fmla="*/ 25 h 87"/>
                <a:gd name="T66" fmla="*/ 24 w 110"/>
                <a:gd name="T67" fmla="*/ 28 h 87"/>
                <a:gd name="T68" fmla="*/ 38 w 110"/>
                <a:gd name="T69" fmla="*/ 18 h 87"/>
                <a:gd name="T70" fmla="*/ 48 w 110"/>
                <a:gd name="T71" fmla="*/ 29 h 87"/>
                <a:gd name="T72" fmla="*/ 77 w 110"/>
                <a:gd name="T73" fmla="*/ 30 h 87"/>
                <a:gd name="T74" fmla="*/ 98 w 110"/>
                <a:gd name="T75" fmla="*/ 0 h 87"/>
                <a:gd name="T76" fmla="*/ 62 w 110"/>
                <a:gd name="T77" fmla="*/ 18 h 87"/>
                <a:gd name="T78" fmla="*/ 40 w 110"/>
                <a:gd name="T79" fmla="*/ 14 h 87"/>
                <a:gd name="T80" fmla="*/ 26 w 110"/>
                <a:gd name="T81" fmla="*/ 24 h 87"/>
                <a:gd name="T82" fmla="*/ 21 w 110"/>
                <a:gd name="T83" fmla="*/ 20 h 87"/>
                <a:gd name="T84" fmla="*/ 103 w 110"/>
                <a:gd name="T85" fmla="*/ 24 h 87"/>
                <a:gd name="T86" fmla="*/ 98 w 110"/>
                <a:gd name="T87" fmla="*/ 28 h 87"/>
                <a:gd name="T88" fmla="*/ 101 w 110"/>
                <a:gd name="T89" fmla="*/ 33 h 87"/>
                <a:gd name="T90" fmla="*/ 107 w 110"/>
                <a:gd name="T91" fmla="*/ 29 h 87"/>
                <a:gd name="T92" fmla="*/ 80 w 110"/>
                <a:gd name="T93" fmla="*/ 57 h 87"/>
                <a:gd name="T94" fmla="*/ 73 w 110"/>
                <a:gd name="T95" fmla="*/ 55 h 87"/>
                <a:gd name="T96" fmla="*/ 72 w 110"/>
                <a:gd name="T97" fmla="*/ 62 h 87"/>
                <a:gd name="T98" fmla="*/ 78 w 110"/>
                <a:gd name="T99" fmla="*/ 63 h 87"/>
                <a:gd name="T100" fmla="*/ 80 w 110"/>
                <a:gd name="T101" fmla="*/ 57 h 87"/>
                <a:gd name="T102" fmla="*/ 61 w 110"/>
                <a:gd name="T103" fmla="*/ 33 h 87"/>
                <a:gd name="T104" fmla="*/ 60 w 110"/>
                <a:gd name="T105" fmla="*/ 40 h 87"/>
                <a:gd name="T106" fmla="*/ 67 w 110"/>
                <a:gd name="T107" fmla="*/ 41 h 87"/>
                <a:gd name="T108" fmla="*/ 68 w 110"/>
                <a:gd name="T109" fmla="*/ 34 h 87"/>
                <a:gd name="T110" fmla="*/ 41 w 110"/>
                <a:gd name="T111" fmla="*/ 74 h 87"/>
                <a:gd name="T112" fmla="*/ 36 w 110"/>
                <a:gd name="T113" fmla="*/ 77 h 87"/>
                <a:gd name="T114" fmla="*/ 39 w 110"/>
                <a:gd name="T115" fmla="*/ 83 h 87"/>
                <a:gd name="T116" fmla="*/ 45 w 110"/>
                <a:gd name="T117" fmla="*/ 79 h 87"/>
                <a:gd name="T118" fmla="*/ 27 w 110"/>
                <a:gd name="T119" fmla="*/ 60 h 87"/>
                <a:gd name="T120" fmla="*/ 20 w 110"/>
                <a:gd name="T121" fmla="*/ 59 h 87"/>
                <a:gd name="T122" fmla="*/ 19 w 110"/>
                <a:gd name="T123" fmla="*/ 65 h 87"/>
                <a:gd name="T124" fmla="*/ 25 w 110"/>
                <a:gd name="T125" fmla="*/ 6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 h="87">
                  <a:moveTo>
                    <a:pt x="0" y="61"/>
                  </a:moveTo>
                  <a:cubicBezTo>
                    <a:pt x="16" y="59"/>
                    <a:pt x="16" y="59"/>
                    <a:pt x="16" y="59"/>
                  </a:cubicBezTo>
                  <a:cubicBezTo>
                    <a:pt x="16" y="58"/>
                    <a:pt x="17" y="57"/>
                    <a:pt x="18" y="56"/>
                  </a:cubicBezTo>
                  <a:cubicBezTo>
                    <a:pt x="18" y="56"/>
                    <a:pt x="18" y="56"/>
                    <a:pt x="18" y="56"/>
                  </a:cubicBezTo>
                  <a:cubicBezTo>
                    <a:pt x="18" y="56"/>
                    <a:pt x="18" y="56"/>
                    <a:pt x="18" y="56"/>
                  </a:cubicBezTo>
                  <a:cubicBezTo>
                    <a:pt x="20" y="55"/>
                    <a:pt x="22" y="54"/>
                    <a:pt x="24" y="55"/>
                  </a:cubicBezTo>
                  <a:cubicBezTo>
                    <a:pt x="27" y="55"/>
                    <a:pt x="28" y="56"/>
                    <a:pt x="29" y="58"/>
                  </a:cubicBezTo>
                  <a:cubicBezTo>
                    <a:pt x="29" y="58"/>
                    <a:pt x="29" y="58"/>
                    <a:pt x="29" y="58"/>
                  </a:cubicBezTo>
                  <a:cubicBezTo>
                    <a:pt x="29" y="58"/>
                    <a:pt x="29" y="58"/>
                    <a:pt x="29" y="58"/>
                  </a:cubicBezTo>
                  <a:cubicBezTo>
                    <a:pt x="31" y="60"/>
                    <a:pt x="31" y="62"/>
                    <a:pt x="31" y="64"/>
                  </a:cubicBezTo>
                  <a:cubicBezTo>
                    <a:pt x="38" y="71"/>
                    <a:pt x="38" y="71"/>
                    <a:pt x="38" y="71"/>
                  </a:cubicBezTo>
                  <a:cubicBezTo>
                    <a:pt x="39" y="71"/>
                    <a:pt x="40" y="70"/>
                    <a:pt x="40" y="70"/>
                  </a:cubicBezTo>
                  <a:cubicBezTo>
                    <a:pt x="50" y="55"/>
                    <a:pt x="50" y="55"/>
                    <a:pt x="50" y="55"/>
                  </a:cubicBezTo>
                  <a:cubicBezTo>
                    <a:pt x="44" y="49"/>
                    <a:pt x="44" y="49"/>
                    <a:pt x="44" y="49"/>
                  </a:cubicBezTo>
                  <a:cubicBezTo>
                    <a:pt x="34" y="56"/>
                    <a:pt x="34" y="56"/>
                    <a:pt x="34" y="56"/>
                  </a:cubicBezTo>
                  <a:cubicBezTo>
                    <a:pt x="32" y="57"/>
                    <a:pt x="32" y="57"/>
                    <a:pt x="32" y="57"/>
                  </a:cubicBezTo>
                  <a:cubicBezTo>
                    <a:pt x="31" y="56"/>
                    <a:pt x="31" y="56"/>
                    <a:pt x="31" y="56"/>
                  </a:cubicBezTo>
                  <a:cubicBezTo>
                    <a:pt x="25" y="42"/>
                    <a:pt x="25" y="42"/>
                    <a:pt x="25" y="42"/>
                  </a:cubicBezTo>
                  <a:cubicBezTo>
                    <a:pt x="5" y="43"/>
                    <a:pt x="5" y="43"/>
                    <a:pt x="5" y="43"/>
                  </a:cubicBezTo>
                  <a:cubicBezTo>
                    <a:pt x="4" y="39"/>
                    <a:pt x="4" y="39"/>
                    <a:pt x="4" y="39"/>
                  </a:cubicBezTo>
                  <a:cubicBezTo>
                    <a:pt x="26" y="38"/>
                    <a:pt x="26" y="38"/>
                    <a:pt x="26" y="38"/>
                  </a:cubicBezTo>
                  <a:cubicBezTo>
                    <a:pt x="27" y="38"/>
                    <a:pt x="27" y="38"/>
                    <a:pt x="27" y="38"/>
                  </a:cubicBezTo>
                  <a:cubicBezTo>
                    <a:pt x="28" y="39"/>
                    <a:pt x="28" y="39"/>
                    <a:pt x="28" y="39"/>
                  </a:cubicBezTo>
                  <a:cubicBezTo>
                    <a:pt x="33" y="53"/>
                    <a:pt x="33" y="53"/>
                    <a:pt x="33" y="53"/>
                  </a:cubicBezTo>
                  <a:cubicBezTo>
                    <a:pt x="43" y="46"/>
                    <a:pt x="43" y="46"/>
                    <a:pt x="43" y="46"/>
                  </a:cubicBezTo>
                  <a:cubicBezTo>
                    <a:pt x="44" y="45"/>
                    <a:pt x="44" y="45"/>
                    <a:pt x="44" y="45"/>
                  </a:cubicBezTo>
                  <a:cubicBezTo>
                    <a:pt x="45" y="46"/>
                    <a:pt x="45" y="46"/>
                    <a:pt x="45" y="46"/>
                  </a:cubicBezTo>
                  <a:cubicBezTo>
                    <a:pt x="52" y="52"/>
                    <a:pt x="52" y="52"/>
                    <a:pt x="52" y="52"/>
                  </a:cubicBezTo>
                  <a:cubicBezTo>
                    <a:pt x="58" y="42"/>
                    <a:pt x="58" y="42"/>
                    <a:pt x="58" y="42"/>
                  </a:cubicBezTo>
                  <a:cubicBezTo>
                    <a:pt x="57" y="42"/>
                    <a:pt x="57" y="41"/>
                    <a:pt x="57" y="41"/>
                  </a:cubicBezTo>
                  <a:cubicBezTo>
                    <a:pt x="57" y="41"/>
                    <a:pt x="57" y="41"/>
                    <a:pt x="57" y="41"/>
                  </a:cubicBezTo>
                  <a:cubicBezTo>
                    <a:pt x="57" y="41"/>
                    <a:pt x="57" y="41"/>
                    <a:pt x="57" y="41"/>
                  </a:cubicBezTo>
                  <a:cubicBezTo>
                    <a:pt x="56" y="40"/>
                    <a:pt x="56" y="38"/>
                    <a:pt x="56" y="35"/>
                  </a:cubicBezTo>
                  <a:cubicBezTo>
                    <a:pt x="57" y="33"/>
                    <a:pt x="58" y="31"/>
                    <a:pt x="60" y="30"/>
                  </a:cubicBezTo>
                  <a:cubicBezTo>
                    <a:pt x="60" y="30"/>
                    <a:pt x="60" y="30"/>
                    <a:pt x="60" y="30"/>
                  </a:cubicBezTo>
                  <a:cubicBezTo>
                    <a:pt x="60" y="30"/>
                    <a:pt x="60" y="30"/>
                    <a:pt x="60" y="30"/>
                  </a:cubicBezTo>
                  <a:cubicBezTo>
                    <a:pt x="61" y="29"/>
                    <a:pt x="63" y="29"/>
                    <a:pt x="65" y="29"/>
                  </a:cubicBezTo>
                  <a:cubicBezTo>
                    <a:pt x="68" y="30"/>
                    <a:pt x="69" y="31"/>
                    <a:pt x="71" y="33"/>
                  </a:cubicBezTo>
                  <a:cubicBezTo>
                    <a:pt x="71" y="33"/>
                    <a:pt x="71" y="33"/>
                    <a:pt x="71" y="33"/>
                  </a:cubicBezTo>
                  <a:cubicBezTo>
                    <a:pt x="71" y="33"/>
                    <a:pt x="71" y="33"/>
                    <a:pt x="71" y="33"/>
                  </a:cubicBezTo>
                  <a:cubicBezTo>
                    <a:pt x="72" y="34"/>
                    <a:pt x="72" y="36"/>
                    <a:pt x="72" y="39"/>
                  </a:cubicBezTo>
                  <a:cubicBezTo>
                    <a:pt x="71" y="40"/>
                    <a:pt x="71" y="41"/>
                    <a:pt x="70" y="42"/>
                  </a:cubicBezTo>
                  <a:cubicBezTo>
                    <a:pt x="75" y="51"/>
                    <a:pt x="75" y="51"/>
                    <a:pt x="75" y="51"/>
                  </a:cubicBezTo>
                  <a:cubicBezTo>
                    <a:pt x="76" y="51"/>
                    <a:pt x="76" y="51"/>
                    <a:pt x="77" y="51"/>
                  </a:cubicBezTo>
                  <a:cubicBezTo>
                    <a:pt x="95" y="31"/>
                    <a:pt x="95" y="31"/>
                    <a:pt x="95" y="31"/>
                  </a:cubicBezTo>
                  <a:cubicBezTo>
                    <a:pt x="94" y="30"/>
                    <a:pt x="94" y="28"/>
                    <a:pt x="94" y="27"/>
                  </a:cubicBezTo>
                  <a:cubicBezTo>
                    <a:pt x="95" y="25"/>
                    <a:pt x="96" y="23"/>
                    <a:pt x="98" y="22"/>
                  </a:cubicBezTo>
                  <a:cubicBezTo>
                    <a:pt x="98" y="22"/>
                    <a:pt x="98" y="22"/>
                    <a:pt x="98" y="22"/>
                  </a:cubicBezTo>
                  <a:cubicBezTo>
                    <a:pt x="98" y="22"/>
                    <a:pt x="98" y="22"/>
                    <a:pt x="98" y="22"/>
                  </a:cubicBezTo>
                  <a:cubicBezTo>
                    <a:pt x="100" y="21"/>
                    <a:pt x="102" y="20"/>
                    <a:pt x="104" y="21"/>
                  </a:cubicBezTo>
                  <a:cubicBezTo>
                    <a:pt x="106" y="21"/>
                    <a:pt x="108" y="22"/>
                    <a:pt x="109" y="24"/>
                  </a:cubicBezTo>
                  <a:cubicBezTo>
                    <a:pt x="109" y="24"/>
                    <a:pt x="109" y="24"/>
                    <a:pt x="109" y="24"/>
                  </a:cubicBezTo>
                  <a:cubicBezTo>
                    <a:pt x="109" y="24"/>
                    <a:pt x="109" y="24"/>
                    <a:pt x="109" y="24"/>
                  </a:cubicBezTo>
                  <a:cubicBezTo>
                    <a:pt x="110" y="26"/>
                    <a:pt x="110" y="28"/>
                    <a:pt x="110" y="30"/>
                  </a:cubicBezTo>
                  <a:cubicBezTo>
                    <a:pt x="110" y="32"/>
                    <a:pt x="108" y="34"/>
                    <a:pt x="107" y="35"/>
                  </a:cubicBezTo>
                  <a:cubicBezTo>
                    <a:pt x="107" y="35"/>
                    <a:pt x="107" y="35"/>
                    <a:pt x="107" y="35"/>
                  </a:cubicBezTo>
                  <a:cubicBezTo>
                    <a:pt x="107" y="35"/>
                    <a:pt x="107" y="35"/>
                    <a:pt x="107" y="35"/>
                  </a:cubicBezTo>
                  <a:cubicBezTo>
                    <a:pt x="105" y="36"/>
                    <a:pt x="103" y="37"/>
                    <a:pt x="101" y="36"/>
                  </a:cubicBezTo>
                  <a:cubicBezTo>
                    <a:pt x="101" y="36"/>
                    <a:pt x="100" y="36"/>
                    <a:pt x="100" y="36"/>
                  </a:cubicBezTo>
                  <a:cubicBezTo>
                    <a:pt x="83" y="56"/>
                    <a:pt x="83" y="56"/>
                    <a:pt x="83" y="56"/>
                  </a:cubicBezTo>
                  <a:cubicBezTo>
                    <a:pt x="83" y="57"/>
                    <a:pt x="84" y="59"/>
                    <a:pt x="83" y="61"/>
                  </a:cubicBezTo>
                  <a:cubicBezTo>
                    <a:pt x="83" y="63"/>
                    <a:pt x="82" y="65"/>
                    <a:pt x="80" y="66"/>
                  </a:cubicBezTo>
                  <a:cubicBezTo>
                    <a:pt x="80" y="66"/>
                    <a:pt x="80" y="66"/>
                    <a:pt x="80" y="66"/>
                  </a:cubicBezTo>
                  <a:cubicBezTo>
                    <a:pt x="80" y="66"/>
                    <a:pt x="80" y="66"/>
                    <a:pt x="80" y="66"/>
                  </a:cubicBezTo>
                  <a:cubicBezTo>
                    <a:pt x="78" y="67"/>
                    <a:pt x="76" y="67"/>
                    <a:pt x="74" y="67"/>
                  </a:cubicBezTo>
                  <a:cubicBezTo>
                    <a:pt x="72" y="67"/>
                    <a:pt x="70" y="65"/>
                    <a:pt x="69" y="64"/>
                  </a:cubicBezTo>
                  <a:cubicBezTo>
                    <a:pt x="69" y="64"/>
                    <a:pt x="69" y="64"/>
                    <a:pt x="69" y="64"/>
                  </a:cubicBezTo>
                  <a:cubicBezTo>
                    <a:pt x="69" y="64"/>
                    <a:pt x="69" y="64"/>
                    <a:pt x="69" y="64"/>
                  </a:cubicBezTo>
                  <a:cubicBezTo>
                    <a:pt x="68" y="62"/>
                    <a:pt x="67" y="60"/>
                    <a:pt x="68" y="58"/>
                  </a:cubicBezTo>
                  <a:cubicBezTo>
                    <a:pt x="68" y="57"/>
                    <a:pt x="68" y="56"/>
                    <a:pt x="69" y="55"/>
                  </a:cubicBezTo>
                  <a:cubicBezTo>
                    <a:pt x="63" y="47"/>
                    <a:pt x="63" y="47"/>
                    <a:pt x="63" y="47"/>
                  </a:cubicBezTo>
                  <a:cubicBezTo>
                    <a:pt x="57" y="57"/>
                    <a:pt x="57" y="57"/>
                    <a:pt x="57" y="57"/>
                  </a:cubicBezTo>
                  <a:cubicBezTo>
                    <a:pt x="72" y="71"/>
                    <a:pt x="72" y="71"/>
                    <a:pt x="72" y="71"/>
                  </a:cubicBezTo>
                  <a:cubicBezTo>
                    <a:pt x="100" y="65"/>
                    <a:pt x="100" y="65"/>
                    <a:pt x="100" y="65"/>
                  </a:cubicBezTo>
                  <a:cubicBezTo>
                    <a:pt x="101" y="68"/>
                    <a:pt x="101" y="68"/>
                    <a:pt x="101" y="68"/>
                  </a:cubicBezTo>
                  <a:cubicBezTo>
                    <a:pt x="72" y="75"/>
                    <a:pt x="72" y="75"/>
                    <a:pt x="72" y="75"/>
                  </a:cubicBezTo>
                  <a:cubicBezTo>
                    <a:pt x="71" y="75"/>
                    <a:pt x="71" y="75"/>
                    <a:pt x="71" y="75"/>
                  </a:cubicBezTo>
                  <a:cubicBezTo>
                    <a:pt x="71" y="74"/>
                    <a:pt x="71" y="74"/>
                    <a:pt x="71" y="74"/>
                  </a:cubicBezTo>
                  <a:cubicBezTo>
                    <a:pt x="55" y="60"/>
                    <a:pt x="55" y="60"/>
                    <a:pt x="55" y="60"/>
                  </a:cubicBezTo>
                  <a:cubicBezTo>
                    <a:pt x="47" y="74"/>
                    <a:pt x="47" y="74"/>
                    <a:pt x="47" y="74"/>
                  </a:cubicBezTo>
                  <a:cubicBezTo>
                    <a:pt x="48" y="76"/>
                    <a:pt x="49" y="78"/>
                    <a:pt x="48" y="80"/>
                  </a:cubicBezTo>
                  <a:cubicBezTo>
                    <a:pt x="48" y="82"/>
                    <a:pt x="46" y="84"/>
                    <a:pt x="45" y="85"/>
                  </a:cubicBezTo>
                  <a:cubicBezTo>
                    <a:pt x="45" y="85"/>
                    <a:pt x="45" y="85"/>
                    <a:pt x="45" y="85"/>
                  </a:cubicBezTo>
                  <a:cubicBezTo>
                    <a:pt x="45" y="85"/>
                    <a:pt x="45" y="85"/>
                    <a:pt x="45" y="85"/>
                  </a:cubicBezTo>
                  <a:cubicBezTo>
                    <a:pt x="43" y="86"/>
                    <a:pt x="41" y="87"/>
                    <a:pt x="39" y="86"/>
                  </a:cubicBezTo>
                  <a:cubicBezTo>
                    <a:pt x="37" y="86"/>
                    <a:pt x="35" y="84"/>
                    <a:pt x="34" y="83"/>
                  </a:cubicBezTo>
                  <a:cubicBezTo>
                    <a:pt x="34" y="83"/>
                    <a:pt x="34" y="83"/>
                    <a:pt x="34" y="83"/>
                  </a:cubicBezTo>
                  <a:cubicBezTo>
                    <a:pt x="34" y="83"/>
                    <a:pt x="34" y="83"/>
                    <a:pt x="34" y="83"/>
                  </a:cubicBezTo>
                  <a:cubicBezTo>
                    <a:pt x="33" y="81"/>
                    <a:pt x="32" y="79"/>
                    <a:pt x="33" y="77"/>
                  </a:cubicBezTo>
                  <a:cubicBezTo>
                    <a:pt x="33" y="77"/>
                    <a:pt x="33" y="76"/>
                    <a:pt x="33" y="76"/>
                  </a:cubicBezTo>
                  <a:cubicBezTo>
                    <a:pt x="26" y="70"/>
                    <a:pt x="26" y="70"/>
                    <a:pt x="26" y="70"/>
                  </a:cubicBezTo>
                  <a:cubicBezTo>
                    <a:pt x="24" y="70"/>
                    <a:pt x="23" y="71"/>
                    <a:pt x="21" y="70"/>
                  </a:cubicBezTo>
                  <a:cubicBezTo>
                    <a:pt x="19" y="70"/>
                    <a:pt x="17" y="69"/>
                    <a:pt x="16" y="67"/>
                  </a:cubicBezTo>
                  <a:cubicBezTo>
                    <a:pt x="16" y="67"/>
                    <a:pt x="16" y="67"/>
                    <a:pt x="16" y="67"/>
                  </a:cubicBezTo>
                  <a:cubicBezTo>
                    <a:pt x="16" y="67"/>
                    <a:pt x="16" y="67"/>
                    <a:pt x="16" y="67"/>
                  </a:cubicBezTo>
                  <a:cubicBezTo>
                    <a:pt x="16" y="67"/>
                    <a:pt x="16" y="67"/>
                    <a:pt x="16" y="67"/>
                  </a:cubicBezTo>
                  <a:cubicBezTo>
                    <a:pt x="1" y="69"/>
                    <a:pt x="1" y="69"/>
                    <a:pt x="1" y="69"/>
                  </a:cubicBezTo>
                  <a:cubicBezTo>
                    <a:pt x="0" y="61"/>
                    <a:pt x="0" y="61"/>
                    <a:pt x="0" y="61"/>
                  </a:cubicBezTo>
                  <a:close/>
                  <a:moveTo>
                    <a:pt x="2" y="25"/>
                  </a:moveTo>
                  <a:cubicBezTo>
                    <a:pt x="3" y="29"/>
                    <a:pt x="3" y="29"/>
                    <a:pt x="3" y="29"/>
                  </a:cubicBezTo>
                  <a:cubicBezTo>
                    <a:pt x="21" y="24"/>
                    <a:pt x="21" y="24"/>
                    <a:pt x="21" y="24"/>
                  </a:cubicBezTo>
                  <a:cubicBezTo>
                    <a:pt x="24" y="28"/>
                    <a:pt x="24" y="28"/>
                    <a:pt x="24" y="28"/>
                  </a:cubicBezTo>
                  <a:cubicBezTo>
                    <a:pt x="26" y="29"/>
                    <a:pt x="26" y="29"/>
                    <a:pt x="26" y="29"/>
                  </a:cubicBezTo>
                  <a:cubicBezTo>
                    <a:pt x="27" y="28"/>
                    <a:pt x="27" y="28"/>
                    <a:pt x="27" y="28"/>
                  </a:cubicBezTo>
                  <a:cubicBezTo>
                    <a:pt x="38" y="18"/>
                    <a:pt x="38" y="18"/>
                    <a:pt x="38" y="18"/>
                  </a:cubicBezTo>
                  <a:cubicBezTo>
                    <a:pt x="46" y="28"/>
                    <a:pt x="46" y="28"/>
                    <a:pt x="46" y="28"/>
                  </a:cubicBezTo>
                  <a:cubicBezTo>
                    <a:pt x="46" y="29"/>
                    <a:pt x="46" y="29"/>
                    <a:pt x="46" y="29"/>
                  </a:cubicBezTo>
                  <a:cubicBezTo>
                    <a:pt x="48" y="29"/>
                    <a:pt x="48" y="29"/>
                    <a:pt x="48" y="29"/>
                  </a:cubicBezTo>
                  <a:cubicBezTo>
                    <a:pt x="62" y="22"/>
                    <a:pt x="62" y="22"/>
                    <a:pt x="62" y="22"/>
                  </a:cubicBezTo>
                  <a:cubicBezTo>
                    <a:pt x="76" y="29"/>
                    <a:pt x="76" y="29"/>
                    <a:pt x="76" y="29"/>
                  </a:cubicBezTo>
                  <a:cubicBezTo>
                    <a:pt x="77" y="30"/>
                    <a:pt x="77" y="30"/>
                    <a:pt x="77" y="30"/>
                  </a:cubicBezTo>
                  <a:cubicBezTo>
                    <a:pt x="78" y="29"/>
                    <a:pt x="78" y="29"/>
                    <a:pt x="78" y="29"/>
                  </a:cubicBezTo>
                  <a:cubicBezTo>
                    <a:pt x="101" y="2"/>
                    <a:pt x="101" y="2"/>
                    <a:pt x="101" y="2"/>
                  </a:cubicBezTo>
                  <a:cubicBezTo>
                    <a:pt x="98" y="0"/>
                    <a:pt x="98" y="0"/>
                    <a:pt x="98" y="0"/>
                  </a:cubicBezTo>
                  <a:cubicBezTo>
                    <a:pt x="76" y="26"/>
                    <a:pt x="76" y="26"/>
                    <a:pt x="76" y="26"/>
                  </a:cubicBezTo>
                  <a:cubicBezTo>
                    <a:pt x="62" y="19"/>
                    <a:pt x="62" y="19"/>
                    <a:pt x="62" y="19"/>
                  </a:cubicBezTo>
                  <a:cubicBezTo>
                    <a:pt x="62" y="18"/>
                    <a:pt x="62" y="18"/>
                    <a:pt x="62" y="18"/>
                  </a:cubicBezTo>
                  <a:cubicBezTo>
                    <a:pt x="61" y="19"/>
                    <a:pt x="61" y="19"/>
                    <a:pt x="61" y="19"/>
                  </a:cubicBezTo>
                  <a:cubicBezTo>
                    <a:pt x="48" y="25"/>
                    <a:pt x="48" y="25"/>
                    <a:pt x="48" y="25"/>
                  </a:cubicBezTo>
                  <a:cubicBezTo>
                    <a:pt x="40" y="14"/>
                    <a:pt x="40" y="14"/>
                    <a:pt x="40" y="14"/>
                  </a:cubicBezTo>
                  <a:cubicBezTo>
                    <a:pt x="39" y="13"/>
                    <a:pt x="39" y="13"/>
                    <a:pt x="39" y="13"/>
                  </a:cubicBezTo>
                  <a:cubicBezTo>
                    <a:pt x="37" y="14"/>
                    <a:pt x="37" y="14"/>
                    <a:pt x="37" y="14"/>
                  </a:cubicBezTo>
                  <a:cubicBezTo>
                    <a:pt x="26" y="24"/>
                    <a:pt x="26" y="24"/>
                    <a:pt x="26" y="24"/>
                  </a:cubicBezTo>
                  <a:cubicBezTo>
                    <a:pt x="22" y="20"/>
                    <a:pt x="22" y="20"/>
                    <a:pt x="22" y="20"/>
                  </a:cubicBezTo>
                  <a:cubicBezTo>
                    <a:pt x="22" y="20"/>
                    <a:pt x="22" y="20"/>
                    <a:pt x="22" y="20"/>
                  </a:cubicBezTo>
                  <a:cubicBezTo>
                    <a:pt x="21" y="20"/>
                    <a:pt x="21" y="20"/>
                    <a:pt x="21" y="20"/>
                  </a:cubicBezTo>
                  <a:cubicBezTo>
                    <a:pt x="2" y="25"/>
                    <a:pt x="2" y="25"/>
                    <a:pt x="2" y="25"/>
                  </a:cubicBezTo>
                  <a:close/>
                  <a:moveTo>
                    <a:pt x="106" y="26"/>
                  </a:moveTo>
                  <a:cubicBezTo>
                    <a:pt x="106" y="25"/>
                    <a:pt x="104" y="24"/>
                    <a:pt x="103" y="24"/>
                  </a:cubicBezTo>
                  <a:cubicBezTo>
                    <a:pt x="102" y="24"/>
                    <a:pt x="101" y="24"/>
                    <a:pt x="100" y="25"/>
                  </a:cubicBezTo>
                  <a:cubicBezTo>
                    <a:pt x="100" y="25"/>
                    <a:pt x="100" y="25"/>
                    <a:pt x="100" y="25"/>
                  </a:cubicBezTo>
                  <a:cubicBezTo>
                    <a:pt x="99" y="25"/>
                    <a:pt x="98" y="26"/>
                    <a:pt x="98" y="28"/>
                  </a:cubicBezTo>
                  <a:cubicBezTo>
                    <a:pt x="97" y="29"/>
                    <a:pt x="98" y="30"/>
                    <a:pt x="98" y="31"/>
                  </a:cubicBezTo>
                  <a:cubicBezTo>
                    <a:pt x="98" y="31"/>
                    <a:pt x="98" y="31"/>
                    <a:pt x="98" y="31"/>
                  </a:cubicBezTo>
                  <a:cubicBezTo>
                    <a:pt x="99" y="32"/>
                    <a:pt x="100" y="33"/>
                    <a:pt x="101" y="33"/>
                  </a:cubicBezTo>
                  <a:cubicBezTo>
                    <a:pt x="103" y="33"/>
                    <a:pt x="104" y="33"/>
                    <a:pt x="105" y="33"/>
                  </a:cubicBezTo>
                  <a:cubicBezTo>
                    <a:pt x="105" y="32"/>
                    <a:pt x="105" y="32"/>
                    <a:pt x="105" y="32"/>
                  </a:cubicBezTo>
                  <a:cubicBezTo>
                    <a:pt x="106" y="32"/>
                    <a:pt x="107" y="31"/>
                    <a:pt x="107" y="29"/>
                  </a:cubicBezTo>
                  <a:cubicBezTo>
                    <a:pt x="107" y="28"/>
                    <a:pt x="107" y="27"/>
                    <a:pt x="106" y="26"/>
                  </a:cubicBezTo>
                  <a:cubicBezTo>
                    <a:pt x="106" y="26"/>
                    <a:pt x="106" y="26"/>
                    <a:pt x="106" y="26"/>
                  </a:cubicBezTo>
                  <a:close/>
                  <a:moveTo>
                    <a:pt x="80" y="57"/>
                  </a:moveTo>
                  <a:cubicBezTo>
                    <a:pt x="79" y="56"/>
                    <a:pt x="78" y="55"/>
                    <a:pt x="77" y="55"/>
                  </a:cubicBezTo>
                  <a:cubicBezTo>
                    <a:pt x="75" y="54"/>
                    <a:pt x="74" y="55"/>
                    <a:pt x="73" y="55"/>
                  </a:cubicBezTo>
                  <a:cubicBezTo>
                    <a:pt x="73" y="55"/>
                    <a:pt x="73" y="55"/>
                    <a:pt x="73" y="55"/>
                  </a:cubicBezTo>
                  <a:cubicBezTo>
                    <a:pt x="72" y="56"/>
                    <a:pt x="71" y="57"/>
                    <a:pt x="71" y="58"/>
                  </a:cubicBezTo>
                  <a:cubicBezTo>
                    <a:pt x="71" y="60"/>
                    <a:pt x="71" y="61"/>
                    <a:pt x="72" y="62"/>
                  </a:cubicBezTo>
                  <a:cubicBezTo>
                    <a:pt x="72" y="62"/>
                    <a:pt x="72" y="62"/>
                    <a:pt x="72" y="62"/>
                  </a:cubicBezTo>
                  <a:cubicBezTo>
                    <a:pt x="72" y="63"/>
                    <a:pt x="73" y="64"/>
                    <a:pt x="75" y="64"/>
                  </a:cubicBezTo>
                  <a:cubicBezTo>
                    <a:pt x="76" y="64"/>
                    <a:pt x="77" y="64"/>
                    <a:pt x="78" y="63"/>
                  </a:cubicBezTo>
                  <a:cubicBezTo>
                    <a:pt x="78" y="63"/>
                    <a:pt x="78" y="63"/>
                    <a:pt x="78" y="63"/>
                  </a:cubicBezTo>
                  <a:cubicBezTo>
                    <a:pt x="79" y="63"/>
                    <a:pt x="80" y="62"/>
                    <a:pt x="80" y="60"/>
                  </a:cubicBezTo>
                  <a:cubicBezTo>
                    <a:pt x="81" y="59"/>
                    <a:pt x="80" y="58"/>
                    <a:pt x="80" y="57"/>
                  </a:cubicBezTo>
                  <a:cubicBezTo>
                    <a:pt x="80" y="57"/>
                    <a:pt x="80" y="57"/>
                    <a:pt x="80" y="57"/>
                  </a:cubicBezTo>
                  <a:close/>
                  <a:moveTo>
                    <a:pt x="68" y="34"/>
                  </a:moveTo>
                  <a:cubicBezTo>
                    <a:pt x="67" y="33"/>
                    <a:pt x="66" y="33"/>
                    <a:pt x="65" y="32"/>
                  </a:cubicBezTo>
                  <a:cubicBezTo>
                    <a:pt x="64" y="32"/>
                    <a:pt x="62" y="32"/>
                    <a:pt x="61" y="33"/>
                  </a:cubicBezTo>
                  <a:cubicBezTo>
                    <a:pt x="61" y="33"/>
                    <a:pt x="61" y="33"/>
                    <a:pt x="61" y="33"/>
                  </a:cubicBezTo>
                  <a:cubicBezTo>
                    <a:pt x="60" y="34"/>
                    <a:pt x="59" y="35"/>
                    <a:pt x="59" y="36"/>
                  </a:cubicBezTo>
                  <a:cubicBezTo>
                    <a:pt x="59" y="37"/>
                    <a:pt x="59" y="39"/>
                    <a:pt x="60" y="40"/>
                  </a:cubicBezTo>
                  <a:cubicBezTo>
                    <a:pt x="60" y="40"/>
                    <a:pt x="60" y="40"/>
                    <a:pt x="60" y="40"/>
                  </a:cubicBezTo>
                  <a:cubicBezTo>
                    <a:pt x="61" y="41"/>
                    <a:pt x="62" y="41"/>
                    <a:pt x="63" y="42"/>
                  </a:cubicBezTo>
                  <a:cubicBezTo>
                    <a:pt x="64" y="42"/>
                    <a:pt x="66" y="42"/>
                    <a:pt x="67" y="41"/>
                  </a:cubicBezTo>
                  <a:cubicBezTo>
                    <a:pt x="67" y="41"/>
                    <a:pt x="67" y="41"/>
                    <a:pt x="67" y="41"/>
                  </a:cubicBezTo>
                  <a:cubicBezTo>
                    <a:pt x="68" y="40"/>
                    <a:pt x="68" y="39"/>
                    <a:pt x="69" y="38"/>
                  </a:cubicBezTo>
                  <a:cubicBezTo>
                    <a:pt x="69" y="37"/>
                    <a:pt x="69" y="35"/>
                    <a:pt x="68" y="34"/>
                  </a:cubicBezTo>
                  <a:cubicBezTo>
                    <a:pt x="68" y="34"/>
                    <a:pt x="68" y="34"/>
                    <a:pt x="68" y="34"/>
                  </a:cubicBezTo>
                  <a:close/>
                  <a:moveTo>
                    <a:pt x="44" y="76"/>
                  </a:moveTo>
                  <a:cubicBezTo>
                    <a:pt x="44" y="75"/>
                    <a:pt x="43" y="74"/>
                    <a:pt x="41" y="74"/>
                  </a:cubicBezTo>
                  <a:cubicBezTo>
                    <a:pt x="40" y="73"/>
                    <a:pt x="39" y="74"/>
                    <a:pt x="38" y="74"/>
                  </a:cubicBezTo>
                  <a:cubicBezTo>
                    <a:pt x="38" y="74"/>
                    <a:pt x="38" y="74"/>
                    <a:pt x="38" y="74"/>
                  </a:cubicBezTo>
                  <a:cubicBezTo>
                    <a:pt x="37" y="75"/>
                    <a:pt x="36" y="76"/>
                    <a:pt x="36" y="77"/>
                  </a:cubicBezTo>
                  <a:cubicBezTo>
                    <a:pt x="35" y="79"/>
                    <a:pt x="36" y="80"/>
                    <a:pt x="36" y="81"/>
                  </a:cubicBezTo>
                  <a:cubicBezTo>
                    <a:pt x="36" y="81"/>
                    <a:pt x="36" y="81"/>
                    <a:pt x="36" y="81"/>
                  </a:cubicBezTo>
                  <a:cubicBezTo>
                    <a:pt x="37" y="82"/>
                    <a:pt x="38" y="83"/>
                    <a:pt x="39" y="83"/>
                  </a:cubicBezTo>
                  <a:cubicBezTo>
                    <a:pt x="41" y="83"/>
                    <a:pt x="42" y="83"/>
                    <a:pt x="43" y="82"/>
                  </a:cubicBezTo>
                  <a:cubicBezTo>
                    <a:pt x="43" y="82"/>
                    <a:pt x="43" y="82"/>
                    <a:pt x="43" y="82"/>
                  </a:cubicBezTo>
                  <a:cubicBezTo>
                    <a:pt x="44" y="82"/>
                    <a:pt x="45" y="81"/>
                    <a:pt x="45" y="79"/>
                  </a:cubicBezTo>
                  <a:cubicBezTo>
                    <a:pt x="45" y="78"/>
                    <a:pt x="45" y="77"/>
                    <a:pt x="44" y="76"/>
                  </a:cubicBezTo>
                  <a:cubicBezTo>
                    <a:pt x="44" y="76"/>
                    <a:pt x="44" y="76"/>
                    <a:pt x="44" y="76"/>
                  </a:cubicBezTo>
                  <a:close/>
                  <a:moveTo>
                    <a:pt x="27" y="60"/>
                  </a:moveTo>
                  <a:cubicBezTo>
                    <a:pt x="26" y="59"/>
                    <a:pt x="25" y="58"/>
                    <a:pt x="24" y="58"/>
                  </a:cubicBezTo>
                  <a:cubicBezTo>
                    <a:pt x="22" y="58"/>
                    <a:pt x="21" y="58"/>
                    <a:pt x="20" y="59"/>
                  </a:cubicBezTo>
                  <a:cubicBezTo>
                    <a:pt x="20" y="59"/>
                    <a:pt x="20" y="59"/>
                    <a:pt x="20" y="59"/>
                  </a:cubicBezTo>
                  <a:cubicBezTo>
                    <a:pt x="19" y="59"/>
                    <a:pt x="18" y="60"/>
                    <a:pt x="18" y="62"/>
                  </a:cubicBezTo>
                  <a:cubicBezTo>
                    <a:pt x="18" y="63"/>
                    <a:pt x="18" y="64"/>
                    <a:pt x="19" y="65"/>
                  </a:cubicBezTo>
                  <a:cubicBezTo>
                    <a:pt x="19" y="65"/>
                    <a:pt x="19" y="65"/>
                    <a:pt x="19" y="65"/>
                  </a:cubicBezTo>
                  <a:cubicBezTo>
                    <a:pt x="19" y="66"/>
                    <a:pt x="21" y="67"/>
                    <a:pt x="22" y="67"/>
                  </a:cubicBezTo>
                  <a:cubicBezTo>
                    <a:pt x="23" y="67"/>
                    <a:pt x="24" y="67"/>
                    <a:pt x="25" y="66"/>
                  </a:cubicBezTo>
                  <a:cubicBezTo>
                    <a:pt x="25" y="66"/>
                    <a:pt x="25" y="66"/>
                    <a:pt x="25" y="66"/>
                  </a:cubicBezTo>
                  <a:cubicBezTo>
                    <a:pt x="26" y="66"/>
                    <a:pt x="27" y="65"/>
                    <a:pt x="27" y="63"/>
                  </a:cubicBezTo>
                  <a:cubicBezTo>
                    <a:pt x="28" y="62"/>
                    <a:pt x="27" y="61"/>
                    <a:pt x="27"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u="none" strike="noStrike" kern="0" cap="none" spc="0" normalizeH="0" baseline="0" noProof="0">
                <a:ln>
                  <a:noFill/>
                </a:ln>
                <a:solidFill>
                  <a:schemeClr val="bg1"/>
                </a:solidFill>
                <a:effectLst/>
                <a:uLnTx/>
                <a:uFillTx/>
                <a:cs typeface="+mn-ea"/>
                <a:sym typeface="+mn-lt"/>
              </a:endParaRPr>
            </a:p>
          </p:txBody>
        </p:sp>
        <p:sp>
          <p:nvSpPr>
            <p:cNvPr id="22" name="矩形 21"/>
            <p:cNvSpPr/>
            <p:nvPr/>
          </p:nvSpPr>
          <p:spPr>
            <a:xfrm>
              <a:off x="7780455" y="3311804"/>
              <a:ext cx="1107996" cy="369332"/>
            </a:xfrm>
            <a:prstGeom prst="rect">
              <a:avLst/>
            </a:prstGeom>
            <a:noFill/>
          </p:spPr>
          <p:txBody>
            <a:bodyPr wrap="none">
              <a:spAutoFit/>
            </a:bodyPr>
            <a:lstStyle/>
            <a:p>
              <a:pPr algn="ctr" defTabSz="609585"/>
              <a:r>
                <a:rPr lang="zh-CN" altLang="en-US" b="1" dirty="0">
                  <a:solidFill>
                    <a:schemeClr val="bg1"/>
                  </a:solidFill>
                  <a:effectLst>
                    <a:outerShdw blurRad="38100" dist="38100" dir="2700000" algn="tl">
                      <a:srgbClr val="000000">
                        <a:alpha val="43137"/>
                      </a:srgbClr>
                    </a:outerShdw>
                  </a:effectLst>
                  <a:cs typeface="+mn-ea"/>
                  <a:sym typeface="+mn-lt"/>
                </a:rPr>
                <a:t>添加标题</a:t>
              </a:r>
            </a:p>
          </p:txBody>
        </p:sp>
      </p:grpSp>
      <p:grpSp>
        <p:nvGrpSpPr>
          <p:cNvPr id="23" name="组合 22"/>
          <p:cNvGrpSpPr/>
          <p:nvPr/>
        </p:nvGrpSpPr>
        <p:grpSpPr>
          <a:xfrm>
            <a:off x="4852459" y="1684302"/>
            <a:ext cx="2466783" cy="2466784"/>
            <a:chOff x="4852459" y="1684302"/>
            <a:chExt cx="2466783" cy="2466784"/>
          </a:xfrm>
        </p:grpSpPr>
        <p:grpSp>
          <p:nvGrpSpPr>
            <p:cNvPr id="24" name="组合 23"/>
            <p:cNvGrpSpPr/>
            <p:nvPr/>
          </p:nvGrpSpPr>
          <p:grpSpPr>
            <a:xfrm>
              <a:off x="4852459" y="1684302"/>
              <a:ext cx="2466783" cy="2466784"/>
              <a:chOff x="4825570" y="2193328"/>
              <a:chExt cx="2471344" cy="2471344"/>
            </a:xfrm>
          </p:grpSpPr>
          <p:sp>
            <p:nvSpPr>
              <p:cNvPr id="26" name="矩形 25"/>
              <p:cNvSpPr/>
              <p:nvPr/>
            </p:nvSpPr>
            <p:spPr>
              <a:xfrm>
                <a:off x="4825570" y="2193328"/>
                <a:ext cx="2471344" cy="2471344"/>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1">
                  <a:solidFill>
                    <a:schemeClr val="bg1"/>
                  </a:solidFill>
                  <a:cs typeface="+mn-ea"/>
                  <a:sym typeface="+mn-lt"/>
                </a:endParaRPr>
              </a:p>
            </p:txBody>
          </p:sp>
          <p:sp>
            <p:nvSpPr>
              <p:cNvPr id="27" name="Freeform 128"/>
              <p:cNvSpPr>
                <a:spLocks noEditPoints="1"/>
              </p:cNvSpPr>
              <p:nvPr/>
            </p:nvSpPr>
            <p:spPr bwMode="auto">
              <a:xfrm>
                <a:off x="5395907" y="2480070"/>
                <a:ext cx="1330671" cy="995298"/>
              </a:xfrm>
              <a:custGeom>
                <a:avLst/>
                <a:gdLst>
                  <a:gd name="T0" fmla="*/ 3 w 108"/>
                  <a:gd name="T1" fmla="*/ 54 h 81"/>
                  <a:gd name="T2" fmla="*/ 21 w 108"/>
                  <a:gd name="T3" fmla="*/ 47 h 81"/>
                  <a:gd name="T4" fmla="*/ 26 w 108"/>
                  <a:gd name="T5" fmla="*/ 43 h 81"/>
                  <a:gd name="T6" fmla="*/ 35 w 108"/>
                  <a:gd name="T7" fmla="*/ 62 h 81"/>
                  <a:gd name="T8" fmla="*/ 43 w 108"/>
                  <a:gd name="T9" fmla="*/ 43 h 81"/>
                  <a:gd name="T10" fmla="*/ 48 w 108"/>
                  <a:gd name="T11" fmla="*/ 47 h 81"/>
                  <a:gd name="T12" fmla="*/ 60 w 108"/>
                  <a:gd name="T13" fmla="*/ 51 h 81"/>
                  <a:gd name="T14" fmla="*/ 61 w 108"/>
                  <a:gd name="T15" fmla="*/ 50 h 81"/>
                  <a:gd name="T16" fmla="*/ 72 w 108"/>
                  <a:gd name="T17" fmla="*/ 46 h 81"/>
                  <a:gd name="T18" fmla="*/ 84 w 108"/>
                  <a:gd name="T19" fmla="*/ 60 h 81"/>
                  <a:gd name="T20" fmla="*/ 96 w 108"/>
                  <a:gd name="T21" fmla="*/ 46 h 81"/>
                  <a:gd name="T22" fmla="*/ 105 w 108"/>
                  <a:gd name="T23" fmla="*/ 48 h 81"/>
                  <a:gd name="T24" fmla="*/ 108 w 108"/>
                  <a:gd name="T25" fmla="*/ 71 h 81"/>
                  <a:gd name="T26" fmla="*/ 70 w 108"/>
                  <a:gd name="T27" fmla="*/ 71 h 81"/>
                  <a:gd name="T28" fmla="*/ 70 w 108"/>
                  <a:gd name="T29" fmla="*/ 81 h 81"/>
                  <a:gd name="T30" fmla="*/ 0 w 108"/>
                  <a:gd name="T31" fmla="*/ 81 h 81"/>
                  <a:gd name="T32" fmla="*/ 3 w 108"/>
                  <a:gd name="T33" fmla="*/ 54 h 81"/>
                  <a:gd name="T34" fmla="*/ 74 w 108"/>
                  <a:gd name="T35" fmla="*/ 26 h 81"/>
                  <a:gd name="T36" fmla="*/ 94 w 108"/>
                  <a:gd name="T37" fmla="*/ 24 h 81"/>
                  <a:gd name="T38" fmla="*/ 92 w 108"/>
                  <a:gd name="T39" fmla="*/ 37 h 81"/>
                  <a:gd name="T40" fmla="*/ 89 w 108"/>
                  <a:gd name="T41" fmla="*/ 41 h 81"/>
                  <a:gd name="T42" fmla="*/ 99 w 108"/>
                  <a:gd name="T43" fmla="*/ 42 h 81"/>
                  <a:gd name="T44" fmla="*/ 98 w 108"/>
                  <a:gd name="T45" fmla="*/ 31 h 81"/>
                  <a:gd name="T46" fmla="*/ 69 w 108"/>
                  <a:gd name="T47" fmla="*/ 31 h 81"/>
                  <a:gd name="T48" fmla="*/ 68 w 108"/>
                  <a:gd name="T49" fmla="*/ 42 h 81"/>
                  <a:gd name="T50" fmla="*/ 78 w 108"/>
                  <a:gd name="T51" fmla="*/ 41 h 81"/>
                  <a:gd name="T52" fmla="*/ 75 w 108"/>
                  <a:gd name="T53" fmla="*/ 37 h 81"/>
                  <a:gd name="T54" fmla="*/ 74 w 108"/>
                  <a:gd name="T55" fmla="*/ 26 h 81"/>
                  <a:gd name="T56" fmla="*/ 74 w 108"/>
                  <a:gd name="T57" fmla="*/ 26 h 81"/>
                  <a:gd name="T58" fmla="*/ 22 w 108"/>
                  <a:gd name="T59" fmla="*/ 30 h 81"/>
                  <a:gd name="T60" fmla="*/ 23 w 108"/>
                  <a:gd name="T61" fmla="*/ 15 h 81"/>
                  <a:gd name="T62" fmla="*/ 47 w 108"/>
                  <a:gd name="T63" fmla="*/ 15 h 81"/>
                  <a:gd name="T64" fmla="*/ 48 w 108"/>
                  <a:gd name="T65" fmla="*/ 31 h 81"/>
                  <a:gd name="T66" fmla="*/ 52 w 108"/>
                  <a:gd name="T67" fmla="*/ 25 h 81"/>
                  <a:gd name="T68" fmla="*/ 50 w 108"/>
                  <a:gd name="T69" fmla="*/ 8 h 81"/>
                  <a:gd name="T70" fmla="*/ 20 w 108"/>
                  <a:gd name="T71" fmla="*/ 6 h 81"/>
                  <a:gd name="T72" fmla="*/ 18 w 108"/>
                  <a:gd name="T73" fmla="*/ 27 h 81"/>
                  <a:gd name="T74" fmla="*/ 22 w 108"/>
                  <a:gd name="T75" fmla="*/ 3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u="none" strike="noStrike" kern="0" cap="none" spc="0" normalizeH="0" baseline="0" noProof="0">
                  <a:ln>
                    <a:noFill/>
                  </a:ln>
                  <a:solidFill>
                    <a:schemeClr val="bg1"/>
                  </a:solidFill>
                  <a:effectLst/>
                  <a:uLnTx/>
                  <a:uFillTx/>
                  <a:cs typeface="+mn-ea"/>
                  <a:sym typeface="+mn-lt"/>
                </a:endParaRPr>
              </a:p>
            </p:txBody>
          </p:sp>
        </p:grpSp>
        <p:sp>
          <p:nvSpPr>
            <p:cNvPr id="25" name="矩形 24"/>
            <p:cNvSpPr/>
            <p:nvPr/>
          </p:nvSpPr>
          <p:spPr>
            <a:xfrm>
              <a:off x="5499642" y="3441561"/>
              <a:ext cx="1107996" cy="369332"/>
            </a:xfrm>
            <a:prstGeom prst="rect">
              <a:avLst/>
            </a:prstGeom>
            <a:noFill/>
          </p:spPr>
          <p:txBody>
            <a:bodyPr wrap="none">
              <a:spAutoFit/>
            </a:bodyPr>
            <a:lstStyle/>
            <a:p>
              <a:pPr algn="ctr" defTabSz="609585"/>
              <a:r>
                <a:rPr lang="zh-CN" altLang="en-US" b="1" dirty="0">
                  <a:solidFill>
                    <a:schemeClr val="bg1"/>
                  </a:solidFill>
                  <a:effectLst>
                    <a:outerShdw blurRad="38100" dist="38100" dir="2700000" algn="tl">
                      <a:srgbClr val="000000">
                        <a:alpha val="43137"/>
                      </a:srgbClr>
                    </a:outerShdw>
                  </a:effectLst>
                  <a:cs typeface="+mn-ea"/>
                  <a:sym typeface="+mn-lt"/>
                </a:rPr>
                <a:t>添加标题</a:t>
              </a:r>
            </a:p>
          </p:txBody>
        </p:sp>
      </p:grpSp>
      <p:grpSp>
        <p:nvGrpSpPr>
          <p:cNvPr id="28" name="组合 27"/>
          <p:cNvGrpSpPr/>
          <p:nvPr/>
        </p:nvGrpSpPr>
        <p:grpSpPr>
          <a:xfrm>
            <a:off x="470165" y="5299090"/>
            <a:ext cx="3719978" cy="946598"/>
            <a:chOff x="584778" y="5357146"/>
            <a:chExt cx="3719978" cy="946598"/>
          </a:xfrm>
        </p:grpSpPr>
        <p:cxnSp>
          <p:nvCxnSpPr>
            <p:cNvPr id="29" name="直接连接符 28"/>
            <p:cNvCxnSpPr/>
            <p:nvPr/>
          </p:nvCxnSpPr>
          <p:spPr>
            <a:xfrm flipV="1">
              <a:off x="584778" y="5357146"/>
              <a:ext cx="0" cy="946598"/>
            </a:xfrm>
            <a:prstGeom prst="line">
              <a:avLst/>
            </a:prstGeom>
            <a:noFill/>
            <a:ln w="28575" cap="flat" cmpd="sng" algn="ctr">
              <a:solidFill>
                <a:schemeClr val="accent1"/>
              </a:solidFill>
              <a:prstDash val="solid"/>
              <a:miter lim="800000"/>
            </a:ln>
            <a:effectLst>
              <a:outerShdw blurRad="63500" sx="102000" sy="102000" algn="ctr" rotWithShape="0">
                <a:prstClr val="black">
                  <a:alpha val="40000"/>
                </a:prstClr>
              </a:outerShdw>
            </a:effectLst>
          </p:spPr>
        </p:cxnSp>
        <p:sp>
          <p:nvSpPr>
            <p:cNvPr id="30" name="矩形 29"/>
            <p:cNvSpPr/>
            <p:nvPr/>
          </p:nvSpPr>
          <p:spPr>
            <a:xfrm>
              <a:off x="694721" y="5357146"/>
              <a:ext cx="2031325" cy="369332"/>
            </a:xfrm>
            <a:prstGeom prst="rect">
              <a:avLst/>
            </a:prstGeom>
            <a:noFill/>
          </p:spPr>
          <p:txBody>
            <a:bodyPr wrap="none">
              <a:spAutoFit/>
            </a:bodyPr>
            <a:lstStyle/>
            <a:p>
              <a:pPr defTabSz="609585"/>
              <a:r>
                <a:rPr lang="zh-CN" altLang="en-US" b="1" dirty="0">
                  <a:solidFill>
                    <a:schemeClr val="accent3"/>
                  </a:solidFill>
                  <a:cs typeface="+mn-ea"/>
                  <a:sym typeface="+mn-lt"/>
                </a:rPr>
                <a:t>点击此处添加标题</a:t>
              </a:r>
            </a:p>
          </p:txBody>
        </p:sp>
        <p:sp>
          <p:nvSpPr>
            <p:cNvPr id="31" name="矩形 30"/>
            <p:cNvSpPr/>
            <p:nvPr/>
          </p:nvSpPr>
          <p:spPr>
            <a:xfrm>
              <a:off x="694721" y="5655752"/>
              <a:ext cx="3610035" cy="625171"/>
            </a:xfrm>
            <a:prstGeom prst="rect">
              <a:avLst/>
            </a:prstGeom>
          </p:spPr>
          <p:txBody>
            <a:bodyPr wrap="square">
              <a:spAutoFit/>
            </a:bodyPr>
            <a:lstStyle/>
            <a:p>
              <a:pPr defTabSz="609585">
                <a:lnSpc>
                  <a:spcPct val="130000"/>
                </a:lnSpc>
              </a:pPr>
              <a:r>
                <a:rPr lang="zh-CN" altLang="en-US" sz="1400" dirty="0">
                  <a:solidFill>
                    <a:schemeClr val="tx1">
                      <a:lumMod val="75000"/>
                      <a:lumOff val="25000"/>
                    </a:schemeClr>
                  </a:solidFill>
                  <a:cs typeface="+mn-ea"/>
                  <a:sym typeface="+mn-lt"/>
                </a:rPr>
                <a:t>添加标题此处添加标题此处添加标题此处添加标题添加标题此处添加标题此处添加标题</a:t>
              </a:r>
            </a:p>
          </p:txBody>
        </p:sp>
      </p:grpSp>
      <p:grpSp>
        <p:nvGrpSpPr>
          <p:cNvPr id="32" name="组合 31"/>
          <p:cNvGrpSpPr/>
          <p:nvPr/>
        </p:nvGrpSpPr>
        <p:grpSpPr>
          <a:xfrm>
            <a:off x="4349769" y="5299090"/>
            <a:ext cx="3719978" cy="946598"/>
            <a:chOff x="584778" y="5357146"/>
            <a:chExt cx="3719978" cy="946598"/>
          </a:xfrm>
        </p:grpSpPr>
        <p:cxnSp>
          <p:nvCxnSpPr>
            <p:cNvPr id="33" name="直接连接符 32"/>
            <p:cNvCxnSpPr/>
            <p:nvPr/>
          </p:nvCxnSpPr>
          <p:spPr>
            <a:xfrm flipV="1">
              <a:off x="584778" y="5357146"/>
              <a:ext cx="0" cy="946598"/>
            </a:xfrm>
            <a:prstGeom prst="line">
              <a:avLst/>
            </a:prstGeom>
            <a:noFill/>
            <a:ln w="28575" cap="flat" cmpd="sng" algn="ctr">
              <a:solidFill>
                <a:schemeClr val="accent1"/>
              </a:solidFill>
              <a:prstDash val="solid"/>
              <a:miter lim="800000"/>
            </a:ln>
            <a:effectLst>
              <a:outerShdw blurRad="63500" sx="102000" sy="102000" algn="ctr" rotWithShape="0">
                <a:prstClr val="black">
                  <a:alpha val="40000"/>
                </a:prstClr>
              </a:outerShdw>
            </a:effectLst>
          </p:spPr>
        </p:cxnSp>
        <p:sp>
          <p:nvSpPr>
            <p:cNvPr id="34" name="矩形 33"/>
            <p:cNvSpPr/>
            <p:nvPr/>
          </p:nvSpPr>
          <p:spPr>
            <a:xfrm>
              <a:off x="694721" y="5357146"/>
              <a:ext cx="2031325" cy="369332"/>
            </a:xfrm>
            <a:prstGeom prst="rect">
              <a:avLst/>
            </a:prstGeom>
            <a:noFill/>
          </p:spPr>
          <p:txBody>
            <a:bodyPr wrap="none">
              <a:spAutoFit/>
            </a:bodyPr>
            <a:lstStyle/>
            <a:p>
              <a:pPr defTabSz="609585"/>
              <a:r>
                <a:rPr lang="zh-CN" altLang="en-US" b="1" dirty="0">
                  <a:solidFill>
                    <a:schemeClr val="accent1"/>
                  </a:solidFill>
                  <a:cs typeface="+mn-ea"/>
                  <a:sym typeface="+mn-lt"/>
                </a:rPr>
                <a:t>点击此处添加标题</a:t>
              </a:r>
            </a:p>
          </p:txBody>
        </p:sp>
        <p:sp>
          <p:nvSpPr>
            <p:cNvPr id="35" name="矩形 34"/>
            <p:cNvSpPr/>
            <p:nvPr/>
          </p:nvSpPr>
          <p:spPr>
            <a:xfrm>
              <a:off x="694721" y="5655752"/>
              <a:ext cx="3610035" cy="625171"/>
            </a:xfrm>
            <a:prstGeom prst="rect">
              <a:avLst/>
            </a:prstGeom>
          </p:spPr>
          <p:txBody>
            <a:bodyPr wrap="square">
              <a:spAutoFit/>
            </a:bodyPr>
            <a:lstStyle/>
            <a:p>
              <a:pPr defTabSz="609585">
                <a:lnSpc>
                  <a:spcPct val="130000"/>
                </a:lnSpc>
              </a:pPr>
              <a:r>
                <a:rPr lang="zh-CN" altLang="en-US" sz="1400" dirty="0">
                  <a:solidFill>
                    <a:schemeClr val="tx1">
                      <a:lumMod val="75000"/>
                      <a:lumOff val="25000"/>
                    </a:schemeClr>
                  </a:solidFill>
                  <a:cs typeface="+mn-ea"/>
                  <a:sym typeface="+mn-lt"/>
                </a:rPr>
                <a:t>添加标题此处添加标题此处添加标题此处添加标题添加标题此处添加标题此处添加标题</a:t>
              </a:r>
            </a:p>
          </p:txBody>
        </p:sp>
      </p:grpSp>
      <p:grpSp>
        <p:nvGrpSpPr>
          <p:cNvPr id="36" name="组合 35"/>
          <p:cNvGrpSpPr/>
          <p:nvPr/>
        </p:nvGrpSpPr>
        <p:grpSpPr>
          <a:xfrm>
            <a:off x="8229373" y="5299090"/>
            <a:ext cx="3719978" cy="946598"/>
            <a:chOff x="584778" y="5357146"/>
            <a:chExt cx="3719978" cy="946598"/>
          </a:xfrm>
        </p:grpSpPr>
        <p:cxnSp>
          <p:nvCxnSpPr>
            <p:cNvPr id="37" name="直接连接符 36"/>
            <p:cNvCxnSpPr/>
            <p:nvPr/>
          </p:nvCxnSpPr>
          <p:spPr>
            <a:xfrm flipV="1">
              <a:off x="584778" y="5357146"/>
              <a:ext cx="0" cy="946598"/>
            </a:xfrm>
            <a:prstGeom prst="line">
              <a:avLst/>
            </a:prstGeom>
            <a:noFill/>
            <a:ln w="28575" cap="flat" cmpd="sng" algn="ctr">
              <a:solidFill>
                <a:schemeClr val="accent1"/>
              </a:solidFill>
              <a:prstDash val="solid"/>
              <a:miter lim="800000"/>
            </a:ln>
            <a:effectLst>
              <a:outerShdw blurRad="63500" sx="102000" sy="102000" algn="ctr" rotWithShape="0">
                <a:prstClr val="black">
                  <a:alpha val="40000"/>
                </a:prstClr>
              </a:outerShdw>
            </a:effectLst>
          </p:spPr>
        </p:cxnSp>
        <p:sp>
          <p:nvSpPr>
            <p:cNvPr id="38" name="矩形 37"/>
            <p:cNvSpPr/>
            <p:nvPr/>
          </p:nvSpPr>
          <p:spPr>
            <a:xfrm>
              <a:off x="694721" y="5357146"/>
              <a:ext cx="2031325" cy="369332"/>
            </a:xfrm>
            <a:prstGeom prst="rect">
              <a:avLst/>
            </a:prstGeom>
            <a:noFill/>
          </p:spPr>
          <p:txBody>
            <a:bodyPr wrap="none">
              <a:spAutoFit/>
            </a:bodyPr>
            <a:lstStyle/>
            <a:p>
              <a:pPr defTabSz="609585"/>
              <a:r>
                <a:rPr lang="zh-CN" altLang="en-US" b="1" dirty="0">
                  <a:solidFill>
                    <a:schemeClr val="accent2"/>
                  </a:solidFill>
                  <a:cs typeface="+mn-ea"/>
                  <a:sym typeface="+mn-lt"/>
                </a:rPr>
                <a:t>点击此处添加标题</a:t>
              </a:r>
            </a:p>
          </p:txBody>
        </p:sp>
        <p:sp>
          <p:nvSpPr>
            <p:cNvPr id="39" name="矩形 38"/>
            <p:cNvSpPr/>
            <p:nvPr/>
          </p:nvSpPr>
          <p:spPr>
            <a:xfrm>
              <a:off x="694721" y="5655752"/>
              <a:ext cx="3610035" cy="625171"/>
            </a:xfrm>
            <a:prstGeom prst="rect">
              <a:avLst/>
            </a:prstGeom>
          </p:spPr>
          <p:txBody>
            <a:bodyPr wrap="square">
              <a:spAutoFit/>
            </a:bodyPr>
            <a:lstStyle/>
            <a:p>
              <a:pPr defTabSz="609585">
                <a:lnSpc>
                  <a:spcPct val="130000"/>
                </a:lnSpc>
              </a:pPr>
              <a:r>
                <a:rPr lang="zh-CN" altLang="en-US" sz="1400" dirty="0">
                  <a:solidFill>
                    <a:schemeClr val="tx1">
                      <a:lumMod val="75000"/>
                      <a:lumOff val="25000"/>
                    </a:schemeClr>
                  </a:solidFill>
                  <a:cs typeface="+mn-ea"/>
                  <a:sym typeface="+mn-lt"/>
                </a:rPr>
                <a:t>添加标题此处添加标题此处添加标题此处添加标题添加标题此处添加标题此处添加标题</a:t>
              </a:r>
            </a:p>
          </p:txBody>
        </p:sp>
      </p:grpSp>
      <p:sp>
        <p:nvSpPr>
          <p:cNvPr id="40" name="矩形 39"/>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15304604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49" presetClass="entr" presetSubtype="0" decel="10000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anim calcmode="lin" valueType="num">
                                      <p:cBhvr>
                                        <p:cTn id="20" dur="500" fill="hold"/>
                                        <p:tgtEl>
                                          <p:spTgt spid="23"/>
                                        </p:tgtEl>
                                        <p:attrNameLst>
                                          <p:attrName>style.rotation</p:attrName>
                                        </p:attrNameLst>
                                      </p:cBhvr>
                                      <p:tavLst>
                                        <p:tav tm="0">
                                          <p:val>
                                            <p:fltVal val="360"/>
                                          </p:val>
                                        </p:tav>
                                        <p:tav tm="100000">
                                          <p:val>
                                            <p:fltVal val="0"/>
                                          </p:val>
                                        </p:tav>
                                      </p:tavLst>
                                    </p:anim>
                                    <p:animEffect transition="in" filter="fade">
                                      <p:cBhvr>
                                        <p:cTn id="21" dur="500"/>
                                        <p:tgtEl>
                                          <p:spTgt spid="23"/>
                                        </p:tgtEl>
                                      </p:cBhvr>
                                    </p:animEffect>
                                  </p:childTnLst>
                                </p:cTn>
                              </p:par>
                              <p:par>
                                <p:cTn id="22" presetID="23" presetClass="entr" presetSubtype="528" fill="hold" nodeType="withEffect">
                                  <p:stCondLst>
                                    <p:cond delay="25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 calcmode="lin" valueType="num">
                                      <p:cBhvr>
                                        <p:cTn id="26" dur="500" fill="hold"/>
                                        <p:tgtEl>
                                          <p:spTgt spid="15"/>
                                        </p:tgtEl>
                                        <p:attrNameLst>
                                          <p:attrName>ppt_x</p:attrName>
                                        </p:attrNameLst>
                                      </p:cBhvr>
                                      <p:tavLst>
                                        <p:tav tm="0">
                                          <p:val>
                                            <p:fltVal val="0.5"/>
                                          </p:val>
                                        </p:tav>
                                        <p:tav tm="100000">
                                          <p:val>
                                            <p:strVal val="#ppt_x"/>
                                          </p:val>
                                        </p:tav>
                                      </p:tavLst>
                                    </p:anim>
                                    <p:anim calcmode="lin" valueType="num">
                                      <p:cBhvr>
                                        <p:cTn id="27" dur="500" fill="hold"/>
                                        <p:tgtEl>
                                          <p:spTgt spid="15"/>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 calcmode="lin" valueType="num">
                                      <p:cBhvr>
                                        <p:cTn id="32" dur="500" fill="hold"/>
                                        <p:tgtEl>
                                          <p:spTgt spid="19"/>
                                        </p:tgtEl>
                                        <p:attrNameLst>
                                          <p:attrName>ppt_x</p:attrName>
                                        </p:attrNameLst>
                                      </p:cBhvr>
                                      <p:tavLst>
                                        <p:tav tm="0">
                                          <p:val>
                                            <p:fltVal val="0.5"/>
                                          </p:val>
                                        </p:tav>
                                        <p:tav tm="100000">
                                          <p:val>
                                            <p:strVal val="#ppt_x"/>
                                          </p:val>
                                        </p:tav>
                                      </p:tavLst>
                                    </p:anim>
                                    <p:anim calcmode="lin" valueType="num">
                                      <p:cBhvr>
                                        <p:cTn id="33" dur="500" fill="hold"/>
                                        <p:tgtEl>
                                          <p:spTgt spid="19"/>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ppt_x</p:attrName>
                                        </p:attrNameLst>
                                      </p:cBhvr>
                                      <p:tavLst>
                                        <p:tav tm="0">
                                          <p:val>
                                            <p:fltVal val="0.5"/>
                                          </p:val>
                                        </p:tav>
                                        <p:tav tm="100000">
                                          <p:val>
                                            <p:strVal val="#ppt_x"/>
                                          </p:val>
                                        </p:tav>
                                      </p:tavLst>
                                    </p:anim>
                                    <p:anim calcmode="lin" valueType="num">
                                      <p:cBhvr>
                                        <p:cTn id="39" dur="500" fill="hold"/>
                                        <p:tgtEl>
                                          <p:spTgt spid="11"/>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50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 calcmode="lin" valueType="num">
                                      <p:cBhvr>
                                        <p:cTn id="44" dur="500" fill="hold"/>
                                        <p:tgtEl>
                                          <p:spTgt spid="7"/>
                                        </p:tgtEl>
                                        <p:attrNameLst>
                                          <p:attrName>ppt_x</p:attrName>
                                        </p:attrNameLst>
                                      </p:cBhvr>
                                      <p:tavLst>
                                        <p:tav tm="0">
                                          <p:val>
                                            <p:fltVal val="0.5"/>
                                          </p:val>
                                        </p:tav>
                                        <p:tav tm="100000">
                                          <p:val>
                                            <p:strVal val="#ppt_x"/>
                                          </p:val>
                                        </p:tav>
                                      </p:tavLst>
                                    </p:anim>
                                    <p:anim calcmode="lin" valueType="num">
                                      <p:cBhvr>
                                        <p:cTn id="45" dur="500" fill="hold"/>
                                        <p:tgtEl>
                                          <p:spTgt spid="7"/>
                                        </p:tgtEl>
                                        <p:attrNameLst>
                                          <p:attrName>ppt_y</p:attrName>
                                        </p:attrNameLst>
                                      </p:cBhvr>
                                      <p:tavLst>
                                        <p:tav tm="0">
                                          <p:val>
                                            <p:fltVal val="0.5"/>
                                          </p:val>
                                        </p:tav>
                                        <p:tav tm="100000">
                                          <p:val>
                                            <p:strVal val="#ppt_y"/>
                                          </p:val>
                                        </p:tav>
                                      </p:tavLst>
                                    </p:anim>
                                  </p:childTnLst>
                                </p:cTn>
                              </p:par>
                            </p:childTnLst>
                          </p:cTn>
                        </p:par>
                        <p:par>
                          <p:cTn id="46" fill="hold">
                            <p:stCondLst>
                              <p:cond delay="2035"/>
                            </p:stCondLst>
                            <p:childTnLst>
                              <p:par>
                                <p:cTn id="47" presetID="37" presetClass="entr" presetSubtype="0"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anim calcmode="lin" valueType="num">
                                      <p:cBhvr>
                                        <p:cTn id="50" dur="500" fill="hold"/>
                                        <p:tgtEl>
                                          <p:spTgt spid="28"/>
                                        </p:tgtEl>
                                        <p:attrNameLst>
                                          <p:attrName>ppt_x</p:attrName>
                                        </p:attrNameLst>
                                      </p:cBhvr>
                                      <p:tavLst>
                                        <p:tav tm="0">
                                          <p:val>
                                            <p:strVal val="#ppt_x"/>
                                          </p:val>
                                        </p:tav>
                                        <p:tav tm="100000">
                                          <p:val>
                                            <p:strVal val="#ppt_x"/>
                                          </p:val>
                                        </p:tav>
                                      </p:tavLst>
                                    </p:anim>
                                    <p:anim calcmode="lin" valueType="num">
                                      <p:cBhvr>
                                        <p:cTn id="51" dur="450" decel="100000" fill="hold"/>
                                        <p:tgtEl>
                                          <p:spTgt spid="28"/>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3" presetID="37" presetClass="entr" presetSubtype="0" fill="hold" nodeType="withEffect">
                                  <p:stCondLst>
                                    <p:cond delay="25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anim calcmode="lin" valueType="num">
                                      <p:cBhvr>
                                        <p:cTn id="56" dur="500" fill="hold"/>
                                        <p:tgtEl>
                                          <p:spTgt spid="32"/>
                                        </p:tgtEl>
                                        <p:attrNameLst>
                                          <p:attrName>ppt_x</p:attrName>
                                        </p:attrNameLst>
                                      </p:cBhvr>
                                      <p:tavLst>
                                        <p:tav tm="0">
                                          <p:val>
                                            <p:strVal val="#ppt_x"/>
                                          </p:val>
                                        </p:tav>
                                        <p:tav tm="100000">
                                          <p:val>
                                            <p:strVal val="#ppt_x"/>
                                          </p:val>
                                        </p:tav>
                                      </p:tavLst>
                                    </p:anim>
                                    <p:anim calcmode="lin" valueType="num">
                                      <p:cBhvr>
                                        <p:cTn id="57" dur="450" decel="100000" fill="hold"/>
                                        <p:tgtEl>
                                          <p:spTgt spid="32"/>
                                        </p:tgtEl>
                                        <p:attrNameLst>
                                          <p:attrName>ppt_y</p:attrName>
                                        </p:attrNameLst>
                                      </p:cBhvr>
                                      <p:tavLst>
                                        <p:tav tm="0">
                                          <p:val>
                                            <p:strVal val="#ppt_y+1"/>
                                          </p:val>
                                        </p:tav>
                                        <p:tav tm="100000">
                                          <p:val>
                                            <p:strVal val="#ppt_y-.03"/>
                                          </p:val>
                                        </p:tav>
                                      </p:tavLst>
                                    </p:anim>
                                    <p:anim calcmode="lin" valueType="num">
                                      <p:cBhvr>
                                        <p:cTn id="58"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59" presetID="37" presetClass="entr" presetSubtype="0" fill="hold" nodeType="withEffect">
                                  <p:stCondLst>
                                    <p:cond delay="50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450" decel="100000" fill="hold"/>
                                        <p:tgtEl>
                                          <p:spTgt spid="36"/>
                                        </p:tgtEl>
                                        <p:attrNameLst>
                                          <p:attrName>ppt_y</p:attrName>
                                        </p:attrNameLst>
                                      </p:cBhvr>
                                      <p:tavLst>
                                        <p:tav tm="0">
                                          <p:val>
                                            <p:strVal val="#ppt_y+1"/>
                                          </p:val>
                                        </p:tav>
                                        <p:tav tm="100000">
                                          <p:val>
                                            <p:strVal val="#ppt_y-.03"/>
                                          </p:val>
                                        </p:tav>
                                      </p:tavLst>
                                    </p:anim>
                                    <p:anim calcmode="lin" valueType="num">
                                      <p:cBhvr>
                                        <p:cTn id="64"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childTnLst>
                          </p:cTn>
                        </p:par>
                        <p:par>
                          <p:cTn id="65" fill="hold">
                            <p:stCondLst>
                              <p:cond delay="3035"/>
                            </p:stCondLst>
                            <p:childTnLst>
                              <p:par>
                                <p:cTn id="66" presetID="22" presetClass="entr" presetSubtype="8" fill="hold" grpId="0" nodeType="after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wipe(left)">
                                      <p:cBhvr>
                                        <p:cTn id="6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矩形 6"/>
          <p:cNvSpPr/>
          <p:nvPr/>
        </p:nvSpPr>
        <p:spPr>
          <a:xfrm>
            <a:off x="7746482" y="1020283"/>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sp>
        <p:nvSpPr>
          <p:cNvPr id="8" name="矩形 7"/>
          <p:cNvSpPr/>
          <p:nvPr/>
        </p:nvSpPr>
        <p:spPr>
          <a:xfrm>
            <a:off x="4756786" y="1020283"/>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solidFill>
                <a:srgbClr val="FFC000"/>
              </a:solidFill>
              <a:cs typeface="+mn-ea"/>
              <a:sym typeface="+mn-lt"/>
            </a:endParaRPr>
          </a:p>
        </p:txBody>
      </p:sp>
      <p:sp>
        <p:nvSpPr>
          <p:cNvPr id="9" name="矩形 8"/>
          <p:cNvSpPr/>
          <p:nvPr/>
        </p:nvSpPr>
        <p:spPr>
          <a:xfrm>
            <a:off x="1778954" y="1020283"/>
            <a:ext cx="2489951" cy="4921365"/>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grpSp>
        <p:nvGrpSpPr>
          <p:cNvPr id="10" name="组合 9"/>
          <p:cNvGrpSpPr/>
          <p:nvPr/>
        </p:nvGrpSpPr>
        <p:grpSpPr>
          <a:xfrm>
            <a:off x="870250" y="2778190"/>
            <a:ext cx="3398655" cy="2575500"/>
            <a:chOff x="2508210" y="2672862"/>
            <a:chExt cx="2654633" cy="2011680"/>
          </a:xfrm>
          <a:solidFill>
            <a:schemeClr val="accent1"/>
          </a:solidFill>
        </p:grpSpPr>
        <p:sp>
          <p:nvSpPr>
            <p:cNvPr id="11" name="矩形 10"/>
            <p:cNvSpPr/>
            <p:nvPr/>
          </p:nvSpPr>
          <p:spPr>
            <a:xfrm>
              <a:off x="3217984" y="2672862"/>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2" name="直角三角形 11"/>
            <p:cNvSpPr/>
            <p:nvPr/>
          </p:nvSpPr>
          <p:spPr>
            <a:xfrm rot="2690097">
              <a:off x="2508210" y="2966221"/>
              <a:ext cx="1416789" cy="1424974"/>
            </a:xfrm>
            <a:prstGeom prst="r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13" name="矩形 12"/>
          <p:cNvSpPr/>
          <p:nvPr/>
        </p:nvSpPr>
        <p:spPr>
          <a:xfrm>
            <a:off x="4757323" y="2778188"/>
            <a:ext cx="2488875" cy="25743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cs typeface="+mn-ea"/>
              <a:sym typeface="+mn-lt"/>
            </a:endParaRPr>
          </a:p>
        </p:txBody>
      </p:sp>
      <p:grpSp>
        <p:nvGrpSpPr>
          <p:cNvPr id="14" name="组合 13"/>
          <p:cNvGrpSpPr/>
          <p:nvPr/>
        </p:nvGrpSpPr>
        <p:grpSpPr>
          <a:xfrm>
            <a:off x="7721677" y="2778188"/>
            <a:ext cx="3524079" cy="2574387"/>
            <a:chOff x="8597736" y="2671748"/>
            <a:chExt cx="2652206" cy="2011680"/>
          </a:xfrm>
          <a:solidFill>
            <a:schemeClr val="accent3"/>
          </a:solidFill>
        </p:grpSpPr>
        <p:sp>
          <p:nvSpPr>
            <p:cNvPr id="15" name="矩形 14"/>
            <p:cNvSpPr/>
            <p:nvPr/>
          </p:nvSpPr>
          <p:spPr>
            <a:xfrm rot="10800000">
              <a:off x="8597736" y="2671748"/>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6" name="直角三角形 15"/>
            <p:cNvSpPr/>
            <p:nvPr/>
          </p:nvSpPr>
          <p:spPr>
            <a:xfrm rot="13490097">
              <a:off x="9833153" y="2966221"/>
              <a:ext cx="1416789" cy="1424974"/>
            </a:xfrm>
            <a:prstGeom prst="rtTriangle">
              <a:avLst/>
            </a:prstGeom>
            <a:gr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17" name="文本框 16"/>
          <p:cNvSpPr txBox="1"/>
          <p:nvPr/>
        </p:nvSpPr>
        <p:spPr>
          <a:xfrm>
            <a:off x="1404748" y="1216439"/>
            <a:ext cx="3238357" cy="1446550"/>
          </a:xfrm>
          <a:prstGeom prst="rect">
            <a:avLst/>
          </a:prstGeom>
          <a:noFill/>
        </p:spPr>
        <p:txBody>
          <a:bodyPr wrap="square" lIns="91440" tIns="45720" rIns="91440" bIns="45720" rtlCol="0">
            <a:spAutoFit/>
          </a:bodyPr>
          <a:lstStyle/>
          <a:p>
            <a:pPr algn="ctr"/>
            <a:r>
              <a:rPr lang="en-US" altLang="zh-CN" sz="8800" dirty="0">
                <a:solidFill>
                  <a:schemeClr val="accent1"/>
                </a:solidFill>
                <a:cs typeface="+mn-ea"/>
                <a:sym typeface="+mn-lt"/>
              </a:rPr>
              <a:t>01</a:t>
            </a:r>
            <a:endParaRPr lang="zh-CN" altLang="en-US" sz="8800" dirty="0">
              <a:solidFill>
                <a:schemeClr val="accent1"/>
              </a:solidFill>
              <a:cs typeface="+mn-ea"/>
              <a:sym typeface="+mn-lt"/>
            </a:endParaRPr>
          </a:p>
        </p:txBody>
      </p:sp>
      <p:sp>
        <p:nvSpPr>
          <p:cNvPr id="18" name="文本框 27"/>
          <p:cNvSpPr txBox="1"/>
          <p:nvPr/>
        </p:nvSpPr>
        <p:spPr>
          <a:xfrm>
            <a:off x="4613905" y="1216439"/>
            <a:ext cx="2891057" cy="1446550"/>
          </a:xfrm>
          <a:prstGeom prst="rect">
            <a:avLst/>
          </a:prstGeom>
          <a:noFill/>
        </p:spPr>
        <p:txBody>
          <a:bodyPr wrap="square" lIns="91440" tIns="45720" rIns="91440" bIns="45720"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b="0" dirty="0">
                <a:solidFill>
                  <a:schemeClr val="accent2"/>
                </a:solidFill>
                <a:latin typeface="+mn-lt"/>
                <a:ea typeface="+mn-ea"/>
                <a:cs typeface="+mn-ea"/>
                <a:sym typeface="+mn-lt"/>
              </a:rPr>
              <a:t>02</a:t>
            </a:r>
            <a:endParaRPr lang="zh-CN" altLang="en-US" b="0" dirty="0">
              <a:solidFill>
                <a:schemeClr val="accent2"/>
              </a:solidFill>
              <a:latin typeface="+mn-lt"/>
              <a:ea typeface="+mn-ea"/>
              <a:cs typeface="+mn-ea"/>
              <a:sym typeface="+mn-lt"/>
            </a:endParaRPr>
          </a:p>
        </p:txBody>
      </p:sp>
      <p:sp>
        <p:nvSpPr>
          <p:cNvPr id="19" name="文本框 28"/>
          <p:cNvSpPr txBox="1"/>
          <p:nvPr/>
        </p:nvSpPr>
        <p:spPr>
          <a:xfrm>
            <a:off x="7686377" y="1216439"/>
            <a:ext cx="2610159" cy="1446550"/>
          </a:xfrm>
          <a:prstGeom prst="rect">
            <a:avLst/>
          </a:prstGeom>
          <a:noFill/>
        </p:spPr>
        <p:txBody>
          <a:bodyPr wrap="square" lIns="91440" tIns="45720" rIns="91440" bIns="45720"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b="0" dirty="0">
                <a:solidFill>
                  <a:schemeClr val="accent3"/>
                </a:solidFill>
                <a:latin typeface="+mn-lt"/>
                <a:ea typeface="+mn-ea"/>
                <a:cs typeface="+mn-ea"/>
                <a:sym typeface="+mn-lt"/>
              </a:rPr>
              <a:t>03</a:t>
            </a:r>
            <a:endParaRPr lang="zh-CN" altLang="en-US" b="0" dirty="0">
              <a:solidFill>
                <a:schemeClr val="accent3"/>
              </a:solidFill>
              <a:latin typeface="+mn-lt"/>
              <a:ea typeface="+mn-ea"/>
              <a:cs typeface="+mn-ea"/>
              <a:sym typeface="+mn-lt"/>
            </a:endParaRPr>
          </a:p>
        </p:txBody>
      </p:sp>
      <p:sp>
        <p:nvSpPr>
          <p:cNvPr id="20" name="矩形 13"/>
          <p:cNvSpPr>
            <a:spLocks noChangeArrowheads="1"/>
          </p:cNvSpPr>
          <p:nvPr/>
        </p:nvSpPr>
        <p:spPr bwMode="auto">
          <a:xfrm>
            <a:off x="1860395" y="3449828"/>
            <a:ext cx="2356715" cy="123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40" tIns="45720" rIns="91440" bIns="4572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a:solidFill>
                  <a:schemeClr val="bg1"/>
                </a:solidFill>
                <a:latin typeface="+mn-lt"/>
                <a:ea typeface="+mn-ea"/>
                <a:cs typeface="+mn-ea"/>
                <a:sym typeface="+mn-lt"/>
              </a:rPr>
              <a:t>点击添加标题</a:t>
            </a:r>
            <a:endParaRPr lang="en-US" altLang="zh-CN" sz="2000" b="1" dirty="0">
              <a:solidFill>
                <a:schemeClr val="bg1"/>
              </a:solidFill>
              <a:latin typeface="+mn-lt"/>
              <a:ea typeface="+mn-ea"/>
              <a:cs typeface="+mn-ea"/>
              <a:sym typeface="+mn-lt"/>
            </a:endParaRPr>
          </a:p>
          <a:p>
            <a:pPr algn="ctr">
              <a:lnSpc>
                <a:spcPct val="150000"/>
              </a:lnSpc>
              <a:spcBef>
                <a:spcPct val="0"/>
              </a:spcBef>
              <a:buClr>
                <a:schemeClr val="accent1"/>
              </a:buClr>
              <a:buNone/>
            </a:pPr>
            <a:r>
              <a:rPr lang="zh-CN" altLang="en-US" sz="1467" dirty="0">
                <a:solidFill>
                  <a:schemeClr val="bg1"/>
                </a:solidFill>
                <a:latin typeface="+mn-lt"/>
                <a:ea typeface="+mn-ea"/>
                <a:cs typeface="+mn-ea"/>
                <a:sym typeface="+mn-lt"/>
              </a:rPr>
              <a:t>单击此处添加文字内容</a:t>
            </a:r>
            <a:endParaRPr lang="en-US" altLang="zh-CN" sz="1467" dirty="0">
              <a:solidFill>
                <a:schemeClr val="bg1"/>
              </a:solidFill>
              <a:latin typeface="+mn-lt"/>
              <a:ea typeface="+mn-ea"/>
              <a:cs typeface="+mn-ea"/>
              <a:sym typeface="+mn-lt"/>
            </a:endParaRPr>
          </a:p>
          <a:p>
            <a:pPr algn="ctr">
              <a:lnSpc>
                <a:spcPct val="150000"/>
              </a:lnSpc>
              <a:spcBef>
                <a:spcPct val="0"/>
              </a:spcBef>
              <a:buClr>
                <a:schemeClr val="accent1"/>
              </a:buClr>
              <a:buNone/>
            </a:pPr>
            <a:r>
              <a:rPr lang="zh-CN" altLang="en-US" sz="1467" dirty="0">
                <a:solidFill>
                  <a:schemeClr val="bg1"/>
                </a:solidFill>
                <a:latin typeface="+mn-lt"/>
                <a:ea typeface="+mn-ea"/>
                <a:cs typeface="+mn-ea"/>
                <a:sym typeface="+mn-lt"/>
              </a:rPr>
              <a:t>单击此处添加文字内容</a:t>
            </a:r>
            <a:endParaRPr lang="en-US" altLang="zh-CN" sz="1467" dirty="0">
              <a:solidFill>
                <a:schemeClr val="bg1"/>
              </a:solidFill>
              <a:latin typeface="+mn-lt"/>
              <a:ea typeface="+mn-ea"/>
              <a:cs typeface="+mn-ea"/>
              <a:sym typeface="+mn-lt"/>
            </a:endParaRPr>
          </a:p>
        </p:txBody>
      </p:sp>
      <p:sp>
        <p:nvSpPr>
          <p:cNvPr id="21" name="矩形 13"/>
          <p:cNvSpPr>
            <a:spLocks noChangeArrowheads="1"/>
          </p:cNvSpPr>
          <p:nvPr/>
        </p:nvSpPr>
        <p:spPr bwMode="auto">
          <a:xfrm>
            <a:off x="4823403" y="3449828"/>
            <a:ext cx="2356715" cy="123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40" tIns="45720" rIns="91440" bIns="4572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a:solidFill>
                  <a:schemeClr val="bg1"/>
                </a:solidFill>
                <a:latin typeface="+mn-lt"/>
                <a:ea typeface="+mn-ea"/>
                <a:cs typeface="+mn-ea"/>
                <a:sym typeface="+mn-lt"/>
              </a:rPr>
              <a:t>点击添加标题</a:t>
            </a:r>
            <a:endParaRPr lang="en-US" altLang="zh-CN" sz="2000" b="1" dirty="0">
              <a:solidFill>
                <a:schemeClr val="bg1"/>
              </a:solidFill>
              <a:latin typeface="+mn-lt"/>
              <a:ea typeface="+mn-ea"/>
              <a:cs typeface="+mn-ea"/>
              <a:sym typeface="+mn-lt"/>
            </a:endParaRPr>
          </a:p>
          <a:p>
            <a:pPr algn="ctr">
              <a:lnSpc>
                <a:spcPct val="150000"/>
              </a:lnSpc>
              <a:spcBef>
                <a:spcPct val="0"/>
              </a:spcBef>
              <a:buClr>
                <a:schemeClr val="accent1"/>
              </a:buClr>
              <a:buNone/>
            </a:pPr>
            <a:r>
              <a:rPr lang="zh-CN" altLang="en-US" sz="1467" dirty="0">
                <a:solidFill>
                  <a:schemeClr val="bg1"/>
                </a:solidFill>
                <a:latin typeface="+mn-lt"/>
                <a:ea typeface="+mn-ea"/>
                <a:cs typeface="+mn-ea"/>
                <a:sym typeface="+mn-lt"/>
              </a:rPr>
              <a:t>单击此处添加文字内容</a:t>
            </a:r>
            <a:endParaRPr lang="en-US" altLang="zh-CN" sz="1467" dirty="0">
              <a:solidFill>
                <a:schemeClr val="bg1"/>
              </a:solidFill>
              <a:latin typeface="+mn-lt"/>
              <a:ea typeface="+mn-ea"/>
              <a:cs typeface="+mn-ea"/>
              <a:sym typeface="+mn-lt"/>
            </a:endParaRPr>
          </a:p>
          <a:p>
            <a:pPr algn="ctr">
              <a:lnSpc>
                <a:spcPct val="150000"/>
              </a:lnSpc>
              <a:spcBef>
                <a:spcPct val="0"/>
              </a:spcBef>
              <a:buClr>
                <a:schemeClr val="accent1"/>
              </a:buClr>
              <a:buNone/>
            </a:pPr>
            <a:r>
              <a:rPr lang="zh-CN" altLang="en-US" sz="1467" dirty="0">
                <a:solidFill>
                  <a:schemeClr val="bg1"/>
                </a:solidFill>
                <a:latin typeface="+mn-lt"/>
                <a:ea typeface="+mn-ea"/>
                <a:cs typeface="+mn-ea"/>
                <a:sym typeface="+mn-lt"/>
              </a:rPr>
              <a:t>单击此处添加文字内容</a:t>
            </a:r>
            <a:endParaRPr lang="en-US" altLang="zh-CN" sz="1467" dirty="0">
              <a:solidFill>
                <a:schemeClr val="bg1"/>
              </a:solidFill>
              <a:latin typeface="+mn-lt"/>
              <a:ea typeface="+mn-ea"/>
              <a:cs typeface="+mn-ea"/>
              <a:sym typeface="+mn-lt"/>
            </a:endParaRPr>
          </a:p>
        </p:txBody>
      </p:sp>
      <p:sp>
        <p:nvSpPr>
          <p:cNvPr id="22" name="矩形 13"/>
          <p:cNvSpPr>
            <a:spLocks noChangeArrowheads="1"/>
          </p:cNvSpPr>
          <p:nvPr/>
        </p:nvSpPr>
        <p:spPr bwMode="auto">
          <a:xfrm>
            <a:off x="7835420" y="3449828"/>
            <a:ext cx="2356715" cy="123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91440" tIns="45720" rIns="91440" bIns="4572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2000" b="1" dirty="0">
                <a:solidFill>
                  <a:schemeClr val="bg1"/>
                </a:solidFill>
                <a:latin typeface="+mn-lt"/>
                <a:ea typeface="+mn-ea"/>
                <a:cs typeface="+mn-ea"/>
                <a:sym typeface="+mn-lt"/>
              </a:rPr>
              <a:t>点击添加标题</a:t>
            </a:r>
            <a:endParaRPr lang="en-US" altLang="zh-CN" sz="2000" b="1" dirty="0">
              <a:solidFill>
                <a:schemeClr val="bg1"/>
              </a:solidFill>
              <a:latin typeface="+mn-lt"/>
              <a:ea typeface="+mn-ea"/>
              <a:cs typeface="+mn-ea"/>
              <a:sym typeface="+mn-lt"/>
            </a:endParaRPr>
          </a:p>
          <a:p>
            <a:pPr algn="ctr">
              <a:lnSpc>
                <a:spcPct val="150000"/>
              </a:lnSpc>
              <a:spcBef>
                <a:spcPct val="0"/>
              </a:spcBef>
              <a:buClr>
                <a:schemeClr val="accent1"/>
              </a:buClr>
              <a:buNone/>
            </a:pPr>
            <a:r>
              <a:rPr lang="zh-CN" altLang="en-US" sz="1467" dirty="0">
                <a:solidFill>
                  <a:schemeClr val="bg1"/>
                </a:solidFill>
                <a:latin typeface="+mn-lt"/>
                <a:ea typeface="+mn-ea"/>
                <a:cs typeface="+mn-ea"/>
                <a:sym typeface="+mn-lt"/>
              </a:rPr>
              <a:t>单击此处添加文字内容</a:t>
            </a:r>
            <a:endParaRPr lang="en-US" altLang="zh-CN" sz="1467" dirty="0">
              <a:solidFill>
                <a:schemeClr val="bg1"/>
              </a:solidFill>
              <a:latin typeface="+mn-lt"/>
              <a:ea typeface="+mn-ea"/>
              <a:cs typeface="+mn-ea"/>
              <a:sym typeface="+mn-lt"/>
            </a:endParaRPr>
          </a:p>
          <a:p>
            <a:pPr algn="ctr">
              <a:lnSpc>
                <a:spcPct val="150000"/>
              </a:lnSpc>
              <a:spcBef>
                <a:spcPct val="0"/>
              </a:spcBef>
              <a:buClr>
                <a:schemeClr val="accent1"/>
              </a:buClr>
              <a:buNone/>
            </a:pPr>
            <a:r>
              <a:rPr lang="zh-CN" altLang="en-US" sz="1467" dirty="0">
                <a:solidFill>
                  <a:schemeClr val="bg1"/>
                </a:solidFill>
                <a:latin typeface="+mn-lt"/>
                <a:ea typeface="+mn-ea"/>
                <a:cs typeface="+mn-ea"/>
                <a:sym typeface="+mn-lt"/>
              </a:rPr>
              <a:t>单击此处添加文字内容</a:t>
            </a:r>
            <a:endParaRPr lang="en-US" altLang="zh-CN" sz="1467" dirty="0">
              <a:solidFill>
                <a:schemeClr val="bg1"/>
              </a:solidFill>
              <a:latin typeface="+mn-lt"/>
              <a:ea typeface="+mn-ea"/>
              <a:cs typeface="+mn-ea"/>
              <a:sym typeface="+mn-lt"/>
            </a:endParaRPr>
          </a:p>
        </p:txBody>
      </p:sp>
      <p:sp>
        <p:nvSpPr>
          <p:cNvPr id="23" name="矩形 22"/>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10482024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250" fill="hold"/>
                                        <p:tgtEl>
                                          <p:spTgt spid="7"/>
                                        </p:tgtEl>
                                        <p:attrNameLst>
                                          <p:attrName>ppt_x</p:attrName>
                                        </p:attrNameLst>
                                      </p:cBhvr>
                                      <p:tavLst>
                                        <p:tav tm="0">
                                          <p:val>
                                            <p:strVal val="#ppt_x"/>
                                          </p:val>
                                        </p:tav>
                                        <p:tav tm="100000">
                                          <p:val>
                                            <p:strVal val="#ppt_x"/>
                                          </p:val>
                                        </p:tav>
                                      </p:tavLst>
                                    </p:anim>
                                    <p:anim calcmode="lin" valueType="num">
                                      <p:cBhvr additive="base">
                                        <p:cTn id="19" dur="25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1285"/>
                            </p:stCondLst>
                            <p:childTnLst>
                              <p:par>
                                <p:cTn id="21" presetID="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50" fill="hold"/>
                                        <p:tgtEl>
                                          <p:spTgt spid="8"/>
                                        </p:tgtEl>
                                        <p:attrNameLst>
                                          <p:attrName>ppt_x</p:attrName>
                                        </p:attrNameLst>
                                      </p:cBhvr>
                                      <p:tavLst>
                                        <p:tav tm="0">
                                          <p:val>
                                            <p:strVal val="#ppt_x"/>
                                          </p:val>
                                        </p:tav>
                                        <p:tav tm="100000">
                                          <p:val>
                                            <p:strVal val="#ppt_x"/>
                                          </p:val>
                                        </p:tav>
                                      </p:tavLst>
                                    </p:anim>
                                    <p:anim calcmode="lin" valueType="num">
                                      <p:cBhvr additive="base">
                                        <p:cTn id="24" dur="250" fill="hold"/>
                                        <p:tgtEl>
                                          <p:spTgt spid="8"/>
                                        </p:tgtEl>
                                        <p:attrNameLst>
                                          <p:attrName>ppt_y</p:attrName>
                                        </p:attrNameLst>
                                      </p:cBhvr>
                                      <p:tavLst>
                                        <p:tav tm="0">
                                          <p:val>
                                            <p:strVal val="1+#ppt_h/2"/>
                                          </p:val>
                                        </p:tav>
                                        <p:tav tm="100000">
                                          <p:val>
                                            <p:strVal val="#ppt_y"/>
                                          </p:val>
                                        </p:tav>
                                      </p:tavLst>
                                    </p:anim>
                                  </p:childTnLst>
                                </p:cTn>
                              </p:par>
                            </p:childTnLst>
                          </p:cTn>
                        </p:par>
                        <p:par>
                          <p:cTn id="25" fill="hold">
                            <p:stCondLst>
                              <p:cond delay="1535"/>
                            </p:stCondLst>
                            <p:childTnLst>
                              <p:par>
                                <p:cTn id="26" presetID="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50" fill="hold"/>
                                        <p:tgtEl>
                                          <p:spTgt spid="9"/>
                                        </p:tgtEl>
                                        <p:attrNameLst>
                                          <p:attrName>ppt_x</p:attrName>
                                        </p:attrNameLst>
                                      </p:cBhvr>
                                      <p:tavLst>
                                        <p:tav tm="0">
                                          <p:val>
                                            <p:strVal val="#ppt_x"/>
                                          </p:val>
                                        </p:tav>
                                        <p:tav tm="100000">
                                          <p:val>
                                            <p:strVal val="#ppt_x"/>
                                          </p:val>
                                        </p:tav>
                                      </p:tavLst>
                                    </p:anim>
                                    <p:anim calcmode="lin" valueType="num">
                                      <p:cBhvr additive="base">
                                        <p:cTn id="29" dur="250" fill="hold"/>
                                        <p:tgtEl>
                                          <p:spTgt spid="9"/>
                                        </p:tgtEl>
                                        <p:attrNameLst>
                                          <p:attrName>ppt_y</p:attrName>
                                        </p:attrNameLst>
                                      </p:cBhvr>
                                      <p:tavLst>
                                        <p:tav tm="0">
                                          <p:val>
                                            <p:strVal val="1+#ppt_h/2"/>
                                          </p:val>
                                        </p:tav>
                                        <p:tav tm="100000">
                                          <p:val>
                                            <p:strVal val="#ppt_y"/>
                                          </p:val>
                                        </p:tav>
                                      </p:tavLst>
                                    </p:anim>
                                  </p:childTnLst>
                                </p:cTn>
                              </p:par>
                            </p:childTnLst>
                          </p:cTn>
                        </p:par>
                        <p:par>
                          <p:cTn id="30" fill="hold">
                            <p:stCondLst>
                              <p:cond delay="1785"/>
                            </p:stCondLst>
                            <p:childTnLst>
                              <p:par>
                                <p:cTn id="31" presetID="2" presetClass="entr" presetSubtype="4"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50" fill="hold"/>
                                        <p:tgtEl>
                                          <p:spTgt spid="10"/>
                                        </p:tgtEl>
                                        <p:attrNameLst>
                                          <p:attrName>ppt_x</p:attrName>
                                        </p:attrNameLst>
                                      </p:cBhvr>
                                      <p:tavLst>
                                        <p:tav tm="0">
                                          <p:val>
                                            <p:strVal val="#ppt_x"/>
                                          </p:val>
                                        </p:tav>
                                        <p:tav tm="100000">
                                          <p:val>
                                            <p:strVal val="#ppt_x"/>
                                          </p:val>
                                        </p:tav>
                                      </p:tavLst>
                                    </p:anim>
                                    <p:anim calcmode="lin" valueType="num">
                                      <p:cBhvr additive="base">
                                        <p:cTn id="34" dur="250" fill="hold"/>
                                        <p:tgtEl>
                                          <p:spTgt spid="10"/>
                                        </p:tgtEl>
                                        <p:attrNameLst>
                                          <p:attrName>ppt_y</p:attrName>
                                        </p:attrNameLst>
                                      </p:cBhvr>
                                      <p:tavLst>
                                        <p:tav tm="0">
                                          <p:val>
                                            <p:strVal val="1+#ppt_h/2"/>
                                          </p:val>
                                        </p:tav>
                                        <p:tav tm="100000">
                                          <p:val>
                                            <p:strVal val="#ppt_y"/>
                                          </p:val>
                                        </p:tav>
                                      </p:tavLst>
                                    </p:anim>
                                  </p:childTnLst>
                                </p:cTn>
                              </p:par>
                            </p:childTnLst>
                          </p:cTn>
                        </p:par>
                        <p:par>
                          <p:cTn id="35" fill="hold">
                            <p:stCondLst>
                              <p:cond delay="2035"/>
                            </p:stCondLst>
                            <p:childTnLst>
                              <p:par>
                                <p:cTn id="36" presetID="2" presetClass="entr" presetSubtype="4"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250" fill="hold"/>
                                        <p:tgtEl>
                                          <p:spTgt spid="13"/>
                                        </p:tgtEl>
                                        <p:attrNameLst>
                                          <p:attrName>ppt_x</p:attrName>
                                        </p:attrNameLst>
                                      </p:cBhvr>
                                      <p:tavLst>
                                        <p:tav tm="0">
                                          <p:val>
                                            <p:strVal val="#ppt_x"/>
                                          </p:val>
                                        </p:tav>
                                        <p:tav tm="100000">
                                          <p:val>
                                            <p:strVal val="#ppt_x"/>
                                          </p:val>
                                        </p:tav>
                                      </p:tavLst>
                                    </p:anim>
                                    <p:anim calcmode="lin" valueType="num">
                                      <p:cBhvr additive="base">
                                        <p:cTn id="39" dur="25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2285"/>
                            </p:stCondLst>
                            <p:childTnLst>
                              <p:par>
                                <p:cTn id="41" presetID="2" presetClass="entr" presetSubtype="4"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250" fill="hold"/>
                                        <p:tgtEl>
                                          <p:spTgt spid="14"/>
                                        </p:tgtEl>
                                        <p:attrNameLst>
                                          <p:attrName>ppt_x</p:attrName>
                                        </p:attrNameLst>
                                      </p:cBhvr>
                                      <p:tavLst>
                                        <p:tav tm="0">
                                          <p:val>
                                            <p:strVal val="#ppt_x"/>
                                          </p:val>
                                        </p:tav>
                                        <p:tav tm="100000">
                                          <p:val>
                                            <p:strVal val="#ppt_x"/>
                                          </p:val>
                                        </p:tav>
                                      </p:tavLst>
                                    </p:anim>
                                    <p:anim calcmode="lin" valueType="num">
                                      <p:cBhvr additive="base">
                                        <p:cTn id="44" dur="25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2535"/>
                            </p:stCondLst>
                            <p:childTnLst>
                              <p:par>
                                <p:cTn id="46" presetID="2" presetClass="entr" presetSubtype="4"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250" fill="hold"/>
                                        <p:tgtEl>
                                          <p:spTgt spid="17"/>
                                        </p:tgtEl>
                                        <p:attrNameLst>
                                          <p:attrName>ppt_x</p:attrName>
                                        </p:attrNameLst>
                                      </p:cBhvr>
                                      <p:tavLst>
                                        <p:tav tm="0">
                                          <p:val>
                                            <p:strVal val="#ppt_x"/>
                                          </p:val>
                                        </p:tav>
                                        <p:tav tm="100000">
                                          <p:val>
                                            <p:strVal val="#ppt_x"/>
                                          </p:val>
                                        </p:tav>
                                      </p:tavLst>
                                    </p:anim>
                                    <p:anim calcmode="lin" valueType="num">
                                      <p:cBhvr additive="base">
                                        <p:cTn id="49" dur="250" fill="hold"/>
                                        <p:tgtEl>
                                          <p:spTgt spid="17"/>
                                        </p:tgtEl>
                                        <p:attrNameLst>
                                          <p:attrName>ppt_y</p:attrName>
                                        </p:attrNameLst>
                                      </p:cBhvr>
                                      <p:tavLst>
                                        <p:tav tm="0">
                                          <p:val>
                                            <p:strVal val="1+#ppt_h/2"/>
                                          </p:val>
                                        </p:tav>
                                        <p:tav tm="100000">
                                          <p:val>
                                            <p:strVal val="#ppt_y"/>
                                          </p:val>
                                        </p:tav>
                                      </p:tavLst>
                                    </p:anim>
                                  </p:childTnLst>
                                </p:cTn>
                              </p:par>
                            </p:childTnLst>
                          </p:cTn>
                        </p:par>
                        <p:par>
                          <p:cTn id="50" fill="hold">
                            <p:stCondLst>
                              <p:cond delay="2785"/>
                            </p:stCondLst>
                            <p:childTnLst>
                              <p:par>
                                <p:cTn id="51" presetID="2" presetClass="entr" presetSubtype="4"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250" fill="hold"/>
                                        <p:tgtEl>
                                          <p:spTgt spid="18"/>
                                        </p:tgtEl>
                                        <p:attrNameLst>
                                          <p:attrName>ppt_x</p:attrName>
                                        </p:attrNameLst>
                                      </p:cBhvr>
                                      <p:tavLst>
                                        <p:tav tm="0">
                                          <p:val>
                                            <p:strVal val="#ppt_x"/>
                                          </p:val>
                                        </p:tav>
                                        <p:tav tm="100000">
                                          <p:val>
                                            <p:strVal val="#ppt_x"/>
                                          </p:val>
                                        </p:tav>
                                      </p:tavLst>
                                    </p:anim>
                                    <p:anim calcmode="lin" valueType="num">
                                      <p:cBhvr additive="base">
                                        <p:cTn id="54" dur="250" fill="hold"/>
                                        <p:tgtEl>
                                          <p:spTgt spid="18"/>
                                        </p:tgtEl>
                                        <p:attrNameLst>
                                          <p:attrName>ppt_y</p:attrName>
                                        </p:attrNameLst>
                                      </p:cBhvr>
                                      <p:tavLst>
                                        <p:tav tm="0">
                                          <p:val>
                                            <p:strVal val="1+#ppt_h/2"/>
                                          </p:val>
                                        </p:tav>
                                        <p:tav tm="100000">
                                          <p:val>
                                            <p:strVal val="#ppt_y"/>
                                          </p:val>
                                        </p:tav>
                                      </p:tavLst>
                                    </p:anim>
                                  </p:childTnLst>
                                </p:cTn>
                              </p:par>
                            </p:childTnLst>
                          </p:cTn>
                        </p:par>
                        <p:par>
                          <p:cTn id="55" fill="hold">
                            <p:stCondLst>
                              <p:cond delay="3035"/>
                            </p:stCondLst>
                            <p:childTnLst>
                              <p:par>
                                <p:cTn id="56" presetID="2" presetClass="entr" presetSubtype="4"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250" fill="hold"/>
                                        <p:tgtEl>
                                          <p:spTgt spid="19"/>
                                        </p:tgtEl>
                                        <p:attrNameLst>
                                          <p:attrName>ppt_x</p:attrName>
                                        </p:attrNameLst>
                                      </p:cBhvr>
                                      <p:tavLst>
                                        <p:tav tm="0">
                                          <p:val>
                                            <p:strVal val="#ppt_x"/>
                                          </p:val>
                                        </p:tav>
                                        <p:tav tm="100000">
                                          <p:val>
                                            <p:strVal val="#ppt_x"/>
                                          </p:val>
                                        </p:tav>
                                      </p:tavLst>
                                    </p:anim>
                                    <p:anim calcmode="lin" valueType="num">
                                      <p:cBhvr additive="base">
                                        <p:cTn id="59" dur="250" fill="hold"/>
                                        <p:tgtEl>
                                          <p:spTgt spid="19"/>
                                        </p:tgtEl>
                                        <p:attrNameLst>
                                          <p:attrName>ppt_y</p:attrName>
                                        </p:attrNameLst>
                                      </p:cBhvr>
                                      <p:tavLst>
                                        <p:tav tm="0">
                                          <p:val>
                                            <p:strVal val="1+#ppt_h/2"/>
                                          </p:val>
                                        </p:tav>
                                        <p:tav tm="100000">
                                          <p:val>
                                            <p:strVal val="#ppt_y"/>
                                          </p:val>
                                        </p:tav>
                                      </p:tavLst>
                                    </p:anim>
                                  </p:childTnLst>
                                </p:cTn>
                              </p:par>
                            </p:childTnLst>
                          </p:cTn>
                        </p:par>
                        <p:par>
                          <p:cTn id="60" fill="hold">
                            <p:stCondLst>
                              <p:cond delay="3285"/>
                            </p:stCondLst>
                            <p:childTnLst>
                              <p:par>
                                <p:cTn id="61" presetID="2" presetClass="entr" presetSubtype="4"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250" fill="hold"/>
                                        <p:tgtEl>
                                          <p:spTgt spid="20"/>
                                        </p:tgtEl>
                                        <p:attrNameLst>
                                          <p:attrName>ppt_x</p:attrName>
                                        </p:attrNameLst>
                                      </p:cBhvr>
                                      <p:tavLst>
                                        <p:tav tm="0">
                                          <p:val>
                                            <p:strVal val="#ppt_x"/>
                                          </p:val>
                                        </p:tav>
                                        <p:tav tm="100000">
                                          <p:val>
                                            <p:strVal val="#ppt_x"/>
                                          </p:val>
                                        </p:tav>
                                      </p:tavLst>
                                    </p:anim>
                                    <p:anim calcmode="lin" valueType="num">
                                      <p:cBhvr additive="base">
                                        <p:cTn id="64" dur="250" fill="hold"/>
                                        <p:tgtEl>
                                          <p:spTgt spid="20"/>
                                        </p:tgtEl>
                                        <p:attrNameLst>
                                          <p:attrName>ppt_y</p:attrName>
                                        </p:attrNameLst>
                                      </p:cBhvr>
                                      <p:tavLst>
                                        <p:tav tm="0">
                                          <p:val>
                                            <p:strVal val="1+#ppt_h/2"/>
                                          </p:val>
                                        </p:tav>
                                        <p:tav tm="100000">
                                          <p:val>
                                            <p:strVal val="#ppt_y"/>
                                          </p:val>
                                        </p:tav>
                                      </p:tavLst>
                                    </p:anim>
                                  </p:childTnLst>
                                </p:cTn>
                              </p:par>
                            </p:childTnLst>
                          </p:cTn>
                        </p:par>
                        <p:par>
                          <p:cTn id="65" fill="hold">
                            <p:stCondLst>
                              <p:cond delay="3535"/>
                            </p:stCondLst>
                            <p:childTnLst>
                              <p:par>
                                <p:cTn id="66" presetID="2" presetClass="entr" presetSubtype="4"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250" fill="hold"/>
                                        <p:tgtEl>
                                          <p:spTgt spid="21"/>
                                        </p:tgtEl>
                                        <p:attrNameLst>
                                          <p:attrName>ppt_x</p:attrName>
                                        </p:attrNameLst>
                                      </p:cBhvr>
                                      <p:tavLst>
                                        <p:tav tm="0">
                                          <p:val>
                                            <p:strVal val="#ppt_x"/>
                                          </p:val>
                                        </p:tav>
                                        <p:tav tm="100000">
                                          <p:val>
                                            <p:strVal val="#ppt_x"/>
                                          </p:val>
                                        </p:tav>
                                      </p:tavLst>
                                    </p:anim>
                                    <p:anim calcmode="lin" valueType="num">
                                      <p:cBhvr additive="base">
                                        <p:cTn id="69" dur="250" fill="hold"/>
                                        <p:tgtEl>
                                          <p:spTgt spid="21"/>
                                        </p:tgtEl>
                                        <p:attrNameLst>
                                          <p:attrName>ppt_y</p:attrName>
                                        </p:attrNameLst>
                                      </p:cBhvr>
                                      <p:tavLst>
                                        <p:tav tm="0">
                                          <p:val>
                                            <p:strVal val="1+#ppt_h/2"/>
                                          </p:val>
                                        </p:tav>
                                        <p:tav tm="100000">
                                          <p:val>
                                            <p:strVal val="#ppt_y"/>
                                          </p:val>
                                        </p:tav>
                                      </p:tavLst>
                                    </p:anim>
                                  </p:childTnLst>
                                </p:cTn>
                              </p:par>
                            </p:childTnLst>
                          </p:cTn>
                        </p:par>
                        <p:par>
                          <p:cTn id="70" fill="hold">
                            <p:stCondLst>
                              <p:cond delay="3785"/>
                            </p:stCondLst>
                            <p:childTnLst>
                              <p:par>
                                <p:cTn id="71" presetID="2" presetClass="entr" presetSubtype="4"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250" fill="hold"/>
                                        <p:tgtEl>
                                          <p:spTgt spid="22"/>
                                        </p:tgtEl>
                                        <p:attrNameLst>
                                          <p:attrName>ppt_x</p:attrName>
                                        </p:attrNameLst>
                                      </p:cBhvr>
                                      <p:tavLst>
                                        <p:tav tm="0">
                                          <p:val>
                                            <p:strVal val="#ppt_x"/>
                                          </p:val>
                                        </p:tav>
                                        <p:tav tm="100000">
                                          <p:val>
                                            <p:strVal val="#ppt_x"/>
                                          </p:val>
                                        </p:tav>
                                      </p:tavLst>
                                    </p:anim>
                                    <p:anim calcmode="lin" valueType="num">
                                      <p:cBhvr additive="base">
                                        <p:cTn id="74" dur="250" fill="hold"/>
                                        <p:tgtEl>
                                          <p:spTgt spid="22"/>
                                        </p:tgtEl>
                                        <p:attrNameLst>
                                          <p:attrName>ppt_y</p:attrName>
                                        </p:attrNameLst>
                                      </p:cBhvr>
                                      <p:tavLst>
                                        <p:tav tm="0">
                                          <p:val>
                                            <p:strVal val="1+#ppt_h/2"/>
                                          </p:val>
                                        </p:tav>
                                        <p:tav tm="100000">
                                          <p:val>
                                            <p:strVal val="#ppt_y"/>
                                          </p:val>
                                        </p:tav>
                                      </p:tavLst>
                                    </p:anim>
                                  </p:childTnLst>
                                </p:cTn>
                              </p:par>
                            </p:childTnLst>
                          </p:cTn>
                        </p:par>
                        <p:par>
                          <p:cTn id="75" fill="hold">
                            <p:stCondLst>
                              <p:cond delay="4035"/>
                            </p:stCondLst>
                            <p:childTnLst>
                              <p:par>
                                <p:cTn id="76" presetID="22" presetClass="entr" presetSubtype="8"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left)">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3" grpId="0" animBg="1"/>
      <p:bldP spid="17" grpId="0"/>
      <p:bldP spid="18" grpId="0"/>
      <p:bldP spid="19" grpId="0"/>
      <p:bldP spid="20" grpId="0"/>
      <p:bldP spid="21" grpId="0"/>
      <p:bldP spid="22" grpId="0"/>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燕尾形 28"/>
          <p:cNvSpPr/>
          <p:nvPr/>
        </p:nvSpPr>
        <p:spPr>
          <a:xfrm>
            <a:off x="5021260" y="3220473"/>
            <a:ext cx="846612" cy="846612"/>
          </a:xfrm>
          <a:prstGeom prst="chevron">
            <a:avLst/>
          </a:prstGeom>
          <a:solidFill>
            <a:schemeClr val="accent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799">
              <a:cs typeface="+mn-ea"/>
              <a:sym typeface="+mn-lt"/>
            </a:endParaRPr>
          </a:p>
        </p:txBody>
      </p:sp>
      <p:sp>
        <p:nvSpPr>
          <p:cNvPr id="8" name="燕尾形 29"/>
          <p:cNvSpPr/>
          <p:nvPr/>
        </p:nvSpPr>
        <p:spPr>
          <a:xfrm>
            <a:off x="4445346" y="3222490"/>
            <a:ext cx="846612" cy="846612"/>
          </a:xfrm>
          <a:prstGeom prst="chevron">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799">
              <a:cs typeface="+mn-ea"/>
              <a:sym typeface="+mn-lt"/>
            </a:endParaRPr>
          </a:p>
        </p:txBody>
      </p:sp>
      <p:sp>
        <p:nvSpPr>
          <p:cNvPr id="9" name="燕尾形 30"/>
          <p:cNvSpPr/>
          <p:nvPr/>
        </p:nvSpPr>
        <p:spPr>
          <a:xfrm>
            <a:off x="3869432" y="3225036"/>
            <a:ext cx="846612" cy="846612"/>
          </a:xfrm>
          <a:prstGeom prst="chevron">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799">
              <a:cs typeface="+mn-ea"/>
              <a:sym typeface="+mn-lt"/>
            </a:endParaRPr>
          </a:p>
        </p:txBody>
      </p:sp>
      <p:sp>
        <p:nvSpPr>
          <p:cNvPr id="10" name="圆角矩形 31"/>
          <p:cNvSpPr/>
          <p:nvPr/>
        </p:nvSpPr>
        <p:spPr>
          <a:xfrm rot="19005917">
            <a:off x="888115" y="2496538"/>
            <a:ext cx="3180689" cy="3150222"/>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4799">
              <a:cs typeface="+mn-ea"/>
              <a:sym typeface="+mn-lt"/>
            </a:endParaRPr>
          </a:p>
        </p:txBody>
      </p:sp>
      <p:sp>
        <p:nvSpPr>
          <p:cNvPr id="11" name="TextBox 32"/>
          <p:cNvSpPr txBox="1"/>
          <p:nvPr/>
        </p:nvSpPr>
        <p:spPr>
          <a:xfrm>
            <a:off x="7348105" y="1797245"/>
            <a:ext cx="3705444" cy="871905"/>
          </a:xfrm>
          <a:prstGeom prst="rect">
            <a:avLst/>
          </a:prstGeom>
          <a:noFill/>
        </p:spPr>
        <p:txBody>
          <a:bodyPr wrap="square" rtlCol="0">
            <a:spAutoFit/>
          </a:bodyPr>
          <a:lstStyle/>
          <a:p>
            <a:r>
              <a:rPr lang="en-US" altLang="zh-CN" sz="1866" b="1" dirty="0">
                <a:solidFill>
                  <a:schemeClr val="tx1">
                    <a:lumMod val="75000"/>
                    <a:lumOff val="25000"/>
                  </a:schemeClr>
                </a:solidFill>
                <a:cs typeface="+mn-ea"/>
                <a:sym typeface="+mn-lt"/>
              </a:rPr>
              <a:t>01</a:t>
            </a:r>
          </a:p>
          <a:p>
            <a:r>
              <a:rPr lang="zh-CN" altLang="en-US" sz="1600" dirty="0">
                <a:solidFill>
                  <a:schemeClr val="tx1">
                    <a:lumMod val="75000"/>
                    <a:lumOff val="25000"/>
                  </a:schemeClr>
                </a:solidFill>
                <a:cs typeface="+mn-ea"/>
                <a:sym typeface="+mn-lt"/>
              </a:rPr>
              <a:t>单击此处添加文本单击此处添加文本</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单击此处添加文本</a:t>
            </a:r>
            <a:endParaRPr lang="en-US" altLang="zh-CN" sz="1600" dirty="0">
              <a:solidFill>
                <a:schemeClr val="tx1">
                  <a:lumMod val="75000"/>
                  <a:lumOff val="25000"/>
                </a:schemeClr>
              </a:solidFill>
              <a:cs typeface="+mn-ea"/>
              <a:sym typeface="+mn-lt"/>
            </a:endParaRPr>
          </a:p>
        </p:txBody>
      </p:sp>
      <p:sp>
        <p:nvSpPr>
          <p:cNvPr id="12" name="TextBox 33"/>
          <p:cNvSpPr txBox="1"/>
          <p:nvPr/>
        </p:nvSpPr>
        <p:spPr>
          <a:xfrm>
            <a:off x="7350641" y="3255245"/>
            <a:ext cx="3705444" cy="871905"/>
          </a:xfrm>
          <a:prstGeom prst="rect">
            <a:avLst/>
          </a:prstGeom>
          <a:noFill/>
        </p:spPr>
        <p:txBody>
          <a:bodyPr wrap="square" rtlCol="0">
            <a:spAutoFit/>
          </a:bodyPr>
          <a:lstStyle/>
          <a:p>
            <a:r>
              <a:rPr lang="en-US" altLang="zh-CN" sz="1866" b="1" dirty="0">
                <a:solidFill>
                  <a:schemeClr val="tx1">
                    <a:lumMod val="75000"/>
                    <a:lumOff val="25000"/>
                  </a:schemeClr>
                </a:solidFill>
                <a:cs typeface="+mn-ea"/>
                <a:sym typeface="+mn-lt"/>
              </a:rPr>
              <a:t>02</a:t>
            </a:r>
          </a:p>
          <a:p>
            <a:r>
              <a:rPr lang="zh-CN" altLang="en-US" sz="1600" dirty="0">
                <a:solidFill>
                  <a:schemeClr val="tx1">
                    <a:lumMod val="75000"/>
                    <a:lumOff val="25000"/>
                  </a:schemeClr>
                </a:solidFill>
                <a:cs typeface="+mn-ea"/>
                <a:sym typeface="+mn-lt"/>
              </a:rPr>
              <a:t>单击此处添加文本单击此处添加文本</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单击此处添加文本</a:t>
            </a:r>
            <a:endParaRPr lang="en-US" altLang="zh-CN" sz="1600" dirty="0">
              <a:solidFill>
                <a:schemeClr val="tx1">
                  <a:lumMod val="75000"/>
                  <a:lumOff val="25000"/>
                </a:schemeClr>
              </a:solidFill>
              <a:cs typeface="+mn-ea"/>
              <a:sym typeface="+mn-lt"/>
            </a:endParaRPr>
          </a:p>
        </p:txBody>
      </p:sp>
      <p:sp>
        <p:nvSpPr>
          <p:cNvPr id="13" name="TextBox 34"/>
          <p:cNvSpPr txBox="1"/>
          <p:nvPr/>
        </p:nvSpPr>
        <p:spPr>
          <a:xfrm>
            <a:off x="7350641" y="4666343"/>
            <a:ext cx="3705444" cy="871905"/>
          </a:xfrm>
          <a:prstGeom prst="rect">
            <a:avLst/>
          </a:prstGeom>
          <a:noFill/>
        </p:spPr>
        <p:txBody>
          <a:bodyPr wrap="square" rtlCol="0">
            <a:spAutoFit/>
          </a:bodyPr>
          <a:lstStyle/>
          <a:p>
            <a:r>
              <a:rPr lang="en-US" altLang="zh-CN" sz="1866" b="1" dirty="0">
                <a:solidFill>
                  <a:schemeClr val="tx1">
                    <a:lumMod val="75000"/>
                    <a:lumOff val="25000"/>
                  </a:schemeClr>
                </a:solidFill>
                <a:cs typeface="+mn-ea"/>
                <a:sym typeface="+mn-lt"/>
              </a:rPr>
              <a:t>03</a:t>
            </a:r>
          </a:p>
          <a:p>
            <a:r>
              <a:rPr lang="zh-CN" altLang="en-US" sz="1600" dirty="0">
                <a:solidFill>
                  <a:schemeClr val="tx1">
                    <a:lumMod val="75000"/>
                    <a:lumOff val="25000"/>
                  </a:schemeClr>
                </a:solidFill>
                <a:cs typeface="+mn-ea"/>
                <a:sym typeface="+mn-lt"/>
              </a:rPr>
              <a:t>单击此处添加文本单击此处添加文本</a:t>
            </a:r>
            <a:endParaRPr lang="en-US" altLang="zh-CN" sz="1600" dirty="0">
              <a:solidFill>
                <a:schemeClr val="tx1">
                  <a:lumMod val="75000"/>
                  <a:lumOff val="25000"/>
                </a:schemeClr>
              </a:solidFill>
              <a:cs typeface="+mn-ea"/>
              <a:sym typeface="+mn-lt"/>
            </a:endParaRPr>
          </a:p>
          <a:p>
            <a:r>
              <a:rPr lang="zh-CN" altLang="en-US" sz="1600" dirty="0">
                <a:solidFill>
                  <a:schemeClr val="tx1">
                    <a:lumMod val="75000"/>
                    <a:lumOff val="25000"/>
                  </a:schemeClr>
                </a:solidFill>
                <a:cs typeface="+mn-ea"/>
                <a:sym typeface="+mn-lt"/>
              </a:rPr>
              <a:t>单击此处添加文本</a:t>
            </a:r>
            <a:endParaRPr lang="en-US" altLang="zh-CN" sz="1600" dirty="0">
              <a:solidFill>
                <a:schemeClr val="tx1">
                  <a:lumMod val="75000"/>
                  <a:lumOff val="25000"/>
                </a:schemeClr>
              </a:solidFill>
              <a:cs typeface="+mn-ea"/>
              <a:sym typeface="+mn-lt"/>
            </a:endParaRPr>
          </a:p>
        </p:txBody>
      </p:sp>
      <p:cxnSp>
        <p:nvCxnSpPr>
          <p:cNvPr id="14" name="直接连接符 13"/>
          <p:cNvCxnSpPr/>
          <p:nvPr/>
        </p:nvCxnSpPr>
        <p:spPr>
          <a:xfrm>
            <a:off x="6439692" y="2934061"/>
            <a:ext cx="4424421" cy="0"/>
          </a:xfrm>
          <a:prstGeom prst="line">
            <a:avLst/>
          </a:prstGeom>
          <a:noFill/>
          <a:ln w="9525" cap="flat" cmpd="sng" algn="ctr">
            <a:solidFill>
              <a:schemeClr val="tx1">
                <a:lumMod val="50000"/>
                <a:lumOff val="50000"/>
              </a:schemeClr>
            </a:solidFill>
            <a:prstDash val="dash"/>
          </a:ln>
          <a:effectLst/>
        </p:spPr>
      </p:cxnSp>
      <p:cxnSp>
        <p:nvCxnSpPr>
          <p:cNvPr id="15" name="直接连接符 14"/>
          <p:cNvCxnSpPr/>
          <p:nvPr/>
        </p:nvCxnSpPr>
        <p:spPr>
          <a:xfrm>
            <a:off x="6438878" y="4473242"/>
            <a:ext cx="4425236" cy="0"/>
          </a:xfrm>
          <a:prstGeom prst="line">
            <a:avLst/>
          </a:prstGeom>
          <a:noFill/>
          <a:ln w="9525" cap="flat" cmpd="sng" algn="ctr">
            <a:solidFill>
              <a:schemeClr val="tx1">
                <a:lumMod val="50000"/>
                <a:lumOff val="50000"/>
              </a:schemeClr>
            </a:solidFill>
            <a:prstDash val="dash"/>
          </a:ln>
          <a:effectLst/>
        </p:spPr>
      </p:cxnSp>
      <p:grpSp>
        <p:nvGrpSpPr>
          <p:cNvPr id="16" name="组合 15"/>
          <p:cNvGrpSpPr/>
          <p:nvPr/>
        </p:nvGrpSpPr>
        <p:grpSpPr>
          <a:xfrm>
            <a:off x="6383957" y="1847820"/>
            <a:ext cx="799056" cy="799056"/>
            <a:chOff x="4499992" y="267494"/>
            <a:chExt cx="599448" cy="599448"/>
          </a:xfrm>
        </p:grpSpPr>
        <p:grpSp>
          <p:nvGrpSpPr>
            <p:cNvPr id="17" name="组合 16"/>
            <p:cNvGrpSpPr/>
            <p:nvPr/>
          </p:nvGrpSpPr>
          <p:grpSpPr>
            <a:xfrm>
              <a:off x="4499992" y="267494"/>
              <a:ext cx="599448" cy="599448"/>
              <a:chOff x="4131160" y="713581"/>
              <a:chExt cx="881684" cy="881684"/>
            </a:xfrm>
          </p:grpSpPr>
          <p:sp>
            <p:nvSpPr>
              <p:cNvPr id="19" name="椭圆 1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65000"/>
                      <a:lumOff val="35000"/>
                    </a:schemeClr>
                  </a:solidFill>
                  <a:cs typeface="+mn-ea"/>
                  <a:sym typeface="+mn-lt"/>
                </a:endParaRPr>
              </a:p>
            </p:txBody>
          </p:sp>
          <p:sp>
            <p:nvSpPr>
              <p:cNvPr id="20" name="椭圆 19"/>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65000"/>
                      <a:lumOff val="35000"/>
                    </a:schemeClr>
                  </a:solidFill>
                  <a:cs typeface="+mn-ea"/>
                  <a:sym typeface="+mn-lt"/>
                </a:endParaRPr>
              </a:p>
            </p:txBody>
          </p:sp>
        </p:grpSp>
        <p:sp>
          <p:nvSpPr>
            <p:cNvPr id="18"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91404" tIns="45703" rIns="91404" bIns="45703" numCol="1" anchor="t" anchorCtr="0" compatLnSpc="1">
              <a:prstTxWarp prst="textNoShape">
                <a:avLst/>
              </a:prstTxWarp>
            </a:bodyPr>
            <a:lstStyle/>
            <a:p>
              <a:endParaRPr lang="en-US" sz="4799">
                <a:cs typeface="+mn-ea"/>
                <a:sym typeface="+mn-lt"/>
              </a:endParaRPr>
            </a:p>
          </p:txBody>
        </p:sp>
      </p:grpSp>
      <p:grpSp>
        <p:nvGrpSpPr>
          <p:cNvPr id="21" name="组合 20"/>
          <p:cNvGrpSpPr/>
          <p:nvPr/>
        </p:nvGrpSpPr>
        <p:grpSpPr>
          <a:xfrm>
            <a:off x="6404525" y="3255244"/>
            <a:ext cx="799056" cy="799056"/>
            <a:chOff x="5418452" y="307702"/>
            <a:chExt cx="599448" cy="599448"/>
          </a:xfrm>
        </p:grpSpPr>
        <p:grpSp>
          <p:nvGrpSpPr>
            <p:cNvPr id="22" name="组合 21"/>
            <p:cNvGrpSpPr/>
            <p:nvPr/>
          </p:nvGrpSpPr>
          <p:grpSpPr>
            <a:xfrm>
              <a:off x="5418452" y="307702"/>
              <a:ext cx="599448" cy="599448"/>
              <a:chOff x="4131160" y="713581"/>
              <a:chExt cx="881684" cy="881684"/>
            </a:xfrm>
          </p:grpSpPr>
          <p:sp>
            <p:nvSpPr>
              <p:cNvPr id="24" name="椭圆 2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65000"/>
                      <a:lumOff val="35000"/>
                    </a:schemeClr>
                  </a:solidFill>
                  <a:cs typeface="+mn-ea"/>
                  <a:sym typeface="+mn-lt"/>
                </a:endParaRPr>
              </a:p>
            </p:txBody>
          </p:sp>
          <p:sp>
            <p:nvSpPr>
              <p:cNvPr id="25" name="椭圆 24"/>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65000"/>
                      <a:lumOff val="35000"/>
                    </a:schemeClr>
                  </a:solidFill>
                  <a:cs typeface="+mn-ea"/>
                  <a:sym typeface="+mn-lt"/>
                </a:endParaRPr>
              </a:p>
            </p:txBody>
          </p:sp>
        </p:grpSp>
        <p:sp>
          <p:nvSpPr>
            <p:cNvPr id="23"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91404" tIns="45703" rIns="91404" bIns="45703" numCol="1" anchor="t" anchorCtr="0" compatLnSpc="1">
              <a:prstTxWarp prst="textNoShape">
                <a:avLst/>
              </a:prstTxWarp>
            </a:bodyPr>
            <a:lstStyle/>
            <a:p>
              <a:endParaRPr lang="en-US" sz="4799">
                <a:cs typeface="+mn-ea"/>
                <a:sym typeface="+mn-lt"/>
              </a:endParaRPr>
            </a:p>
          </p:txBody>
        </p:sp>
      </p:grpSp>
      <p:grpSp>
        <p:nvGrpSpPr>
          <p:cNvPr id="26" name="组合 25"/>
          <p:cNvGrpSpPr/>
          <p:nvPr/>
        </p:nvGrpSpPr>
        <p:grpSpPr>
          <a:xfrm>
            <a:off x="6428192" y="4638424"/>
            <a:ext cx="799056" cy="799056"/>
            <a:chOff x="6516216" y="334289"/>
            <a:chExt cx="599448" cy="599448"/>
          </a:xfrm>
        </p:grpSpPr>
        <p:grpSp>
          <p:nvGrpSpPr>
            <p:cNvPr id="27" name="组合 26"/>
            <p:cNvGrpSpPr/>
            <p:nvPr/>
          </p:nvGrpSpPr>
          <p:grpSpPr>
            <a:xfrm>
              <a:off x="6516216" y="334289"/>
              <a:ext cx="599448" cy="599448"/>
              <a:chOff x="4131160" y="713581"/>
              <a:chExt cx="881684" cy="881684"/>
            </a:xfrm>
          </p:grpSpPr>
          <p:sp>
            <p:nvSpPr>
              <p:cNvPr id="29" name="椭圆 2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a:solidFill>
                    <a:schemeClr val="tx1">
                      <a:lumMod val="65000"/>
                      <a:lumOff val="35000"/>
                    </a:schemeClr>
                  </a:solidFill>
                  <a:cs typeface="+mn-ea"/>
                  <a:sym typeface="+mn-lt"/>
                </a:endParaRPr>
              </a:p>
            </p:txBody>
          </p:sp>
          <p:sp>
            <p:nvSpPr>
              <p:cNvPr id="30" name="椭圆 29"/>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6" dirty="0">
                  <a:solidFill>
                    <a:schemeClr val="tx1">
                      <a:lumMod val="65000"/>
                      <a:lumOff val="35000"/>
                    </a:schemeClr>
                  </a:solidFill>
                  <a:cs typeface="+mn-ea"/>
                  <a:sym typeface="+mn-lt"/>
                </a:endParaRPr>
              </a:p>
            </p:txBody>
          </p:sp>
        </p:grpSp>
        <p:sp>
          <p:nvSpPr>
            <p:cNvPr id="28"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91404" tIns="45703" rIns="91404" bIns="45703" numCol="1" anchor="t" anchorCtr="0" compatLnSpc="1">
              <a:prstTxWarp prst="textNoShape">
                <a:avLst/>
              </a:prstTxWarp>
            </a:bodyPr>
            <a:lstStyle/>
            <a:p>
              <a:endParaRPr lang="en-US" sz="4799">
                <a:cs typeface="+mn-ea"/>
                <a:sym typeface="+mn-lt"/>
              </a:endParaRPr>
            </a:p>
          </p:txBody>
        </p:sp>
      </p:grpSp>
      <p:sp>
        <p:nvSpPr>
          <p:cNvPr id="31" name="矩形 30"/>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40528513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par>
                                <p:cTn id="15" presetID="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1035"/>
                            </p:stCondLst>
                            <p:childTnLst>
                              <p:par>
                                <p:cTn id="20" presetID="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1535"/>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035"/>
                            </p:stCondLst>
                            <p:childTnLst>
                              <p:par>
                                <p:cTn id="30" presetID="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fill="hold"/>
                                        <p:tgtEl>
                                          <p:spTgt spid="9"/>
                                        </p:tgtEl>
                                        <p:attrNameLst>
                                          <p:attrName>ppt_x</p:attrName>
                                        </p:attrNameLst>
                                      </p:cBhvr>
                                      <p:tavLst>
                                        <p:tav tm="0">
                                          <p:val>
                                            <p:strVal val="0-#ppt_w/2"/>
                                          </p:val>
                                        </p:tav>
                                        <p:tav tm="100000">
                                          <p:val>
                                            <p:strVal val="#ppt_x"/>
                                          </p:val>
                                        </p:tav>
                                      </p:tavLst>
                                    </p:anim>
                                    <p:anim calcmode="lin" valueType="num">
                                      <p:cBhvr additive="base">
                                        <p:cTn id="33" dur="500" fill="hold"/>
                                        <p:tgtEl>
                                          <p:spTgt spid="9"/>
                                        </p:tgtEl>
                                        <p:attrNameLst>
                                          <p:attrName>ppt_y</p:attrName>
                                        </p:attrNameLst>
                                      </p:cBhvr>
                                      <p:tavLst>
                                        <p:tav tm="0">
                                          <p:val>
                                            <p:strVal val="#ppt_y"/>
                                          </p:val>
                                        </p:tav>
                                        <p:tav tm="100000">
                                          <p:val>
                                            <p:strVal val="#ppt_y"/>
                                          </p:val>
                                        </p:tav>
                                      </p:tavLst>
                                    </p:anim>
                                  </p:childTnLst>
                                </p:cTn>
                              </p:par>
                              <p:par>
                                <p:cTn id="34" presetID="22" presetClass="entr" presetSubtype="8"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par>
                                <p:cTn id="37" presetID="10" presetClass="entr" presetSubtype="0"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22" presetClass="entr" presetSubtype="8" fill="hold" nodeType="withEffect">
                                  <p:stCondLst>
                                    <p:cond delay="100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par>
                                <p:cTn id="49" presetID="10" presetClass="entr" presetSubtype="0" fill="hold" nodeType="withEffect">
                                  <p:stCondLst>
                                    <p:cond delay="100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par>
                                <p:cTn id="55" presetID="10" presetClass="entr" presetSubtype="0" fill="hold" nodeType="withEffect">
                                  <p:stCondLst>
                                    <p:cond delay="150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500"/>
                                        <p:tgtEl>
                                          <p:spTgt spid="26"/>
                                        </p:tgtEl>
                                      </p:cBhvr>
                                    </p:animEffect>
                                  </p:childTnLst>
                                </p:cTn>
                              </p:par>
                            </p:childTnLst>
                          </p:cTn>
                        </p:par>
                        <p:par>
                          <p:cTn id="58" fill="hold">
                            <p:stCondLst>
                              <p:cond delay="4035"/>
                            </p:stCondLst>
                            <p:childTnLst>
                              <p:par>
                                <p:cTn id="59" presetID="22" presetClass="entr" presetSubtype="8"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left)">
                                      <p:cBhvr>
                                        <p:cTn id="6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p:bldP spid="12" grpId="0"/>
      <p:bldP spid="13" grpId="0"/>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组合 6"/>
          <p:cNvGrpSpPr/>
          <p:nvPr/>
        </p:nvGrpSpPr>
        <p:grpSpPr>
          <a:xfrm>
            <a:off x="826051" y="2082429"/>
            <a:ext cx="7418532" cy="3650827"/>
            <a:chOff x="776287" y="706437"/>
            <a:chExt cx="7658101" cy="3768726"/>
          </a:xfrm>
          <a:solidFill>
            <a:srgbClr val="00B0F0">
              <a:alpha val="98000"/>
            </a:srgbClr>
          </a:solidFill>
        </p:grpSpPr>
        <p:sp>
          <p:nvSpPr>
            <p:cNvPr id="8"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1"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2"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3"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4"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5"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6"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7"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8"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9"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0"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1"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2"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3"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4"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5"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6"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7"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8"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29"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0"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1"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2"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3"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4"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5"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6"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7"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8"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39"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0"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1"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2"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3"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4"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5"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6"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7"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8"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49"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0"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1"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2"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3"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4"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5"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6"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7"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8"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59"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0"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1"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2"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3"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4"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5"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6" name="Rectangle 68"/>
            <p:cNvSpPr>
              <a:spLocks noChangeArrowheads="1"/>
            </p:cNvSpPr>
            <p:nvPr/>
          </p:nvSpPr>
          <p:spPr bwMode="auto">
            <a:xfrm>
              <a:off x="6961187" y="2870200"/>
              <a:ext cx="19050" cy="11113"/>
            </a:xfrm>
            <a:prstGeom prst="rect">
              <a:avLst/>
            </a:prstGeom>
            <a:solidFill>
              <a:schemeClr val="accent1"/>
            </a:solidFill>
            <a:ln>
              <a:noFill/>
            </a:ln>
            <a:effectLst/>
            <a:extLst/>
          </p:spPr>
          <p:txBody>
            <a:bodyPr/>
            <a:lstStyle/>
            <a:p>
              <a:pPr defTabSz="1228435">
                <a:defRPr/>
              </a:pPr>
              <a:endParaRPr lang="zh-CN" altLang="en-US" sz="2400">
                <a:cs typeface="+mn-ea"/>
                <a:sym typeface="+mn-lt"/>
              </a:endParaRPr>
            </a:p>
          </p:txBody>
        </p:sp>
        <p:sp>
          <p:nvSpPr>
            <p:cNvPr id="67"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8"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69"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0"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1"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2"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3"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4"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5"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6"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7"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8"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79"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0"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1"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2"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3"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4"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5"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6"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7"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8"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89"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0"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1"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2"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3"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4"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5"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6"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7"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8"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99"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0"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1"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2"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3"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4"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5"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6"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7"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8"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09"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10"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11"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12"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13"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sp>
          <p:nvSpPr>
            <p:cNvPr id="114"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solidFill>
              <a:schemeClr val="accent1"/>
            </a:solidFill>
            <a:ln>
              <a:noFill/>
            </a:ln>
            <a:effectLst/>
            <a:extLst/>
          </p:spPr>
          <p:txBody>
            <a:bodyPr/>
            <a:lstStyle/>
            <a:p>
              <a:pPr defTabSz="1228435">
                <a:defRPr/>
              </a:pPr>
              <a:endParaRPr lang="zh-CN" altLang="en-US" sz="2400">
                <a:cs typeface="+mn-ea"/>
                <a:sym typeface="+mn-lt"/>
              </a:endParaRPr>
            </a:p>
          </p:txBody>
        </p:sp>
      </p:grpSp>
      <p:sp>
        <p:nvSpPr>
          <p:cNvPr id="115" name="流程图: 联系 8"/>
          <p:cNvSpPr/>
          <p:nvPr/>
        </p:nvSpPr>
        <p:spPr>
          <a:xfrm>
            <a:off x="6551551" y="4098768"/>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3"/>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435">
              <a:defRPr/>
            </a:pPr>
            <a:endParaRPr lang="zh-CN" altLang="en-US">
              <a:cs typeface="+mn-ea"/>
              <a:sym typeface="+mn-lt"/>
            </a:endParaRPr>
          </a:p>
        </p:txBody>
      </p:sp>
      <p:sp>
        <p:nvSpPr>
          <p:cNvPr id="116" name="流程图: 联系 8"/>
          <p:cNvSpPr/>
          <p:nvPr/>
        </p:nvSpPr>
        <p:spPr>
          <a:xfrm>
            <a:off x="4710379" y="2307054"/>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435">
              <a:defRPr/>
            </a:pPr>
            <a:endParaRPr lang="zh-CN" altLang="en-US">
              <a:cs typeface="+mn-ea"/>
              <a:sym typeface="+mn-lt"/>
            </a:endParaRPr>
          </a:p>
        </p:txBody>
      </p:sp>
      <p:sp>
        <p:nvSpPr>
          <p:cNvPr id="117" name="流程图: 联系 8"/>
          <p:cNvSpPr/>
          <p:nvPr/>
        </p:nvSpPr>
        <p:spPr>
          <a:xfrm>
            <a:off x="1276817" y="1855101"/>
            <a:ext cx="635000" cy="944033"/>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1"/>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435">
              <a:defRPr/>
            </a:pPr>
            <a:endParaRPr lang="zh-CN" altLang="en-US" dirty="0">
              <a:cs typeface="+mn-ea"/>
              <a:sym typeface="+mn-lt"/>
            </a:endParaRPr>
          </a:p>
        </p:txBody>
      </p:sp>
      <p:sp>
        <p:nvSpPr>
          <p:cNvPr id="118" name="矩形 117"/>
          <p:cNvSpPr/>
          <p:nvPr/>
        </p:nvSpPr>
        <p:spPr>
          <a:xfrm>
            <a:off x="8124395" y="1796819"/>
            <a:ext cx="1856598" cy="379656"/>
          </a:xfrm>
          <a:prstGeom prst="rect">
            <a:avLst/>
          </a:prstGeom>
        </p:spPr>
        <p:txBody>
          <a:bodyPr wrap="none">
            <a:spAutoFit/>
          </a:bodyPr>
          <a:lstStyle/>
          <a:p>
            <a:r>
              <a:rPr lang="zh-CN" altLang="en-US" sz="1867" b="1" dirty="0">
                <a:solidFill>
                  <a:schemeClr val="tx1">
                    <a:lumMod val="75000"/>
                    <a:lumOff val="25000"/>
                  </a:schemeClr>
                </a:solidFill>
                <a:cs typeface="+mn-ea"/>
                <a:sym typeface="+mn-lt"/>
              </a:rPr>
              <a:t>单击添加标题一</a:t>
            </a:r>
          </a:p>
        </p:txBody>
      </p:sp>
      <p:sp>
        <p:nvSpPr>
          <p:cNvPr id="119" name="矩形 118"/>
          <p:cNvSpPr/>
          <p:nvPr/>
        </p:nvSpPr>
        <p:spPr>
          <a:xfrm>
            <a:off x="8176391" y="3110967"/>
            <a:ext cx="1856598" cy="379656"/>
          </a:xfrm>
          <a:prstGeom prst="rect">
            <a:avLst/>
          </a:prstGeom>
        </p:spPr>
        <p:txBody>
          <a:bodyPr wrap="none">
            <a:spAutoFit/>
          </a:bodyPr>
          <a:lstStyle/>
          <a:p>
            <a:r>
              <a:rPr lang="zh-CN" altLang="en-US" sz="1867" b="1" dirty="0">
                <a:solidFill>
                  <a:schemeClr val="tx1">
                    <a:lumMod val="75000"/>
                    <a:lumOff val="25000"/>
                  </a:schemeClr>
                </a:solidFill>
                <a:cs typeface="+mn-ea"/>
                <a:sym typeface="+mn-lt"/>
              </a:rPr>
              <a:t>单击添加标题二</a:t>
            </a:r>
          </a:p>
        </p:txBody>
      </p:sp>
      <p:sp>
        <p:nvSpPr>
          <p:cNvPr id="120" name="矩形 119"/>
          <p:cNvSpPr/>
          <p:nvPr/>
        </p:nvSpPr>
        <p:spPr>
          <a:xfrm>
            <a:off x="8238944" y="4466045"/>
            <a:ext cx="1856598" cy="379656"/>
          </a:xfrm>
          <a:prstGeom prst="rect">
            <a:avLst/>
          </a:prstGeom>
        </p:spPr>
        <p:txBody>
          <a:bodyPr wrap="none">
            <a:spAutoFit/>
          </a:bodyPr>
          <a:lstStyle/>
          <a:p>
            <a:r>
              <a:rPr lang="zh-CN" altLang="en-US" sz="1867" b="1" dirty="0">
                <a:solidFill>
                  <a:schemeClr val="tx1">
                    <a:lumMod val="75000"/>
                    <a:lumOff val="25000"/>
                  </a:schemeClr>
                </a:solidFill>
                <a:cs typeface="+mn-ea"/>
                <a:sym typeface="+mn-lt"/>
              </a:rPr>
              <a:t>单击添加标题三</a:t>
            </a:r>
          </a:p>
        </p:txBody>
      </p:sp>
      <p:cxnSp>
        <p:nvCxnSpPr>
          <p:cNvPr id="121" name="直接连接符 120"/>
          <p:cNvCxnSpPr/>
          <p:nvPr/>
        </p:nvCxnSpPr>
        <p:spPr>
          <a:xfrm>
            <a:off x="8200562" y="2282621"/>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2" name="直接连接符 121"/>
          <p:cNvCxnSpPr/>
          <p:nvPr/>
        </p:nvCxnSpPr>
        <p:spPr>
          <a:xfrm>
            <a:off x="8238569" y="3597897"/>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3" name="直接连接符 122"/>
          <p:cNvCxnSpPr/>
          <p:nvPr/>
        </p:nvCxnSpPr>
        <p:spPr>
          <a:xfrm>
            <a:off x="8307825" y="4952977"/>
            <a:ext cx="2609175"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4" name="TextBox 615"/>
          <p:cNvSpPr txBox="1"/>
          <p:nvPr/>
        </p:nvSpPr>
        <p:spPr>
          <a:xfrm>
            <a:off x="8112225" y="2298263"/>
            <a:ext cx="3339308" cy="543867"/>
          </a:xfrm>
          <a:prstGeom prst="rect">
            <a:avLst/>
          </a:prstGeom>
          <a:noFill/>
        </p:spPr>
        <p:txBody>
          <a:bodyPr wrap="square" rtlCol="0">
            <a:spAutoFit/>
          </a:bodyPr>
          <a:lstStyle/>
          <a:p>
            <a:r>
              <a:rPr lang="zh-CN" altLang="en-US" sz="1467" dirty="0">
                <a:solidFill>
                  <a:schemeClr val="tx1">
                    <a:lumMod val="75000"/>
                    <a:lumOff val="25000"/>
                  </a:schemeClr>
                </a:solidFill>
                <a:cs typeface="+mn-ea"/>
                <a:sym typeface="+mn-lt"/>
              </a:rPr>
              <a:t>点击输入简要文本内容，文字内容需概况精炼的说明该分项内容</a:t>
            </a:r>
            <a:endParaRPr lang="en-US" altLang="zh-CN" sz="1467" dirty="0">
              <a:solidFill>
                <a:schemeClr val="tx1">
                  <a:lumMod val="75000"/>
                  <a:lumOff val="25000"/>
                </a:schemeClr>
              </a:solidFill>
              <a:cs typeface="+mn-ea"/>
              <a:sym typeface="+mn-lt"/>
            </a:endParaRPr>
          </a:p>
        </p:txBody>
      </p:sp>
      <p:sp>
        <p:nvSpPr>
          <p:cNvPr id="125" name="TextBox 616"/>
          <p:cNvSpPr txBox="1"/>
          <p:nvPr/>
        </p:nvSpPr>
        <p:spPr>
          <a:xfrm>
            <a:off x="8162522" y="3612413"/>
            <a:ext cx="3310076" cy="58477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点击输入简要文本内容，文字内容需概况精炼的说明该分项内容</a:t>
            </a:r>
            <a:endParaRPr lang="en-US" altLang="zh-CN" sz="1600" dirty="0">
              <a:solidFill>
                <a:schemeClr val="tx1">
                  <a:lumMod val="75000"/>
                  <a:lumOff val="25000"/>
                </a:schemeClr>
              </a:solidFill>
              <a:cs typeface="+mn-ea"/>
              <a:sym typeface="+mn-lt"/>
            </a:endParaRPr>
          </a:p>
        </p:txBody>
      </p:sp>
      <p:sp>
        <p:nvSpPr>
          <p:cNvPr id="126" name="TextBox 617"/>
          <p:cNvSpPr txBox="1"/>
          <p:nvPr/>
        </p:nvSpPr>
        <p:spPr>
          <a:xfrm>
            <a:off x="8226205" y="4967493"/>
            <a:ext cx="3342403" cy="58477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点击输入简要文本内容，文字内容需概况精炼的说明该分项内容</a:t>
            </a:r>
            <a:endParaRPr lang="en-US" altLang="zh-CN" sz="1600" dirty="0">
              <a:solidFill>
                <a:schemeClr val="tx1">
                  <a:lumMod val="75000"/>
                  <a:lumOff val="25000"/>
                </a:schemeClr>
              </a:solidFill>
              <a:cs typeface="+mn-ea"/>
              <a:sym typeface="+mn-lt"/>
            </a:endParaRPr>
          </a:p>
        </p:txBody>
      </p:sp>
      <p:sp>
        <p:nvSpPr>
          <p:cNvPr id="127" name="矩形 126"/>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31647092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10"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1535"/>
                            </p:stCondLst>
                            <p:childTnLst>
                              <p:par>
                                <p:cTn id="20" presetID="2" presetClass="entr" presetSubtype="1" fill="hold" grpId="0" nodeType="afterEffect">
                                  <p:stCondLst>
                                    <p:cond delay="0"/>
                                  </p:stCondLst>
                                  <p:childTnLst>
                                    <p:set>
                                      <p:cBhvr>
                                        <p:cTn id="21" dur="1" fill="hold">
                                          <p:stCondLst>
                                            <p:cond delay="0"/>
                                          </p:stCondLst>
                                        </p:cTn>
                                        <p:tgtEl>
                                          <p:spTgt spid="117"/>
                                        </p:tgtEl>
                                        <p:attrNameLst>
                                          <p:attrName>style.visibility</p:attrName>
                                        </p:attrNameLst>
                                      </p:cBhvr>
                                      <p:to>
                                        <p:strVal val="visible"/>
                                      </p:to>
                                    </p:set>
                                    <p:anim calcmode="lin" valueType="num">
                                      <p:cBhvr additive="base">
                                        <p:cTn id="22" dur="500" fill="hold"/>
                                        <p:tgtEl>
                                          <p:spTgt spid="117"/>
                                        </p:tgtEl>
                                        <p:attrNameLst>
                                          <p:attrName>ppt_x</p:attrName>
                                        </p:attrNameLst>
                                      </p:cBhvr>
                                      <p:tavLst>
                                        <p:tav tm="0">
                                          <p:val>
                                            <p:strVal val="#ppt_x"/>
                                          </p:val>
                                        </p:tav>
                                        <p:tav tm="100000">
                                          <p:val>
                                            <p:strVal val="#ppt_x"/>
                                          </p:val>
                                        </p:tav>
                                      </p:tavLst>
                                    </p:anim>
                                    <p:anim calcmode="lin" valueType="num">
                                      <p:cBhvr additive="base">
                                        <p:cTn id="23" dur="500" fill="hold"/>
                                        <p:tgtEl>
                                          <p:spTgt spid="117"/>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16"/>
                                        </p:tgtEl>
                                        <p:attrNameLst>
                                          <p:attrName>style.visibility</p:attrName>
                                        </p:attrNameLst>
                                      </p:cBhvr>
                                      <p:to>
                                        <p:strVal val="visible"/>
                                      </p:to>
                                    </p:set>
                                    <p:anim calcmode="lin" valueType="num">
                                      <p:cBhvr additive="base">
                                        <p:cTn id="26" dur="500" fill="hold"/>
                                        <p:tgtEl>
                                          <p:spTgt spid="116"/>
                                        </p:tgtEl>
                                        <p:attrNameLst>
                                          <p:attrName>ppt_x</p:attrName>
                                        </p:attrNameLst>
                                      </p:cBhvr>
                                      <p:tavLst>
                                        <p:tav tm="0">
                                          <p:val>
                                            <p:strVal val="#ppt_x"/>
                                          </p:val>
                                        </p:tav>
                                        <p:tav tm="100000">
                                          <p:val>
                                            <p:strVal val="#ppt_x"/>
                                          </p:val>
                                        </p:tav>
                                      </p:tavLst>
                                    </p:anim>
                                    <p:anim calcmode="lin" valueType="num">
                                      <p:cBhvr additive="base">
                                        <p:cTn id="27" dur="500" fill="hold"/>
                                        <p:tgtEl>
                                          <p:spTgt spid="116"/>
                                        </p:tgtEl>
                                        <p:attrNameLst>
                                          <p:attrName>ppt_y</p:attrName>
                                        </p:attrNameLst>
                                      </p:cBhvr>
                                      <p:tavLst>
                                        <p:tav tm="0">
                                          <p:val>
                                            <p:strVal val="0-#ppt_h/2"/>
                                          </p:val>
                                        </p:tav>
                                        <p:tav tm="100000">
                                          <p:val>
                                            <p:strVal val="#ppt_y"/>
                                          </p:val>
                                        </p:tav>
                                      </p:tavLst>
                                    </p:anim>
                                  </p:childTnLst>
                                </p:cTn>
                              </p:par>
                              <p:par>
                                <p:cTn id="28" presetID="2" presetClass="entr" presetSubtype="1" fill="hold" grpId="0" nodeType="withEffect">
                                  <p:stCondLst>
                                    <p:cond delay="0"/>
                                  </p:stCondLst>
                                  <p:childTnLst>
                                    <p:set>
                                      <p:cBhvr>
                                        <p:cTn id="29" dur="1" fill="hold">
                                          <p:stCondLst>
                                            <p:cond delay="0"/>
                                          </p:stCondLst>
                                        </p:cTn>
                                        <p:tgtEl>
                                          <p:spTgt spid="115"/>
                                        </p:tgtEl>
                                        <p:attrNameLst>
                                          <p:attrName>style.visibility</p:attrName>
                                        </p:attrNameLst>
                                      </p:cBhvr>
                                      <p:to>
                                        <p:strVal val="visible"/>
                                      </p:to>
                                    </p:set>
                                    <p:anim calcmode="lin" valueType="num">
                                      <p:cBhvr additive="base">
                                        <p:cTn id="30" dur="500" fill="hold"/>
                                        <p:tgtEl>
                                          <p:spTgt spid="115"/>
                                        </p:tgtEl>
                                        <p:attrNameLst>
                                          <p:attrName>ppt_x</p:attrName>
                                        </p:attrNameLst>
                                      </p:cBhvr>
                                      <p:tavLst>
                                        <p:tav tm="0">
                                          <p:val>
                                            <p:strVal val="#ppt_x"/>
                                          </p:val>
                                        </p:tav>
                                        <p:tav tm="100000">
                                          <p:val>
                                            <p:strVal val="#ppt_x"/>
                                          </p:val>
                                        </p:tav>
                                      </p:tavLst>
                                    </p:anim>
                                    <p:anim calcmode="lin" valueType="num">
                                      <p:cBhvr additive="base">
                                        <p:cTn id="31" dur="500" fill="hold"/>
                                        <p:tgtEl>
                                          <p:spTgt spid="115"/>
                                        </p:tgtEl>
                                        <p:attrNameLst>
                                          <p:attrName>ppt_y</p:attrName>
                                        </p:attrNameLst>
                                      </p:cBhvr>
                                      <p:tavLst>
                                        <p:tav tm="0">
                                          <p:val>
                                            <p:strVal val="0-#ppt_h/2"/>
                                          </p:val>
                                        </p:tav>
                                        <p:tav tm="100000">
                                          <p:val>
                                            <p:strVal val="#ppt_y"/>
                                          </p:val>
                                        </p:tav>
                                      </p:tavLst>
                                    </p:anim>
                                  </p:childTnLst>
                                </p:cTn>
                              </p:par>
                              <p:par>
                                <p:cTn id="32" presetID="10" presetClass="entr" presetSubtype="0" fill="hold" grpId="0" nodeType="withEffect">
                                  <p:stCondLst>
                                    <p:cond delay="1000"/>
                                  </p:stCondLst>
                                  <p:childTnLst>
                                    <p:set>
                                      <p:cBhvr>
                                        <p:cTn id="33" dur="1" fill="hold">
                                          <p:stCondLst>
                                            <p:cond delay="0"/>
                                          </p:stCondLst>
                                        </p:cTn>
                                        <p:tgtEl>
                                          <p:spTgt spid="124"/>
                                        </p:tgtEl>
                                        <p:attrNameLst>
                                          <p:attrName>style.visibility</p:attrName>
                                        </p:attrNameLst>
                                      </p:cBhvr>
                                      <p:to>
                                        <p:strVal val="visible"/>
                                      </p:to>
                                    </p:set>
                                    <p:animEffect transition="in" filter="fade">
                                      <p:cBhvr>
                                        <p:cTn id="34" dur="500"/>
                                        <p:tgtEl>
                                          <p:spTgt spid="124"/>
                                        </p:tgtEl>
                                      </p:cBhvr>
                                    </p:animEffect>
                                  </p:childTnLst>
                                </p:cTn>
                              </p:par>
                              <p:par>
                                <p:cTn id="35" presetID="10" presetClass="entr" presetSubtype="0" fill="hold" grpId="0" nodeType="withEffect">
                                  <p:stCondLst>
                                    <p:cond delay="1000"/>
                                  </p:stCondLst>
                                  <p:childTnLst>
                                    <p:set>
                                      <p:cBhvr>
                                        <p:cTn id="36" dur="1" fill="hold">
                                          <p:stCondLst>
                                            <p:cond delay="0"/>
                                          </p:stCondLst>
                                        </p:cTn>
                                        <p:tgtEl>
                                          <p:spTgt spid="125"/>
                                        </p:tgtEl>
                                        <p:attrNameLst>
                                          <p:attrName>style.visibility</p:attrName>
                                        </p:attrNameLst>
                                      </p:cBhvr>
                                      <p:to>
                                        <p:strVal val="visible"/>
                                      </p:to>
                                    </p:set>
                                    <p:animEffect transition="in" filter="fade">
                                      <p:cBhvr>
                                        <p:cTn id="37" dur="500"/>
                                        <p:tgtEl>
                                          <p:spTgt spid="125"/>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126"/>
                                        </p:tgtEl>
                                        <p:attrNameLst>
                                          <p:attrName>style.visibility</p:attrName>
                                        </p:attrNameLst>
                                      </p:cBhvr>
                                      <p:to>
                                        <p:strVal val="visible"/>
                                      </p:to>
                                    </p:set>
                                    <p:animEffect transition="in" filter="fade">
                                      <p:cBhvr>
                                        <p:cTn id="40" dur="500"/>
                                        <p:tgtEl>
                                          <p:spTgt spid="126"/>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118"/>
                                        </p:tgtEl>
                                        <p:attrNameLst>
                                          <p:attrName>style.visibility</p:attrName>
                                        </p:attrNameLst>
                                      </p:cBhvr>
                                      <p:to>
                                        <p:strVal val="visible"/>
                                      </p:to>
                                    </p:set>
                                    <p:animEffect transition="in" filter="wipe(left)">
                                      <p:cBhvr>
                                        <p:cTn id="43" dur="500"/>
                                        <p:tgtEl>
                                          <p:spTgt spid="118"/>
                                        </p:tgtEl>
                                      </p:cBhvr>
                                    </p:animEffect>
                                  </p:childTnLst>
                                </p:cTn>
                              </p:par>
                              <p:par>
                                <p:cTn id="44" presetID="22" presetClass="entr" presetSubtype="8" fill="hold" grpId="0" nodeType="withEffect">
                                  <p:stCondLst>
                                    <p:cond delay="500"/>
                                  </p:stCondLst>
                                  <p:childTnLst>
                                    <p:set>
                                      <p:cBhvr>
                                        <p:cTn id="45" dur="1" fill="hold">
                                          <p:stCondLst>
                                            <p:cond delay="0"/>
                                          </p:stCondLst>
                                        </p:cTn>
                                        <p:tgtEl>
                                          <p:spTgt spid="119"/>
                                        </p:tgtEl>
                                        <p:attrNameLst>
                                          <p:attrName>style.visibility</p:attrName>
                                        </p:attrNameLst>
                                      </p:cBhvr>
                                      <p:to>
                                        <p:strVal val="visible"/>
                                      </p:to>
                                    </p:set>
                                    <p:animEffect transition="in" filter="wipe(left)">
                                      <p:cBhvr>
                                        <p:cTn id="46" dur="500"/>
                                        <p:tgtEl>
                                          <p:spTgt spid="119"/>
                                        </p:tgtEl>
                                      </p:cBhvr>
                                    </p:animEffect>
                                  </p:childTnLst>
                                </p:cTn>
                              </p:par>
                              <p:par>
                                <p:cTn id="47" presetID="22" presetClass="entr" presetSubtype="8" fill="hold" grpId="0" nodeType="withEffect">
                                  <p:stCondLst>
                                    <p:cond delay="500"/>
                                  </p:stCondLst>
                                  <p:childTnLst>
                                    <p:set>
                                      <p:cBhvr>
                                        <p:cTn id="48" dur="1" fill="hold">
                                          <p:stCondLst>
                                            <p:cond delay="0"/>
                                          </p:stCondLst>
                                        </p:cTn>
                                        <p:tgtEl>
                                          <p:spTgt spid="120"/>
                                        </p:tgtEl>
                                        <p:attrNameLst>
                                          <p:attrName>style.visibility</p:attrName>
                                        </p:attrNameLst>
                                      </p:cBhvr>
                                      <p:to>
                                        <p:strVal val="visible"/>
                                      </p:to>
                                    </p:set>
                                    <p:animEffect transition="in" filter="wipe(left)">
                                      <p:cBhvr>
                                        <p:cTn id="49" dur="500"/>
                                        <p:tgtEl>
                                          <p:spTgt spid="120"/>
                                        </p:tgtEl>
                                      </p:cBhvr>
                                    </p:animEffect>
                                  </p:childTnLst>
                                </p:cTn>
                              </p:par>
                              <p:par>
                                <p:cTn id="50" presetID="22" presetClass="entr" presetSubtype="8" fill="hold" nodeType="withEffect">
                                  <p:stCondLst>
                                    <p:cond delay="500"/>
                                  </p:stCondLst>
                                  <p:childTnLst>
                                    <p:set>
                                      <p:cBhvr>
                                        <p:cTn id="51" dur="1" fill="hold">
                                          <p:stCondLst>
                                            <p:cond delay="0"/>
                                          </p:stCondLst>
                                        </p:cTn>
                                        <p:tgtEl>
                                          <p:spTgt spid="121"/>
                                        </p:tgtEl>
                                        <p:attrNameLst>
                                          <p:attrName>style.visibility</p:attrName>
                                        </p:attrNameLst>
                                      </p:cBhvr>
                                      <p:to>
                                        <p:strVal val="visible"/>
                                      </p:to>
                                    </p:set>
                                    <p:animEffect transition="in" filter="wipe(left)">
                                      <p:cBhvr>
                                        <p:cTn id="52" dur="500"/>
                                        <p:tgtEl>
                                          <p:spTgt spid="121"/>
                                        </p:tgtEl>
                                      </p:cBhvr>
                                    </p:animEffect>
                                  </p:childTnLst>
                                </p:cTn>
                              </p:par>
                              <p:par>
                                <p:cTn id="53" presetID="22" presetClass="entr" presetSubtype="8" fill="hold" nodeType="withEffect">
                                  <p:stCondLst>
                                    <p:cond delay="1000"/>
                                  </p:stCondLst>
                                  <p:childTnLst>
                                    <p:set>
                                      <p:cBhvr>
                                        <p:cTn id="54" dur="1" fill="hold">
                                          <p:stCondLst>
                                            <p:cond delay="0"/>
                                          </p:stCondLst>
                                        </p:cTn>
                                        <p:tgtEl>
                                          <p:spTgt spid="122"/>
                                        </p:tgtEl>
                                        <p:attrNameLst>
                                          <p:attrName>style.visibility</p:attrName>
                                        </p:attrNameLst>
                                      </p:cBhvr>
                                      <p:to>
                                        <p:strVal val="visible"/>
                                      </p:to>
                                    </p:set>
                                    <p:animEffect transition="in" filter="wipe(left)">
                                      <p:cBhvr>
                                        <p:cTn id="55" dur="500"/>
                                        <p:tgtEl>
                                          <p:spTgt spid="122"/>
                                        </p:tgtEl>
                                      </p:cBhvr>
                                    </p:animEffect>
                                  </p:childTnLst>
                                </p:cTn>
                              </p:par>
                              <p:par>
                                <p:cTn id="56" presetID="22" presetClass="entr" presetSubtype="8" fill="hold" nodeType="withEffect">
                                  <p:stCondLst>
                                    <p:cond delay="1000"/>
                                  </p:stCondLst>
                                  <p:childTnLst>
                                    <p:set>
                                      <p:cBhvr>
                                        <p:cTn id="57" dur="1" fill="hold">
                                          <p:stCondLst>
                                            <p:cond delay="0"/>
                                          </p:stCondLst>
                                        </p:cTn>
                                        <p:tgtEl>
                                          <p:spTgt spid="123"/>
                                        </p:tgtEl>
                                        <p:attrNameLst>
                                          <p:attrName>style.visibility</p:attrName>
                                        </p:attrNameLst>
                                      </p:cBhvr>
                                      <p:to>
                                        <p:strVal val="visible"/>
                                      </p:to>
                                    </p:set>
                                    <p:animEffect transition="in" filter="wipe(left)">
                                      <p:cBhvr>
                                        <p:cTn id="58" dur="500"/>
                                        <p:tgtEl>
                                          <p:spTgt spid="123"/>
                                        </p:tgtEl>
                                      </p:cBhvr>
                                    </p:animEffect>
                                  </p:childTnLst>
                                </p:cTn>
                              </p:par>
                            </p:childTnLst>
                          </p:cTn>
                        </p:par>
                        <p:par>
                          <p:cTn id="59" fill="hold">
                            <p:stCondLst>
                              <p:cond delay="3035"/>
                            </p:stCondLst>
                            <p:childTnLst>
                              <p:par>
                                <p:cTn id="60" presetID="22" presetClass="entr" presetSubtype="8" fill="hold" grpId="0" nodeType="afterEffect">
                                  <p:stCondLst>
                                    <p:cond delay="0"/>
                                  </p:stCondLst>
                                  <p:childTnLst>
                                    <p:set>
                                      <p:cBhvr>
                                        <p:cTn id="61" dur="1" fill="hold">
                                          <p:stCondLst>
                                            <p:cond delay="0"/>
                                          </p:stCondLst>
                                        </p:cTn>
                                        <p:tgtEl>
                                          <p:spTgt spid="127"/>
                                        </p:tgtEl>
                                        <p:attrNameLst>
                                          <p:attrName>style.visibility</p:attrName>
                                        </p:attrNameLst>
                                      </p:cBhvr>
                                      <p:to>
                                        <p:strVal val="visible"/>
                                      </p:to>
                                    </p:set>
                                    <p:animEffect transition="in" filter="wipe(left)">
                                      <p:cBhvr>
                                        <p:cTn id="6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15" grpId="0" animBg="1"/>
      <p:bldP spid="116" grpId="0" animBg="1"/>
      <p:bldP spid="117" grpId="0" animBg="1"/>
      <p:bldP spid="118" grpId="0"/>
      <p:bldP spid="119" grpId="0"/>
      <p:bldP spid="120" grpId="0"/>
      <p:bldP spid="124" grpId="0"/>
      <p:bldP spid="125" grpId="0"/>
      <p:bldP spid="126" grpId="0"/>
      <p:bldP spid="12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982946"/>
            <a:ext cx="12192000" cy="5891957"/>
            <a:chOff x="0" y="982946"/>
            <a:chExt cx="12192000" cy="5891957"/>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7824" t="22645" r="7824"/>
            <a:stretch/>
          </p:blipFill>
          <p:spPr>
            <a:xfrm>
              <a:off x="0" y="1553028"/>
              <a:ext cx="12192000" cy="5304971"/>
            </a:xfrm>
            <a:prstGeom prst="rect">
              <a:avLst/>
            </a:prstGeom>
          </p:spPr>
        </p:pic>
        <p:sp>
          <p:nvSpPr>
            <p:cNvPr id="10" name="矩形 9"/>
            <p:cNvSpPr/>
            <p:nvPr/>
          </p:nvSpPr>
          <p:spPr>
            <a:xfrm>
              <a:off x="0" y="1553029"/>
              <a:ext cx="12192000" cy="5321874"/>
            </a:xfrm>
            <a:prstGeom prst="rect">
              <a:avLst/>
            </a:prstGeom>
            <a:gradFill>
              <a:gsLst>
                <a:gs pos="0">
                  <a:srgbClr val="263770"/>
                </a:gs>
                <a:gs pos="46494">
                  <a:srgbClr val="1B2447"/>
                </a:gs>
                <a:gs pos="82000">
                  <a:srgbClr val="263770">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E6E6E6"/>
                </a:solidFill>
                <a:cs typeface="+mn-ea"/>
                <a:sym typeface="+mn-lt"/>
              </a:endParaRPr>
            </a:p>
          </p:txBody>
        </p:sp>
        <p:sp>
          <p:nvSpPr>
            <p:cNvPr id="11" name="矩形 10"/>
            <p:cNvSpPr/>
            <p:nvPr/>
          </p:nvSpPr>
          <p:spPr>
            <a:xfrm>
              <a:off x="4712403" y="982946"/>
              <a:ext cx="2693598" cy="25846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r>
                <a:rPr lang="en-US" altLang="zh-CN" sz="12000" dirty="0" smtClean="0">
                  <a:cs typeface="+mn-ea"/>
                  <a:sym typeface="+mn-lt"/>
                </a:rPr>
                <a:t>03</a:t>
              </a:r>
              <a:endParaRPr lang="zh-CN" altLang="en-US" sz="12000" dirty="0">
                <a:cs typeface="+mn-ea"/>
                <a:sym typeface="+mn-lt"/>
              </a:endParaRPr>
            </a:p>
          </p:txBody>
        </p:sp>
      </p:grpSp>
      <p:sp>
        <p:nvSpPr>
          <p:cNvPr id="4" name="文本框 3"/>
          <p:cNvSpPr txBox="1"/>
          <p:nvPr/>
        </p:nvSpPr>
        <p:spPr>
          <a:xfrm>
            <a:off x="3601341" y="4406731"/>
            <a:ext cx="4987730" cy="581046"/>
          </a:xfrm>
          <a:prstGeom prst="rect">
            <a:avLst/>
          </a:prstGeom>
          <a:noFill/>
          <a:effectLst/>
        </p:spPr>
        <p:txBody>
          <a:bodyPr wrap="square" lIns="91431" tIns="45715" rIns="91431" bIns="45715" rtlCol="0">
            <a:spAutoFit/>
          </a:bodyPr>
          <a:lstStyle/>
          <a:p>
            <a:pPr lvl="0" algn="ctr">
              <a:lnSpc>
                <a:spcPct val="150000"/>
              </a:lnSpc>
            </a:pPr>
            <a:r>
              <a:rPr lang="zh-CN" altLang="en-US" sz="2400" dirty="0">
                <a:solidFill>
                  <a:schemeClr val="bg1"/>
                </a:solidFill>
                <a:cs typeface="+mn-ea"/>
                <a:sym typeface="+mn-lt"/>
              </a:rPr>
              <a:t>岗位需求</a:t>
            </a:r>
            <a:endParaRPr lang="en-US" altLang="zh-CN" sz="2400" dirty="0">
              <a:solidFill>
                <a:schemeClr val="bg1"/>
              </a:solidFill>
              <a:cs typeface="+mn-ea"/>
              <a:sym typeface="+mn-lt"/>
            </a:endParaRPr>
          </a:p>
        </p:txBody>
      </p:sp>
      <p:sp>
        <p:nvSpPr>
          <p:cNvPr id="5" name="文本框 3"/>
          <p:cNvSpPr txBox="1"/>
          <p:nvPr/>
        </p:nvSpPr>
        <p:spPr>
          <a:xfrm>
            <a:off x="2825089" y="3847853"/>
            <a:ext cx="6540236" cy="707876"/>
          </a:xfrm>
          <a:prstGeom prst="rect">
            <a:avLst/>
          </a:prstGeom>
          <a:noFill/>
          <a:effectLst/>
        </p:spPr>
        <p:txBody>
          <a:bodyPr wrap="square" lIns="91431" tIns="45715" rIns="91431" bIns="45715" rtlCol="0">
            <a:spAutoFit/>
          </a:bodyPr>
          <a:lstStyle/>
          <a:p>
            <a:pPr algn="ctr"/>
            <a:r>
              <a:rPr lang="zh-CN" altLang="en-US" sz="4000" b="1" dirty="0">
                <a:solidFill>
                  <a:schemeClr val="bg1"/>
                </a:solidFill>
                <a:cs typeface="+mn-ea"/>
                <a:sym typeface="+mn-lt"/>
              </a:rPr>
              <a:t>我们需要的人才</a:t>
            </a:r>
          </a:p>
        </p:txBody>
      </p:sp>
    </p:spTree>
    <p:extLst>
      <p:ext uri="{BB962C8B-B14F-4D97-AF65-F5344CB8AC3E}">
        <p14:creationId xmlns:p14="http://schemas.microsoft.com/office/powerpoint/2010/main" val="14332273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750"/>
                                        <p:tgtEl>
                                          <p:spTgt spid="5"/>
                                        </p:tgtEl>
                                      </p:cBhvr>
                                    </p:animEffect>
                                    <p:anim calcmode="lin" valueType="num">
                                      <p:cBhvr>
                                        <p:cTn id="8" dur="1750" fill="hold"/>
                                        <p:tgtEl>
                                          <p:spTgt spid="5"/>
                                        </p:tgtEl>
                                        <p:attrNameLst>
                                          <p:attrName>ppt_x</p:attrName>
                                        </p:attrNameLst>
                                      </p:cBhvr>
                                      <p:tavLst>
                                        <p:tav tm="0">
                                          <p:val>
                                            <p:strVal val="#ppt_x"/>
                                          </p:val>
                                        </p:tav>
                                        <p:tav tm="100000">
                                          <p:val>
                                            <p:strVal val="#ppt_x"/>
                                          </p:val>
                                        </p:tav>
                                      </p:tavLst>
                                    </p:anim>
                                    <p:anim calcmode="lin" valueType="num">
                                      <p:cBhvr>
                                        <p:cTn id="9" dur="1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8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Group 5"/>
          <p:cNvGrpSpPr>
            <a:grpSpLocks/>
          </p:cNvGrpSpPr>
          <p:nvPr/>
        </p:nvGrpSpPr>
        <p:grpSpPr bwMode="auto">
          <a:xfrm>
            <a:off x="2382217" y="2009070"/>
            <a:ext cx="732194" cy="732194"/>
            <a:chOff x="0" y="0"/>
            <a:chExt cx="520701" cy="520701"/>
          </a:xfrm>
        </p:grpSpPr>
        <p:sp>
          <p:nvSpPr>
            <p:cNvPr id="8" name="AutoShape 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9" name="AutoShape 7"/>
            <p:cNvSpPr>
              <a:spLocks/>
            </p:cNvSpPr>
            <p:nvPr/>
          </p:nvSpPr>
          <p:spPr bwMode="auto">
            <a:xfrm>
              <a:off x="109537" y="125413"/>
              <a:ext cx="406401"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5" y="2541"/>
                  </a:moveTo>
                  <a:cubicBezTo>
                    <a:pt x="13321" y="4495"/>
                    <a:pt x="13321" y="4495"/>
                    <a:pt x="13321" y="4495"/>
                  </a:cubicBezTo>
                  <a:cubicBezTo>
                    <a:pt x="12274" y="3225"/>
                    <a:pt x="12274" y="3225"/>
                    <a:pt x="12274" y="3225"/>
                  </a:cubicBezTo>
                  <a:cubicBezTo>
                    <a:pt x="10086" y="586"/>
                    <a:pt x="10086" y="586"/>
                    <a:pt x="10086" y="586"/>
                  </a:cubicBezTo>
                  <a:cubicBezTo>
                    <a:pt x="9896" y="781"/>
                    <a:pt x="9896" y="781"/>
                    <a:pt x="9896" y="781"/>
                  </a:cubicBezTo>
                  <a:cubicBezTo>
                    <a:pt x="9610" y="390"/>
                    <a:pt x="9610" y="390"/>
                    <a:pt x="9610" y="390"/>
                  </a:cubicBezTo>
                  <a:cubicBezTo>
                    <a:pt x="6470" y="0"/>
                    <a:pt x="6470" y="0"/>
                    <a:pt x="6470" y="0"/>
                  </a:cubicBezTo>
                  <a:cubicBezTo>
                    <a:pt x="4662" y="3029"/>
                    <a:pt x="4662" y="3029"/>
                    <a:pt x="4662" y="3029"/>
                  </a:cubicBezTo>
                  <a:cubicBezTo>
                    <a:pt x="0" y="5571"/>
                    <a:pt x="0" y="5571"/>
                    <a:pt x="0" y="5571"/>
                  </a:cubicBezTo>
                  <a:cubicBezTo>
                    <a:pt x="1998" y="8307"/>
                    <a:pt x="1998" y="8307"/>
                    <a:pt x="1998" y="8307"/>
                  </a:cubicBezTo>
                  <a:cubicBezTo>
                    <a:pt x="3520" y="10262"/>
                    <a:pt x="3520" y="10262"/>
                    <a:pt x="3520" y="10262"/>
                  </a:cubicBezTo>
                  <a:cubicBezTo>
                    <a:pt x="190" y="13292"/>
                    <a:pt x="190" y="13292"/>
                    <a:pt x="190" y="13292"/>
                  </a:cubicBezTo>
                  <a:cubicBezTo>
                    <a:pt x="7231" y="21502"/>
                    <a:pt x="7231" y="21502"/>
                    <a:pt x="7231" y="21502"/>
                  </a:cubicBezTo>
                  <a:cubicBezTo>
                    <a:pt x="7422" y="21600"/>
                    <a:pt x="7707" y="21600"/>
                    <a:pt x="7992" y="21600"/>
                  </a:cubicBezTo>
                  <a:cubicBezTo>
                    <a:pt x="14844" y="21600"/>
                    <a:pt x="20553" y="16419"/>
                    <a:pt x="21600" y="9676"/>
                  </a:cubicBezTo>
                  <a:lnTo>
                    <a:pt x="15605" y="2541"/>
                  </a:lnTo>
                  <a:close/>
                </a:path>
              </a:pathLst>
            </a:custGeom>
            <a:solidFill>
              <a:schemeClr val="accent1">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0" name="AutoShape 8"/>
            <p:cNvSpPr>
              <a:spLocks/>
            </p:cNvSpPr>
            <p:nvPr/>
          </p:nvSpPr>
          <p:spPr bwMode="auto">
            <a:xfrm>
              <a:off x="107950" y="117475"/>
              <a:ext cx="303213" cy="14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3" y="21599"/>
                  </a:moveTo>
                  <a:cubicBezTo>
                    <a:pt x="15209" y="21599"/>
                    <a:pt x="19043" y="19518"/>
                    <a:pt x="21599" y="16134"/>
                  </a:cubicBezTo>
                  <a:cubicBezTo>
                    <a:pt x="21472" y="10149"/>
                    <a:pt x="21472" y="10149"/>
                    <a:pt x="21472" y="10149"/>
                  </a:cubicBezTo>
                  <a:cubicBezTo>
                    <a:pt x="21472" y="8327"/>
                    <a:pt x="20833" y="6766"/>
                    <a:pt x="19810" y="6766"/>
                  </a:cubicBezTo>
                  <a:cubicBezTo>
                    <a:pt x="14698" y="6766"/>
                    <a:pt x="14698" y="6766"/>
                    <a:pt x="14698" y="6766"/>
                  </a:cubicBezTo>
                  <a:cubicBezTo>
                    <a:pt x="14442" y="2862"/>
                    <a:pt x="12781" y="0"/>
                    <a:pt x="10863" y="0"/>
                  </a:cubicBezTo>
                  <a:cubicBezTo>
                    <a:pt x="8818" y="0"/>
                    <a:pt x="7157" y="2862"/>
                    <a:pt x="6901" y="7026"/>
                  </a:cubicBezTo>
                  <a:cubicBezTo>
                    <a:pt x="1661" y="7026"/>
                    <a:pt x="1661" y="7026"/>
                    <a:pt x="1661" y="7026"/>
                  </a:cubicBezTo>
                  <a:cubicBezTo>
                    <a:pt x="766" y="7026"/>
                    <a:pt x="0" y="8587"/>
                    <a:pt x="0" y="10409"/>
                  </a:cubicBezTo>
                  <a:cubicBezTo>
                    <a:pt x="127" y="15874"/>
                    <a:pt x="127" y="15874"/>
                    <a:pt x="127" y="15874"/>
                  </a:cubicBezTo>
                  <a:cubicBezTo>
                    <a:pt x="2556" y="19518"/>
                    <a:pt x="6518" y="21599"/>
                    <a:pt x="10863" y="21599"/>
                  </a:cubicBezTo>
                  <a:close/>
                  <a:moveTo>
                    <a:pt x="10863" y="20038"/>
                  </a:moveTo>
                  <a:cubicBezTo>
                    <a:pt x="10097" y="20038"/>
                    <a:pt x="9457" y="19257"/>
                    <a:pt x="9457" y="18737"/>
                  </a:cubicBezTo>
                  <a:cubicBezTo>
                    <a:pt x="9457" y="17956"/>
                    <a:pt x="10097" y="17436"/>
                    <a:pt x="10863" y="17436"/>
                  </a:cubicBezTo>
                  <a:cubicBezTo>
                    <a:pt x="11502" y="17436"/>
                    <a:pt x="12142" y="17956"/>
                    <a:pt x="12142" y="18737"/>
                  </a:cubicBezTo>
                  <a:cubicBezTo>
                    <a:pt x="12142" y="19257"/>
                    <a:pt x="11502" y="20038"/>
                    <a:pt x="10863" y="20038"/>
                  </a:cubicBezTo>
                  <a:close/>
                  <a:moveTo>
                    <a:pt x="10863" y="1821"/>
                  </a:moveTo>
                  <a:cubicBezTo>
                    <a:pt x="12397" y="1821"/>
                    <a:pt x="13803" y="3903"/>
                    <a:pt x="14314" y="6766"/>
                  </a:cubicBezTo>
                  <a:cubicBezTo>
                    <a:pt x="7285" y="7026"/>
                    <a:pt x="7285" y="7026"/>
                    <a:pt x="7285" y="7026"/>
                  </a:cubicBezTo>
                  <a:cubicBezTo>
                    <a:pt x="7668" y="3903"/>
                    <a:pt x="9074" y="1821"/>
                    <a:pt x="10863" y="1821"/>
                  </a:cubicBez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1" name="AutoShape 9"/>
            <p:cNvSpPr>
              <a:spLocks/>
            </p:cNvSpPr>
            <p:nvPr/>
          </p:nvSpPr>
          <p:spPr bwMode="auto">
            <a:xfrm>
              <a:off x="107950" y="238125"/>
              <a:ext cx="303213"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472" y="0"/>
                  </a:moveTo>
                  <a:cubicBezTo>
                    <a:pt x="18915" y="3646"/>
                    <a:pt x="15081" y="5890"/>
                    <a:pt x="10736" y="5890"/>
                  </a:cubicBezTo>
                  <a:cubicBezTo>
                    <a:pt x="6518" y="5890"/>
                    <a:pt x="2684" y="3646"/>
                    <a:pt x="0" y="0"/>
                  </a:cubicBezTo>
                  <a:cubicBezTo>
                    <a:pt x="127" y="17953"/>
                    <a:pt x="127" y="17953"/>
                    <a:pt x="127" y="17953"/>
                  </a:cubicBezTo>
                  <a:cubicBezTo>
                    <a:pt x="127" y="20197"/>
                    <a:pt x="894" y="21599"/>
                    <a:pt x="1789" y="21599"/>
                  </a:cubicBezTo>
                  <a:cubicBezTo>
                    <a:pt x="19938" y="21319"/>
                    <a:pt x="19938" y="21319"/>
                    <a:pt x="19938" y="21319"/>
                  </a:cubicBezTo>
                  <a:cubicBezTo>
                    <a:pt x="20833" y="21319"/>
                    <a:pt x="21599" y="19636"/>
                    <a:pt x="21599" y="17672"/>
                  </a:cubicBezTo>
                  <a:lnTo>
                    <a:pt x="21472" y="0"/>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grpSp>
      <p:grpSp>
        <p:nvGrpSpPr>
          <p:cNvPr id="12" name="Group 10"/>
          <p:cNvGrpSpPr>
            <a:grpSpLocks/>
          </p:cNvGrpSpPr>
          <p:nvPr/>
        </p:nvGrpSpPr>
        <p:grpSpPr bwMode="auto">
          <a:xfrm>
            <a:off x="2366590" y="4259227"/>
            <a:ext cx="734427" cy="732194"/>
            <a:chOff x="-1" y="0"/>
            <a:chExt cx="522289" cy="520701"/>
          </a:xfrm>
        </p:grpSpPr>
        <p:sp>
          <p:nvSpPr>
            <p:cNvPr id="13" name="AutoShape 11"/>
            <p:cNvSpPr>
              <a:spLocks/>
            </p:cNvSpPr>
            <p:nvPr/>
          </p:nvSpPr>
          <p:spPr bwMode="auto">
            <a:xfrm>
              <a:off x="-1"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4" name="AutoShape 12"/>
            <p:cNvSpPr>
              <a:spLocks/>
            </p:cNvSpPr>
            <p:nvPr/>
          </p:nvSpPr>
          <p:spPr bwMode="auto">
            <a:xfrm>
              <a:off x="63499" y="187325"/>
              <a:ext cx="458789" cy="320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19"/>
                  </a:moveTo>
                  <a:cubicBezTo>
                    <a:pt x="18140" y="1930"/>
                    <a:pt x="18140" y="1930"/>
                    <a:pt x="18140" y="1930"/>
                  </a:cubicBezTo>
                  <a:cubicBezTo>
                    <a:pt x="9787" y="0"/>
                    <a:pt x="9787" y="0"/>
                    <a:pt x="9787" y="0"/>
                  </a:cubicBezTo>
                  <a:cubicBezTo>
                    <a:pt x="3037" y="724"/>
                    <a:pt x="3037" y="724"/>
                    <a:pt x="3037" y="724"/>
                  </a:cubicBezTo>
                  <a:cubicBezTo>
                    <a:pt x="0" y="1930"/>
                    <a:pt x="0" y="1930"/>
                    <a:pt x="0" y="1930"/>
                  </a:cubicBezTo>
                  <a:cubicBezTo>
                    <a:pt x="5062" y="9653"/>
                    <a:pt x="5062" y="9653"/>
                    <a:pt x="5062" y="9653"/>
                  </a:cubicBezTo>
                  <a:cubicBezTo>
                    <a:pt x="12824" y="21600"/>
                    <a:pt x="12824" y="21600"/>
                    <a:pt x="12824" y="21600"/>
                  </a:cubicBezTo>
                  <a:cubicBezTo>
                    <a:pt x="17465" y="19789"/>
                    <a:pt x="21009" y="14118"/>
                    <a:pt x="21599" y="7119"/>
                  </a:cubicBezTo>
                  <a:close/>
                </a:path>
              </a:pathLst>
            </a:custGeom>
            <a:solidFill>
              <a:schemeClr val="accent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5" name="AutoShape 13"/>
            <p:cNvSpPr>
              <a:spLocks/>
            </p:cNvSpPr>
            <p:nvPr/>
          </p:nvSpPr>
          <p:spPr bwMode="auto">
            <a:xfrm>
              <a:off x="163512" y="258763"/>
              <a:ext cx="187325" cy="96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23" y="8799"/>
                  </a:moveTo>
                  <a:cubicBezTo>
                    <a:pt x="11215" y="8399"/>
                    <a:pt x="11215" y="8399"/>
                    <a:pt x="11215" y="8399"/>
                  </a:cubicBezTo>
                  <a:cubicBezTo>
                    <a:pt x="0" y="0"/>
                    <a:pt x="0" y="0"/>
                    <a:pt x="0" y="0"/>
                  </a:cubicBezTo>
                  <a:cubicBezTo>
                    <a:pt x="0" y="12400"/>
                    <a:pt x="0" y="12400"/>
                    <a:pt x="0" y="12400"/>
                  </a:cubicBezTo>
                  <a:cubicBezTo>
                    <a:pt x="0" y="17599"/>
                    <a:pt x="4776" y="21599"/>
                    <a:pt x="10800" y="21599"/>
                  </a:cubicBezTo>
                  <a:cubicBezTo>
                    <a:pt x="16823" y="21599"/>
                    <a:pt x="21599" y="17599"/>
                    <a:pt x="21599" y="12400"/>
                  </a:cubicBezTo>
                  <a:cubicBezTo>
                    <a:pt x="21599" y="800"/>
                    <a:pt x="21599" y="800"/>
                    <a:pt x="21599" y="800"/>
                  </a:cubicBezTo>
                  <a:lnTo>
                    <a:pt x="11423" y="8799"/>
                  </a:lnTo>
                  <a:close/>
                </a:path>
              </a:pathLst>
            </a:custGeom>
            <a:solidFill>
              <a:srgbClr val="E3E3E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6" name="AutoShape 14"/>
            <p:cNvSpPr>
              <a:spLocks/>
            </p:cNvSpPr>
            <p:nvPr/>
          </p:nvSpPr>
          <p:spPr bwMode="auto">
            <a:xfrm>
              <a:off x="63499" y="131763"/>
              <a:ext cx="403226"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236"/>
                  </a:moveTo>
                  <a:cubicBezTo>
                    <a:pt x="20735" y="16699"/>
                    <a:pt x="20735" y="16699"/>
                    <a:pt x="20735" y="16699"/>
                  </a:cubicBezTo>
                  <a:cubicBezTo>
                    <a:pt x="20735" y="16517"/>
                    <a:pt x="20735" y="16154"/>
                    <a:pt x="20735" y="15973"/>
                  </a:cubicBezTo>
                  <a:cubicBezTo>
                    <a:pt x="20735" y="8712"/>
                    <a:pt x="20735" y="8712"/>
                    <a:pt x="20735" y="8712"/>
                  </a:cubicBezTo>
                  <a:cubicBezTo>
                    <a:pt x="20735" y="8712"/>
                    <a:pt x="20735" y="8712"/>
                    <a:pt x="20735" y="8712"/>
                  </a:cubicBezTo>
                  <a:cubicBezTo>
                    <a:pt x="20735" y="8712"/>
                    <a:pt x="20735" y="8712"/>
                    <a:pt x="20735" y="8712"/>
                  </a:cubicBezTo>
                  <a:cubicBezTo>
                    <a:pt x="20735" y="8531"/>
                    <a:pt x="20735" y="8531"/>
                    <a:pt x="20735" y="8531"/>
                  </a:cubicBezTo>
                  <a:cubicBezTo>
                    <a:pt x="20639" y="8531"/>
                    <a:pt x="20639" y="8531"/>
                    <a:pt x="20639" y="8531"/>
                  </a:cubicBezTo>
                  <a:cubicBezTo>
                    <a:pt x="10367" y="0"/>
                    <a:pt x="10367" y="0"/>
                    <a:pt x="10367" y="0"/>
                  </a:cubicBezTo>
                  <a:cubicBezTo>
                    <a:pt x="0" y="8531"/>
                    <a:pt x="0" y="8531"/>
                    <a:pt x="0" y="8531"/>
                  </a:cubicBezTo>
                  <a:cubicBezTo>
                    <a:pt x="10655" y="16336"/>
                    <a:pt x="10655" y="16336"/>
                    <a:pt x="10655" y="16336"/>
                  </a:cubicBezTo>
                  <a:cubicBezTo>
                    <a:pt x="20063" y="9075"/>
                    <a:pt x="20063" y="9075"/>
                    <a:pt x="20063" y="9075"/>
                  </a:cubicBezTo>
                  <a:cubicBezTo>
                    <a:pt x="20063" y="16699"/>
                    <a:pt x="20063" y="16699"/>
                    <a:pt x="20063" y="16699"/>
                  </a:cubicBezTo>
                  <a:cubicBezTo>
                    <a:pt x="19295" y="21236"/>
                    <a:pt x="19295" y="21236"/>
                    <a:pt x="19295" y="21236"/>
                  </a:cubicBezTo>
                  <a:cubicBezTo>
                    <a:pt x="19871" y="21600"/>
                    <a:pt x="19871" y="21600"/>
                    <a:pt x="19871" y="21600"/>
                  </a:cubicBezTo>
                  <a:cubicBezTo>
                    <a:pt x="20159" y="20329"/>
                    <a:pt x="20159" y="20329"/>
                    <a:pt x="20159" y="20329"/>
                  </a:cubicBezTo>
                  <a:cubicBezTo>
                    <a:pt x="20159" y="21600"/>
                    <a:pt x="20159" y="21600"/>
                    <a:pt x="20159" y="21600"/>
                  </a:cubicBezTo>
                  <a:cubicBezTo>
                    <a:pt x="20735" y="21600"/>
                    <a:pt x="20735" y="21600"/>
                    <a:pt x="20735" y="21600"/>
                  </a:cubicBezTo>
                  <a:cubicBezTo>
                    <a:pt x="20735" y="20329"/>
                    <a:pt x="20735" y="20329"/>
                    <a:pt x="20735" y="20329"/>
                  </a:cubicBezTo>
                  <a:cubicBezTo>
                    <a:pt x="21023" y="21600"/>
                    <a:pt x="21023" y="21600"/>
                    <a:pt x="21023" y="21600"/>
                  </a:cubicBezTo>
                  <a:lnTo>
                    <a:pt x="21599" y="21236"/>
                  </a:lnTo>
                  <a:close/>
                </a:path>
              </a:pathLst>
            </a:custGeom>
            <a:solidFill>
              <a:srgbClr val="E3E3E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grpSp>
      <p:grpSp>
        <p:nvGrpSpPr>
          <p:cNvPr id="17" name="Group 15"/>
          <p:cNvGrpSpPr>
            <a:grpSpLocks/>
          </p:cNvGrpSpPr>
          <p:nvPr/>
        </p:nvGrpSpPr>
        <p:grpSpPr bwMode="auto">
          <a:xfrm>
            <a:off x="9429585" y="2009070"/>
            <a:ext cx="732194" cy="732194"/>
            <a:chOff x="0" y="0"/>
            <a:chExt cx="520701" cy="520701"/>
          </a:xfrm>
        </p:grpSpPr>
        <p:sp>
          <p:nvSpPr>
            <p:cNvPr id="18" name="AutoShape 1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9" name="AutoShape 17"/>
            <p:cNvSpPr>
              <a:spLocks/>
            </p:cNvSpPr>
            <p:nvPr/>
          </p:nvSpPr>
          <p:spPr bwMode="auto">
            <a:xfrm>
              <a:off x="144463" y="95250"/>
              <a:ext cx="333376" cy="425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5610"/>
                  </a:moveTo>
                  <a:cubicBezTo>
                    <a:pt x="3367" y="0"/>
                    <a:pt x="3367" y="0"/>
                    <a:pt x="3367" y="0"/>
                  </a:cubicBezTo>
                  <a:cubicBezTo>
                    <a:pt x="1393" y="1361"/>
                    <a:pt x="1393" y="1361"/>
                    <a:pt x="1393" y="1361"/>
                  </a:cubicBezTo>
                  <a:cubicBezTo>
                    <a:pt x="3251" y="3357"/>
                    <a:pt x="3251" y="3357"/>
                    <a:pt x="3251" y="3357"/>
                  </a:cubicBezTo>
                  <a:cubicBezTo>
                    <a:pt x="0" y="7986"/>
                    <a:pt x="0" y="7986"/>
                    <a:pt x="0" y="7986"/>
                  </a:cubicBezTo>
                  <a:cubicBezTo>
                    <a:pt x="2090" y="9983"/>
                    <a:pt x="2090" y="9983"/>
                    <a:pt x="2090" y="9983"/>
                  </a:cubicBezTo>
                  <a:cubicBezTo>
                    <a:pt x="1161" y="10618"/>
                    <a:pt x="1161" y="10618"/>
                    <a:pt x="1161" y="10618"/>
                  </a:cubicBezTo>
                  <a:cubicBezTo>
                    <a:pt x="7200" y="15882"/>
                    <a:pt x="7200" y="15882"/>
                    <a:pt x="7200" y="15882"/>
                  </a:cubicBezTo>
                  <a:cubicBezTo>
                    <a:pt x="3832" y="17243"/>
                    <a:pt x="3832" y="17243"/>
                    <a:pt x="3832" y="17243"/>
                  </a:cubicBezTo>
                  <a:cubicBezTo>
                    <a:pt x="8709" y="21600"/>
                    <a:pt x="8709" y="21600"/>
                    <a:pt x="8709" y="21600"/>
                  </a:cubicBezTo>
                  <a:cubicBezTo>
                    <a:pt x="14051" y="21236"/>
                    <a:pt x="18812" y="18968"/>
                    <a:pt x="21599" y="15610"/>
                  </a:cubicBezTo>
                  <a:close/>
                </a:path>
              </a:pathLst>
            </a:custGeom>
            <a:solidFill>
              <a:schemeClr val="accent3">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20" name="AutoShape 18"/>
            <p:cNvSpPr>
              <a:spLocks/>
            </p:cNvSpPr>
            <p:nvPr/>
          </p:nvSpPr>
          <p:spPr bwMode="auto">
            <a:xfrm>
              <a:off x="165100" y="93663"/>
              <a:ext cx="3651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3600"/>
                  </a:moveTo>
                  <a:lnTo>
                    <a:pt x="19721" y="0"/>
                  </a:lnTo>
                  <a:lnTo>
                    <a:pt x="0" y="18000"/>
                  </a:lnTo>
                  <a:lnTo>
                    <a:pt x="1878" y="21600"/>
                  </a:lnTo>
                  <a:lnTo>
                    <a:pt x="21600" y="3600"/>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21" name="AutoShape 19"/>
            <p:cNvSpPr>
              <a:spLocks/>
            </p:cNvSpPr>
            <p:nvPr/>
          </p:nvSpPr>
          <p:spPr bwMode="auto">
            <a:xfrm>
              <a:off x="273051" y="258763"/>
              <a:ext cx="65088" cy="49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7" y="21599"/>
                  </a:moveTo>
                  <a:lnTo>
                    <a:pt x="21599" y="3483"/>
                  </a:lnTo>
                  <a:lnTo>
                    <a:pt x="18965" y="0"/>
                  </a:lnTo>
                  <a:lnTo>
                    <a:pt x="0" y="18116"/>
                  </a:lnTo>
                  <a:lnTo>
                    <a:pt x="2107" y="21599"/>
                  </a:ln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22" name="AutoShape 20"/>
            <p:cNvSpPr>
              <a:spLocks/>
            </p:cNvSpPr>
            <p:nvPr/>
          </p:nvSpPr>
          <p:spPr bwMode="auto">
            <a:xfrm>
              <a:off x="144463" y="104775"/>
              <a:ext cx="231775" cy="338139"/>
            </a:xfrm>
            <a:custGeom>
              <a:avLst/>
              <a:gdLst>
                <a:gd name="T0" fmla="+- 0 11314 1028"/>
                <a:gd name="T1" fmla="*/ T0 w 20572"/>
                <a:gd name="T2" fmla="*/ 10800 h 21600"/>
                <a:gd name="T3" fmla="+- 0 11314 1028"/>
                <a:gd name="T4" fmla="*/ T3 w 20572"/>
                <a:gd name="T5" fmla="*/ 10800 h 21600"/>
                <a:gd name="T6" fmla="+- 0 11314 1028"/>
                <a:gd name="T7" fmla="*/ T6 w 20572"/>
                <a:gd name="T8" fmla="*/ 10800 h 21600"/>
                <a:gd name="T9" fmla="+- 0 11314 1028"/>
                <a:gd name="T10" fmla="*/ T9 w 20572"/>
                <a:gd name="T11" fmla="*/ 10800 h 21600"/>
              </a:gdLst>
              <a:ahLst/>
              <a:cxnLst>
                <a:cxn ang="0">
                  <a:pos x="T1" y="T2"/>
                </a:cxn>
                <a:cxn ang="0">
                  <a:pos x="T4" y="T5"/>
                </a:cxn>
                <a:cxn ang="0">
                  <a:pos x="T7" y="T8"/>
                </a:cxn>
                <a:cxn ang="0">
                  <a:pos x="T10" y="T11"/>
                </a:cxn>
              </a:cxnLst>
              <a:rect l="0" t="0" r="r" b="b"/>
              <a:pathLst>
                <a:path w="20572" h="21600">
                  <a:moveTo>
                    <a:pt x="16892" y="18742"/>
                  </a:moveTo>
                  <a:cubicBezTo>
                    <a:pt x="13852" y="18742"/>
                    <a:pt x="13852" y="18742"/>
                    <a:pt x="13852" y="18742"/>
                  </a:cubicBezTo>
                  <a:cubicBezTo>
                    <a:pt x="13852" y="18171"/>
                    <a:pt x="13852" y="18171"/>
                    <a:pt x="13852" y="18171"/>
                  </a:cubicBezTo>
                  <a:cubicBezTo>
                    <a:pt x="13852" y="18057"/>
                    <a:pt x="14012" y="18057"/>
                    <a:pt x="14012" y="17942"/>
                  </a:cubicBezTo>
                  <a:cubicBezTo>
                    <a:pt x="14012" y="17257"/>
                    <a:pt x="13371" y="16685"/>
                    <a:pt x="12412" y="16457"/>
                  </a:cubicBezTo>
                  <a:cubicBezTo>
                    <a:pt x="12412" y="15885"/>
                    <a:pt x="12412" y="15885"/>
                    <a:pt x="12412" y="15885"/>
                  </a:cubicBezTo>
                  <a:cubicBezTo>
                    <a:pt x="12891" y="15771"/>
                    <a:pt x="13212" y="15657"/>
                    <a:pt x="13532" y="15542"/>
                  </a:cubicBezTo>
                  <a:cubicBezTo>
                    <a:pt x="13691" y="15542"/>
                    <a:pt x="13691" y="15542"/>
                    <a:pt x="13691" y="15542"/>
                  </a:cubicBezTo>
                  <a:cubicBezTo>
                    <a:pt x="20572" y="12228"/>
                    <a:pt x="20572" y="12228"/>
                    <a:pt x="20572" y="12228"/>
                  </a:cubicBezTo>
                  <a:cubicBezTo>
                    <a:pt x="19772" y="11428"/>
                    <a:pt x="19772" y="11428"/>
                    <a:pt x="19772" y="11428"/>
                  </a:cubicBezTo>
                  <a:cubicBezTo>
                    <a:pt x="12732" y="14742"/>
                    <a:pt x="12732" y="14742"/>
                    <a:pt x="12732" y="14742"/>
                  </a:cubicBezTo>
                  <a:cubicBezTo>
                    <a:pt x="12891" y="14742"/>
                    <a:pt x="12891" y="14742"/>
                    <a:pt x="12891" y="14742"/>
                  </a:cubicBezTo>
                  <a:cubicBezTo>
                    <a:pt x="8572" y="15199"/>
                    <a:pt x="4411" y="13942"/>
                    <a:pt x="2651" y="11314"/>
                  </a:cubicBezTo>
                  <a:cubicBezTo>
                    <a:pt x="1051" y="8914"/>
                    <a:pt x="2012" y="6057"/>
                    <a:pt x="4732" y="4000"/>
                  </a:cubicBezTo>
                  <a:cubicBezTo>
                    <a:pt x="12252" y="11885"/>
                    <a:pt x="12252" y="11885"/>
                    <a:pt x="12252" y="11885"/>
                  </a:cubicBezTo>
                  <a:cubicBezTo>
                    <a:pt x="15611" y="10171"/>
                    <a:pt x="15611" y="10171"/>
                    <a:pt x="15611" y="10171"/>
                  </a:cubicBezTo>
                  <a:cubicBezTo>
                    <a:pt x="6011" y="800"/>
                    <a:pt x="6011" y="800"/>
                    <a:pt x="6011" y="800"/>
                  </a:cubicBezTo>
                  <a:cubicBezTo>
                    <a:pt x="5532" y="1028"/>
                    <a:pt x="5532" y="1028"/>
                    <a:pt x="5532" y="1028"/>
                  </a:cubicBezTo>
                  <a:cubicBezTo>
                    <a:pt x="4411" y="0"/>
                    <a:pt x="4411" y="0"/>
                    <a:pt x="4411" y="0"/>
                  </a:cubicBezTo>
                  <a:cubicBezTo>
                    <a:pt x="2651" y="914"/>
                    <a:pt x="2651" y="914"/>
                    <a:pt x="2651" y="914"/>
                  </a:cubicBezTo>
                  <a:cubicBezTo>
                    <a:pt x="3612" y="1942"/>
                    <a:pt x="3612" y="1942"/>
                    <a:pt x="3612" y="1942"/>
                  </a:cubicBezTo>
                  <a:cubicBezTo>
                    <a:pt x="3132" y="2171"/>
                    <a:pt x="3132" y="2171"/>
                    <a:pt x="3132" y="2171"/>
                  </a:cubicBezTo>
                  <a:cubicBezTo>
                    <a:pt x="3771" y="2971"/>
                    <a:pt x="3771" y="2971"/>
                    <a:pt x="3771" y="2971"/>
                  </a:cubicBezTo>
                  <a:cubicBezTo>
                    <a:pt x="251" y="5257"/>
                    <a:pt x="-1028" y="8800"/>
                    <a:pt x="891" y="11885"/>
                  </a:cubicBezTo>
                  <a:cubicBezTo>
                    <a:pt x="2651" y="14514"/>
                    <a:pt x="7772" y="16114"/>
                    <a:pt x="11451" y="15885"/>
                  </a:cubicBezTo>
                  <a:cubicBezTo>
                    <a:pt x="11451" y="16457"/>
                    <a:pt x="11451" y="16457"/>
                    <a:pt x="11451" y="16457"/>
                  </a:cubicBezTo>
                  <a:cubicBezTo>
                    <a:pt x="10492" y="16685"/>
                    <a:pt x="9852" y="17257"/>
                    <a:pt x="9852" y="17942"/>
                  </a:cubicBezTo>
                  <a:cubicBezTo>
                    <a:pt x="9852" y="18742"/>
                    <a:pt x="9852" y="18742"/>
                    <a:pt x="9852" y="18742"/>
                  </a:cubicBezTo>
                  <a:cubicBezTo>
                    <a:pt x="6971" y="18742"/>
                    <a:pt x="6971" y="18742"/>
                    <a:pt x="6971" y="18742"/>
                  </a:cubicBezTo>
                  <a:cubicBezTo>
                    <a:pt x="5851" y="18742"/>
                    <a:pt x="5051" y="19428"/>
                    <a:pt x="5051" y="20228"/>
                  </a:cubicBezTo>
                  <a:cubicBezTo>
                    <a:pt x="5051" y="20914"/>
                    <a:pt x="5851" y="21599"/>
                    <a:pt x="6971" y="21599"/>
                  </a:cubicBezTo>
                  <a:cubicBezTo>
                    <a:pt x="16892" y="21599"/>
                    <a:pt x="16892" y="21599"/>
                    <a:pt x="16892" y="21599"/>
                  </a:cubicBezTo>
                  <a:cubicBezTo>
                    <a:pt x="18012" y="21599"/>
                    <a:pt x="18812" y="20914"/>
                    <a:pt x="18812" y="20228"/>
                  </a:cubicBezTo>
                  <a:cubicBezTo>
                    <a:pt x="18812" y="19428"/>
                    <a:pt x="18012" y="18742"/>
                    <a:pt x="16892" y="18742"/>
                  </a:cubicBezTo>
                  <a:close/>
                </a:path>
              </a:pathLst>
            </a:custGeom>
            <a:solidFill>
              <a:srgbClr val="E4E4E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grpSp>
      <p:grpSp>
        <p:nvGrpSpPr>
          <p:cNvPr id="23" name="Group 21"/>
          <p:cNvGrpSpPr>
            <a:grpSpLocks/>
          </p:cNvGrpSpPr>
          <p:nvPr/>
        </p:nvGrpSpPr>
        <p:grpSpPr bwMode="auto">
          <a:xfrm>
            <a:off x="9427354" y="4256995"/>
            <a:ext cx="747820" cy="747820"/>
            <a:chOff x="-1" y="-1"/>
            <a:chExt cx="530228" cy="530228"/>
          </a:xfrm>
        </p:grpSpPr>
        <p:sp>
          <p:nvSpPr>
            <p:cNvPr id="24" name="AutoShape 22"/>
            <p:cNvSpPr>
              <a:spLocks/>
            </p:cNvSpPr>
            <p:nvPr/>
          </p:nvSpPr>
          <p:spPr bwMode="auto">
            <a:xfrm>
              <a:off x="-1" y="-1"/>
              <a:ext cx="530228" cy="53022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25" name="AutoShape 23"/>
            <p:cNvSpPr>
              <a:spLocks/>
            </p:cNvSpPr>
            <p:nvPr/>
          </p:nvSpPr>
          <p:spPr bwMode="auto">
            <a:xfrm>
              <a:off x="147196" y="125037"/>
              <a:ext cx="379865" cy="40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9079"/>
                  </a:moveTo>
                  <a:cubicBezTo>
                    <a:pt x="12735" y="0"/>
                    <a:pt x="12735" y="0"/>
                    <a:pt x="12735" y="0"/>
                  </a:cubicBezTo>
                  <a:cubicBezTo>
                    <a:pt x="8049" y="286"/>
                    <a:pt x="8049" y="286"/>
                    <a:pt x="8049" y="286"/>
                  </a:cubicBezTo>
                  <a:cubicBezTo>
                    <a:pt x="203" y="286"/>
                    <a:pt x="203" y="286"/>
                    <a:pt x="203" y="286"/>
                  </a:cubicBezTo>
                  <a:cubicBezTo>
                    <a:pt x="407" y="8123"/>
                    <a:pt x="407" y="8123"/>
                    <a:pt x="407" y="8123"/>
                  </a:cubicBezTo>
                  <a:cubicBezTo>
                    <a:pt x="0" y="14623"/>
                    <a:pt x="0" y="14623"/>
                    <a:pt x="0" y="14623"/>
                  </a:cubicBezTo>
                  <a:cubicBezTo>
                    <a:pt x="6724" y="21599"/>
                    <a:pt x="6724" y="21599"/>
                    <a:pt x="6724" y="21599"/>
                  </a:cubicBezTo>
                  <a:cubicBezTo>
                    <a:pt x="14366" y="21504"/>
                    <a:pt x="20683" y="16056"/>
                    <a:pt x="21600" y="9079"/>
                  </a:cubicBezTo>
                  <a:close/>
                </a:path>
              </a:pathLst>
            </a:custGeom>
            <a:solidFill>
              <a:schemeClr val="accent4">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26" name="AutoShape 24"/>
            <p:cNvSpPr>
              <a:spLocks/>
            </p:cNvSpPr>
            <p:nvPr/>
          </p:nvSpPr>
          <p:spPr bwMode="auto">
            <a:xfrm>
              <a:off x="147196" y="125037"/>
              <a:ext cx="234250" cy="281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04" y="0"/>
                  </a:moveTo>
                  <a:cubicBezTo>
                    <a:pt x="1163" y="275"/>
                    <a:pt x="1163" y="275"/>
                    <a:pt x="1163" y="275"/>
                  </a:cubicBezTo>
                  <a:cubicBezTo>
                    <a:pt x="498" y="275"/>
                    <a:pt x="0" y="687"/>
                    <a:pt x="0" y="1238"/>
                  </a:cubicBezTo>
                  <a:cubicBezTo>
                    <a:pt x="166" y="20499"/>
                    <a:pt x="166" y="20499"/>
                    <a:pt x="166" y="20499"/>
                  </a:cubicBezTo>
                  <a:cubicBezTo>
                    <a:pt x="166" y="21049"/>
                    <a:pt x="830" y="21599"/>
                    <a:pt x="1495" y="21599"/>
                  </a:cubicBezTo>
                  <a:cubicBezTo>
                    <a:pt x="20270" y="21324"/>
                    <a:pt x="20270" y="21324"/>
                    <a:pt x="20270" y="21324"/>
                  </a:cubicBezTo>
                  <a:cubicBezTo>
                    <a:pt x="21101" y="21324"/>
                    <a:pt x="21600" y="20912"/>
                    <a:pt x="21600" y="20361"/>
                  </a:cubicBezTo>
                  <a:cubicBezTo>
                    <a:pt x="21267" y="1100"/>
                    <a:pt x="21267" y="1100"/>
                    <a:pt x="21267" y="1100"/>
                  </a:cubicBezTo>
                  <a:cubicBezTo>
                    <a:pt x="21267" y="550"/>
                    <a:pt x="20769" y="0"/>
                    <a:pt x="20104" y="0"/>
                  </a:cubicBezTo>
                  <a:close/>
                  <a:moveTo>
                    <a:pt x="4486" y="18298"/>
                  </a:moveTo>
                  <a:cubicBezTo>
                    <a:pt x="3655" y="18298"/>
                    <a:pt x="2990" y="17885"/>
                    <a:pt x="2990" y="17197"/>
                  </a:cubicBezTo>
                  <a:cubicBezTo>
                    <a:pt x="2990" y="16509"/>
                    <a:pt x="3655" y="16096"/>
                    <a:pt x="4319" y="16096"/>
                  </a:cubicBezTo>
                  <a:cubicBezTo>
                    <a:pt x="5150" y="16096"/>
                    <a:pt x="5815" y="16509"/>
                    <a:pt x="5815" y="17197"/>
                  </a:cubicBezTo>
                  <a:cubicBezTo>
                    <a:pt x="5815" y="17747"/>
                    <a:pt x="5150" y="18298"/>
                    <a:pt x="4486" y="18298"/>
                  </a:cubicBezTo>
                  <a:close/>
                  <a:moveTo>
                    <a:pt x="4319" y="14721"/>
                  </a:moveTo>
                  <a:cubicBezTo>
                    <a:pt x="3655" y="14721"/>
                    <a:pt x="2990" y="14308"/>
                    <a:pt x="2990" y="13620"/>
                  </a:cubicBezTo>
                  <a:cubicBezTo>
                    <a:pt x="2990" y="13070"/>
                    <a:pt x="3489" y="12519"/>
                    <a:pt x="4319" y="12519"/>
                  </a:cubicBezTo>
                  <a:cubicBezTo>
                    <a:pt x="5150" y="12519"/>
                    <a:pt x="5649" y="12932"/>
                    <a:pt x="5649" y="13620"/>
                  </a:cubicBezTo>
                  <a:cubicBezTo>
                    <a:pt x="5649" y="14308"/>
                    <a:pt x="5150" y="14721"/>
                    <a:pt x="4319" y="14721"/>
                  </a:cubicBezTo>
                  <a:close/>
                  <a:moveTo>
                    <a:pt x="4319" y="11281"/>
                  </a:moveTo>
                  <a:cubicBezTo>
                    <a:pt x="3489" y="11281"/>
                    <a:pt x="2990" y="10731"/>
                    <a:pt x="2990" y="10043"/>
                  </a:cubicBezTo>
                  <a:cubicBezTo>
                    <a:pt x="2824" y="9492"/>
                    <a:pt x="3489" y="8942"/>
                    <a:pt x="4319" y="8942"/>
                  </a:cubicBezTo>
                  <a:cubicBezTo>
                    <a:pt x="4984" y="8942"/>
                    <a:pt x="5649" y="9492"/>
                    <a:pt x="5649" y="10043"/>
                  </a:cubicBezTo>
                  <a:cubicBezTo>
                    <a:pt x="5649" y="10731"/>
                    <a:pt x="4984" y="11281"/>
                    <a:pt x="4319" y="11281"/>
                  </a:cubicBezTo>
                  <a:close/>
                  <a:moveTo>
                    <a:pt x="8640" y="18298"/>
                  </a:moveTo>
                  <a:cubicBezTo>
                    <a:pt x="7975" y="18298"/>
                    <a:pt x="7310" y="17747"/>
                    <a:pt x="7310" y="17197"/>
                  </a:cubicBezTo>
                  <a:cubicBezTo>
                    <a:pt x="7310" y="16509"/>
                    <a:pt x="7975" y="15959"/>
                    <a:pt x="8640" y="15959"/>
                  </a:cubicBezTo>
                  <a:cubicBezTo>
                    <a:pt x="9470" y="15959"/>
                    <a:pt x="9969" y="16509"/>
                    <a:pt x="9969" y="17197"/>
                  </a:cubicBezTo>
                  <a:cubicBezTo>
                    <a:pt x="10135" y="17747"/>
                    <a:pt x="9470" y="18298"/>
                    <a:pt x="8640" y="18298"/>
                  </a:cubicBezTo>
                  <a:close/>
                  <a:moveTo>
                    <a:pt x="8640" y="14721"/>
                  </a:moveTo>
                  <a:cubicBezTo>
                    <a:pt x="7809" y="14721"/>
                    <a:pt x="7310" y="14170"/>
                    <a:pt x="7310" y="13620"/>
                  </a:cubicBezTo>
                  <a:cubicBezTo>
                    <a:pt x="7310" y="12932"/>
                    <a:pt x="7809" y="12519"/>
                    <a:pt x="8640" y="12519"/>
                  </a:cubicBezTo>
                  <a:cubicBezTo>
                    <a:pt x="9304" y="12519"/>
                    <a:pt x="9969" y="12932"/>
                    <a:pt x="9969" y="13620"/>
                  </a:cubicBezTo>
                  <a:cubicBezTo>
                    <a:pt x="9969" y="14170"/>
                    <a:pt x="9470" y="14721"/>
                    <a:pt x="8640" y="14721"/>
                  </a:cubicBezTo>
                  <a:close/>
                  <a:moveTo>
                    <a:pt x="8640" y="11143"/>
                  </a:moveTo>
                  <a:cubicBezTo>
                    <a:pt x="7809" y="11143"/>
                    <a:pt x="7144" y="10731"/>
                    <a:pt x="7144" y="10043"/>
                  </a:cubicBezTo>
                  <a:cubicBezTo>
                    <a:pt x="7144" y="9492"/>
                    <a:pt x="7809" y="8942"/>
                    <a:pt x="8640" y="8942"/>
                  </a:cubicBezTo>
                  <a:cubicBezTo>
                    <a:pt x="9304" y="8942"/>
                    <a:pt x="9969" y="9355"/>
                    <a:pt x="9969" y="10043"/>
                  </a:cubicBezTo>
                  <a:cubicBezTo>
                    <a:pt x="9969" y="10593"/>
                    <a:pt x="9304" y="11143"/>
                    <a:pt x="8640" y="11143"/>
                  </a:cubicBezTo>
                  <a:close/>
                  <a:moveTo>
                    <a:pt x="12960" y="18298"/>
                  </a:moveTo>
                  <a:cubicBezTo>
                    <a:pt x="12295" y="18298"/>
                    <a:pt x="11630" y="17747"/>
                    <a:pt x="11630" y="17059"/>
                  </a:cubicBezTo>
                  <a:cubicBezTo>
                    <a:pt x="11630" y="16509"/>
                    <a:pt x="12129" y="15959"/>
                    <a:pt x="12960" y="15959"/>
                  </a:cubicBezTo>
                  <a:cubicBezTo>
                    <a:pt x="13790" y="15959"/>
                    <a:pt x="14289" y="16509"/>
                    <a:pt x="14289" y="17059"/>
                  </a:cubicBezTo>
                  <a:cubicBezTo>
                    <a:pt x="14289" y="17747"/>
                    <a:pt x="13790" y="18298"/>
                    <a:pt x="12960" y="18298"/>
                  </a:cubicBezTo>
                  <a:close/>
                  <a:moveTo>
                    <a:pt x="12960" y="14721"/>
                  </a:moveTo>
                  <a:cubicBezTo>
                    <a:pt x="12129" y="14721"/>
                    <a:pt x="11630" y="14170"/>
                    <a:pt x="11464" y="13620"/>
                  </a:cubicBezTo>
                  <a:cubicBezTo>
                    <a:pt x="11464" y="12932"/>
                    <a:pt x="12129" y="12382"/>
                    <a:pt x="12960" y="12382"/>
                  </a:cubicBezTo>
                  <a:cubicBezTo>
                    <a:pt x="13624" y="12382"/>
                    <a:pt x="14289" y="12932"/>
                    <a:pt x="14289" y="13482"/>
                  </a:cubicBezTo>
                  <a:cubicBezTo>
                    <a:pt x="14289" y="14170"/>
                    <a:pt x="13624" y="14721"/>
                    <a:pt x="12960" y="14721"/>
                  </a:cubicBezTo>
                  <a:close/>
                  <a:moveTo>
                    <a:pt x="12960" y="11143"/>
                  </a:moveTo>
                  <a:cubicBezTo>
                    <a:pt x="12129" y="11143"/>
                    <a:pt x="11464" y="10593"/>
                    <a:pt x="11464" y="10043"/>
                  </a:cubicBezTo>
                  <a:cubicBezTo>
                    <a:pt x="11464" y="9355"/>
                    <a:pt x="12129" y="8942"/>
                    <a:pt x="12793" y="8805"/>
                  </a:cubicBezTo>
                  <a:cubicBezTo>
                    <a:pt x="13624" y="8805"/>
                    <a:pt x="14289" y="9355"/>
                    <a:pt x="14289" y="10043"/>
                  </a:cubicBezTo>
                  <a:cubicBezTo>
                    <a:pt x="14289" y="10593"/>
                    <a:pt x="13624" y="11143"/>
                    <a:pt x="12960" y="11143"/>
                  </a:cubicBezTo>
                  <a:close/>
                  <a:moveTo>
                    <a:pt x="18775" y="17059"/>
                  </a:moveTo>
                  <a:cubicBezTo>
                    <a:pt x="18775" y="17747"/>
                    <a:pt x="18110" y="18298"/>
                    <a:pt x="17280" y="18298"/>
                  </a:cubicBezTo>
                  <a:cubicBezTo>
                    <a:pt x="16449" y="18298"/>
                    <a:pt x="15784" y="17747"/>
                    <a:pt x="15784" y="17059"/>
                  </a:cubicBezTo>
                  <a:cubicBezTo>
                    <a:pt x="15784" y="13620"/>
                    <a:pt x="15784" y="13620"/>
                    <a:pt x="15784" y="13620"/>
                  </a:cubicBezTo>
                  <a:cubicBezTo>
                    <a:pt x="15784" y="12932"/>
                    <a:pt x="16449" y="12382"/>
                    <a:pt x="17113" y="12382"/>
                  </a:cubicBezTo>
                  <a:cubicBezTo>
                    <a:pt x="17944" y="12382"/>
                    <a:pt x="18609" y="12932"/>
                    <a:pt x="18609" y="13620"/>
                  </a:cubicBezTo>
                  <a:lnTo>
                    <a:pt x="18775" y="17059"/>
                  </a:lnTo>
                  <a:close/>
                  <a:moveTo>
                    <a:pt x="15784" y="10043"/>
                  </a:moveTo>
                  <a:cubicBezTo>
                    <a:pt x="15784" y="9355"/>
                    <a:pt x="16449" y="8805"/>
                    <a:pt x="17113" y="8805"/>
                  </a:cubicBezTo>
                  <a:cubicBezTo>
                    <a:pt x="17944" y="8805"/>
                    <a:pt x="18609" y="9355"/>
                    <a:pt x="18609" y="9905"/>
                  </a:cubicBezTo>
                  <a:cubicBezTo>
                    <a:pt x="18609" y="10593"/>
                    <a:pt x="17944" y="11143"/>
                    <a:pt x="17113" y="11143"/>
                  </a:cubicBezTo>
                  <a:cubicBezTo>
                    <a:pt x="16449" y="11143"/>
                    <a:pt x="15784" y="10593"/>
                    <a:pt x="15784" y="10043"/>
                  </a:cubicBezTo>
                  <a:close/>
                  <a:moveTo>
                    <a:pt x="16615" y="6053"/>
                  </a:moveTo>
                  <a:cubicBezTo>
                    <a:pt x="4818" y="6191"/>
                    <a:pt x="4818" y="6191"/>
                    <a:pt x="4818" y="6191"/>
                  </a:cubicBezTo>
                  <a:cubicBezTo>
                    <a:pt x="3323" y="6191"/>
                    <a:pt x="2326" y="5228"/>
                    <a:pt x="2326" y="4127"/>
                  </a:cubicBezTo>
                  <a:cubicBezTo>
                    <a:pt x="2326" y="3026"/>
                    <a:pt x="3323" y="2201"/>
                    <a:pt x="4652" y="2201"/>
                  </a:cubicBezTo>
                  <a:cubicBezTo>
                    <a:pt x="16615" y="2063"/>
                    <a:pt x="16615" y="2063"/>
                    <a:pt x="16615" y="2063"/>
                  </a:cubicBezTo>
                  <a:cubicBezTo>
                    <a:pt x="17944" y="2063"/>
                    <a:pt x="19107" y="2889"/>
                    <a:pt x="19107" y="3989"/>
                  </a:cubicBezTo>
                  <a:cubicBezTo>
                    <a:pt x="19107" y="5090"/>
                    <a:pt x="17944" y="6053"/>
                    <a:pt x="16615" y="6053"/>
                  </a:cubicBezTo>
                  <a:close/>
                </a:path>
              </a:pathLst>
            </a:custGeom>
            <a:solidFill>
              <a:srgbClr val="E9E9E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grpSp>
      <p:grpSp>
        <p:nvGrpSpPr>
          <p:cNvPr id="27" name="Group 25"/>
          <p:cNvGrpSpPr>
            <a:grpSpLocks/>
          </p:cNvGrpSpPr>
          <p:nvPr/>
        </p:nvGrpSpPr>
        <p:grpSpPr bwMode="auto">
          <a:xfrm>
            <a:off x="4514063" y="1732264"/>
            <a:ext cx="3515872" cy="4562820"/>
            <a:chOff x="-1" y="0"/>
            <a:chExt cx="2500315" cy="3244407"/>
          </a:xfrm>
        </p:grpSpPr>
        <p:grpSp>
          <p:nvGrpSpPr>
            <p:cNvPr id="28" name="Group 27"/>
            <p:cNvGrpSpPr>
              <a:grpSpLocks/>
            </p:cNvGrpSpPr>
            <p:nvPr/>
          </p:nvGrpSpPr>
          <p:grpSpPr bwMode="auto">
            <a:xfrm>
              <a:off x="-1" y="0"/>
              <a:ext cx="2500315" cy="3244407"/>
              <a:chOff x="-1" y="0"/>
              <a:chExt cx="2500315" cy="3244407"/>
            </a:xfrm>
          </p:grpSpPr>
          <p:sp>
            <p:nvSpPr>
              <p:cNvPr id="30" name="AutoShape 28"/>
              <p:cNvSpPr>
                <a:spLocks/>
              </p:cNvSpPr>
              <p:nvPr/>
            </p:nvSpPr>
            <p:spPr bwMode="auto">
              <a:xfrm>
                <a:off x="-1" y="0"/>
                <a:ext cx="2500315" cy="3244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31" name="AutoShape 29"/>
              <p:cNvSpPr>
                <a:spLocks/>
              </p:cNvSpPr>
              <p:nvPr/>
            </p:nvSpPr>
            <p:spPr bwMode="auto">
              <a:xfrm>
                <a:off x="1174750" y="3017426"/>
                <a:ext cx="177800" cy="1761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32" name="AutoShape 30"/>
              <p:cNvSpPr>
                <a:spLocks/>
              </p:cNvSpPr>
              <p:nvPr/>
            </p:nvSpPr>
            <p:spPr bwMode="auto">
              <a:xfrm>
                <a:off x="1228725" y="109523"/>
                <a:ext cx="49213" cy="4920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grpSp>
        <p:sp>
          <p:nvSpPr>
            <p:cNvPr id="29" name="AutoShape 31"/>
            <p:cNvSpPr>
              <a:spLocks/>
            </p:cNvSpPr>
            <p:nvPr/>
          </p:nvSpPr>
          <p:spPr bwMode="auto">
            <a:xfrm rot="10800000">
              <a:off x="1049338" y="11111"/>
              <a:ext cx="1435101" cy="2315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0" y="0"/>
                  </a:lnTo>
                  <a:lnTo>
                    <a:pt x="21599" y="21599"/>
                  </a:lnTo>
                  <a:close/>
                </a:path>
              </a:pathLst>
            </a:custGeom>
            <a:solidFill>
              <a:srgbClr val="F2F2F2">
                <a:alpha val="20000"/>
              </a:srgb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50000"/>
                </a:lnSpc>
                <a:defRPr/>
              </a:pPr>
              <a:endParaRPr lang="es-ES" sz="2669">
                <a:solidFill>
                  <a:srgbClr val="FFFFFF"/>
                </a:solidFill>
                <a:cs typeface="+mn-ea"/>
                <a:sym typeface="+mn-lt"/>
              </a:endParaRPr>
            </a:p>
          </p:txBody>
        </p:sp>
      </p:grpSp>
      <p:sp>
        <p:nvSpPr>
          <p:cNvPr id="33" name="矩形 32"/>
          <p:cNvSpPr/>
          <p:nvPr/>
        </p:nvSpPr>
        <p:spPr>
          <a:xfrm>
            <a:off x="4845199" y="2093896"/>
            <a:ext cx="2880320" cy="3810537"/>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34" name="TextBox 15"/>
          <p:cNvSpPr txBox="1"/>
          <p:nvPr/>
        </p:nvSpPr>
        <p:spPr>
          <a:xfrm>
            <a:off x="956767" y="3203308"/>
            <a:ext cx="2811263" cy="532262"/>
          </a:xfrm>
          <a:prstGeom prst="rect">
            <a:avLst/>
          </a:prstGeom>
          <a:noFill/>
        </p:spPr>
        <p:txBody>
          <a:bodyPr wrap="square" lIns="0" tIns="0" rIns="0" bIns="0" rtlCol="0">
            <a:spAutoFit/>
          </a:bodyPr>
          <a:lstStyle/>
          <a:p>
            <a:pPr algn="r">
              <a:lnSpc>
                <a:spcPct val="150000"/>
              </a:lnSpc>
            </a:pPr>
            <a:r>
              <a:rPr lang="zh-CN" altLang="en-US" sz="800" dirty="0">
                <a:solidFill>
                  <a:schemeClr val="tx1">
                    <a:lumMod val="75000"/>
                    <a:lumOff val="25000"/>
                  </a:schemeClr>
                </a:solidFill>
                <a:cs typeface="+mn-ea"/>
                <a:sym typeface="+mn-lt"/>
              </a:rPr>
              <a:t>请替换文字内容，添加相关标题，修改文字内容，也可以直接复制你的内容到此。请替换文字内容，添加相关标题，修改文字内容，也可以直接复制你的内容到此。</a:t>
            </a:r>
          </a:p>
        </p:txBody>
      </p:sp>
      <p:sp>
        <p:nvSpPr>
          <p:cNvPr id="35" name="TextBox 16"/>
          <p:cNvSpPr txBox="1"/>
          <p:nvPr/>
        </p:nvSpPr>
        <p:spPr>
          <a:xfrm>
            <a:off x="2152203" y="2882577"/>
            <a:ext cx="1615827" cy="215444"/>
          </a:xfrm>
          <a:prstGeom prst="rect">
            <a:avLst/>
          </a:prstGeom>
          <a:noFill/>
        </p:spPr>
        <p:txBody>
          <a:bodyPr wrap="none" lIns="0" tIns="0" rIns="0" bIns="0" rtlCol="0">
            <a:spAutoFit/>
          </a:bodyPr>
          <a:lstStyle/>
          <a:p>
            <a:pPr algn="r"/>
            <a:r>
              <a:rPr lang="zh-CN" altLang="en-US" sz="1400" dirty="0">
                <a:solidFill>
                  <a:schemeClr val="tx1">
                    <a:lumMod val="75000"/>
                    <a:lumOff val="25000"/>
                  </a:schemeClr>
                </a:solidFill>
                <a:cs typeface="+mn-ea"/>
                <a:sym typeface="+mn-lt"/>
              </a:rPr>
              <a:t>点击请替换文字内容</a:t>
            </a:r>
          </a:p>
        </p:txBody>
      </p:sp>
      <p:sp>
        <p:nvSpPr>
          <p:cNvPr id="36" name="TextBox 15"/>
          <p:cNvSpPr txBox="1"/>
          <p:nvPr/>
        </p:nvSpPr>
        <p:spPr>
          <a:xfrm>
            <a:off x="9124845" y="3203308"/>
            <a:ext cx="2777138" cy="532262"/>
          </a:xfrm>
          <a:prstGeom prst="rect">
            <a:avLst/>
          </a:prstGeom>
          <a:noFill/>
        </p:spPr>
        <p:txBody>
          <a:bodyPr wrap="square" lIns="0" tIns="0" rIns="0" bIns="0" rtlCol="0">
            <a:spAutoFit/>
          </a:bodyPr>
          <a:lstStyle/>
          <a:p>
            <a:pPr algn="just">
              <a:lnSpc>
                <a:spcPct val="150000"/>
              </a:lnSpc>
            </a:pPr>
            <a:r>
              <a:rPr lang="zh-CN" altLang="en-US" sz="800" dirty="0">
                <a:solidFill>
                  <a:schemeClr val="tx1">
                    <a:lumMod val="75000"/>
                    <a:lumOff val="25000"/>
                  </a:schemeClr>
                </a:solidFill>
                <a:cs typeface="+mn-ea"/>
                <a:sym typeface="+mn-lt"/>
              </a:rPr>
              <a:t>请替换文字内容，添加相关标题，修改文字内容，也可以直接复制你的内容到此。请替换文字内容，添加相关标题，修改文字内容，也可以直接复制你的内容到此。</a:t>
            </a:r>
          </a:p>
        </p:txBody>
      </p:sp>
      <p:sp>
        <p:nvSpPr>
          <p:cNvPr id="37" name="TextBox 16"/>
          <p:cNvSpPr txBox="1"/>
          <p:nvPr/>
        </p:nvSpPr>
        <p:spPr>
          <a:xfrm>
            <a:off x="9124845" y="2882577"/>
            <a:ext cx="1615827" cy="215444"/>
          </a:xfrm>
          <a:prstGeom prst="rect">
            <a:avLst/>
          </a:prstGeom>
          <a:noFill/>
        </p:spPr>
        <p:txBody>
          <a:bodyPr wrap="none" lIns="0" tIns="0" rIns="0" bIns="0" rtlCol="0">
            <a:spAutoFit/>
          </a:bodyPr>
          <a:lstStyle/>
          <a:p>
            <a:r>
              <a:rPr lang="zh-CN" altLang="en-US" sz="1400" dirty="0">
                <a:solidFill>
                  <a:schemeClr val="tx1">
                    <a:lumMod val="75000"/>
                    <a:lumOff val="25000"/>
                  </a:schemeClr>
                </a:solidFill>
                <a:cs typeface="+mn-ea"/>
                <a:sym typeface="+mn-lt"/>
              </a:rPr>
              <a:t>点击请替换文字内容</a:t>
            </a:r>
          </a:p>
        </p:txBody>
      </p:sp>
      <p:sp>
        <p:nvSpPr>
          <p:cNvPr id="38" name="TextBox 15"/>
          <p:cNvSpPr txBox="1"/>
          <p:nvPr/>
        </p:nvSpPr>
        <p:spPr>
          <a:xfrm>
            <a:off x="956767" y="5565508"/>
            <a:ext cx="2811263" cy="532262"/>
          </a:xfrm>
          <a:prstGeom prst="rect">
            <a:avLst/>
          </a:prstGeom>
          <a:noFill/>
        </p:spPr>
        <p:txBody>
          <a:bodyPr wrap="square" lIns="0" tIns="0" rIns="0" bIns="0" rtlCol="0">
            <a:spAutoFit/>
          </a:bodyPr>
          <a:lstStyle/>
          <a:p>
            <a:pPr algn="r">
              <a:lnSpc>
                <a:spcPct val="150000"/>
              </a:lnSpc>
            </a:pPr>
            <a:r>
              <a:rPr lang="zh-CN" altLang="en-US" sz="800" dirty="0">
                <a:solidFill>
                  <a:schemeClr val="tx1">
                    <a:lumMod val="75000"/>
                    <a:lumOff val="25000"/>
                  </a:schemeClr>
                </a:solidFill>
                <a:cs typeface="+mn-ea"/>
                <a:sym typeface="+mn-lt"/>
              </a:rPr>
              <a:t>请替换文字内容，添加相关标题，修改文字内容，也可以直接复制你的内容到此。请替换文字内容，添加相关标题，修改文字内容，也可以直接复制你的内容到此。</a:t>
            </a:r>
          </a:p>
        </p:txBody>
      </p:sp>
      <p:sp>
        <p:nvSpPr>
          <p:cNvPr id="39" name="TextBox 16"/>
          <p:cNvSpPr txBox="1"/>
          <p:nvPr/>
        </p:nvSpPr>
        <p:spPr>
          <a:xfrm>
            <a:off x="2152203" y="5244777"/>
            <a:ext cx="1615827" cy="215444"/>
          </a:xfrm>
          <a:prstGeom prst="rect">
            <a:avLst/>
          </a:prstGeom>
          <a:noFill/>
        </p:spPr>
        <p:txBody>
          <a:bodyPr wrap="none" lIns="0" tIns="0" rIns="0" bIns="0" rtlCol="0">
            <a:spAutoFit/>
          </a:bodyPr>
          <a:lstStyle/>
          <a:p>
            <a:pPr algn="r"/>
            <a:r>
              <a:rPr lang="zh-CN" altLang="en-US" sz="1400" dirty="0">
                <a:solidFill>
                  <a:schemeClr val="tx1">
                    <a:lumMod val="75000"/>
                    <a:lumOff val="25000"/>
                  </a:schemeClr>
                </a:solidFill>
                <a:cs typeface="+mn-ea"/>
                <a:sym typeface="+mn-lt"/>
              </a:rPr>
              <a:t>点击请替换文字内容</a:t>
            </a:r>
          </a:p>
        </p:txBody>
      </p:sp>
      <p:sp>
        <p:nvSpPr>
          <p:cNvPr id="40" name="TextBox 15"/>
          <p:cNvSpPr txBox="1"/>
          <p:nvPr/>
        </p:nvSpPr>
        <p:spPr>
          <a:xfrm>
            <a:off x="9124845" y="5565508"/>
            <a:ext cx="2777138" cy="532262"/>
          </a:xfrm>
          <a:prstGeom prst="rect">
            <a:avLst/>
          </a:prstGeom>
          <a:noFill/>
        </p:spPr>
        <p:txBody>
          <a:bodyPr wrap="square" lIns="0" tIns="0" rIns="0" bIns="0" rtlCol="0">
            <a:spAutoFit/>
          </a:bodyPr>
          <a:lstStyle/>
          <a:p>
            <a:pPr algn="just">
              <a:lnSpc>
                <a:spcPct val="150000"/>
              </a:lnSpc>
            </a:pPr>
            <a:r>
              <a:rPr lang="zh-CN" altLang="en-US" sz="800" dirty="0">
                <a:solidFill>
                  <a:schemeClr val="tx1">
                    <a:lumMod val="75000"/>
                    <a:lumOff val="25000"/>
                  </a:schemeClr>
                </a:solidFill>
                <a:cs typeface="+mn-ea"/>
                <a:sym typeface="+mn-lt"/>
              </a:rPr>
              <a:t>请替换文字内容，添加相关标题，修改文字内容，也可以直接复制你的内容到此。请替换文字内容，添加相关标题，修改文字内容，也可以直接复制你的内容到此。</a:t>
            </a:r>
          </a:p>
        </p:txBody>
      </p:sp>
      <p:sp>
        <p:nvSpPr>
          <p:cNvPr id="41" name="TextBox 16"/>
          <p:cNvSpPr txBox="1"/>
          <p:nvPr/>
        </p:nvSpPr>
        <p:spPr>
          <a:xfrm>
            <a:off x="9124845" y="5244777"/>
            <a:ext cx="1615827" cy="215444"/>
          </a:xfrm>
          <a:prstGeom prst="rect">
            <a:avLst/>
          </a:prstGeom>
          <a:noFill/>
        </p:spPr>
        <p:txBody>
          <a:bodyPr wrap="none" lIns="0" tIns="0" rIns="0" bIns="0" rtlCol="0">
            <a:spAutoFit/>
          </a:bodyPr>
          <a:lstStyle/>
          <a:p>
            <a:r>
              <a:rPr lang="zh-CN" altLang="en-US" sz="1400" dirty="0">
                <a:solidFill>
                  <a:schemeClr val="tx1">
                    <a:lumMod val="75000"/>
                    <a:lumOff val="25000"/>
                  </a:schemeClr>
                </a:solidFill>
                <a:cs typeface="+mn-ea"/>
                <a:sym typeface="+mn-lt"/>
              </a:rPr>
              <a:t>点击请替换文字内容</a:t>
            </a:r>
          </a:p>
        </p:txBody>
      </p:sp>
      <p:sp>
        <p:nvSpPr>
          <p:cNvPr id="42" name="矩形 41"/>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27617584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2" presetClass="entr" presetSubtype="4" fill="hold" nodeType="afterEffect">
                                  <p:stCondLst>
                                    <p:cond delay="120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childTnLst>
                          </p:cTn>
                        </p:par>
                        <p:par>
                          <p:cTn id="19" fill="hold">
                            <p:stCondLst>
                              <p:cond delay="2735"/>
                            </p:stCondLst>
                            <p:childTnLst>
                              <p:par>
                                <p:cTn id="20" presetID="16" presetClass="entr" presetSubtype="21"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barn(inVertical)">
                                      <p:cBhvr>
                                        <p:cTn id="22" dur="500"/>
                                        <p:tgtEl>
                                          <p:spTgt spid="33"/>
                                        </p:tgtEl>
                                      </p:cBhvr>
                                    </p:animEffect>
                                  </p:childTnLst>
                                </p:cTn>
                              </p:par>
                            </p:childTnLst>
                          </p:cTn>
                        </p:par>
                        <p:par>
                          <p:cTn id="23" fill="hold">
                            <p:stCondLst>
                              <p:cond delay="3235"/>
                            </p:stCondLst>
                            <p:childTnLst>
                              <p:par>
                                <p:cTn id="24" presetID="2" presetClass="entr" presetSubtype="8" fill="hold" nodeType="afterEffect">
                                  <p:stCondLst>
                                    <p:cond delay="25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3985"/>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35"/>
                                        </p:tgtEl>
                                        <p:attrNameLst>
                                          <p:attrName>style.visibility</p:attrName>
                                        </p:attrNameLst>
                                      </p:cBhvr>
                                      <p:to>
                                        <p:strVal val="visible"/>
                                      </p:to>
                                    </p:set>
                                    <p:anim calcmode="lin" valueType="num">
                                      <p:cBhvr>
                                        <p:cTn id="31" dur="250" fill="hold"/>
                                        <p:tgtEl>
                                          <p:spTgt spid="35"/>
                                        </p:tgtEl>
                                        <p:attrNameLst>
                                          <p:attrName>ppt_x</p:attrName>
                                        </p:attrNameLst>
                                      </p:cBhvr>
                                      <p:tavLst>
                                        <p:tav tm="0">
                                          <p:val>
                                            <p:strVal val="#ppt_x"/>
                                          </p:val>
                                        </p:tav>
                                        <p:tav tm="100000">
                                          <p:val>
                                            <p:strVal val="#ppt_x"/>
                                          </p:val>
                                        </p:tav>
                                      </p:tavLst>
                                    </p:anim>
                                    <p:anim calcmode="lin" valueType="num">
                                      <p:cBhvr>
                                        <p:cTn id="32" dur="250" fill="hold"/>
                                        <p:tgtEl>
                                          <p:spTgt spid="35"/>
                                        </p:tgtEl>
                                        <p:attrNameLst>
                                          <p:attrName>ppt_y</p:attrName>
                                        </p:attrNameLst>
                                      </p:cBhvr>
                                      <p:tavLst>
                                        <p:tav tm="0">
                                          <p:val>
                                            <p:strVal val="#ppt_y-#ppt_h/2"/>
                                          </p:val>
                                        </p:tav>
                                        <p:tav tm="100000">
                                          <p:val>
                                            <p:strVal val="#ppt_y"/>
                                          </p:val>
                                        </p:tav>
                                      </p:tavLst>
                                    </p:anim>
                                    <p:anim calcmode="lin" valueType="num">
                                      <p:cBhvr>
                                        <p:cTn id="33" dur="250" fill="hold"/>
                                        <p:tgtEl>
                                          <p:spTgt spid="35"/>
                                        </p:tgtEl>
                                        <p:attrNameLst>
                                          <p:attrName>ppt_w</p:attrName>
                                        </p:attrNameLst>
                                      </p:cBhvr>
                                      <p:tavLst>
                                        <p:tav tm="0">
                                          <p:val>
                                            <p:strVal val="#ppt_w"/>
                                          </p:val>
                                        </p:tav>
                                        <p:tav tm="100000">
                                          <p:val>
                                            <p:strVal val="#ppt_w"/>
                                          </p:val>
                                        </p:tav>
                                      </p:tavLst>
                                    </p:anim>
                                    <p:anim calcmode="lin" valueType="num">
                                      <p:cBhvr>
                                        <p:cTn id="34" dur="250" fill="hold"/>
                                        <p:tgtEl>
                                          <p:spTgt spid="35"/>
                                        </p:tgtEl>
                                        <p:attrNameLst>
                                          <p:attrName>ppt_h</p:attrName>
                                        </p:attrNameLst>
                                      </p:cBhvr>
                                      <p:tavLst>
                                        <p:tav tm="0">
                                          <p:val>
                                            <p:fltVal val="0"/>
                                          </p:val>
                                        </p:tav>
                                        <p:tav tm="100000">
                                          <p:val>
                                            <p:strVal val="#ppt_h"/>
                                          </p:val>
                                        </p:tav>
                                      </p:tavLst>
                                    </p:anim>
                                  </p:childTnLst>
                                </p:cTn>
                              </p:par>
                            </p:childTnLst>
                          </p:cTn>
                        </p:par>
                        <p:par>
                          <p:cTn id="35" fill="hold">
                            <p:stCondLst>
                              <p:cond delay="5035"/>
                            </p:stCondLst>
                            <p:childTnLst>
                              <p:par>
                                <p:cTn id="36" presetID="22" presetClass="entr" presetSubtype="8"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left)">
                                      <p:cBhvr>
                                        <p:cTn id="38" dur="500"/>
                                        <p:tgtEl>
                                          <p:spTgt spid="34"/>
                                        </p:tgtEl>
                                      </p:cBhvr>
                                    </p:animEffect>
                                  </p:childTnLst>
                                </p:cTn>
                              </p:par>
                            </p:childTnLst>
                          </p:cTn>
                        </p:par>
                        <p:par>
                          <p:cTn id="39" fill="hold">
                            <p:stCondLst>
                              <p:cond delay="5535"/>
                            </p:stCondLst>
                            <p:childTnLst>
                              <p:par>
                                <p:cTn id="40" presetID="2" presetClass="entr" presetSubtype="8" fill="hold" nodeType="afterEffect">
                                  <p:stCondLst>
                                    <p:cond delay="5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6535"/>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39"/>
                                        </p:tgtEl>
                                        <p:attrNameLst>
                                          <p:attrName>style.visibility</p:attrName>
                                        </p:attrNameLst>
                                      </p:cBhvr>
                                      <p:to>
                                        <p:strVal val="visible"/>
                                      </p:to>
                                    </p:set>
                                    <p:anim calcmode="lin" valueType="num">
                                      <p:cBhvr>
                                        <p:cTn id="47" dur="250" fill="hold"/>
                                        <p:tgtEl>
                                          <p:spTgt spid="39"/>
                                        </p:tgtEl>
                                        <p:attrNameLst>
                                          <p:attrName>ppt_x</p:attrName>
                                        </p:attrNameLst>
                                      </p:cBhvr>
                                      <p:tavLst>
                                        <p:tav tm="0">
                                          <p:val>
                                            <p:strVal val="#ppt_x"/>
                                          </p:val>
                                        </p:tav>
                                        <p:tav tm="100000">
                                          <p:val>
                                            <p:strVal val="#ppt_x"/>
                                          </p:val>
                                        </p:tav>
                                      </p:tavLst>
                                    </p:anim>
                                    <p:anim calcmode="lin" valueType="num">
                                      <p:cBhvr>
                                        <p:cTn id="48" dur="250" fill="hold"/>
                                        <p:tgtEl>
                                          <p:spTgt spid="39"/>
                                        </p:tgtEl>
                                        <p:attrNameLst>
                                          <p:attrName>ppt_y</p:attrName>
                                        </p:attrNameLst>
                                      </p:cBhvr>
                                      <p:tavLst>
                                        <p:tav tm="0">
                                          <p:val>
                                            <p:strVal val="#ppt_y-#ppt_h/2"/>
                                          </p:val>
                                        </p:tav>
                                        <p:tav tm="100000">
                                          <p:val>
                                            <p:strVal val="#ppt_y"/>
                                          </p:val>
                                        </p:tav>
                                      </p:tavLst>
                                    </p:anim>
                                    <p:anim calcmode="lin" valueType="num">
                                      <p:cBhvr>
                                        <p:cTn id="49" dur="250" fill="hold"/>
                                        <p:tgtEl>
                                          <p:spTgt spid="39"/>
                                        </p:tgtEl>
                                        <p:attrNameLst>
                                          <p:attrName>ppt_w</p:attrName>
                                        </p:attrNameLst>
                                      </p:cBhvr>
                                      <p:tavLst>
                                        <p:tav tm="0">
                                          <p:val>
                                            <p:strVal val="#ppt_w"/>
                                          </p:val>
                                        </p:tav>
                                        <p:tav tm="100000">
                                          <p:val>
                                            <p:strVal val="#ppt_w"/>
                                          </p:val>
                                        </p:tav>
                                      </p:tavLst>
                                    </p:anim>
                                    <p:anim calcmode="lin" valueType="num">
                                      <p:cBhvr>
                                        <p:cTn id="50" dur="250" fill="hold"/>
                                        <p:tgtEl>
                                          <p:spTgt spid="39"/>
                                        </p:tgtEl>
                                        <p:attrNameLst>
                                          <p:attrName>ppt_h</p:attrName>
                                        </p:attrNameLst>
                                      </p:cBhvr>
                                      <p:tavLst>
                                        <p:tav tm="0">
                                          <p:val>
                                            <p:fltVal val="0"/>
                                          </p:val>
                                        </p:tav>
                                        <p:tav tm="100000">
                                          <p:val>
                                            <p:strVal val="#ppt_h"/>
                                          </p:val>
                                        </p:tav>
                                      </p:tavLst>
                                    </p:anim>
                                  </p:childTnLst>
                                </p:cTn>
                              </p:par>
                            </p:childTnLst>
                          </p:cTn>
                        </p:par>
                        <p:par>
                          <p:cTn id="51" fill="hold">
                            <p:stCondLst>
                              <p:cond delay="7585"/>
                            </p:stCondLst>
                            <p:childTnLst>
                              <p:par>
                                <p:cTn id="52" presetID="22" presetClass="entr" presetSubtype="8"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left)">
                                      <p:cBhvr>
                                        <p:cTn id="54" dur="500"/>
                                        <p:tgtEl>
                                          <p:spTgt spid="38"/>
                                        </p:tgtEl>
                                      </p:cBhvr>
                                    </p:animEffect>
                                  </p:childTnLst>
                                </p:cTn>
                              </p:par>
                            </p:childTnLst>
                          </p:cTn>
                        </p:par>
                        <p:par>
                          <p:cTn id="55" fill="hold">
                            <p:stCondLst>
                              <p:cond delay="8085"/>
                            </p:stCondLst>
                            <p:childTnLst>
                              <p:par>
                                <p:cTn id="56" presetID="2" presetClass="entr" presetSubtype="2" fill="hold" nodeType="afterEffect">
                                  <p:stCondLst>
                                    <p:cond delay="75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1+#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childTnLst>
                          </p:cTn>
                        </p:par>
                        <p:par>
                          <p:cTn id="60" fill="hold">
                            <p:stCondLst>
                              <p:cond delay="9335"/>
                            </p:stCondLst>
                            <p:childTnLst>
                              <p:par>
                                <p:cTn id="61" presetID="17" presetClass="entr" presetSubtype="1" fill="hold" grpId="0" nodeType="afterEffect">
                                  <p:stCondLst>
                                    <p:cond delay="0"/>
                                  </p:stCondLst>
                                  <p:iterate type="lt">
                                    <p:tmPct val="40000"/>
                                  </p:iterate>
                                  <p:childTnLst>
                                    <p:set>
                                      <p:cBhvr>
                                        <p:cTn id="62" dur="1" fill="hold">
                                          <p:stCondLst>
                                            <p:cond delay="0"/>
                                          </p:stCondLst>
                                        </p:cTn>
                                        <p:tgtEl>
                                          <p:spTgt spid="37"/>
                                        </p:tgtEl>
                                        <p:attrNameLst>
                                          <p:attrName>style.visibility</p:attrName>
                                        </p:attrNameLst>
                                      </p:cBhvr>
                                      <p:to>
                                        <p:strVal val="visible"/>
                                      </p:to>
                                    </p:set>
                                    <p:anim calcmode="lin" valueType="num">
                                      <p:cBhvr>
                                        <p:cTn id="63" dur="250" fill="hold"/>
                                        <p:tgtEl>
                                          <p:spTgt spid="37"/>
                                        </p:tgtEl>
                                        <p:attrNameLst>
                                          <p:attrName>ppt_x</p:attrName>
                                        </p:attrNameLst>
                                      </p:cBhvr>
                                      <p:tavLst>
                                        <p:tav tm="0">
                                          <p:val>
                                            <p:strVal val="#ppt_x"/>
                                          </p:val>
                                        </p:tav>
                                        <p:tav tm="100000">
                                          <p:val>
                                            <p:strVal val="#ppt_x"/>
                                          </p:val>
                                        </p:tav>
                                      </p:tavLst>
                                    </p:anim>
                                    <p:anim calcmode="lin" valueType="num">
                                      <p:cBhvr>
                                        <p:cTn id="64" dur="250" fill="hold"/>
                                        <p:tgtEl>
                                          <p:spTgt spid="37"/>
                                        </p:tgtEl>
                                        <p:attrNameLst>
                                          <p:attrName>ppt_y</p:attrName>
                                        </p:attrNameLst>
                                      </p:cBhvr>
                                      <p:tavLst>
                                        <p:tav tm="0">
                                          <p:val>
                                            <p:strVal val="#ppt_y-#ppt_h/2"/>
                                          </p:val>
                                        </p:tav>
                                        <p:tav tm="100000">
                                          <p:val>
                                            <p:strVal val="#ppt_y"/>
                                          </p:val>
                                        </p:tav>
                                      </p:tavLst>
                                    </p:anim>
                                    <p:anim calcmode="lin" valueType="num">
                                      <p:cBhvr>
                                        <p:cTn id="65" dur="250" fill="hold"/>
                                        <p:tgtEl>
                                          <p:spTgt spid="37"/>
                                        </p:tgtEl>
                                        <p:attrNameLst>
                                          <p:attrName>ppt_w</p:attrName>
                                        </p:attrNameLst>
                                      </p:cBhvr>
                                      <p:tavLst>
                                        <p:tav tm="0">
                                          <p:val>
                                            <p:strVal val="#ppt_w"/>
                                          </p:val>
                                        </p:tav>
                                        <p:tav tm="100000">
                                          <p:val>
                                            <p:strVal val="#ppt_w"/>
                                          </p:val>
                                        </p:tav>
                                      </p:tavLst>
                                    </p:anim>
                                    <p:anim calcmode="lin" valueType="num">
                                      <p:cBhvr>
                                        <p:cTn id="66" dur="250" fill="hold"/>
                                        <p:tgtEl>
                                          <p:spTgt spid="37"/>
                                        </p:tgtEl>
                                        <p:attrNameLst>
                                          <p:attrName>ppt_h</p:attrName>
                                        </p:attrNameLst>
                                      </p:cBhvr>
                                      <p:tavLst>
                                        <p:tav tm="0">
                                          <p:val>
                                            <p:fltVal val="0"/>
                                          </p:val>
                                        </p:tav>
                                        <p:tav tm="100000">
                                          <p:val>
                                            <p:strVal val="#ppt_h"/>
                                          </p:val>
                                        </p:tav>
                                      </p:tavLst>
                                    </p:anim>
                                  </p:childTnLst>
                                </p:cTn>
                              </p:par>
                            </p:childTnLst>
                          </p:cTn>
                        </p:par>
                        <p:par>
                          <p:cTn id="67" fill="hold">
                            <p:stCondLst>
                              <p:cond delay="10385"/>
                            </p:stCondLst>
                            <p:childTnLst>
                              <p:par>
                                <p:cTn id="68" presetID="22" presetClass="entr" presetSubtype="8" fill="hold" grpId="0"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wipe(left)">
                                      <p:cBhvr>
                                        <p:cTn id="70" dur="500"/>
                                        <p:tgtEl>
                                          <p:spTgt spid="36"/>
                                        </p:tgtEl>
                                      </p:cBhvr>
                                    </p:animEffect>
                                  </p:childTnLst>
                                </p:cTn>
                              </p:par>
                            </p:childTnLst>
                          </p:cTn>
                        </p:par>
                        <p:par>
                          <p:cTn id="71" fill="hold">
                            <p:stCondLst>
                              <p:cond delay="10885"/>
                            </p:stCondLst>
                            <p:childTnLst>
                              <p:par>
                                <p:cTn id="72" presetID="2" presetClass="entr" presetSubtype="2" fill="hold" nodeType="afterEffect">
                                  <p:stCondLst>
                                    <p:cond delay="100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fill="hold"/>
                                        <p:tgtEl>
                                          <p:spTgt spid="23"/>
                                        </p:tgtEl>
                                        <p:attrNameLst>
                                          <p:attrName>ppt_x</p:attrName>
                                        </p:attrNameLst>
                                      </p:cBhvr>
                                      <p:tavLst>
                                        <p:tav tm="0">
                                          <p:val>
                                            <p:strVal val="1+#ppt_w/2"/>
                                          </p:val>
                                        </p:tav>
                                        <p:tav tm="100000">
                                          <p:val>
                                            <p:strVal val="#ppt_x"/>
                                          </p:val>
                                        </p:tav>
                                      </p:tavLst>
                                    </p:anim>
                                    <p:anim calcmode="lin" valueType="num">
                                      <p:cBhvr additive="base">
                                        <p:cTn id="75" dur="500" fill="hold"/>
                                        <p:tgtEl>
                                          <p:spTgt spid="23"/>
                                        </p:tgtEl>
                                        <p:attrNameLst>
                                          <p:attrName>ppt_y</p:attrName>
                                        </p:attrNameLst>
                                      </p:cBhvr>
                                      <p:tavLst>
                                        <p:tav tm="0">
                                          <p:val>
                                            <p:strVal val="#ppt_y"/>
                                          </p:val>
                                        </p:tav>
                                        <p:tav tm="100000">
                                          <p:val>
                                            <p:strVal val="#ppt_y"/>
                                          </p:val>
                                        </p:tav>
                                      </p:tavLst>
                                    </p:anim>
                                  </p:childTnLst>
                                </p:cTn>
                              </p:par>
                            </p:childTnLst>
                          </p:cTn>
                        </p:par>
                        <p:par>
                          <p:cTn id="76" fill="hold">
                            <p:stCondLst>
                              <p:cond delay="12385"/>
                            </p:stCondLst>
                            <p:childTnLst>
                              <p:par>
                                <p:cTn id="77" presetID="17" presetClass="entr" presetSubtype="1" fill="hold" grpId="0" nodeType="afterEffect">
                                  <p:stCondLst>
                                    <p:cond delay="0"/>
                                  </p:stCondLst>
                                  <p:iterate type="lt">
                                    <p:tmPct val="40000"/>
                                  </p:iterate>
                                  <p:childTnLst>
                                    <p:set>
                                      <p:cBhvr>
                                        <p:cTn id="78" dur="1" fill="hold">
                                          <p:stCondLst>
                                            <p:cond delay="0"/>
                                          </p:stCondLst>
                                        </p:cTn>
                                        <p:tgtEl>
                                          <p:spTgt spid="41"/>
                                        </p:tgtEl>
                                        <p:attrNameLst>
                                          <p:attrName>style.visibility</p:attrName>
                                        </p:attrNameLst>
                                      </p:cBhvr>
                                      <p:to>
                                        <p:strVal val="visible"/>
                                      </p:to>
                                    </p:set>
                                    <p:anim calcmode="lin" valueType="num">
                                      <p:cBhvr>
                                        <p:cTn id="79" dur="250" fill="hold"/>
                                        <p:tgtEl>
                                          <p:spTgt spid="41"/>
                                        </p:tgtEl>
                                        <p:attrNameLst>
                                          <p:attrName>ppt_x</p:attrName>
                                        </p:attrNameLst>
                                      </p:cBhvr>
                                      <p:tavLst>
                                        <p:tav tm="0">
                                          <p:val>
                                            <p:strVal val="#ppt_x"/>
                                          </p:val>
                                        </p:tav>
                                        <p:tav tm="100000">
                                          <p:val>
                                            <p:strVal val="#ppt_x"/>
                                          </p:val>
                                        </p:tav>
                                      </p:tavLst>
                                    </p:anim>
                                    <p:anim calcmode="lin" valueType="num">
                                      <p:cBhvr>
                                        <p:cTn id="80" dur="250" fill="hold"/>
                                        <p:tgtEl>
                                          <p:spTgt spid="41"/>
                                        </p:tgtEl>
                                        <p:attrNameLst>
                                          <p:attrName>ppt_y</p:attrName>
                                        </p:attrNameLst>
                                      </p:cBhvr>
                                      <p:tavLst>
                                        <p:tav tm="0">
                                          <p:val>
                                            <p:strVal val="#ppt_y-#ppt_h/2"/>
                                          </p:val>
                                        </p:tav>
                                        <p:tav tm="100000">
                                          <p:val>
                                            <p:strVal val="#ppt_y"/>
                                          </p:val>
                                        </p:tav>
                                      </p:tavLst>
                                    </p:anim>
                                    <p:anim calcmode="lin" valueType="num">
                                      <p:cBhvr>
                                        <p:cTn id="81" dur="250" fill="hold"/>
                                        <p:tgtEl>
                                          <p:spTgt spid="41"/>
                                        </p:tgtEl>
                                        <p:attrNameLst>
                                          <p:attrName>ppt_w</p:attrName>
                                        </p:attrNameLst>
                                      </p:cBhvr>
                                      <p:tavLst>
                                        <p:tav tm="0">
                                          <p:val>
                                            <p:strVal val="#ppt_w"/>
                                          </p:val>
                                        </p:tav>
                                        <p:tav tm="100000">
                                          <p:val>
                                            <p:strVal val="#ppt_w"/>
                                          </p:val>
                                        </p:tav>
                                      </p:tavLst>
                                    </p:anim>
                                    <p:anim calcmode="lin" valueType="num">
                                      <p:cBhvr>
                                        <p:cTn id="82" dur="250" fill="hold"/>
                                        <p:tgtEl>
                                          <p:spTgt spid="41"/>
                                        </p:tgtEl>
                                        <p:attrNameLst>
                                          <p:attrName>ppt_h</p:attrName>
                                        </p:attrNameLst>
                                      </p:cBhvr>
                                      <p:tavLst>
                                        <p:tav tm="0">
                                          <p:val>
                                            <p:fltVal val="0"/>
                                          </p:val>
                                        </p:tav>
                                        <p:tav tm="100000">
                                          <p:val>
                                            <p:strVal val="#ppt_h"/>
                                          </p:val>
                                        </p:tav>
                                      </p:tavLst>
                                    </p:anim>
                                  </p:childTnLst>
                                </p:cTn>
                              </p:par>
                            </p:childTnLst>
                          </p:cTn>
                        </p:par>
                        <p:par>
                          <p:cTn id="83" fill="hold">
                            <p:stCondLst>
                              <p:cond delay="13435"/>
                            </p:stCondLst>
                            <p:childTnLst>
                              <p:par>
                                <p:cTn id="84" presetID="22" presetClass="entr" presetSubtype="8" fill="hold" grpId="0" nodeType="after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500"/>
                                        <p:tgtEl>
                                          <p:spTgt spid="40"/>
                                        </p:tgtEl>
                                      </p:cBhvr>
                                    </p:animEffect>
                                  </p:childTnLst>
                                </p:cTn>
                              </p:par>
                            </p:childTnLst>
                          </p:cTn>
                        </p:par>
                        <p:par>
                          <p:cTn id="87" fill="hold">
                            <p:stCondLst>
                              <p:cond delay="13935"/>
                            </p:stCondLst>
                            <p:childTnLst>
                              <p:par>
                                <p:cTn id="88" presetID="22" presetClass="entr" presetSubtype="8" fill="hold" grpId="0" nodeType="afterEffect">
                                  <p:stCondLst>
                                    <p:cond delay="0"/>
                                  </p:stCondLst>
                                  <p:childTnLst>
                                    <p:set>
                                      <p:cBhvr>
                                        <p:cTn id="89" dur="1" fill="hold">
                                          <p:stCondLst>
                                            <p:cond delay="0"/>
                                          </p:stCondLst>
                                        </p:cTn>
                                        <p:tgtEl>
                                          <p:spTgt spid="42"/>
                                        </p:tgtEl>
                                        <p:attrNameLst>
                                          <p:attrName>style.visibility</p:attrName>
                                        </p:attrNameLst>
                                      </p:cBhvr>
                                      <p:to>
                                        <p:strVal val="visible"/>
                                      </p:to>
                                    </p:set>
                                    <p:animEffect transition="in" filter="wipe(lef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33" grpId="0" animBg="1"/>
      <p:bldP spid="34" grpId="0"/>
      <p:bldP spid="35" grpId="0"/>
      <p:bldP spid="36" grpId="0"/>
      <p:bldP spid="37" grpId="0"/>
      <p:bldP spid="38" grpId="0"/>
      <p:bldP spid="39" grpId="0"/>
      <p:bldP spid="40" grpId="0"/>
      <p:bldP spid="41" grpId="0"/>
      <p:bldP spid="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Group 116"/>
          <p:cNvGrpSpPr/>
          <p:nvPr/>
        </p:nvGrpSpPr>
        <p:grpSpPr>
          <a:xfrm>
            <a:off x="8765469" y="2287860"/>
            <a:ext cx="2574256" cy="1077919"/>
            <a:chOff x="8657822" y="2704651"/>
            <a:chExt cx="2574398" cy="1077978"/>
          </a:xfrm>
        </p:grpSpPr>
        <p:sp>
          <p:nvSpPr>
            <p:cNvPr id="8" name="Text Placeholder 2"/>
            <p:cNvSpPr txBox="1">
              <a:spLocks/>
            </p:cNvSpPr>
            <p:nvPr/>
          </p:nvSpPr>
          <p:spPr>
            <a:xfrm>
              <a:off x="8657822" y="2704651"/>
              <a:ext cx="2013460" cy="261780"/>
            </a:xfrm>
            <a:prstGeom prst="rect">
              <a:avLst/>
            </a:prstGeom>
            <a:noFill/>
          </p:spPr>
          <p:txBody>
            <a:bodyPr vert="horz" lIns="91435" tIns="45718" rIns="91435" bIns="457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399" b="1" dirty="0">
                  <a:solidFill>
                    <a:schemeClr val="tx1">
                      <a:lumMod val="75000"/>
                      <a:lumOff val="25000"/>
                    </a:schemeClr>
                  </a:solidFill>
                  <a:cs typeface="+mn-ea"/>
                  <a:sym typeface="+mn-lt"/>
                </a:rPr>
                <a:t>请替换文字内容</a:t>
              </a:r>
              <a:endParaRPr lang="en-GB" sz="1399" b="1" dirty="0">
                <a:solidFill>
                  <a:schemeClr val="tx1">
                    <a:lumMod val="75000"/>
                    <a:lumOff val="25000"/>
                  </a:schemeClr>
                </a:solidFill>
                <a:cs typeface="+mn-ea"/>
                <a:sym typeface="+mn-lt"/>
              </a:endParaRPr>
            </a:p>
          </p:txBody>
        </p:sp>
        <p:sp>
          <p:nvSpPr>
            <p:cNvPr id="9" name="TextBox 69"/>
            <p:cNvSpPr txBox="1"/>
            <p:nvPr/>
          </p:nvSpPr>
          <p:spPr>
            <a:xfrm>
              <a:off x="8738504" y="3043924"/>
              <a:ext cx="2493716" cy="738705"/>
            </a:xfrm>
            <a:prstGeom prst="rect">
              <a:avLst/>
            </a:prstGeom>
            <a:noFill/>
          </p:spPr>
          <p:txBody>
            <a:bodyPr wrap="square" lIns="0" tIns="0" rIns="0" bIns="0" rtlCol="0">
              <a:spAutoFit/>
            </a:bodyPr>
            <a:lstStyle/>
            <a:p>
              <a:r>
                <a:rPr lang="zh-CN" altLang="en-US" sz="1200" dirty="0">
                  <a:solidFill>
                    <a:schemeClr val="tx1">
                      <a:lumMod val="75000"/>
                      <a:lumOff val="25000"/>
                    </a:schemeClr>
                  </a:solidFill>
                  <a:cs typeface="+mn-ea"/>
                  <a:sym typeface="+mn-lt"/>
                </a:rPr>
                <a:t>请替换文字内容，修改文字内容，也可以直接复制你的内容到此。请替换文字内容，修改文字内容，也可以直接复制你的内容到此。</a:t>
              </a:r>
              <a:endParaRPr lang="en-US" sz="1200" dirty="0">
                <a:solidFill>
                  <a:schemeClr val="tx1">
                    <a:lumMod val="75000"/>
                    <a:lumOff val="25000"/>
                  </a:schemeClr>
                </a:solidFill>
                <a:cs typeface="+mn-ea"/>
                <a:sym typeface="+mn-lt"/>
              </a:endParaRPr>
            </a:p>
          </p:txBody>
        </p:sp>
      </p:grpSp>
      <p:grpSp>
        <p:nvGrpSpPr>
          <p:cNvPr id="10" name="Group 122"/>
          <p:cNvGrpSpPr/>
          <p:nvPr/>
        </p:nvGrpSpPr>
        <p:grpSpPr>
          <a:xfrm>
            <a:off x="903427" y="2287858"/>
            <a:ext cx="2566489" cy="1077918"/>
            <a:chOff x="1319148" y="2220559"/>
            <a:chExt cx="2566630" cy="1077978"/>
          </a:xfrm>
        </p:grpSpPr>
        <p:sp>
          <p:nvSpPr>
            <p:cNvPr id="11" name="Text Placeholder 2"/>
            <p:cNvSpPr txBox="1">
              <a:spLocks/>
            </p:cNvSpPr>
            <p:nvPr/>
          </p:nvSpPr>
          <p:spPr>
            <a:xfrm>
              <a:off x="1872318" y="2220559"/>
              <a:ext cx="2013460" cy="261780"/>
            </a:xfrm>
            <a:prstGeom prst="rect">
              <a:avLst/>
            </a:prstGeom>
            <a:noFill/>
          </p:spPr>
          <p:txBody>
            <a:bodyPr vert="horz" lIns="91435" tIns="45718" rIns="91435" bIns="457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399" b="1" dirty="0">
                  <a:solidFill>
                    <a:schemeClr val="tx1">
                      <a:lumMod val="75000"/>
                      <a:lumOff val="25000"/>
                    </a:schemeClr>
                  </a:solidFill>
                  <a:cs typeface="+mn-ea"/>
                  <a:sym typeface="+mn-lt"/>
                </a:rPr>
                <a:t>请替换文字内容</a:t>
              </a:r>
              <a:endParaRPr lang="en-GB" sz="1399" b="1" dirty="0">
                <a:solidFill>
                  <a:schemeClr val="tx1">
                    <a:lumMod val="75000"/>
                    <a:lumOff val="25000"/>
                  </a:schemeClr>
                </a:solidFill>
                <a:cs typeface="+mn-ea"/>
                <a:sym typeface="+mn-lt"/>
              </a:endParaRPr>
            </a:p>
          </p:txBody>
        </p:sp>
        <p:sp>
          <p:nvSpPr>
            <p:cNvPr id="12" name="TextBox 75"/>
            <p:cNvSpPr txBox="1"/>
            <p:nvPr/>
          </p:nvSpPr>
          <p:spPr>
            <a:xfrm>
              <a:off x="1319148" y="2559832"/>
              <a:ext cx="2499503" cy="738705"/>
            </a:xfrm>
            <a:prstGeom prst="rect">
              <a:avLst/>
            </a:prstGeom>
            <a:noFill/>
          </p:spPr>
          <p:txBody>
            <a:bodyPr wrap="square" lIns="0" tIns="0" rIns="0" bIns="0" rtlCol="0">
              <a:spAutoFit/>
            </a:bodyPr>
            <a:lstStyle/>
            <a:p>
              <a:pPr algn="r"/>
              <a:r>
                <a:rPr lang="zh-CN" altLang="en-US" sz="1200" dirty="0">
                  <a:solidFill>
                    <a:schemeClr val="tx1">
                      <a:lumMod val="75000"/>
                      <a:lumOff val="25000"/>
                    </a:schemeClr>
                  </a:solidFill>
                  <a:cs typeface="+mn-ea"/>
                  <a:sym typeface="+mn-lt"/>
                </a:rPr>
                <a:t>请替换文字内容，修改文字内容，也可以直接复制你的内容到此。请替换文字内容，修改文字内容，也可以直接复制你的内容到此。</a:t>
              </a:r>
              <a:endParaRPr lang="en-US" sz="1200" dirty="0">
                <a:solidFill>
                  <a:schemeClr val="tx1">
                    <a:lumMod val="75000"/>
                    <a:lumOff val="25000"/>
                  </a:schemeClr>
                </a:solidFill>
                <a:cs typeface="+mn-ea"/>
                <a:sym typeface="+mn-lt"/>
              </a:endParaRPr>
            </a:p>
          </p:txBody>
        </p:sp>
      </p:grpSp>
      <p:sp>
        <p:nvSpPr>
          <p:cNvPr id="13" name="Shape 4159"/>
          <p:cNvSpPr/>
          <p:nvPr/>
        </p:nvSpPr>
        <p:spPr>
          <a:xfrm rot="2218901">
            <a:off x="7797142" y="1738888"/>
            <a:ext cx="1269419" cy="120299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lvl="0"/>
            <a:endParaRPr>
              <a:solidFill>
                <a:schemeClr val="tx1">
                  <a:lumMod val="75000"/>
                  <a:lumOff val="25000"/>
                </a:schemeClr>
              </a:solidFill>
              <a:cs typeface="+mn-ea"/>
              <a:sym typeface="+mn-lt"/>
            </a:endParaRPr>
          </a:p>
        </p:txBody>
      </p:sp>
      <p:sp>
        <p:nvSpPr>
          <p:cNvPr id="14" name="Shape 4159"/>
          <p:cNvSpPr/>
          <p:nvPr/>
        </p:nvSpPr>
        <p:spPr>
          <a:xfrm rot="20065798" flipV="1">
            <a:off x="7689595" y="4840109"/>
            <a:ext cx="1269419" cy="120299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lvl="0"/>
            <a:endParaRPr>
              <a:solidFill>
                <a:schemeClr val="tx1">
                  <a:lumMod val="75000"/>
                  <a:lumOff val="25000"/>
                </a:schemeClr>
              </a:solidFill>
              <a:cs typeface="+mn-ea"/>
              <a:sym typeface="+mn-lt"/>
            </a:endParaRPr>
          </a:p>
        </p:txBody>
      </p:sp>
      <p:grpSp>
        <p:nvGrpSpPr>
          <p:cNvPr id="15" name="Group 121"/>
          <p:cNvGrpSpPr/>
          <p:nvPr/>
        </p:nvGrpSpPr>
        <p:grpSpPr>
          <a:xfrm>
            <a:off x="869074" y="4697247"/>
            <a:ext cx="2571814" cy="1077918"/>
            <a:chOff x="1313823" y="4952809"/>
            <a:chExt cx="2571955" cy="1077978"/>
          </a:xfrm>
        </p:grpSpPr>
        <p:sp>
          <p:nvSpPr>
            <p:cNvPr id="16" name="Text Placeholder 2"/>
            <p:cNvSpPr txBox="1">
              <a:spLocks/>
            </p:cNvSpPr>
            <p:nvPr/>
          </p:nvSpPr>
          <p:spPr>
            <a:xfrm>
              <a:off x="1872318" y="4952809"/>
              <a:ext cx="2013460" cy="261780"/>
            </a:xfrm>
            <a:prstGeom prst="rect">
              <a:avLst/>
            </a:prstGeom>
            <a:noFill/>
          </p:spPr>
          <p:txBody>
            <a:bodyPr vert="horz" lIns="91435" tIns="45718" rIns="91435" bIns="457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399" b="1" dirty="0">
                  <a:solidFill>
                    <a:schemeClr val="tx1">
                      <a:lumMod val="75000"/>
                      <a:lumOff val="25000"/>
                    </a:schemeClr>
                  </a:solidFill>
                  <a:cs typeface="+mn-ea"/>
                  <a:sym typeface="+mn-lt"/>
                </a:rPr>
                <a:t>请替换文字内容</a:t>
              </a:r>
              <a:endParaRPr lang="en-GB" sz="1399" b="1" dirty="0">
                <a:solidFill>
                  <a:schemeClr val="tx1">
                    <a:lumMod val="75000"/>
                    <a:lumOff val="25000"/>
                  </a:schemeClr>
                </a:solidFill>
                <a:cs typeface="+mn-ea"/>
                <a:sym typeface="+mn-lt"/>
              </a:endParaRPr>
            </a:p>
          </p:txBody>
        </p:sp>
        <p:sp>
          <p:nvSpPr>
            <p:cNvPr id="17" name="TextBox 115"/>
            <p:cNvSpPr txBox="1"/>
            <p:nvPr/>
          </p:nvSpPr>
          <p:spPr>
            <a:xfrm>
              <a:off x="1313823" y="5292082"/>
              <a:ext cx="2504828" cy="738705"/>
            </a:xfrm>
            <a:prstGeom prst="rect">
              <a:avLst/>
            </a:prstGeom>
            <a:noFill/>
          </p:spPr>
          <p:txBody>
            <a:bodyPr wrap="square" lIns="0" tIns="0" rIns="0" bIns="0" rtlCol="0">
              <a:spAutoFit/>
            </a:bodyPr>
            <a:lstStyle/>
            <a:p>
              <a:pPr algn="r"/>
              <a:r>
                <a:rPr lang="zh-CN" altLang="en-US" sz="1200" dirty="0">
                  <a:solidFill>
                    <a:schemeClr val="tx1">
                      <a:lumMod val="75000"/>
                      <a:lumOff val="25000"/>
                    </a:schemeClr>
                  </a:solidFill>
                  <a:cs typeface="+mn-ea"/>
                  <a:sym typeface="+mn-lt"/>
                </a:rPr>
                <a:t>请替换文字内容，修改文字内容，也可以直接复制你的内容到此。请替换文字内容，修改文字内容，也可以直接复制你的内容到此。</a:t>
              </a:r>
              <a:endParaRPr lang="en-US" sz="1200" dirty="0">
                <a:solidFill>
                  <a:schemeClr val="tx1">
                    <a:lumMod val="75000"/>
                    <a:lumOff val="25000"/>
                  </a:schemeClr>
                </a:solidFill>
                <a:cs typeface="+mn-ea"/>
                <a:sym typeface="+mn-lt"/>
              </a:endParaRPr>
            </a:p>
          </p:txBody>
        </p:sp>
      </p:grpSp>
      <p:grpSp>
        <p:nvGrpSpPr>
          <p:cNvPr id="18" name="Group 117"/>
          <p:cNvGrpSpPr/>
          <p:nvPr/>
        </p:nvGrpSpPr>
        <p:grpSpPr>
          <a:xfrm>
            <a:off x="8765466" y="4697247"/>
            <a:ext cx="2736810" cy="1077918"/>
            <a:chOff x="8657822" y="2704651"/>
            <a:chExt cx="2736960" cy="1077978"/>
          </a:xfrm>
        </p:grpSpPr>
        <p:sp>
          <p:nvSpPr>
            <p:cNvPr id="19" name="Text Placeholder 2"/>
            <p:cNvSpPr txBox="1">
              <a:spLocks/>
            </p:cNvSpPr>
            <p:nvPr/>
          </p:nvSpPr>
          <p:spPr>
            <a:xfrm>
              <a:off x="8657822" y="2704651"/>
              <a:ext cx="2013460" cy="261780"/>
            </a:xfrm>
            <a:prstGeom prst="rect">
              <a:avLst/>
            </a:prstGeom>
            <a:noFill/>
          </p:spPr>
          <p:txBody>
            <a:bodyPr vert="horz" lIns="91435" tIns="45718" rIns="91435" bIns="45718"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399" b="1" dirty="0">
                  <a:solidFill>
                    <a:schemeClr val="tx1">
                      <a:lumMod val="75000"/>
                      <a:lumOff val="25000"/>
                    </a:schemeClr>
                  </a:solidFill>
                  <a:cs typeface="+mn-ea"/>
                  <a:sym typeface="+mn-lt"/>
                </a:rPr>
                <a:t>请替换文字内容</a:t>
              </a:r>
              <a:endParaRPr lang="en-GB" sz="1399" b="1" dirty="0">
                <a:solidFill>
                  <a:schemeClr val="tx1">
                    <a:lumMod val="75000"/>
                    <a:lumOff val="25000"/>
                  </a:schemeClr>
                </a:solidFill>
                <a:cs typeface="+mn-ea"/>
                <a:sym typeface="+mn-lt"/>
              </a:endParaRPr>
            </a:p>
          </p:txBody>
        </p:sp>
        <p:sp>
          <p:nvSpPr>
            <p:cNvPr id="20" name="TextBox 119"/>
            <p:cNvSpPr txBox="1"/>
            <p:nvPr/>
          </p:nvSpPr>
          <p:spPr>
            <a:xfrm>
              <a:off x="8738503" y="3043924"/>
              <a:ext cx="2656279" cy="738705"/>
            </a:xfrm>
            <a:prstGeom prst="rect">
              <a:avLst/>
            </a:prstGeom>
            <a:noFill/>
          </p:spPr>
          <p:txBody>
            <a:bodyPr wrap="square" lIns="0" tIns="0" rIns="0" bIns="0" rtlCol="0">
              <a:spAutoFit/>
            </a:bodyPr>
            <a:lstStyle/>
            <a:p>
              <a:r>
                <a:rPr lang="zh-CN" altLang="en-US" sz="1200" dirty="0">
                  <a:solidFill>
                    <a:schemeClr val="tx1">
                      <a:lumMod val="75000"/>
                      <a:lumOff val="25000"/>
                    </a:schemeClr>
                  </a:solidFill>
                  <a:cs typeface="+mn-ea"/>
                  <a:sym typeface="+mn-lt"/>
                </a:rPr>
                <a:t>请替换文字内容，修改文字内容，也可以直接复制你的内容到此。请替换文字内容，修改文字内容，也可以直接复制你的内容到此。</a:t>
              </a:r>
              <a:endParaRPr lang="en-US" sz="1200" dirty="0">
                <a:solidFill>
                  <a:schemeClr val="tx1">
                    <a:lumMod val="75000"/>
                    <a:lumOff val="25000"/>
                  </a:schemeClr>
                </a:solidFill>
                <a:cs typeface="+mn-ea"/>
                <a:sym typeface="+mn-lt"/>
              </a:endParaRPr>
            </a:p>
          </p:txBody>
        </p:sp>
      </p:grpSp>
      <p:sp>
        <p:nvSpPr>
          <p:cNvPr id="21" name="Shape 4159"/>
          <p:cNvSpPr/>
          <p:nvPr/>
        </p:nvSpPr>
        <p:spPr>
          <a:xfrm rot="19381099" flipH="1">
            <a:off x="3162079" y="1738888"/>
            <a:ext cx="1269419" cy="120299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lvl="0"/>
            <a:endParaRPr>
              <a:solidFill>
                <a:schemeClr val="tx1">
                  <a:lumMod val="75000"/>
                  <a:lumOff val="25000"/>
                </a:schemeClr>
              </a:solidFill>
              <a:cs typeface="+mn-ea"/>
              <a:sym typeface="+mn-lt"/>
            </a:endParaRPr>
          </a:p>
        </p:txBody>
      </p:sp>
      <p:sp>
        <p:nvSpPr>
          <p:cNvPr id="22" name="Shape 4159"/>
          <p:cNvSpPr/>
          <p:nvPr/>
        </p:nvSpPr>
        <p:spPr>
          <a:xfrm rot="1534202" flipH="1" flipV="1">
            <a:off x="3254053" y="4840109"/>
            <a:ext cx="1269419" cy="120299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lvl="0"/>
            <a:endParaRPr>
              <a:solidFill>
                <a:schemeClr val="tx1">
                  <a:lumMod val="75000"/>
                  <a:lumOff val="25000"/>
                </a:schemeClr>
              </a:solidFill>
              <a:cs typeface="+mn-ea"/>
              <a:sym typeface="+mn-lt"/>
            </a:endParaRPr>
          </a:p>
        </p:txBody>
      </p:sp>
      <p:sp>
        <p:nvSpPr>
          <p:cNvPr id="23" name="Freeform 29"/>
          <p:cNvSpPr>
            <a:spLocks/>
          </p:cNvSpPr>
          <p:nvPr/>
        </p:nvSpPr>
        <p:spPr bwMode="auto">
          <a:xfrm>
            <a:off x="5656516" y="3961916"/>
            <a:ext cx="866728" cy="2362070"/>
          </a:xfrm>
          <a:custGeom>
            <a:avLst/>
            <a:gdLst>
              <a:gd name="T0" fmla="*/ 183 w 278"/>
              <a:gd name="T1" fmla="*/ 249 h 757"/>
              <a:gd name="T2" fmla="*/ 156 w 278"/>
              <a:gd name="T3" fmla="*/ 0 h 757"/>
              <a:gd name="T4" fmla="*/ 143 w 278"/>
              <a:gd name="T5" fmla="*/ 2 h 757"/>
              <a:gd name="T6" fmla="*/ 122 w 278"/>
              <a:gd name="T7" fmla="*/ 257 h 757"/>
              <a:gd name="T8" fmla="*/ 14 w 278"/>
              <a:gd name="T9" fmla="*/ 198 h 757"/>
              <a:gd name="T10" fmla="*/ 0 w 278"/>
              <a:gd name="T11" fmla="*/ 231 h 757"/>
              <a:gd name="T12" fmla="*/ 111 w 278"/>
              <a:gd name="T13" fmla="*/ 352 h 757"/>
              <a:gd name="T14" fmla="*/ 82 w 278"/>
              <a:gd name="T15" fmla="*/ 753 h 757"/>
              <a:gd name="T16" fmla="*/ 239 w 278"/>
              <a:gd name="T17" fmla="*/ 757 h 757"/>
              <a:gd name="T18" fmla="*/ 194 w 278"/>
              <a:gd name="T19" fmla="*/ 351 h 757"/>
              <a:gd name="T20" fmla="*/ 278 w 278"/>
              <a:gd name="T21" fmla="*/ 238 h 757"/>
              <a:gd name="T22" fmla="*/ 259 w 278"/>
              <a:gd name="T23" fmla="*/ 195 h 757"/>
              <a:gd name="T24" fmla="*/ 183 w 278"/>
              <a:gd name="T25" fmla="*/ 249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757">
                <a:moveTo>
                  <a:pt x="183" y="249"/>
                </a:moveTo>
                <a:cubicBezTo>
                  <a:pt x="183" y="249"/>
                  <a:pt x="178" y="167"/>
                  <a:pt x="156" y="0"/>
                </a:cubicBezTo>
                <a:cubicBezTo>
                  <a:pt x="152" y="1"/>
                  <a:pt x="148" y="2"/>
                  <a:pt x="143" y="2"/>
                </a:cubicBezTo>
                <a:cubicBezTo>
                  <a:pt x="136" y="75"/>
                  <a:pt x="124" y="201"/>
                  <a:pt x="122" y="257"/>
                </a:cubicBezTo>
                <a:cubicBezTo>
                  <a:pt x="121" y="263"/>
                  <a:pt x="85" y="221"/>
                  <a:pt x="14" y="198"/>
                </a:cubicBezTo>
                <a:cubicBezTo>
                  <a:pt x="10" y="209"/>
                  <a:pt x="5" y="220"/>
                  <a:pt x="0" y="231"/>
                </a:cubicBezTo>
                <a:cubicBezTo>
                  <a:pt x="46" y="263"/>
                  <a:pt x="98" y="308"/>
                  <a:pt x="111" y="352"/>
                </a:cubicBezTo>
                <a:cubicBezTo>
                  <a:pt x="111" y="352"/>
                  <a:pt x="110" y="624"/>
                  <a:pt x="82" y="753"/>
                </a:cubicBezTo>
                <a:cubicBezTo>
                  <a:pt x="82" y="753"/>
                  <a:pt x="179" y="727"/>
                  <a:pt x="239" y="757"/>
                </a:cubicBezTo>
                <a:cubicBezTo>
                  <a:pt x="203" y="698"/>
                  <a:pt x="194" y="351"/>
                  <a:pt x="194" y="351"/>
                </a:cubicBezTo>
                <a:cubicBezTo>
                  <a:pt x="207" y="304"/>
                  <a:pt x="241" y="266"/>
                  <a:pt x="278" y="238"/>
                </a:cubicBezTo>
                <a:cubicBezTo>
                  <a:pt x="271" y="224"/>
                  <a:pt x="264" y="209"/>
                  <a:pt x="259" y="195"/>
                </a:cubicBezTo>
                <a:cubicBezTo>
                  <a:pt x="231" y="206"/>
                  <a:pt x="203" y="223"/>
                  <a:pt x="183" y="249"/>
                </a:cubicBezTo>
                <a:close/>
              </a:path>
            </a:pathLst>
          </a:custGeom>
          <a:solidFill>
            <a:schemeClr val="bg1">
              <a:lumMod val="75000"/>
            </a:schemeClr>
          </a:solidFill>
          <a:ln>
            <a:noFill/>
          </a:ln>
        </p:spPr>
        <p:txBody>
          <a:bodyPr vert="horz" wrap="square" lIns="91435" tIns="45718" rIns="91435" bIns="45718" numCol="1" anchor="t" anchorCtr="0" compatLnSpc="1">
            <a:prstTxWarp prst="textNoShape">
              <a:avLst/>
            </a:prstTxWarp>
          </a:bodyPr>
          <a:lstStyle/>
          <a:p>
            <a:endParaRPr lang="id-ID">
              <a:solidFill>
                <a:schemeClr val="tx1">
                  <a:lumMod val="75000"/>
                  <a:lumOff val="25000"/>
                </a:schemeClr>
              </a:solidFill>
              <a:cs typeface="+mn-ea"/>
              <a:sym typeface="+mn-lt"/>
            </a:endParaRPr>
          </a:p>
        </p:txBody>
      </p:sp>
      <p:grpSp>
        <p:nvGrpSpPr>
          <p:cNvPr id="24" name="Group 2"/>
          <p:cNvGrpSpPr/>
          <p:nvPr/>
        </p:nvGrpSpPr>
        <p:grpSpPr>
          <a:xfrm>
            <a:off x="3827814" y="1960189"/>
            <a:ext cx="4568574" cy="3152602"/>
            <a:chOff x="3827689" y="1960108"/>
            <a:chExt cx="4568825" cy="3152775"/>
          </a:xfrm>
        </p:grpSpPr>
        <p:sp>
          <p:nvSpPr>
            <p:cNvPr id="25" name="Freeform 30"/>
            <p:cNvSpPr>
              <a:spLocks/>
            </p:cNvSpPr>
            <p:nvPr/>
          </p:nvSpPr>
          <p:spPr bwMode="auto">
            <a:xfrm>
              <a:off x="5727927" y="1960108"/>
              <a:ext cx="736600" cy="1362075"/>
            </a:xfrm>
            <a:custGeom>
              <a:avLst/>
              <a:gdLst>
                <a:gd name="T0" fmla="*/ 123 w 236"/>
                <a:gd name="T1" fmla="*/ 0 h 436"/>
                <a:gd name="T2" fmla="*/ 6 w 236"/>
                <a:gd name="T3" fmla="*/ 218 h 436"/>
                <a:gd name="T4" fmla="*/ 0 w 236"/>
                <a:gd name="T5" fmla="*/ 219 h 436"/>
                <a:gd name="T6" fmla="*/ 105 w 236"/>
                <a:gd name="T7" fmla="*/ 5 h 436"/>
                <a:gd name="T8" fmla="*/ 105 w 236"/>
                <a:gd name="T9" fmla="*/ 432 h 436"/>
                <a:gd name="T10" fmla="*/ 116 w 236"/>
                <a:gd name="T11" fmla="*/ 436 h 436"/>
                <a:gd name="T12" fmla="*/ 236 w 236"/>
                <a:gd name="T13" fmla="*/ 218 h 436"/>
                <a:gd name="T14" fmla="*/ 123 w 236"/>
                <a:gd name="T15" fmla="*/ 0 h 4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436">
                  <a:moveTo>
                    <a:pt x="123" y="0"/>
                  </a:moveTo>
                  <a:cubicBezTo>
                    <a:pt x="123" y="0"/>
                    <a:pt x="6" y="98"/>
                    <a:pt x="6" y="218"/>
                  </a:cubicBezTo>
                  <a:cubicBezTo>
                    <a:pt x="6" y="219"/>
                    <a:pt x="0" y="219"/>
                    <a:pt x="0" y="219"/>
                  </a:cubicBezTo>
                  <a:cubicBezTo>
                    <a:pt x="0" y="113"/>
                    <a:pt x="85" y="25"/>
                    <a:pt x="105" y="5"/>
                  </a:cubicBezTo>
                  <a:cubicBezTo>
                    <a:pt x="105" y="432"/>
                    <a:pt x="105" y="432"/>
                    <a:pt x="105" y="432"/>
                  </a:cubicBezTo>
                  <a:cubicBezTo>
                    <a:pt x="121" y="435"/>
                    <a:pt x="116" y="436"/>
                    <a:pt x="116" y="436"/>
                  </a:cubicBezTo>
                  <a:cubicBezTo>
                    <a:pt x="116" y="436"/>
                    <a:pt x="236" y="339"/>
                    <a:pt x="236" y="218"/>
                  </a:cubicBezTo>
                  <a:cubicBezTo>
                    <a:pt x="236" y="98"/>
                    <a:pt x="123" y="0"/>
                    <a:pt x="123" y="0"/>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26" name="Freeform 31"/>
            <p:cNvSpPr>
              <a:spLocks/>
            </p:cNvSpPr>
            <p:nvPr/>
          </p:nvSpPr>
          <p:spPr bwMode="auto">
            <a:xfrm>
              <a:off x="7459889" y="4195308"/>
              <a:ext cx="936625" cy="693738"/>
            </a:xfrm>
            <a:custGeom>
              <a:avLst/>
              <a:gdLst>
                <a:gd name="T0" fmla="*/ 180 w 300"/>
                <a:gd name="T1" fmla="*/ 31 h 222"/>
                <a:gd name="T2" fmla="*/ 0 w 300"/>
                <a:gd name="T3" fmla="*/ 55 h 222"/>
                <a:gd name="T4" fmla="*/ 120 w 300"/>
                <a:gd name="T5" fmla="*/ 191 h 222"/>
                <a:gd name="T6" fmla="*/ 300 w 300"/>
                <a:gd name="T7" fmla="*/ 167 h 222"/>
                <a:gd name="T8" fmla="*/ 180 w 300"/>
                <a:gd name="T9" fmla="*/ 31 h 222"/>
              </a:gdLst>
              <a:ahLst/>
              <a:cxnLst>
                <a:cxn ang="0">
                  <a:pos x="T0" y="T1"/>
                </a:cxn>
                <a:cxn ang="0">
                  <a:pos x="T2" y="T3"/>
                </a:cxn>
                <a:cxn ang="0">
                  <a:pos x="T4" y="T5"/>
                </a:cxn>
                <a:cxn ang="0">
                  <a:pos x="T6" y="T7"/>
                </a:cxn>
                <a:cxn ang="0">
                  <a:pos x="T8" y="T9"/>
                </a:cxn>
              </a:cxnLst>
              <a:rect l="0" t="0" r="r" b="b"/>
              <a:pathLst>
                <a:path w="300" h="222">
                  <a:moveTo>
                    <a:pt x="180" y="31"/>
                  </a:moveTo>
                  <a:cubicBezTo>
                    <a:pt x="97" y="0"/>
                    <a:pt x="0" y="55"/>
                    <a:pt x="0" y="55"/>
                  </a:cubicBezTo>
                  <a:cubicBezTo>
                    <a:pt x="0" y="55"/>
                    <a:pt x="37" y="160"/>
                    <a:pt x="120" y="191"/>
                  </a:cubicBezTo>
                  <a:cubicBezTo>
                    <a:pt x="202" y="222"/>
                    <a:pt x="300" y="167"/>
                    <a:pt x="300" y="167"/>
                  </a:cubicBezTo>
                  <a:cubicBezTo>
                    <a:pt x="300" y="167"/>
                    <a:pt x="263" y="62"/>
                    <a:pt x="180" y="31"/>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27" name="Freeform 32"/>
            <p:cNvSpPr>
              <a:spLocks/>
            </p:cNvSpPr>
            <p:nvPr/>
          </p:nvSpPr>
          <p:spPr bwMode="auto">
            <a:xfrm>
              <a:off x="7472589" y="2682420"/>
              <a:ext cx="908050" cy="714375"/>
            </a:xfrm>
            <a:custGeom>
              <a:avLst/>
              <a:gdLst>
                <a:gd name="T0" fmla="*/ 181 w 291"/>
                <a:gd name="T1" fmla="*/ 192 h 229"/>
                <a:gd name="T2" fmla="*/ 291 w 291"/>
                <a:gd name="T3" fmla="*/ 48 h 229"/>
                <a:gd name="T4" fmla="*/ 110 w 291"/>
                <a:gd name="T5" fmla="*/ 36 h 229"/>
                <a:gd name="T6" fmla="*/ 0 w 291"/>
                <a:gd name="T7" fmla="*/ 180 h 229"/>
                <a:gd name="T8" fmla="*/ 181 w 291"/>
                <a:gd name="T9" fmla="*/ 192 h 229"/>
              </a:gdLst>
              <a:ahLst/>
              <a:cxnLst>
                <a:cxn ang="0">
                  <a:pos x="T0" y="T1"/>
                </a:cxn>
                <a:cxn ang="0">
                  <a:pos x="T2" y="T3"/>
                </a:cxn>
                <a:cxn ang="0">
                  <a:pos x="T4" y="T5"/>
                </a:cxn>
                <a:cxn ang="0">
                  <a:pos x="T6" y="T7"/>
                </a:cxn>
                <a:cxn ang="0">
                  <a:pos x="T8" y="T9"/>
                </a:cxn>
              </a:cxnLst>
              <a:rect l="0" t="0" r="r" b="b"/>
              <a:pathLst>
                <a:path w="291" h="229">
                  <a:moveTo>
                    <a:pt x="181" y="192"/>
                  </a:moveTo>
                  <a:cubicBezTo>
                    <a:pt x="261" y="156"/>
                    <a:pt x="291" y="48"/>
                    <a:pt x="291" y="48"/>
                  </a:cubicBezTo>
                  <a:cubicBezTo>
                    <a:pt x="291" y="48"/>
                    <a:pt x="191" y="0"/>
                    <a:pt x="110" y="36"/>
                  </a:cubicBezTo>
                  <a:cubicBezTo>
                    <a:pt x="30" y="73"/>
                    <a:pt x="0" y="180"/>
                    <a:pt x="0" y="180"/>
                  </a:cubicBezTo>
                  <a:cubicBezTo>
                    <a:pt x="0" y="180"/>
                    <a:pt x="100" y="229"/>
                    <a:pt x="181" y="192"/>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28" name="Freeform 32"/>
            <p:cNvSpPr>
              <a:spLocks/>
            </p:cNvSpPr>
            <p:nvPr/>
          </p:nvSpPr>
          <p:spPr bwMode="auto">
            <a:xfrm>
              <a:off x="6386739" y="4068308"/>
              <a:ext cx="1023938" cy="1044575"/>
            </a:xfrm>
            <a:custGeom>
              <a:avLst/>
              <a:gdLst>
                <a:gd name="T0" fmla="*/ 7 w 328"/>
                <a:gd name="T1" fmla="*/ 13 h 335"/>
                <a:gd name="T2" fmla="*/ 25 w 328"/>
                <a:gd name="T3" fmla="*/ 161 h 335"/>
                <a:gd name="T4" fmla="*/ 44 w 328"/>
                <a:gd name="T5" fmla="*/ 204 h 335"/>
                <a:gd name="T6" fmla="*/ 79 w 328"/>
                <a:gd name="T7" fmla="*/ 250 h 335"/>
                <a:gd name="T8" fmla="*/ 315 w 328"/>
                <a:gd name="T9" fmla="*/ 321 h 335"/>
                <a:gd name="T10" fmla="*/ 243 w 328"/>
                <a:gd name="T11" fmla="*/ 85 h 335"/>
                <a:gd name="T12" fmla="*/ 7 w 328"/>
                <a:gd name="T13" fmla="*/ 13 h 335"/>
              </a:gdLst>
              <a:ahLst/>
              <a:cxnLst>
                <a:cxn ang="0">
                  <a:pos x="T0" y="T1"/>
                </a:cxn>
                <a:cxn ang="0">
                  <a:pos x="T2" y="T3"/>
                </a:cxn>
                <a:cxn ang="0">
                  <a:pos x="T4" y="T5"/>
                </a:cxn>
                <a:cxn ang="0">
                  <a:pos x="T6" y="T7"/>
                </a:cxn>
                <a:cxn ang="0">
                  <a:pos x="T8" y="T9"/>
                </a:cxn>
                <a:cxn ang="0">
                  <a:pos x="T10" y="T11"/>
                </a:cxn>
                <a:cxn ang="0">
                  <a:pos x="T12" y="T13"/>
                </a:cxn>
              </a:cxnLst>
              <a:rect l="0" t="0" r="r" b="b"/>
              <a:pathLst>
                <a:path w="328" h="335">
                  <a:moveTo>
                    <a:pt x="7" y="13"/>
                  </a:moveTo>
                  <a:cubicBezTo>
                    <a:pt x="7" y="13"/>
                    <a:pt x="0" y="87"/>
                    <a:pt x="25" y="161"/>
                  </a:cubicBezTo>
                  <a:cubicBezTo>
                    <a:pt x="30" y="175"/>
                    <a:pt x="37" y="190"/>
                    <a:pt x="44" y="204"/>
                  </a:cubicBezTo>
                  <a:cubicBezTo>
                    <a:pt x="54" y="220"/>
                    <a:pt x="65" y="236"/>
                    <a:pt x="79" y="250"/>
                  </a:cubicBezTo>
                  <a:cubicBezTo>
                    <a:pt x="164" y="335"/>
                    <a:pt x="315" y="321"/>
                    <a:pt x="315" y="321"/>
                  </a:cubicBezTo>
                  <a:cubicBezTo>
                    <a:pt x="315" y="321"/>
                    <a:pt x="328" y="170"/>
                    <a:pt x="243" y="85"/>
                  </a:cubicBezTo>
                  <a:cubicBezTo>
                    <a:pt x="158" y="0"/>
                    <a:pt x="7" y="13"/>
                    <a:pt x="7" y="13"/>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29" name="Freeform 34"/>
            <p:cNvSpPr>
              <a:spLocks/>
            </p:cNvSpPr>
            <p:nvPr/>
          </p:nvSpPr>
          <p:spPr bwMode="auto">
            <a:xfrm>
              <a:off x="6386739" y="2463345"/>
              <a:ext cx="1044575" cy="1046163"/>
            </a:xfrm>
            <a:custGeom>
              <a:avLst/>
              <a:gdLst>
                <a:gd name="T0" fmla="*/ 13 w 335"/>
                <a:gd name="T1" fmla="*/ 321 h 335"/>
                <a:gd name="T2" fmla="*/ 250 w 335"/>
                <a:gd name="T3" fmla="*/ 249 h 335"/>
                <a:gd name="T4" fmla="*/ 322 w 335"/>
                <a:gd name="T5" fmla="*/ 13 h 335"/>
                <a:gd name="T6" fmla="*/ 85 w 335"/>
                <a:gd name="T7" fmla="*/ 85 h 335"/>
                <a:gd name="T8" fmla="*/ 13 w 335"/>
                <a:gd name="T9" fmla="*/ 321 h 335"/>
              </a:gdLst>
              <a:ahLst/>
              <a:cxnLst>
                <a:cxn ang="0">
                  <a:pos x="T0" y="T1"/>
                </a:cxn>
                <a:cxn ang="0">
                  <a:pos x="T2" y="T3"/>
                </a:cxn>
                <a:cxn ang="0">
                  <a:pos x="T4" y="T5"/>
                </a:cxn>
                <a:cxn ang="0">
                  <a:pos x="T6" y="T7"/>
                </a:cxn>
                <a:cxn ang="0">
                  <a:pos x="T8" y="T9"/>
                </a:cxn>
              </a:cxnLst>
              <a:rect l="0" t="0" r="r" b="b"/>
              <a:pathLst>
                <a:path w="335" h="335">
                  <a:moveTo>
                    <a:pt x="13" y="321"/>
                  </a:moveTo>
                  <a:cubicBezTo>
                    <a:pt x="13" y="321"/>
                    <a:pt x="165" y="335"/>
                    <a:pt x="250" y="249"/>
                  </a:cubicBezTo>
                  <a:cubicBezTo>
                    <a:pt x="335" y="164"/>
                    <a:pt x="322" y="13"/>
                    <a:pt x="322" y="13"/>
                  </a:cubicBezTo>
                  <a:cubicBezTo>
                    <a:pt x="322" y="13"/>
                    <a:pt x="170" y="0"/>
                    <a:pt x="85" y="85"/>
                  </a:cubicBezTo>
                  <a:cubicBezTo>
                    <a:pt x="0" y="170"/>
                    <a:pt x="13" y="321"/>
                    <a:pt x="13" y="321"/>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30" name="Freeform 42"/>
            <p:cNvSpPr>
              <a:spLocks/>
            </p:cNvSpPr>
            <p:nvPr/>
          </p:nvSpPr>
          <p:spPr bwMode="auto">
            <a:xfrm>
              <a:off x="5718402" y="1975983"/>
              <a:ext cx="338138" cy="1339850"/>
            </a:xfrm>
            <a:custGeom>
              <a:avLst/>
              <a:gdLst>
                <a:gd name="T0" fmla="*/ 3 w 108"/>
                <a:gd name="T1" fmla="*/ 214 h 429"/>
                <a:gd name="T2" fmla="*/ 0 w 108"/>
                <a:gd name="T3" fmla="*/ 214 h 429"/>
                <a:gd name="T4" fmla="*/ 108 w 108"/>
                <a:gd name="T5" fmla="*/ 429 h 429"/>
                <a:gd name="T6" fmla="*/ 108 w 108"/>
                <a:gd name="T7" fmla="*/ 427 h 429"/>
                <a:gd name="T8" fmla="*/ 108 w 108"/>
                <a:gd name="T9" fmla="*/ 0 h 429"/>
                <a:gd name="T10" fmla="*/ 3 w 108"/>
                <a:gd name="T11" fmla="*/ 214 h 429"/>
              </a:gdLst>
              <a:ahLst/>
              <a:cxnLst>
                <a:cxn ang="0">
                  <a:pos x="T0" y="T1"/>
                </a:cxn>
                <a:cxn ang="0">
                  <a:pos x="T2" y="T3"/>
                </a:cxn>
                <a:cxn ang="0">
                  <a:pos x="T4" y="T5"/>
                </a:cxn>
                <a:cxn ang="0">
                  <a:pos x="T6" y="T7"/>
                </a:cxn>
                <a:cxn ang="0">
                  <a:pos x="T8" y="T9"/>
                </a:cxn>
                <a:cxn ang="0">
                  <a:pos x="T10" y="T11"/>
                </a:cxn>
              </a:cxnLst>
              <a:rect l="0" t="0" r="r" b="b"/>
              <a:pathLst>
                <a:path w="108" h="429">
                  <a:moveTo>
                    <a:pt x="3" y="214"/>
                  </a:moveTo>
                  <a:cubicBezTo>
                    <a:pt x="3" y="214"/>
                    <a:pt x="0" y="214"/>
                    <a:pt x="0" y="214"/>
                  </a:cubicBezTo>
                  <a:cubicBezTo>
                    <a:pt x="0" y="321"/>
                    <a:pt x="88" y="409"/>
                    <a:pt x="108" y="429"/>
                  </a:cubicBezTo>
                  <a:cubicBezTo>
                    <a:pt x="108" y="427"/>
                    <a:pt x="108" y="427"/>
                    <a:pt x="108" y="427"/>
                  </a:cubicBezTo>
                  <a:cubicBezTo>
                    <a:pt x="108" y="0"/>
                    <a:pt x="108" y="0"/>
                    <a:pt x="108" y="0"/>
                  </a:cubicBezTo>
                  <a:cubicBezTo>
                    <a:pt x="88" y="20"/>
                    <a:pt x="3" y="108"/>
                    <a:pt x="3" y="214"/>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31" name="Freeform 52"/>
            <p:cNvSpPr>
              <a:spLocks/>
            </p:cNvSpPr>
            <p:nvPr/>
          </p:nvSpPr>
          <p:spPr bwMode="auto">
            <a:xfrm>
              <a:off x="3827689" y="2699883"/>
              <a:ext cx="936625" cy="693738"/>
            </a:xfrm>
            <a:custGeom>
              <a:avLst/>
              <a:gdLst>
                <a:gd name="T0" fmla="*/ 180 w 300"/>
                <a:gd name="T1" fmla="*/ 30 h 222"/>
                <a:gd name="T2" fmla="*/ 0 w 300"/>
                <a:gd name="T3" fmla="*/ 54 h 222"/>
                <a:gd name="T4" fmla="*/ 0 w 300"/>
                <a:gd name="T5" fmla="*/ 54 h 222"/>
                <a:gd name="T6" fmla="*/ 120 w 300"/>
                <a:gd name="T7" fmla="*/ 191 h 222"/>
                <a:gd name="T8" fmla="*/ 300 w 300"/>
                <a:gd name="T9" fmla="*/ 167 h 222"/>
                <a:gd name="T10" fmla="*/ 299 w 300"/>
                <a:gd name="T11" fmla="*/ 165 h 222"/>
                <a:gd name="T12" fmla="*/ 180 w 300"/>
                <a:gd name="T13" fmla="*/ 30 h 222"/>
              </a:gdLst>
              <a:ahLst/>
              <a:cxnLst>
                <a:cxn ang="0">
                  <a:pos x="T0" y="T1"/>
                </a:cxn>
                <a:cxn ang="0">
                  <a:pos x="T2" y="T3"/>
                </a:cxn>
                <a:cxn ang="0">
                  <a:pos x="T4" y="T5"/>
                </a:cxn>
                <a:cxn ang="0">
                  <a:pos x="T6" y="T7"/>
                </a:cxn>
                <a:cxn ang="0">
                  <a:pos x="T8" y="T9"/>
                </a:cxn>
                <a:cxn ang="0">
                  <a:pos x="T10" y="T11"/>
                </a:cxn>
                <a:cxn ang="0">
                  <a:pos x="T12" y="T13"/>
                </a:cxn>
              </a:cxnLst>
              <a:rect l="0" t="0" r="r" b="b"/>
              <a:pathLst>
                <a:path w="300" h="222">
                  <a:moveTo>
                    <a:pt x="180" y="30"/>
                  </a:moveTo>
                  <a:cubicBezTo>
                    <a:pt x="99" y="0"/>
                    <a:pt x="5" y="51"/>
                    <a:pt x="0" y="54"/>
                  </a:cubicBezTo>
                  <a:cubicBezTo>
                    <a:pt x="0" y="54"/>
                    <a:pt x="0" y="54"/>
                    <a:pt x="0" y="54"/>
                  </a:cubicBezTo>
                  <a:cubicBezTo>
                    <a:pt x="0" y="54"/>
                    <a:pt x="37" y="160"/>
                    <a:pt x="120" y="191"/>
                  </a:cubicBezTo>
                  <a:cubicBezTo>
                    <a:pt x="203" y="222"/>
                    <a:pt x="300" y="167"/>
                    <a:pt x="300" y="167"/>
                  </a:cubicBezTo>
                  <a:cubicBezTo>
                    <a:pt x="300" y="167"/>
                    <a:pt x="299" y="166"/>
                    <a:pt x="299" y="165"/>
                  </a:cubicBezTo>
                  <a:cubicBezTo>
                    <a:pt x="294" y="153"/>
                    <a:pt x="257" y="59"/>
                    <a:pt x="180" y="30"/>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32" name="Freeform 53"/>
            <p:cNvSpPr>
              <a:spLocks/>
            </p:cNvSpPr>
            <p:nvPr/>
          </p:nvSpPr>
          <p:spPr bwMode="auto">
            <a:xfrm>
              <a:off x="3840389" y="4201658"/>
              <a:ext cx="911225" cy="711200"/>
            </a:xfrm>
            <a:custGeom>
              <a:avLst/>
              <a:gdLst>
                <a:gd name="T0" fmla="*/ 111 w 292"/>
                <a:gd name="T1" fmla="*/ 35 h 228"/>
                <a:gd name="T2" fmla="*/ 1 w 292"/>
                <a:gd name="T3" fmla="*/ 177 h 228"/>
                <a:gd name="T4" fmla="*/ 0 w 292"/>
                <a:gd name="T5" fmla="*/ 180 h 228"/>
                <a:gd name="T6" fmla="*/ 181 w 292"/>
                <a:gd name="T7" fmla="*/ 192 h 228"/>
                <a:gd name="T8" fmla="*/ 292 w 292"/>
                <a:gd name="T9" fmla="*/ 47 h 228"/>
                <a:gd name="T10" fmla="*/ 291 w 292"/>
                <a:gd name="T11" fmla="*/ 47 h 228"/>
                <a:gd name="T12" fmla="*/ 111 w 292"/>
                <a:gd name="T13" fmla="*/ 35 h 228"/>
              </a:gdLst>
              <a:ahLst/>
              <a:cxnLst>
                <a:cxn ang="0">
                  <a:pos x="T0" y="T1"/>
                </a:cxn>
                <a:cxn ang="0">
                  <a:pos x="T2" y="T3"/>
                </a:cxn>
                <a:cxn ang="0">
                  <a:pos x="T4" y="T5"/>
                </a:cxn>
                <a:cxn ang="0">
                  <a:pos x="T6" y="T7"/>
                </a:cxn>
                <a:cxn ang="0">
                  <a:pos x="T8" y="T9"/>
                </a:cxn>
                <a:cxn ang="0">
                  <a:pos x="T10" y="T11"/>
                </a:cxn>
                <a:cxn ang="0">
                  <a:pos x="T12" y="T13"/>
                </a:cxn>
              </a:cxnLst>
              <a:rect l="0" t="0" r="r" b="b"/>
              <a:pathLst>
                <a:path w="292" h="228">
                  <a:moveTo>
                    <a:pt x="111" y="35"/>
                  </a:moveTo>
                  <a:cubicBezTo>
                    <a:pt x="39" y="68"/>
                    <a:pt x="7" y="158"/>
                    <a:pt x="1" y="177"/>
                  </a:cubicBezTo>
                  <a:cubicBezTo>
                    <a:pt x="1" y="179"/>
                    <a:pt x="0" y="180"/>
                    <a:pt x="0" y="180"/>
                  </a:cubicBezTo>
                  <a:cubicBezTo>
                    <a:pt x="0" y="180"/>
                    <a:pt x="101" y="228"/>
                    <a:pt x="181" y="192"/>
                  </a:cubicBezTo>
                  <a:cubicBezTo>
                    <a:pt x="262" y="155"/>
                    <a:pt x="292" y="47"/>
                    <a:pt x="292" y="47"/>
                  </a:cubicBezTo>
                  <a:cubicBezTo>
                    <a:pt x="292" y="47"/>
                    <a:pt x="291" y="47"/>
                    <a:pt x="291" y="47"/>
                  </a:cubicBezTo>
                  <a:cubicBezTo>
                    <a:pt x="282" y="43"/>
                    <a:pt x="187" y="0"/>
                    <a:pt x="111" y="35"/>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33" name="Freeform 54"/>
            <p:cNvSpPr>
              <a:spLocks/>
            </p:cNvSpPr>
            <p:nvPr/>
          </p:nvSpPr>
          <p:spPr bwMode="auto">
            <a:xfrm>
              <a:off x="4819877" y="2444295"/>
              <a:ext cx="968375" cy="1049338"/>
            </a:xfrm>
            <a:custGeom>
              <a:avLst/>
              <a:gdLst>
                <a:gd name="T0" fmla="*/ 1 w 310"/>
                <a:gd name="T1" fmla="*/ 13 h 336"/>
                <a:gd name="T2" fmla="*/ 0 w 310"/>
                <a:gd name="T3" fmla="*/ 38 h 336"/>
                <a:gd name="T4" fmla="*/ 73 w 310"/>
                <a:gd name="T5" fmla="*/ 251 h 336"/>
                <a:gd name="T6" fmla="*/ 310 w 310"/>
                <a:gd name="T7" fmla="*/ 323 h 336"/>
                <a:gd name="T8" fmla="*/ 310 w 310"/>
                <a:gd name="T9" fmla="*/ 298 h 336"/>
                <a:gd name="T10" fmla="*/ 238 w 310"/>
                <a:gd name="T11" fmla="*/ 85 h 336"/>
                <a:gd name="T12" fmla="*/ 1 w 310"/>
                <a:gd name="T13" fmla="*/ 13 h 336"/>
              </a:gdLst>
              <a:ahLst/>
              <a:cxnLst>
                <a:cxn ang="0">
                  <a:pos x="T0" y="T1"/>
                </a:cxn>
                <a:cxn ang="0">
                  <a:pos x="T2" y="T3"/>
                </a:cxn>
                <a:cxn ang="0">
                  <a:pos x="T4" y="T5"/>
                </a:cxn>
                <a:cxn ang="0">
                  <a:pos x="T6" y="T7"/>
                </a:cxn>
                <a:cxn ang="0">
                  <a:pos x="T8" y="T9"/>
                </a:cxn>
                <a:cxn ang="0">
                  <a:pos x="T10" y="T11"/>
                </a:cxn>
                <a:cxn ang="0">
                  <a:pos x="T12" y="T13"/>
                </a:cxn>
              </a:cxnLst>
              <a:rect l="0" t="0" r="r" b="b"/>
              <a:pathLst>
                <a:path w="310" h="336">
                  <a:moveTo>
                    <a:pt x="1" y="13"/>
                  </a:moveTo>
                  <a:cubicBezTo>
                    <a:pt x="1" y="13"/>
                    <a:pt x="0" y="22"/>
                    <a:pt x="0" y="38"/>
                  </a:cubicBezTo>
                  <a:cubicBezTo>
                    <a:pt x="1" y="84"/>
                    <a:pt x="9" y="186"/>
                    <a:pt x="73" y="251"/>
                  </a:cubicBezTo>
                  <a:cubicBezTo>
                    <a:pt x="158" y="336"/>
                    <a:pt x="310" y="323"/>
                    <a:pt x="310" y="323"/>
                  </a:cubicBezTo>
                  <a:cubicBezTo>
                    <a:pt x="310" y="323"/>
                    <a:pt x="310" y="313"/>
                    <a:pt x="310" y="298"/>
                  </a:cubicBezTo>
                  <a:cubicBezTo>
                    <a:pt x="310" y="251"/>
                    <a:pt x="301" y="149"/>
                    <a:pt x="238" y="85"/>
                  </a:cubicBezTo>
                  <a:cubicBezTo>
                    <a:pt x="153" y="0"/>
                    <a:pt x="1" y="13"/>
                    <a:pt x="1" y="13"/>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34" name="Freeform 55"/>
            <p:cNvSpPr>
              <a:spLocks/>
            </p:cNvSpPr>
            <p:nvPr/>
          </p:nvSpPr>
          <p:spPr bwMode="auto">
            <a:xfrm>
              <a:off x="428330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35" name="Freeform 56"/>
            <p:cNvSpPr>
              <a:spLocks/>
            </p:cNvSpPr>
            <p:nvPr/>
          </p:nvSpPr>
          <p:spPr bwMode="auto">
            <a:xfrm>
              <a:off x="4800827" y="4055608"/>
              <a:ext cx="968375" cy="1050925"/>
            </a:xfrm>
            <a:custGeom>
              <a:avLst/>
              <a:gdLst>
                <a:gd name="T0" fmla="*/ 310 w 310"/>
                <a:gd name="T1" fmla="*/ 36 h 337"/>
                <a:gd name="T2" fmla="*/ 309 w 310"/>
                <a:gd name="T3" fmla="*/ 14 h 337"/>
                <a:gd name="T4" fmla="*/ 72 w 310"/>
                <a:gd name="T5" fmla="*/ 86 h 337"/>
                <a:gd name="T6" fmla="*/ 0 w 310"/>
                <a:gd name="T7" fmla="*/ 298 h 337"/>
                <a:gd name="T8" fmla="*/ 1 w 310"/>
                <a:gd name="T9" fmla="*/ 323 h 337"/>
                <a:gd name="T10" fmla="*/ 237 w 310"/>
                <a:gd name="T11" fmla="*/ 251 h 337"/>
                <a:gd name="T12" fmla="*/ 274 w 310"/>
                <a:gd name="T13" fmla="*/ 201 h 337"/>
                <a:gd name="T14" fmla="*/ 288 w 310"/>
                <a:gd name="T15" fmla="*/ 168 h 337"/>
                <a:gd name="T16" fmla="*/ 310 w 310"/>
                <a:gd name="T17"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337">
                  <a:moveTo>
                    <a:pt x="310" y="36"/>
                  </a:moveTo>
                  <a:cubicBezTo>
                    <a:pt x="310" y="22"/>
                    <a:pt x="309" y="14"/>
                    <a:pt x="309" y="14"/>
                  </a:cubicBezTo>
                  <a:cubicBezTo>
                    <a:pt x="309" y="14"/>
                    <a:pt x="158" y="0"/>
                    <a:pt x="72" y="86"/>
                  </a:cubicBezTo>
                  <a:cubicBezTo>
                    <a:pt x="9" y="150"/>
                    <a:pt x="0" y="251"/>
                    <a:pt x="0" y="298"/>
                  </a:cubicBezTo>
                  <a:cubicBezTo>
                    <a:pt x="0" y="313"/>
                    <a:pt x="1" y="323"/>
                    <a:pt x="1" y="323"/>
                  </a:cubicBezTo>
                  <a:cubicBezTo>
                    <a:pt x="1" y="323"/>
                    <a:pt x="152" y="337"/>
                    <a:pt x="237" y="251"/>
                  </a:cubicBezTo>
                  <a:cubicBezTo>
                    <a:pt x="252" y="236"/>
                    <a:pt x="264" y="219"/>
                    <a:pt x="274" y="201"/>
                  </a:cubicBezTo>
                  <a:cubicBezTo>
                    <a:pt x="279" y="190"/>
                    <a:pt x="284" y="179"/>
                    <a:pt x="288" y="168"/>
                  </a:cubicBezTo>
                  <a:cubicBezTo>
                    <a:pt x="307" y="117"/>
                    <a:pt x="310" y="65"/>
                    <a:pt x="310" y="36"/>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36" name="Freeform 55"/>
            <p:cNvSpPr>
              <a:spLocks/>
            </p:cNvSpPr>
            <p:nvPr/>
          </p:nvSpPr>
          <p:spPr bwMode="auto">
            <a:xfrm>
              <a:off x="654764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grpSp>
          <p:nvGrpSpPr>
            <p:cNvPr id="37" name="Group 53"/>
            <p:cNvGrpSpPr/>
            <p:nvPr/>
          </p:nvGrpSpPr>
          <p:grpSpPr>
            <a:xfrm>
              <a:off x="5959985" y="3684603"/>
              <a:ext cx="304800" cy="290513"/>
              <a:chOff x="5935663" y="4418013"/>
              <a:chExt cx="304800" cy="290513"/>
            </a:xfrm>
          </p:grpSpPr>
          <p:sp>
            <p:nvSpPr>
              <p:cNvPr id="38" name="Freeform 41"/>
              <p:cNvSpPr>
                <a:spLocks/>
              </p:cNvSpPr>
              <p:nvPr/>
            </p:nvSpPr>
            <p:spPr bwMode="auto">
              <a:xfrm>
                <a:off x="5945188" y="4418013"/>
                <a:ext cx="295275" cy="290513"/>
              </a:xfrm>
              <a:custGeom>
                <a:avLst/>
                <a:gdLst>
                  <a:gd name="T0" fmla="*/ 77 w 95"/>
                  <a:gd name="T1" fmla="*/ 80 h 93"/>
                  <a:gd name="T2" fmla="*/ 77 w 95"/>
                  <a:gd name="T3" fmla="*/ 17 h 93"/>
                  <a:gd name="T4" fmla="*/ 15 w 95"/>
                  <a:gd name="T5" fmla="*/ 17 h 93"/>
                  <a:gd name="T6" fmla="*/ 2 w 95"/>
                  <a:gd name="T7" fmla="*/ 50 h 93"/>
                  <a:gd name="T8" fmla="*/ 8 w 95"/>
                  <a:gd name="T9" fmla="*/ 20 h 93"/>
                  <a:gd name="T10" fmla="*/ 31 w 95"/>
                  <a:gd name="T11" fmla="*/ 7 h 93"/>
                  <a:gd name="T12" fmla="*/ 31 w 95"/>
                  <a:gd name="T13" fmla="*/ 93 h 93"/>
                  <a:gd name="T14" fmla="*/ 40 w 95"/>
                  <a:gd name="T15" fmla="*/ 93 h 93"/>
                  <a:gd name="T16" fmla="*/ 56 w 95"/>
                  <a:gd name="T17" fmla="*/ 91 h 93"/>
                  <a:gd name="T18" fmla="*/ 77 w 95"/>
                  <a:gd name="T19" fmla="*/ 8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3">
                    <a:moveTo>
                      <a:pt x="77" y="80"/>
                    </a:moveTo>
                    <a:cubicBezTo>
                      <a:pt x="95" y="63"/>
                      <a:pt x="95" y="35"/>
                      <a:pt x="77" y="17"/>
                    </a:cubicBezTo>
                    <a:cubicBezTo>
                      <a:pt x="60" y="0"/>
                      <a:pt x="32" y="0"/>
                      <a:pt x="15" y="17"/>
                    </a:cubicBezTo>
                    <a:cubicBezTo>
                      <a:pt x="6" y="26"/>
                      <a:pt x="1" y="38"/>
                      <a:pt x="2" y="50"/>
                    </a:cubicBezTo>
                    <a:cubicBezTo>
                      <a:pt x="2" y="39"/>
                      <a:pt x="0" y="28"/>
                      <a:pt x="8" y="20"/>
                    </a:cubicBezTo>
                    <a:cubicBezTo>
                      <a:pt x="16" y="12"/>
                      <a:pt x="31" y="7"/>
                      <a:pt x="31" y="7"/>
                    </a:cubicBezTo>
                    <a:cubicBezTo>
                      <a:pt x="31" y="93"/>
                      <a:pt x="31" y="93"/>
                      <a:pt x="31" y="93"/>
                    </a:cubicBezTo>
                    <a:cubicBezTo>
                      <a:pt x="31" y="93"/>
                      <a:pt x="39" y="93"/>
                      <a:pt x="40" y="93"/>
                    </a:cubicBezTo>
                    <a:cubicBezTo>
                      <a:pt x="44" y="93"/>
                      <a:pt x="52" y="92"/>
                      <a:pt x="56" y="91"/>
                    </a:cubicBezTo>
                    <a:cubicBezTo>
                      <a:pt x="63" y="89"/>
                      <a:pt x="72" y="85"/>
                      <a:pt x="77" y="80"/>
                    </a:cubicBezTo>
                    <a:close/>
                  </a:path>
                </a:pathLst>
              </a:custGeom>
              <a:solidFill>
                <a:schemeClr val="accent2"/>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sp>
            <p:nvSpPr>
              <p:cNvPr id="39" name="Freeform 60"/>
              <p:cNvSpPr>
                <a:spLocks/>
              </p:cNvSpPr>
              <p:nvPr/>
            </p:nvSpPr>
            <p:spPr bwMode="auto">
              <a:xfrm>
                <a:off x="5935663" y="4440238"/>
                <a:ext cx="106363" cy="265113"/>
              </a:xfrm>
              <a:custGeom>
                <a:avLst/>
                <a:gdLst>
                  <a:gd name="T0" fmla="*/ 11 w 34"/>
                  <a:gd name="T1" fmla="*/ 13 h 89"/>
                  <a:gd name="T2" fmla="*/ 1 w 34"/>
                  <a:gd name="T3" fmla="*/ 43 h 89"/>
                  <a:gd name="T4" fmla="*/ 9 w 34"/>
                  <a:gd name="T5" fmla="*/ 76 h 89"/>
                  <a:gd name="T6" fmla="*/ 34 w 34"/>
                  <a:gd name="T7" fmla="*/ 89 h 89"/>
                  <a:gd name="T8" fmla="*/ 34 w 34"/>
                  <a:gd name="T9" fmla="*/ 86 h 89"/>
                  <a:gd name="T10" fmla="*/ 34 w 34"/>
                  <a:gd name="T11" fmla="*/ 0 h 89"/>
                  <a:gd name="T12" fmla="*/ 11 w 34"/>
                  <a:gd name="T13" fmla="*/ 13 h 89"/>
                </a:gdLst>
                <a:ahLst/>
                <a:cxnLst>
                  <a:cxn ang="0">
                    <a:pos x="T0" y="T1"/>
                  </a:cxn>
                  <a:cxn ang="0">
                    <a:pos x="T2" y="T3"/>
                  </a:cxn>
                  <a:cxn ang="0">
                    <a:pos x="T4" y="T5"/>
                  </a:cxn>
                  <a:cxn ang="0">
                    <a:pos x="T6" y="T7"/>
                  </a:cxn>
                  <a:cxn ang="0">
                    <a:pos x="T8" y="T9"/>
                  </a:cxn>
                  <a:cxn ang="0">
                    <a:pos x="T10" y="T11"/>
                  </a:cxn>
                  <a:cxn ang="0">
                    <a:pos x="T12" y="T13"/>
                  </a:cxn>
                </a:cxnLst>
                <a:rect l="0" t="0" r="r" b="b"/>
                <a:pathLst>
                  <a:path w="34" h="89">
                    <a:moveTo>
                      <a:pt x="11" y="13"/>
                    </a:moveTo>
                    <a:cubicBezTo>
                      <a:pt x="3" y="21"/>
                      <a:pt x="2" y="32"/>
                      <a:pt x="1" y="43"/>
                    </a:cubicBezTo>
                    <a:cubicBezTo>
                      <a:pt x="1" y="55"/>
                      <a:pt x="0" y="67"/>
                      <a:pt x="9" y="76"/>
                    </a:cubicBezTo>
                    <a:cubicBezTo>
                      <a:pt x="18" y="84"/>
                      <a:pt x="34" y="88"/>
                      <a:pt x="34" y="89"/>
                    </a:cubicBezTo>
                    <a:cubicBezTo>
                      <a:pt x="34" y="86"/>
                      <a:pt x="34" y="86"/>
                      <a:pt x="34" y="86"/>
                    </a:cubicBezTo>
                    <a:cubicBezTo>
                      <a:pt x="34" y="0"/>
                      <a:pt x="34" y="0"/>
                      <a:pt x="34" y="0"/>
                    </a:cubicBezTo>
                    <a:cubicBezTo>
                      <a:pt x="34" y="0"/>
                      <a:pt x="19" y="5"/>
                      <a:pt x="11" y="13"/>
                    </a:cubicBezTo>
                    <a:close/>
                  </a:path>
                </a:pathLst>
              </a:custGeom>
              <a:solidFill>
                <a:schemeClr val="accent1"/>
              </a:solidFill>
              <a:ln>
                <a:noFill/>
              </a:ln>
            </p:spPr>
            <p:txBody>
              <a:bodyPr vert="horz" wrap="square" lIns="91435" tIns="45718" rIns="91435" bIns="45718" numCol="1" anchor="t" anchorCtr="0" compatLnSpc="1">
                <a:prstTxWarp prst="textNoShape">
                  <a:avLst/>
                </a:prstTxWarp>
              </a:bodyPr>
              <a:lstStyle/>
              <a:p>
                <a:endParaRPr lang="id-ID" sz="1707">
                  <a:solidFill>
                    <a:schemeClr val="tx1">
                      <a:lumMod val="75000"/>
                      <a:lumOff val="25000"/>
                    </a:schemeClr>
                  </a:solidFill>
                  <a:cs typeface="+mn-ea"/>
                  <a:sym typeface="+mn-lt"/>
                </a:endParaRPr>
              </a:p>
            </p:txBody>
          </p:sp>
        </p:grpSp>
      </p:grpSp>
      <p:sp>
        <p:nvSpPr>
          <p:cNvPr id="40" name="矩形 39"/>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353635144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2" presetClass="entr" presetSubtype="4"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childTnLst>
                          </p:cTn>
                        </p:par>
                        <p:par>
                          <p:cTn id="19" fill="hold">
                            <p:stCondLst>
                              <p:cond delay="1535"/>
                            </p:stCondLst>
                            <p:childTnLst>
                              <p:par>
                                <p:cTn id="20" presetID="2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par>
                          <p:cTn id="23" fill="hold">
                            <p:stCondLst>
                              <p:cond delay="2035"/>
                            </p:stCondLst>
                            <p:childTnLst>
                              <p:par>
                                <p:cTn id="24" presetID="22" presetClass="entr" presetSubtype="2"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par>
                          <p:cTn id="27" fill="hold">
                            <p:stCondLst>
                              <p:cond delay="2535"/>
                            </p:stCondLst>
                            <p:childTnLst>
                              <p:par>
                                <p:cTn id="28" presetID="10"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35"/>
                            </p:stCondLst>
                            <p:childTnLst>
                              <p:par>
                                <p:cTn id="32" presetID="22" presetClass="entr" presetSubtype="2"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right)">
                                      <p:cBhvr>
                                        <p:cTn id="34" dur="500"/>
                                        <p:tgtEl>
                                          <p:spTgt spid="22"/>
                                        </p:tgtEl>
                                      </p:cBhvr>
                                    </p:animEffect>
                                  </p:childTnLst>
                                </p:cTn>
                              </p:par>
                            </p:childTnLst>
                          </p:cTn>
                        </p:par>
                        <p:par>
                          <p:cTn id="35" fill="hold">
                            <p:stCondLst>
                              <p:cond delay="3535"/>
                            </p:stCondLst>
                            <p:childTnLst>
                              <p:par>
                                <p:cTn id="36" presetID="10" presetClass="entr" presetSubtype="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4035"/>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par>
                          <p:cTn id="43" fill="hold">
                            <p:stCondLst>
                              <p:cond delay="4535"/>
                            </p:stCondLst>
                            <p:childTnLst>
                              <p:par>
                                <p:cTn id="44" presetID="10" presetClass="entr" presetSubtype="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par>
                          <p:cTn id="47" fill="hold">
                            <p:stCondLst>
                              <p:cond delay="5035"/>
                            </p:stCondLst>
                            <p:childTnLst>
                              <p:par>
                                <p:cTn id="48" presetID="22" presetClass="entr" presetSubtype="8"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5535"/>
                            </p:stCondLst>
                            <p:childTnLst>
                              <p:par>
                                <p:cTn id="52" presetID="10" presetClass="entr" presetSubtype="0" fill="hold"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par>
                          <p:cTn id="55" fill="hold">
                            <p:stCondLst>
                              <p:cond delay="6035"/>
                            </p:stCondLst>
                            <p:childTnLst>
                              <p:par>
                                <p:cTn id="56" presetID="22" presetClass="entr" presetSubtype="8"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3" grpId="0" animBg="1"/>
      <p:bldP spid="14" grpId="0" animBg="1"/>
      <p:bldP spid="21" grpId="0" animBg="1"/>
      <p:bldP spid="22" grpId="0" animBg="1"/>
      <p:bldP spid="23" grpId="0" animBg="1"/>
      <p:bldP spid="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组合 6"/>
          <p:cNvGrpSpPr/>
          <p:nvPr/>
        </p:nvGrpSpPr>
        <p:grpSpPr>
          <a:xfrm>
            <a:off x="985166" y="2460625"/>
            <a:ext cx="3224884" cy="2647950"/>
            <a:chOff x="985166" y="2460625"/>
            <a:chExt cx="3224884" cy="2647950"/>
          </a:xfrm>
        </p:grpSpPr>
        <p:sp>
          <p:nvSpPr>
            <p:cNvPr id="8" name="任意多边形 33"/>
            <p:cNvSpPr>
              <a:spLocks noChangeAspect="1" noChangeArrowheads="1"/>
            </p:cNvSpPr>
            <p:nvPr/>
          </p:nvSpPr>
          <p:spPr bwMode="auto">
            <a:xfrm rot="10800000">
              <a:off x="1762125" y="2460625"/>
              <a:ext cx="2447925"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accent1"/>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dirty="0">
                <a:solidFill>
                  <a:schemeClr val="accent1"/>
                </a:solidFill>
                <a:cs typeface="+mn-ea"/>
                <a:sym typeface="+mn-lt"/>
              </a:endParaRPr>
            </a:p>
          </p:txBody>
        </p:sp>
        <p:sp>
          <p:nvSpPr>
            <p:cNvPr id="9" name="文本框 36"/>
            <p:cNvSpPr>
              <a:spLocks noChangeArrowheads="1"/>
            </p:cNvSpPr>
            <p:nvPr/>
          </p:nvSpPr>
          <p:spPr bwMode="auto">
            <a:xfrm>
              <a:off x="3554413" y="3486150"/>
              <a:ext cx="6399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sp>
          <p:nvSpPr>
            <p:cNvPr id="10" name="TextBox 24"/>
            <p:cNvSpPr txBox="1"/>
            <p:nvPr/>
          </p:nvSpPr>
          <p:spPr>
            <a:xfrm>
              <a:off x="1286410" y="3069241"/>
              <a:ext cx="1569660" cy="417358"/>
            </a:xfrm>
            <a:prstGeom prst="rect">
              <a:avLst/>
            </a:prstGeom>
            <a:noFill/>
          </p:spPr>
          <p:txBody>
            <a:bodyPr wrap="none" rtlCol="0">
              <a:spAutoFit/>
            </a:bodyPr>
            <a:lstStyle/>
            <a:p>
              <a:pPr>
                <a:lnSpc>
                  <a:spcPct val="130000"/>
                </a:lnSpc>
              </a:pPr>
              <a:r>
                <a:rPr lang="zh-CN" altLang="en-US" b="1" dirty="0">
                  <a:solidFill>
                    <a:schemeClr val="accent1"/>
                  </a:solidFill>
                  <a:cs typeface="+mn-ea"/>
                  <a:sym typeface="+mn-lt"/>
                </a:rPr>
                <a:t>相关标题文字</a:t>
              </a:r>
              <a:endParaRPr lang="en-GB" b="1" dirty="0">
                <a:solidFill>
                  <a:schemeClr val="accent1"/>
                </a:solidFill>
                <a:cs typeface="+mn-ea"/>
                <a:sym typeface="+mn-lt"/>
              </a:endParaRPr>
            </a:p>
          </p:txBody>
        </p:sp>
        <p:sp>
          <p:nvSpPr>
            <p:cNvPr id="11" name="Rectangle 25"/>
            <p:cNvSpPr/>
            <p:nvPr/>
          </p:nvSpPr>
          <p:spPr>
            <a:xfrm>
              <a:off x="985166" y="3422643"/>
              <a:ext cx="2172148" cy="1052596"/>
            </a:xfrm>
            <a:prstGeom prst="rect">
              <a:avLst/>
            </a:prstGeom>
          </p:spPr>
          <p:txBody>
            <a:bodyPr wrap="square">
              <a:spAutoFit/>
            </a:bodyPr>
            <a:lstStyle/>
            <a:p>
              <a:pPr algn="ctr">
                <a:lnSpc>
                  <a:spcPct val="130000"/>
                </a:lnSpc>
              </a:pPr>
              <a:r>
                <a:rPr lang="zh-CN" altLang="en-US" sz="1200"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sz="1200" dirty="0">
                <a:solidFill>
                  <a:schemeClr val="tx1">
                    <a:lumMod val="75000"/>
                    <a:lumOff val="25000"/>
                  </a:schemeClr>
                </a:solidFill>
                <a:cs typeface="+mn-ea"/>
                <a:sym typeface="+mn-lt"/>
              </a:endParaRPr>
            </a:p>
          </p:txBody>
        </p:sp>
      </p:grpSp>
      <p:grpSp>
        <p:nvGrpSpPr>
          <p:cNvPr id="12" name="组合 11"/>
          <p:cNvGrpSpPr/>
          <p:nvPr/>
        </p:nvGrpSpPr>
        <p:grpSpPr>
          <a:xfrm>
            <a:off x="4566043" y="2460625"/>
            <a:ext cx="3166670" cy="2647950"/>
            <a:chOff x="4566043" y="2460625"/>
            <a:chExt cx="3166670" cy="2647950"/>
          </a:xfrm>
        </p:grpSpPr>
        <p:sp>
          <p:nvSpPr>
            <p:cNvPr id="13" name="任意多边形 34"/>
            <p:cNvSpPr>
              <a:spLocks noChangeAspect="1" noChangeArrowheads="1"/>
            </p:cNvSpPr>
            <p:nvPr/>
          </p:nvSpPr>
          <p:spPr bwMode="auto">
            <a:xfrm rot="10800000">
              <a:off x="5283200" y="2460625"/>
              <a:ext cx="2449513"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accent2"/>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dirty="0">
                <a:solidFill>
                  <a:schemeClr val="tx1">
                    <a:lumMod val="75000"/>
                    <a:lumOff val="25000"/>
                  </a:schemeClr>
                </a:solidFill>
                <a:cs typeface="+mn-ea"/>
                <a:sym typeface="+mn-lt"/>
              </a:endParaRPr>
            </a:p>
          </p:txBody>
        </p:sp>
        <p:sp>
          <p:nvSpPr>
            <p:cNvPr id="14" name="文本框 37"/>
            <p:cNvSpPr>
              <a:spLocks noChangeArrowheads="1"/>
            </p:cNvSpPr>
            <p:nvPr/>
          </p:nvSpPr>
          <p:spPr bwMode="auto">
            <a:xfrm>
              <a:off x="7054850" y="3486150"/>
              <a:ext cx="6399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dirty="0">
                  <a:solidFill>
                    <a:schemeClr val="bg1"/>
                  </a:solidFill>
                  <a:cs typeface="+mn-ea"/>
                  <a:sym typeface="+mn-lt"/>
                </a:rPr>
                <a:t>02</a:t>
              </a:r>
              <a:endParaRPr lang="zh-CN" altLang="en-US" sz="3200" dirty="0">
                <a:solidFill>
                  <a:schemeClr val="bg1"/>
                </a:solidFill>
                <a:cs typeface="+mn-ea"/>
                <a:sym typeface="+mn-lt"/>
              </a:endParaRPr>
            </a:p>
          </p:txBody>
        </p:sp>
        <p:sp>
          <p:nvSpPr>
            <p:cNvPr id="15" name="TextBox 24"/>
            <p:cNvSpPr txBox="1"/>
            <p:nvPr/>
          </p:nvSpPr>
          <p:spPr>
            <a:xfrm>
              <a:off x="4867287" y="3069241"/>
              <a:ext cx="1569660" cy="417358"/>
            </a:xfrm>
            <a:prstGeom prst="rect">
              <a:avLst/>
            </a:prstGeom>
            <a:noFill/>
          </p:spPr>
          <p:txBody>
            <a:bodyPr wrap="none" rtlCol="0">
              <a:spAutoFit/>
            </a:bodyPr>
            <a:lstStyle/>
            <a:p>
              <a:pPr>
                <a:lnSpc>
                  <a:spcPct val="130000"/>
                </a:lnSpc>
              </a:pPr>
              <a:r>
                <a:rPr lang="zh-CN" altLang="en-US" b="1" dirty="0">
                  <a:solidFill>
                    <a:schemeClr val="accent2"/>
                  </a:solidFill>
                  <a:cs typeface="+mn-ea"/>
                  <a:sym typeface="+mn-lt"/>
                </a:rPr>
                <a:t>相关标题文字</a:t>
              </a:r>
              <a:endParaRPr lang="en-GB" b="1" dirty="0">
                <a:solidFill>
                  <a:schemeClr val="accent2"/>
                </a:solidFill>
                <a:cs typeface="+mn-ea"/>
                <a:sym typeface="+mn-lt"/>
              </a:endParaRPr>
            </a:p>
          </p:txBody>
        </p:sp>
        <p:sp>
          <p:nvSpPr>
            <p:cNvPr id="16" name="Rectangle 25"/>
            <p:cNvSpPr/>
            <p:nvPr/>
          </p:nvSpPr>
          <p:spPr>
            <a:xfrm>
              <a:off x="4566043" y="3422643"/>
              <a:ext cx="2172148" cy="1052596"/>
            </a:xfrm>
            <a:prstGeom prst="rect">
              <a:avLst/>
            </a:prstGeom>
          </p:spPr>
          <p:txBody>
            <a:bodyPr wrap="square">
              <a:spAutoFit/>
            </a:bodyPr>
            <a:lstStyle/>
            <a:p>
              <a:pPr algn="ctr">
                <a:lnSpc>
                  <a:spcPct val="130000"/>
                </a:lnSpc>
              </a:pPr>
              <a:r>
                <a:rPr lang="zh-CN" altLang="en-US" sz="1200"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sz="1200" dirty="0">
                <a:solidFill>
                  <a:schemeClr val="tx1">
                    <a:lumMod val="75000"/>
                    <a:lumOff val="25000"/>
                  </a:schemeClr>
                </a:solidFill>
                <a:cs typeface="+mn-ea"/>
                <a:sym typeface="+mn-lt"/>
              </a:endParaRPr>
            </a:p>
          </p:txBody>
        </p:sp>
      </p:grpSp>
      <p:grpSp>
        <p:nvGrpSpPr>
          <p:cNvPr id="17" name="组合 16"/>
          <p:cNvGrpSpPr/>
          <p:nvPr/>
        </p:nvGrpSpPr>
        <p:grpSpPr>
          <a:xfrm>
            <a:off x="8146920" y="2460625"/>
            <a:ext cx="3108455" cy="2647950"/>
            <a:chOff x="8146920" y="2460625"/>
            <a:chExt cx="3108455" cy="2647950"/>
          </a:xfrm>
        </p:grpSpPr>
        <p:sp>
          <p:nvSpPr>
            <p:cNvPr id="18" name="任意多边形 35"/>
            <p:cNvSpPr>
              <a:spLocks noChangeAspect="1" noChangeArrowheads="1"/>
            </p:cNvSpPr>
            <p:nvPr/>
          </p:nvSpPr>
          <p:spPr bwMode="auto">
            <a:xfrm rot="10800000">
              <a:off x="8805863" y="2460625"/>
              <a:ext cx="2449512" cy="2647950"/>
            </a:xfrm>
            <a:custGeom>
              <a:avLst/>
              <a:gdLst>
                <a:gd name="T0" fmla="*/ 2682494 w 2836097"/>
                <a:gd name="T1" fmla="*/ 3067706 h 3067706"/>
                <a:gd name="T2" fmla="*/ 876045 w 2836097"/>
                <a:gd name="T3" fmla="*/ 3067706 h 3067706"/>
                <a:gd name="T4" fmla="*/ 0 w 2836097"/>
                <a:gd name="T5" fmla="*/ 1533853 h 3067706"/>
                <a:gd name="T6" fmla="*/ 876045 w 2836097"/>
                <a:gd name="T7" fmla="*/ 0 h 3067706"/>
                <a:gd name="T8" fmla="*/ 2682494 w 2836097"/>
                <a:gd name="T9" fmla="*/ 0 h 3067706"/>
                <a:gd name="T10" fmla="*/ 2836097 w 2836097"/>
                <a:gd name="T11" fmla="*/ 268941 h 3067706"/>
                <a:gd name="T12" fmla="*/ 1473384 w 2836097"/>
                <a:gd name="T13" fmla="*/ 268941 h 3067706"/>
                <a:gd name="T14" fmla="*/ 747356 w 2836097"/>
                <a:gd name="T15" fmla="*/ 1540132 h 3067706"/>
                <a:gd name="T16" fmla="*/ 1473384 w 2836097"/>
                <a:gd name="T17" fmla="*/ 2811322 h 3067706"/>
                <a:gd name="T18" fmla="*/ 2828925 w 2836097"/>
                <a:gd name="T19" fmla="*/ 2811322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chemeClr val="accent3"/>
            </a:solidFill>
            <a:ln>
              <a:noFill/>
            </a:ln>
            <a:effectLst>
              <a:outerShdw blurRad="63500" algn="c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dirty="0">
                <a:solidFill>
                  <a:schemeClr val="tx1">
                    <a:lumMod val="75000"/>
                    <a:lumOff val="25000"/>
                  </a:schemeClr>
                </a:solidFill>
                <a:cs typeface="+mn-ea"/>
                <a:sym typeface="+mn-lt"/>
              </a:endParaRPr>
            </a:p>
          </p:txBody>
        </p:sp>
        <p:sp>
          <p:nvSpPr>
            <p:cNvPr id="19" name="文本框 38"/>
            <p:cNvSpPr>
              <a:spLocks noChangeArrowheads="1"/>
            </p:cNvSpPr>
            <p:nvPr/>
          </p:nvSpPr>
          <p:spPr bwMode="auto">
            <a:xfrm>
              <a:off x="10588625" y="3502025"/>
              <a:ext cx="6399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dirty="0">
                  <a:solidFill>
                    <a:schemeClr val="bg1"/>
                  </a:solidFill>
                  <a:cs typeface="+mn-ea"/>
                  <a:sym typeface="+mn-lt"/>
                </a:rPr>
                <a:t>03</a:t>
              </a:r>
              <a:endParaRPr lang="zh-CN" altLang="en-US" sz="3200" dirty="0">
                <a:solidFill>
                  <a:schemeClr val="bg1"/>
                </a:solidFill>
                <a:cs typeface="+mn-ea"/>
                <a:sym typeface="+mn-lt"/>
              </a:endParaRPr>
            </a:p>
          </p:txBody>
        </p:sp>
        <p:sp>
          <p:nvSpPr>
            <p:cNvPr id="20" name="TextBox 24"/>
            <p:cNvSpPr txBox="1"/>
            <p:nvPr/>
          </p:nvSpPr>
          <p:spPr>
            <a:xfrm>
              <a:off x="8448164" y="3069241"/>
              <a:ext cx="1569660" cy="417358"/>
            </a:xfrm>
            <a:prstGeom prst="rect">
              <a:avLst/>
            </a:prstGeom>
            <a:noFill/>
          </p:spPr>
          <p:txBody>
            <a:bodyPr wrap="none" rtlCol="0">
              <a:spAutoFit/>
            </a:bodyPr>
            <a:lstStyle/>
            <a:p>
              <a:pPr>
                <a:lnSpc>
                  <a:spcPct val="130000"/>
                </a:lnSpc>
              </a:pPr>
              <a:r>
                <a:rPr lang="zh-CN" altLang="en-US" b="1" dirty="0">
                  <a:solidFill>
                    <a:schemeClr val="accent3"/>
                  </a:solidFill>
                  <a:cs typeface="+mn-ea"/>
                  <a:sym typeface="+mn-lt"/>
                </a:rPr>
                <a:t>相关标题文字</a:t>
              </a:r>
              <a:endParaRPr lang="en-GB" b="1" dirty="0">
                <a:solidFill>
                  <a:schemeClr val="accent3"/>
                </a:solidFill>
                <a:cs typeface="+mn-ea"/>
                <a:sym typeface="+mn-lt"/>
              </a:endParaRPr>
            </a:p>
          </p:txBody>
        </p:sp>
        <p:sp>
          <p:nvSpPr>
            <p:cNvPr id="21" name="Rectangle 25"/>
            <p:cNvSpPr/>
            <p:nvPr/>
          </p:nvSpPr>
          <p:spPr>
            <a:xfrm>
              <a:off x="8146920" y="3422643"/>
              <a:ext cx="2172148" cy="1052596"/>
            </a:xfrm>
            <a:prstGeom prst="rect">
              <a:avLst/>
            </a:prstGeom>
          </p:spPr>
          <p:txBody>
            <a:bodyPr wrap="square">
              <a:spAutoFit/>
            </a:bodyPr>
            <a:lstStyle/>
            <a:p>
              <a:pPr algn="ctr">
                <a:lnSpc>
                  <a:spcPct val="130000"/>
                </a:lnSpc>
              </a:pPr>
              <a:r>
                <a:rPr lang="zh-CN" altLang="en-US" sz="1200"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sz="1200" dirty="0">
                <a:solidFill>
                  <a:schemeClr val="tx1">
                    <a:lumMod val="75000"/>
                    <a:lumOff val="25000"/>
                  </a:schemeClr>
                </a:solidFill>
                <a:cs typeface="+mn-ea"/>
                <a:sym typeface="+mn-lt"/>
              </a:endParaRPr>
            </a:p>
          </p:txBody>
        </p:sp>
      </p:grpSp>
      <p:sp>
        <p:nvSpPr>
          <p:cNvPr id="22" name="矩形 21"/>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33113422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4" fill="hold" nodeType="afterEffect" p14:presetBounceEnd="38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38000">
                                          <p:cBhvr additive="base">
                                            <p:cTn id="18" dur="1000" fill="hold"/>
                                            <p:tgtEl>
                                              <p:spTgt spid="7"/>
                                            </p:tgtEl>
                                            <p:attrNameLst>
                                              <p:attrName>ppt_x</p:attrName>
                                            </p:attrNameLst>
                                          </p:cBhvr>
                                          <p:tavLst>
                                            <p:tav tm="0">
                                              <p:val>
                                                <p:strVal val="#ppt_x"/>
                                              </p:val>
                                            </p:tav>
                                            <p:tav tm="100000">
                                              <p:val>
                                                <p:strVal val="#ppt_x"/>
                                              </p:val>
                                            </p:tav>
                                          </p:tavLst>
                                        </p:anim>
                                        <p:anim calcmode="lin" valueType="num" p14:bounceEnd="38000">
                                          <p:cBhvr additive="base">
                                            <p:cTn id="19" dur="10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14:presetBounceEnd="38000">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14:bounceEnd="38000">
                                          <p:cBhvr additive="base">
                                            <p:cTn id="22" dur="1000" fill="hold"/>
                                            <p:tgtEl>
                                              <p:spTgt spid="12"/>
                                            </p:tgtEl>
                                            <p:attrNameLst>
                                              <p:attrName>ppt_x</p:attrName>
                                            </p:attrNameLst>
                                          </p:cBhvr>
                                          <p:tavLst>
                                            <p:tav tm="0">
                                              <p:val>
                                                <p:strVal val="#ppt_x"/>
                                              </p:val>
                                            </p:tav>
                                            <p:tav tm="100000">
                                              <p:val>
                                                <p:strVal val="#ppt_x"/>
                                              </p:val>
                                            </p:tav>
                                          </p:tavLst>
                                        </p:anim>
                                        <p:anim calcmode="lin" valueType="num" p14:bounceEnd="38000">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14:presetBounceEnd="38000">
                                      <p:stCondLst>
                                        <p:cond delay="500"/>
                                      </p:stCondLst>
                                      <p:childTnLst>
                                        <p:set>
                                          <p:cBhvr>
                                            <p:cTn id="25" dur="1" fill="hold">
                                              <p:stCondLst>
                                                <p:cond delay="0"/>
                                              </p:stCondLst>
                                            </p:cTn>
                                            <p:tgtEl>
                                              <p:spTgt spid="17"/>
                                            </p:tgtEl>
                                            <p:attrNameLst>
                                              <p:attrName>style.visibility</p:attrName>
                                            </p:attrNameLst>
                                          </p:cBhvr>
                                          <p:to>
                                            <p:strVal val="visible"/>
                                          </p:to>
                                        </p:set>
                                        <p:anim calcmode="lin" valueType="num" p14:bounceEnd="38000">
                                          <p:cBhvr additive="base">
                                            <p:cTn id="26" dur="10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27" dur="10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2535"/>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4"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ppt_x"/>
                                              </p:val>
                                            </p:tav>
                                            <p:tav tm="100000">
                                              <p:val>
                                                <p:strVal val="#ppt_x"/>
                                              </p:val>
                                            </p:tav>
                                          </p:tavLst>
                                        </p:anim>
                                        <p:anim calcmode="lin" valueType="num">
                                          <p:cBhvr additive="base">
                                            <p:cTn id="19" dur="10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ppt_x"/>
                                              </p:val>
                                            </p:tav>
                                            <p:tav tm="100000">
                                              <p:val>
                                                <p:strVal val="#ppt_x"/>
                                              </p:val>
                                            </p:tav>
                                          </p:tavLst>
                                        </p:anim>
                                        <p:anim calcmode="lin" valueType="num">
                                          <p:cBhvr additive="base">
                                            <p:cTn id="23" dur="1000" fill="hold"/>
                                            <p:tgtEl>
                                              <p:spTgt spid="12"/>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50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1000" fill="hold"/>
                                            <p:tgtEl>
                                              <p:spTgt spid="17"/>
                                            </p:tgtEl>
                                            <p:attrNameLst>
                                              <p:attrName>ppt_x</p:attrName>
                                            </p:attrNameLst>
                                          </p:cBhvr>
                                          <p:tavLst>
                                            <p:tav tm="0">
                                              <p:val>
                                                <p:strVal val="#ppt_x"/>
                                              </p:val>
                                            </p:tav>
                                            <p:tav tm="100000">
                                              <p:val>
                                                <p:strVal val="#ppt_x"/>
                                              </p:val>
                                            </p:tav>
                                          </p:tavLst>
                                        </p:anim>
                                        <p:anim calcmode="lin" valueType="num">
                                          <p:cBhvr additive="base">
                                            <p:cTn id="27" dur="1000" fill="hold"/>
                                            <p:tgtEl>
                                              <p:spTgt spid="17"/>
                                            </p:tgtEl>
                                            <p:attrNameLst>
                                              <p:attrName>ppt_y</p:attrName>
                                            </p:attrNameLst>
                                          </p:cBhvr>
                                          <p:tavLst>
                                            <p:tav tm="0">
                                              <p:val>
                                                <p:strVal val="1+#ppt_h/2"/>
                                              </p:val>
                                            </p:tav>
                                            <p:tav tm="100000">
                                              <p:val>
                                                <p:strVal val="#ppt_y"/>
                                              </p:val>
                                            </p:tav>
                                          </p:tavLst>
                                        </p:anim>
                                      </p:childTnLst>
                                    </p:cTn>
                                  </p:par>
                                </p:childTnLst>
                              </p:cTn>
                            </p:par>
                            <p:par>
                              <p:cTn id="28" fill="hold">
                                <p:stCondLst>
                                  <p:cond delay="2535"/>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22"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KSO_Shape"/>
          <p:cNvSpPr>
            <a:spLocks/>
          </p:cNvSpPr>
          <p:nvPr/>
        </p:nvSpPr>
        <p:spPr bwMode="auto">
          <a:xfrm rot="19000602">
            <a:off x="1846299" y="5270322"/>
            <a:ext cx="960250" cy="819717"/>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a:cs typeface="+mn-ea"/>
              <a:sym typeface="+mn-lt"/>
            </a:endParaRPr>
          </a:p>
        </p:txBody>
      </p:sp>
      <p:sp>
        <p:nvSpPr>
          <p:cNvPr id="8" name="KSO_Shape"/>
          <p:cNvSpPr>
            <a:spLocks/>
          </p:cNvSpPr>
          <p:nvPr/>
        </p:nvSpPr>
        <p:spPr bwMode="auto">
          <a:xfrm rot="19000602">
            <a:off x="3287656" y="1665458"/>
            <a:ext cx="1764149" cy="1505965"/>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a:cs typeface="+mn-ea"/>
              <a:sym typeface="+mn-lt"/>
            </a:endParaRPr>
          </a:p>
        </p:txBody>
      </p:sp>
      <p:sp>
        <p:nvSpPr>
          <p:cNvPr id="9" name="KSO_Shape"/>
          <p:cNvSpPr>
            <a:spLocks/>
          </p:cNvSpPr>
          <p:nvPr/>
        </p:nvSpPr>
        <p:spPr bwMode="auto">
          <a:xfrm rot="19000602">
            <a:off x="1100938" y="2484854"/>
            <a:ext cx="1666682" cy="1182847"/>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a:cs typeface="+mn-ea"/>
              <a:sym typeface="+mn-lt"/>
            </a:endParaRPr>
          </a:p>
        </p:txBody>
      </p:sp>
      <p:sp>
        <p:nvSpPr>
          <p:cNvPr id="10" name="KSO_Shape"/>
          <p:cNvSpPr>
            <a:spLocks/>
          </p:cNvSpPr>
          <p:nvPr/>
        </p:nvSpPr>
        <p:spPr bwMode="auto">
          <a:xfrm rot="19000602">
            <a:off x="1005280" y="3881144"/>
            <a:ext cx="1476832" cy="1412075"/>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a:cs typeface="+mn-ea"/>
              <a:sym typeface="+mn-lt"/>
            </a:endParaRPr>
          </a:p>
        </p:txBody>
      </p:sp>
      <p:sp>
        <p:nvSpPr>
          <p:cNvPr id="11" name="KSO_Shape"/>
          <p:cNvSpPr>
            <a:spLocks/>
          </p:cNvSpPr>
          <p:nvPr/>
        </p:nvSpPr>
        <p:spPr bwMode="auto">
          <a:xfrm rot="19000602">
            <a:off x="1736232" y="2746352"/>
            <a:ext cx="3106699" cy="2889322"/>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a:cs typeface="+mn-ea"/>
              <a:sym typeface="+mn-lt"/>
            </a:endParaRPr>
          </a:p>
        </p:txBody>
      </p:sp>
      <p:sp>
        <p:nvSpPr>
          <p:cNvPr id="12" name="KSO_Shape"/>
          <p:cNvSpPr>
            <a:spLocks/>
          </p:cNvSpPr>
          <p:nvPr/>
        </p:nvSpPr>
        <p:spPr bwMode="auto">
          <a:xfrm rot="19000602">
            <a:off x="3867905" y="4228297"/>
            <a:ext cx="2207285" cy="2110499"/>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a:cs typeface="+mn-ea"/>
              <a:sym typeface="+mn-lt"/>
            </a:endParaRPr>
          </a:p>
        </p:txBody>
      </p:sp>
      <p:grpSp>
        <p:nvGrpSpPr>
          <p:cNvPr id="13" name="组合 12"/>
          <p:cNvGrpSpPr/>
          <p:nvPr/>
        </p:nvGrpSpPr>
        <p:grpSpPr>
          <a:xfrm>
            <a:off x="6240886" y="2235879"/>
            <a:ext cx="5080257" cy="916342"/>
            <a:chOff x="6240886" y="2235879"/>
            <a:chExt cx="5080257" cy="916342"/>
          </a:xfrm>
        </p:grpSpPr>
        <p:grpSp>
          <p:nvGrpSpPr>
            <p:cNvPr id="14" name="组合 13"/>
            <p:cNvGrpSpPr/>
            <p:nvPr/>
          </p:nvGrpSpPr>
          <p:grpSpPr>
            <a:xfrm>
              <a:off x="6240886" y="2396143"/>
              <a:ext cx="755895" cy="619218"/>
              <a:chOff x="6245494" y="2591273"/>
              <a:chExt cx="755895" cy="619218"/>
            </a:xfrm>
          </p:grpSpPr>
          <p:sp>
            <p:nvSpPr>
              <p:cNvPr id="18" name="剪去单角的矩形 21"/>
              <p:cNvSpPr/>
              <p:nvPr/>
            </p:nvSpPr>
            <p:spPr>
              <a:xfrm>
                <a:off x="6245494" y="2591273"/>
                <a:ext cx="755895" cy="619218"/>
              </a:xfrm>
              <a:prstGeom prst="snip1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9" name="文本框 18"/>
              <p:cNvSpPr txBox="1"/>
              <p:nvPr/>
            </p:nvSpPr>
            <p:spPr>
              <a:xfrm>
                <a:off x="6343296" y="2616278"/>
                <a:ext cx="639919" cy="584775"/>
              </a:xfrm>
              <a:prstGeom prst="rect">
                <a:avLst/>
              </a:prstGeom>
              <a:noFill/>
            </p:spPr>
            <p:txBody>
              <a:bodyPr wrap="none" rtlCol="0">
                <a:spAutoFit/>
              </a:bodyPr>
              <a:lstStyle/>
              <a:p>
                <a:r>
                  <a:rPr lang="en-US" altLang="zh-CN" sz="3200" dirty="0">
                    <a:solidFill>
                      <a:schemeClr val="bg1"/>
                    </a:solidFill>
                    <a:cs typeface="+mn-ea"/>
                    <a:sym typeface="+mn-lt"/>
                  </a:rPr>
                  <a:t>01</a:t>
                </a:r>
                <a:endParaRPr lang="zh-CN" altLang="en-US" sz="3200" dirty="0">
                  <a:solidFill>
                    <a:schemeClr val="bg1"/>
                  </a:solidFill>
                  <a:cs typeface="+mn-ea"/>
                  <a:sym typeface="+mn-lt"/>
                </a:endParaRPr>
              </a:p>
            </p:txBody>
          </p:sp>
        </p:grpSp>
        <p:grpSp>
          <p:nvGrpSpPr>
            <p:cNvPr id="15" name="组合 14"/>
            <p:cNvGrpSpPr/>
            <p:nvPr/>
          </p:nvGrpSpPr>
          <p:grpSpPr>
            <a:xfrm>
              <a:off x="7094583" y="2235879"/>
              <a:ext cx="4226560" cy="916342"/>
              <a:chOff x="6529453" y="2270537"/>
              <a:chExt cx="4226560" cy="916342"/>
            </a:xfrm>
          </p:grpSpPr>
          <p:sp>
            <p:nvSpPr>
              <p:cNvPr id="16" name="TextBox 28"/>
              <p:cNvSpPr txBox="1"/>
              <p:nvPr/>
            </p:nvSpPr>
            <p:spPr>
              <a:xfrm>
                <a:off x="6529454" y="2270537"/>
                <a:ext cx="1569660" cy="417358"/>
              </a:xfrm>
              <a:prstGeom prst="rect">
                <a:avLst/>
              </a:prstGeom>
              <a:noFill/>
            </p:spPr>
            <p:txBody>
              <a:bodyPr wrap="none" rtlCol="0">
                <a:spAutoFit/>
              </a:bodyPr>
              <a:lstStyle/>
              <a:p>
                <a:pPr>
                  <a:lnSpc>
                    <a:spcPct val="130000"/>
                  </a:lnSpc>
                </a:pPr>
                <a:r>
                  <a:rPr lang="zh-CN" altLang="en-US" b="1" dirty="0">
                    <a:solidFill>
                      <a:schemeClr val="accent1"/>
                    </a:solidFill>
                    <a:cs typeface="+mn-ea"/>
                    <a:sym typeface="+mn-lt"/>
                  </a:rPr>
                  <a:t>相关标题文字</a:t>
                </a:r>
                <a:endParaRPr lang="en-GB" b="1" dirty="0">
                  <a:solidFill>
                    <a:schemeClr val="accent1"/>
                  </a:solidFill>
                  <a:cs typeface="+mn-ea"/>
                  <a:sym typeface="+mn-lt"/>
                </a:endParaRPr>
              </a:p>
            </p:txBody>
          </p:sp>
          <p:sp>
            <p:nvSpPr>
              <p:cNvPr id="17" name="Rectangle 29"/>
              <p:cNvSpPr/>
              <p:nvPr/>
            </p:nvSpPr>
            <p:spPr>
              <a:xfrm>
                <a:off x="6529453" y="2637818"/>
                <a:ext cx="4226560" cy="549061"/>
              </a:xfrm>
              <a:prstGeom prst="rect">
                <a:avLst/>
              </a:prstGeom>
            </p:spPr>
            <p:txBody>
              <a:bodyPr wrap="square">
                <a:spAutoFit/>
              </a:bodyPr>
              <a:lstStyle/>
              <a:p>
                <a:pPr>
                  <a:lnSpc>
                    <a:spcPct val="130000"/>
                  </a:lnSpc>
                </a:pPr>
                <a:r>
                  <a:rPr lang="zh-CN" altLang="en-US" sz="1200"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sz="1200" dirty="0">
                  <a:solidFill>
                    <a:schemeClr val="tx1">
                      <a:lumMod val="75000"/>
                      <a:lumOff val="25000"/>
                    </a:schemeClr>
                  </a:solidFill>
                  <a:cs typeface="+mn-ea"/>
                  <a:sym typeface="+mn-lt"/>
                </a:endParaRPr>
              </a:p>
            </p:txBody>
          </p:sp>
        </p:grpSp>
      </p:grpSp>
      <p:grpSp>
        <p:nvGrpSpPr>
          <p:cNvPr id="20" name="组合 19"/>
          <p:cNvGrpSpPr/>
          <p:nvPr/>
        </p:nvGrpSpPr>
        <p:grpSpPr>
          <a:xfrm>
            <a:off x="6240886" y="3500041"/>
            <a:ext cx="5080257" cy="916342"/>
            <a:chOff x="6240886" y="3500041"/>
            <a:chExt cx="5080257" cy="916342"/>
          </a:xfrm>
        </p:grpSpPr>
        <p:grpSp>
          <p:nvGrpSpPr>
            <p:cNvPr id="21" name="组合 20"/>
            <p:cNvGrpSpPr/>
            <p:nvPr/>
          </p:nvGrpSpPr>
          <p:grpSpPr>
            <a:xfrm>
              <a:off x="6240886" y="3678637"/>
              <a:ext cx="755895" cy="628934"/>
              <a:chOff x="6245494" y="3522221"/>
              <a:chExt cx="755895" cy="628934"/>
            </a:xfrm>
          </p:grpSpPr>
          <p:sp>
            <p:nvSpPr>
              <p:cNvPr id="25" name="剪去单角的矩形 24"/>
              <p:cNvSpPr/>
              <p:nvPr/>
            </p:nvSpPr>
            <p:spPr>
              <a:xfrm>
                <a:off x="6245494" y="3531937"/>
                <a:ext cx="755895" cy="619218"/>
              </a:xfrm>
              <a:prstGeom prst="snip1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6" name="文本框 25"/>
              <p:cNvSpPr txBox="1"/>
              <p:nvPr/>
            </p:nvSpPr>
            <p:spPr>
              <a:xfrm>
                <a:off x="6300816" y="3522221"/>
                <a:ext cx="639919" cy="584775"/>
              </a:xfrm>
              <a:prstGeom prst="rect">
                <a:avLst/>
              </a:prstGeom>
              <a:noFill/>
            </p:spPr>
            <p:txBody>
              <a:bodyPr wrap="none" rtlCol="0">
                <a:spAutoFit/>
              </a:bodyPr>
              <a:lstStyle/>
              <a:p>
                <a:r>
                  <a:rPr lang="en-US" altLang="zh-CN" sz="3200" b="1" dirty="0">
                    <a:solidFill>
                      <a:schemeClr val="bg1"/>
                    </a:solidFill>
                    <a:cs typeface="+mn-ea"/>
                    <a:sym typeface="+mn-lt"/>
                  </a:rPr>
                  <a:t>02</a:t>
                </a:r>
                <a:endParaRPr lang="zh-CN" altLang="en-US" sz="3200" b="1" dirty="0">
                  <a:solidFill>
                    <a:schemeClr val="bg1"/>
                  </a:solidFill>
                  <a:cs typeface="+mn-ea"/>
                  <a:sym typeface="+mn-lt"/>
                </a:endParaRPr>
              </a:p>
            </p:txBody>
          </p:sp>
        </p:grpSp>
        <p:grpSp>
          <p:nvGrpSpPr>
            <p:cNvPr id="22" name="组合 21"/>
            <p:cNvGrpSpPr/>
            <p:nvPr/>
          </p:nvGrpSpPr>
          <p:grpSpPr>
            <a:xfrm>
              <a:off x="7094583" y="3500041"/>
              <a:ext cx="4226560" cy="916342"/>
              <a:chOff x="6529453" y="2270537"/>
              <a:chExt cx="4226560" cy="916342"/>
            </a:xfrm>
          </p:grpSpPr>
          <p:sp>
            <p:nvSpPr>
              <p:cNvPr id="23" name="TextBox 28"/>
              <p:cNvSpPr txBox="1"/>
              <p:nvPr/>
            </p:nvSpPr>
            <p:spPr>
              <a:xfrm>
                <a:off x="6529454" y="2270537"/>
                <a:ext cx="1569660" cy="417358"/>
              </a:xfrm>
              <a:prstGeom prst="rect">
                <a:avLst/>
              </a:prstGeom>
              <a:noFill/>
            </p:spPr>
            <p:txBody>
              <a:bodyPr wrap="none" rtlCol="0">
                <a:spAutoFit/>
              </a:bodyPr>
              <a:lstStyle/>
              <a:p>
                <a:pPr>
                  <a:lnSpc>
                    <a:spcPct val="130000"/>
                  </a:lnSpc>
                </a:pPr>
                <a:r>
                  <a:rPr lang="zh-CN" altLang="en-US" b="1" dirty="0">
                    <a:solidFill>
                      <a:schemeClr val="accent2"/>
                    </a:solidFill>
                    <a:cs typeface="+mn-ea"/>
                    <a:sym typeface="+mn-lt"/>
                  </a:rPr>
                  <a:t>相关标题文字</a:t>
                </a:r>
                <a:endParaRPr lang="en-GB" b="1" dirty="0">
                  <a:solidFill>
                    <a:schemeClr val="accent2"/>
                  </a:solidFill>
                  <a:cs typeface="+mn-ea"/>
                  <a:sym typeface="+mn-lt"/>
                </a:endParaRPr>
              </a:p>
            </p:txBody>
          </p:sp>
          <p:sp>
            <p:nvSpPr>
              <p:cNvPr id="24" name="Rectangle 29"/>
              <p:cNvSpPr/>
              <p:nvPr/>
            </p:nvSpPr>
            <p:spPr>
              <a:xfrm>
                <a:off x="6529453" y="2637818"/>
                <a:ext cx="4226560" cy="549061"/>
              </a:xfrm>
              <a:prstGeom prst="rect">
                <a:avLst/>
              </a:prstGeom>
            </p:spPr>
            <p:txBody>
              <a:bodyPr wrap="square">
                <a:spAutoFit/>
              </a:bodyPr>
              <a:lstStyle/>
              <a:p>
                <a:pPr>
                  <a:lnSpc>
                    <a:spcPct val="130000"/>
                  </a:lnSpc>
                </a:pPr>
                <a:r>
                  <a:rPr lang="zh-CN" altLang="en-US" sz="1200"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sz="1200" dirty="0">
                  <a:solidFill>
                    <a:schemeClr val="tx1">
                      <a:lumMod val="75000"/>
                      <a:lumOff val="25000"/>
                    </a:schemeClr>
                  </a:solidFill>
                  <a:cs typeface="+mn-ea"/>
                  <a:sym typeface="+mn-lt"/>
                </a:endParaRPr>
              </a:p>
            </p:txBody>
          </p:sp>
        </p:grpSp>
      </p:grpSp>
      <p:grpSp>
        <p:nvGrpSpPr>
          <p:cNvPr id="27" name="组合 26"/>
          <p:cNvGrpSpPr/>
          <p:nvPr/>
        </p:nvGrpSpPr>
        <p:grpSpPr>
          <a:xfrm>
            <a:off x="6240886" y="4764203"/>
            <a:ext cx="5080257" cy="916342"/>
            <a:chOff x="6240886" y="4764203"/>
            <a:chExt cx="5080257" cy="916342"/>
          </a:xfrm>
        </p:grpSpPr>
        <p:grpSp>
          <p:nvGrpSpPr>
            <p:cNvPr id="28" name="组合 27"/>
            <p:cNvGrpSpPr/>
            <p:nvPr/>
          </p:nvGrpSpPr>
          <p:grpSpPr>
            <a:xfrm>
              <a:off x="6240886" y="4970846"/>
              <a:ext cx="755895" cy="625399"/>
              <a:chOff x="6245494" y="4466419"/>
              <a:chExt cx="755895" cy="625399"/>
            </a:xfrm>
          </p:grpSpPr>
          <p:sp>
            <p:nvSpPr>
              <p:cNvPr id="32" name="剪去单角的矩形 27"/>
              <p:cNvSpPr/>
              <p:nvPr/>
            </p:nvSpPr>
            <p:spPr>
              <a:xfrm>
                <a:off x="6245494" y="4472600"/>
                <a:ext cx="755895" cy="619218"/>
              </a:xfrm>
              <a:prstGeom prst="snip1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3" name="文本框 32"/>
              <p:cNvSpPr txBox="1"/>
              <p:nvPr/>
            </p:nvSpPr>
            <p:spPr>
              <a:xfrm>
                <a:off x="6296809" y="4466419"/>
                <a:ext cx="639919" cy="584775"/>
              </a:xfrm>
              <a:prstGeom prst="rect">
                <a:avLst/>
              </a:prstGeom>
              <a:noFill/>
            </p:spPr>
            <p:txBody>
              <a:bodyPr wrap="none" rtlCol="0">
                <a:spAutoFit/>
              </a:bodyPr>
              <a:lstStyle/>
              <a:p>
                <a:r>
                  <a:rPr lang="en-US" altLang="zh-CN" sz="3200" b="1" dirty="0">
                    <a:solidFill>
                      <a:schemeClr val="bg1"/>
                    </a:solidFill>
                    <a:cs typeface="+mn-ea"/>
                    <a:sym typeface="+mn-lt"/>
                  </a:rPr>
                  <a:t>03</a:t>
                </a:r>
                <a:endParaRPr lang="zh-CN" altLang="en-US" sz="3200" b="1" dirty="0">
                  <a:solidFill>
                    <a:schemeClr val="bg1"/>
                  </a:solidFill>
                  <a:cs typeface="+mn-ea"/>
                  <a:sym typeface="+mn-lt"/>
                </a:endParaRPr>
              </a:p>
            </p:txBody>
          </p:sp>
        </p:grpSp>
        <p:grpSp>
          <p:nvGrpSpPr>
            <p:cNvPr id="29" name="组合 28"/>
            <p:cNvGrpSpPr/>
            <p:nvPr/>
          </p:nvGrpSpPr>
          <p:grpSpPr>
            <a:xfrm>
              <a:off x="7094583" y="4764203"/>
              <a:ext cx="4226560" cy="916342"/>
              <a:chOff x="6529453" y="2270537"/>
              <a:chExt cx="4226560" cy="916342"/>
            </a:xfrm>
          </p:grpSpPr>
          <p:sp>
            <p:nvSpPr>
              <p:cNvPr id="30" name="TextBox 28"/>
              <p:cNvSpPr txBox="1"/>
              <p:nvPr/>
            </p:nvSpPr>
            <p:spPr>
              <a:xfrm>
                <a:off x="6529454" y="2270537"/>
                <a:ext cx="1569660" cy="417358"/>
              </a:xfrm>
              <a:prstGeom prst="rect">
                <a:avLst/>
              </a:prstGeom>
              <a:noFill/>
            </p:spPr>
            <p:txBody>
              <a:bodyPr wrap="none" rtlCol="0">
                <a:spAutoFit/>
              </a:bodyPr>
              <a:lstStyle/>
              <a:p>
                <a:pPr>
                  <a:lnSpc>
                    <a:spcPct val="130000"/>
                  </a:lnSpc>
                </a:pPr>
                <a:r>
                  <a:rPr lang="zh-CN" altLang="en-US" b="1" dirty="0">
                    <a:solidFill>
                      <a:schemeClr val="accent3"/>
                    </a:solidFill>
                    <a:cs typeface="+mn-ea"/>
                    <a:sym typeface="+mn-lt"/>
                  </a:rPr>
                  <a:t>相关标题文字</a:t>
                </a:r>
                <a:endParaRPr lang="en-GB" b="1" dirty="0">
                  <a:solidFill>
                    <a:schemeClr val="accent3"/>
                  </a:solidFill>
                  <a:cs typeface="+mn-ea"/>
                  <a:sym typeface="+mn-lt"/>
                </a:endParaRPr>
              </a:p>
            </p:txBody>
          </p:sp>
          <p:sp>
            <p:nvSpPr>
              <p:cNvPr id="31" name="Rectangle 29"/>
              <p:cNvSpPr/>
              <p:nvPr/>
            </p:nvSpPr>
            <p:spPr>
              <a:xfrm>
                <a:off x="6529453" y="2637818"/>
                <a:ext cx="4226560" cy="549061"/>
              </a:xfrm>
              <a:prstGeom prst="rect">
                <a:avLst/>
              </a:prstGeom>
            </p:spPr>
            <p:txBody>
              <a:bodyPr wrap="square">
                <a:spAutoFit/>
              </a:bodyPr>
              <a:lstStyle/>
              <a:p>
                <a:pPr>
                  <a:lnSpc>
                    <a:spcPct val="130000"/>
                  </a:lnSpc>
                </a:pPr>
                <a:r>
                  <a:rPr lang="zh-CN" altLang="en-US" sz="1200"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sz="1200" dirty="0">
                  <a:solidFill>
                    <a:schemeClr val="tx1">
                      <a:lumMod val="75000"/>
                      <a:lumOff val="25000"/>
                    </a:schemeClr>
                  </a:solidFill>
                  <a:cs typeface="+mn-ea"/>
                  <a:sym typeface="+mn-lt"/>
                </a:endParaRPr>
              </a:p>
            </p:txBody>
          </p:sp>
        </p:grpSp>
      </p:grpSp>
      <p:sp>
        <p:nvSpPr>
          <p:cNvPr id="34" name="矩形 33"/>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7205871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12" fill="hold" grpId="0" nodeType="after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1000" fill="hold"/>
                                            <p:tgtEl>
                                              <p:spTgt spid="7"/>
                                            </p:tgtEl>
                                            <p:attrNameLst>
                                              <p:attrName>ppt_x</p:attrName>
                                            </p:attrNameLst>
                                          </p:cBhvr>
                                          <p:tavLst>
                                            <p:tav tm="0">
                                              <p:val>
                                                <p:strVal val="0-#ppt_w/2"/>
                                              </p:val>
                                            </p:tav>
                                            <p:tav tm="100000">
                                              <p:val>
                                                <p:strVal val="#ppt_x"/>
                                              </p:val>
                                            </p:tav>
                                          </p:tavLst>
                                        </p:anim>
                                        <p:anim calcmode="lin" valueType="num" p14:bounceEnd="46000">
                                          <p:cBhvr additive="base">
                                            <p:cTn id="19" dur="10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12" fill="hold" grpId="0" nodeType="withEffect" p14:presetBounceEnd="46000">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14:bounceEnd="46000">
                                          <p:cBhvr additive="base">
                                            <p:cTn id="22" dur="10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23" dur="10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14:presetBounceEnd="46000">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14:bounceEnd="46000">
                                          <p:cBhvr additive="base">
                                            <p:cTn id="26" dur="1000" fill="hold"/>
                                            <p:tgtEl>
                                              <p:spTgt spid="9"/>
                                            </p:tgtEl>
                                            <p:attrNameLst>
                                              <p:attrName>ppt_x</p:attrName>
                                            </p:attrNameLst>
                                          </p:cBhvr>
                                          <p:tavLst>
                                            <p:tav tm="0">
                                              <p:val>
                                                <p:strVal val="0-#ppt_w/2"/>
                                              </p:val>
                                            </p:tav>
                                            <p:tav tm="100000">
                                              <p:val>
                                                <p:strVal val="#ppt_x"/>
                                              </p:val>
                                            </p:tav>
                                          </p:tavLst>
                                        </p:anim>
                                        <p:anim calcmode="lin" valueType="num" p14:bounceEnd="46000">
                                          <p:cBhvr additive="base">
                                            <p:cTn id="27" dur="10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14:presetBounceEnd="46000">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14:bounceEnd="46000">
                                          <p:cBhvr additive="base">
                                            <p:cTn id="30" dur="1000" fill="hold"/>
                                            <p:tgtEl>
                                              <p:spTgt spid="10"/>
                                            </p:tgtEl>
                                            <p:attrNameLst>
                                              <p:attrName>ppt_x</p:attrName>
                                            </p:attrNameLst>
                                          </p:cBhvr>
                                          <p:tavLst>
                                            <p:tav tm="0">
                                              <p:val>
                                                <p:strVal val="0-#ppt_w/2"/>
                                              </p:val>
                                            </p:tav>
                                            <p:tav tm="100000">
                                              <p:val>
                                                <p:strVal val="#ppt_x"/>
                                              </p:val>
                                            </p:tav>
                                          </p:tavLst>
                                        </p:anim>
                                        <p:anim calcmode="lin" valueType="num" p14:bounceEnd="46000">
                                          <p:cBhvr additive="base">
                                            <p:cTn id="31" dur="1000" fill="hold"/>
                                            <p:tgtEl>
                                              <p:spTgt spid="10"/>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14:presetBounceEnd="46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46000">
                                          <p:cBhvr additive="base">
                                            <p:cTn id="34" dur="1000" fill="hold"/>
                                            <p:tgtEl>
                                              <p:spTgt spid="11"/>
                                            </p:tgtEl>
                                            <p:attrNameLst>
                                              <p:attrName>ppt_x</p:attrName>
                                            </p:attrNameLst>
                                          </p:cBhvr>
                                          <p:tavLst>
                                            <p:tav tm="0">
                                              <p:val>
                                                <p:strVal val="0-#ppt_w/2"/>
                                              </p:val>
                                            </p:tav>
                                            <p:tav tm="100000">
                                              <p:val>
                                                <p:strVal val="#ppt_x"/>
                                              </p:val>
                                            </p:tav>
                                          </p:tavLst>
                                        </p:anim>
                                        <p:anim calcmode="lin" valueType="num" p14:bounceEnd="46000">
                                          <p:cBhvr additive="base">
                                            <p:cTn id="35" dur="1000" fill="hold"/>
                                            <p:tgtEl>
                                              <p:spTgt spid="11"/>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14:presetBounceEnd="46000">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14:bounceEnd="46000">
                                          <p:cBhvr additive="base">
                                            <p:cTn id="38" dur="1000" fill="hold"/>
                                            <p:tgtEl>
                                              <p:spTgt spid="12"/>
                                            </p:tgtEl>
                                            <p:attrNameLst>
                                              <p:attrName>ppt_x</p:attrName>
                                            </p:attrNameLst>
                                          </p:cBhvr>
                                          <p:tavLst>
                                            <p:tav tm="0">
                                              <p:val>
                                                <p:strVal val="0-#ppt_w/2"/>
                                              </p:val>
                                            </p:tav>
                                            <p:tav tm="100000">
                                              <p:val>
                                                <p:strVal val="#ppt_x"/>
                                              </p:val>
                                            </p:tav>
                                          </p:tavLst>
                                        </p:anim>
                                        <p:anim calcmode="lin" valueType="num" p14:bounceEnd="46000">
                                          <p:cBhvr additive="base">
                                            <p:cTn id="39" dur="1000" fill="hold"/>
                                            <p:tgtEl>
                                              <p:spTgt spid="12"/>
                                            </p:tgtEl>
                                            <p:attrNameLst>
                                              <p:attrName>ppt_y</p:attrName>
                                            </p:attrNameLst>
                                          </p:cBhvr>
                                          <p:tavLst>
                                            <p:tav tm="0">
                                              <p:val>
                                                <p:strVal val="1+#ppt_h/2"/>
                                              </p:val>
                                            </p:tav>
                                            <p:tav tm="100000">
                                              <p:val>
                                                <p:strVal val="#ppt_y"/>
                                              </p:val>
                                            </p:tav>
                                          </p:tavLst>
                                        </p:anim>
                                      </p:childTnLst>
                                    </p:cTn>
                                  </p:par>
                                </p:childTnLst>
                              </p:cTn>
                            </p:par>
                            <p:par>
                              <p:cTn id="40" fill="hold">
                                <p:stCondLst>
                                  <p:cond delay="2035"/>
                                </p:stCondLst>
                                <p:childTnLst>
                                  <p:par>
                                    <p:cTn id="41" presetID="2" presetClass="entr" presetSubtype="2" fill="hold" nodeType="afterEffect" p14:presetBounceEnd="41000">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14:bounceEnd="41000">
                                          <p:cBhvr additive="base">
                                            <p:cTn id="43" dur="1000" fill="hold"/>
                                            <p:tgtEl>
                                              <p:spTgt spid="13"/>
                                            </p:tgtEl>
                                            <p:attrNameLst>
                                              <p:attrName>ppt_x</p:attrName>
                                            </p:attrNameLst>
                                          </p:cBhvr>
                                          <p:tavLst>
                                            <p:tav tm="0">
                                              <p:val>
                                                <p:strVal val="1+#ppt_w/2"/>
                                              </p:val>
                                            </p:tav>
                                            <p:tav tm="100000">
                                              <p:val>
                                                <p:strVal val="#ppt_x"/>
                                              </p:val>
                                            </p:tav>
                                          </p:tavLst>
                                        </p:anim>
                                        <p:anim calcmode="lin" valueType="num" p14:bounceEnd="41000">
                                          <p:cBhvr additive="base">
                                            <p:cTn id="44" dur="10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14:presetBounceEnd="41000">
                                      <p:stCondLst>
                                        <p:cond delay="250"/>
                                      </p:stCondLst>
                                      <p:childTnLst>
                                        <p:set>
                                          <p:cBhvr>
                                            <p:cTn id="46" dur="1" fill="hold">
                                              <p:stCondLst>
                                                <p:cond delay="0"/>
                                              </p:stCondLst>
                                            </p:cTn>
                                            <p:tgtEl>
                                              <p:spTgt spid="20"/>
                                            </p:tgtEl>
                                            <p:attrNameLst>
                                              <p:attrName>style.visibility</p:attrName>
                                            </p:attrNameLst>
                                          </p:cBhvr>
                                          <p:to>
                                            <p:strVal val="visible"/>
                                          </p:to>
                                        </p:set>
                                        <p:anim calcmode="lin" valueType="num" p14:bounceEnd="41000">
                                          <p:cBhvr additive="base">
                                            <p:cTn id="47" dur="1000" fill="hold"/>
                                            <p:tgtEl>
                                              <p:spTgt spid="20"/>
                                            </p:tgtEl>
                                            <p:attrNameLst>
                                              <p:attrName>ppt_x</p:attrName>
                                            </p:attrNameLst>
                                          </p:cBhvr>
                                          <p:tavLst>
                                            <p:tav tm="0">
                                              <p:val>
                                                <p:strVal val="1+#ppt_w/2"/>
                                              </p:val>
                                            </p:tav>
                                            <p:tav tm="100000">
                                              <p:val>
                                                <p:strVal val="#ppt_x"/>
                                              </p:val>
                                            </p:tav>
                                          </p:tavLst>
                                        </p:anim>
                                        <p:anim calcmode="lin" valueType="num" p14:bounceEnd="41000">
                                          <p:cBhvr additive="base">
                                            <p:cTn id="48" dur="10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14:presetBounceEnd="41000">
                                      <p:stCondLst>
                                        <p:cond delay="500"/>
                                      </p:stCondLst>
                                      <p:childTnLst>
                                        <p:set>
                                          <p:cBhvr>
                                            <p:cTn id="50" dur="1" fill="hold">
                                              <p:stCondLst>
                                                <p:cond delay="0"/>
                                              </p:stCondLst>
                                            </p:cTn>
                                            <p:tgtEl>
                                              <p:spTgt spid="27"/>
                                            </p:tgtEl>
                                            <p:attrNameLst>
                                              <p:attrName>style.visibility</p:attrName>
                                            </p:attrNameLst>
                                          </p:cBhvr>
                                          <p:to>
                                            <p:strVal val="visible"/>
                                          </p:to>
                                        </p:set>
                                        <p:anim calcmode="lin" valueType="num" p14:bounceEnd="41000">
                                          <p:cBhvr additive="base">
                                            <p:cTn id="51" dur="1000" fill="hold"/>
                                            <p:tgtEl>
                                              <p:spTgt spid="27"/>
                                            </p:tgtEl>
                                            <p:attrNameLst>
                                              <p:attrName>ppt_x</p:attrName>
                                            </p:attrNameLst>
                                          </p:cBhvr>
                                          <p:tavLst>
                                            <p:tav tm="0">
                                              <p:val>
                                                <p:strVal val="1+#ppt_w/2"/>
                                              </p:val>
                                            </p:tav>
                                            <p:tav tm="100000">
                                              <p:val>
                                                <p:strVal val="#ppt_x"/>
                                              </p:val>
                                            </p:tav>
                                          </p:tavLst>
                                        </p:anim>
                                        <p:anim calcmode="lin" valueType="num" p14:bounceEnd="41000">
                                          <p:cBhvr additive="base">
                                            <p:cTn id="52" dur="1000" fill="hold"/>
                                            <p:tgtEl>
                                              <p:spTgt spid="27"/>
                                            </p:tgtEl>
                                            <p:attrNameLst>
                                              <p:attrName>ppt_y</p:attrName>
                                            </p:attrNameLst>
                                          </p:cBhvr>
                                          <p:tavLst>
                                            <p:tav tm="0">
                                              <p:val>
                                                <p:strVal val="#ppt_y"/>
                                              </p:val>
                                            </p:tav>
                                            <p:tav tm="100000">
                                              <p:val>
                                                <p:strVal val="#ppt_y"/>
                                              </p:val>
                                            </p:tav>
                                          </p:tavLst>
                                        </p:anim>
                                      </p:childTnLst>
                                    </p:cTn>
                                  </p:par>
                                </p:childTnLst>
                              </p:cTn>
                            </p:par>
                            <p:par>
                              <p:cTn id="53" fill="hold">
                                <p:stCondLst>
                                  <p:cond delay="3535"/>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12"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1+#ppt_h/2"/>
                                              </p:val>
                                            </p:tav>
                                            <p:tav tm="100000">
                                              <p:val>
                                                <p:strVal val="#ppt_y"/>
                                              </p:val>
                                            </p:tav>
                                          </p:tavLst>
                                        </p:anim>
                                      </p:childTnLst>
                                    </p:cTn>
                                  </p:par>
                                  <p:par>
                                    <p:cTn id="20" presetID="2" presetClass="entr" presetSubtype="12"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12"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000" fill="hold"/>
                                            <p:tgtEl>
                                              <p:spTgt spid="9"/>
                                            </p:tgtEl>
                                            <p:attrNameLst>
                                              <p:attrName>ppt_x</p:attrName>
                                            </p:attrNameLst>
                                          </p:cBhvr>
                                          <p:tavLst>
                                            <p:tav tm="0">
                                              <p:val>
                                                <p:strVal val="0-#ppt_w/2"/>
                                              </p:val>
                                            </p:tav>
                                            <p:tav tm="100000">
                                              <p:val>
                                                <p:strVal val="#ppt_x"/>
                                              </p:val>
                                            </p:tav>
                                          </p:tavLst>
                                        </p:anim>
                                        <p:anim calcmode="lin" valueType="num">
                                          <p:cBhvr additive="base">
                                            <p:cTn id="27" dur="1000" fill="hold"/>
                                            <p:tgtEl>
                                              <p:spTgt spid="9"/>
                                            </p:tgtEl>
                                            <p:attrNameLst>
                                              <p:attrName>ppt_y</p:attrName>
                                            </p:attrNameLst>
                                          </p:cBhvr>
                                          <p:tavLst>
                                            <p:tav tm="0">
                                              <p:val>
                                                <p:strVal val="1+#ppt_h/2"/>
                                              </p:val>
                                            </p:tav>
                                            <p:tav tm="100000">
                                              <p:val>
                                                <p:strVal val="#ppt_y"/>
                                              </p:val>
                                            </p:tav>
                                          </p:tavLst>
                                        </p:anim>
                                      </p:childTnLst>
                                    </p:cTn>
                                  </p:par>
                                  <p:par>
                                    <p:cTn id="28" presetID="2" presetClass="entr" presetSubtype="12"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1000" fill="hold"/>
                                            <p:tgtEl>
                                              <p:spTgt spid="10"/>
                                            </p:tgtEl>
                                            <p:attrNameLst>
                                              <p:attrName>ppt_x</p:attrName>
                                            </p:attrNameLst>
                                          </p:cBhvr>
                                          <p:tavLst>
                                            <p:tav tm="0">
                                              <p:val>
                                                <p:strVal val="0-#ppt_w/2"/>
                                              </p:val>
                                            </p:tav>
                                            <p:tav tm="100000">
                                              <p:val>
                                                <p:strVal val="#ppt_x"/>
                                              </p:val>
                                            </p:tav>
                                          </p:tavLst>
                                        </p:anim>
                                        <p:anim calcmode="lin" valueType="num">
                                          <p:cBhvr additive="base">
                                            <p:cTn id="31" dur="1000" fill="hold"/>
                                            <p:tgtEl>
                                              <p:spTgt spid="10"/>
                                            </p:tgtEl>
                                            <p:attrNameLst>
                                              <p:attrName>ppt_y</p:attrName>
                                            </p:attrNameLst>
                                          </p:cBhvr>
                                          <p:tavLst>
                                            <p:tav tm="0">
                                              <p:val>
                                                <p:strVal val="1+#ppt_h/2"/>
                                              </p:val>
                                            </p:tav>
                                            <p:tav tm="100000">
                                              <p:val>
                                                <p:strVal val="#ppt_y"/>
                                              </p:val>
                                            </p:tav>
                                          </p:tavLst>
                                        </p:anim>
                                      </p:childTnLst>
                                    </p:cTn>
                                  </p:par>
                                  <p:par>
                                    <p:cTn id="32" presetID="2" presetClass="entr" presetSubtype="1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1000" fill="hold"/>
                                            <p:tgtEl>
                                              <p:spTgt spid="11"/>
                                            </p:tgtEl>
                                            <p:attrNameLst>
                                              <p:attrName>ppt_x</p:attrName>
                                            </p:attrNameLst>
                                          </p:cBhvr>
                                          <p:tavLst>
                                            <p:tav tm="0">
                                              <p:val>
                                                <p:strVal val="0-#ppt_w/2"/>
                                              </p:val>
                                            </p:tav>
                                            <p:tav tm="100000">
                                              <p:val>
                                                <p:strVal val="#ppt_x"/>
                                              </p:val>
                                            </p:tav>
                                          </p:tavLst>
                                        </p:anim>
                                        <p:anim calcmode="lin" valueType="num">
                                          <p:cBhvr additive="base">
                                            <p:cTn id="35" dur="1000" fill="hold"/>
                                            <p:tgtEl>
                                              <p:spTgt spid="11"/>
                                            </p:tgtEl>
                                            <p:attrNameLst>
                                              <p:attrName>ppt_y</p:attrName>
                                            </p:attrNameLst>
                                          </p:cBhvr>
                                          <p:tavLst>
                                            <p:tav tm="0">
                                              <p:val>
                                                <p:strVal val="1+#ppt_h/2"/>
                                              </p:val>
                                            </p:tav>
                                            <p:tav tm="100000">
                                              <p:val>
                                                <p:strVal val="#ppt_y"/>
                                              </p:val>
                                            </p:tav>
                                          </p:tavLst>
                                        </p:anim>
                                      </p:childTnLst>
                                    </p:cTn>
                                  </p:par>
                                  <p:par>
                                    <p:cTn id="36" presetID="2" presetClass="entr" presetSubtype="1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1000" fill="hold"/>
                                            <p:tgtEl>
                                              <p:spTgt spid="12"/>
                                            </p:tgtEl>
                                            <p:attrNameLst>
                                              <p:attrName>ppt_x</p:attrName>
                                            </p:attrNameLst>
                                          </p:cBhvr>
                                          <p:tavLst>
                                            <p:tav tm="0">
                                              <p:val>
                                                <p:strVal val="0-#ppt_w/2"/>
                                              </p:val>
                                            </p:tav>
                                            <p:tav tm="100000">
                                              <p:val>
                                                <p:strVal val="#ppt_x"/>
                                              </p:val>
                                            </p:tav>
                                          </p:tavLst>
                                        </p:anim>
                                        <p:anim calcmode="lin" valueType="num">
                                          <p:cBhvr additive="base">
                                            <p:cTn id="39" dur="1000" fill="hold"/>
                                            <p:tgtEl>
                                              <p:spTgt spid="12"/>
                                            </p:tgtEl>
                                            <p:attrNameLst>
                                              <p:attrName>ppt_y</p:attrName>
                                            </p:attrNameLst>
                                          </p:cBhvr>
                                          <p:tavLst>
                                            <p:tav tm="0">
                                              <p:val>
                                                <p:strVal val="1+#ppt_h/2"/>
                                              </p:val>
                                            </p:tav>
                                            <p:tav tm="100000">
                                              <p:val>
                                                <p:strVal val="#ppt_y"/>
                                              </p:val>
                                            </p:tav>
                                          </p:tavLst>
                                        </p:anim>
                                      </p:childTnLst>
                                    </p:cTn>
                                  </p:par>
                                </p:childTnLst>
                              </p:cTn>
                            </p:par>
                            <p:par>
                              <p:cTn id="40" fill="hold">
                                <p:stCondLst>
                                  <p:cond delay="2035"/>
                                </p:stCondLst>
                                <p:childTnLst>
                                  <p:par>
                                    <p:cTn id="41" presetID="2" presetClass="entr" presetSubtype="2"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1000" fill="hold"/>
                                            <p:tgtEl>
                                              <p:spTgt spid="13"/>
                                            </p:tgtEl>
                                            <p:attrNameLst>
                                              <p:attrName>ppt_x</p:attrName>
                                            </p:attrNameLst>
                                          </p:cBhvr>
                                          <p:tavLst>
                                            <p:tav tm="0">
                                              <p:val>
                                                <p:strVal val="1+#ppt_w/2"/>
                                              </p:val>
                                            </p:tav>
                                            <p:tav tm="100000">
                                              <p:val>
                                                <p:strVal val="#ppt_x"/>
                                              </p:val>
                                            </p:tav>
                                          </p:tavLst>
                                        </p:anim>
                                        <p:anim calcmode="lin" valueType="num">
                                          <p:cBhvr additive="base">
                                            <p:cTn id="44" dur="10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25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1000" fill="hold"/>
                                            <p:tgtEl>
                                              <p:spTgt spid="20"/>
                                            </p:tgtEl>
                                            <p:attrNameLst>
                                              <p:attrName>ppt_x</p:attrName>
                                            </p:attrNameLst>
                                          </p:cBhvr>
                                          <p:tavLst>
                                            <p:tav tm="0">
                                              <p:val>
                                                <p:strVal val="1+#ppt_w/2"/>
                                              </p:val>
                                            </p:tav>
                                            <p:tav tm="100000">
                                              <p:val>
                                                <p:strVal val="#ppt_x"/>
                                              </p:val>
                                            </p:tav>
                                          </p:tavLst>
                                        </p:anim>
                                        <p:anim calcmode="lin" valueType="num">
                                          <p:cBhvr additive="base">
                                            <p:cTn id="48" dur="1000" fill="hold"/>
                                            <p:tgtEl>
                                              <p:spTgt spid="2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50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1000" fill="hold"/>
                                            <p:tgtEl>
                                              <p:spTgt spid="27"/>
                                            </p:tgtEl>
                                            <p:attrNameLst>
                                              <p:attrName>ppt_x</p:attrName>
                                            </p:attrNameLst>
                                          </p:cBhvr>
                                          <p:tavLst>
                                            <p:tav tm="0">
                                              <p:val>
                                                <p:strVal val="1+#ppt_w/2"/>
                                              </p:val>
                                            </p:tav>
                                            <p:tav tm="100000">
                                              <p:val>
                                                <p:strVal val="#ppt_x"/>
                                              </p:val>
                                            </p:tav>
                                          </p:tavLst>
                                        </p:anim>
                                        <p:anim calcmode="lin" valueType="num">
                                          <p:cBhvr additive="base">
                                            <p:cTn id="52" dur="1000" fill="hold"/>
                                            <p:tgtEl>
                                              <p:spTgt spid="27"/>
                                            </p:tgtEl>
                                            <p:attrNameLst>
                                              <p:attrName>ppt_y</p:attrName>
                                            </p:attrNameLst>
                                          </p:cBhvr>
                                          <p:tavLst>
                                            <p:tav tm="0">
                                              <p:val>
                                                <p:strVal val="#ppt_y"/>
                                              </p:val>
                                            </p:tav>
                                            <p:tav tm="100000">
                                              <p:val>
                                                <p:strVal val="#ppt_y"/>
                                              </p:val>
                                            </p:tav>
                                          </p:tavLst>
                                        </p:anim>
                                      </p:childTnLst>
                                    </p:cTn>
                                  </p:par>
                                </p:childTnLst>
                              </p:cTn>
                            </p:par>
                            <p:par>
                              <p:cTn id="53" fill="hold">
                                <p:stCondLst>
                                  <p:cond delay="3535"/>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34"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1663" y="1764692"/>
            <a:ext cx="576064" cy="576064"/>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600" dirty="0">
                <a:cs typeface="+mn-ea"/>
                <a:sym typeface="+mn-lt"/>
              </a:rPr>
              <a:t>1</a:t>
            </a:r>
            <a:endParaRPr lang="zh-CN" altLang="en-US" sz="3600" dirty="0">
              <a:cs typeface="+mn-ea"/>
              <a:sym typeface="+mn-lt"/>
            </a:endParaRPr>
          </a:p>
        </p:txBody>
      </p:sp>
      <p:cxnSp>
        <p:nvCxnSpPr>
          <p:cNvPr id="3" name="直接连接符 2"/>
          <p:cNvCxnSpPr/>
          <p:nvPr/>
        </p:nvCxnSpPr>
        <p:spPr>
          <a:xfrm>
            <a:off x="5560986" y="2321705"/>
            <a:ext cx="5240212" cy="0"/>
          </a:xfrm>
          <a:prstGeom prst="line">
            <a:avLst/>
          </a:prstGeom>
          <a:ln>
            <a:solidFill>
              <a:srgbClr val="263770"/>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5725859" y="1702549"/>
            <a:ext cx="3310503" cy="581046"/>
          </a:xfrm>
          <a:prstGeom prst="rect">
            <a:avLst/>
          </a:prstGeom>
        </p:spPr>
        <p:txBody>
          <a:bodyPr wrap="none" lIns="91431" tIns="45715" rIns="91431" bIns="45715">
            <a:spAutoFit/>
          </a:bodyPr>
          <a:lstStyle/>
          <a:p>
            <a:pPr lvl="0">
              <a:lnSpc>
                <a:spcPct val="150000"/>
              </a:lnSpc>
            </a:pPr>
            <a:r>
              <a:rPr lang="zh-CN" altLang="en-US" sz="2400" dirty="0">
                <a:solidFill>
                  <a:schemeClr val="tx1">
                    <a:lumMod val="65000"/>
                    <a:lumOff val="35000"/>
                  </a:schemeClr>
                </a:solidFill>
                <a:cs typeface="+mn-ea"/>
                <a:sym typeface="+mn-lt"/>
              </a:rPr>
              <a:t>我们是谁</a:t>
            </a:r>
            <a:r>
              <a:rPr lang="en-US" altLang="zh-CN" sz="2400" dirty="0">
                <a:solidFill>
                  <a:schemeClr val="tx1">
                    <a:lumMod val="65000"/>
                    <a:lumOff val="35000"/>
                  </a:schemeClr>
                </a:solidFill>
                <a:cs typeface="+mn-ea"/>
                <a:sym typeface="+mn-lt"/>
              </a:rPr>
              <a:t>——</a:t>
            </a:r>
            <a:r>
              <a:rPr lang="zh-CN" altLang="en-US" sz="2400" dirty="0">
                <a:solidFill>
                  <a:schemeClr val="tx1">
                    <a:lumMod val="65000"/>
                    <a:lumOff val="35000"/>
                  </a:schemeClr>
                </a:solidFill>
                <a:cs typeface="+mn-ea"/>
                <a:sym typeface="+mn-lt"/>
              </a:rPr>
              <a:t>公司介绍</a:t>
            </a:r>
            <a:endParaRPr lang="en-US" altLang="zh-CN" sz="2400" dirty="0">
              <a:solidFill>
                <a:schemeClr val="tx1">
                  <a:lumMod val="65000"/>
                  <a:lumOff val="35000"/>
                </a:schemeClr>
              </a:solidFill>
              <a:cs typeface="+mn-ea"/>
              <a:sym typeface="+mn-lt"/>
            </a:endParaRPr>
          </a:p>
        </p:txBody>
      </p:sp>
      <p:sp>
        <p:nvSpPr>
          <p:cNvPr id="5" name="矩形 4"/>
          <p:cNvSpPr/>
          <p:nvPr/>
        </p:nvSpPr>
        <p:spPr>
          <a:xfrm>
            <a:off x="5001663" y="2721028"/>
            <a:ext cx="576064" cy="576064"/>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600" dirty="0">
                <a:cs typeface="+mn-ea"/>
                <a:sym typeface="+mn-lt"/>
              </a:rPr>
              <a:t>2</a:t>
            </a:r>
            <a:endParaRPr lang="zh-CN" altLang="en-US" sz="3600" dirty="0">
              <a:cs typeface="+mn-ea"/>
              <a:sym typeface="+mn-lt"/>
            </a:endParaRPr>
          </a:p>
        </p:txBody>
      </p:sp>
      <p:cxnSp>
        <p:nvCxnSpPr>
          <p:cNvPr id="6" name="直接连接符 5"/>
          <p:cNvCxnSpPr/>
          <p:nvPr/>
        </p:nvCxnSpPr>
        <p:spPr>
          <a:xfrm>
            <a:off x="5560986" y="3278042"/>
            <a:ext cx="5240212" cy="0"/>
          </a:xfrm>
          <a:prstGeom prst="line">
            <a:avLst/>
          </a:prstGeom>
          <a:ln>
            <a:solidFill>
              <a:srgbClr val="263770"/>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5725859" y="2658885"/>
            <a:ext cx="5157163" cy="581046"/>
          </a:xfrm>
          <a:prstGeom prst="rect">
            <a:avLst/>
          </a:prstGeom>
        </p:spPr>
        <p:txBody>
          <a:bodyPr wrap="none" lIns="91431" tIns="45715" rIns="91431" bIns="45715">
            <a:spAutoFit/>
          </a:bodyPr>
          <a:lstStyle/>
          <a:p>
            <a:pPr lvl="0">
              <a:lnSpc>
                <a:spcPct val="150000"/>
              </a:lnSpc>
            </a:pPr>
            <a:r>
              <a:rPr lang="zh-CN" altLang="en-US" sz="2400" dirty="0">
                <a:solidFill>
                  <a:schemeClr val="tx1">
                    <a:lumMod val="65000"/>
                    <a:lumOff val="35000"/>
                  </a:schemeClr>
                </a:solidFill>
                <a:cs typeface="+mn-ea"/>
                <a:sym typeface="+mn-lt"/>
              </a:rPr>
              <a:t>为什么选择我们</a:t>
            </a:r>
            <a:r>
              <a:rPr lang="en-US" altLang="zh-CN" sz="2400" dirty="0">
                <a:solidFill>
                  <a:schemeClr val="tx1">
                    <a:lumMod val="65000"/>
                    <a:lumOff val="35000"/>
                  </a:schemeClr>
                </a:solidFill>
                <a:cs typeface="+mn-ea"/>
                <a:sym typeface="+mn-lt"/>
              </a:rPr>
              <a:t>——</a:t>
            </a:r>
            <a:r>
              <a:rPr lang="zh-CN" altLang="en-US" sz="2400" dirty="0">
                <a:solidFill>
                  <a:schemeClr val="tx1">
                    <a:lumMod val="65000"/>
                    <a:lumOff val="35000"/>
                  </a:schemeClr>
                </a:solidFill>
                <a:cs typeface="+mn-ea"/>
                <a:sym typeface="+mn-lt"/>
              </a:rPr>
              <a:t>发展平台及福利</a:t>
            </a:r>
          </a:p>
        </p:txBody>
      </p:sp>
      <p:sp>
        <p:nvSpPr>
          <p:cNvPr id="8" name="矩形 7"/>
          <p:cNvSpPr/>
          <p:nvPr/>
        </p:nvSpPr>
        <p:spPr>
          <a:xfrm>
            <a:off x="5001663" y="3642664"/>
            <a:ext cx="576064" cy="576064"/>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600" dirty="0">
                <a:cs typeface="+mn-ea"/>
                <a:sym typeface="+mn-lt"/>
              </a:rPr>
              <a:t>3</a:t>
            </a:r>
            <a:endParaRPr lang="zh-CN" altLang="en-US" sz="3600" dirty="0">
              <a:cs typeface="+mn-ea"/>
              <a:sym typeface="+mn-lt"/>
            </a:endParaRPr>
          </a:p>
        </p:txBody>
      </p:sp>
      <p:cxnSp>
        <p:nvCxnSpPr>
          <p:cNvPr id="9" name="直接连接符 8"/>
          <p:cNvCxnSpPr/>
          <p:nvPr/>
        </p:nvCxnSpPr>
        <p:spPr>
          <a:xfrm>
            <a:off x="5560986" y="4199677"/>
            <a:ext cx="5240212" cy="0"/>
          </a:xfrm>
          <a:prstGeom prst="line">
            <a:avLst/>
          </a:prstGeom>
          <a:ln>
            <a:solidFill>
              <a:srgbClr val="26377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725860" y="3580521"/>
            <a:ext cx="4233833" cy="581046"/>
          </a:xfrm>
          <a:prstGeom prst="rect">
            <a:avLst/>
          </a:prstGeom>
        </p:spPr>
        <p:txBody>
          <a:bodyPr wrap="none" lIns="91431" tIns="45715" rIns="91431" bIns="45715">
            <a:spAutoFit/>
          </a:bodyPr>
          <a:lstStyle/>
          <a:p>
            <a:pPr lvl="0">
              <a:lnSpc>
                <a:spcPct val="150000"/>
              </a:lnSpc>
            </a:pPr>
            <a:r>
              <a:rPr lang="zh-CN" altLang="en-US" sz="2400" dirty="0">
                <a:solidFill>
                  <a:schemeClr val="tx1">
                    <a:lumMod val="65000"/>
                    <a:lumOff val="35000"/>
                  </a:schemeClr>
                </a:solidFill>
                <a:cs typeface="+mn-ea"/>
                <a:sym typeface="+mn-lt"/>
              </a:rPr>
              <a:t>我们需要的人才</a:t>
            </a:r>
            <a:r>
              <a:rPr lang="en-US" altLang="zh-CN" sz="2400" dirty="0">
                <a:solidFill>
                  <a:schemeClr val="tx1">
                    <a:lumMod val="65000"/>
                    <a:lumOff val="35000"/>
                  </a:schemeClr>
                </a:solidFill>
                <a:cs typeface="+mn-ea"/>
                <a:sym typeface="+mn-lt"/>
              </a:rPr>
              <a:t>——</a:t>
            </a:r>
            <a:r>
              <a:rPr lang="zh-CN" altLang="en-US" sz="2400" dirty="0">
                <a:solidFill>
                  <a:schemeClr val="tx1">
                    <a:lumMod val="65000"/>
                    <a:lumOff val="35000"/>
                  </a:schemeClr>
                </a:solidFill>
                <a:cs typeface="+mn-ea"/>
                <a:sym typeface="+mn-lt"/>
              </a:rPr>
              <a:t>岗位需求</a:t>
            </a:r>
          </a:p>
        </p:txBody>
      </p:sp>
      <p:sp>
        <p:nvSpPr>
          <p:cNvPr id="11" name="矩形 10"/>
          <p:cNvSpPr/>
          <p:nvPr/>
        </p:nvSpPr>
        <p:spPr>
          <a:xfrm>
            <a:off x="5001663" y="4573004"/>
            <a:ext cx="576064" cy="576064"/>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sz="3600" dirty="0">
                <a:cs typeface="+mn-ea"/>
                <a:sym typeface="+mn-lt"/>
              </a:rPr>
              <a:t>4</a:t>
            </a:r>
            <a:endParaRPr lang="zh-CN" altLang="en-US" sz="3600" dirty="0">
              <a:cs typeface="+mn-ea"/>
              <a:sym typeface="+mn-lt"/>
            </a:endParaRPr>
          </a:p>
        </p:txBody>
      </p:sp>
      <p:cxnSp>
        <p:nvCxnSpPr>
          <p:cNvPr id="12" name="直接连接符 11"/>
          <p:cNvCxnSpPr/>
          <p:nvPr/>
        </p:nvCxnSpPr>
        <p:spPr>
          <a:xfrm>
            <a:off x="5560984" y="5120492"/>
            <a:ext cx="5240212" cy="0"/>
          </a:xfrm>
          <a:prstGeom prst="line">
            <a:avLst/>
          </a:prstGeom>
          <a:ln>
            <a:solidFill>
              <a:srgbClr val="26377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5725860" y="4510861"/>
            <a:ext cx="3926057" cy="581046"/>
          </a:xfrm>
          <a:prstGeom prst="rect">
            <a:avLst/>
          </a:prstGeom>
        </p:spPr>
        <p:txBody>
          <a:bodyPr wrap="none" lIns="91431" tIns="45715" rIns="91431" bIns="45715">
            <a:spAutoFit/>
          </a:bodyPr>
          <a:lstStyle/>
          <a:p>
            <a:pPr lvl="0">
              <a:lnSpc>
                <a:spcPct val="150000"/>
              </a:lnSpc>
            </a:pPr>
            <a:r>
              <a:rPr lang="zh-CN" altLang="en-US" sz="2400" dirty="0">
                <a:solidFill>
                  <a:schemeClr val="tx1">
                    <a:lumMod val="65000"/>
                    <a:lumOff val="35000"/>
                  </a:schemeClr>
                </a:solidFill>
                <a:cs typeface="+mn-ea"/>
                <a:sym typeface="+mn-lt"/>
              </a:rPr>
              <a:t>如何加入我们</a:t>
            </a:r>
            <a:r>
              <a:rPr lang="en-US" altLang="zh-CN" sz="2400" dirty="0">
                <a:solidFill>
                  <a:schemeClr val="tx1">
                    <a:lumMod val="65000"/>
                    <a:lumOff val="35000"/>
                  </a:schemeClr>
                </a:solidFill>
                <a:cs typeface="+mn-ea"/>
                <a:sym typeface="+mn-lt"/>
              </a:rPr>
              <a:t>——</a:t>
            </a:r>
            <a:r>
              <a:rPr lang="zh-CN" altLang="en-US" sz="2400" dirty="0">
                <a:solidFill>
                  <a:schemeClr val="tx1">
                    <a:lumMod val="65000"/>
                    <a:lumOff val="35000"/>
                  </a:schemeClr>
                </a:solidFill>
                <a:cs typeface="+mn-ea"/>
                <a:sym typeface="+mn-lt"/>
              </a:rPr>
              <a:t>应聘方式</a:t>
            </a:r>
          </a:p>
        </p:txBody>
      </p:sp>
      <p:grpSp>
        <p:nvGrpSpPr>
          <p:cNvPr id="14" name="组合 13"/>
          <p:cNvGrpSpPr/>
          <p:nvPr/>
        </p:nvGrpSpPr>
        <p:grpSpPr>
          <a:xfrm>
            <a:off x="0" y="0"/>
            <a:ext cx="3586309" cy="6858000"/>
            <a:chOff x="-11383" y="17647"/>
            <a:chExt cx="3586309" cy="6858000"/>
          </a:xfrm>
        </p:grpSpPr>
        <p:sp>
          <p:nvSpPr>
            <p:cNvPr id="15" name="矩形 14"/>
            <p:cNvSpPr/>
            <p:nvPr/>
          </p:nvSpPr>
          <p:spPr>
            <a:xfrm>
              <a:off x="0" y="17647"/>
              <a:ext cx="3574926" cy="68580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p:cNvSpPr/>
            <p:nvPr/>
          </p:nvSpPr>
          <p:spPr>
            <a:xfrm>
              <a:off x="-11383" y="17647"/>
              <a:ext cx="3574926" cy="6858000"/>
            </a:xfrm>
            <a:prstGeom prst="rect">
              <a:avLst/>
            </a:prstGeom>
            <a:solidFill>
              <a:srgbClr val="26377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60A8"/>
                </a:solidFill>
                <a:cs typeface="+mn-ea"/>
                <a:sym typeface="+mn-lt"/>
              </a:endParaRPr>
            </a:p>
          </p:txBody>
        </p:sp>
      </p:grpSp>
      <p:sp>
        <p:nvSpPr>
          <p:cNvPr id="17" name="文本框 3"/>
          <p:cNvSpPr txBox="1">
            <a:spLocks noChangeArrowheads="1"/>
          </p:cNvSpPr>
          <p:nvPr/>
        </p:nvSpPr>
        <p:spPr bwMode="auto">
          <a:xfrm>
            <a:off x="550590" y="5897423"/>
            <a:ext cx="1908646" cy="461655"/>
          </a:xfrm>
          <a:prstGeom prst="rect">
            <a:avLst/>
          </a:prstGeom>
          <a:noFill/>
          <a:ln w="9525">
            <a:noFill/>
            <a:miter lim="800000"/>
          </a:ln>
        </p:spPr>
        <p:txBody>
          <a:bodyPr wrap="none" lIns="91431" tIns="45715" rIns="91431" bIns="45715">
            <a:spAutoFit/>
          </a:bodyPr>
          <a:lstStyle/>
          <a:p>
            <a:r>
              <a:rPr lang="en-US" altLang="zh-CN" sz="2400" b="1" dirty="0">
                <a:solidFill>
                  <a:schemeClr val="bg1"/>
                </a:solidFill>
                <a:cs typeface="+mn-ea"/>
                <a:sym typeface="+mn-lt"/>
              </a:rPr>
              <a:t>CONTENTS</a:t>
            </a:r>
            <a:endParaRPr lang="zh-CN" altLang="en-US" sz="2400" b="1" dirty="0">
              <a:solidFill>
                <a:schemeClr val="bg1"/>
              </a:solidFill>
              <a:cs typeface="+mn-ea"/>
              <a:sym typeface="+mn-lt"/>
            </a:endParaRPr>
          </a:p>
        </p:txBody>
      </p:sp>
      <p:sp>
        <p:nvSpPr>
          <p:cNvPr id="18" name="文本框 6"/>
          <p:cNvSpPr txBox="1"/>
          <p:nvPr/>
        </p:nvSpPr>
        <p:spPr>
          <a:xfrm>
            <a:off x="478582" y="5097968"/>
            <a:ext cx="2271270" cy="923320"/>
          </a:xfrm>
          <a:prstGeom prst="rect">
            <a:avLst/>
          </a:prstGeom>
          <a:noFill/>
        </p:spPr>
        <p:txBody>
          <a:bodyPr wrap="square" lIns="91431" tIns="45715" rIns="91431" bIns="45715" rtlCol="0">
            <a:spAutoFit/>
          </a:bodyPr>
          <a:lstStyle/>
          <a:p>
            <a:r>
              <a:rPr lang="zh-CN" altLang="en-US" sz="5400" b="1" dirty="0">
                <a:solidFill>
                  <a:schemeClr val="bg1"/>
                </a:solidFill>
                <a:cs typeface="+mn-ea"/>
                <a:sym typeface="+mn-lt"/>
              </a:rPr>
              <a:t>目录</a:t>
            </a:r>
          </a:p>
        </p:txBody>
      </p:sp>
    </p:spTree>
    <p:extLst>
      <p:ext uri="{BB962C8B-B14F-4D97-AF65-F5344CB8AC3E}">
        <p14:creationId xmlns:p14="http://schemas.microsoft.com/office/powerpoint/2010/main" val="4257342338"/>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 by="(-#ppt_w*2)" calcmode="lin" valueType="num">
                                      <p:cBhvr rctx="PPT">
                                        <p:cTn id="12" dur="500" autoRev="1" fill="hold">
                                          <p:stCondLst>
                                            <p:cond delay="0"/>
                                          </p:stCondLst>
                                        </p:cTn>
                                        <p:tgtEl>
                                          <p:spTgt spid="18"/>
                                        </p:tgtEl>
                                        <p:attrNameLst>
                                          <p:attrName>ppt_w</p:attrName>
                                        </p:attrNameLst>
                                      </p:cBhvr>
                                    </p:anim>
                                    <p:anim by="(#ppt_w*0.50)" calcmode="lin" valueType="num">
                                      <p:cBhvr>
                                        <p:cTn id="13" dur="500" decel="50000" autoRev="1" fill="hold">
                                          <p:stCondLst>
                                            <p:cond delay="0"/>
                                          </p:stCondLst>
                                        </p:cTn>
                                        <p:tgtEl>
                                          <p:spTgt spid="18"/>
                                        </p:tgtEl>
                                        <p:attrNameLst>
                                          <p:attrName>ppt_x</p:attrName>
                                        </p:attrNameLst>
                                      </p:cBhvr>
                                    </p:anim>
                                    <p:anim from="(-#ppt_h/2)" to="(#ppt_y)" calcmode="lin" valueType="num">
                                      <p:cBhvr>
                                        <p:cTn id="14" dur="1000" fill="hold">
                                          <p:stCondLst>
                                            <p:cond delay="0"/>
                                          </p:stCondLst>
                                        </p:cTn>
                                        <p:tgtEl>
                                          <p:spTgt spid="18"/>
                                        </p:tgtEl>
                                        <p:attrNameLst>
                                          <p:attrName>ppt_y</p:attrName>
                                        </p:attrNameLst>
                                      </p:cBhvr>
                                    </p:anim>
                                    <p:animRot by="21600000">
                                      <p:cBhvr>
                                        <p:cTn id="15" dur="1000" fill="hold">
                                          <p:stCondLst>
                                            <p:cond delay="0"/>
                                          </p:stCondLst>
                                        </p:cTn>
                                        <p:tgtEl>
                                          <p:spTgt spid="18"/>
                                        </p:tgtEl>
                                        <p:attrNameLst>
                                          <p:attrName>r</p:attrName>
                                        </p:attrNameLst>
                                      </p:cBhvr>
                                    </p:animRot>
                                  </p:childTnLst>
                                </p:cTn>
                              </p:par>
                            </p:childTnLst>
                          </p:cTn>
                        </p:par>
                        <p:par>
                          <p:cTn id="16" fill="hold">
                            <p:stCondLst>
                              <p:cond delay="16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7"/>
                                        </p:tgtEl>
                                        <p:attrNameLst>
                                          <p:attrName>ppt_y</p:attrName>
                                        </p:attrNameLst>
                                      </p:cBhvr>
                                      <p:tavLst>
                                        <p:tav tm="0">
                                          <p:val>
                                            <p:strVal val="#ppt_y"/>
                                          </p:val>
                                        </p:tav>
                                        <p:tav tm="100000">
                                          <p:val>
                                            <p:strVal val="#ppt_y"/>
                                          </p:val>
                                        </p:tav>
                                      </p:tavLst>
                                    </p:anim>
                                    <p:anim calcmode="lin" valueType="num">
                                      <p:cBhvr>
                                        <p:cTn id="21"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7"/>
                                        </p:tgtEl>
                                      </p:cBhvr>
                                    </p:animEffect>
                                  </p:childTnLst>
                                </p:cTn>
                              </p:par>
                            </p:childTnLst>
                          </p:cTn>
                        </p:par>
                        <p:par>
                          <p:cTn id="24" fill="hold">
                            <p:stCondLst>
                              <p:cond delay="2450"/>
                            </p:stCondLst>
                            <p:childTnLst>
                              <p:par>
                                <p:cTn id="25" presetID="2" presetClass="entr" presetSubtype="2"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0-#ppt_w/2"/>
                                          </p:val>
                                        </p:tav>
                                        <p:tav tm="100000">
                                          <p:val>
                                            <p:strVal val="#ppt_x"/>
                                          </p:val>
                                        </p:tav>
                                      </p:tavLst>
                                    </p:anim>
                                    <p:anim calcmode="lin" valueType="num">
                                      <p:cBhvr additive="base">
                                        <p:cTn id="32" dur="500" fill="hold"/>
                                        <p:tgtEl>
                                          <p:spTgt spid="3"/>
                                        </p:tgtEl>
                                        <p:attrNameLst>
                                          <p:attrName>ppt_y</p:attrName>
                                        </p:attrNameLst>
                                      </p:cBhvr>
                                      <p:tavLst>
                                        <p:tav tm="0">
                                          <p:val>
                                            <p:strVal val="#ppt_y"/>
                                          </p:val>
                                        </p:tav>
                                        <p:tav tm="100000">
                                          <p:val>
                                            <p:strVal val="#ppt_y"/>
                                          </p:val>
                                        </p:tav>
                                      </p:tavLst>
                                    </p:anim>
                                  </p:childTnLst>
                                </p:cTn>
                              </p:par>
                            </p:childTnLst>
                          </p:cTn>
                        </p:par>
                        <p:par>
                          <p:cTn id="33" fill="hold">
                            <p:stCondLst>
                              <p:cond delay="2950"/>
                            </p:stCondLst>
                            <p:childTnLst>
                              <p:par>
                                <p:cTn id="34" presetID="55" presetClass="entr" presetSubtype="0" fill="hold" grpId="0" nodeType="afterEffect">
                                  <p:stCondLst>
                                    <p:cond delay="0"/>
                                  </p:stCondLst>
                                  <p:iterate type="lt">
                                    <p:tmPct val="10000"/>
                                  </p:iterate>
                                  <p:childTnLst>
                                    <p:set>
                                      <p:cBhvr>
                                        <p:cTn id="35" dur="1" fill="hold">
                                          <p:stCondLst>
                                            <p:cond delay="0"/>
                                          </p:stCondLst>
                                        </p:cTn>
                                        <p:tgtEl>
                                          <p:spTgt spid="4"/>
                                        </p:tgtEl>
                                        <p:attrNameLst>
                                          <p:attrName>style.visibility</p:attrName>
                                        </p:attrNameLst>
                                      </p:cBhvr>
                                      <p:to>
                                        <p:strVal val="visible"/>
                                      </p:to>
                                    </p:set>
                                    <p:anim calcmode="lin" valueType="num">
                                      <p:cBhvr>
                                        <p:cTn id="36" dur="750" fill="hold"/>
                                        <p:tgtEl>
                                          <p:spTgt spid="4"/>
                                        </p:tgtEl>
                                        <p:attrNameLst>
                                          <p:attrName>ppt_w</p:attrName>
                                        </p:attrNameLst>
                                      </p:cBhvr>
                                      <p:tavLst>
                                        <p:tav tm="0">
                                          <p:val>
                                            <p:strVal val="#ppt_w*0.70"/>
                                          </p:val>
                                        </p:tav>
                                        <p:tav tm="100000">
                                          <p:val>
                                            <p:strVal val="#ppt_w"/>
                                          </p:val>
                                        </p:tav>
                                      </p:tavLst>
                                    </p:anim>
                                    <p:anim calcmode="lin" valueType="num">
                                      <p:cBhvr>
                                        <p:cTn id="37" dur="750" fill="hold"/>
                                        <p:tgtEl>
                                          <p:spTgt spid="4"/>
                                        </p:tgtEl>
                                        <p:attrNameLst>
                                          <p:attrName>ppt_h</p:attrName>
                                        </p:attrNameLst>
                                      </p:cBhvr>
                                      <p:tavLst>
                                        <p:tav tm="0">
                                          <p:val>
                                            <p:strVal val="#ppt_h"/>
                                          </p:val>
                                        </p:tav>
                                        <p:tav tm="100000">
                                          <p:val>
                                            <p:strVal val="#ppt_h"/>
                                          </p:val>
                                        </p:tav>
                                      </p:tavLst>
                                    </p:anim>
                                    <p:animEffect transition="in" filter="fade">
                                      <p:cBhvr>
                                        <p:cTn id="38" dur="750"/>
                                        <p:tgtEl>
                                          <p:spTgt spid="4"/>
                                        </p:tgtEl>
                                      </p:cBhvr>
                                    </p:animEffect>
                                  </p:childTnLst>
                                </p:cTn>
                              </p:par>
                            </p:childTnLst>
                          </p:cTn>
                        </p:par>
                        <p:par>
                          <p:cTn id="39" fill="hold">
                            <p:stCondLst>
                              <p:cond delay="4375"/>
                            </p:stCondLst>
                            <p:childTnLst>
                              <p:par>
                                <p:cTn id="40" presetID="2" presetClass="entr" presetSubtype="2"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0-#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childTnLst>
                          </p:cTn>
                        </p:par>
                        <p:par>
                          <p:cTn id="48" fill="hold">
                            <p:stCondLst>
                              <p:cond delay="4875"/>
                            </p:stCondLst>
                            <p:childTnLst>
                              <p:par>
                                <p:cTn id="49" presetID="55" presetClass="entr" presetSubtype="0" fill="hold" grpId="0" nodeType="afterEffect">
                                  <p:stCondLst>
                                    <p:cond delay="0"/>
                                  </p:stCondLst>
                                  <p:iterate type="lt">
                                    <p:tmPct val="10000"/>
                                  </p:iterate>
                                  <p:childTnLst>
                                    <p:set>
                                      <p:cBhvr>
                                        <p:cTn id="50" dur="1" fill="hold">
                                          <p:stCondLst>
                                            <p:cond delay="0"/>
                                          </p:stCondLst>
                                        </p:cTn>
                                        <p:tgtEl>
                                          <p:spTgt spid="7"/>
                                        </p:tgtEl>
                                        <p:attrNameLst>
                                          <p:attrName>style.visibility</p:attrName>
                                        </p:attrNameLst>
                                      </p:cBhvr>
                                      <p:to>
                                        <p:strVal val="visible"/>
                                      </p:to>
                                    </p:set>
                                    <p:anim calcmode="lin" valueType="num">
                                      <p:cBhvr>
                                        <p:cTn id="51" dur="750" fill="hold"/>
                                        <p:tgtEl>
                                          <p:spTgt spid="7"/>
                                        </p:tgtEl>
                                        <p:attrNameLst>
                                          <p:attrName>ppt_w</p:attrName>
                                        </p:attrNameLst>
                                      </p:cBhvr>
                                      <p:tavLst>
                                        <p:tav tm="0">
                                          <p:val>
                                            <p:strVal val="#ppt_w*0.70"/>
                                          </p:val>
                                        </p:tav>
                                        <p:tav tm="100000">
                                          <p:val>
                                            <p:strVal val="#ppt_w"/>
                                          </p:val>
                                        </p:tav>
                                      </p:tavLst>
                                    </p:anim>
                                    <p:anim calcmode="lin" valueType="num">
                                      <p:cBhvr>
                                        <p:cTn id="52" dur="750" fill="hold"/>
                                        <p:tgtEl>
                                          <p:spTgt spid="7"/>
                                        </p:tgtEl>
                                        <p:attrNameLst>
                                          <p:attrName>ppt_h</p:attrName>
                                        </p:attrNameLst>
                                      </p:cBhvr>
                                      <p:tavLst>
                                        <p:tav tm="0">
                                          <p:val>
                                            <p:strVal val="#ppt_h"/>
                                          </p:val>
                                        </p:tav>
                                        <p:tav tm="100000">
                                          <p:val>
                                            <p:strVal val="#ppt_h"/>
                                          </p:val>
                                        </p:tav>
                                      </p:tavLst>
                                    </p:anim>
                                    <p:animEffect transition="in" filter="fade">
                                      <p:cBhvr>
                                        <p:cTn id="53" dur="750"/>
                                        <p:tgtEl>
                                          <p:spTgt spid="7"/>
                                        </p:tgtEl>
                                      </p:cBhvr>
                                    </p:animEffect>
                                  </p:childTnLst>
                                </p:cTn>
                              </p:par>
                            </p:childTnLst>
                          </p:cTn>
                        </p:par>
                        <p:par>
                          <p:cTn id="54" fill="hold">
                            <p:stCondLst>
                              <p:cond delay="6750"/>
                            </p:stCondLst>
                            <p:childTnLst>
                              <p:par>
                                <p:cTn id="55" presetID="2" presetClass="entr" presetSubtype="2"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1+#ppt_w/2"/>
                                          </p:val>
                                        </p:tav>
                                        <p:tav tm="100000">
                                          <p:val>
                                            <p:strVal val="#ppt_x"/>
                                          </p:val>
                                        </p:tav>
                                      </p:tavLst>
                                    </p:anim>
                                    <p:anim calcmode="lin" valueType="num">
                                      <p:cBhvr additive="base">
                                        <p:cTn id="58" dur="500" fill="hold"/>
                                        <p:tgtEl>
                                          <p:spTgt spid="8"/>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0-#ppt_w/2"/>
                                          </p:val>
                                        </p:tav>
                                        <p:tav tm="100000">
                                          <p:val>
                                            <p:strVal val="#ppt_x"/>
                                          </p:val>
                                        </p:tav>
                                      </p:tavLst>
                                    </p:anim>
                                    <p:anim calcmode="lin" valueType="num">
                                      <p:cBhvr additive="base">
                                        <p:cTn id="62" dur="500" fill="hold"/>
                                        <p:tgtEl>
                                          <p:spTgt spid="9"/>
                                        </p:tgtEl>
                                        <p:attrNameLst>
                                          <p:attrName>ppt_y</p:attrName>
                                        </p:attrNameLst>
                                      </p:cBhvr>
                                      <p:tavLst>
                                        <p:tav tm="0">
                                          <p:val>
                                            <p:strVal val="#ppt_y"/>
                                          </p:val>
                                        </p:tav>
                                        <p:tav tm="100000">
                                          <p:val>
                                            <p:strVal val="#ppt_y"/>
                                          </p:val>
                                        </p:tav>
                                      </p:tavLst>
                                    </p:anim>
                                  </p:childTnLst>
                                </p:cTn>
                              </p:par>
                            </p:childTnLst>
                          </p:cTn>
                        </p:par>
                        <p:par>
                          <p:cTn id="63" fill="hold">
                            <p:stCondLst>
                              <p:cond delay="7250"/>
                            </p:stCondLst>
                            <p:childTnLst>
                              <p:par>
                                <p:cTn id="64" presetID="55" presetClass="entr" presetSubtype="0" fill="hold" grpId="0" nodeType="afterEffect">
                                  <p:stCondLst>
                                    <p:cond delay="0"/>
                                  </p:stCondLst>
                                  <p:iterate type="lt">
                                    <p:tmPct val="10000"/>
                                  </p:iterate>
                                  <p:childTnLst>
                                    <p:set>
                                      <p:cBhvr>
                                        <p:cTn id="65" dur="1" fill="hold">
                                          <p:stCondLst>
                                            <p:cond delay="0"/>
                                          </p:stCondLst>
                                        </p:cTn>
                                        <p:tgtEl>
                                          <p:spTgt spid="10"/>
                                        </p:tgtEl>
                                        <p:attrNameLst>
                                          <p:attrName>style.visibility</p:attrName>
                                        </p:attrNameLst>
                                      </p:cBhvr>
                                      <p:to>
                                        <p:strVal val="visible"/>
                                      </p:to>
                                    </p:set>
                                    <p:anim calcmode="lin" valueType="num">
                                      <p:cBhvr>
                                        <p:cTn id="66" dur="750" fill="hold"/>
                                        <p:tgtEl>
                                          <p:spTgt spid="10"/>
                                        </p:tgtEl>
                                        <p:attrNameLst>
                                          <p:attrName>ppt_w</p:attrName>
                                        </p:attrNameLst>
                                      </p:cBhvr>
                                      <p:tavLst>
                                        <p:tav tm="0">
                                          <p:val>
                                            <p:strVal val="#ppt_w*0.70"/>
                                          </p:val>
                                        </p:tav>
                                        <p:tav tm="100000">
                                          <p:val>
                                            <p:strVal val="#ppt_w"/>
                                          </p:val>
                                        </p:tav>
                                      </p:tavLst>
                                    </p:anim>
                                    <p:anim calcmode="lin" valueType="num">
                                      <p:cBhvr>
                                        <p:cTn id="67" dur="750" fill="hold"/>
                                        <p:tgtEl>
                                          <p:spTgt spid="10"/>
                                        </p:tgtEl>
                                        <p:attrNameLst>
                                          <p:attrName>ppt_h</p:attrName>
                                        </p:attrNameLst>
                                      </p:cBhvr>
                                      <p:tavLst>
                                        <p:tav tm="0">
                                          <p:val>
                                            <p:strVal val="#ppt_h"/>
                                          </p:val>
                                        </p:tav>
                                        <p:tav tm="100000">
                                          <p:val>
                                            <p:strVal val="#ppt_h"/>
                                          </p:val>
                                        </p:tav>
                                      </p:tavLst>
                                    </p:anim>
                                    <p:animEffect transition="in" filter="fade">
                                      <p:cBhvr>
                                        <p:cTn id="68" dur="750"/>
                                        <p:tgtEl>
                                          <p:spTgt spid="10"/>
                                        </p:tgtEl>
                                      </p:cBhvr>
                                    </p:animEffect>
                                  </p:childTnLst>
                                </p:cTn>
                              </p:par>
                            </p:childTnLst>
                          </p:cTn>
                        </p:par>
                        <p:par>
                          <p:cTn id="69" fill="hold">
                            <p:stCondLst>
                              <p:cond delay="89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2" presetClass="entr" presetSubtype="8" fill="hold" nodeType="with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additive="base">
                                        <p:cTn id="76" dur="500" fill="hold"/>
                                        <p:tgtEl>
                                          <p:spTgt spid="12"/>
                                        </p:tgtEl>
                                        <p:attrNameLst>
                                          <p:attrName>ppt_x</p:attrName>
                                        </p:attrNameLst>
                                      </p:cBhvr>
                                      <p:tavLst>
                                        <p:tav tm="0">
                                          <p:val>
                                            <p:strVal val="0-#ppt_w/2"/>
                                          </p:val>
                                        </p:tav>
                                        <p:tav tm="100000">
                                          <p:val>
                                            <p:strVal val="#ppt_x"/>
                                          </p:val>
                                        </p:tav>
                                      </p:tavLst>
                                    </p:anim>
                                    <p:anim calcmode="lin" valueType="num">
                                      <p:cBhvr additive="base">
                                        <p:cTn id="77" dur="500" fill="hold"/>
                                        <p:tgtEl>
                                          <p:spTgt spid="12"/>
                                        </p:tgtEl>
                                        <p:attrNameLst>
                                          <p:attrName>ppt_y</p:attrName>
                                        </p:attrNameLst>
                                      </p:cBhvr>
                                      <p:tavLst>
                                        <p:tav tm="0">
                                          <p:val>
                                            <p:strVal val="#ppt_y"/>
                                          </p:val>
                                        </p:tav>
                                        <p:tav tm="100000">
                                          <p:val>
                                            <p:strVal val="#ppt_y"/>
                                          </p:val>
                                        </p:tav>
                                      </p:tavLst>
                                    </p:anim>
                                  </p:childTnLst>
                                </p:cTn>
                              </p:par>
                            </p:childTnLst>
                          </p:cTn>
                        </p:par>
                        <p:par>
                          <p:cTn id="78" fill="hold">
                            <p:stCondLst>
                              <p:cond delay="9400"/>
                            </p:stCondLst>
                            <p:childTnLst>
                              <p:par>
                                <p:cTn id="79" presetID="55" presetClass="entr" presetSubtype="0" fill="hold" grpId="0" nodeType="afterEffect">
                                  <p:stCondLst>
                                    <p:cond delay="0"/>
                                  </p:stCondLst>
                                  <p:iterate type="lt">
                                    <p:tmPct val="10000"/>
                                  </p:iterate>
                                  <p:childTnLst>
                                    <p:set>
                                      <p:cBhvr>
                                        <p:cTn id="80" dur="1" fill="hold">
                                          <p:stCondLst>
                                            <p:cond delay="0"/>
                                          </p:stCondLst>
                                        </p:cTn>
                                        <p:tgtEl>
                                          <p:spTgt spid="13"/>
                                        </p:tgtEl>
                                        <p:attrNameLst>
                                          <p:attrName>style.visibility</p:attrName>
                                        </p:attrNameLst>
                                      </p:cBhvr>
                                      <p:to>
                                        <p:strVal val="visible"/>
                                      </p:to>
                                    </p:set>
                                    <p:anim calcmode="lin" valueType="num">
                                      <p:cBhvr>
                                        <p:cTn id="81" dur="750" fill="hold"/>
                                        <p:tgtEl>
                                          <p:spTgt spid="13"/>
                                        </p:tgtEl>
                                        <p:attrNameLst>
                                          <p:attrName>ppt_w</p:attrName>
                                        </p:attrNameLst>
                                      </p:cBhvr>
                                      <p:tavLst>
                                        <p:tav tm="0">
                                          <p:val>
                                            <p:strVal val="#ppt_w*0.70"/>
                                          </p:val>
                                        </p:tav>
                                        <p:tav tm="100000">
                                          <p:val>
                                            <p:strVal val="#ppt_w"/>
                                          </p:val>
                                        </p:tav>
                                      </p:tavLst>
                                    </p:anim>
                                    <p:anim calcmode="lin" valueType="num">
                                      <p:cBhvr>
                                        <p:cTn id="82" dur="750" fill="hold"/>
                                        <p:tgtEl>
                                          <p:spTgt spid="13"/>
                                        </p:tgtEl>
                                        <p:attrNameLst>
                                          <p:attrName>ppt_h</p:attrName>
                                        </p:attrNameLst>
                                      </p:cBhvr>
                                      <p:tavLst>
                                        <p:tav tm="0">
                                          <p:val>
                                            <p:strVal val="#ppt_h"/>
                                          </p:val>
                                        </p:tav>
                                        <p:tav tm="100000">
                                          <p:val>
                                            <p:strVal val="#ppt_h"/>
                                          </p:val>
                                        </p:tav>
                                      </p:tavLst>
                                    </p:anim>
                                    <p:animEffect transition="in" filter="fade">
                                      <p:cBhvr>
                                        <p:cTn id="83" dur="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P spid="7" grpId="0"/>
      <p:bldP spid="8" grpId="0" animBg="1"/>
      <p:bldP spid="10" grpId="0"/>
      <p:bldP spid="11" grpId="0" animBg="1"/>
      <p:bldP spid="13" grpId="0"/>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PA_矩形 3"/>
          <p:cNvSpPr/>
          <p:nvPr>
            <p:custDataLst>
              <p:tags r:id="rId1"/>
            </p:custDataLst>
          </p:nvPr>
        </p:nvSpPr>
        <p:spPr>
          <a:xfrm>
            <a:off x="9534915" y="3432630"/>
            <a:ext cx="721825" cy="168712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8" name="PA_椭圆 4"/>
          <p:cNvSpPr/>
          <p:nvPr>
            <p:custDataLst>
              <p:tags r:id="rId2"/>
            </p:custDataLst>
          </p:nvPr>
        </p:nvSpPr>
        <p:spPr>
          <a:xfrm>
            <a:off x="9534915" y="4758842"/>
            <a:ext cx="721825" cy="721825"/>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9" name="PA_矩形 5"/>
          <p:cNvSpPr/>
          <p:nvPr>
            <p:custDataLst>
              <p:tags r:id="rId3"/>
            </p:custDataLst>
          </p:nvPr>
        </p:nvSpPr>
        <p:spPr>
          <a:xfrm>
            <a:off x="8520920" y="2367081"/>
            <a:ext cx="721825" cy="275267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10" name="PA_椭圆 6"/>
          <p:cNvSpPr/>
          <p:nvPr>
            <p:custDataLst>
              <p:tags r:id="rId4"/>
            </p:custDataLst>
          </p:nvPr>
        </p:nvSpPr>
        <p:spPr>
          <a:xfrm>
            <a:off x="8520920" y="4758842"/>
            <a:ext cx="721825" cy="7218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11" name="PA_矩形 7"/>
          <p:cNvSpPr/>
          <p:nvPr>
            <p:custDataLst>
              <p:tags r:id="rId5"/>
            </p:custDataLst>
          </p:nvPr>
        </p:nvSpPr>
        <p:spPr>
          <a:xfrm>
            <a:off x="7506929" y="2791009"/>
            <a:ext cx="721825" cy="232874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12" name="PA_椭圆 8"/>
          <p:cNvSpPr/>
          <p:nvPr>
            <p:custDataLst>
              <p:tags r:id="rId6"/>
            </p:custDataLst>
          </p:nvPr>
        </p:nvSpPr>
        <p:spPr>
          <a:xfrm>
            <a:off x="7506929" y="4758842"/>
            <a:ext cx="721825" cy="721825"/>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13" name="PA_矩形 9"/>
          <p:cNvSpPr/>
          <p:nvPr>
            <p:custDataLst>
              <p:tags r:id="rId7"/>
            </p:custDataLst>
          </p:nvPr>
        </p:nvSpPr>
        <p:spPr>
          <a:xfrm>
            <a:off x="6492937" y="3902392"/>
            <a:ext cx="721825" cy="12173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14" name="PA_椭圆 10"/>
          <p:cNvSpPr/>
          <p:nvPr>
            <p:custDataLst>
              <p:tags r:id="rId8"/>
            </p:custDataLst>
          </p:nvPr>
        </p:nvSpPr>
        <p:spPr>
          <a:xfrm>
            <a:off x="6492937" y="4758842"/>
            <a:ext cx="721825" cy="7218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15" name="PA_矩形 11"/>
          <p:cNvSpPr/>
          <p:nvPr>
            <p:custDataLst>
              <p:tags r:id="rId9"/>
            </p:custDataLst>
          </p:nvPr>
        </p:nvSpPr>
        <p:spPr>
          <a:xfrm>
            <a:off x="5478943" y="3432630"/>
            <a:ext cx="721825" cy="168712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sp>
        <p:nvSpPr>
          <p:cNvPr id="16" name="PA_椭圆 12"/>
          <p:cNvSpPr/>
          <p:nvPr>
            <p:custDataLst>
              <p:tags r:id="rId10"/>
            </p:custDataLst>
          </p:nvPr>
        </p:nvSpPr>
        <p:spPr>
          <a:xfrm>
            <a:off x="5478943" y="4758842"/>
            <a:ext cx="721825" cy="721825"/>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a:solidFill>
                <a:schemeClr val="tx1">
                  <a:lumMod val="75000"/>
                  <a:lumOff val="25000"/>
                </a:schemeClr>
              </a:solidFill>
              <a:cs typeface="+mn-ea"/>
              <a:sym typeface="+mn-lt"/>
            </a:endParaRPr>
          </a:p>
        </p:txBody>
      </p:sp>
      <p:grpSp>
        <p:nvGrpSpPr>
          <p:cNvPr id="17" name="PA_组合 13"/>
          <p:cNvGrpSpPr/>
          <p:nvPr>
            <p:custDataLst>
              <p:tags r:id="rId11"/>
            </p:custDataLst>
          </p:nvPr>
        </p:nvGrpSpPr>
        <p:grpSpPr>
          <a:xfrm>
            <a:off x="9712549" y="4933033"/>
            <a:ext cx="366552" cy="367179"/>
            <a:chOff x="9145588" y="4435475"/>
            <a:chExt cx="464344" cy="465138"/>
          </a:xfrm>
          <a:solidFill>
            <a:schemeClr val="bg1"/>
          </a:solidFill>
        </p:grpSpPr>
        <p:sp>
          <p:nvSpPr>
            <p:cNvPr id="18"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19"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20"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21"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22"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23"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24"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2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2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grpSp>
      <p:grpSp>
        <p:nvGrpSpPr>
          <p:cNvPr id="27" name="PA_组合 23"/>
          <p:cNvGrpSpPr/>
          <p:nvPr>
            <p:custDataLst>
              <p:tags r:id="rId12"/>
            </p:custDataLst>
          </p:nvPr>
        </p:nvGrpSpPr>
        <p:grpSpPr>
          <a:xfrm>
            <a:off x="8710148" y="4929673"/>
            <a:ext cx="343368" cy="366552"/>
            <a:chOff x="9159875" y="1647825"/>
            <a:chExt cx="434975" cy="464344"/>
          </a:xfrm>
          <a:solidFill>
            <a:schemeClr val="bg1"/>
          </a:solidFill>
        </p:grpSpPr>
        <p:sp>
          <p:nvSpPr>
            <p:cNvPr id="28"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29"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30"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grpSp>
      <p:grpSp>
        <p:nvGrpSpPr>
          <p:cNvPr id="31" name="PA_组合 27"/>
          <p:cNvGrpSpPr/>
          <p:nvPr>
            <p:custDataLst>
              <p:tags r:id="rId13"/>
            </p:custDataLst>
          </p:nvPr>
        </p:nvGrpSpPr>
        <p:grpSpPr>
          <a:xfrm>
            <a:off x="7683311" y="4965300"/>
            <a:ext cx="367179" cy="308907"/>
            <a:chOff x="5368132" y="2625725"/>
            <a:chExt cx="465138" cy="391319"/>
          </a:xfrm>
          <a:solidFill>
            <a:schemeClr val="bg1"/>
          </a:solidFill>
        </p:grpSpPr>
        <p:sp>
          <p:nvSpPr>
            <p:cNvPr id="3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3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3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grpSp>
      <p:grpSp>
        <p:nvGrpSpPr>
          <p:cNvPr id="35" name="PA_组合 31"/>
          <p:cNvGrpSpPr/>
          <p:nvPr>
            <p:custDataLst>
              <p:tags r:id="rId14"/>
            </p:custDataLst>
          </p:nvPr>
        </p:nvGrpSpPr>
        <p:grpSpPr>
          <a:xfrm>
            <a:off x="6670257" y="4936476"/>
            <a:ext cx="366552" cy="366552"/>
            <a:chOff x="4439444" y="1652588"/>
            <a:chExt cx="464344" cy="464344"/>
          </a:xfrm>
          <a:solidFill>
            <a:schemeClr val="bg1"/>
          </a:solidFill>
        </p:grpSpPr>
        <p:sp>
          <p:nvSpPr>
            <p:cNvPr id="3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3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sp>
          <p:nvSpPr>
            <p:cNvPr id="3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cs typeface="+mn-ea"/>
                <a:sym typeface="+mn-lt"/>
              </a:endParaRPr>
            </a:p>
          </p:txBody>
        </p:sp>
      </p:grpSp>
      <p:grpSp>
        <p:nvGrpSpPr>
          <p:cNvPr id="39" name="PA_组合 35"/>
          <p:cNvGrpSpPr/>
          <p:nvPr>
            <p:custDataLst>
              <p:tags r:id="rId15"/>
            </p:custDataLst>
          </p:nvPr>
        </p:nvGrpSpPr>
        <p:grpSpPr>
          <a:xfrm>
            <a:off x="5656578" y="4987770"/>
            <a:ext cx="366552" cy="286349"/>
            <a:chOff x="2581275" y="1710532"/>
            <a:chExt cx="464344" cy="362744"/>
          </a:xfrm>
          <a:solidFill>
            <a:schemeClr val="bg1"/>
          </a:solidFill>
        </p:grpSpPr>
        <p:sp>
          <p:nvSpPr>
            <p:cNvPr id="4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4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4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4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4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4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4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grpSp>
      <p:sp>
        <p:nvSpPr>
          <p:cNvPr id="47" name="PA_文本框 43"/>
          <p:cNvSpPr txBox="1"/>
          <p:nvPr>
            <p:custDataLst>
              <p:tags r:id="rId16"/>
            </p:custDataLst>
          </p:nvPr>
        </p:nvSpPr>
        <p:spPr>
          <a:xfrm>
            <a:off x="5497612" y="5554827"/>
            <a:ext cx="684483" cy="128177"/>
          </a:xfrm>
          <a:prstGeom prst="rect">
            <a:avLst/>
          </a:prstGeom>
          <a:noFill/>
        </p:spPr>
        <p:txBody>
          <a:bodyPr wrap="none" lIns="0" tIns="0" rIns="0" bIns="0" rtlCol="0">
            <a:spAutoFit/>
          </a:bodyPr>
          <a:lstStyle/>
          <a:p>
            <a:pPr algn="just">
              <a:lnSpc>
                <a:spcPct val="120000"/>
              </a:lnSpc>
            </a:pPr>
            <a:r>
              <a:rPr lang="zh-CN" altLang="en-US" sz="758">
                <a:solidFill>
                  <a:schemeClr val="tx1">
                    <a:lumMod val="75000"/>
                    <a:lumOff val="25000"/>
                  </a:schemeClr>
                </a:solidFill>
                <a:cs typeface="+mn-ea"/>
                <a:sym typeface="+mn-lt"/>
              </a:rPr>
              <a:t>请替换文字内容</a:t>
            </a:r>
            <a:endParaRPr lang="en-GB" sz="758" dirty="0">
              <a:solidFill>
                <a:schemeClr val="tx1">
                  <a:lumMod val="75000"/>
                  <a:lumOff val="25000"/>
                </a:schemeClr>
              </a:solidFill>
              <a:cs typeface="+mn-ea"/>
              <a:sym typeface="+mn-lt"/>
            </a:endParaRPr>
          </a:p>
        </p:txBody>
      </p:sp>
      <p:sp>
        <p:nvSpPr>
          <p:cNvPr id="48" name="PA_文本框 44"/>
          <p:cNvSpPr txBox="1"/>
          <p:nvPr>
            <p:custDataLst>
              <p:tags r:id="rId17"/>
            </p:custDataLst>
          </p:nvPr>
        </p:nvSpPr>
        <p:spPr>
          <a:xfrm>
            <a:off x="6511294" y="5554826"/>
            <a:ext cx="684483" cy="128177"/>
          </a:xfrm>
          <a:prstGeom prst="rect">
            <a:avLst/>
          </a:prstGeom>
          <a:noFill/>
        </p:spPr>
        <p:txBody>
          <a:bodyPr wrap="none" lIns="0" tIns="0" rIns="0" bIns="0" rtlCol="0">
            <a:spAutoFit/>
          </a:bodyPr>
          <a:lstStyle/>
          <a:p>
            <a:pPr algn="just">
              <a:lnSpc>
                <a:spcPct val="120000"/>
              </a:lnSpc>
            </a:pPr>
            <a:r>
              <a:rPr lang="zh-CN" altLang="en-US" sz="758">
                <a:solidFill>
                  <a:schemeClr val="tx1">
                    <a:lumMod val="75000"/>
                    <a:lumOff val="25000"/>
                  </a:schemeClr>
                </a:solidFill>
                <a:cs typeface="+mn-ea"/>
                <a:sym typeface="+mn-lt"/>
              </a:rPr>
              <a:t>请替换文字内容</a:t>
            </a:r>
            <a:endParaRPr lang="en-GB" altLang="zh-CN" sz="758" dirty="0">
              <a:solidFill>
                <a:schemeClr val="tx1">
                  <a:lumMod val="75000"/>
                  <a:lumOff val="25000"/>
                </a:schemeClr>
              </a:solidFill>
              <a:cs typeface="+mn-ea"/>
              <a:sym typeface="+mn-lt"/>
            </a:endParaRPr>
          </a:p>
        </p:txBody>
      </p:sp>
      <p:sp>
        <p:nvSpPr>
          <p:cNvPr id="49" name="PA_文本框 45"/>
          <p:cNvSpPr txBox="1"/>
          <p:nvPr>
            <p:custDataLst>
              <p:tags r:id="rId18"/>
            </p:custDataLst>
          </p:nvPr>
        </p:nvSpPr>
        <p:spPr>
          <a:xfrm>
            <a:off x="7530297" y="5554826"/>
            <a:ext cx="684483" cy="128177"/>
          </a:xfrm>
          <a:prstGeom prst="rect">
            <a:avLst/>
          </a:prstGeom>
          <a:noFill/>
        </p:spPr>
        <p:txBody>
          <a:bodyPr wrap="none" lIns="0" tIns="0" rIns="0" bIns="0" rtlCol="0">
            <a:spAutoFit/>
          </a:bodyPr>
          <a:lstStyle/>
          <a:p>
            <a:pPr algn="just">
              <a:lnSpc>
                <a:spcPct val="120000"/>
              </a:lnSpc>
            </a:pPr>
            <a:r>
              <a:rPr lang="zh-CN" altLang="en-US" sz="758">
                <a:solidFill>
                  <a:schemeClr val="tx1">
                    <a:lumMod val="75000"/>
                    <a:lumOff val="25000"/>
                  </a:schemeClr>
                </a:solidFill>
                <a:cs typeface="+mn-ea"/>
                <a:sym typeface="+mn-lt"/>
              </a:rPr>
              <a:t>请替换文字内容</a:t>
            </a:r>
            <a:endParaRPr lang="en-GB" sz="758" dirty="0">
              <a:solidFill>
                <a:schemeClr val="tx1">
                  <a:lumMod val="75000"/>
                  <a:lumOff val="25000"/>
                </a:schemeClr>
              </a:solidFill>
              <a:cs typeface="+mn-ea"/>
              <a:sym typeface="+mn-lt"/>
            </a:endParaRPr>
          </a:p>
        </p:txBody>
      </p:sp>
      <p:sp>
        <p:nvSpPr>
          <p:cNvPr id="50" name="PA_文本框 46"/>
          <p:cNvSpPr txBox="1"/>
          <p:nvPr>
            <p:custDataLst>
              <p:tags r:id="rId19"/>
            </p:custDataLst>
          </p:nvPr>
        </p:nvSpPr>
        <p:spPr>
          <a:xfrm>
            <a:off x="9553268" y="5551465"/>
            <a:ext cx="684483" cy="128177"/>
          </a:xfrm>
          <a:prstGeom prst="rect">
            <a:avLst/>
          </a:prstGeom>
          <a:noFill/>
        </p:spPr>
        <p:txBody>
          <a:bodyPr wrap="none" lIns="0" tIns="0" rIns="0" bIns="0" rtlCol="0">
            <a:spAutoFit/>
          </a:bodyPr>
          <a:lstStyle/>
          <a:p>
            <a:pPr algn="just">
              <a:lnSpc>
                <a:spcPct val="120000"/>
              </a:lnSpc>
            </a:pPr>
            <a:r>
              <a:rPr lang="zh-CN" altLang="en-US" sz="758">
                <a:solidFill>
                  <a:schemeClr val="tx1">
                    <a:lumMod val="75000"/>
                    <a:lumOff val="25000"/>
                  </a:schemeClr>
                </a:solidFill>
                <a:cs typeface="+mn-ea"/>
                <a:sym typeface="+mn-lt"/>
              </a:rPr>
              <a:t>请替换文字内容</a:t>
            </a:r>
            <a:endParaRPr lang="en-GB" sz="758" dirty="0">
              <a:solidFill>
                <a:schemeClr val="tx1">
                  <a:lumMod val="75000"/>
                  <a:lumOff val="25000"/>
                </a:schemeClr>
              </a:solidFill>
              <a:cs typeface="+mn-ea"/>
              <a:sym typeface="+mn-lt"/>
            </a:endParaRPr>
          </a:p>
        </p:txBody>
      </p:sp>
      <p:sp>
        <p:nvSpPr>
          <p:cNvPr id="51" name="PA_文本框 47"/>
          <p:cNvSpPr txBox="1"/>
          <p:nvPr>
            <p:custDataLst>
              <p:tags r:id="rId20"/>
            </p:custDataLst>
          </p:nvPr>
        </p:nvSpPr>
        <p:spPr>
          <a:xfrm>
            <a:off x="8539589" y="5551871"/>
            <a:ext cx="684483" cy="128177"/>
          </a:xfrm>
          <a:prstGeom prst="rect">
            <a:avLst/>
          </a:prstGeom>
          <a:noFill/>
        </p:spPr>
        <p:txBody>
          <a:bodyPr wrap="none" lIns="0" tIns="0" rIns="0" bIns="0" rtlCol="0">
            <a:spAutoFit/>
          </a:bodyPr>
          <a:lstStyle/>
          <a:p>
            <a:pPr algn="just">
              <a:lnSpc>
                <a:spcPct val="120000"/>
              </a:lnSpc>
            </a:pPr>
            <a:r>
              <a:rPr lang="zh-CN" altLang="en-US" sz="758">
                <a:solidFill>
                  <a:schemeClr val="tx1">
                    <a:lumMod val="75000"/>
                    <a:lumOff val="25000"/>
                  </a:schemeClr>
                </a:solidFill>
                <a:cs typeface="+mn-ea"/>
                <a:sym typeface="+mn-lt"/>
              </a:rPr>
              <a:t>请替换文字内容</a:t>
            </a:r>
            <a:endParaRPr lang="en-GB" sz="758" dirty="0">
              <a:solidFill>
                <a:schemeClr val="tx1">
                  <a:lumMod val="75000"/>
                  <a:lumOff val="25000"/>
                </a:schemeClr>
              </a:solidFill>
              <a:cs typeface="+mn-ea"/>
              <a:sym typeface="+mn-lt"/>
            </a:endParaRPr>
          </a:p>
        </p:txBody>
      </p:sp>
      <p:sp>
        <p:nvSpPr>
          <p:cNvPr id="52" name="PA_文本框 48"/>
          <p:cNvSpPr txBox="1"/>
          <p:nvPr>
            <p:custDataLst>
              <p:tags r:id="rId21"/>
            </p:custDataLst>
          </p:nvPr>
        </p:nvSpPr>
        <p:spPr>
          <a:xfrm>
            <a:off x="8711914" y="1976857"/>
            <a:ext cx="339837" cy="222561"/>
          </a:xfrm>
          <a:prstGeom prst="rect">
            <a:avLst/>
          </a:prstGeom>
          <a:noFill/>
        </p:spPr>
        <p:txBody>
          <a:bodyPr wrap="none" lIns="0" tIns="0" rIns="0" bIns="0" rtlCol="0">
            <a:spAutoFit/>
          </a:bodyPr>
          <a:lstStyle/>
          <a:p>
            <a:pPr algn="just">
              <a:lnSpc>
                <a:spcPct val="120000"/>
              </a:lnSpc>
            </a:pPr>
            <a:r>
              <a:rPr lang="en-US" sz="1327">
                <a:solidFill>
                  <a:schemeClr val="tx1">
                    <a:lumMod val="75000"/>
                    <a:lumOff val="25000"/>
                  </a:schemeClr>
                </a:solidFill>
                <a:cs typeface="+mn-ea"/>
                <a:sym typeface="+mn-lt"/>
              </a:rPr>
              <a:t>96%</a:t>
            </a:r>
            <a:endParaRPr lang="en-GB" sz="1327">
              <a:solidFill>
                <a:schemeClr val="tx1">
                  <a:lumMod val="75000"/>
                  <a:lumOff val="25000"/>
                </a:schemeClr>
              </a:solidFill>
              <a:cs typeface="+mn-ea"/>
              <a:sym typeface="+mn-lt"/>
            </a:endParaRPr>
          </a:p>
        </p:txBody>
      </p:sp>
      <p:sp>
        <p:nvSpPr>
          <p:cNvPr id="53" name="PA_文本框 49"/>
          <p:cNvSpPr txBox="1"/>
          <p:nvPr>
            <p:custDataLst>
              <p:tags r:id="rId22"/>
            </p:custDataLst>
          </p:nvPr>
        </p:nvSpPr>
        <p:spPr>
          <a:xfrm>
            <a:off x="5669936" y="3045638"/>
            <a:ext cx="339837" cy="222561"/>
          </a:xfrm>
          <a:prstGeom prst="rect">
            <a:avLst/>
          </a:prstGeom>
          <a:noFill/>
        </p:spPr>
        <p:txBody>
          <a:bodyPr wrap="none" lIns="0" tIns="0" rIns="0" bIns="0" rtlCol="0">
            <a:spAutoFit/>
          </a:bodyPr>
          <a:lstStyle/>
          <a:p>
            <a:pPr algn="just">
              <a:lnSpc>
                <a:spcPct val="120000"/>
              </a:lnSpc>
            </a:pPr>
            <a:r>
              <a:rPr lang="en-US" sz="1327">
                <a:solidFill>
                  <a:schemeClr val="tx1">
                    <a:lumMod val="75000"/>
                    <a:lumOff val="25000"/>
                  </a:schemeClr>
                </a:solidFill>
                <a:cs typeface="+mn-ea"/>
                <a:sym typeface="+mn-lt"/>
              </a:rPr>
              <a:t>50%</a:t>
            </a:r>
            <a:endParaRPr lang="en-GB" sz="1327">
              <a:solidFill>
                <a:schemeClr val="tx1">
                  <a:lumMod val="75000"/>
                  <a:lumOff val="25000"/>
                </a:schemeClr>
              </a:solidFill>
              <a:cs typeface="+mn-ea"/>
              <a:sym typeface="+mn-lt"/>
            </a:endParaRPr>
          </a:p>
        </p:txBody>
      </p:sp>
      <p:sp>
        <p:nvSpPr>
          <p:cNvPr id="54" name="PA_文本框 50"/>
          <p:cNvSpPr txBox="1"/>
          <p:nvPr>
            <p:custDataLst>
              <p:tags r:id="rId23"/>
            </p:custDataLst>
          </p:nvPr>
        </p:nvSpPr>
        <p:spPr>
          <a:xfrm>
            <a:off x="6682798" y="3550894"/>
            <a:ext cx="339837" cy="222561"/>
          </a:xfrm>
          <a:prstGeom prst="rect">
            <a:avLst/>
          </a:prstGeom>
          <a:noFill/>
        </p:spPr>
        <p:txBody>
          <a:bodyPr wrap="none" lIns="0" tIns="0" rIns="0" bIns="0" rtlCol="0">
            <a:spAutoFit/>
          </a:bodyPr>
          <a:lstStyle/>
          <a:p>
            <a:pPr algn="just">
              <a:lnSpc>
                <a:spcPct val="120000"/>
              </a:lnSpc>
            </a:pPr>
            <a:r>
              <a:rPr lang="en-US" sz="1327">
                <a:solidFill>
                  <a:schemeClr val="tx1">
                    <a:lumMod val="75000"/>
                    <a:lumOff val="25000"/>
                  </a:schemeClr>
                </a:solidFill>
                <a:cs typeface="+mn-ea"/>
                <a:sym typeface="+mn-lt"/>
              </a:rPr>
              <a:t>35%</a:t>
            </a:r>
            <a:endParaRPr lang="en-GB" sz="1327">
              <a:solidFill>
                <a:schemeClr val="tx1">
                  <a:lumMod val="75000"/>
                  <a:lumOff val="25000"/>
                </a:schemeClr>
              </a:solidFill>
              <a:cs typeface="+mn-ea"/>
              <a:sym typeface="+mn-lt"/>
            </a:endParaRPr>
          </a:p>
        </p:txBody>
      </p:sp>
      <p:sp>
        <p:nvSpPr>
          <p:cNvPr id="55" name="PA_文本框 51"/>
          <p:cNvSpPr txBox="1"/>
          <p:nvPr>
            <p:custDataLst>
              <p:tags r:id="rId24"/>
            </p:custDataLst>
          </p:nvPr>
        </p:nvSpPr>
        <p:spPr>
          <a:xfrm>
            <a:off x="9723881" y="3099818"/>
            <a:ext cx="339837" cy="222561"/>
          </a:xfrm>
          <a:prstGeom prst="rect">
            <a:avLst/>
          </a:prstGeom>
          <a:noFill/>
        </p:spPr>
        <p:txBody>
          <a:bodyPr wrap="none" lIns="0" tIns="0" rIns="0" bIns="0" rtlCol="0">
            <a:spAutoFit/>
          </a:bodyPr>
          <a:lstStyle/>
          <a:p>
            <a:pPr algn="just">
              <a:lnSpc>
                <a:spcPct val="120000"/>
              </a:lnSpc>
            </a:pPr>
            <a:r>
              <a:rPr lang="en-US" sz="1327">
                <a:solidFill>
                  <a:schemeClr val="tx1">
                    <a:lumMod val="75000"/>
                    <a:lumOff val="25000"/>
                  </a:schemeClr>
                </a:solidFill>
                <a:cs typeface="+mn-ea"/>
                <a:sym typeface="+mn-lt"/>
              </a:rPr>
              <a:t>46%</a:t>
            </a:r>
            <a:endParaRPr lang="en-GB" sz="1327">
              <a:solidFill>
                <a:schemeClr val="tx1">
                  <a:lumMod val="75000"/>
                  <a:lumOff val="25000"/>
                </a:schemeClr>
              </a:solidFill>
              <a:cs typeface="+mn-ea"/>
              <a:sym typeface="+mn-lt"/>
            </a:endParaRPr>
          </a:p>
        </p:txBody>
      </p:sp>
      <p:sp>
        <p:nvSpPr>
          <p:cNvPr id="56" name="PA_文本框 52"/>
          <p:cNvSpPr txBox="1"/>
          <p:nvPr>
            <p:custDataLst>
              <p:tags r:id="rId25"/>
            </p:custDataLst>
          </p:nvPr>
        </p:nvSpPr>
        <p:spPr>
          <a:xfrm>
            <a:off x="7676932" y="2452189"/>
            <a:ext cx="339837" cy="222561"/>
          </a:xfrm>
          <a:prstGeom prst="rect">
            <a:avLst/>
          </a:prstGeom>
          <a:noFill/>
        </p:spPr>
        <p:txBody>
          <a:bodyPr wrap="none" lIns="0" tIns="0" rIns="0" bIns="0" rtlCol="0">
            <a:spAutoFit/>
          </a:bodyPr>
          <a:lstStyle/>
          <a:p>
            <a:pPr algn="just">
              <a:lnSpc>
                <a:spcPct val="120000"/>
              </a:lnSpc>
            </a:pPr>
            <a:r>
              <a:rPr lang="en-US" sz="1327">
                <a:solidFill>
                  <a:schemeClr val="tx1">
                    <a:lumMod val="75000"/>
                    <a:lumOff val="25000"/>
                  </a:schemeClr>
                </a:solidFill>
                <a:cs typeface="+mn-ea"/>
                <a:sym typeface="+mn-lt"/>
              </a:rPr>
              <a:t>82%</a:t>
            </a:r>
            <a:endParaRPr lang="en-GB" sz="1327">
              <a:solidFill>
                <a:schemeClr val="tx1">
                  <a:lumMod val="75000"/>
                  <a:lumOff val="25000"/>
                </a:schemeClr>
              </a:solidFill>
              <a:cs typeface="+mn-ea"/>
              <a:sym typeface="+mn-lt"/>
            </a:endParaRPr>
          </a:p>
        </p:txBody>
      </p:sp>
      <p:sp>
        <p:nvSpPr>
          <p:cNvPr id="57" name="PA_文本框 53"/>
          <p:cNvSpPr txBox="1"/>
          <p:nvPr>
            <p:custDataLst>
              <p:tags r:id="rId26"/>
            </p:custDataLst>
          </p:nvPr>
        </p:nvSpPr>
        <p:spPr>
          <a:xfrm>
            <a:off x="1860831" y="3169158"/>
            <a:ext cx="1189428" cy="224357"/>
          </a:xfrm>
          <a:prstGeom prst="rect">
            <a:avLst/>
          </a:prstGeom>
          <a:noFill/>
        </p:spPr>
        <p:txBody>
          <a:bodyPr wrap="none" lIns="0" tIns="0" rIns="0" bIns="0" rtlCol="0">
            <a:spAutoFit/>
          </a:bodyPr>
          <a:lstStyle/>
          <a:p>
            <a:pPr>
              <a:lnSpc>
                <a:spcPct val="120000"/>
              </a:lnSpc>
            </a:pPr>
            <a:r>
              <a:rPr lang="zh-CN" altLang="en-US" sz="1327">
                <a:solidFill>
                  <a:schemeClr val="tx1">
                    <a:lumMod val="75000"/>
                    <a:lumOff val="25000"/>
                  </a:schemeClr>
                </a:solidFill>
                <a:cs typeface="+mn-ea"/>
                <a:sym typeface="+mn-lt"/>
              </a:rPr>
              <a:t>请替换文字内容</a:t>
            </a:r>
            <a:endParaRPr lang="en-GB" sz="1327" dirty="0">
              <a:solidFill>
                <a:schemeClr val="tx1">
                  <a:lumMod val="75000"/>
                  <a:lumOff val="25000"/>
                </a:schemeClr>
              </a:solidFill>
              <a:cs typeface="+mn-ea"/>
              <a:sym typeface="+mn-lt"/>
            </a:endParaRPr>
          </a:p>
        </p:txBody>
      </p:sp>
      <p:sp>
        <p:nvSpPr>
          <p:cNvPr id="58" name="PA_文本框 54"/>
          <p:cNvSpPr txBox="1"/>
          <p:nvPr>
            <p:custDataLst>
              <p:tags r:id="rId27"/>
            </p:custDataLst>
          </p:nvPr>
        </p:nvSpPr>
        <p:spPr>
          <a:xfrm>
            <a:off x="1860730" y="3872221"/>
            <a:ext cx="501740" cy="320409"/>
          </a:xfrm>
          <a:prstGeom prst="rect">
            <a:avLst/>
          </a:prstGeom>
          <a:noFill/>
        </p:spPr>
        <p:txBody>
          <a:bodyPr wrap="none" lIns="0" tIns="0" rIns="0" bIns="0" rtlCol="0">
            <a:spAutoFit/>
          </a:bodyPr>
          <a:lstStyle/>
          <a:p>
            <a:pPr>
              <a:lnSpc>
                <a:spcPct val="120000"/>
              </a:lnSpc>
            </a:pPr>
            <a:r>
              <a:rPr lang="en-US" sz="1896" dirty="0">
                <a:solidFill>
                  <a:schemeClr val="tx1">
                    <a:lumMod val="75000"/>
                    <a:lumOff val="25000"/>
                  </a:schemeClr>
                </a:solidFill>
                <a:cs typeface="+mn-ea"/>
                <a:sym typeface="+mn-lt"/>
              </a:rPr>
              <a:t>85%</a:t>
            </a:r>
            <a:endParaRPr lang="en-GB" sz="1896" dirty="0">
              <a:solidFill>
                <a:schemeClr val="tx1">
                  <a:lumMod val="75000"/>
                  <a:lumOff val="25000"/>
                </a:schemeClr>
              </a:solidFill>
              <a:cs typeface="+mn-ea"/>
              <a:sym typeface="+mn-lt"/>
            </a:endParaRPr>
          </a:p>
        </p:txBody>
      </p:sp>
      <p:sp>
        <p:nvSpPr>
          <p:cNvPr id="59" name="PA_矩形 55"/>
          <p:cNvSpPr/>
          <p:nvPr>
            <p:custDataLst>
              <p:tags r:id="rId28"/>
            </p:custDataLst>
          </p:nvPr>
        </p:nvSpPr>
        <p:spPr>
          <a:xfrm>
            <a:off x="1856668" y="3401437"/>
            <a:ext cx="3328339" cy="268150"/>
          </a:xfrm>
          <a:prstGeom prst="rect">
            <a:avLst/>
          </a:prstGeom>
        </p:spPr>
        <p:txBody>
          <a:bodyPr wrap="square" lIns="0" tIns="0" rIns="0" bIns="0">
            <a:spAutoFit/>
          </a:bodyPr>
          <a:lstStyle/>
          <a:p>
            <a:pPr algn="just">
              <a:lnSpc>
                <a:spcPct val="120000"/>
              </a:lnSpc>
            </a:pPr>
            <a:r>
              <a:rPr lang="zh-CN" altLang="en-US" sz="758"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altLang="zh-CN" sz="758" dirty="0">
              <a:solidFill>
                <a:schemeClr val="tx1">
                  <a:lumMod val="75000"/>
                  <a:lumOff val="25000"/>
                </a:schemeClr>
              </a:solidFill>
              <a:cs typeface="+mn-ea"/>
              <a:sym typeface="+mn-lt"/>
            </a:endParaRPr>
          </a:p>
        </p:txBody>
      </p:sp>
      <p:sp>
        <p:nvSpPr>
          <p:cNvPr id="60" name="PA_矩形 56"/>
          <p:cNvSpPr/>
          <p:nvPr>
            <p:custDataLst>
              <p:tags r:id="rId29"/>
            </p:custDataLst>
          </p:nvPr>
        </p:nvSpPr>
        <p:spPr>
          <a:xfrm>
            <a:off x="2355255" y="3922907"/>
            <a:ext cx="1606249" cy="224357"/>
          </a:xfrm>
          <a:prstGeom prst="rect">
            <a:avLst/>
          </a:prstGeom>
        </p:spPr>
        <p:txBody>
          <a:bodyPr wrap="square" lIns="0" tIns="0" rIns="0" bIns="0">
            <a:spAutoFit/>
          </a:bodyPr>
          <a:lstStyle/>
          <a:p>
            <a:pPr>
              <a:lnSpc>
                <a:spcPct val="120000"/>
              </a:lnSpc>
            </a:pPr>
            <a:r>
              <a:rPr lang="zh-CN" altLang="en-US" sz="1327">
                <a:solidFill>
                  <a:schemeClr val="tx1">
                    <a:lumMod val="75000"/>
                    <a:lumOff val="25000"/>
                  </a:schemeClr>
                </a:solidFill>
                <a:cs typeface="+mn-ea"/>
                <a:sym typeface="+mn-lt"/>
              </a:rPr>
              <a:t>请替换文字内容</a:t>
            </a:r>
            <a:endParaRPr lang="en-GB" altLang="zh-CN" sz="1327" dirty="0">
              <a:solidFill>
                <a:schemeClr val="tx1">
                  <a:lumMod val="75000"/>
                  <a:lumOff val="25000"/>
                </a:schemeClr>
              </a:solidFill>
              <a:cs typeface="+mn-ea"/>
              <a:sym typeface="+mn-lt"/>
            </a:endParaRPr>
          </a:p>
        </p:txBody>
      </p:sp>
      <p:sp>
        <p:nvSpPr>
          <p:cNvPr id="61" name="PA_矩形 57"/>
          <p:cNvSpPr/>
          <p:nvPr>
            <p:custDataLst>
              <p:tags r:id="rId30"/>
            </p:custDataLst>
          </p:nvPr>
        </p:nvSpPr>
        <p:spPr>
          <a:xfrm>
            <a:off x="1856667" y="4181036"/>
            <a:ext cx="3328341" cy="268150"/>
          </a:xfrm>
          <a:prstGeom prst="rect">
            <a:avLst/>
          </a:prstGeom>
        </p:spPr>
        <p:txBody>
          <a:bodyPr wrap="square" lIns="0" tIns="0" rIns="0" bIns="0">
            <a:spAutoFit/>
          </a:bodyPr>
          <a:lstStyle/>
          <a:p>
            <a:pPr algn="just">
              <a:lnSpc>
                <a:spcPct val="120000"/>
              </a:lnSpc>
            </a:pPr>
            <a:r>
              <a:rPr lang="zh-CN" altLang="en-US" sz="758"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altLang="zh-CN" sz="758" dirty="0">
              <a:solidFill>
                <a:schemeClr val="tx1">
                  <a:lumMod val="75000"/>
                  <a:lumOff val="25000"/>
                </a:schemeClr>
              </a:solidFill>
              <a:cs typeface="+mn-ea"/>
              <a:sym typeface="+mn-lt"/>
            </a:endParaRPr>
          </a:p>
        </p:txBody>
      </p:sp>
      <p:cxnSp>
        <p:nvCxnSpPr>
          <p:cNvPr id="62" name="PA_直接连接符 58"/>
          <p:cNvCxnSpPr/>
          <p:nvPr>
            <p:custDataLst>
              <p:tags r:id="rId31"/>
            </p:custDataLst>
          </p:nvPr>
        </p:nvCxnSpPr>
        <p:spPr>
          <a:xfrm>
            <a:off x="1927679" y="4636498"/>
            <a:ext cx="324687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PA_组合 59"/>
          <p:cNvGrpSpPr/>
          <p:nvPr>
            <p:custDataLst>
              <p:tags r:id="rId32"/>
            </p:custDataLst>
          </p:nvPr>
        </p:nvGrpSpPr>
        <p:grpSpPr>
          <a:xfrm>
            <a:off x="1998952" y="4925894"/>
            <a:ext cx="403208" cy="403208"/>
            <a:chOff x="3510757" y="2582069"/>
            <a:chExt cx="464344" cy="464344"/>
          </a:xfrm>
          <a:solidFill>
            <a:schemeClr val="accent4"/>
          </a:solidFill>
        </p:grpSpPr>
        <p:sp>
          <p:nvSpPr>
            <p:cNvPr id="64"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sp>
          <p:nvSpPr>
            <p:cNvPr id="65"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6542" tIns="16542" rIns="16542" bIns="16542" anchor="ctr"/>
            <a:lstStyle/>
            <a:p>
              <a:pPr algn="just" defTabSz="198477" hangingPunct="0">
                <a:lnSpc>
                  <a:spcPct val="120000"/>
                </a:lnSpc>
              </a:pPr>
              <a:endParaRPr lang="en-US" sz="758">
                <a:solidFill>
                  <a:schemeClr val="tx1">
                    <a:lumMod val="75000"/>
                    <a:lumOff val="25000"/>
                  </a:schemeClr>
                </a:solidFill>
                <a:effectLst>
                  <a:outerShdw blurRad="38100" dist="38100" dir="2700000" algn="tl">
                    <a:srgbClr val="000000"/>
                  </a:outerShdw>
                </a:effectLst>
                <a:cs typeface="+mn-ea"/>
                <a:sym typeface="+mn-lt"/>
              </a:endParaRPr>
            </a:p>
          </p:txBody>
        </p:sp>
      </p:grpSp>
      <p:sp>
        <p:nvSpPr>
          <p:cNvPr id="66" name="PA_矩形 62"/>
          <p:cNvSpPr/>
          <p:nvPr>
            <p:custDataLst>
              <p:tags r:id="rId33"/>
            </p:custDataLst>
          </p:nvPr>
        </p:nvSpPr>
        <p:spPr>
          <a:xfrm>
            <a:off x="2504757" y="4901494"/>
            <a:ext cx="2633092" cy="268150"/>
          </a:xfrm>
          <a:prstGeom prst="rect">
            <a:avLst/>
          </a:prstGeom>
        </p:spPr>
        <p:txBody>
          <a:bodyPr wrap="square" lIns="0" tIns="0" rIns="0" bIns="0">
            <a:spAutoFit/>
          </a:bodyPr>
          <a:lstStyle/>
          <a:p>
            <a:pPr algn="just">
              <a:lnSpc>
                <a:spcPct val="120000"/>
              </a:lnSpc>
            </a:pPr>
            <a:r>
              <a:rPr lang="zh-CN" altLang="en-US" sz="758"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altLang="zh-CN" sz="758" dirty="0">
              <a:solidFill>
                <a:schemeClr val="tx1">
                  <a:lumMod val="75000"/>
                  <a:lumOff val="25000"/>
                </a:schemeClr>
              </a:solidFill>
              <a:cs typeface="+mn-ea"/>
              <a:sym typeface="+mn-lt"/>
            </a:endParaRPr>
          </a:p>
        </p:txBody>
      </p:sp>
      <p:sp>
        <p:nvSpPr>
          <p:cNvPr id="67" name="PA_矩形 63"/>
          <p:cNvSpPr/>
          <p:nvPr>
            <p:custDataLst>
              <p:tags r:id="rId34"/>
            </p:custDataLst>
          </p:nvPr>
        </p:nvSpPr>
        <p:spPr>
          <a:xfrm>
            <a:off x="1865953" y="5439846"/>
            <a:ext cx="3271895" cy="268150"/>
          </a:xfrm>
          <a:prstGeom prst="rect">
            <a:avLst/>
          </a:prstGeom>
        </p:spPr>
        <p:txBody>
          <a:bodyPr wrap="square" lIns="0" tIns="0" rIns="0" bIns="0">
            <a:spAutoFit/>
          </a:bodyPr>
          <a:lstStyle/>
          <a:p>
            <a:pPr algn="just">
              <a:lnSpc>
                <a:spcPct val="120000"/>
              </a:lnSpc>
            </a:pPr>
            <a:r>
              <a:rPr lang="zh-CN" altLang="en-US" sz="758"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altLang="zh-CN" sz="758" dirty="0">
              <a:solidFill>
                <a:schemeClr val="tx1">
                  <a:lumMod val="75000"/>
                  <a:lumOff val="25000"/>
                </a:schemeClr>
              </a:solidFill>
              <a:cs typeface="+mn-ea"/>
              <a:sym typeface="+mn-lt"/>
            </a:endParaRPr>
          </a:p>
        </p:txBody>
      </p:sp>
      <p:sp>
        <p:nvSpPr>
          <p:cNvPr id="68" name="矩形 67"/>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14512383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4"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ppt_x"/>
                                          </p:val>
                                        </p:tav>
                                        <p:tav tm="100000">
                                          <p:val>
                                            <p:strVal val="#ppt_x"/>
                                          </p:val>
                                        </p:tav>
                                      </p:tavLst>
                                    </p:anim>
                                    <p:anim calcmode="lin" valueType="num">
                                      <p:cBhvr additive="base">
                                        <p:cTn id="27" dur="500" fill="hold"/>
                                        <p:tgtEl>
                                          <p:spTgt spid="39"/>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additive="base">
                                        <p:cTn id="30" dur="500" fill="hold"/>
                                        <p:tgtEl>
                                          <p:spTgt spid="47"/>
                                        </p:tgtEl>
                                        <p:attrNameLst>
                                          <p:attrName>ppt_x</p:attrName>
                                        </p:attrNameLst>
                                      </p:cBhvr>
                                      <p:tavLst>
                                        <p:tav tm="0">
                                          <p:val>
                                            <p:strVal val="#ppt_x"/>
                                          </p:val>
                                        </p:tav>
                                        <p:tav tm="100000">
                                          <p:val>
                                            <p:strVal val="#ppt_x"/>
                                          </p:val>
                                        </p:tav>
                                      </p:tavLst>
                                    </p:anim>
                                    <p:anim calcmode="lin" valueType="num">
                                      <p:cBhvr additive="base">
                                        <p:cTn id="31" dur="500" fill="hold"/>
                                        <p:tgtEl>
                                          <p:spTgt spid="47"/>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additive="base">
                                        <p:cTn id="34" dur="500" fill="hold"/>
                                        <p:tgtEl>
                                          <p:spTgt spid="53"/>
                                        </p:tgtEl>
                                        <p:attrNameLst>
                                          <p:attrName>ppt_x</p:attrName>
                                        </p:attrNameLst>
                                      </p:cBhvr>
                                      <p:tavLst>
                                        <p:tav tm="0">
                                          <p:val>
                                            <p:strVal val="#ppt_x"/>
                                          </p:val>
                                        </p:tav>
                                        <p:tav tm="100000">
                                          <p:val>
                                            <p:strVal val="#ppt_x"/>
                                          </p:val>
                                        </p:tav>
                                      </p:tavLst>
                                    </p:anim>
                                    <p:anim calcmode="lin" valueType="num">
                                      <p:cBhvr additive="base">
                                        <p:cTn id="35" dur="500" fill="hold"/>
                                        <p:tgtEl>
                                          <p:spTgt spid="5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5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50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50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ppt_x"/>
                                          </p:val>
                                        </p:tav>
                                        <p:tav tm="100000">
                                          <p:val>
                                            <p:strVal val="#ppt_x"/>
                                          </p:val>
                                        </p:tav>
                                      </p:tavLst>
                                    </p:anim>
                                    <p:anim calcmode="lin" valueType="num">
                                      <p:cBhvr additive="base">
                                        <p:cTn id="47" dur="500" fill="hold"/>
                                        <p:tgtEl>
                                          <p:spTgt spid="3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50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ppt_x"/>
                                          </p:val>
                                        </p:tav>
                                        <p:tav tm="100000">
                                          <p:val>
                                            <p:strVal val="#ppt_x"/>
                                          </p:val>
                                        </p:tav>
                                      </p:tavLst>
                                    </p:anim>
                                    <p:anim calcmode="lin" valueType="num">
                                      <p:cBhvr additive="base">
                                        <p:cTn id="51" dur="500" fill="hold"/>
                                        <p:tgtEl>
                                          <p:spTgt spid="4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500"/>
                                  </p:stCondLst>
                                  <p:childTnLst>
                                    <p:set>
                                      <p:cBhvr>
                                        <p:cTn id="53" dur="1" fill="hold">
                                          <p:stCondLst>
                                            <p:cond delay="0"/>
                                          </p:stCondLst>
                                        </p:cTn>
                                        <p:tgtEl>
                                          <p:spTgt spid="54"/>
                                        </p:tgtEl>
                                        <p:attrNameLst>
                                          <p:attrName>style.visibility</p:attrName>
                                        </p:attrNameLst>
                                      </p:cBhvr>
                                      <p:to>
                                        <p:strVal val="visible"/>
                                      </p:to>
                                    </p:set>
                                    <p:anim calcmode="lin" valueType="num">
                                      <p:cBhvr additive="base">
                                        <p:cTn id="54" dur="500" fill="hold"/>
                                        <p:tgtEl>
                                          <p:spTgt spid="54"/>
                                        </p:tgtEl>
                                        <p:attrNameLst>
                                          <p:attrName>ppt_x</p:attrName>
                                        </p:attrNameLst>
                                      </p:cBhvr>
                                      <p:tavLst>
                                        <p:tav tm="0">
                                          <p:val>
                                            <p:strVal val="#ppt_x"/>
                                          </p:val>
                                        </p:tav>
                                        <p:tav tm="100000">
                                          <p:val>
                                            <p:strVal val="#ppt_x"/>
                                          </p:val>
                                        </p:tav>
                                      </p:tavLst>
                                    </p:anim>
                                    <p:anim calcmode="lin" valueType="num">
                                      <p:cBhvr additive="base">
                                        <p:cTn id="55" dur="500" fill="hold"/>
                                        <p:tgtEl>
                                          <p:spTgt spid="54"/>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1"/>
                                        </p:tgtEl>
                                        <p:attrNameLst>
                                          <p:attrName>style.visibility</p:attrName>
                                        </p:attrNameLst>
                                      </p:cBhvr>
                                      <p:to>
                                        <p:strVal val="visible"/>
                                      </p:to>
                                    </p:set>
                                    <p:anim calcmode="lin" valueType="num">
                                      <p:cBhvr additive="base">
                                        <p:cTn id="58" dur="500" fill="hold"/>
                                        <p:tgtEl>
                                          <p:spTgt spid="11"/>
                                        </p:tgtEl>
                                        <p:attrNameLst>
                                          <p:attrName>ppt_x</p:attrName>
                                        </p:attrNameLst>
                                      </p:cBhvr>
                                      <p:tavLst>
                                        <p:tav tm="0">
                                          <p:val>
                                            <p:strVal val="#ppt_x"/>
                                          </p:val>
                                        </p:tav>
                                        <p:tav tm="100000">
                                          <p:val>
                                            <p:strVal val="#ppt_x"/>
                                          </p:val>
                                        </p:tav>
                                      </p:tavLst>
                                    </p:anim>
                                    <p:anim calcmode="lin" valueType="num">
                                      <p:cBhvr additive="base">
                                        <p:cTn id="59" dur="500" fill="hold"/>
                                        <p:tgtEl>
                                          <p:spTgt spid="1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100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fill="hold"/>
                                        <p:tgtEl>
                                          <p:spTgt spid="12"/>
                                        </p:tgtEl>
                                        <p:attrNameLst>
                                          <p:attrName>ppt_x</p:attrName>
                                        </p:attrNameLst>
                                      </p:cBhvr>
                                      <p:tavLst>
                                        <p:tav tm="0">
                                          <p:val>
                                            <p:strVal val="#ppt_x"/>
                                          </p:val>
                                        </p:tav>
                                        <p:tav tm="100000">
                                          <p:val>
                                            <p:strVal val="#ppt_x"/>
                                          </p:val>
                                        </p:tav>
                                      </p:tavLst>
                                    </p:anim>
                                    <p:anim calcmode="lin" valueType="num">
                                      <p:cBhvr additive="base">
                                        <p:cTn id="63" dur="500" fill="hold"/>
                                        <p:tgtEl>
                                          <p:spTgt spid="12"/>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1000"/>
                                  </p:stCondLst>
                                  <p:childTnLst>
                                    <p:set>
                                      <p:cBhvr>
                                        <p:cTn id="65" dur="1" fill="hold">
                                          <p:stCondLst>
                                            <p:cond delay="0"/>
                                          </p:stCondLst>
                                        </p:cTn>
                                        <p:tgtEl>
                                          <p:spTgt spid="31"/>
                                        </p:tgtEl>
                                        <p:attrNameLst>
                                          <p:attrName>style.visibility</p:attrName>
                                        </p:attrNameLst>
                                      </p:cBhvr>
                                      <p:to>
                                        <p:strVal val="visible"/>
                                      </p:to>
                                    </p:set>
                                    <p:anim calcmode="lin" valueType="num">
                                      <p:cBhvr additive="base">
                                        <p:cTn id="66" dur="500" fill="hold"/>
                                        <p:tgtEl>
                                          <p:spTgt spid="31"/>
                                        </p:tgtEl>
                                        <p:attrNameLst>
                                          <p:attrName>ppt_x</p:attrName>
                                        </p:attrNameLst>
                                      </p:cBhvr>
                                      <p:tavLst>
                                        <p:tav tm="0">
                                          <p:val>
                                            <p:strVal val="#ppt_x"/>
                                          </p:val>
                                        </p:tav>
                                        <p:tav tm="100000">
                                          <p:val>
                                            <p:strVal val="#ppt_x"/>
                                          </p:val>
                                        </p:tav>
                                      </p:tavLst>
                                    </p:anim>
                                    <p:anim calcmode="lin" valueType="num">
                                      <p:cBhvr additive="base">
                                        <p:cTn id="67" dur="500" fill="hold"/>
                                        <p:tgtEl>
                                          <p:spTgt spid="31"/>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1000"/>
                                  </p:stCondLst>
                                  <p:childTnLst>
                                    <p:set>
                                      <p:cBhvr>
                                        <p:cTn id="69" dur="1" fill="hold">
                                          <p:stCondLst>
                                            <p:cond delay="0"/>
                                          </p:stCondLst>
                                        </p:cTn>
                                        <p:tgtEl>
                                          <p:spTgt spid="49"/>
                                        </p:tgtEl>
                                        <p:attrNameLst>
                                          <p:attrName>style.visibility</p:attrName>
                                        </p:attrNameLst>
                                      </p:cBhvr>
                                      <p:to>
                                        <p:strVal val="visible"/>
                                      </p:to>
                                    </p:set>
                                    <p:anim calcmode="lin" valueType="num">
                                      <p:cBhvr additive="base">
                                        <p:cTn id="70" dur="500" fill="hold"/>
                                        <p:tgtEl>
                                          <p:spTgt spid="49"/>
                                        </p:tgtEl>
                                        <p:attrNameLst>
                                          <p:attrName>ppt_x</p:attrName>
                                        </p:attrNameLst>
                                      </p:cBhvr>
                                      <p:tavLst>
                                        <p:tav tm="0">
                                          <p:val>
                                            <p:strVal val="#ppt_x"/>
                                          </p:val>
                                        </p:tav>
                                        <p:tav tm="100000">
                                          <p:val>
                                            <p:strVal val="#ppt_x"/>
                                          </p:val>
                                        </p:tav>
                                      </p:tavLst>
                                    </p:anim>
                                    <p:anim calcmode="lin" valueType="num">
                                      <p:cBhvr additive="base">
                                        <p:cTn id="71" dur="500" fill="hold"/>
                                        <p:tgtEl>
                                          <p:spTgt spid="4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1000"/>
                                  </p:stCondLst>
                                  <p:childTnLst>
                                    <p:set>
                                      <p:cBhvr>
                                        <p:cTn id="73" dur="1" fill="hold">
                                          <p:stCondLst>
                                            <p:cond delay="0"/>
                                          </p:stCondLst>
                                        </p:cTn>
                                        <p:tgtEl>
                                          <p:spTgt spid="56"/>
                                        </p:tgtEl>
                                        <p:attrNameLst>
                                          <p:attrName>style.visibility</p:attrName>
                                        </p:attrNameLst>
                                      </p:cBhvr>
                                      <p:to>
                                        <p:strVal val="visible"/>
                                      </p:to>
                                    </p:set>
                                    <p:anim calcmode="lin" valueType="num">
                                      <p:cBhvr additive="base">
                                        <p:cTn id="74" dur="500" fill="hold"/>
                                        <p:tgtEl>
                                          <p:spTgt spid="56"/>
                                        </p:tgtEl>
                                        <p:attrNameLst>
                                          <p:attrName>ppt_x</p:attrName>
                                        </p:attrNameLst>
                                      </p:cBhvr>
                                      <p:tavLst>
                                        <p:tav tm="0">
                                          <p:val>
                                            <p:strVal val="#ppt_x"/>
                                          </p:val>
                                        </p:tav>
                                        <p:tav tm="100000">
                                          <p:val>
                                            <p:strVal val="#ppt_x"/>
                                          </p:val>
                                        </p:tav>
                                      </p:tavLst>
                                    </p:anim>
                                    <p:anim calcmode="lin" valueType="num">
                                      <p:cBhvr additive="base">
                                        <p:cTn id="75" dur="500" fill="hold"/>
                                        <p:tgtEl>
                                          <p:spTgt spid="56"/>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150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fill="hold"/>
                                        <p:tgtEl>
                                          <p:spTgt spid="9"/>
                                        </p:tgtEl>
                                        <p:attrNameLst>
                                          <p:attrName>ppt_x</p:attrName>
                                        </p:attrNameLst>
                                      </p:cBhvr>
                                      <p:tavLst>
                                        <p:tav tm="0">
                                          <p:val>
                                            <p:strVal val="#ppt_x"/>
                                          </p:val>
                                        </p:tav>
                                        <p:tav tm="100000">
                                          <p:val>
                                            <p:strVal val="#ppt_x"/>
                                          </p:val>
                                        </p:tav>
                                      </p:tavLst>
                                    </p:anim>
                                    <p:anim calcmode="lin" valueType="num">
                                      <p:cBhvr additive="base">
                                        <p:cTn id="79" dur="500" fill="hold"/>
                                        <p:tgtEl>
                                          <p:spTgt spid="9"/>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1500"/>
                                  </p:stCondLst>
                                  <p:childTnLst>
                                    <p:set>
                                      <p:cBhvr>
                                        <p:cTn id="81" dur="1" fill="hold">
                                          <p:stCondLst>
                                            <p:cond delay="0"/>
                                          </p:stCondLst>
                                        </p:cTn>
                                        <p:tgtEl>
                                          <p:spTgt spid="10"/>
                                        </p:tgtEl>
                                        <p:attrNameLst>
                                          <p:attrName>style.visibility</p:attrName>
                                        </p:attrNameLst>
                                      </p:cBhvr>
                                      <p:to>
                                        <p:strVal val="visible"/>
                                      </p:to>
                                    </p:set>
                                    <p:anim calcmode="lin" valueType="num">
                                      <p:cBhvr additive="base">
                                        <p:cTn id="82" dur="500" fill="hold"/>
                                        <p:tgtEl>
                                          <p:spTgt spid="10"/>
                                        </p:tgtEl>
                                        <p:attrNameLst>
                                          <p:attrName>ppt_x</p:attrName>
                                        </p:attrNameLst>
                                      </p:cBhvr>
                                      <p:tavLst>
                                        <p:tav tm="0">
                                          <p:val>
                                            <p:strVal val="#ppt_x"/>
                                          </p:val>
                                        </p:tav>
                                        <p:tav tm="100000">
                                          <p:val>
                                            <p:strVal val="#ppt_x"/>
                                          </p:val>
                                        </p:tav>
                                      </p:tavLst>
                                    </p:anim>
                                    <p:anim calcmode="lin" valueType="num">
                                      <p:cBhvr additive="base">
                                        <p:cTn id="83" dur="500" fill="hold"/>
                                        <p:tgtEl>
                                          <p:spTgt spid="10"/>
                                        </p:tgtEl>
                                        <p:attrNameLst>
                                          <p:attrName>ppt_y</p:attrName>
                                        </p:attrNameLst>
                                      </p:cBhvr>
                                      <p:tavLst>
                                        <p:tav tm="0">
                                          <p:val>
                                            <p:strVal val="1+#ppt_h/2"/>
                                          </p:val>
                                        </p:tav>
                                        <p:tav tm="100000">
                                          <p:val>
                                            <p:strVal val="#ppt_y"/>
                                          </p:val>
                                        </p:tav>
                                      </p:tavLst>
                                    </p:anim>
                                  </p:childTnLst>
                                </p:cTn>
                              </p:par>
                              <p:par>
                                <p:cTn id="84" presetID="2" presetClass="entr" presetSubtype="4" fill="hold" nodeType="withEffect">
                                  <p:stCondLst>
                                    <p:cond delay="1500"/>
                                  </p:stCondLst>
                                  <p:childTnLst>
                                    <p:set>
                                      <p:cBhvr>
                                        <p:cTn id="85" dur="1" fill="hold">
                                          <p:stCondLst>
                                            <p:cond delay="0"/>
                                          </p:stCondLst>
                                        </p:cTn>
                                        <p:tgtEl>
                                          <p:spTgt spid="27"/>
                                        </p:tgtEl>
                                        <p:attrNameLst>
                                          <p:attrName>style.visibility</p:attrName>
                                        </p:attrNameLst>
                                      </p:cBhvr>
                                      <p:to>
                                        <p:strVal val="visible"/>
                                      </p:to>
                                    </p:set>
                                    <p:anim calcmode="lin" valueType="num">
                                      <p:cBhvr additive="base">
                                        <p:cTn id="86" dur="500" fill="hold"/>
                                        <p:tgtEl>
                                          <p:spTgt spid="27"/>
                                        </p:tgtEl>
                                        <p:attrNameLst>
                                          <p:attrName>ppt_x</p:attrName>
                                        </p:attrNameLst>
                                      </p:cBhvr>
                                      <p:tavLst>
                                        <p:tav tm="0">
                                          <p:val>
                                            <p:strVal val="#ppt_x"/>
                                          </p:val>
                                        </p:tav>
                                        <p:tav tm="100000">
                                          <p:val>
                                            <p:strVal val="#ppt_x"/>
                                          </p:val>
                                        </p:tav>
                                      </p:tavLst>
                                    </p:anim>
                                    <p:anim calcmode="lin" valueType="num">
                                      <p:cBhvr additive="base">
                                        <p:cTn id="87" dur="500" fill="hold"/>
                                        <p:tgtEl>
                                          <p:spTgt spid="2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1500"/>
                                  </p:stCondLst>
                                  <p:childTnLst>
                                    <p:set>
                                      <p:cBhvr>
                                        <p:cTn id="89" dur="1" fill="hold">
                                          <p:stCondLst>
                                            <p:cond delay="0"/>
                                          </p:stCondLst>
                                        </p:cTn>
                                        <p:tgtEl>
                                          <p:spTgt spid="51"/>
                                        </p:tgtEl>
                                        <p:attrNameLst>
                                          <p:attrName>style.visibility</p:attrName>
                                        </p:attrNameLst>
                                      </p:cBhvr>
                                      <p:to>
                                        <p:strVal val="visible"/>
                                      </p:to>
                                    </p:set>
                                    <p:anim calcmode="lin" valueType="num">
                                      <p:cBhvr additive="base">
                                        <p:cTn id="90" dur="500" fill="hold"/>
                                        <p:tgtEl>
                                          <p:spTgt spid="51"/>
                                        </p:tgtEl>
                                        <p:attrNameLst>
                                          <p:attrName>ppt_x</p:attrName>
                                        </p:attrNameLst>
                                      </p:cBhvr>
                                      <p:tavLst>
                                        <p:tav tm="0">
                                          <p:val>
                                            <p:strVal val="#ppt_x"/>
                                          </p:val>
                                        </p:tav>
                                        <p:tav tm="100000">
                                          <p:val>
                                            <p:strVal val="#ppt_x"/>
                                          </p:val>
                                        </p:tav>
                                      </p:tavLst>
                                    </p:anim>
                                    <p:anim calcmode="lin" valueType="num">
                                      <p:cBhvr additive="base">
                                        <p:cTn id="91" dur="500" fill="hold"/>
                                        <p:tgtEl>
                                          <p:spTgt spid="51"/>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1500"/>
                                  </p:stCondLst>
                                  <p:childTnLst>
                                    <p:set>
                                      <p:cBhvr>
                                        <p:cTn id="93" dur="1" fill="hold">
                                          <p:stCondLst>
                                            <p:cond delay="0"/>
                                          </p:stCondLst>
                                        </p:cTn>
                                        <p:tgtEl>
                                          <p:spTgt spid="52"/>
                                        </p:tgtEl>
                                        <p:attrNameLst>
                                          <p:attrName>style.visibility</p:attrName>
                                        </p:attrNameLst>
                                      </p:cBhvr>
                                      <p:to>
                                        <p:strVal val="visible"/>
                                      </p:to>
                                    </p:set>
                                    <p:anim calcmode="lin" valueType="num">
                                      <p:cBhvr additive="base">
                                        <p:cTn id="94" dur="500" fill="hold"/>
                                        <p:tgtEl>
                                          <p:spTgt spid="52"/>
                                        </p:tgtEl>
                                        <p:attrNameLst>
                                          <p:attrName>ppt_x</p:attrName>
                                        </p:attrNameLst>
                                      </p:cBhvr>
                                      <p:tavLst>
                                        <p:tav tm="0">
                                          <p:val>
                                            <p:strVal val="#ppt_x"/>
                                          </p:val>
                                        </p:tav>
                                        <p:tav tm="100000">
                                          <p:val>
                                            <p:strVal val="#ppt_x"/>
                                          </p:val>
                                        </p:tav>
                                      </p:tavLst>
                                    </p:anim>
                                    <p:anim calcmode="lin" valueType="num">
                                      <p:cBhvr additive="base">
                                        <p:cTn id="95" dur="500" fill="hold"/>
                                        <p:tgtEl>
                                          <p:spTgt spid="52"/>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2000"/>
                                  </p:stCondLst>
                                  <p:childTnLst>
                                    <p:set>
                                      <p:cBhvr>
                                        <p:cTn id="97" dur="1" fill="hold">
                                          <p:stCondLst>
                                            <p:cond delay="0"/>
                                          </p:stCondLst>
                                        </p:cTn>
                                        <p:tgtEl>
                                          <p:spTgt spid="7"/>
                                        </p:tgtEl>
                                        <p:attrNameLst>
                                          <p:attrName>style.visibility</p:attrName>
                                        </p:attrNameLst>
                                      </p:cBhvr>
                                      <p:to>
                                        <p:strVal val="visible"/>
                                      </p:to>
                                    </p:set>
                                    <p:anim calcmode="lin" valueType="num">
                                      <p:cBhvr additive="base">
                                        <p:cTn id="98" dur="500" fill="hold"/>
                                        <p:tgtEl>
                                          <p:spTgt spid="7"/>
                                        </p:tgtEl>
                                        <p:attrNameLst>
                                          <p:attrName>ppt_x</p:attrName>
                                        </p:attrNameLst>
                                      </p:cBhvr>
                                      <p:tavLst>
                                        <p:tav tm="0">
                                          <p:val>
                                            <p:strVal val="#ppt_x"/>
                                          </p:val>
                                        </p:tav>
                                        <p:tav tm="100000">
                                          <p:val>
                                            <p:strVal val="#ppt_x"/>
                                          </p:val>
                                        </p:tav>
                                      </p:tavLst>
                                    </p:anim>
                                    <p:anim calcmode="lin" valueType="num">
                                      <p:cBhvr additive="base">
                                        <p:cTn id="99" dur="500" fill="hold"/>
                                        <p:tgtEl>
                                          <p:spTgt spid="7"/>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2000"/>
                                  </p:stCondLst>
                                  <p:childTnLst>
                                    <p:set>
                                      <p:cBhvr>
                                        <p:cTn id="101" dur="1" fill="hold">
                                          <p:stCondLst>
                                            <p:cond delay="0"/>
                                          </p:stCondLst>
                                        </p:cTn>
                                        <p:tgtEl>
                                          <p:spTgt spid="8"/>
                                        </p:tgtEl>
                                        <p:attrNameLst>
                                          <p:attrName>style.visibility</p:attrName>
                                        </p:attrNameLst>
                                      </p:cBhvr>
                                      <p:to>
                                        <p:strVal val="visible"/>
                                      </p:to>
                                    </p:set>
                                    <p:anim calcmode="lin" valueType="num">
                                      <p:cBhvr additive="base">
                                        <p:cTn id="102" dur="500" fill="hold"/>
                                        <p:tgtEl>
                                          <p:spTgt spid="8"/>
                                        </p:tgtEl>
                                        <p:attrNameLst>
                                          <p:attrName>ppt_x</p:attrName>
                                        </p:attrNameLst>
                                      </p:cBhvr>
                                      <p:tavLst>
                                        <p:tav tm="0">
                                          <p:val>
                                            <p:strVal val="#ppt_x"/>
                                          </p:val>
                                        </p:tav>
                                        <p:tav tm="100000">
                                          <p:val>
                                            <p:strVal val="#ppt_x"/>
                                          </p:val>
                                        </p:tav>
                                      </p:tavLst>
                                    </p:anim>
                                    <p:anim calcmode="lin" valueType="num">
                                      <p:cBhvr additive="base">
                                        <p:cTn id="103" dur="500" fill="hold"/>
                                        <p:tgtEl>
                                          <p:spTgt spid="8"/>
                                        </p:tgtEl>
                                        <p:attrNameLst>
                                          <p:attrName>ppt_y</p:attrName>
                                        </p:attrNameLst>
                                      </p:cBhvr>
                                      <p:tavLst>
                                        <p:tav tm="0">
                                          <p:val>
                                            <p:strVal val="1+#ppt_h/2"/>
                                          </p:val>
                                        </p:tav>
                                        <p:tav tm="100000">
                                          <p:val>
                                            <p:strVal val="#ppt_y"/>
                                          </p:val>
                                        </p:tav>
                                      </p:tavLst>
                                    </p:anim>
                                  </p:childTnLst>
                                </p:cTn>
                              </p:par>
                              <p:par>
                                <p:cTn id="104" presetID="2" presetClass="entr" presetSubtype="4" fill="hold" nodeType="withEffect">
                                  <p:stCondLst>
                                    <p:cond delay="2000"/>
                                  </p:stCondLst>
                                  <p:childTnLst>
                                    <p:set>
                                      <p:cBhvr>
                                        <p:cTn id="105" dur="1" fill="hold">
                                          <p:stCondLst>
                                            <p:cond delay="0"/>
                                          </p:stCondLst>
                                        </p:cTn>
                                        <p:tgtEl>
                                          <p:spTgt spid="17"/>
                                        </p:tgtEl>
                                        <p:attrNameLst>
                                          <p:attrName>style.visibility</p:attrName>
                                        </p:attrNameLst>
                                      </p:cBhvr>
                                      <p:to>
                                        <p:strVal val="visible"/>
                                      </p:to>
                                    </p:set>
                                    <p:anim calcmode="lin" valueType="num">
                                      <p:cBhvr additive="base">
                                        <p:cTn id="106" dur="500" fill="hold"/>
                                        <p:tgtEl>
                                          <p:spTgt spid="17"/>
                                        </p:tgtEl>
                                        <p:attrNameLst>
                                          <p:attrName>ppt_x</p:attrName>
                                        </p:attrNameLst>
                                      </p:cBhvr>
                                      <p:tavLst>
                                        <p:tav tm="0">
                                          <p:val>
                                            <p:strVal val="#ppt_x"/>
                                          </p:val>
                                        </p:tav>
                                        <p:tav tm="100000">
                                          <p:val>
                                            <p:strVal val="#ppt_x"/>
                                          </p:val>
                                        </p:tav>
                                      </p:tavLst>
                                    </p:anim>
                                    <p:anim calcmode="lin" valueType="num">
                                      <p:cBhvr additive="base">
                                        <p:cTn id="107" dur="500" fill="hold"/>
                                        <p:tgtEl>
                                          <p:spTgt spid="17"/>
                                        </p:tgtEl>
                                        <p:attrNameLst>
                                          <p:attrName>ppt_y</p:attrName>
                                        </p:attrNameLst>
                                      </p:cBhvr>
                                      <p:tavLst>
                                        <p:tav tm="0">
                                          <p:val>
                                            <p:strVal val="1+#ppt_h/2"/>
                                          </p:val>
                                        </p:tav>
                                        <p:tav tm="100000">
                                          <p:val>
                                            <p:strVal val="#ppt_y"/>
                                          </p:val>
                                        </p:tav>
                                      </p:tavLst>
                                    </p:anim>
                                  </p:childTnLst>
                                </p:cTn>
                              </p:par>
                              <p:par>
                                <p:cTn id="108" presetID="2" presetClass="entr" presetSubtype="4" fill="hold" grpId="0" nodeType="withEffect">
                                  <p:stCondLst>
                                    <p:cond delay="2000"/>
                                  </p:stCondLst>
                                  <p:childTnLst>
                                    <p:set>
                                      <p:cBhvr>
                                        <p:cTn id="109" dur="1" fill="hold">
                                          <p:stCondLst>
                                            <p:cond delay="0"/>
                                          </p:stCondLst>
                                        </p:cTn>
                                        <p:tgtEl>
                                          <p:spTgt spid="50"/>
                                        </p:tgtEl>
                                        <p:attrNameLst>
                                          <p:attrName>style.visibility</p:attrName>
                                        </p:attrNameLst>
                                      </p:cBhvr>
                                      <p:to>
                                        <p:strVal val="visible"/>
                                      </p:to>
                                    </p:set>
                                    <p:anim calcmode="lin" valueType="num">
                                      <p:cBhvr additive="base">
                                        <p:cTn id="110" dur="500" fill="hold"/>
                                        <p:tgtEl>
                                          <p:spTgt spid="50"/>
                                        </p:tgtEl>
                                        <p:attrNameLst>
                                          <p:attrName>ppt_x</p:attrName>
                                        </p:attrNameLst>
                                      </p:cBhvr>
                                      <p:tavLst>
                                        <p:tav tm="0">
                                          <p:val>
                                            <p:strVal val="#ppt_x"/>
                                          </p:val>
                                        </p:tav>
                                        <p:tav tm="100000">
                                          <p:val>
                                            <p:strVal val="#ppt_x"/>
                                          </p:val>
                                        </p:tav>
                                      </p:tavLst>
                                    </p:anim>
                                    <p:anim calcmode="lin" valueType="num">
                                      <p:cBhvr additive="base">
                                        <p:cTn id="111" dur="500" fill="hold"/>
                                        <p:tgtEl>
                                          <p:spTgt spid="50"/>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2000"/>
                                  </p:stCondLst>
                                  <p:childTnLst>
                                    <p:set>
                                      <p:cBhvr>
                                        <p:cTn id="113" dur="1" fill="hold">
                                          <p:stCondLst>
                                            <p:cond delay="0"/>
                                          </p:stCondLst>
                                        </p:cTn>
                                        <p:tgtEl>
                                          <p:spTgt spid="55"/>
                                        </p:tgtEl>
                                        <p:attrNameLst>
                                          <p:attrName>style.visibility</p:attrName>
                                        </p:attrNameLst>
                                      </p:cBhvr>
                                      <p:to>
                                        <p:strVal val="visible"/>
                                      </p:to>
                                    </p:set>
                                    <p:anim calcmode="lin" valueType="num">
                                      <p:cBhvr additive="base">
                                        <p:cTn id="114" dur="500" fill="hold"/>
                                        <p:tgtEl>
                                          <p:spTgt spid="55"/>
                                        </p:tgtEl>
                                        <p:attrNameLst>
                                          <p:attrName>ppt_x</p:attrName>
                                        </p:attrNameLst>
                                      </p:cBhvr>
                                      <p:tavLst>
                                        <p:tav tm="0">
                                          <p:val>
                                            <p:strVal val="#ppt_x"/>
                                          </p:val>
                                        </p:tav>
                                        <p:tav tm="100000">
                                          <p:val>
                                            <p:strVal val="#ppt_x"/>
                                          </p:val>
                                        </p:tav>
                                      </p:tavLst>
                                    </p:anim>
                                    <p:anim calcmode="lin" valueType="num">
                                      <p:cBhvr additive="base">
                                        <p:cTn id="115" dur="500" fill="hold"/>
                                        <p:tgtEl>
                                          <p:spTgt spid="55"/>
                                        </p:tgtEl>
                                        <p:attrNameLst>
                                          <p:attrName>ppt_y</p:attrName>
                                        </p:attrNameLst>
                                      </p:cBhvr>
                                      <p:tavLst>
                                        <p:tav tm="0">
                                          <p:val>
                                            <p:strVal val="1+#ppt_h/2"/>
                                          </p:val>
                                        </p:tav>
                                        <p:tav tm="100000">
                                          <p:val>
                                            <p:strVal val="#ppt_y"/>
                                          </p:val>
                                        </p:tav>
                                      </p:tavLst>
                                    </p:anim>
                                  </p:childTnLst>
                                </p:cTn>
                              </p:par>
                              <p:par>
                                <p:cTn id="116" presetID="22" presetClass="entr" presetSubtype="8" fill="hold" grpId="0" nodeType="withEffect">
                                  <p:stCondLst>
                                    <p:cond delay="2500"/>
                                  </p:stCondLst>
                                  <p:childTnLst>
                                    <p:set>
                                      <p:cBhvr>
                                        <p:cTn id="117" dur="1" fill="hold">
                                          <p:stCondLst>
                                            <p:cond delay="0"/>
                                          </p:stCondLst>
                                        </p:cTn>
                                        <p:tgtEl>
                                          <p:spTgt spid="57"/>
                                        </p:tgtEl>
                                        <p:attrNameLst>
                                          <p:attrName>style.visibility</p:attrName>
                                        </p:attrNameLst>
                                      </p:cBhvr>
                                      <p:to>
                                        <p:strVal val="visible"/>
                                      </p:to>
                                    </p:set>
                                    <p:animEffect transition="in" filter="wipe(left)">
                                      <p:cBhvr>
                                        <p:cTn id="118" dur="500"/>
                                        <p:tgtEl>
                                          <p:spTgt spid="57"/>
                                        </p:tgtEl>
                                      </p:cBhvr>
                                    </p:animEffect>
                                  </p:childTnLst>
                                </p:cTn>
                              </p:par>
                              <p:par>
                                <p:cTn id="119" presetID="10" presetClass="entr" presetSubtype="0" fill="hold" grpId="0" nodeType="withEffect">
                                  <p:stCondLst>
                                    <p:cond delay="3000"/>
                                  </p:stCondLst>
                                  <p:childTnLst>
                                    <p:set>
                                      <p:cBhvr>
                                        <p:cTn id="120" dur="1" fill="hold">
                                          <p:stCondLst>
                                            <p:cond delay="0"/>
                                          </p:stCondLst>
                                        </p:cTn>
                                        <p:tgtEl>
                                          <p:spTgt spid="58"/>
                                        </p:tgtEl>
                                        <p:attrNameLst>
                                          <p:attrName>style.visibility</p:attrName>
                                        </p:attrNameLst>
                                      </p:cBhvr>
                                      <p:to>
                                        <p:strVal val="visible"/>
                                      </p:to>
                                    </p:set>
                                    <p:animEffect transition="in" filter="fade">
                                      <p:cBhvr>
                                        <p:cTn id="121" dur="500"/>
                                        <p:tgtEl>
                                          <p:spTgt spid="58"/>
                                        </p:tgtEl>
                                      </p:cBhvr>
                                    </p:animEffect>
                                  </p:childTnLst>
                                </p:cTn>
                              </p:par>
                              <p:par>
                                <p:cTn id="122" presetID="22" presetClass="entr" presetSubtype="8" fill="hold" grpId="0" nodeType="withEffect">
                                  <p:stCondLst>
                                    <p:cond delay="3500"/>
                                  </p:stCondLst>
                                  <p:childTnLst>
                                    <p:set>
                                      <p:cBhvr>
                                        <p:cTn id="123" dur="1" fill="hold">
                                          <p:stCondLst>
                                            <p:cond delay="0"/>
                                          </p:stCondLst>
                                        </p:cTn>
                                        <p:tgtEl>
                                          <p:spTgt spid="59"/>
                                        </p:tgtEl>
                                        <p:attrNameLst>
                                          <p:attrName>style.visibility</p:attrName>
                                        </p:attrNameLst>
                                      </p:cBhvr>
                                      <p:to>
                                        <p:strVal val="visible"/>
                                      </p:to>
                                    </p:set>
                                    <p:animEffect transition="in" filter="wipe(left)">
                                      <p:cBhvr>
                                        <p:cTn id="124" dur="500"/>
                                        <p:tgtEl>
                                          <p:spTgt spid="59"/>
                                        </p:tgtEl>
                                      </p:cBhvr>
                                    </p:animEffect>
                                  </p:childTnLst>
                                </p:cTn>
                              </p:par>
                              <p:par>
                                <p:cTn id="125" presetID="22" presetClass="entr" presetSubtype="8" fill="hold" grpId="0" nodeType="withEffect">
                                  <p:stCondLst>
                                    <p:cond delay="4000"/>
                                  </p:stCondLst>
                                  <p:childTnLst>
                                    <p:set>
                                      <p:cBhvr>
                                        <p:cTn id="126" dur="1" fill="hold">
                                          <p:stCondLst>
                                            <p:cond delay="0"/>
                                          </p:stCondLst>
                                        </p:cTn>
                                        <p:tgtEl>
                                          <p:spTgt spid="60"/>
                                        </p:tgtEl>
                                        <p:attrNameLst>
                                          <p:attrName>style.visibility</p:attrName>
                                        </p:attrNameLst>
                                      </p:cBhvr>
                                      <p:to>
                                        <p:strVal val="visible"/>
                                      </p:to>
                                    </p:set>
                                    <p:animEffect transition="in" filter="wipe(left)">
                                      <p:cBhvr>
                                        <p:cTn id="127" dur="500"/>
                                        <p:tgtEl>
                                          <p:spTgt spid="60"/>
                                        </p:tgtEl>
                                      </p:cBhvr>
                                    </p:animEffect>
                                  </p:childTnLst>
                                </p:cTn>
                              </p:par>
                              <p:par>
                                <p:cTn id="128" presetID="22" presetClass="entr" presetSubtype="8" fill="hold" grpId="0" nodeType="withEffect">
                                  <p:stCondLst>
                                    <p:cond delay="4500"/>
                                  </p:stCondLst>
                                  <p:childTnLst>
                                    <p:set>
                                      <p:cBhvr>
                                        <p:cTn id="129" dur="1" fill="hold">
                                          <p:stCondLst>
                                            <p:cond delay="0"/>
                                          </p:stCondLst>
                                        </p:cTn>
                                        <p:tgtEl>
                                          <p:spTgt spid="61"/>
                                        </p:tgtEl>
                                        <p:attrNameLst>
                                          <p:attrName>style.visibility</p:attrName>
                                        </p:attrNameLst>
                                      </p:cBhvr>
                                      <p:to>
                                        <p:strVal val="visible"/>
                                      </p:to>
                                    </p:set>
                                    <p:animEffect transition="in" filter="wipe(left)">
                                      <p:cBhvr>
                                        <p:cTn id="130" dur="500"/>
                                        <p:tgtEl>
                                          <p:spTgt spid="61"/>
                                        </p:tgtEl>
                                      </p:cBhvr>
                                    </p:animEffect>
                                  </p:childTnLst>
                                </p:cTn>
                              </p:par>
                              <p:par>
                                <p:cTn id="131" presetID="10" presetClass="entr" presetSubtype="0" fill="hold" nodeType="withEffect">
                                  <p:stCondLst>
                                    <p:cond delay="5000"/>
                                  </p:stCondLst>
                                  <p:childTnLst>
                                    <p:set>
                                      <p:cBhvr>
                                        <p:cTn id="132" dur="1" fill="hold">
                                          <p:stCondLst>
                                            <p:cond delay="0"/>
                                          </p:stCondLst>
                                        </p:cTn>
                                        <p:tgtEl>
                                          <p:spTgt spid="63"/>
                                        </p:tgtEl>
                                        <p:attrNameLst>
                                          <p:attrName>style.visibility</p:attrName>
                                        </p:attrNameLst>
                                      </p:cBhvr>
                                      <p:to>
                                        <p:strVal val="visible"/>
                                      </p:to>
                                    </p:set>
                                    <p:animEffect transition="in" filter="fade">
                                      <p:cBhvr>
                                        <p:cTn id="133" dur="500"/>
                                        <p:tgtEl>
                                          <p:spTgt spid="63"/>
                                        </p:tgtEl>
                                      </p:cBhvr>
                                    </p:animEffect>
                                  </p:childTnLst>
                                </p:cTn>
                              </p:par>
                              <p:par>
                                <p:cTn id="134" presetID="22" presetClass="entr" presetSubtype="8" fill="hold" grpId="0" nodeType="withEffect">
                                  <p:stCondLst>
                                    <p:cond delay="5500"/>
                                  </p:stCondLst>
                                  <p:childTnLst>
                                    <p:set>
                                      <p:cBhvr>
                                        <p:cTn id="135" dur="1" fill="hold">
                                          <p:stCondLst>
                                            <p:cond delay="0"/>
                                          </p:stCondLst>
                                        </p:cTn>
                                        <p:tgtEl>
                                          <p:spTgt spid="66"/>
                                        </p:tgtEl>
                                        <p:attrNameLst>
                                          <p:attrName>style.visibility</p:attrName>
                                        </p:attrNameLst>
                                      </p:cBhvr>
                                      <p:to>
                                        <p:strVal val="visible"/>
                                      </p:to>
                                    </p:set>
                                    <p:animEffect transition="in" filter="wipe(left)">
                                      <p:cBhvr>
                                        <p:cTn id="136" dur="500"/>
                                        <p:tgtEl>
                                          <p:spTgt spid="66"/>
                                        </p:tgtEl>
                                      </p:cBhvr>
                                    </p:animEffect>
                                  </p:childTnLst>
                                </p:cTn>
                              </p:par>
                              <p:par>
                                <p:cTn id="137" presetID="22" presetClass="entr" presetSubtype="8" fill="hold" grpId="0" nodeType="withEffect">
                                  <p:stCondLst>
                                    <p:cond delay="6000"/>
                                  </p:stCondLst>
                                  <p:childTnLst>
                                    <p:set>
                                      <p:cBhvr>
                                        <p:cTn id="138" dur="1" fill="hold">
                                          <p:stCondLst>
                                            <p:cond delay="0"/>
                                          </p:stCondLst>
                                        </p:cTn>
                                        <p:tgtEl>
                                          <p:spTgt spid="67"/>
                                        </p:tgtEl>
                                        <p:attrNameLst>
                                          <p:attrName>style.visibility</p:attrName>
                                        </p:attrNameLst>
                                      </p:cBhvr>
                                      <p:to>
                                        <p:strVal val="visible"/>
                                      </p:to>
                                    </p:set>
                                    <p:animEffect transition="in" filter="wipe(left)">
                                      <p:cBhvr>
                                        <p:cTn id="139" dur="500"/>
                                        <p:tgtEl>
                                          <p:spTgt spid="67"/>
                                        </p:tgtEl>
                                      </p:cBhvr>
                                    </p:animEffect>
                                  </p:childTnLst>
                                </p:cTn>
                              </p:par>
                              <p:par>
                                <p:cTn id="140" presetID="22" presetClass="entr" presetSubtype="8" fill="hold" nodeType="withEffect">
                                  <p:stCondLst>
                                    <p:cond delay="6500"/>
                                  </p:stCondLst>
                                  <p:childTnLst>
                                    <p:set>
                                      <p:cBhvr>
                                        <p:cTn id="141" dur="1" fill="hold">
                                          <p:stCondLst>
                                            <p:cond delay="0"/>
                                          </p:stCondLst>
                                        </p:cTn>
                                        <p:tgtEl>
                                          <p:spTgt spid="62"/>
                                        </p:tgtEl>
                                        <p:attrNameLst>
                                          <p:attrName>style.visibility</p:attrName>
                                        </p:attrNameLst>
                                      </p:cBhvr>
                                      <p:to>
                                        <p:strVal val="visible"/>
                                      </p:to>
                                    </p:set>
                                    <p:animEffect transition="in" filter="wipe(left)">
                                      <p:cBhvr>
                                        <p:cTn id="142" dur="500"/>
                                        <p:tgtEl>
                                          <p:spTgt spid="62"/>
                                        </p:tgtEl>
                                      </p:cBhvr>
                                    </p:animEffect>
                                  </p:childTnLst>
                                </p:cTn>
                              </p:par>
                            </p:childTnLst>
                          </p:cTn>
                        </p:par>
                        <p:par>
                          <p:cTn id="143" fill="hold">
                            <p:stCondLst>
                              <p:cond delay="8035"/>
                            </p:stCondLst>
                            <p:childTnLst>
                              <p:par>
                                <p:cTn id="144" presetID="22" presetClass="entr" presetSubtype="8" fill="hold" grpId="0" nodeType="afterEffect">
                                  <p:stCondLst>
                                    <p:cond delay="0"/>
                                  </p:stCondLst>
                                  <p:childTnLst>
                                    <p:set>
                                      <p:cBhvr>
                                        <p:cTn id="145" dur="1" fill="hold">
                                          <p:stCondLst>
                                            <p:cond delay="0"/>
                                          </p:stCondLst>
                                        </p:cTn>
                                        <p:tgtEl>
                                          <p:spTgt spid="68"/>
                                        </p:tgtEl>
                                        <p:attrNameLst>
                                          <p:attrName>style.visibility</p:attrName>
                                        </p:attrNameLst>
                                      </p:cBhvr>
                                      <p:to>
                                        <p:strVal val="visible"/>
                                      </p:to>
                                    </p:set>
                                    <p:animEffect transition="in" filter="wipe(left)">
                                      <p:cBhvr>
                                        <p:cTn id="14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6" grpId="0"/>
      <p:bldP spid="67" grpId="0"/>
      <p:bldP spid="6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982946"/>
            <a:ext cx="12192000" cy="5891957"/>
            <a:chOff x="0" y="982946"/>
            <a:chExt cx="12192000" cy="5891957"/>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7824" t="22645" r="7824"/>
            <a:stretch/>
          </p:blipFill>
          <p:spPr>
            <a:xfrm>
              <a:off x="0" y="1553028"/>
              <a:ext cx="12192000" cy="5304971"/>
            </a:xfrm>
            <a:prstGeom prst="rect">
              <a:avLst/>
            </a:prstGeom>
          </p:spPr>
        </p:pic>
        <p:sp>
          <p:nvSpPr>
            <p:cNvPr id="10" name="矩形 9"/>
            <p:cNvSpPr/>
            <p:nvPr/>
          </p:nvSpPr>
          <p:spPr>
            <a:xfrm>
              <a:off x="0" y="1553029"/>
              <a:ext cx="12192000" cy="5321874"/>
            </a:xfrm>
            <a:prstGeom prst="rect">
              <a:avLst/>
            </a:prstGeom>
            <a:gradFill>
              <a:gsLst>
                <a:gs pos="0">
                  <a:srgbClr val="263770"/>
                </a:gs>
                <a:gs pos="46494">
                  <a:srgbClr val="1B2447"/>
                </a:gs>
                <a:gs pos="82000">
                  <a:srgbClr val="263770">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E6E6E6"/>
                </a:solidFill>
                <a:cs typeface="+mn-ea"/>
                <a:sym typeface="+mn-lt"/>
              </a:endParaRPr>
            </a:p>
          </p:txBody>
        </p:sp>
        <p:sp>
          <p:nvSpPr>
            <p:cNvPr id="11" name="矩形 10"/>
            <p:cNvSpPr/>
            <p:nvPr/>
          </p:nvSpPr>
          <p:spPr>
            <a:xfrm>
              <a:off x="4712403" y="982946"/>
              <a:ext cx="2693598" cy="25846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r>
                <a:rPr lang="en-US" altLang="zh-CN" sz="12000" dirty="0" smtClean="0">
                  <a:cs typeface="+mn-ea"/>
                  <a:sym typeface="+mn-lt"/>
                </a:rPr>
                <a:t>04</a:t>
              </a:r>
              <a:endParaRPr lang="zh-CN" altLang="en-US" sz="12000" dirty="0">
                <a:cs typeface="+mn-ea"/>
                <a:sym typeface="+mn-lt"/>
              </a:endParaRPr>
            </a:p>
          </p:txBody>
        </p:sp>
      </p:grpSp>
      <p:sp>
        <p:nvSpPr>
          <p:cNvPr id="4" name="文本框 3"/>
          <p:cNvSpPr txBox="1"/>
          <p:nvPr/>
        </p:nvSpPr>
        <p:spPr>
          <a:xfrm>
            <a:off x="3601341" y="4493815"/>
            <a:ext cx="4987730" cy="581046"/>
          </a:xfrm>
          <a:prstGeom prst="rect">
            <a:avLst/>
          </a:prstGeom>
          <a:noFill/>
          <a:effectLst/>
        </p:spPr>
        <p:txBody>
          <a:bodyPr wrap="square" lIns="91431" tIns="45715" rIns="91431" bIns="45715" rtlCol="0">
            <a:spAutoFit/>
          </a:bodyPr>
          <a:lstStyle/>
          <a:p>
            <a:pPr lvl="0" algn="ctr">
              <a:lnSpc>
                <a:spcPct val="150000"/>
              </a:lnSpc>
            </a:pPr>
            <a:r>
              <a:rPr lang="zh-CN" altLang="en-US" sz="2400" dirty="0">
                <a:solidFill>
                  <a:schemeClr val="bg1"/>
                </a:solidFill>
                <a:cs typeface="+mn-ea"/>
                <a:sym typeface="+mn-lt"/>
              </a:rPr>
              <a:t>应聘方式</a:t>
            </a:r>
            <a:endParaRPr lang="en-US" altLang="zh-CN" sz="2400" dirty="0">
              <a:solidFill>
                <a:schemeClr val="bg1"/>
              </a:solidFill>
              <a:cs typeface="+mn-ea"/>
              <a:sym typeface="+mn-lt"/>
            </a:endParaRPr>
          </a:p>
        </p:txBody>
      </p:sp>
      <p:sp>
        <p:nvSpPr>
          <p:cNvPr id="5" name="文本框 3"/>
          <p:cNvSpPr txBox="1"/>
          <p:nvPr/>
        </p:nvSpPr>
        <p:spPr>
          <a:xfrm>
            <a:off x="2825089" y="3934937"/>
            <a:ext cx="6540236" cy="707876"/>
          </a:xfrm>
          <a:prstGeom prst="rect">
            <a:avLst/>
          </a:prstGeom>
          <a:noFill/>
          <a:effectLst/>
        </p:spPr>
        <p:txBody>
          <a:bodyPr wrap="square" lIns="91431" tIns="45715" rIns="91431" bIns="45715" rtlCol="0">
            <a:spAutoFit/>
          </a:bodyPr>
          <a:lstStyle/>
          <a:p>
            <a:pPr algn="ctr"/>
            <a:r>
              <a:rPr lang="zh-CN" altLang="en-US" sz="4000" b="1" dirty="0">
                <a:solidFill>
                  <a:schemeClr val="bg1"/>
                </a:solidFill>
                <a:cs typeface="+mn-ea"/>
                <a:sym typeface="+mn-lt"/>
              </a:rPr>
              <a:t>如何加入我们</a:t>
            </a:r>
          </a:p>
        </p:txBody>
      </p:sp>
    </p:spTree>
    <p:extLst>
      <p:ext uri="{BB962C8B-B14F-4D97-AF65-F5344CB8AC3E}">
        <p14:creationId xmlns:p14="http://schemas.microsoft.com/office/powerpoint/2010/main" val="27834071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750"/>
                                        <p:tgtEl>
                                          <p:spTgt spid="5"/>
                                        </p:tgtEl>
                                      </p:cBhvr>
                                    </p:animEffect>
                                    <p:anim calcmode="lin" valueType="num">
                                      <p:cBhvr>
                                        <p:cTn id="8" dur="1750" fill="hold"/>
                                        <p:tgtEl>
                                          <p:spTgt spid="5"/>
                                        </p:tgtEl>
                                        <p:attrNameLst>
                                          <p:attrName>ppt_x</p:attrName>
                                        </p:attrNameLst>
                                      </p:cBhvr>
                                      <p:tavLst>
                                        <p:tav tm="0">
                                          <p:val>
                                            <p:strVal val="#ppt_x"/>
                                          </p:val>
                                        </p:tav>
                                        <p:tav tm="100000">
                                          <p:val>
                                            <p:strVal val="#ppt_x"/>
                                          </p:val>
                                        </p:tav>
                                      </p:tavLst>
                                    </p:anim>
                                    <p:anim calcmode="lin" valueType="num">
                                      <p:cBhvr>
                                        <p:cTn id="9" dur="1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625"/>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矩形 6"/>
          <p:cNvSpPr/>
          <p:nvPr/>
        </p:nvSpPr>
        <p:spPr>
          <a:xfrm>
            <a:off x="1403886" y="2380204"/>
            <a:ext cx="2520000" cy="2879244"/>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8" name="矩形 7"/>
          <p:cNvSpPr/>
          <p:nvPr/>
        </p:nvSpPr>
        <p:spPr>
          <a:xfrm>
            <a:off x="6443886" y="2380202"/>
            <a:ext cx="2520000" cy="287924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9" name="AutoShape 1"/>
          <p:cNvSpPr>
            <a:spLocks/>
          </p:cNvSpPr>
          <p:nvPr/>
        </p:nvSpPr>
        <p:spPr bwMode="auto">
          <a:xfrm>
            <a:off x="3923886" y="5259449"/>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2"/>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0" name="AutoShape 2"/>
          <p:cNvSpPr>
            <a:spLocks/>
          </p:cNvSpPr>
          <p:nvPr/>
        </p:nvSpPr>
        <p:spPr bwMode="auto">
          <a:xfrm>
            <a:off x="8963886" y="2380203"/>
            <a:ext cx="2520000" cy="28885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2"/>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1" name="AutoShape 4"/>
          <p:cNvSpPr>
            <a:spLocks/>
          </p:cNvSpPr>
          <p:nvPr/>
        </p:nvSpPr>
        <p:spPr bwMode="auto">
          <a:xfrm>
            <a:off x="3923886" y="2380201"/>
            <a:ext cx="2520000" cy="28792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1"/>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2" name="AutoShape 6"/>
          <p:cNvSpPr>
            <a:spLocks/>
          </p:cNvSpPr>
          <p:nvPr/>
        </p:nvSpPr>
        <p:spPr bwMode="auto">
          <a:xfrm>
            <a:off x="1403886" y="5259449"/>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1"/>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3" name="AutoShape 7"/>
          <p:cNvSpPr>
            <a:spLocks/>
          </p:cNvSpPr>
          <p:nvPr/>
        </p:nvSpPr>
        <p:spPr bwMode="auto">
          <a:xfrm>
            <a:off x="6443886" y="5259449"/>
            <a:ext cx="2520000" cy="1339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solidFill>
            <a:schemeClr val="accent3"/>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4" name="AutoShape 8"/>
          <p:cNvSpPr>
            <a:spLocks/>
          </p:cNvSpPr>
          <p:nvPr/>
        </p:nvSpPr>
        <p:spPr bwMode="auto">
          <a:xfrm>
            <a:off x="8963886" y="5259447"/>
            <a:ext cx="2520000" cy="1339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solidFill>
            <a:schemeClr val="accent4"/>
          </a:solidFill>
          <a:ln w="25400" cap="flat" cmpd="sng">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cs typeface="+mn-ea"/>
              <a:sym typeface="+mn-lt"/>
            </a:endParaRPr>
          </a:p>
        </p:txBody>
      </p:sp>
      <p:sp>
        <p:nvSpPr>
          <p:cNvPr id="15" name="AutoShape 9"/>
          <p:cNvSpPr>
            <a:spLocks/>
          </p:cNvSpPr>
          <p:nvPr/>
        </p:nvSpPr>
        <p:spPr bwMode="auto">
          <a:xfrm>
            <a:off x="1579169" y="5985568"/>
            <a:ext cx="2103840" cy="3475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tx1">
                    <a:lumMod val="75000"/>
                    <a:lumOff val="25000"/>
                  </a:schemeClr>
                </a:solidFill>
                <a:cs typeface="+mn-ea"/>
                <a:sym typeface="+mn-lt"/>
              </a:rPr>
              <a:t>请替换文字内容，添加相关标题，修改文字内容，也可以直接复制你的内容到此。</a:t>
            </a:r>
          </a:p>
        </p:txBody>
      </p:sp>
      <p:sp>
        <p:nvSpPr>
          <p:cNvPr id="16" name="AutoShape 11"/>
          <p:cNvSpPr>
            <a:spLocks/>
          </p:cNvSpPr>
          <p:nvPr/>
        </p:nvSpPr>
        <p:spPr bwMode="auto">
          <a:xfrm>
            <a:off x="6675147" y="5985568"/>
            <a:ext cx="2105996" cy="3475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tx1">
                    <a:lumMod val="75000"/>
                    <a:lumOff val="25000"/>
                  </a:schemeClr>
                </a:solidFill>
                <a:cs typeface="+mn-ea"/>
                <a:sym typeface="+mn-lt"/>
              </a:rPr>
              <a:t>请替换文字内容，添加相关标题，修改文字内容，也可以直接复制你的内容到此。</a:t>
            </a:r>
          </a:p>
        </p:txBody>
      </p:sp>
      <p:sp>
        <p:nvSpPr>
          <p:cNvPr id="17" name="AutoShape 16"/>
          <p:cNvSpPr>
            <a:spLocks/>
          </p:cNvSpPr>
          <p:nvPr/>
        </p:nvSpPr>
        <p:spPr bwMode="auto">
          <a:xfrm>
            <a:off x="1772294" y="5633915"/>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tx1">
                    <a:lumMod val="75000"/>
                    <a:lumOff val="25000"/>
                  </a:schemeClr>
                </a:solidFill>
                <a:cs typeface="+mn-ea"/>
                <a:sym typeface="+mn-lt"/>
              </a:rPr>
              <a:t>点击请替换文字内容</a:t>
            </a:r>
          </a:p>
        </p:txBody>
      </p:sp>
      <p:sp>
        <p:nvSpPr>
          <p:cNvPr id="18" name="AutoShape 17"/>
          <p:cNvSpPr>
            <a:spLocks/>
          </p:cNvSpPr>
          <p:nvPr/>
        </p:nvSpPr>
        <p:spPr bwMode="auto">
          <a:xfrm>
            <a:off x="6869350" y="5633915"/>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tx1">
                    <a:lumMod val="75000"/>
                    <a:lumOff val="25000"/>
                  </a:schemeClr>
                </a:solidFill>
                <a:cs typeface="+mn-ea"/>
                <a:sym typeface="+mn-lt"/>
              </a:rPr>
              <a:t>点击请替换文字内容</a:t>
            </a:r>
          </a:p>
        </p:txBody>
      </p:sp>
      <p:sp>
        <p:nvSpPr>
          <p:cNvPr id="19" name="AutoShape 9"/>
          <p:cNvSpPr>
            <a:spLocks/>
          </p:cNvSpPr>
          <p:nvPr/>
        </p:nvSpPr>
        <p:spPr bwMode="auto">
          <a:xfrm>
            <a:off x="4104655" y="3640566"/>
            <a:ext cx="2103840" cy="3475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bg1"/>
                </a:solidFill>
                <a:cs typeface="+mn-ea"/>
                <a:sym typeface="+mn-lt"/>
              </a:rPr>
              <a:t>请替换文字内容，添加相关标题，修改文字内容，也可以直接复制你的内容到此。</a:t>
            </a:r>
          </a:p>
        </p:txBody>
      </p:sp>
      <p:sp>
        <p:nvSpPr>
          <p:cNvPr id="20" name="AutoShape 11"/>
          <p:cNvSpPr>
            <a:spLocks/>
          </p:cNvSpPr>
          <p:nvPr/>
        </p:nvSpPr>
        <p:spPr bwMode="auto">
          <a:xfrm>
            <a:off x="9200633" y="3640566"/>
            <a:ext cx="2105996" cy="3475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bg1"/>
                </a:solidFill>
                <a:cs typeface="+mn-ea"/>
                <a:sym typeface="+mn-lt"/>
              </a:rPr>
              <a:t>请替换文字内容，添加相关标题，修改文字内容，也可以直接复制你的内容到此。</a:t>
            </a:r>
          </a:p>
        </p:txBody>
      </p:sp>
      <p:sp>
        <p:nvSpPr>
          <p:cNvPr id="21" name="AutoShape 16"/>
          <p:cNvSpPr>
            <a:spLocks/>
          </p:cNvSpPr>
          <p:nvPr/>
        </p:nvSpPr>
        <p:spPr bwMode="auto">
          <a:xfrm>
            <a:off x="4297780" y="3288913"/>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bg1"/>
                </a:solidFill>
                <a:cs typeface="+mn-ea"/>
                <a:sym typeface="+mn-lt"/>
              </a:rPr>
              <a:t>点击请替换文字内容</a:t>
            </a:r>
          </a:p>
        </p:txBody>
      </p:sp>
      <p:sp>
        <p:nvSpPr>
          <p:cNvPr id="22" name="AutoShape 17"/>
          <p:cNvSpPr>
            <a:spLocks/>
          </p:cNvSpPr>
          <p:nvPr/>
        </p:nvSpPr>
        <p:spPr bwMode="auto">
          <a:xfrm>
            <a:off x="9394836" y="3288913"/>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bg1"/>
                </a:solidFill>
                <a:cs typeface="+mn-ea"/>
                <a:sym typeface="+mn-lt"/>
              </a:rPr>
              <a:t>点击请替换文字内容</a:t>
            </a:r>
          </a:p>
        </p:txBody>
      </p:sp>
      <p:sp>
        <p:nvSpPr>
          <p:cNvPr id="23" name="AutoShape 11"/>
          <p:cNvSpPr>
            <a:spLocks/>
          </p:cNvSpPr>
          <p:nvPr/>
        </p:nvSpPr>
        <p:spPr bwMode="auto">
          <a:xfrm>
            <a:off x="1348919" y="1663722"/>
            <a:ext cx="10160910" cy="34759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a:solidFill>
                  <a:schemeClr val="tx1">
                    <a:lumMod val="75000"/>
                    <a:lumOff val="25000"/>
                  </a:schemeClr>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4" name="AutoShape 17"/>
          <p:cNvSpPr>
            <a:spLocks/>
          </p:cNvSpPr>
          <p:nvPr/>
        </p:nvSpPr>
        <p:spPr bwMode="auto">
          <a:xfrm>
            <a:off x="5570579" y="1312069"/>
            <a:ext cx="1717591" cy="2154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t" anchorCtr="0">
            <a:spAutoFit/>
          </a:bodyPr>
          <a:lstStyle/>
          <a:p>
            <a:pPr algn="ctr"/>
            <a:r>
              <a:rPr lang="zh-CN" altLang="en-US" sz="1400" dirty="0">
                <a:solidFill>
                  <a:schemeClr val="tx1">
                    <a:lumMod val="75000"/>
                    <a:lumOff val="25000"/>
                  </a:schemeClr>
                </a:solidFill>
                <a:cs typeface="+mn-ea"/>
                <a:sym typeface="+mn-lt"/>
              </a:rPr>
              <a:t>点击请替换文字内容</a:t>
            </a:r>
          </a:p>
        </p:txBody>
      </p:sp>
      <p:sp>
        <p:nvSpPr>
          <p:cNvPr id="25" name="矩形 24"/>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17322025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 presetClass="entr" presetSubtype="2"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par>
                          <p:cTn id="20" fill="hold">
                            <p:stCondLst>
                              <p:cond delay="1535"/>
                            </p:stCondLst>
                            <p:childTnLst>
                              <p:par>
                                <p:cTn id="21" presetID="2" presetClass="entr" presetSubtype="2"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2035"/>
                            </p:stCondLst>
                            <p:childTnLst>
                              <p:par>
                                <p:cTn id="26" presetID="2" presetClass="entr" presetSubtype="2"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1+#ppt_w/2"/>
                                          </p:val>
                                        </p:tav>
                                        <p:tav tm="100000">
                                          <p:val>
                                            <p:strVal val="#ppt_x"/>
                                          </p:val>
                                        </p:tav>
                                      </p:tavLst>
                                    </p:anim>
                                    <p:anim calcmode="lin" valueType="num">
                                      <p:cBhvr additive="base">
                                        <p:cTn id="29" dur="500" fill="hold"/>
                                        <p:tgtEl>
                                          <p:spTgt spid="8"/>
                                        </p:tgtEl>
                                        <p:attrNameLst>
                                          <p:attrName>ppt_y</p:attrName>
                                        </p:attrNameLst>
                                      </p:cBhvr>
                                      <p:tavLst>
                                        <p:tav tm="0">
                                          <p:val>
                                            <p:strVal val="#ppt_y"/>
                                          </p:val>
                                        </p:tav>
                                        <p:tav tm="100000">
                                          <p:val>
                                            <p:strVal val="#ppt_y"/>
                                          </p:val>
                                        </p:tav>
                                      </p:tavLst>
                                    </p:anim>
                                  </p:childTnLst>
                                </p:cTn>
                              </p:par>
                            </p:childTnLst>
                          </p:cTn>
                        </p:par>
                        <p:par>
                          <p:cTn id="30" fill="hold">
                            <p:stCondLst>
                              <p:cond delay="2535"/>
                            </p:stCondLst>
                            <p:childTnLst>
                              <p:par>
                                <p:cTn id="31" presetID="2" presetClass="entr" presetSubtype="2"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3035"/>
                            </p:stCondLst>
                            <p:childTnLst>
                              <p:par>
                                <p:cTn id="36" presetID="2" presetClass="entr" presetSubtype="2"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ppt_x</p:attrName>
                                        </p:attrNameLst>
                                      </p:cBhvr>
                                      <p:tavLst>
                                        <p:tav tm="0">
                                          <p:val>
                                            <p:strVal val="#ppt_x"/>
                                          </p:val>
                                        </p:tav>
                                        <p:tav tm="100000">
                                          <p:val>
                                            <p:strVal val="#ppt_x"/>
                                          </p:val>
                                        </p:tav>
                                      </p:tavLst>
                                    </p:anim>
                                    <p:anim calcmode="lin" valueType="num">
                                      <p:cBhvr>
                                        <p:cTn id="44" dur="5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3535"/>
                            </p:stCondLst>
                            <p:childTnLst>
                              <p:par>
                                <p:cTn id="46" presetID="2" presetClass="entr" presetSubtype="2"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fill="hold"/>
                                        <p:tgtEl>
                                          <p:spTgt spid="18"/>
                                        </p:tgtEl>
                                        <p:attrNameLst>
                                          <p:attrName>ppt_x</p:attrName>
                                        </p:attrNameLst>
                                      </p:cBhvr>
                                      <p:tavLst>
                                        <p:tav tm="0">
                                          <p:val>
                                            <p:strVal val="1+#ppt_w/2"/>
                                          </p:val>
                                        </p:tav>
                                        <p:tav tm="100000">
                                          <p:val>
                                            <p:strVal val="#ppt_x"/>
                                          </p:val>
                                        </p:tav>
                                      </p:tavLst>
                                    </p:anim>
                                    <p:anim calcmode="lin" valueType="num">
                                      <p:cBhvr additive="base">
                                        <p:cTn id="49" dur="500" fill="hold"/>
                                        <p:tgtEl>
                                          <p:spTgt spid="18"/>
                                        </p:tgtEl>
                                        <p:attrNameLst>
                                          <p:attrName>ppt_y</p:attrName>
                                        </p:attrNameLst>
                                      </p:cBhvr>
                                      <p:tavLst>
                                        <p:tav tm="0">
                                          <p:val>
                                            <p:strVal val="#ppt_y"/>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anim calcmode="lin" valueType="num">
                                      <p:cBhvr>
                                        <p:cTn id="53" dur="500" fill="hold"/>
                                        <p:tgtEl>
                                          <p:spTgt spid="16"/>
                                        </p:tgtEl>
                                        <p:attrNameLst>
                                          <p:attrName>ppt_x</p:attrName>
                                        </p:attrNameLst>
                                      </p:cBhvr>
                                      <p:tavLst>
                                        <p:tav tm="0">
                                          <p:val>
                                            <p:strVal val="#ppt_x"/>
                                          </p:val>
                                        </p:tav>
                                        <p:tav tm="100000">
                                          <p:val>
                                            <p:strVal val="#ppt_x"/>
                                          </p:val>
                                        </p:tav>
                                      </p:tavLst>
                                    </p:anim>
                                    <p:anim calcmode="lin" valueType="num">
                                      <p:cBhvr>
                                        <p:cTn id="54" dur="5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4035"/>
                            </p:stCondLst>
                            <p:childTnLst>
                              <p:par>
                                <p:cTn id="56" presetID="2" presetClass="entr" presetSubtype="2" fill="hold"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1+#ppt_w/2"/>
                                          </p:val>
                                        </p:tav>
                                        <p:tav tm="100000">
                                          <p:val>
                                            <p:strVal val="#ppt_x"/>
                                          </p:val>
                                        </p:tav>
                                      </p:tavLst>
                                    </p:anim>
                                    <p:anim calcmode="lin" valueType="num">
                                      <p:cBhvr additive="base">
                                        <p:cTn id="59" dur="500" fill="hold"/>
                                        <p:tgtEl>
                                          <p:spTgt spid="12"/>
                                        </p:tgtEl>
                                        <p:attrNameLst>
                                          <p:attrName>ppt_y</p:attrName>
                                        </p:attrNameLst>
                                      </p:cBhvr>
                                      <p:tavLst>
                                        <p:tav tm="0">
                                          <p:val>
                                            <p:strVal val="#ppt_y"/>
                                          </p:val>
                                        </p:tav>
                                        <p:tav tm="100000">
                                          <p:val>
                                            <p:strVal val="#ppt_y"/>
                                          </p:val>
                                        </p:tav>
                                      </p:tavLst>
                                    </p:anim>
                                  </p:childTnLst>
                                </p:cTn>
                              </p:par>
                            </p:childTnLst>
                          </p:cTn>
                        </p:par>
                        <p:par>
                          <p:cTn id="60" fill="hold">
                            <p:stCondLst>
                              <p:cond delay="4535"/>
                            </p:stCondLst>
                            <p:childTnLst>
                              <p:par>
                                <p:cTn id="61" presetID="2" presetClass="entr" presetSubtype="2"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1+#ppt_w/2"/>
                                          </p:val>
                                        </p:tav>
                                        <p:tav tm="100000">
                                          <p:val>
                                            <p:strVal val="#ppt_x"/>
                                          </p:val>
                                        </p:tav>
                                      </p:tavLst>
                                    </p:anim>
                                    <p:anim calcmode="lin" valueType="num">
                                      <p:cBhvr additive="base">
                                        <p:cTn id="64" dur="500" fill="hold"/>
                                        <p:tgtEl>
                                          <p:spTgt spid="9"/>
                                        </p:tgtEl>
                                        <p:attrNameLst>
                                          <p:attrName>ppt_y</p:attrName>
                                        </p:attrNameLst>
                                      </p:cBhvr>
                                      <p:tavLst>
                                        <p:tav tm="0">
                                          <p:val>
                                            <p:strVal val="#ppt_y"/>
                                          </p:val>
                                        </p:tav>
                                        <p:tav tm="100000">
                                          <p:val>
                                            <p:strVal val="#ppt_y"/>
                                          </p:val>
                                        </p:tav>
                                      </p:tavLst>
                                    </p:anim>
                                  </p:childTnLst>
                                </p:cTn>
                              </p:par>
                            </p:childTnLst>
                          </p:cTn>
                        </p:par>
                        <p:par>
                          <p:cTn id="65" fill="hold">
                            <p:stCondLst>
                              <p:cond delay="5035"/>
                            </p:stCondLst>
                            <p:childTnLst>
                              <p:par>
                                <p:cTn id="66" presetID="2" presetClass="entr" presetSubtype="2"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1+#ppt_w/2"/>
                                          </p:val>
                                        </p:tav>
                                        <p:tav tm="100000">
                                          <p:val>
                                            <p:strVal val="#ppt_x"/>
                                          </p:val>
                                        </p:tav>
                                      </p:tavLst>
                                    </p:anim>
                                    <p:anim calcmode="lin" valueType="num">
                                      <p:cBhvr additive="base">
                                        <p:cTn id="69" dur="500" fill="hold"/>
                                        <p:tgtEl>
                                          <p:spTgt spid="13"/>
                                        </p:tgtEl>
                                        <p:attrNameLst>
                                          <p:attrName>ppt_y</p:attrName>
                                        </p:attrNameLst>
                                      </p:cBhvr>
                                      <p:tavLst>
                                        <p:tav tm="0">
                                          <p:val>
                                            <p:strVal val="#ppt_y"/>
                                          </p:val>
                                        </p:tav>
                                        <p:tav tm="100000">
                                          <p:val>
                                            <p:strVal val="#ppt_y"/>
                                          </p:val>
                                        </p:tav>
                                      </p:tavLst>
                                    </p:anim>
                                  </p:childTnLst>
                                </p:cTn>
                              </p:par>
                            </p:childTnLst>
                          </p:cTn>
                        </p:par>
                        <p:par>
                          <p:cTn id="70" fill="hold">
                            <p:stCondLst>
                              <p:cond delay="5535"/>
                            </p:stCondLst>
                            <p:childTnLst>
                              <p:par>
                                <p:cTn id="71" presetID="2" presetClass="entr" presetSubtype="2" fill="hold"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additive="base">
                                        <p:cTn id="73" dur="500" fill="hold"/>
                                        <p:tgtEl>
                                          <p:spTgt spid="14"/>
                                        </p:tgtEl>
                                        <p:attrNameLst>
                                          <p:attrName>ppt_x</p:attrName>
                                        </p:attrNameLst>
                                      </p:cBhvr>
                                      <p:tavLst>
                                        <p:tav tm="0">
                                          <p:val>
                                            <p:strVal val="1+#ppt_w/2"/>
                                          </p:val>
                                        </p:tav>
                                        <p:tav tm="100000">
                                          <p:val>
                                            <p:strVal val="#ppt_x"/>
                                          </p:val>
                                        </p:tav>
                                      </p:tavLst>
                                    </p:anim>
                                    <p:anim calcmode="lin" valueType="num">
                                      <p:cBhvr additive="base">
                                        <p:cTn id="74" dur="500" fill="hold"/>
                                        <p:tgtEl>
                                          <p:spTgt spid="14"/>
                                        </p:tgtEl>
                                        <p:attrNameLst>
                                          <p:attrName>ppt_y</p:attrName>
                                        </p:attrNameLst>
                                      </p:cBhvr>
                                      <p:tavLst>
                                        <p:tav tm="0">
                                          <p:val>
                                            <p:strVal val="#ppt_y"/>
                                          </p:val>
                                        </p:tav>
                                        <p:tav tm="100000">
                                          <p:val>
                                            <p:strVal val="#ppt_y"/>
                                          </p:val>
                                        </p:tav>
                                      </p:tavLst>
                                    </p:anim>
                                  </p:childTnLst>
                                </p:cTn>
                              </p:par>
                            </p:childTnLst>
                          </p:cTn>
                        </p:par>
                        <p:par>
                          <p:cTn id="75" fill="hold">
                            <p:stCondLst>
                              <p:cond delay="6035"/>
                            </p:stCondLst>
                            <p:childTnLst>
                              <p:par>
                                <p:cTn id="76" presetID="2" presetClass="entr" presetSubtype="2"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500" fill="hold"/>
                                        <p:tgtEl>
                                          <p:spTgt spid="21"/>
                                        </p:tgtEl>
                                        <p:attrNameLst>
                                          <p:attrName>ppt_x</p:attrName>
                                        </p:attrNameLst>
                                      </p:cBhvr>
                                      <p:tavLst>
                                        <p:tav tm="0">
                                          <p:val>
                                            <p:strVal val="1+#ppt_w/2"/>
                                          </p:val>
                                        </p:tav>
                                        <p:tav tm="100000">
                                          <p:val>
                                            <p:strVal val="#ppt_x"/>
                                          </p:val>
                                        </p:tav>
                                      </p:tavLst>
                                    </p:anim>
                                    <p:anim calcmode="lin" valueType="num">
                                      <p:cBhvr additive="base">
                                        <p:cTn id="79" dur="500" fill="hold"/>
                                        <p:tgtEl>
                                          <p:spTgt spid="21"/>
                                        </p:tgtEl>
                                        <p:attrNameLst>
                                          <p:attrName>ppt_y</p:attrName>
                                        </p:attrNameLst>
                                      </p:cBhvr>
                                      <p:tavLst>
                                        <p:tav tm="0">
                                          <p:val>
                                            <p:strVal val="#ppt_y"/>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500"/>
                                        <p:tgtEl>
                                          <p:spTgt spid="19"/>
                                        </p:tgtEl>
                                      </p:cBhvr>
                                    </p:animEffect>
                                    <p:anim calcmode="lin" valueType="num">
                                      <p:cBhvr>
                                        <p:cTn id="83" dur="500" fill="hold"/>
                                        <p:tgtEl>
                                          <p:spTgt spid="19"/>
                                        </p:tgtEl>
                                        <p:attrNameLst>
                                          <p:attrName>ppt_x</p:attrName>
                                        </p:attrNameLst>
                                      </p:cBhvr>
                                      <p:tavLst>
                                        <p:tav tm="0">
                                          <p:val>
                                            <p:strVal val="#ppt_x"/>
                                          </p:val>
                                        </p:tav>
                                        <p:tav tm="100000">
                                          <p:val>
                                            <p:strVal val="#ppt_x"/>
                                          </p:val>
                                        </p:tav>
                                      </p:tavLst>
                                    </p:anim>
                                    <p:anim calcmode="lin" valueType="num">
                                      <p:cBhvr>
                                        <p:cTn id="84" dur="500" fill="hold"/>
                                        <p:tgtEl>
                                          <p:spTgt spid="19"/>
                                        </p:tgtEl>
                                        <p:attrNameLst>
                                          <p:attrName>ppt_y</p:attrName>
                                        </p:attrNameLst>
                                      </p:cBhvr>
                                      <p:tavLst>
                                        <p:tav tm="0">
                                          <p:val>
                                            <p:strVal val="#ppt_y+.1"/>
                                          </p:val>
                                        </p:tav>
                                        <p:tav tm="100000">
                                          <p:val>
                                            <p:strVal val="#ppt_y"/>
                                          </p:val>
                                        </p:tav>
                                      </p:tavLst>
                                    </p:anim>
                                  </p:childTnLst>
                                </p:cTn>
                              </p:par>
                            </p:childTnLst>
                          </p:cTn>
                        </p:par>
                        <p:par>
                          <p:cTn id="85" fill="hold">
                            <p:stCondLst>
                              <p:cond delay="6535"/>
                            </p:stCondLst>
                            <p:childTnLst>
                              <p:par>
                                <p:cTn id="86" presetID="2" presetClass="entr" presetSubtype="2" fill="hold" grpId="0" nodeType="after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fill="hold"/>
                                        <p:tgtEl>
                                          <p:spTgt spid="22"/>
                                        </p:tgtEl>
                                        <p:attrNameLst>
                                          <p:attrName>ppt_x</p:attrName>
                                        </p:attrNameLst>
                                      </p:cBhvr>
                                      <p:tavLst>
                                        <p:tav tm="0">
                                          <p:val>
                                            <p:strVal val="1+#ppt_w/2"/>
                                          </p:val>
                                        </p:tav>
                                        <p:tav tm="100000">
                                          <p:val>
                                            <p:strVal val="#ppt_x"/>
                                          </p:val>
                                        </p:tav>
                                      </p:tavLst>
                                    </p:anim>
                                    <p:anim calcmode="lin" valueType="num">
                                      <p:cBhvr additive="base">
                                        <p:cTn id="89" dur="500" fill="hold"/>
                                        <p:tgtEl>
                                          <p:spTgt spid="22"/>
                                        </p:tgtEl>
                                        <p:attrNameLst>
                                          <p:attrName>ppt_y</p:attrName>
                                        </p:attrNameLst>
                                      </p:cBhvr>
                                      <p:tavLst>
                                        <p:tav tm="0">
                                          <p:val>
                                            <p:strVal val="#ppt_y"/>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0"/>
                                        </p:tgtEl>
                                        <p:attrNameLst>
                                          <p:attrName>style.visibility</p:attrName>
                                        </p:attrNameLst>
                                      </p:cBhvr>
                                      <p:to>
                                        <p:strVal val="visible"/>
                                      </p:to>
                                    </p:set>
                                    <p:animEffect transition="in" filter="fade">
                                      <p:cBhvr>
                                        <p:cTn id="92" dur="500"/>
                                        <p:tgtEl>
                                          <p:spTgt spid="20"/>
                                        </p:tgtEl>
                                      </p:cBhvr>
                                    </p:animEffect>
                                    <p:anim calcmode="lin" valueType="num">
                                      <p:cBhvr>
                                        <p:cTn id="93" dur="500" fill="hold"/>
                                        <p:tgtEl>
                                          <p:spTgt spid="20"/>
                                        </p:tgtEl>
                                        <p:attrNameLst>
                                          <p:attrName>ppt_x</p:attrName>
                                        </p:attrNameLst>
                                      </p:cBhvr>
                                      <p:tavLst>
                                        <p:tav tm="0">
                                          <p:val>
                                            <p:strVal val="#ppt_x"/>
                                          </p:val>
                                        </p:tav>
                                        <p:tav tm="100000">
                                          <p:val>
                                            <p:strVal val="#ppt_x"/>
                                          </p:val>
                                        </p:tav>
                                      </p:tavLst>
                                    </p:anim>
                                    <p:anim calcmode="lin" valueType="num">
                                      <p:cBhvr>
                                        <p:cTn id="94" dur="500" fill="hold"/>
                                        <p:tgtEl>
                                          <p:spTgt spid="20"/>
                                        </p:tgtEl>
                                        <p:attrNameLst>
                                          <p:attrName>ppt_y</p:attrName>
                                        </p:attrNameLst>
                                      </p:cBhvr>
                                      <p:tavLst>
                                        <p:tav tm="0">
                                          <p:val>
                                            <p:strVal val="#ppt_y+.1"/>
                                          </p:val>
                                        </p:tav>
                                        <p:tav tm="100000">
                                          <p:val>
                                            <p:strVal val="#ppt_y"/>
                                          </p:val>
                                        </p:tav>
                                      </p:tavLst>
                                    </p:anim>
                                  </p:childTnLst>
                                </p:cTn>
                              </p:par>
                            </p:childTnLst>
                          </p:cTn>
                        </p:par>
                        <p:par>
                          <p:cTn id="95" fill="hold">
                            <p:stCondLst>
                              <p:cond delay="7035"/>
                            </p:stCondLst>
                            <p:childTnLst>
                              <p:par>
                                <p:cTn id="96" presetID="2" presetClass="entr" presetSubtype="2"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additive="base">
                                        <p:cTn id="98" dur="500" fill="hold"/>
                                        <p:tgtEl>
                                          <p:spTgt spid="24"/>
                                        </p:tgtEl>
                                        <p:attrNameLst>
                                          <p:attrName>ppt_x</p:attrName>
                                        </p:attrNameLst>
                                      </p:cBhvr>
                                      <p:tavLst>
                                        <p:tav tm="0">
                                          <p:val>
                                            <p:strVal val="1+#ppt_w/2"/>
                                          </p:val>
                                        </p:tav>
                                        <p:tav tm="100000">
                                          <p:val>
                                            <p:strVal val="#ppt_x"/>
                                          </p:val>
                                        </p:tav>
                                      </p:tavLst>
                                    </p:anim>
                                    <p:anim calcmode="lin" valueType="num">
                                      <p:cBhvr additive="base">
                                        <p:cTn id="99" dur="500" fill="hold"/>
                                        <p:tgtEl>
                                          <p:spTgt spid="24"/>
                                        </p:tgtEl>
                                        <p:attrNameLst>
                                          <p:attrName>ppt_y</p:attrName>
                                        </p:attrNameLst>
                                      </p:cBhvr>
                                      <p:tavLst>
                                        <p:tav tm="0">
                                          <p:val>
                                            <p:strVal val="#ppt_y"/>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500"/>
                                        <p:tgtEl>
                                          <p:spTgt spid="23"/>
                                        </p:tgtEl>
                                      </p:cBhvr>
                                    </p:animEffect>
                                    <p:anim calcmode="lin" valueType="num">
                                      <p:cBhvr>
                                        <p:cTn id="103" dur="500" fill="hold"/>
                                        <p:tgtEl>
                                          <p:spTgt spid="23"/>
                                        </p:tgtEl>
                                        <p:attrNameLst>
                                          <p:attrName>ppt_x</p:attrName>
                                        </p:attrNameLst>
                                      </p:cBhvr>
                                      <p:tavLst>
                                        <p:tav tm="0">
                                          <p:val>
                                            <p:strVal val="#ppt_x"/>
                                          </p:val>
                                        </p:tav>
                                        <p:tav tm="100000">
                                          <p:val>
                                            <p:strVal val="#ppt_x"/>
                                          </p:val>
                                        </p:tav>
                                      </p:tavLst>
                                    </p:anim>
                                    <p:anim calcmode="lin" valueType="num">
                                      <p:cBhvr>
                                        <p:cTn id="104" dur="500" fill="hold"/>
                                        <p:tgtEl>
                                          <p:spTgt spid="23"/>
                                        </p:tgtEl>
                                        <p:attrNameLst>
                                          <p:attrName>ppt_y</p:attrName>
                                        </p:attrNameLst>
                                      </p:cBhvr>
                                      <p:tavLst>
                                        <p:tav tm="0">
                                          <p:val>
                                            <p:strVal val="#ppt_y+.1"/>
                                          </p:val>
                                        </p:tav>
                                        <p:tav tm="100000">
                                          <p:val>
                                            <p:strVal val="#ppt_y"/>
                                          </p:val>
                                        </p:tav>
                                      </p:tavLst>
                                    </p:anim>
                                  </p:childTnLst>
                                </p:cTn>
                              </p:par>
                            </p:childTnLst>
                          </p:cTn>
                        </p:par>
                        <p:par>
                          <p:cTn id="105" fill="hold">
                            <p:stCondLst>
                              <p:cond delay="7535"/>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15" grpId="0"/>
      <p:bldP spid="16" grpId="0"/>
      <p:bldP spid="17" grpId="0" autoUpdateAnimBg="0"/>
      <p:bldP spid="18" grpId="0" autoUpdateAnimBg="0"/>
      <p:bldP spid="19" grpId="0"/>
      <p:bldP spid="20" grpId="0"/>
      <p:bldP spid="21" grpId="0" autoUpdateAnimBg="0"/>
      <p:bldP spid="22" grpId="0" autoUpdateAnimBg="0"/>
      <p:bldP spid="23" grpId="0"/>
      <p:bldP spid="24" grpId="0" autoUpdateAnimBg="0"/>
      <p:bldP spid="2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pic>
        <p:nvPicPr>
          <p:cNvPr id="7" name="Picture 3" descr="iPhone_5S_freebi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6611046" y="975299"/>
            <a:ext cx="4793554" cy="5636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4" descr="OQAAAB+LCAAAAAAABACrVlIpqSxIVbJSCs5NLCpxyUxML0rM9SxJzVXSUfJMUbLKK83J0VFyysxLycxLdy/KLy0oVrKKjq0FALpUkis5AAAA"/>
          <p:cNvSpPr>
            <a:spLocks noChangeArrowheads="1"/>
          </p:cNvSpPr>
          <p:nvPr/>
        </p:nvSpPr>
        <p:spPr bwMode="auto">
          <a:xfrm>
            <a:off x="8051317" y="1746747"/>
            <a:ext cx="2117547" cy="3736539"/>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6350" cmpd="sng">
            <a:noFill/>
            <a:miter lim="800000"/>
            <a:headEnd/>
            <a:tailEnd/>
          </a:ln>
          <a:effectLst/>
          <a:extLst/>
        </p:spPr>
        <p:txBody>
          <a:bodyPr wrap="none" anchor="ctr"/>
          <a:lstStyle/>
          <a:p>
            <a:pPr>
              <a:lnSpc>
                <a:spcPct val="120000"/>
              </a:lnSpc>
            </a:pPr>
            <a:endParaRPr lang="zh-CN" altLang="en-US" dirty="0">
              <a:cs typeface="+mn-ea"/>
              <a:sym typeface="+mn-lt"/>
            </a:endParaRPr>
          </a:p>
        </p:txBody>
      </p:sp>
      <p:sp>
        <p:nvSpPr>
          <p:cNvPr id="9" name="Oval 5"/>
          <p:cNvSpPr>
            <a:spLocks noChangeArrowheads="1"/>
          </p:cNvSpPr>
          <p:nvPr/>
        </p:nvSpPr>
        <p:spPr bwMode="auto">
          <a:xfrm>
            <a:off x="1135558" y="2160779"/>
            <a:ext cx="767953" cy="763488"/>
          </a:xfrm>
          <a:prstGeom prst="ellipse">
            <a:avLst/>
          </a:prstGeom>
          <a:solidFill>
            <a:schemeClr val="accent1"/>
          </a:solidFill>
          <a:ln>
            <a:noFill/>
          </a:ln>
        </p:spPr>
        <p:txBody>
          <a:bodyPr/>
          <a:lstStyle/>
          <a:p>
            <a:pPr>
              <a:lnSpc>
                <a:spcPct val="120000"/>
              </a:lnSpc>
            </a:pPr>
            <a:endParaRPr lang="zh-CN" altLang="en-US">
              <a:cs typeface="+mn-ea"/>
              <a:sym typeface="+mn-lt"/>
            </a:endParaRPr>
          </a:p>
        </p:txBody>
      </p:sp>
      <p:grpSp>
        <p:nvGrpSpPr>
          <p:cNvPr id="10" name="Group 6"/>
          <p:cNvGrpSpPr>
            <a:grpSpLocks/>
          </p:cNvGrpSpPr>
          <p:nvPr/>
        </p:nvGrpSpPr>
        <p:grpSpPr bwMode="auto">
          <a:xfrm>
            <a:off x="1334244" y="2354998"/>
            <a:ext cx="375047" cy="383977"/>
            <a:chOff x="0" y="0"/>
            <a:chExt cx="276" cy="281"/>
          </a:xfrm>
        </p:grpSpPr>
        <p:sp>
          <p:nvSpPr>
            <p:cNvPr id="11" name="Freeform 7"/>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12" name="Freeform 8"/>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grpSp>
      <p:sp>
        <p:nvSpPr>
          <p:cNvPr id="13" name="Oval 9"/>
          <p:cNvSpPr>
            <a:spLocks noChangeArrowheads="1"/>
          </p:cNvSpPr>
          <p:nvPr/>
        </p:nvSpPr>
        <p:spPr bwMode="auto">
          <a:xfrm>
            <a:off x="1137791" y="3477908"/>
            <a:ext cx="767953" cy="763488"/>
          </a:xfrm>
          <a:prstGeom prst="ellipse">
            <a:avLst/>
          </a:prstGeom>
          <a:solidFill>
            <a:schemeClr val="accent2"/>
          </a:solidFill>
          <a:ln>
            <a:noFill/>
          </a:ln>
        </p:spPr>
        <p:txBody>
          <a:bodyPr/>
          <a:lstStyle/>
          <a:p>
            <a:pPr>
              <a:lnSpc>
                <a:spcPct val="120000"/>
              </a:lnSpc>
            </a:pPr>
            <a:endParaRPr lang="zh-CN" altLang="en-US">
              <a:cs typeface="+mn-ea"/>
              <a:sym typeface="+mn-lt"/>
            </a:endParaRPr>
          </a:p>
        </p:txBody>
      </p:sp>
      <p:grpSp>
        <p:nvGrpSpPr>
          <p:cNvPr id="14" name="Group 10"/>
          <p:cNvGrpSpPr>
            <a:grpSpLocks/>
          </p:cNvGrpSpPr>
          <p:nvPr/>
        </p:nvGrpSpPr>
        <p:grpSpPr bwMode="auto">
          <a:xfrm>
            <a:off x="1381125" y="3652036"/>
            <a:ext cx="281285" cy="410766"/>
            <a:chOff x="0" y="0"/>
            <a:chExt cx="206" cy="305"/>
          </a:xfrm>
        </p:grpSpPr>
        <p:sp>
          <p:nvSpPr>
            <p:cNvPr id="15"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16" name="Freeform 12"/>
            <p:cNvSpPr>
              <a:spLocks/>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17" name="Freeform 13"/>
            <p:cNvSpPr>
              <a:spLocks/>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grpSp>
      <p:sp>
        <p:nvSpPr>
          <p:cNvPr id="18" name="Oval 14"/>
          <p:cNvSpPr>
            <a:spLocks noChangeArrowheads="1"/>
          </p:cNvSpPr>
          <p:nvPr/>
        </p:nvSpPr>
        <p:spPr bwMode="auto">
          <a:xfrm>
            <a:off x="1137791" y="4777177"/>
            <a:ext cx="767953" cy="763488"/>
          </a:xfrm>
          <a:prstGeom prst="ellipse">
            <a:avLst/>
          </a:prstGeom>
          <a:solidFill>
            <a:schemeClr val="accent3"/>
          </a:solidFill>
          <a:ln>
            <a:noFill/>
          </a:ln>
        </p:spPr>
        <p:txBody>
          <a:bodyPr/>
          <a:lstStyle/>
          <a:p>
            <a:pPr>
              <a:lnSpc>
                <a:spcPct val="120000"/>
              </a:lnSpc>
            </a:pPr>
            <a:endParaRPr lang="zh-CN" altLang="en-US">
              <a:cs typeface="+mn-ea"/>
              <a:sym typeface="+mn-lt"/>
            </a:endParaRPr>
          </a:p>
        </p:txBody>
      </p:sp>
      <p:grpSp>
        <p:nvGrpSpPr>
          <p:cNvPr id="19" name="Group 15"/>
          <p:cNvGrpSpPr>
            <a:grpSpLocks/>
          </p:cNvGrpSpPr>
          <p:nvPr/>
        </p:nvGrpSpPr>
        <p:grpSpPr bwMode="auto">
          <a:xfrm>
            <a:off x="1356569" y="5024975"/>
            <a:ext cx="366117" cy="317004"/>
            <a:chOff x="0" y="0"/>
            <a:chExt cx="346" cy="301"/>
          </a:xfrm>
        </p:grpSpPr>
        <p:sp>
          <p:nvSpPr>
            <p:cNvPr id="20" name="Freeform 16"/>
            <p:cNvSpPr>
              <a:spLocks/>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21" name="Freeform 17"/>
            <p:cNvSpPr>
              <a:spLocks/>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lnSpc>
                  <a:spcPct val="120000"/>
                </a:lnSpc>
              </a:pPr>
              <a:endParaRPr lang="zh-CN" altLang="en-US">
                <a:cs typeface="+mn-ea"/>
                <a:sym typeface="+mn-lt"/>
              </a:endParaRPr>
            </a:p>
          </p:txBody>
        </p:sp>
        <p:sp>
          <p:nvSpPr>
            <p:cNvPr id="22"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cs typeface="+mn-ea"/>
                <a:sym typeface="+mn-lt"/>
              </a:endParaRPr>
            </a:p>
          </p:txBody>
        </p:sp>
        <p:sp>
          <p:nvSpPr>
            <p:cNvPr id="23"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pPr>
              <a:endParaRPr lang="zh-CN" altLang="en-US">
                <a:cs typeface="+mn-ea"/>
                <a:sym typeface="+mn-lt"/>
              </a:endParaRPr>
            </a:p>
          </p:txBody>
        </p:sp>
      </p:grpSp>
      <p:sp>
        <p:nvSpPr>
          <p:cNvPr id="24" name="Rectangle 20"/>
          <p:cNvSpPr>
            <a:spLocks noChangeArrowheads="1"/>
          </p:cNvSpPr>
          <p:nvPr/>
        </p:nvSpPr>
        <p:spPr bwMode="auto">
          <a:xfrm>
            <a:off x="2128987" y="2204994"/>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tx1">
                    <a:lumMod val="75000"/>
                    <a:lumOff val="25000"/>
                  </a:schemeClr>
                </a:solidFill>
                <a:cs typeface="+mn-ea"/>
                <a:sym typeface="+mn-lt"/>
              </a:rPr>
              <a:t>请替换文字内容</a:t>
            </a:r>
            <a:endParaRPr lang="en-US" altLang="zh-CN" sz="1400" dirty="0">
              <a:solidFill>
                <a:schemeClr val="tx1">
                  <a:lumMod val="75000"/>
                  <a:lumOff val="25000"/>
                </a:schemeClr>
              </a:solidFill>
              <a:cs typeface="+mn-ea"/>
              <a:sym typeface="+mn-lt"/>
            </a:endParaRPr>
          </a:p>
          <a:p>
            <a:pPr>
              <a:lnSpc>
                <a:spcPct val="120000"/>
              </a:lnSpc>
            </a:pPr>
            <a:r>
              <a:rPr lang="en-US" altLang="zh-CN" sz="800" dirty="0">
                <a:solidFill>
                  <a:schemeClr val="tx1">
                    <a:lumMod val="75000"/>
                    <a:lumOff val="25000"/>
                  </a:schemeClr>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tx1">
                  <a:lumMod val="75000"/>
                  <a:lumOff val="25000"/>
                </a:schemeClr>
              </a:solidFill>
              <a:cs typeface="+mn-ea"/>
              <a:sym typeface="+mn-lt"/>
            </a:endParaRPr>
          </a:p>
        </p:txBody>
      </p:sp>
      <p:sp>
        <p:nvSpPr>
          <p:cNvPr id="25" name="Rectangle 21"/>
          <p:cNvSpPr>
            <a:spLocks noChangeArrowheads="1"/>
          </p:cNvSpPr>
          <p:nvPr/>
        </p:nvSpPr>
        <p:spPr bwMode="auto">
          <a:xfrm>
            <a:off x="2128987" y="3508729"/>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tx1">
                    <a:lumMod val="75000"/>
                    <a:lumOff val="25000"/>
                  </a:schemeClr>
                </a:solidFill>
                <a:cs typeface="+mn-ea"/>
                <a:sym typeface="+mn-lt"/>
              </a:rPr>
              <a:t>请替换文字内容</a:t>
            </a:r>
            <a:endParaRPr lang="en-US" altLang="zh-CN" sz="1400" dirty="0">
              <a:solidFill>
                <a:schemeClr val="tx1">
                  <a:lumMod val="75000"/>
                  <a:lumOff val="25000"/>
                </a:schemeClr>
              </a:solidFill>
              <a:cs typeface="+mn-ea"/>
              <a:sym typeface="+mn-lt"/>
            </a:endParaRPr>
          </a:p>
          <a:p>
            <a:pPr>
              <a:lnSpc>
                <a:spcPct val="120000"/>
              </a:lnSpc>
            </a:pPr>
            <a:r>
              <a:rPr lang="en-US" altLang="zh-CN" sz="800" dirty="0">
                <a:solidFill>
                  <a:schemeClr val="tx1">
                    <a:lumMod val="75000"/>
                    <a:lumOff val="25000"/>
                  </a:schemeClr>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tx1">
                  <a:lumMod val="75000"/>
                  <a:lumOff val="25000"/>
                </a:schemeClr>
              </a:solidFill>
              <a:cs typeface="+mn-ea"/>
              <a:sym typeface="+mn-lt"/>
            </a:endParaRPr>
          </a:p>
        </p:txBody>
      </p:sp>
      <p:sp>
        <p:nvSpPr>
          <p:cNvPr id="26" name="Rectangle 22"/>
          <p:cNvSpPr>
            <a:spLocks noChangeArrowheads="1"/>
          </p:cNvSpPr>
          <p:nvPr/>
        </p:nvSpPr>
        <p:spPr bwMode="auto">
          <a:xfrm>
            <a:off x="2128987" y="4812463"/>
            <a:ext cx="3967013"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400" dirty="0">
                <a:solidFill>
                  <a:schemeClr val="tx1">
                    <a:lumMod val="75000"/>
                    <a:lumOff val="25000"/>
                  </a:schemeClr>
                </a:solidFill>
                <a:cs typeface="+mn-ea"/>
                <a:sym typeface="+mn-lt"/>
              </a:rPr>
              <a:t>请替换文字内容</a:t>
            </a:r>
            <a:endParaRPr lang="en-US" altLang="zh-CN" sz="1400" dirty="0">
              <a:solidFill>
                <a:schemeClr val="tx1">
                  <a:lumMod val="75000"/>
                  <a:lumOff val="25000"/>
                </a:schemeClr>
              </a:solidFill>
              <a:cs typeface="+mn-ea"/>
              <a:sym typeface="+mn-lt"/>
            </a:endParaRPr>
          </a:p>
          <a:p>
            <a:pPr>
              <a:lnSpc>
                <a:spcPct val="120000"/>
              </a:lnSpc>
            </a:pPr>
            <a:r>
              <a:rPr lang="en-US" altLang="zh-CN" sz="800" dirty="0">
                <a:solidFill>
                  <a:schemeClr val="tx1">
                    <a:lumMod val="75000"/>
                    <a:lumOff val="25000"/>
                  </a:schemeClr>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 </a:t>
            </a:r>
            <a:endParaRPr lang="en-GB" altLang="zh-CN" sz="800" dirty="0">
              <a:solidFill>
                <a:schemeClr val="tx1">
                  <a:lumMod val="75000"/>
                  <a:lumOff val="25000"/>
                </a:schemeClr>
              </a:solidFill>
              <a:cs typeface="+mn-ea"/>
              <a:sym typeface="+mn-lt"/>
            </a:endParaRPr>
          </a:p>
        </p:txBody>
      </p:sp>
      <p:sp>
        <p:nvSpPr>
          <p:cNvPr id="27" name="矩形 26"/>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286091688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300" fill="hold"/>
                                            <p:tgtEl>
                                              <p:spTgt spid="9"/>
                                            </p:tgtEl>
                                            <p:attrNameLst>
                                              <p:attrName>ppt_w</p:attrName>
                                            </p:attrNameLst>
                                          </p:cBhvr>
                                          <p:tavLst>
                                            <p:tav tm="0">
                                              <p:val>
                                                <p:fltVal val="0"/>
                                              </p:val>
                                            </p:tav>
                                            <p:tav tm="100000">
                                              <p:val>
                                                <p:strVal val="#ppt_w"/>
                                              </p:val>
                                            </p:tav>
                                          </p:tavLst>
                                        </p:anim>
                                        <p:anim calcmode="lin" valueType="num">
                                          <p:cBhvr>
                                            <p:cTn id="18" dur="300" fill="hold"/>
                                            <p:tgtEl>
                                              <p:spTgt spid="9"/>
                                            </p:tgtEl>
                                            <p:attrNameLst>
                                              <p:attrName>ppt_h</p:attrName>
                                            </p:attrNameLst>
                                          </p:cBhvr>
                                          <p:tavLst>
                                            <p:tav tm="0">
                                              <p:val>
                                                <p:fltVal val="0"/>
                                              </p:val>
                                            </p:tav>
                                            <p:tav tm="100000">
                                              <p:val>
                                                <p:strVal val="#ppt_h"/>
                                              </p:val>
                                            </p:tav>
                                          </p:tavLst>
                                        </p:anim>
                                        <p:animEffect transition="in" filter="fade">
                                          <p:cBhvr>
                                            <p:cTn id="19" dur="300"/>
                                            <p:tgtEl>
                                              <p:spTgt spid="9"/>
                                            </p:tgtEl>
                                          </p:cBhvr>
                                        </p:animEffect>
                                      </p:childTnLst>
                                    </p:cTn>
                                  </p:par>
                                  <p:par>
                                    <p:cTn id="20" presetID="6" presetClass="emph" presetSubtype="0" autoRev="1" fill="hold" grpId="1" nodeType="withEffect">
                                      <p:stCondLst>
                                        <p:cond delay="300"/>
                                      </p:stCondLst>
                                      <p:childTnLst>
                                        <p:animScale>
                                          <p:cBhvr>
                                            <p:cTn id="21" dur="150" fill="hold"/>
                                            <p:tgtEl>
                                              <p:spTgt spid="9"/>
                                            </p:tgtEl>
                                          </p:cBhvr>
                                          <p:by x="110000" y="110000"/>
                                        </p:animScale>
                                      </p:childTnLst>
                                    </p:cTn>
                                  </p:par>
                                  <p:par>
                                    <p:cTn id="22" presetID="53" presetClass="entr" presetSubtype="16"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fltVal val="0"/>
                                              </p:val>
                                            </p:tav>
                                            <p:tav tm="100000">
                                              <p:val>
                                                <p:strVal val="#ppt_w"/>
                                              </p:val>
                                            </p:tav>
                                          </p:tavLst>
                                        </p:anim>
                                        <p:anim calcmode="lin" valueType="num">
                                          <p:cBhvr>
                                            <p:cTn id="25" dur="300" fill="hold"/>
                                            <p:tgtEl>
                                              <p:spTgt spid="10"/>
                                            </p:tgtEl>
                                            <p:attrNameLst>
                                              <p:attrName>ppt_h</p:attrName>
                                            </p:attrNameLst>
                                          </p:cBhvr>
                                          <p:tavLst>
                                            <p:tav tm="0">
                                              <p:val>
                                                <p:fltVal val="0"/>
                                              </p:val>
                                            </p:tav>
                                            <p:tav tm="100000">
                                              <p:val>
                                                <p:strVal val="#ppt_h"/>
                                              </p:val>
                                            </p:tav>
                                          </p:tavLst>
                                        </p:anim>
                                        <p:animEffect transition="in" filter="fade">
                                          <p:cBhvr>
                                            <p:cTn id="26" dur="300"/>
                                            <p:tgtEl>
                                              <p:spTgt spid="10"/>
                                            </p:tgtEl>
                                          </p:cBhvr>
                                        </p:animEffect>
                                      </p:childTnLst>
                                    </p:cTn>
                                  </p:par>
                                  <p:par>
                                    <p:cTn id="27" presetID="6" presetClass="emph" presetSubtype="0" autoRev="1" fill="hold" nodeType="withEffect">
                                      <p:stCondLst>
                                        <p:cond delay="400"/>
                                      </p:stCondLst>
                                      <p:childTnLst>
                                        <p:animScale>
                                          <p:cBhvr>
                                            <p:cTn id="28" dur="150" fill="hold"/>
                                            <p:tgtEl>
                                              <p:spTgt spid="10"/>
                                            </p:tgtEl>
                                          </p:cBhvr>
                                          <p:by x="110000" y="110000"/>
                                        </p:animScale>
                                      </p:childTnLst>
                                    </p:cTn>
                                  </p:par>
                                  <p:par>
                                    <p:cTn id="29" presetID="2" presetClass="entr" presetSubtype="2" fill="hold" grpId="0" nodeType="withEffect" p14:presetBounceEnd="30000">
                                      <p:stCondLst>
                                        <p:cond delay="400"/>
                                      </p:stCondLst>
                                      <p:childTnLst>
                                        <p:set>
                                          <p:cBhvr>
                                            <p:cTn id="30" dur="1" fill="hold">
                                              <p:stCondLst>
                                                <p:cond delay="0"/>
                                              </p:stCondLst>
                                            </p:cTn>
                                            <p:tgtEl>
                                              <p:spTgt spid="24"/>
                                            </p:tgtEl>
                                            <p:attrNameLst>
                                              <p:attrName>style.visibility</p:attrName>
                                            </p:attrNameLst>
                                          </p:cBhvr>
                                          <p:to>
                                            <p:strVal val="visible"/>
                                          </p:to>
                                        </p:set>
                                        <p:anim calcmode="lin" valueType="num" p14:bounceEnd="30000">
                                          <p:cBhvr additive="base">
                                            <p:cTn id="31" dur="500" fill="hold"/>
                                            <p:tgtEl>
                                              <p:spTgt spid="24"/>
                                            </p:tgtEl>
                                            <p:attrNameLst>
                                              <p:attrName>ppt_x</p:attrName>
                                            </p:attrNameLst>
                                          </p:cBhvr>
                                          <p:tavLst>
                                            <p:tav tm="0">
                                              <p:val>
                                                <p:strVal val="1+#ppt_w/2"/>
                                              </p:val>
                                            </p:tav>
                                            <p:tav tm="100000">
                                              <p:val>
                                                <p:strVal val="#ppt_x"/>
                                              </p:val>
                                            </p:tav>
                                          </p:tavLst>
                                        </p:anim>
                                        <p:anim calcmode="lin" valueType="num" p14:bounceEnd="30000">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4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300" fill="hold"/>
                                            <p:tgtEl>
                                              <p:spTgt spid="13"/>
                                            </p:tgtEl>
                                            <p:attrNameLst>
                                              <p:attrName>ppt_w</p:attrName>
                                            </p:attrNameLst>
                                          </p:cBhvr>
                                          <p:tavLst>
                                            <p:tav tm="0">
                                              <p:val>
                                                <p:fltVal val="0"/>
                                              </p:val>
                                            </p:tav>
                                            <p:tav tm="100000">
                                              <p:val>
                                                <p:strVal val="#ppt_w"/>
                                              </p:val>
                                            </p:tav>
                                          </p:tavLst>
                                        </p:anim>
                                        <p:anim calcmode="lin" valueType="num">
                                          <p:cBhvr>
                                            <p:cTn id="36" dur="300" fill="hold"/>
                                            <p:tgtEl>
                                              <p:spTgt spid="13"/>
                                            </p:tgtEl>
                                            <p:attrNameLst>
                                              <p:attrName>ppt_h</p:attrName>
                                            </p:attrNameLst>
                                          </p:cBhvr>
                                          <p:tavLst>
                                            <p:tav tm="0">
                                              <p:val>
                                                <p:fltVal val="0"/>
                                              </p:val>
                                            </p:tav>
                                            <p:tav tm="100000">
                                              <p:val>
                                                <p:strVal val="#ppt_h"/>
                                              </p:val>
                                            </p:tav>
                                          </p:tavLst>
                                        </p:anim>
                                        <p:animEffect transition="in" filter="fade">
                                          <p:cBhvr>
                                            <p:cTn id="37" dur="300"/>
                                            <p:tgtEl>
                                              <p:spTgt spid="13"/>
                                            </p:tgtEl>
                                          </p:cBhvr>
                                        </p:animEffect>
                                      </p:childTnLst>
                                    </p:cTn>
                                  </p:par>
                                  <p:par>
                                    <p:cTn id="38" presetID="6" presetClass="emph" presetSubtype="0" autoRev="1" fill="hold" grpId="1" nodeType="withEffect">
                                      <p:stCondLst>
                                        <p:cond delay="700"/>
                                      </p:stCondLst>
                                      <p:childTnLst>
                                        <p:animScale>
                                          <p:cBhvr>
                                            <p:cTn id="39" dur="150" fill="hold"/>
                                            <p:tgtEl>
                                              <p:spTgt spid="13"/>
                                            </p:tgtEl>
                                          </p:cBhvr>
                                          <p:by x="110000" y="110000"/>
                                        </p:animScale>
                                      </p:childTnLst>
                                    </p:cTn>
                                  </p:par>
                                  <p:par>
                                    <p:cTn id="40" presetID="53" presetClass="entr" presetSubtype="16" fill="hold" nodeType="withEffect">
                                      <p:stCondLst>
                                        <p:cond delay="5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300" fill="hold"/>
                                            <p:tgtEl>
                                              <p:spTgt spid="14"/>
                                            </p:tgtEl>
                                            <p:attrNameLst>
                                              <p:attrName>ppt_w</p:attrName>
                                            </p:attrNameLst>
                                          </p:cBhvr>
                                          <p:tavLst>
                                            <p:tav tm="0">
                                              <p:val>
                                                <p:fltVal val="0"/>
                                              </p:val>
                                            </p:tav>
                                            <p:tav tm="100000">
                                              <p:val>
                                                <p:strVal val="#ppt_w"/>
                                              </p:val>
                                            </p:tav>
                                          </p:tavLst>
                                        </p:anim>
                                        <p:anim calcmode="lin" valueType="num">
                                          <p:cBhvr>
                                            <p:cTn id="43" dur="300" fill="hold"/>
                                            <p:tgtEl>
                                              <p:spTgt spid="14"/>
                                            </p:tgtEl>
                                            <p:attrNameLst>
                                              <p:attrName>ppt_h</p:attrName>
                                            </p:attrNameLst>
                                          </p:cBhvr>
                                          <p:tavLst>
                                            <p:tav tm="0">
                                              <p:val>
                                                <p:fltVal val="0"/>
                                              </p:val>
                                            </p:tav>
                                            <p:tav tm="100000">
                                              <p:val>
                                                <p:strVal val="#ppt_h"/>
                                              </p:val>
                                            </p:tav>
                                          </p:tavLst>
                                        </p:anim>
                                        <p:animEffect transition="in" filter="fade">
                                          <p:cBhvr>
                                            <p:cTn id="44" dur="300"/>
                                            <p:tgtEl>
                                              <p:spTgt spid="14"/>
                                            </p:tgtEl>
                                          </p:cBhvr>
                                        </p:animEffect>
                                      </p:childTnLst>
                                    </p:cTn>
                                  </p:par>
                                  <p:par>
                                    <p:cTn id="45" presetID="6" presetClass="emph" presetSubtype="0" autoRev="1" fill="hold" nodeType="withEffect">
                                      <p:stCondLst>
                                        <p:cond delay="800"/>
                                      </p:stCondLst>
                                      <p:childTnLst>
                                        <p:animScale>
                                          <p:cBhvr>
                                            <p:cTn id="46" dur="150" fill="hold"/>
                                            <p:tgtEl>
                                              <p:spTgt spid="14"/>
                                            </p:tgtEl>
                                          </p:cBhvr>
                                          <p:by x="110000" y="110000"/>
                                        </p:animScale>
                                      </p:childTnLst>
                                    </p:cTn>
                                  </p:par>
                                  <p:par>
                                    <p:cTn id="47" presetID="2" presetClass="entr" presetSubtype="2" fill="hold" grpId="0" nodeType="withEffect" p14:presetBounceEnd="30000">
                                      <p:stCondLst>
                                        <p:cond delay="800"/>
                                      </p:stCondLst>
                                      <p:childTnLst>
                                        <p:set>
                                          <p:cBhvr>
                                            <p:cTn id="48" dur="1" fill="hold">
                                              <p:stCondLst>
                                                <p:cond delay="0"/>
                                              </p:stCondLst>
                                            </p:cTn>
                                            <p:tgtEl>
                                              <p:spTgt spid="25"/>
                                            </p:tgtEl>
                                            <p:attrNameLst>
                                              <p:attrName>style.visibility</p:attrName>
                                            </p:attrNameLst>
                                          </p:cBhvr>
                                          <p:to>
                                            <p:strVal val="visible"/>
                                          </p:to>
                                        </p:set>
                                        <p:anim calcmode="lin" valueType="num" p14:bounceEnd="30000">
                                          <p:cBhvr additive="base">
                                            <p:cTn id="49" dur="500" fill="hold"/>
                                            <p:tgtEl>
                                              <p:spTgt spid="25"/>
                                            </p:tgtEl>
                                            <p:attrNameLst>
                                              <p:attrName>ppt_x</p:attrName>
                                            </p:attrNameLst>
                                          </p:cBhvr>
                                          <p:tavLst>
                                            <p:tav tm="0">
                                              <p:val>
                                                <p:strVal val="1+#ppt_w/2"/>
                                              </p:val>
                                            </p:tav>
                                            <p:tav tm="100000">
                                              <p:val>
                                                <p:strVal val="#ppt_x"/>
                                              </p:val>
                                            </p:tav>
                                          </p:tavLst>
                                        </p:anim>
                                        <p:anim calcmode="lin" valueType="num" p14:bounceEnd="30000">
                                          <p:cBhvr additive="base">
                                            <p:cTn id="50" dur="500" fill="hold"/>
                                            <p:tgtEl>
                                              <p:spTgt spid="25"/>
                                            </p:tgtEl>
                                            <p:attrNameLst>
                                              <p:attrName>ppt_y</p:attrName>
                                            </p:attrNameLst>
                                          </p:cBhvr>
                                          <p:tavLst>
                                            <p:tav tm="0">
                                              <p:val>
                                                <p:strVal val="#ppt_y"/>
                                              </p:val>
                                            </p:tav>
                                            <p:tav tm="100000">
                                              <p:val>
                                                <p:strVal val="#ppt_y"/>
                                              </p:val>
                                            </p:tav>
                                          </p:tavLst>
                                        </p:anim>
                                      </p:childTnLst>
                                    </p:cTn>
                                  </p:par>
                                  <p:par>
                                    <p:cTn id="51" presetID="53" presetClass="entr" presetSubtype="16" fill="hold" grpId="0" nodeType="withEffect">
                                      <p:stCondLst>
                                        <p:cond delay="8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300" fill="hold"/>
                                            <p:tgtEl>
                                              <p:spTgt spid="18"/>
                                            </p:tgtEl>
                                            <p:attrNameLst>
                                              <p:attrName>ppt_w</p:attrName>
                                            </p:attrNameLst>
                                          </p:cBhvr>
                                          <p:tavLst>
                                            <p:tav tm="0">
                                              <p:val>
                                                <p:fltVal val="0"/>
                                              </p:val>
                                            </p:tav>
                                            <p:tav tm="100000">
                                              <p:val>
                                                <p:strVal val="#ppt_w"/>
                                              </p:val>
                                            </p:tav>
                                          </p:tavLst>
                                        </p:anim>
                                        <p:anim calcmode="lin" valueType="num">
                                          <p:cBhvr>
                                            <p:cTn id="54" dur="300" fill="hold"/>
                                            <p:tgtEl>
                                              <p:spTgt spid="18"/>
                                            </p:tgtEl>
                                            <p:attrNameLst>
                                              <p:attrName>ppt_h</p:attrName>
                                            </p:attrNameLst>
                                          </p:cBhvr>
                                          <p:tavLst>
                                            <p:tav tm="0">
                                              <p:val>
                                                <p:fltVal val="0"/>
                                              </p:val>
                                            </p:tav>
                                            <p:tav tm="100000">
                                              <p:val>
                                                <p:strVal val="#ppt_h"/>
                                              </p:val>
                                            </p:tav>
                                          </p:tavLst>
                                        </p:anim>
                                        <p:animEffect transition="in" filter="fade">
                                          <p:cBhvr>
                                            <p:cTn id="55" dur="300"/>
                                            <p:tgtEl>
                                              <p:spTgt spid="18"/>
                                            </p:tgtEl>
                                          </p:cBhvr>
                                        </p:animEffect>
                                      </p:childTnLst>
                                    </p:cTn>
                                  </p:par>
                                  <p:par>
                                    <p:cTn id="56" presetID="6" presetClass="emph" presetSubtype="0" autoRev="1" fill="hold" grpId="1" nodeType="withEffect">
                                      <p:stCondLst>
                                        <p:cond delay="1100"/>
                                      </p:stCondLst>
                                      <p:childTnLst>
                                        <p:animScale>
                                          <p:cBhvr>
                                            <p:cTn id="57" dur="150" fill="hold"/>
                                            <p:tgtEl>
                                              <p:spTgt spid="18"/>
                                            </p:tgtEl>
                                          </p:cBhvr>
                                          <p:by x="110000" y="110000"/>
                                        </p:animScale>
                                      </p:childTnLst>
                                    </p:cTn>
                                  </p:par>
                                  <p:par>
                                    <p:cTn id="58" presetID="53" presetClass="entr" presetSubtype="16" fill="hold" nodeType="withEffect">
                                      <p:stCondLst>
                                        <p:cond delay="900"/>
                                      </p:stCondLst>
                                      <p:childTnLst>
                                        <p:set>
                                          <p:cBhvr>
                                            <p:cTn id="59" dur="1" fill="hold">
                                              <p:stCondLst>
                                                <p:cond delay="0"/>
                                              </p:stCondLst>
                                            </p:cTn>
                                            <p:tgtEl>
                                              <p:spTgt spid="19"/>
                                            </p:tgtEl>
                                            <p:attrNameLst>
                                              <p:attrName>style.visibility</p:attrName>
                                            </p:attrNameLst>
                                          </p:cBhvr>
                                          <p:to>
                                            <p:strVal val="visible"/>
                                          </p:to>
                                        </p:set>
                                        <p:anim calcmode="lin" valueType="num">
                                          <p:cBhvr>
                                            <p:cTn id="60" dur="300" fill="hold"/>
                                            <p:tgtEl>
                                              <p:spTgt spid="19"/>
                                            </p:tgtEl>
                                            <p:attrNameLst>
                                              <p:attrName>ppt_w</p:attrName>
                                            </p:attrNameLst>
                                          </p:cBhvr>
                                          <p:tavLst>
                                            <p:tav tm="0">
                                              <p:val>
                                                <p:fltVal val="0"/>
                                              </p:val>
                                            </p:tav>
                                            <p:tav tm="100000">
                                              <p:val>
                                                <p:strVal val="#ppt_w"/>
                                              </p:val>
                                            </p:tav>
                                          </p:tavLst>
                                        </p:anim>
                                        <p:anim calcmode="lin" valueType="num">
                                          <p:cBhvr>
                                            <p:cTn id="61" dur="300" fill="hold"/>
                                            <p:tgtEl>
                                              <p:spTgt spid="19"/>
                                            </p:tgtEl>
                                            <p:attrNameLst>
                                              <p:attrName>ppt_h</p:attrName>
                                            </p:attrNameLst>
                                          </p:cBhvr>
                                          <p:tavLst>
                                            <p:tav tm="0">
                                              <p:val>
                                                <p:fltVal val="0"/>
                                              </p:val>
                                            </p:tav>
                                            <p:tav tm="100000">
                                              <p:val>
                                                <p:strVal val="#ppt_h"/>
                                              </p:val>
                                            </p:tav>
                                          </p:tavLst>
                                        </p:anim>
                                        <p:animEffect transition="in" filter="fade">
                                          <p:cBhvr>
                                            <p:cTn id="62" dur="300"/>
                                            <p:tgtEl>
                                              <p:spTgt spid="19"/>
                                            </p:tgtEl>
                                          </p:cBhvr>
                                        </p:animEffect>
                                      </p:childTnLst>
                                    </p:cTn>
                                  </p:par>
                                  <p:par>
                                    <p:cTn id="63" presetID="6" presetClass="emph" presetSubtype="0" autoRev="1" fill="hold" nodeType="withEffect">
                                      <p:stCondLst>
                                        <p:cond delay="1200"/>
                                      </p:stCondLst>
                                      <p:childTnLst>
                                        <p:animScale>
                                          <p:cBhvr>
                                            <p:cTn id="64" dur="150" fill="hold"/>
                                            <p:tgtEl>
                                              <p:spTgt spid="19"/>
                                            </p:tgtEl>
                                          </p:cBhvr>
                                          <p:by x="110000" y="110000"/>
                                        </p:animScale>
                                      </p:childTnLst>
                                    </p:cTn>
                                  </p:par>
                                  <p:par>
                                    <p:cTn id="65" presetID="2" presetClass="entr" presetSubtype="2" fill="hold" grpId="0" nodeType="withEffect" p14:presetBounceEnd="30000">
                                      <p:stCondLst>
                                        <p:cond delay="1200"/>
                                      </p:stCondLst>
                                      <p:childTnLst>
                                        <p:set>
                                          <p:cBhvr>
                                            <p:cTn id="66" dur="1" fill="hold">
                                              <p:stCondLst>
                                                <p:cond delay="0"/>
                                              </p:stCondLst>
                                            </p:cTn>
                                            <p:tgtEl>
                                              <p:spTgt spid="26"/>
                                            </p:tgtEl>
                                            <p:attrNameLst>
                                              <p:attrName>style.visibility</p:attrName>
                                            </p:attrNameLst>
                                          </p:cBhvr>
                                          <p:to>
                                            <p:strVal val="visible"/>
                                          </p:to>
                                        </p:set>
                                        <p:anim calcmode="lin" valueType="num" p14:bounceEnd="30000">
                                          <p:cBhvr additive="base">
                                            <p:cTn id="67" dur="500" fill="hold"/>
                                            <p:tgtEl>
                                              <p:spTgt spid="26"/>
                                            </p:tgtEl>
                                            <p:attrNameLst>
                                              <p:attrName>ppt_x</p:attrName>
                                            </p:attrNameLst>
                                          </p:cBhvr>
                                          <p:tavLst>
                                            <p:tav tm="0">
                                              <p:val>
                                                <p:strVal val="1+#ppt_w/2"/>
                                              </p:val>
                                            </p:tav>
                                            <p:tav tm="100000">
                                              <p:val>
                                                <p:strVal val="#ppt_x"/>
                                              </p:val>
                                            </p:tav>
                                          </p:tavLst>
                                        </p:anim>
                                        <p:anim calcmode="lin" valueType="num" p14:bounceEnd="30000">
                                          <p:cBhvr additive="base">
                                            <p:cTn id="68" dur="500" fill="hold"/>
                                            <p:tgtEl>
                                              <p:spTgt spid="26"/>
                                            </p:tgtEl>
                                            <p:attrNameLst>
                                              <p:attrName>ppt_y</p:attrName>
                                            </p:attrNameLst>
                                          </p:cBhvr>
                                          <p:tavLst>
                                            <p:tav tm="0">
                                              <p:val>
                                                <p:strVal val="#ppt_y"/>
                                              </p:val>
                                            </p:tav>
                                            <p:tav tm="100000">
                                              <p:val>
                                                <p:strVal val="#ppt_y"/>
                                              </p:val>
                                            </p:tav>
                                          </p:tavLst>
                                        </p:anim>
                                      </p:childTnLst>
                                    </p:cTn>
                                  </p:par>
                                </p:childTnLst>
                              </p:cTn>
                            </p:par>
                            <p:par>
                              <p:cTn id="69" fill="hold">
                                <p:stCondLst>
                                  <p:cond delay="2200"/>
                                </p:stCondLst>
                                <p:childTnLst>
                                  <p:par>
                                    <p:cTn id="70" presetID="42" presetClass="entr" presetSubtype="0" fill="hold" grpId="0" nodeType="after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1000"/>
                                            <p:tgtEl>
                                              <p:spTgt spid="8"/>
                                            </p:tgtEl>
                                          </p:cBhvr>
                                        </p:animEffect>
                                        <p:anim calcmode="lin" valueType="num">
                                          <p:cBhvr>
                                            <p:cTn id="73" dur="1000" fill="hold"/>
                                            <p:tgtEl>
                                              <p:spTgt spid="8"/>
                                            </p:tgtEl>
                                            <p:attrNameLst>
                                              <p:attrName>ppt_x</p:attrName>
                                            </p:attrNameLst>
                                          </p:cBhvr>
                                          <p:tavLst>
                                            <p:tav tm="0">
                                              <p:val>
                                                <p:strVal val="#ppt_x"/>
                                              </p:val>
                                            </p:tav>
                                            <p:tav tm="100000">
                                              <p:val>
                                                <p:strVal val="#ppt_x"/>
                                              </p:val>
                                            </p:tav>
                                          </p:tavLst>
                                        </p:anim>
                                        <p:anim calcmode="lin" valueType="num">
                                          <p:cBhvr>
                                            <p:cTn id="74" dur="1000" fill="hold"/>
                                            <p:tgtEl>
                                              <p:spTgt spid="8"/>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1000"/>
                                            <p:tgtEl>
                                              <p:spTgt spid="7"/>
                                            </p:tgtEl>
                                          </p:cBhvr>
                                        </p:animEffect>
                                        <p:anim calcmode="lin" valueType="num">
                                          <p:cBhvr>
                                            <p:cTn id="78" dur="1000" fill="hold"/>
                                            <p:tgtEl>
                                              <p:spTgt spid="7"/>
                                            </p:tgtEl>
                                            <p:attrNameLst>
                                              <p:attrName>ppt_x</p:attrName>
                                            </p:attrNameLst>
                                          </p:cBhvr>
                                          <p:tavLst>
                                            <p:tav tm="0">
                                              <p:val>
                                                <p:strVal val="#ppt_x"/>
                                              </p:val>
                                            </p:tav>
                                            <p:tav tm="100000">
                                              <p:val>
                                                <p:strVal val="#ppt_x"/>
                                              </p:val>
                                            </p:tav>
                                          </p:tavLst>
                                        </p:anim>
                                        <p:anim calcmode="lin" valueType="num">
                                          <p:cBhvr>
                                            <p:cTn id="79" dur="1000" fill="hold"/>
                                            <p:tgtEl>
                                              <p:spTgt spid="7"/>
                                            </p:tgtEl>
                                            <p:attrNameLst>
                                              <p:attrName>ppt_y</p:attrName>
                                            </p:attrNameLst>
                                          </p:cBhvr>
                                          <p:tavLst>
                                            <p:tav tm="0">
                                              <p:val>
                                                <p:strVal val="#ppt_y+.1"/>
                                              </p:val>
                                            </p:tav>
                                            <p:tav tm="100000">
                                              <p:val>
                                                <p:strVal val="#ppt_y"/>
                                              </p:val>
                                            </p:tav>
                                          </p:tavLst>
                                        </p:anim>
                                      </p:childTnLst>
                                    </p:cTn>
                                  </p:par>
                                </p:childTnLst>
                              </p:cTn>
                            </p:par>
                            <p:par>
                              <p:cTn id="80" fill="hold">
                                <p:stCondLst>
                                  <p:cond delay="3200"/>
                                </p:stCondLst>
                                <p:childTnLst>
                                  <p:par>
                                    <p:cTn id="81" presetID="22" presetClass="entr" presetSubtype="8"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left)">
                                          <p:cBhvr>
                                            <p:cTn id="8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9" grpId="1" animBg="1"/>
          <p:bldP spid="13" grpId="0" animBg="1"/>
          <p:bldP spid="13" grpId="1" animBg="1"/>
          <p:bldP spid="18" grpId="0" animBg="1"/>
          <p:bldP spid="18" grpId="1" animBg="1"/>
          <p:bldP spid="24" grpId="0"/>
          <p:bldP spid="25" grpId="0"/>
          <p:bldP spid="26"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300" fill="hold"/>
                                            <p:tgtEl>
                                              <p:spTgt spid="9"/>
                                            </p:tgtEl>
                                            <p:attrNameLst>
                                              <p:attrName>ppt_w</p:attrName>
                                            </p:attrNameLst>
                                          </p:cBhvr>
                                          <p:tavLst>
                                            <p:tav tm="0">
                                              <p:val>
                                                <p:fltVal val="0"/>
                                              </p:val>
                                            </p:tav>
                                            <p:tav tm="100000">
                                              <p:val>
                                                <p:strVal val="#ppt_w"/>
                                              </p:val>
                                            </p:tav>
                                          </p:tavLst>
                                        </p:anim>
                                        <p:anim calcmode="lin" valueType="num">
                                          <p:cBhvr>
                                            <p:cTn id="18" dur="300" fill="hold"/>
                                            <p:tgtEl>
                                              <p:spTgt spid="9"/>
                                            </p:tgtEl>
                                            <p:attrNameLst>
                                              <p:attrName>ppt_h</p:attrName>
                                            </p:attrNameLst>
                                          </p:cBhvr>
                                          <p:tavLst>
                                            <p:tav tm="0">
                                              <p:val>
                                                <p:fltVal val="0"/>
                                              </p:val>
                                            </p:tav>
                                            <p:tav tm="100000">
                                              <p:val>
                                                <p:strVal val="#ppt_h"/>
                                              </p:val>
                                            </p:tav>
                                          </p:tavLst>
                                        </p:anim>
                                        <p:animEffect transition="in" filter="fade">
                                          <p:cBhvr>
                                            <p:cTn id="19" dur="300"/>
                                            <p:tgtEl>
                                              <p:spTgt spid="9"/>
                                            </p:tgtEl>
                                          </p:cBhvr>
                                        </p:animEffect>
                                      </p:childTnLst>
                                    </p:cTn>
                                  </p:par>
                                  <p:par>
                                    <p:cTn id="20" presetID="6" presetClass="emph" presetSubtype="0" autoRev="1" fill="hold" grpId="1" nodeType="withEffect">
                                      <p:stCondLst>
                                        <p:cond delay="300"/>
                                      </p:stCondLst>
                                      <p:childTnLst>
                                        <p:animScale>
                                          <p:cBhvr>
                                            <p:cTn id="21" dur="150" fill="hold"/>
                                            <p:tgtEl>
                                              <p:spTgt spid="9"/>
                                            </p:tgtEl>
                                          </p:cBhvr>
                                          <p:by x="110000" y="110000"/>
                                        </p:animScale>
                                      </p:childTnLst>
                                    </p:cTn>
                                  </p:par>
                                  <p:par>
                                    <p:cTn id="22" presetID="53" presetClass="entr" presetSubtype="16" fill="hold"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300" fill="hold"/>
                                            <p:tgtEl>
                                              <p:spTgt spid="10"/>
                                            </p:tgtEl>
                                            <p:attrNameLst>
                                              <p:attrName>ppt_w</p:attrName>
                                            </p:attrNameLst>
                                          </p:cBhvr>
                                          <p:tavLst>
                                            <p:tav tm="0">
                                              <p:val>
                                                <p:fltVal val="0"/>
                                              </p:val>
                                            </p:tav>
                                            <p:tav tm="100000">
                                              <p:val>
                                                <p:strVal val="#ppt_w"/>
                                              </p:val>
                                            </p:tav>
                                          </p:tavLst>
                                        </p:anim>
                                        <p:anim calcmode="lin" valueType="num">
                                          <p:cBhvr>
                                            <p:cTn id="25" dur="300" fill="hold"/>
                                            <p:tgtEl>
                                              <p:spTgt spid="10"/>
                                            </p:tgtEl>
                                            <p:attrNameLst>
                                              <p:attrName>ppt_h</p:attrName>
                                            </p:attrNameLst>
                                          </p:cBhvr>
                                          <p:tavLst>
                                            <p:tav tm="0">
                                              <p:val>
                                                <p:fltVal val="0"/>
                                              </p:val>
                                            </p:tav>
                                            <p:tav tm="100000">
                                              <p:val>
                                                <p:strVal val="#ppt_h"/>
                                              </p:val>
                                            </p:tav>
                                          </p:tavLst>
                                        </p:anim>
                                        <p:animEffect transition="in" filter="fade">
                                          <p:cBhvr>
                                            <p:cTn id="26" dur="300"/>
                                            <p:tgtEl>
                                              <p:spTgt spid="10"/>
                                            </p:tgtEl>
                                          </p:cBhvr>
                                        </p:animEffect>
                                      </p:childTnLst>
                                    </p:cTn>
                                  </p:par>
                                  <p:par>
                                    <p:cTn id="27" presetID="6" presetClass="emph" presetSubtype="0" autoRev="1" fill="hold" nodeType="withEffect">
                                      <p:stCondLst>
                                        <p:cond delay="400"/>
                                      </p:stCondLst>
                                      <p:childTnLst>
                                        <p:animScale>
                                          <p:cBhvr>
                                            <p:cTn id="28" dur="150" fill="hold"/>
                                            <p:tgtEl>
                                              <p:spTgt spid="10"/>
                                            </p:tgtEl>
                                          </p:cBhvr>
                                          <p:by x="110000" y="110000"/>
                                        </p:animScale>
                                      </p:childTnLst>
                                    </p:cTn>
                                  </p:par>
                                  <p:par>
                                    <p:cTn id="29" presetID="2" presetClass="entr" presetSubtype="2" fill="hold" grpId="0" nodeType="withEffect">
                                      <p:stCondLst>
                                        <p:cond delay="40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1+#ppt_w/2"/>
                                              </p:val>
                                            </p:tav>
                                            <p:tav tm="100000">
                                              <p:val>
                                                <p:strVal val="#ppt_x"/>
                                              </p:val>
                                            </p:tav>
                                          </p:tavLst>
                                        </p:anim>
                                        <p:anim calcmode="lin" valueType="num">
                                          <p:cBhvr additive="base">
                                            <p:cTn id="32" dur="500" fill="hold"/>
                                            <p:tgtEl>
                                              <p:spTgt spid="24"/>
                                            </p:tgtEl>
                                            <p:attrNameLst>
                                              <p:attrName>ppt_y</p:attrName>
                                            </p:attrNameLst>
                                          </p:cBhvr>
                                          <p:tavLst>
                                            <p:tav tm="0">
                                              <p:val>
                                                <p:strVal val="#ppt_y"/>
                                              </p:val>
                                            </p:tav>
                                            <p:tav tm="100000">
                                              <p:val>
                                                <p:strVal val="#ppt_y"/>
                                              </p:val>
                                            </p:tav>
                                          </p:tavLst>
                                        </p:anim>
                                      </p:childTnLst>
                                    </p:cTn>
                                  </p:par>
                                  <p:par>
                                    <p:cTn id="33" presetID="53" presetClass="entr" presetSubtype="16" fill="hold" grpId="0" nodeType="withEffect">
                                      <p:stCondLst>
                                        <p:cond delay="400"/>
                                      </p:stCondLst>
                                      <p:childTnLst>
                                        <p:set>
                                          <p:cBhvr>
                                            <p:cTn id="34" dur="1" fill="hold">
                                              <p:stCondLst>
                                                <p:cond delay="0"/>
                                              </p:stCondLst>
                                            </p:cTn>
                                            <p:tgtEl>
                                              <p:spTgt spid="13"/>
                                            </p:tgtEl>
                                            <p:attrNameLst>
                                              <p:attrName>style.visibility</p:attrName>
                                            </p:attrNameLst>
                                          </p:cBhvr>
                                          <p:to>
                                            <p:strVal val="visible"/>
                                          </p:to>
                                        </p:set>
                                        <p:anim calcmode="lin" valueType="num">
                                          <p:cBhvr>
                                            <p:cTn id="35" dur="300" fill="hold"/>
                                            <p:tgtEl>
                                              <p:spTgt spid="13"/>
                                            </p:tgtEl>
                                            <p:attrNameLst>
                                              <p:attrName>ppt_w</p:attrName>
                                            </p:attrNameLst>
                                          </p:cBhvr>
                                          <p:tavLst>
                                            <p:tav tm="0">
                                              <p:val>
                                                <p:fltVal val="0"/>
                                              </p:val>
                                            </p:tav>
                                            <p:tav tm="100000">
                                              <p:val>
                                                <p:strVal val="#ppt_w"/>
                                              </p:val>
                                            </p:tav>
                                          </p:tavLst>
                                        </p:anim>
                                        <p:anim calcmode="lin" valueType="num">
                                          <p:cBhvr>
                                            <p:cTn id="36" dur="300" fill="hold"/>
                                            <p:tgtEl>
                                              <p:spTgt spid="13"/>
                                            </p:tgtEl>
                                            <p:attrNameLst>
                                              <p:attrName>ppt_h</p:attrName>
                                            </p:attrNameLst>
                                          </p:cBhvr>
                                          <p:tavLst>
                                            <p:tav tm="0">
                                              <p:val>
                                                <p:fltVal val="0"/>
                                              </p:val>
                                            </p:tav>
                                            <p:tav tm="100000">
                                              <p:val>
                                                <p:strVal val="#ppt_h"/>
                                              </p:val>
                                            </p:tav>
                                          </p:tavLst>
                                        </p:anim>
                                        <p:animEffect transition="in" filter="fade">
                                          <p:cBhvr>
                                            <p:cTn id="37" dur="300"/>
                                            <p:tgtEl>
                                              <p:spTgt spid="13"/>
                                            </p:tgtEl>
                                          </p:cBhvr>
                                        </p:animEffect>
                                      </p:childTnLst>
                                    </p:cTn>
                                  </p:par>
                                  <p:par>
                                    <p:cTn id="38" presetID="6" presetClass="emph" presetSubtype="0" autoRev="1" fill="hold" grpId="1" nodeType="withEffect">
                                      <p:stCondLst>
                                        <p:cond delay="700"/>
                                      </p:stCondLst>
                                      <p:childTnLst>
                                        <p:animScale>
                                          <p:cBhvr>
                                            <p:cTn id="39" dur="150" fill="hold"/>
                                            <p:tgtEl>
                                              <p:spTgt spid="13"/>
                                            </p:tgtEl>
                                          </p:cBhvr>
                                          <p:by x="110000" y="110000"/>
                                        </p:animScale>
                                      </p:childTnLst>
                                    </p:cTn>
                                  </p:par>
                                  <p:par>
                                    <p:cTn id="40" presetID="53" presetClass="entr" presetSubtype="16" fill="hold" nodeType="withEffect">
                                      <p:stCondLst>
                                        <p:cond delay="5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300" fill="hold"/>
                                            <p:tgtEl>
                                              <p:spTgt spid="14"/>
                                            </p:tgtEl>
                                            <p:attrNameLst>
                                              <p:attrName>ppt_w</p:attrName>
                                            </p:attrNameLst>
                                          </p:cBhvr>
                                          <p:tavLst>
                                            <p:tav tm="0">
                                              <p:val>
                                                <p:fltVal val="0"/>
                                              </p:val>
                                            </p:tav>
                                            <p:tav tm="100000">
                                              <p:val>
                                                <p:strVal val="#ppt_w"/>
                                              </p:val>
                                            </p:tav>
                                          </p:tavLst>
                                        </p:anim>
                                        <p:anim calcmode="lin" valueType="num">
                                          <p:cBhvr>
                                            <p:cTn id="43" dur="300" fill="hold"/>
                                            <p:tgtEl>
                                              <p:spTgt spid="14"/>
                                            </p:tgtEl>
                                            <p:attrNameLst>
                                              <p:attrName>ppt_h</p:attrName>
                                            </p:attrNameLst>
                                          </p:cBhvr>
                                          <p:tavLst>
                                            <p:tav tm="0">
                                              <p:val>
                                                <p:fltVal val="0"/>
                                              </p:val>
                                            </p:tav>
                                            <p:tav tm="100000">
                                              <p:val>
                                                <p:strVal val="#ppt_h"/>
                                              </p:val>
                                            </p:tav>
                                          </p:tavLst>
                                        </p:anim>
                                        <p:animEffect transition="in" filter="fade">
                                          <p:cBhvr>
                                            <p:cTn id="44" dur="300"/>
                                            <p:tgtEl>
                                              <p:spTgt spid="14"/>
                                            </p:tgtEl>
                                          </p:cBhvr>
                                        </p:animEffect>
                                      </p:childTnLst>
                                    </p:cTn>
                                  </p:par>
                                  <p:par>
                                    <p:cTn id="45" presetID="6" presetClass="emph" presetSubtype="0" autoRev="1" fill="hold" nodeType="withEffect">
                                      <p:stCondLst>
                                        <p:cond delay="800"/>
                                      </p:stCondLst>
                                      <p:childTnLst>
                                        <p:animScale>
                                          <p:cBhvr>
                                            <p:cTn id="46" dur="150" fill="hold"/>
                                            <p:tgtEl>
                                              <p:spTgt spid="14"/>
                                            </p:tgtEl>
                                          </p:cBhvr>
                                          <p:by x="110000" y="110000"/>
                                        </p:animScale>
                                      </p:childTnLst>
                                    </p:cTn>
                                  </p:par>
                                  <p:par>
                                    <p:cTn id="47" presetID="2" presetClass="entr" presetSubtype="2" fill="hold" grpId="0" nodeType="withEffect">
                                      <p:stCondLst>
                                        <p:cond delay="8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1+#ppt_w/2"/>
                                              </p:val>
                                            </p:tav>
                                            <p:tav tm="100000">
                                              <p:val>
                                                <p:strVal val="#ppt_x"/>
                                              </p:val>
                                            </p:tav>
                                          </p:tavLst>
                                        </p:anim>
                                        <p:anim calcmode="lin" valueType="num">
                                          <p:cBhvr additive="base">
                                            <p:cTn id="50" dur="500" fill="hold"/>
                                            <p:tgtEl>
                                              <p:spTgt spid="25"/>
                                            </p:tgtEl>
                                            <p:attrNameLst>
                                              <p:attrName>ppt_y</p:attrName>
                                            </p:attrNameLst>
                                          </p:cBhvr>
                                          <p:tavLst>
                                            <p:tav tm="0">
                                              <p:val>
                                                <p:strVal val="#ppt_y"/>
                                              </p:val>
                                            </p:tav>
                                            <p:tav tm="100000">
                                              <p:val>
                                                <p:strVal val="#ppt_y"/>
                                              </p:val>
                                            </p:tav>
                                          </p:tavLst>
                                        </p:anim>
                                      </p:childTnLst>
                                    </p:cTn>
                                  </p:par>
                                  <p:par>
                                    <p:cTn id="51" presetID="53" presetClass="entr" presetSubtype="16" fill="hold" grpId="0" nodeType="withEffect">
                                      <p:stCondLst>
                                        <p:cond delay="8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300" fill="hold"/>
                                            <p:tgtEl>
                                              <p:spTgt spid="18"/>
                                            </p:tgtEl>
                                            <p:attrNameLst>
                                              <p:attrName>ppt_w</p:attrName>
                                            </p:attrNameLst>
                                          </p:cBhvr>
                                          <p:tavLst>
                                            <p:tav tm="0">
                                              <p:val>
                                                <p:fltVal val="0"/>
                                              </p:val>
                                            </p:tav>
                                            <p:tav tm="100000">
                                              <p:val>
                                                <p:strVal val="#ppt_w"/>
                                              </p:val>
                                            </p:tav>
                                          </p:tavLst>
                                        </p:anim>
                                        <p:anim calcmode="lin" valueType="num">
                                          <p:cBhvr>
                                            <p:cTn id="54" dur="300" fill="hold"/>
                                            <p:tgtEl>
                                              <p:spTgt spid="18"/>
                                            </p:tgtEl>
                                            <p:attrNameLst>
                                              <p:attrName>ppt_h</p:attrName>
                                            </p:attrNameLst>
                                          </p:cBhvr>
                                          <p:tavLst>
                                            <p:tav tm="0">
                                              <p:val>
                                                <p:fltVal val="0"/>
                                              </p:val>
                                            </p:tav>
                                            <p:tav tm="100000">
                                              <p:val>
                                                <p:strVal val="#ppt_h"/>
                                              </p:val>
                                            </p:tav>
                                          </p:tavLst>
                                        </p:anim>
                                        <p:animEffect transition="in" filter="fade">
                                          <p:cBhvr>
                                            <p:cTn id="55" dur="300"/>
                                            <p:tgtEl>
                                              <p:spTgt spid="18"/>
                                            </p:tgtEl>
                                          </p:cBhvr>
                                        </p:animEffect>
                                      </p:childTnLst>
                                    </p:cTn>
                                  </p:par>
                                  <p:par>
                                    <p:cTn id="56" presetID="6" presetClass="emph" presetSubtype="0" autoRev="1" fill="hold" grpId="1" nodeType="withEffect">
                                      <p:stCondLst>
                                        <p:cond delay="1100"/>
                                      </p:stCondLst>
                                      <p:childTnLst>
                                        <p:animScale>
                                          <p:cBhvr>
                                            <p:cTn id="57" dur="150" fill="hold"/>
                                            <p:tgtEl>
                                              <p:spTgt spid="18"/>
                                            </p:tgtEl>
                                          </p:cBhvr>
                                          <p:by x="110000" y="110000"/>
                                        </p:animScale>
                                      </p:childTnLst>
                                    </p:cTn>
                                  </p:par>
                                  <p:par>
                                    <p:cTn id="58" presetID="53" presetClass="entr" presetSubtype="16" fill="hold" nodeType="withEffect">
                                      <p:stCondLst>
                                        <p:cond delay="900"/>
                                      </p:stCondLst>
                                      <p:childTnLst>
                                        <p:set>
                                          <p:cBhvr>
                                            <p:cTn id="59" dur="1" fill="hold">
                                              <p:stCondLst>
                                                <p:cond delay="0"/>
                                              </p:stCondLst>
                                            </p:cTn>
                                            <p:tgtEl>
                                              <p:spTgt spid="19"/>
                                            </p:tgtEl>
                                            <p:attrNameLst>
                                              <p:attrName>style.visibility</p:attrName>
                                            </p:attrNameLst>
                                          </p:cBhvr>
                                          <p:to>
                                            <p:strVal val="visible"/>
                                          </p:to>
                                        </p:set>
                                        <p:anim calcmode="lin" valueType="num">
                                          <p:cBhvr>
                                            <p:cTn id="60" dur="300" fill="hold"/>
                                            <p:tgtEl>
                                              <p:spTgt spid="19"/>
                                            </p:tgtEl>
                                            <p:attrNameLst>
                                              <p:attrName>ppt_w</p:attrName>
                                            </p:attrNameLst>
                                          </p:cBhvr>
                                          <p:tavLst>
                                            <p:tav tm="0">
                                              <p:val>
                                                <p:fltVal val="0"/>
                                              </p:val>
                                            </p:tav>
                                            <p:tav tm="100000">
                                              <p:val>
                                                <p:strVal val="#ppt_w"/>
                                              </p:val>
                                            </p:tav>
                                          </p:tavLst>
                                        </p:anim>
                                        <p:anim calcmode="lin" valueType="num">
                                          <p:cBhvr>
                                            <p:cTn id="61" dur="300" fill="hold"/>
                                            <p:tgtEl>
                                              <p:spTgt spid="19"/>
                                            </p:tgtEl>
                                            <p:attrNameLst>
                                              <p:attrName>ppt_h</p:attrName>
                                            </p:attrNameLst>
                                          </p:cBhvr>
                                          <p:tavLst>
                                            <p:tav tm="0">
                                              <p:val>
                                                <p:fltVal val="0"/>
                                              </p:val>
                                            </p:tav>
                                            <p:tav tm="100000">
                                              <p:val>
                                                <p:strVal val="#ppt_h"/>
                                              </p:val>
                                            </p:tav>
                                          </p:tavLst>
                                        </p:anim>
                                        <p:animEffect transition="in" filter="fade">
                                          <p:cBhvr>
                                            <p:cTn id="62" dur="300"/>
                                            <p:tgtEl>
                                              <p:spTgt spid="19"/>
                                            </p:tgtEl>
                                          </p:cBhvr>
                                        </p:animEffect>
                                      </p:childTnLst>
                                    </p:cTn>
                                  </p:par>
                                  <p:par>
                                    <p:cTn id="63" presetID="6" presetClass="emph" presetSubtype="0" autoRev="1" fill="hold" nodeType="withEffect">
                                      <p:stCondLst>
                                        <p:cond delay="1200"/>
                                      </p:stCondLst>
                                      <p:childTnLst>
                                        <p:animScale>
                                          <p:cBhvr>
                                            <p:cTn id="64" dur="150" fill="hold"/>
                                            <p:tgtEl>
                                              <p:spTgt spid="19"/>
                                            </p:tgtEl>
                                          </p:cBhvr>
                                          <p:by x="110000" y="110000"/>
                                        </p:animScale>
                                      </p:childTnLst>
                                    </p:cTn>
                                  </p:par>
                                  <p:par>
                                    <p:cTn id="65" presetID="2" presetClass="entr" presetSubtype="2" fill="hold" grpId="0" nodeType="withEffect">
                                      <p:stCondLst>
                                        <p:cond delay="1200"/>
                                      </p:stCondLst>
                                      <p:childTnLst>
                                        <p:set>
                                          <p:cBhvr>
                                            <p:cTn id="66" dur="1" fill="hold">
                                              <p:stCondLst>
                                                <p:cond delay="0"/>
                                              </p:stCondLst>
                                            </p:cTn>
                                            <p:tgtEl>
                                              <p:spTgt spid="26"/>
                                            </p:tgtEl>
                                            <p:attrNameLst>
                                              <p:attrName>style.visibility</p:attrName>
                                            </p:attrNameLst>
                                          </p:cBhvr>
                                          <p:to>
                                            <p:strVal val="visible"/>
                                          </p:to>
                                        </p:set>
                                        <p:anim calcmode="lin" valueType="num">
                                          <p:cBhvr additive="base">
                                            <p:cTn id="67" dur="500" fill="hold"/>
                                            <p:tgtEl>
                                              <p:spTgt spid="26"/>
                                            </p:tgtEl>
                                            <p:attrNameLst>
                                              <p:attrName>ppt_x</p:attrName>
                                            </p:attrNameLst>
                                          </p:cBhvr>
                                          <p:tavLst>
                                            <p:tav tm="0">
                                              <p:val>
                                                <p:strVal val="1+#ppt_w/2"/>
                                              </p:val>
                                            </p:tav>
                                            <p:tav tm="100000">
                                              <p:val>
                                                <p:strVal val="#ppt_x"/>
                                              </p:val>
                                            </p:tav>
                                          </p:tavLst>
                                        </p:anim>
                                        <p:anim calcmode="lin" valueType="num">
                                          <p:cBhvr additive="base">
                                            <p:cTn id="68" dur="500" fill="hold"/>
                                            <p:tgtEl>
                                              <p:spTgt spid="26"/>
                                            </p:tgtEl>
                                            <p:attrNameLst>
                                              <p:attrName>ppt_y</p:attrName>
                                            </p:attrNameLst>
                                          </p:cBhvr>
                                          <p:tavLst>
                                            <p:tav tm="0">
                                              <p:val>
                                                <p:strVal val="#ppt_y"/>
                                              </p:val>
                                            </p:tav>
                                            <p:tav tm="100000">
                                              <p:val>
                                                <p:strVal val="#ppt_y"/>
                                              </p:val>
                                            </p:tav>
                                          </p:tavLst>
                                        </p:anim>
                                      </p:childTnLst>
                                    </p:cTn>
                                  </p:par>
                                </p:childTnLst>
                              </p:cTn>
                            </p:par>
                            <p:par>
                              <p:cTn id="69" fill="hold">
                                <p:stCondLst>
                                  <p:cond delay="2200"/>
                                </p:stCondLst>
                                <p:childTnLst>
                                  <p:par>
                                    <p:cTn id="70" presetID="42" presetClass="entr" presetSubtype="0" fill="hold" grpId="0" nodeType="after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1000"/>
                                            <p:tgtEl>
                                              <p:spTgt spid="8"/>
                                            </p:tgtEl>
                                          </p:cBhvr>
                                        </p:animEffect>
                                        <p:anim calcmode="lin" valueType="num">
                                          <p:cBhvr>
                                            <p:cTn id="73" dur="1000" fill="hold"/>
                                            <p:tgtEl>
                                              <p:spTgt spid="8"/>
                                            </p:tgtEl>
                                            <p:attrNameLst>
                                              <p:attrName>ppt_x</p:attrName>
                                            </p:attrNameLst>
                                          </p:cBhvr>
                                          <p:tavLst>
                                            <p:tav tm="0">
                                              <p:val>
                                                <p:strVal val="#ppt_x"/>
                                              </p:val>
                                            </p:tav>
                                            <p:tav tm="100000">
                                              <p:val>
                                                <p:strVal val="#ppt_x"/>
                                              </p:val>
                                            </p:tav>
                                          </p:tavLst>
                                        </p:anim>
                                        <p:anim calcmode="lin" valueType="num">
                                          <p:cBhvr>
                                            <p:cTn id="74" dur="1000" fill="hold"/>
                                            <p:tgtEl>
                                              <p:spTgt spid="8"/>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1000"/>
                                            <p:tgtEl>
                                              <p:spTgt spid="7"/>
                                            </p:tgtEl>
                                          </p:cBhvr>
                                        </p:animEffect>
                                        <p:anim calcmode="lin" valueType="num">
                                          <p:cBhvr>
                                            <p:cTn id="78" dur="1000" fill="hold"/>
                                            <p:tgtEl>
                                              <p:spTgt spid="7"/>
                                            </p:tgtEl>
                                            <p:attrNameLst>
                                              <p:attrName>ppt_x</p:attrName>
                                            </p:attrNameLst>
                                          </p:cBhvr>
                                          <p:tavLst>
                                            <p:tav tm="0">
                                              <p:val>
                                                <p:strVal val="#ppt_x"/>
                                              </p:val>
                                            </p:tav>
                                            <p:tav tm="100000">
                                              <p:val>
                                                <p:strVal val="#ppt_x"/>
                                              </p:val>
                                            </p:tav>
                                          </p:tavLst>
                                        </p:anim>
                                        <p:anim calcmode="lin" valueType="num">
                                          <p:cBhvr>
                                            <p:cTn id="79" dur="1000" fill="hold"/>
                                            <p:tgtEl>
                                              <p:spTgt spid="7"/>
                                            </p:tgtEl>
                                            <p:attrNameLst>
                                              <p:attrName>ppt_y</p:attrName>
                                            </p:attrNameLst>
                                          </p:cBhvr>
                                          <p:tavLst>
                                            <p:tav tm="0">
                                              <p:val>
                                                <p:strVal val="#ppt_y+.1"/>
                                              </p:val>
                                            </p:tav>
                                            <p:tav tm="100000">
                                              <p:val>
                                                <p:strVal val="#ppt_y"/>
                                              </p:val>
                                            </p:tav>
                                          </p:tavLst>
                                        </p:anim>
                                      </p:childTnLst>
                                    </p:cTn>
                                  </p:par>
                                </p:childTnLst>
                              </p:cTn>
                            </p:par>
                            <p:par>
                              <p:cTn id="80" fill="hold">
                                <p:stCondLst>
                                  <p:cond delay="3200"/>
                                </p:stCondLst>
                                <p:childTnLst>
                                  <p:par>
                                    <p:cTn id="81" presetID="22" presetClass="entr" presetSubtype="8"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left)">
                                          <p:cBhvr>
                                            <p:cTn id="8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9" grpId="1" animBg="1"/>
          <p:bldP spid="13" grpId="0" animBg="1"/>
          <p:bldP spid="13" grpId="1" animBg="1"/>
          <p:bldP spid="18" grpId="0" animBg="1"/>
          <p:bldP spid="18" grpId="1" animBg="1"/>
          <p:bldP spid="24" grpId="0"/>
          <p:bldP spid="25" grpId="0"/>
          <p:bldP spid="26" grpId="0"/>
          <p:bldP spid="27"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PA_矩形 1"/>
          <p:cNvSpPr/>
          <p:nvPr>
            <p:custDataLst>
              <p:tags r:id="rId1"/>
            </p:custDataLst>
          </p:nvPr>
        </p:nvSpPr>
        <p:spPr>
          <a:xfrm>
            <a:off x="0" y="4694832"/>
            <a:ext cx="12192000" cy="20635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8" name="PA_组 59"/>
          <p:cNvGrpSpPr/>
          <p:nvPr>
            <p:custDataLst>
              <p:tags r:id="rId2"/>
            </p:custDataLst>
          </p:nvPr>
        </p:nvGrpSpPr>
        <p:grpSpPr>
          <a:xfrm>
            <a:off x="1642835" y="4306574"/>
            <a:ext cx="776515" cy="776515"/>
            <a:chOff x="1642835" y="4183742"/>
            <a:chExt cx="776515" cy="776515"/>
          </a:xfrm>
        </p:grpSpPr>
        <p:sp>
          <p:nvSpPr>
            <p:cNvPr id="9" name="椭圆 8"/>
            <p:cNvSpPr/>
            <p:nvPr/>
          </p:nvSpPr>
          <p:spPr>
            <a:xfrm>
              <a:off x="1642835" y="4183742"/>
              <a:ext cx="776515" cy="776515"/>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10" name="组 20"/>
            <p:cNvGrpSpPr/>
            <p:nvPr/>
          </p:nvGrpSpPr>
          <p:grpSpPr>
            <a:xfrm>
              <a:off x="1758735" y="4392135"/>
              <a:ext cx="543425" cy="358548"/>
              <a:chOff x="3786188" y="1143000"/>
              <a:chExt cx="615950" cy="406400"/>
            </a:xfrm>
            <a:solidFill>
              <a:schemeClr val="tx1">
                <a:lumMod val="75000"/>
                <a:lumOff val="25000"/>
              </a:schemeClr>
            </a:solidFill>
          </p:grpSpPr>
          <p:sp>
            <p:nvSpPr>
              <p:cNvPr id="11"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12"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grpSp>
        <p:nvGrpSpPr>
          <p:cNvPr id="13" name="PA_组 60"/>
          <p:cNvGrpSpPr/>
          <p:nvPr>
            <p:custDataLst>
              <p:tags r:id="rId3"/>
            </p:custDataLst>
          </p:nvPr>
        </p:nvGrpSpPr>
        <p:grpSpPr>
          <a:xfrm>
            <a:off x="4331626" y="4306574"/>
            <a:ext cx="776515" cy="776515"/>
            <a:chOff x="4331626" y="4183742"/>
            <a:chExt cx="776515" cy="776515"/>
          </a:xfrm>
        </p:grpSpPr>
        <p:sp>
          <p:nvSpPr>
            <p:cNvPr id="14" name="椭圆 13"/>
            <p:cNvSpPr/>
            <p:nvPr/>
          </p:nvSpPr>
          <p:spPr>
            <a:xfrm>
              <a:off x="4331626" y="4183742"/>
              <a:ext cx="776515" cy="776515"/>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15" name="组 19"/>
            <p:cNvGrpSpPr/>
            <p:nvPr/>
          </p:nvGrpSpPr>
          <p:grpSpPr>
            <a:xfrm>
              <a:off x="4545258" y="4346077"/>
              <a:ext cx="349250" cy="466725"/>
              <a:chOff x="3910013" y="1676400"/>
              <a:chExt cx="349250" cy="466725"/>
            </a:xfrm>
            <a:solidFill>
              <a:schemeClr val="tx1">
                <a:lumMod val="75000"/>
                <a:lumOff val="25000"/>
              </a:schemeClr>
            </a:solidFill>
          </p:grpSpPr>
          <p:sp>
            <p:nvSpPr>
              <p:cNvPr id="16"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17"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grpSp>
        <p:nvGrpSpPr>
          <p:cNvPr id="18" name="PA_组 61"/>
          <p:cNvGrpSpPr/>
          <p:nvPr>
            <p:custDataLst>
              <p:tags r:id="rId4"/>
            </p:custDataLst>
          </p:nvPr>
        </p:nvGrpSpPr>
        <p:grpSpPr>
          <a:xfrm>
            <a:off x="7020417" y="4306574"/>
            <a:ext cx="776515" cy="776515"/>
            <a:chOff x="7020417" y="4183742"/>
            <a:chExt cx="776515" cy="776515"/>
          </a:xfrm>
        </p:grpSpPr>
        <p:sp>
          <p:nvSpPr>
            <p:cNvPr id="19" name="椭圆 18"/>
            <p:cNvSpPr/>
            <p:nvPr/>
          </p:nvSpPr>
          <p:spPr>
            <a:xfrm>
              <a:off x="7020417" y="4183742"/>
              <a:ext cx="776515" cy="776515"/>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20" name="组 23"/>
            <p:cNvGrpSpPr/>
            <p:nvPr/>
          </p:nvGrpSpPr>
          <p:grpSpPr>
            <a:xfrm>
              <a:off x="7172589" y="4417104"/>
              <a:ext cx="477203" cy="357188"/>
              <a:chOff x="6018213" y="1143000"/>
              <a:chExt cx="530225" cy="396875"/>
            </a:xfrm>
          </p:grpSpPr>
          <p:sp>
            <p:nvSpPr>
              <p:cNvPr id="21" name="Freeform 149"/>
              <p:cNvSpPr>
                <a:spLocks/>
              </p:cNvSpPr>
              <p:nvPr/>
            </p:nvSpPr>
            <p:spPr bwMode="auto">
              <a:xfrm>
                <a:off x="6094413" y="1314450"/>
                <a:ext cx="269875" cy="25400"/>
              </a:xfrm>
              <a:custGeom>
                <a:avLst/>
                <a:gdLst/>
                <a:ahLst/>
                <a:cxnLst>
                  <a:cxn ang="0">
                    <a:pos x="162" y="0"/>
                  </a:cxn>
                  <a:cxn ang="0">
                    <a:pos x="8" y="0"/>
                  </a:cxn>
                  <a:cxn ang="0">
                    <a:pos x="8" y="0"/>
                  </a:cxn>
                  <a:cxn ang="0">
                    <a:pos x="4" y="0"/>
                  </a:cxn>
                  <a:cxn ang="0">
                    <a:pos x="2" y="2"/>
                  </a:cxn>
                  <a:cxn ang="0">
                    <a:pos x="0" y="4"/>
                  </a:cxn>
                  <a:cxn ang="0">
                    <a:pos x="0" y="8"/>
                  </a:cxn>
                  <a:cxn ang="0">
                    <a:pos x="0" y="8"/>
                  </a:cxn>
                  <a:cxn ang="0">
                    <a:pos x="0" y="10"/>
                  </a:cxn>
                  <a:cxn ang="0">
                    <a:pos x="2" y="12"/>
                  </a:cxn>
                  <a:cxn ang="0">
                    <a:pos x="4" y="14"/>
                  </a:cxn>
                  <a:cxn ang="0">
                    <a:pos x="8" y="16"/>
                  </a:cxn>
                  <a:cxn ang="0">
                    <a:pos x="162" y="16"/>
                  </a:cxn>
                  <a:cxn ang="0">
                    <a:pos x="162" y="16"/>
                  </a:cxn>
                  <a:cxn ang="0">
                    <a:pos x="166" y="14"/>
                  </a:cxn>
                  <a:cxn ang="0">
                    <a:pos x="168" y="12"/>
                  </a:cxn>
                  <a:cxn ang="0">
                    <a:pos x="170" y="10"/>
                  </a:cxn>
                  <a:cxn ang="0">
                    <a:pos x="170" y="8"/>
                  </a:cxn>
                  <a:cxn ang="0">
                    <a:pos x="170" y="8"/>
                  </a:cxn>
                  <a:cxn ang="0">
                    <a:pos x="170" y="4"/>
                  </a:cxn>
                  <a:cxn ang="0">
                    <a:pos x="168" y="2"/>
                  </a:cxn>
                  <a:cxn ang="0">
                    <a:pos x="166" y="0"/>
                  </a:cxn>
                  <a:cxn ang="0">
                    <a:pos x="162" y="0"/>
                  </a:cxn>
                  <a:cxn ang="0">
                    <a:pos x="162" y="0"/>
                  </a:cxn>
                </a:cxnLst>
                <a:rect l="0" t="0" r="r" b="b"/>
                <a:pathLst>
                  <a:path w="170" h="16">
                    <a:moveTo>
                      <a:pt x="162" y="0"/>
                    </a:moveTo>
                    <a:lnTo>
                      <a:pt x="8" y="0"/>
                    </a:lnTo>
                    <a:lnTo>
                      <a:pt x="8" y="0"/>
                    </a:lnTo>
                    <a:lnTo>
                      <a:pt x="4" y="0"/>
                    </a:lnTo>
                    <a:lnTo>
                      <a:pt x="2" y="2"/>
                    </a:lnTo>
                    <a:lnTo>
                      <a:pt x="0" y="4"/>
                    </a:lnTo>
                    <a:lnTo>
                      <a:pt x="0" y="8"/>
                    </a:lnTo>
                    <a:lnTo>
                      <a:pt x="0" y="8"/>
                    </a:lnTo>
                    <a:lnTo>
                      <a:pt x="0" y="10"/>
                    </a:lnTo>
                    <a:lnTo>
                      <a:pt x="2" y="12"/>
                    </a:lnTo>
                    <a:lnTo>
                      <a:pt x="4" y="14"/>
                    </a:lnTo>
                    <a:lnTo>
                      <a:pt x="8" y="16"/>
                    </a:lnTo>
                    <a:lnTo>
                      <a:pt x="162" y="16"/>
                    </a:lnTo>
                    <a:lnTo>
                      <a:pt x="162" y="16"/>
                    </a:lnTo>
                    <a:lnTo>
                      <a:pt x="166" y="14"/>
                    </a:lnTo>
                    <a:lnTo>
                      <a:pt x="168" y="12"/>
                    </a:lnTo>
                    <a:lnTo>
                      <a:pt x="170" y="10"/>
                    </a:lnTo>
                    <a:lnTo>
                      <a:pt x="170" y="8"/>
                    </a:lnTo>
                    <a:lnTo>
                      <a:pt x="170" y="8"/>
                    </a:lnTo>
                    <a:lnTo>
                      <a:pt x="170" y="4"/>
                    </a:lnTo>
                    <a:lnTo>
                      <a:pt x="168" y="2"/>
                    </a:lnTo>
                    <a:lnTo>
                      <a:pt x="166" y="0"/>
                    </a:lnTo>
                    <a:lnTo>
                      <a:pt x="162" y="0"/>
                    </a:lnTo>
                    <a:lnTo>
                      <a:pt x="162" y="0"/>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22" name="Freeform 150"/>
              <p:cNvSpPr>
                <a:spLocks/>
              </p:cNvSpPr>
              <p:nvPr/>
            </p:nvSpPr>
            <p:spPr bwMode="auto">
              <a:xfrm>
                <a:off x="6094413" y="1384300"/>
                <a:ext cx="269875" cy="25400"/>
              </a:xfrm>
              <a:custGeom>
                <a:avLst/>
                <a:gdLst/>
                <a:ahLst/>
                <a:cxnLst>
                  <a:cxn ang="0">
                    <a:pos x="162" y="0"/>
                  </a:cxn>
                  <a:cxn ang="0">
                    <a:pos x="8" y="0"/>
                  </a:cxn>
                  <a:cxn ang="0">
                    <a:pos x="8" y="0"/>
                  </a:cxn>
                  <a:cxn ang="0">
                    <a:pos x="4" y="2"/>
                  </a:cxn>
                  <a:cxn ang="0">
                    <a:pos x="2" y="2"/>
                  </a:cxn>
                  <a:cxn ang="0">
                    <a:pos x="0" y="6"/>
                  </a:cxn>
                  <a:cxn ang="0">
                    <a:pos x="0" y="8"/>
                  </a:cxn>
                  <a:cxn ang="0">
                    <a:pos x="0" y="8"/>
                  </a:cxn>
                  <a:cxn ang="0">
                    <a:pos x="0" y="12"/>
                  </a:cxn>
                  <a:cxn ang="0">
                    <a:pos x="2" y="14"/>
                  </a:cxn>
                  <a:cxn ang="0">
                    <a:pos x="4" y="16"/>
                  </a:cxn>
                  <a:cxn ang="0">
                    <a:pos x="8" y="16"/>
                  </a:cxn>
                  <a:cxn ang="0">
                    <a:pos x="162" y="16"/>
                  </a:cxn>
                  <a:cxn ang="0">
                    <a:pos x="162" y="16"/>
                  </a:cxn>
                  <a:cxn ang="0">
                    <a:pos x="166" y="16"/>
                  </a:cxn>
                  <a:cxn ang="0">
                    <a:pos x="168" y="14"/>
                  </a:cxn>
                  <a:cxn ang="0">
                    <a:pos x="170" y="12"/>
                  </a:cxn>
                  <a:cxn ang="0">
                    <a:pos x="170" y="8"/>
                  </a:cxn>
                  <a:cxn ang="0">
                    <a:pos x="170" y="8"/>
                  </a:cxn>
                  <a:cxn ang="0">
                    <a:pos x="170" y="6"/>
                  </a:cxn>
                  <a:cxn ang="0">
                    <a:pos x="168" y="2"/>
                  </a:cxn>
                  <a:cxn ang="0">
                    <a:pos x="166" y="2"/>
                  </a:cxn>
                  <a:cxn ang="0">
                    <a:pos x="162" y="0"/>
                  </a:cxn>
                  <a:cxn ang="0">
                    <a:pos x="162" y="0"/>
                  </a:cxn>
                </a:cxnLst>
                <a:rect l="0" t="0" r="r" b="b"/>
                <a:pathLst>
                  <a:path w="170" h="16">
                    <a:moveTo>
                      <a:pt x="162" y="0"/>
                    </a:moveTo>
                    <a:lnTo>
                      <a:pt x="8" y="0"/>
                    </a:lnTo>
                    <a:lnTo>
                      <a:pt x="8" y="0"/>
                    </a:lnTo>
                    <a:lnTo>
                      <a:pt x="4" y="2"/>
                    </a:lnTo>
                    <a:lnTo>
                      <a:pt x="2" y="2"/>
                    </a:lnTo>
                    <a:lnTo>
                      <a:pt x="0" y="6"/>
                    </a:lnTo>
                    <a:lnTo>
                      <a:pt x="0" y="8"/>
                    </a:lnTo>
                    <a:lnTo>
                      <a:pt x="0" y="8"/>
                    </a:lnTo>
                    <a:lnTo>
                      <a:pt x="0" y="12"/>
                    </a:lnTo>
                    <a:lnTo>
                      <a:pt x="2" y="14"/>
                    </a:lnTo>
                    <a:lnTo>
                      <a:pt x="4" y="16"/>
                    </a:lnTo>
                    <a:lnTo>
                      <a:pt x="8" y="16"/>
                    </a:lnTo>
                    <a:lnTo>
                      <a:pt x="162" y="16"/>
                    </a:lnTo>
                    <a:lnTo>
                      <a:pt x="162" y="16"/>
                    </a:lnTo>
                    <a:lnTo>
                      <a:pt x="166" y="16"/>
                    </a:lnTo>
                    <a:lnTo>
                      <a:pt x="168" y="14"/>
                    </a:lnTo>
                    <a:lnTo>
                      <a:pt x="170" y="12"/>
                    </a:lnTo>
                    <a:lnTo>
                      <a:pt x="170" y="8"/>
                    </a:lnTo>
                    <a:lnTo>
                      <a:pt x="170" y="8"/>
                    </a:lnTo>
                    <a:lnTo>
                      <a:pt x="170" y="6"/>
                    </a:lnTo>
                    <a:lnTo>
                      <a:pt x="168" y="2"/>
                    </a:lnTo>
                    <a:lnTo>
                      <a:pt x="166" y="2"/>
                    </a:lnTo>
                    <a:lnTo>
                      <a:pt x="162" y="0"/>
                    </a:lnTo>
                    <a:lnTo>
                      <a:pt x="162" y="0"/>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23" name="Freeform 151"/>
              <p:cNvSpPr>
                <a:spLocks noEditPoints="1"/>
              </p:cNvSpPr>
              <p:nvPr/>
            </p:nvSpPr>
            <p:spPr bwMode="auto">
              <a:xfrm>
                <a:off x="6018213" y="1219200"/>
                <a:ext cx="428625" cy="320675"/>
              </a:xfrm>
              <a:custGeom>
                <a:avLst/>
                <a:gdLst/>
                <a:ahLst/>
                <a:cxnLst>
                  <a:cxn ang="0">
                    <a:pos x="96" y="0"/>
                  </a:cxn>
                  <a:cxn ang="0">
                    <a:pos x="20" y="0"/>
                  </a:cxn>
                  <a:cxn ang="0">
                    <a:pos x="12" y="2"/>
                  </a:cxn>
                  <a:cxn ang="0">
                    <a:pos x="0" y="14"/>
                  </a:cxn>
                  <a:cxn ang="0">
                    <a:pos x="0" y="156"/>
                  </a:cxn>
                  <a:cxn ang="0">
                    <a:pos x="0" y="164"/>
                  </a:cxn>
                  <a:cxn ang="0">
                    <a:pos x="12" y="176"/>
                  </a:cxn>
                  <a:cxn ang="0">
                    <a:pos x="178" y="176"/>
                  </a:cxn>
                  <a:cxn ang="0">
                    <a:pos x="204" y="196"/>
                  </a:cxn>
                  <a:cxn ang="0">
                    <a:pos x="208" y="198"/>
                  </a:cxn>
                  <a:cxn ang="0">
                    <a:pos x="208" y="198"/>
                  </a:cxn>
                  <a:cxn ang="0">
                    <a:pos x="218" y="202"/>
                  </a:cxn>
                  <a:cxn ang="0">
                    <a:pos x="224" y="202"/>
                  </a:cxn>
                  <a:cxn ang="0">
                    <a:pos x="228" y="198"/>
                  </a:cxn>
                  <a:cxn ang="0">
                    <a:pos x="230" y="186"/>
                  </a:cxn>
                  <a:cxn ang="0">
                    <a:pos x="250" y="176"/>
                  </a:cxn>
                  <a:cxn ang="0">
                    <a:pos x="258" y="176"/>
                  </a:cxn>
                  <a:cxn ang="0">
                    <a:pos x="270" y="164"/>
                  </a:cxn>
                  <a:cxn ang="0">
                    <a:pos x="270" y="136"/>
                  </a:cxn>
                  <a:cxn ang="0">
                    <a:pos x="270" y="22"/>
                  </a:cxn>
                  <a:cxn ang="0">
                    <a:pos x="270" y="14"/>
                  </a:cxn>
                  <a:cxn ang="0">
                    <a:pos x="258" y="2"/>
                  </a:cxn>
                  <a:cxn ang="0">
                    <a:pos x="250" y="0"/>
                  </a:cxn>
                  <a:cxn ang="0">
                    <a:pos x="254" y="156"/>
                  </a:cxn>
                  <a:cxn ang="0">
                    <a:pos x="250" y="160"/>
                  </a:cxn>
                  <a:cxn ang="0">
                    <a:pos x="220" y="160"/>
                  </a:cxn>
                  <a:cxn ang="0">
                    <a:pos x="214" y="164"/>
                  </a:cxn>
                  <a:cxn ang="0">
                    <a:pos x="212" y="166"/>
                  </a:cxn>
                  <a:cxn ang="0">
                    <a:pos x="214" y="184"/>
                  </a:cxn>
                  <a:cxn ang="0">
                    <a:pos x="186" y="162"/>
                  </a:cxn>
                  <a:cxn ang="0">
                    <a:pos x="20" y="160"/>
                  </a:cxn>
                  <a:cxn ang="0">
                    <a:pos x="16" y="160"/>
                  </a:cxn>
                  <a:cxn ang="0">
                    <a:pos x="16" y="22"/>
                  </a:cxn>
                  <a:cxn ang="0">
                    <a:pos x="16" y="18"/>
                  </a:cxn>
                  <a:cxn ang="0">
                    <a:pos x="250" y="16"/>
                  </a:cxn>
                  <a:cxn ang="0">
                    <a:pos x="254" y="18"/>
                  </a:cxn>
                  <a:cxn ang="0">
                    <a:pos x="254" y="156"/>
                  </a:cxn>
                </a:cxnLst>
                <a:rect l="0" t="0" r="r" b="b"/>
                <a:pathLst>
                  <a:path w="270" h="202">
                    <a:moveTo>
                      <a:pt x="250" y="0"/>
                    </a:moveTo>
                    <a:lnTo>
                      <a:pt x="96" y="0"/>
                    </a:lnTo>
                    <a:lnTo>
                      <a:pt x="80" y="0"/>
                    </a:lnTo>
                    <a:lnTo>
                      <a:pt x="20" y="0"/>
                    </a:lnTo>
                    <a:lnTo>
                      <a:pt x="20" y="0"/>
                    </a:lnTo>
                    <a:lnTo>
                      <a:pt x="12" y="2"/>
                    </a:lnTo>
                    <a:lnTo>
                      <a:pt x="6" y="6"/>
                    </a:lnTo>
                    <a:lnTo>
                      <a:pt x="0" y="14"/>
                    </a:lnTo>
                    <a:lnTo>
                      <a:pt x="0" y="22"/>
                    </a:lnTo>
                    <a:lnTo>
                      <a:pt x="0" y="156"/>
                    </a:lnTo>
                    <a:lnTo>
                      <a:pt x="0" y="156"/>
                    </a:lnTo>
                    <a:lnTo>
                      <a:pt x="0" y="164"/>
                    </a:lnTo>
                    <a:lnTo>
                      <a:pt x="6" y="170"/>
                    </a:lnTo>
                    <a:lnTo>
                      <a:pt x="12" y="176"/>
                    </a:lnTo>
                    <a:lnTo>
                      <a:pt x="20" y="176"/>
                    </a:lnTo>
                    <a:lnTo>
                      <a:pt x="178" y="176"/>
                    </a:lnTo>
                    <a:lnTo>
                      <a:pt x="204" y="196"/>
                    </a:lnTo>
                    <a:lnTo>
                      <a:pt x="204" y="196"/>
                    </a:lnTo>
                    <a:lnTo>
                      <a:pt x="208" y="198"/>
                    </a:lnTo>
                    <a:lnTo>
                      <a:pt x="208" y="198"/>
                    </a:lnTo>
                    <a:lnTo>
                      <a:pt x="208" y="198"/>
                    </a:lnTo>
                    <a:lnTo>
                      <a:pt x="208" y="198"/>
                    </a:lnTo>
                    <a:lnTo>
                      <a:pt x="212" y="202"/>
                    </a:lnTo>
                    <a:lnTo>
                      <a:pt x="218" y="202"/>
                    </a:lnTo>
                    <a:lnTo>
                      <a:pt x="218" y="202"/>
                    </a:lnTo>
                    <a:lnTo>
                      <a:pt x="224" y="202"/>
                    </a:lnTo>
                    <a:lnTo>
                      <a:pt x="224" y="202"/>
                    </a:lnTo>
                    <a:lnTo>
                      <a:pt x="228" y="198"/>
                    </a:lnTo>
                    <a:lnTo>
                      <a:pt x="230" y="192"/>
                    </a:lnTo>
                    <a:lnTo>
                      <a:pt x="230" y="186"/>
                    </a:lnTo>
                    <a:lnTo>
                      <a:pt x="230" y="176"/>
                    </a:lnTo>
                    <a:lnTo>
                      <a:pt x="250" y="176"/>
                    </a:lnTo>
                    <a:lnTo>
                      <a:pt x="250" y="176"/>
                    </a:lnTo>
                    <a:lnTo>
                      <a:pt x="258" y="176"/>
                    </a:lnTo>
                    <a:lnTo>
                      <a:pt x="264" y="170"/>
                    </a:lnTo>
                    <a:lnTo>
                      <a:pt x="270" y="164"/>
                    </a:lnTo>
                    <a:lnTo>
                      <a:pt x="270" y="156"/>
                    </a:lnTo>
                    <a:lnTo>
                      <a:pt x="270" y="136"/>
                    </a:lnTo>
                    <a:lnTo>
                      <a:pt x="270" y="120"/>
                    </a:lnTo>
                    <a:lnTo>
                      <a:pt x="270" y="22"/>
                    </a:lnTo>
                    <a:lnTo>
                      <a:pt x="270" y="22"/>
                    </a:lnTo>
                    <a:lnTo>
                      <a:pt x="270" y="14"/>
                    </a:lnTo>
                    <a:lnTo>
                      <a:pt x="264" y="6"/>
                    </a:lnTo>
                    <a:lnTo>
                      <a:pt x="258" y="2"/>
                    </a:lnTo>
                    <a:lnTo>
                      <a:pt x="250" y="0"/>
                    </a:lnTo>
                    <a:lnTo>
                      <a:pt x="250" y="0"/>
                    </a:lnTo>
                    <a:close/>
                    <a:moveTo>
                      <a:pt x="254" y="156"/>
                    </a:moveTo>
                    <a:lnTo>
                      <a:pt x="254" y="156"/>
                    </a:lnTo>
                    <a:lnTo>
                      <a:pt x="254" y="160"/>
                    </a:lnTo>
                    <a:lnTo>
                      <a:pt x="250" y="160"/>
                    </a:lnTo>
                    <a:lnTo>
                      <a:pt x="220" y="160"/>
                    </a:lnTo>
                    <a:lnTo>
                      <a:pt x="220" y="160"/>
                    </a:lnTo>
                    <a:lnTo>
                      <a:pt x="218" y="162"/>
                    </a:lnTo>
                    <a:lnTo>
                      <a:pt x="214" y="164"/>
                    </a:lnTo>
                    <a:lnTo>
                      <a:pt x="214" y="164"/>
                    </a:lnTo>
                    <a:lnTo>
                      <a:pt x="212" y="166"/>
                    </a:lnTo>
                    <a:lnTo>
                      <a:pt x="212" y="170"/>
                    </a:lnTo>
                    <a:lnTo>
                      <a:pt x="214" y="184"/>
                    </a:lnTo>
                    <a:lnTo>
                      <a:pt x="186" y="162"/>
                    </a:lnTo>
                    <a:lnTo>
                      <a:pt x="186" y="162"/>
                    </a:lnTo>
                    <a:lnTo>
                      <a:pt x="182" y="160"/>
                    </a:lnTo>
                    <a:lnTo>
                      <a:pt x="20" y="160"/>
                    </a:lnTo>
                    <a:lnTo>
                      <a:pt x="20" y="160"/>
                    </a:lnTo>
                    <a:lnTo>
                      <a:pt x="16" y="160"/>
                    </a:lnTo>
                    <a:lnTo>
                      <a:pt x="16" y="156"/>
                    </a:lnTo>
                    <a:lnTo>
                      <a:pt x="16" y="22"/>
                    </a:lnTo>
                    <a:lnTo>
                      <a:pt x="16" y="22"/>
                    </a:lnTo>
                    <a:lnTo>
                      <a:pt x="16" y="18"/>
                    </a:lnTo>
                    <a:lnTo>
                      <a:pt x="20" y="16"/>
                    </a:lnTo>
                    <a:lnTo>
                      <a:pt x="250" y="16"/>
                    </a:lnTo>
                    <a:lnTo>
                      <a:pt x="250" y="16"/>
                    </a:lnTo>
                    <a:lnTo>
                      <a:pt x="254" y="18"/>
                    </a:lnTo>
                    <a:lnTo>
                      <a:pt x="254" y="22"/>
                    </a:lnTo>
                    <a:lnTo>
                      <a:pt x="254" y="156"/>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24" name="Freeform 152"/>
              <p:cNvSpPr>
                <a:spLocks/>
              </p:cNvSpPr>
              <p:nvPr/>
            </p:nvSpPr>
            <p:spPr bwMode="auto">
              <a:xfrm>
                <a:off x="6135688" y="1143000"/>
                <a:ext cx="412750" cy="298450"/>
              </a:xfrm>
              <a:custGeom>
                <a:avLst/>
                <a:gdLst/>
                <a:ahLst/>
                <a:cxnLst>
                  <a:cxn ang="0">
                    <a:pos x="238" y="0"/>
                  </a:cxn>
                  <a:cxn ang="0">
                    <a:pos x="24" y="0"/>
                  </a:cxn>
                  <a:cxn ang="0">
                    <a:pos x="24" y="0"/>
                  </a:cxn>
                  <a:cxn ang="0">
                    <a:pos x="14" y="0"/>
                  </a:cxn>
                  <a:cxn ang="0">
                    <a:pos x="6" y="6"/>
                  </a:cxn>
                  <a:cxn ang="0">
                    <a:pos x="2" y="12"/>
                  </a:cxn>
                  <a:cxn ang="0">
                    <a:pos x="0" y="22"/>
                  </a:cxn>
                  <a:cxn ang="0">
                    <a:pos x="0" y="38"/>
                  </a:cxn>
                  <a:cxn ang="0">
                    <a:pos x="16" y="38"/>
                  </a:cxn>
                  <a:cxn ang="0">
                    <a:pos x="16" y="22"/>
                  </a:cxn>
                  <a:cxn ang="0">
                    <a:pos x="16" y="22"/>
                  </a:cxn>
                  <a:cxn ang="0">
                    <a:pos x="18" y="18"/>
                  </a:cxn>
                  <a:cxn ang="0">
                    <a:pos x="24" y="16"/>
                  </a:cxn>
                  <a:cxn ang="0">
                    <a:pos x="238" y="16"/>
                  </a:cxn>
                  <a:cxn ang="0">
                    <a:pos x="238" y="16"/>
                  </a:cxn>
                  <a:cxn ang="0">
                    <a:pos x="242" y="18"/>
                  </a:cxn>
                  <a:cxn ang="0">
                    <a:pos x="244" y="22"/>
                  </a:cxn>
                  <a:cxn ang="0">
                    <a:pos x="244" y="166"/>
                  </a:cxn>
                  <a:cxn ang="0">
                    <a:pos x="244" y="166"/>
                  </a:cxn>
                  <a:cxn ang="0">
                    <a:pos x="242" y="170"/>
                  </a:cxn>
                  <a:cxn ang="0">
                    <a:pos x="238" y="172"/>
                  </a:cxn>
                  <a:cxn ang="0">
                    <a:pos x="208" y="172"/>
                  </a:cxn>
                  <a:cxn ang="0">
                    <a:pos x="208" y="188"/>
                  </a:cxn>
                  <a:cxn ang="0">
                    <a:pos x="238" y="188"/>
                  </a:cxn>
                  <a:cxn ang="0">
                    <a:pos x="238" y="188"/>
                  </a:cxn>
                  <a:cxn ang="0">
                    <a:pos x="246" y="188"/>
                  </a:cxn>
                  <a:cxn ang="0">
                    <a:pos x="254" y="182"/>
                  </a:cxn>
                  <a:cxn ang="0">
                    <a:pos x="260" y="176"/>
                  </a:cxn>
                  <a:cxn ang="0">
                    <a:pos x="260" y="166"/>
                  </a:cxn>
                  <a:cxn ang="0">
                    <a:pos x="260" y="22"/>
                  </a:cxn>
                  <a:cxn ang="0">
                    <a:pos x="260" y="22"/>
                  </a:cxn>
                  <a:cxn ang="0">
                    <a:pos x="260" y="12"/>
                  </a:cxn>
                  <a:cxn ang="0">
                    <a:pos x="254" y="6"/>
                  </a:cxn>
                  <a:cxn ang="0">
                    <a:pos x="246" y="0"/>
                  </a:cxn>
                  <a:cxn ang="0">
                    <a:pos x="238" y="0"/>
                  </a:cxn>
                  <a:cxn ang="0">
                    <a:pos x="238" y="0"/>
                  </a:cxn>
                </a:cxnLst>
                <a:rect l="0" t="0" r="r" b="b"/>
                <a:pathLst>
                  <a:path w="260" h="188">
                    <a:moveTo>
                      <a:pt x="238" y="0"/>
                    </a:moveTo>
                    <a:lnTo>
                      <a:pt x="24" y="0"/>
                    </a:lnTo>
                    <a:lnTo>
                      <a:pt x="24" y="0"/>
                    </a:lnTo>
                    <a:lnTo>
                      <a:pt x="14" y="0"/>
                    </a:lnTo>
                    <a:lnTo>
                      <a:pt x="6" y="6"/>
                    </a:lnTo>
                    <a:lnTo>
                      <a:pt x="2" y="12"/>
                    </a:lnTo>
                    <a:lnTo>
                      <a:pt x="0" y="22"/>
                    </a:lnTo>
                    <a:lnTo>
                      <a:pt x="0" y="38"/>
                    </a:lnTo>
                    <a:lnTo>
                      <a:pt x="16" y="38"/>
                    </a:lnTo>
                    <a:lnTo>
                      <a:pt x="16" y="22"/>
                    </a:lnTo>
                    <a:lnTo>
                      <a:pt x="16" y="22"/>
                    </a:lnTo>
                    <a:lnTo>
                      <a:pt x="18" y="18"/>
                    </a:lnTo>
                    <a:lnTo>
                      <a:pt x="24" y="16"/>
                    </a:lnTo>
                    <a:lnTo>
                      <a:pt x="238" y="16"/>
                    </a:lnTo>
                    <a:lnTo>
                      <a:pt x="238" y="16"/>
                    </a:lnTo>
                    <a:lnTo>
                      <a:pt x="242" y="18"/>
                    </a:lnTo>
                    <a:lnTo>
                      <a:pt x="244" y="22"/>
                    </a:lnTo>
                    <a:lnTo>
                      <a:pt x="244" y="166"/>
                    </a:lnTo>
                    <a:lnTo>
                      <a:pt x="244" y="166"/>
                    </a:lnTo>
                    <a:lnTo>
                      <a:pt x="242" y="170"/>
                    </a:lnTo>
                    <a:lnTo>
                      <a:pt x="238" y="172"/>
                    </a:lnTo>
                    <a:lnTo>
                      <a:pt x="208" y="172"/>
                    </a:lnTo>
                    <a:lnTo>
                      <a:pt x="208" y="188"/>
                    </a:lnTo>
                    <a:lnTo>
                      <a:pt x="238" y="188"/>
                    </a:lnTo>
                    <a:lnTo>
                      <a:pt x="238" y="188"/>
                    </a:lnTo>
                    <a:lnTo>
                      <a:pt x="246" y="188"/>
                    </a:lnTo>
                    <a:lnTo>
                      <a:pt x="254" y="182"/>
                    </a:lnTo>
                    <a:lnTo>
                      <a:pt x="260" y="176"/>
                    </a:lnTo>
                    <a:lnTo>
                      <a:pt x="260" y="166"/>
                    </a:lnTo>
                    <a:lnTo>
                      <a:pt x="260" y="22"/>
                    </a:lnTo>
                    <a:lnTo>
                      <a:pt x="260" y="22"/>
                    </a:lnTo>
                    <a:lnTo>
                      <a:pt x="260" y="12"/>
                    </a:lnTo>
                    <a:lnTo>
                      <a:pt x="254" y="6"/>
                    </a:lnTo>
                    <a:lnTo>
                      <a:pt x="246" y="0"/>
                    </a:lnTo>
                    <a:lnTo>
                      <a:pt x="238" y="0"/>
                    </a:lnTo>
                    <a:lnTo>
                      <a:pt x="238" y="0"/>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dirty="0">
                  <a:solidFill>
                    <a:schemeClr val="bg1"/>
                  </a:solidFill>
                  <a:cs typeface="+mn-ea"/>
                  <a:sym typeface="+mn-lt"/>
                </a:endParaRPr>
              </a:p>
            </p:txBody>
          </p:sp>
        </p:grpSp>
      </p:grpSp>
      <p:grpSp>
        <p:nvGrpSpPr>
          <p:cNvPr id="25" name="PA_组 62"/>
          <p:cNvGrpSpPr/>
          <p:nvPr>
            <p:custDataLst>
              <p:tags r:id="rId5"/>
            </p:custDataLst>
          </p:nvPr>
        </p:nvGrpSpPr>
        <p:grpSpPr>
          <a:xfrm>
            <a:off x="9709208" y="4306574"/>
            <a:ext cx="776515" cy="776515"/>
            <a:chOff x="9709208" y="4183742"/>
            <a:chExt cx="776515" cy="776515"/>
          </a:xfrm>
        </p:grpSpPr>
        <p:sp>
          <p:nvSpPr>
            <p:cNvPr id="26" name="椭圆 25"/>
            <p:cNvSpPr/>
            <p:nvPr/>
          </p:nvSpPr>
          <p:spPr>
            <a:xfrm>
              <a:off x="9709208" y="4183742"/>
              <a:ext cx="776515" cy="776515"/>
            </a:xfrm>
            <a:prstGeom prst="ellipse">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7" name="Freeform 156"/>
            <p:cNvSpPr>
              <a:spLocks noEditPoints="1"/>
            </p:cNvSpPr>
            <p:nvPr/>
          </p:nvSpPr>
          <p:spPr bwMode="auto">
            <a:xfrm>
              <a:off x="9860927" y="4335914"/>
              <a:ext cx="458975" cy="435882"/>
            </a:xfrm>
            <a:custGeom>
              <a:avLst/>
              <a:gdLst/>
              <a:ahLst/>
              <a:cxnLst>
                <a:cxn ang="0">
                  <a:pos x="30" y="302"/>
                </a:cxn>
                <a:cxn ang="0">
                  <a:pos x="24" y="300"/>
                </a:cxn>
                <a:cxn ang="0">
                  <a:pos x="8" y="292"/>
                </a:cxn>
                <a:cxn ang="0">
                  <a:pos x="0" y="278"/>
                </a:cxn>
                <a:cxn ang="0">
                  <a:pos x="0" y="238"/>
                </a:cxn>
                <a:cxn ang="0">
                  <a:pos x="2" y="230"/>
                </a:cxn>
                <a:cxn ang="0">
                  <a:pos x="12" y="214"/>
                </a:cxn>
                <a:cxn ang="0">
                  <a:pos x="100" y="186"/>
                </a:cxn>
                <a:cxn ang="0">
                  <a:pos x="90" y="166"/>
                </a:cxn>
                <a:cxn ang="0">
                  <a:pos x="76" y="120"/>
                </a:cxn>
                <a:cxn ang="0">
                  <a:pos x="74" y="94"/>
                </a:cxn>
                <a:cxn ang="0">
                  <a:pos x="80" y="56"/>
                </a:cxn>
                <a:cxn ang="0">
                  <a:pos x="98" y="26"/>
                </a:cxn>
                <a:cxn ang="0">
                  <a:pos x="124" y="6"/>
                </a:cxn>
                <a:cxn ang="0">
                  <a:pos x="158" y="0"/>
                </a:cxn>
                <a:cxn ang="0">
                  <a:pos x="176" y="2"/>
                </a:cxn>
                <a:cxn ang="0">
                  <a:pos x="208" y="16"/>
                </a:cxn>
                <a:cxn ang="0">
                  <a:pos x="230" y="40"/>
                </a:cxn>
                <a:cxn ang="0">
                  <a:pos x="242" y="74"/>
                </a:cxn>
                <a:cxn ang="0">
                  <a:pos x="244" y="94"/>
                </a:cxn>
                <a:cxn ang="0">
                  <a:pos x="236" y="144"/>
                </a:cxn>
                <a:cxn ang="0">
                  <a:pos x="216" y="186"/>
                </a:cxn>
                <a:cxn ang="0">
                  <a:pos x="296" y="210"/>
                </a:cxn>
                <a:cxn ang="0">
                  <a:pos x="312" y="222"/>
                </a:cxn>
                <a:cxn ang="0">
                  <a:pos x="318" y="238"/>
                </a:cxn>
                <a:cxn ang="0">
                  <a:pos x="318" y="272"/>
                </a:cxn>
                <a:cxn ang="0">
                  <a:pos x="316" y="284"/>
                </a:cxn>
                <a:cxn ang="0">
                  <a:pos x="300" y="300"/>
                </a:cxn>
                <a:cxn ang="0">
                  <a:pos x="288" y="302"/>
                </a:cxn>
                <a:cxn ang="0">
                  <a:pos x="158" y="16"/>
                </a:cxn>
                <a:cxn ang="0">
                  <a:pos x="144" y="18"/>
                </a:cxn>
                <a:cxn ang="0">
                  <a:pos x="118" y="28"/>
                </a:cxn>
                <a:cxn ang="0">
                  <a:pos x="102" y="48"/>
                </a:cxn>
                <a:cxn ang="0">
                  <a:pos x="92" y="78"/>
                </a:cxn>
                <a:cxn ang="0">
                  <a:pos x="90" y="94"/>
                </a:cxn>
                <a:cxn ang="0">
                  <a:pos x="98" y="144"/>
                </a:cxn>
                <a:cxn ang="0">
                  <a:pos x="120" y="184"/>
                </a:cxn>
                <a:cxn ang="0">
                  <a:pos x="26" y="226"/>
                </a:cxn>
                <a:cxn ang="0">
                  <a:pos x="22" y="228"/>
                </a:cxn>
                <a:cxn ang="0">
                  <a:pos x="16" y="234"/>
                </a:cxn>
                <a:cxn ang="0">
                  <a:pos x="16" y="272"/>
                </a:cxn>
                <a:cxn ang="0">
                  <a:pos x="18" y="276"/>
                </a:cxn>
                <a:cxn ang="0">
                  <a:pos x="24" y="284"/>
                </a:cxn>
                <a:cxn ang="0">
                  <a:pos x="288" y="286"/>
                </a:cxn>
                <a:cxn ang="0">
                  <a:pos x="292" y="284"/>
                </a:cxn>
                <a:cxn ang="0">
                  <a:pos x="300" y="278"/>
                </a:cxn>
                <a:cxn ang="0">
                  <a:pos x="302" y="272"/>
                </a:cxn>
                <a:cxn ang="0">
                  <a:pos x="302" y="238"/>
                </a:cxn>
                <a:cxn ang="0">
                  <a:pos x="298" y="230"/>
                </a:cxn>
                <a:cxn ang="0">
                  <a:pos x="292" y="226"/>
                </a:cxn>
                <a:cxn ang="0">
                  <a:pos x="198" y="184"/>
                </a:cxn>
                <a:cxn ang="0">
                  <a:pos x="210" y="166"/>
                </a:cxn>
                <a:cxn ang="0">
                  <a:pos x="224" y="120"/>
                </a:cxn>
                <a:cxn ang="0">
                  <a:pos x="226" y="94"/>
                </a:cxn>
                <a:cxn ang="0">
                  <a:pos x="222" y="62"/>
                </a:cxn>
                <a:cxn ang="0">
                  <a:pos x="208" y="38"/>
                </a:cxn>
                <a:cxn ang="0">
                  <a:pos x="188" y="22"/>
                </a:cxn>
                <a:cxn ang="0">
                  <a:pos x="158" y="16"/>
                </a:cxn>
              </a:cxnLst>
              <a:rect l="0" t="0" r="r" b="b"/>
              <a:pathLst>
                <a:path w="318" h="302">
                  <a:moveTo>
                    <a:pt x="288" y="302"/>
                  </a:moveTo>
                  <a:lnTo>
                    <a:pt x="30" y="302"/>
                  </a:lnTo>
                  <a:lnTo>
                    <a:pt x="30" y="302"/>
                  </a:lnTo>
                  <a:lnTo>
                    <a:pt x="24" y="300"/>
                  </a:lnTo>
                  <a:lnTo>
                    <a:pt x="18" y="300"/>
                  </a:lnTo>
                  <a:lnTo>
                    <a:pt x="8" y="292"/>
                  </a:lnTo>
                  <a:lnTo>
                    <a:pt x="2" y="284"/>
                  </a:lnTo>
                  <a:lnTo>
                    <a:pt x="0" y="278"/>
                  </a:lnTo>
                  <a:lnTo>
                    <a:pt x="0" y="272"/>
                  </a:lnTo>
                  <a:lnTo>
                    <a:pt x="0" y="238"/>
                  </a:lnTo>
                  <a:lnTo>
                    <a:pt x="0" y="238"/>
                  </a:lnTo>
                  <a:lnTo>
                    <a:pt x="2" y="230"/>
                  </a:lnTo>
                  <a:lnTo>
                    <a:pt x="6" y="222"/>
                  </a:lnTo>
                  <a:lnTo>
                    <a:pt x="12" y="214"/>
                  </a:lnTo>
                  <a:lnTo>
                    <a:pt x="20" y="210"/>
                  </a:lnTo>
                  <a:lnTo>
                    <a:pt x="100" y="186"/>
                  </a:lnTo>
                  <a:lnTo>
                    <a:pt x="100" y="186"/>
                  </a:lnTo>
                  <a:lnTo>
                    <a:pt x="90" y="166"/>
                  </a:lnTo>
                  <a:lnTo>
                    <a:pt x="82" y="144"/>
                  </a:lnTo>
                  <a:lnTo>
                    <a:pt x="76" y="120"/>
                  </a:lnTo>
                  <a:lnTo>
                    <a:pt x="74" y="94"/>
                  </a:lnTo>
                  <a:lnTo>
                    <a:pt x="74" y="94"/>
                  </a:lnTo>
                  <a:lnTo>
                    <a:pt x="76" y="74"/>
                  </a:lnTo>
                  <a:lnTo>
                    <a:pt x="80" y="56"/>
                  </a:lnTo>
                  <a:lnTo>
                    <a:pt x="88" y="40"/>
                  </a:lnTo>
                  <a:lnTo>
                    <a:pt x="98" y="26"/>
                  </a:lnTo>
                  <a:lnTo>
                    <a:pt x="110" y="16"/>
                  </a:lnTo>
                  <a:lnTo>
                    <a:pt x="124" y="6"/>
                  </a:lnTo>
                  <a:lnTo>
                    <a:pt x="140" y="2"/>
                  </a:lnTo>
                  <a:lnTo>
                    <a:pt x="158" y="0"/>
                  </a:lnTo>
                  <a:lnTo>
                    <a:pt x="158" y="0"/>
                  </a:lnTo>
                  <a:lnTo>
                    <a:pt x="176" y="2"/>
                  </a:lnTo>
                  <a:lnTo>
                    <a:pt x="194" y="6"/>
                  </a:lnTo>
                  <a:lnTo>
                    <a:pt x="208" y="16"/>
                  </a:lnTo>
                  <a:lnTo>
                    <a:pt x="220" y="26"/>
                  </a:lnTo>
                  <a:lnTo>
                    <a:pt x="230" y="40"/>
                  </a:lnTo>
                  <a:lnTo>
                    <a:pt x="238" y="56"/>
                  </a:lnTo>
                  <a:lnTo>
                    <a:pt x="242" y="74"/>
                  </a:lnTo>
                  <a:lnTo>
                    <a:pt x="244" y="94"/>
                  </a:lnTo>
                  <a:lnTo>
                    <a:pt x="244" y="94"/>
                  </a:lnTo>
                  <a:lnTo>
                    <a:pt x="242" y="120"/>
                  </a:lnTo>
                  <a:lnTo>
                    <a:pt x="236" y="144"/>
                  </a:lnTo>
                  <a:lnTo>
                    <a:pt x="228" y="166"/>
                  </a:lnTo>
                  <a:lnTo>
                    <a:pt x="216" y="186"/>
                  </a:lnTo>
                  <a:lnTo>
                    <a:pt x="296" y="210"/>
                  </a:lnTo>
                  <a:lnTo>
                    <a:pt x="296" y="210"/>
                  </a:lnTo>
                  <a:lnTo>
                    <a:pt x="306" y="214"/>
                  </a:lnTo>
                  <a:lnTo>
                    <a:pt x="312" y="222"/>
                  </a:lnTo>
                  <a:lnTo>
                    <a:pt x="316" y="230"/>
                  </a:lnTo>
                  <a:lnTo>
                    <a:pt x="318" y="238"/>
                  </a:lnTo>
                  <a:lnTo>
                    <a:pt x="318" y="272"/>
                  </a:lnTo>
                  <a:lnTo>
                    <a:pt x="318" y="272"/>
                  </a:lnTo>
                  <a:lnTo>
                    <a:pt x="316" y="278"/>
                  </a:lnTo>
                  <a:lnTo>
                    <a:pt x="316" y="284"/>
                  </a:lnTo>
                  <a:lnTo>
                    <a:pt x="308" y="292"/>
                  </a:lnTo>
                  <a:lnTo>
                    <a:pt x="300" y="300"/>
                  </a:lnTo>
                  <a:lnTo>
                    <a:pt x="294" y="300"/>
                  </a:lnTo>
                  <a:lnTo>
                    <a:pt x="288" y="302"/>
                  </a:lnTo>
                  <a:lnTo>
                    <a:pt x="288" y="302"/>
                  </a:lnTo>
                  <a:close/>
                  <a:moveTo>
                    <a:pt x="158" y="16"/>
                  </a:moveTo>
                  <a:lnTo>
                    <a:pt x="158" y="16"/>
                  </a:lnTo>
                  <a:lnTo>
                    <a:pt x="144" y="18"/>
                  </a:lnTo>
                  <a:lnTo>
                    <a:pt x="130" y="22"/>
                  </a:lnTo>
                  <a:lnTo>
                    <a:pt x="118" y="28"/>
                  </a:lnTo>
                  <a:lnTo>
                    <a:pt x="108" y="38"/>
                  </a:lnTo>
                  <a:lnTo>
                    <a:pt x="102" y="48"/>
                  </a:lnTo>
                  <a:lnTo>
                    <a:pt x="96" y="62"/>
                  </a:lnTo>
                  <a:lnTo>
                    <a:pt x="92" y="78"/>
                  </a:lnTo>
                  <a:lnTo>
                    <a:pt x="90" y="94"/>
                  </a:lnTo>
                  <a:lnTo>
                    <a:pt x="90" y="94"/>
                  </a:lnTo>
                  <a:lnTo>
                    <a:pt x="92" y="120"/>
                  </a:lnTo>
                  <a:lnTo>
                    <a:pt x="98" y="144"/>
                  </a:lnTo>
                  <a:lnTo>
                    <a:pt x="108" y="166"/>
                  </a:lnTo>
                  <a:lnTo>
                    <a:pt x="120" y="184"/>
                  </a:lnTo>
                  <a:lnTo>
                    <a:pt x="128" y="194"/>
                  </a:lnTo>
                  <a:lnTo>
                    <a:pt x="26" y="226"/>
                  </a:lnTo>
                  <a:lnTo>
                    <a:pt x="26" y="226"/>
                  </a:lnTo>
                  <a:lnTo>
                    <a:pt x="22" y="228"/>
                  </a:lnTo>
                  <a:lnTo>
                    <a:pt x="18" y="230"/>
                  </a:lnTo>
                  <a:lnTo>
                    <a:pt x="16" y="234"/>
                  </a:lnTo>
                  <a:lnTo>
                    <a:pt x="16" y="238"/>
                  </a:lnTo>
                  <a:lnTo>
                    <a:pt x="16" y="272"/>
                  </a:lnTo>
                  <a:lnTo>
                    <a:pt x="16" y="272"/>
                  </a:lnTo>
                  <a:lnTo>
                    <a:pt x="18" y="276"/>
                  </a:lnTo>
                  <a:lnTo>
                    <a:pt x="20" y="282"/>
                  </a:lnTo>
                  <a:lnTo>
                    <a:pt x="24" y="284"/>
                  </a:lnTo>
                  <a:lnTo>
                    <a:pt x="30" y="286"/>
                  </a:lnTo>
                  <a:lnTo>
                    <a:pt x="288" y="286"/>
                  </a:lnTo>
                  <a:lnTo>
                    <a:pt x="288" y="286"/>
                  </a:lnTo>
                  <a:lnTo>
                    <a:pt x="292" y="284"/>
                  </a:lnTo>
                  <a:lnTo>
                    <a:pt x="296" y="282"/>
                  </a:lnTo>
                  <a:lnTo>
                    <a:pt x="300" y="278"/>
                  </a:lnTo>
                  <a:lnTo>
                    <a:pt x="302" y="272"/>
                  </a:lnTo>
                  <a:lnTo>
                    <a:pt x="302" y="272"/>
                  </a:lnTo>
                  <a:lnTo>
                    <a:pt x="302" y="238"/>
                  </a:lnTo>
                  <a:lnTo>
                    <a:pt x="302" y="238"/>
                  </a:lnTo>
                  <a:lnTo>
                    <a:pt x="300" y="234"/>
                  </a:lnTo>
                  <a:lnTo>
                    <a:pt x="298" y="230"/>
                  </a:lnTo>
                  <a:lnTo>
                    <a:pt x="296" y="228"/>
                  </a:lnTo>
                  <a:lnTo>
                    <a:pt x="292" y="226"/>
                  </a:lnTo>
                  <a:lnTo>
                    <a:pt x="190" y="194"/>
                  </a:lnTo>
                  <a:lnTo>
                    <a:pt x="198" y="184"/>
                  </a:lnTo>
                  <a:lnTo>
                    <a:pt x="198" y="184"/>
                  </a:lnTo>
                  <a:lnTo>
                    <a:pt x="210" y="166"/>
                  </a:lnTo>
                  <a:lnTo>
                    <a:pt x="218" y="144"/>
                  </a:lnTo>
                  <a:lnTo>
                    <a:pt x="224" y="120"/>
                  </a:lnTo>
                  <a:lnTo>
                    <a:pt x="226" y="94"/>
                  </a:lnTo>
                  <a:lnTo>
                    <a:pt x="226" y="94"/>
                  </a:lnTo>
                  <a:lnTo>
                    <a:pt x="226" y="78"/>
                  </a:lnTo>
                  <a:lnTo>
                    <a:pt x="222" y="62"/>
                  </a:lnTo>
                  <a:lnTo>
                    <a:pt x="216" y="48"/>
                  </a:lnTo>
                  <a:lnTo>
                    <a:pt x="208" y="38"/>
                  </a:lnTo>
                  <a:lnTo>
                    <a:pt x="198" y="28"/>
                  </a:lnTo>
                  <a:lnTo>
                    <a:pt x="188" y="22"/>
                  </a:lnTo>
                  <a:lnTo>
                    <a:pt x="174" y="18"/>
                  </a:lnTo>
                  <a:lnTo>
                    <a:pt x="158" y="16"/>
                  </a:lnTo>
                  <a:lnTo>
                    <a:pt x="158" y="16"/>
                  </a:lnTo>
                  <a:close/>
                </a:path>
              </a:pathLst>
            </a:custGeom>
            <a:solidFill>
              <a:schemeClr val="accent1"/>
            </a:solidFill>
            <a:ln w="9525">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28" name="PA_组合 22"/>
          <p:cNvGrpSpPr/>
          <p:nvPr>
            <p:custDataLst>
              <p:tags r:id="rId6"/>
            </p:custDataLst>
          </p:nvPr>
        </p:nvGrpSpPr>
        <p:grpSpPr>
          <a:xfrm>
            <a:off x="861257" y="5344097"/>
            <a:ext cx="2410099" cy="890560"/>
            <a:chOff x="861257" y="5344097"/>
            <a:chExt cx="2410099" cy="890560"/>
          </a:xfrm>
        </p:grpSpPr>
        <p:sp>
          <p:nvSpPr>
            <p:cNvPr id="29" name="矩形 28"/>
            <p:cNvSpPr/>
            <p:nvPr/>
          </p:nvSpPr>
          <p:spPr>
            <a:xfrm>
              <a:off x="946983" y="5664373"/>
              <a:ext cx="2324373" cy="570284"/>
            </a:xfrm>
            <a:prstGeom prst="rect">
              <a:avLst/>
            </a:prstGeom>
          </p:spPr>
          <p:txBody>
            <a:bodyPr wrap="square">
              <a:spAutoFit/>
            </a:bodyPr>
            <a:lstStyle/>
            <a:p>
              <a:pPr algn="ctr">
                <a:lnSpc>
                  <a:spcPct val="150000"/>
                </a:lnSpc>
              </a:pPr>
              <a:r>
                <a:rPr lang="zh-CN" altLang="en-US" sz="1100" dirty="0">
                  <a:solidFill>
                    <a:schemeClr val="bg1"/>
                  </a:solidFill>
                  <a:cs typeface="+mn-ea"/>
                  <a:sym typeface="+mn-lt"/>
                </a:rPr>
                <a:t>顶部“开始”面板中可以对字体、字号、颜色、行距等进行修改。</a:t>
              </a:r>
            </a:p>
          </p:txBody>
        </p:sp>
        <p:sp>
          <p:nvSpPr>
            <p:cNvPr id="30" name="矩形 29"/>
            <p:cNvSpPr/>
            <p:nvPr/>
          </p:nvSpPr>
          <p:spPr>
            <a:xfrm>
              <a:off x="861257" y="5344097"/>
              <a:ext cx="2324373" cy="369332"/>
            </a:xfrm>
            <a:prstGeom prst="rect">
              <a:avLst/>
            </a:prstGeom>
          </p:spPr>
          <p:txBody>
            <a:bodyPr wrap="square">
              <a:spAutoFit/>
            </a:bodyPr>
            <a:lstStyle/>
            <a:p>
              <a:pPr algn="ctr"/>
              <a:r>
                <a:rPr lang="zh-CN" altLang="en-US" dirty="0">
                  <a:solidFill>
                    <a:schemeClr val="bg1"/>
                  </a:solidFill>
                  <a:cs typeface="+mn-ea"/>
                  <a:sym typeface="+mn-lt"/>
                </a:rPr>
                <a:t>点击此处添加标题</a:t>
              </a:r>
            </a:p>
          </p:txBody>
        </p:sp>
      </p:grpSp>
      <p:grpSp>
        <p:nvGrpSpPr>
          <p:cNvPr id="31" name="PA_组合 25"/>
          <p:cNvGrpSpPr/>
          <p:nvPr>
            <p:custDataLst>
              <p:tags r:id="rId7"/>
            </p:custDataLst>
          </p:nvPr>
        </p:nvGrpSpPr>
        <p:grpSpPr>
          <a:xfrm>
            <a:off x="3581128" y="5344097"/>
            <a:ext cx="2410099" cy="890560"/>
            <a:chOff x="3581128" y="5344097"/>
            <a:chExt cx="2410099" cy="890560"/>
          </a:xfrm>
        </p:grpSpPr>
        <p:sp>
          <p:nvSpPr>
            <p:cNvPr id="32" name="矩形 31"/>
            <p:cNvSpPr/>
            <p:nvPr/>
          </p:nvSpPr>
          <p:spPr>
            <a:xfrm>
              <a:off x="3666854" y="5664373"/>
              <a:ext cx="2324373" cy="570284"/>
            </a:xfrm>
            <a:prstGeom prst="rect">
              <a:avLst/>
            </a:prstGeom>
          </p:spPr>
          <p:txBody>
            <a:bodyPr wrap="square">
              <a:spAutoFit/>
            </a:bodyPr>
            <a:lstStyle/>
            <a:p>
              <a:pPr algn="ctr">
                <a:lnSpc>
                  <a:spcPct val="150000"/>
                </a:lnSpc>
              </a:pPr>
              <a:r>
                <a:rPr lang="zh-CN" altLang="en-US" sz="1100" dirty="0">
                  <a:solidFill>
                    <a:schemeClr val="bg1"/>
                  </a:solidFill>
                  <a:cs typeface="+mn-ea"/>
                  <a:sym typeface="+mn-lt"/>
                </a:rPr>
                <a:t>顶部“开始”面板中可以对字体、字号、颜色、行距等进行修改。</a:t>
              </a:r>
            </a:p>
          </p:txBody>
        </p:sp>
        <p:sp>
          <p:nvSpPr>
            <p:cNvPr id="33" name="矩形 32"/>
            <p:cNvSpPr/>
            <p:nvPr/>
          </p:nvSpPr>
          <p:spPr>
            <a:xfrm>
              <a:off x="3581128" y="5344097"/>
              <a:ext cx="2324373" cy="369332"/>
            </a:xfrm>
            <a:prstGeom prst="rect">
              <a:avLst/>
            </a:prstGeom>
          </p:spPr>
          <p:txBody>
            <a:bodyPr wrap="square">
              <a:spAutoFit/>
            </a:bodyPr>
            <a:lstStyle/>
            <a:p>
              <a:pPr algn="ctr"/>
              <a:r>
                <a:rPr lang="zh-CN" altLang="en-US" dirty="0">
                  <a:solidFill>
                    <a:schemeClr val="bg1"/>
                  </a:solidFill>
                  <a:cs typeface="+mn-ea"/>
                  <a:sym typeface="+mn-lt"/>
                </a:rPr>
                <a:t>点击此处添加标题</a:t>
              </a:r>
            </a:p>
          </p:txBody>
        </p:sp>
      </p:grpSp>
      <p:grpSp>
        <p:nvGrpSpPr>
          <p:cNvPr id="34" name="PA_组合 28"/>
          <p:cNvGrpSpPr/>
          <p:nvPr>
            <p:custDataLst>
              <p:tags r:id="rId8"/>
            </p:custDataLst>
          </p:nvPr>
        </p:nvGrpSpPr>
        <p:grpSpPr>
          <a:xfrm>
            <a:off x="6215273" y="5344097"/>
            <a:ext cx="2410099" cy="890560"/>
            <a:chOff x="6215273" y="5344097"/>
            <a:chExt cx="2410099" cy="890560"/>
          </a:xfrm>
        </p:grpSpPr>
        <p:sp>
          <p:nvSpPr>
            <p:cNvPr id="35" name="矩形 34"/>
            <p:cNvSpPr/>
            <p:nvPr/>
          </p:nvSpPr>
          <p:spPr>
            <a:xfrm>
              <a:off x="6300999" y="5664373"/>
              <a:ext cx="2324373" cy="570284"/>
            </a:xfrm>
            <a:prstGeom prst="rect">
              <a:avLst/>
            </a:prstGeom>
          </p:spPr>
          <p:txBody>
            <a:bodyPr wrap="square">
              <a:spAutoFit/>
            </a:bodyPr>
            <a:lstStyle/>
            <a:p>
              <a:pPr algn="ctr">
                <a:lnSpc>
                  <a:spcPct val="150000"/>
                </a:lnSpc>
              </a:pPr>
              <a:r>
                <a:rPr lang="zh-CN" altLang="en-US" sz="1100" dirty="0">
                  <a:solidFill>
                    <a:schemeClr val="bg1"/>
                  </a:solidFill>
                  <a:cs typeface="+mn-ea"/>
                  <a:sym typeface="+mn-lt"/>
                </a:rPr>
                <a:t>顶部“开始”面板中可以对字体、字号、颜色、行距等进行修改。</a:t>
              </a:r>
            </a:p>
          </p:txBody>
        </p:sp>
        <p:sp>
          <p:nvSpPr>
            <p:cNvPr id="36" name="矩形 35"/>
            <p:cNvSpPr/>
            <p:nvPr/>
          </p:nvSpPr>
          <p:spPr>
            <a:xfrm>
              <a:off x="6215273" y="5344097"/>
              <a:ext cx="2324373" cy="369332"/>
            </a:xfrm>
            <a:prstGeom prst="rect">
              <a:avLst/>
            </a:prstGeom>
          </p:spPr>
          <p:txBody>
            <a:bodyPr wrap="square">
              <a:spAutoFit/>
            </a:bodyPr>
            <a:lstStyle/>
            <a:p>
              <a:pPr algn="ctr"/>
              <a:r>
                <a:rPr lang="zh-CN" altLang="en-US" dirty="0">
                  <a:solidFill>
                    <a:schemeClr val="bg1"/>
                  </a:solidFill>
                  <a:cs typeface="+mn-ea"/>
                  <a:sym typeface="+mn-lt"/>
                </a:rPr>
                <a:t>点击此处添加标题</a:t>
              </a:r>
            </a:p>
          </p:txBody>
        </p:sp>
      </p:grpSp>
      <p:grpSp>
        <p:nvGrpSpPr>
          <p:cNvPr id="37" name="PA_组合 31"/>
          <p:cNvGrpSpPr/>
          <p:nvPr>
            <p:custDataLst>
              <p:tags r:id="rId9"/>
            </p:custDataLst>
          </p:nvPr>
        </p:nvGrpSpPr>
        <p:grpSpPr>
          <a:xfrm>
            <a:off x="8935144" y="5344097"/>
            <a:ext cx="2410099" cy="890560"/>
            <a:chOff x="8935144" y="5344097"/>
            <a:chExt cx="2410099" cy="890560"/>
          </a:xfrm>
        </p:grpSpPr>
        <p:sp>
          <p:nvSpPr>
            <p:cNvPr id="38" name="矩形 37"/>
            <p:cNvSpPr/>
            <p:nvPr/>
          </p:nvSpPr>
          <p:spPr>
            <a:xfrm>
              <a:off x="9020870" y="5664373"/>
              <a:ext cx="2324373" cy="570284"/>
            </a:xfrm>
            <a:prstGeom prst="rect">
              <a:avLst/>
            </a:prstGeom>
          </p:spPr>
          <p:txBody>
            <a:bodyPr wrap="square">
              <a:spAutoFit/>
            </a:bodyPr>
            <a:lstStyle/>
            <a:p>
              <a:pPr algn="ctr">
                <a:lnSpc>
                  <a:spcPct val="150000"/>
                </a:lnSpc>
              </a:pPr>
              <a:r>
                <a:rPr lang="zh-CN" altLang="en-US" sz="1100" dirty="0">
                  <a:solidFill>
                    <a:schemeClr val="bg1"/>
                  </a:solidFill>
                  <a:cs typeface="+mn-ea"/>
                  <a:sym typeface="+mn-lt"/>
                </a:rPr>
                <a:t>顶部“开始”面板中可以对字体、字号、颜色、行距等进行修改。</a:t>
              </a:r>
            </a:p>
          </p:txBody>
        </p:sp>
        <p:sp>
          <p:nvSpPr>
            <p:cNvPr id="39" name="矩形 38"/>
            <p:cNvSpPr/>
            <p:nvPr/>
          </p:nvSpPr>
          <p:spPr>
            <a:xfrm>
              <a:off x="8935144" y="5344097"/>
              <a:ext cx="2324373" cy="369332"/>
            </a:xfrm>
            <a:prstGeom prst="rect">
              <a:avLst/>
            </a:prstGeom>
          </p:spPr>
          <p:txBody>
            <a:bodyPr wrap="square">
              <a:spAutoFit/>
            </a:bodyPr>
            <a:lstStyle/>
            <a:p>
              <a:pPr algn="ctr"/>
              <a:r>
                <a:rPr lang="zh-CN" altLang="en-US" dirty="0">
                  <a:solidFill>
                    <a:schemeClr val="bg1"/>
                  </a:solidFill>
                  <a:cs typeface="+mn-ea"/>
                  <a:sym typeface="+mn-lt"/>
                </a:rPr>
                <a:t>点击此处添加标题</a:t>
              </a:r>
            </a:p>
          </p:txBody>
        </p:sp>
      </p:grpSp>
      <p:cxnSp>
        <p:nvCxnSpPr>
          <p:cNvPr id="40" name="PA_直接连接符 30"/>
          <p:cNvCxnSpPr/>
          <p:nvPr>
            <p:custDataLst>
              <p:tags r:id="rId10"/>
            </p:custDataLst>
          </p:nvPr>
        </p:nvCxnSpPr>
        <p:spPr>
          <a:xfrm>
            <a:off x="6096000" y="1296795"/>
            <a:ext cx="0" cy="255547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PA_矩形 35"/>
          <p:cNvSpPr/>
          <p:nvPr>
            <p:custDataLst>
              <p:tags r:id="rId11"/>
            </p:custDataLst>
          </p:nvPr>
        </p:nvSpPr>
        <p:spPr>
          <a:xfrm>
            <a:off x="1133039" y="2919702"/>
            <a:ext cx="3774995" cy="932563"/>
          </a:xfrm>
          <a:prstGeom prst="rect">
            <a:avLst/>
          </a:prstGeom>
        </p:spPr>
        <p:txBody>
          <a:bodyPr wrap="square">
            <a:spAutoFit/>
          </a:bodyPr>
          <a:lstStyle/>
          <a:p>
            <a:pPr>
              <a:lnSpc>
                <a:spcPct val="130000"/>
              </a:lnSpc>
            </a:pPr>
            <a:r>
              <a:rPr lang="zh-CN" altLang="en-US" sz="1400" dirty="0">
                <a:solidFill>
                  <a:schemeClr val="tx1">
                    <a:lumMod val="75000"/>
                    <a:lumOff val="25000"/>
                  </a:schemeClr>
                </a:solidFill>
                <a:cs typeface="+mn-ea"/>
                <a:sym typeface="+mn-lt"/>
              </a:rPr>
              <a:t>顶部“开始”面板中可以对字体、字号、颜色、行距等进行修改</a:t>
            </a:r>
            <a:r>
              <a:rPr lang="en-US" altLang="zh-CN" sz="1400" dirty="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顶部“开始”面板中可以对字体、字号、颜色、行距等进行修改</a:t>
            </a:r>
            <a:r>
              <a:rPr lang="en-US" altLang="zh-CN" sz="1400" dirty="0">
                <a:solidFill>
                  <a:schemeClr val="tx1">
                    <a:lumMod val="75000"/>
                    <a:lumOff val="25000"/>
                  </a:schemeClr>
                </a:solidFill>
                <a:cs typeface="+mn-ea"/>
                <a:sym typeface="+mn-lt"/>
              </a:rPr>
              <a:t>。</a:t>
            </a:r>
            <a:endParaRPr lang="zh-CN" altLang="en-US" sz="1400" dirty="0">
              <a:solidFill>
                <a:schemeClr val="tx1">
                  <a:lumMod val="75000"/>
                  <a:lumOff val="25000"/>
                </a:schemeClr>
              </a:solidFill>
              <a:cs typeface="+mn-ea"/>
              <a:sym typeface="+mn-lt"/>
            </a:endParaRPr>
          </a:p>
        </p:txBody>
      </p:sp>
      <p:sp>
        <p:nvSpPr>
          <p:cNvPr id="42" name="PA_矩形 36"/>
          <p:cNvSpPr/>
          <p:nvPr>
            <p:custDataLst>
              <p:tags r:id="rId12"/>
            </p:custDataLst>
          </p:nvPr>
        </p:nvSpPr>
        <p:spPr>
          <a:xfrm>
            <a:off x="1133039" y="2526418"/>
            <a:ext cx="3611988" cy="400110"/>
          </a:xfrm>
          <a:prstGeom prst="rect">
            <a:avLst/>
          </a:prstGeom>
        </p:spPr>
        <p:txBody>
          <a:bodyPr wrap="square">
            <a:spAutoFit/>
          </a:bodyPr>
          <a:lstStyle/>
          <a:p>
            <a:r>
              <a:rPr lang="zh-CN" altLang="en-US" sz="2000" b="1" dirty="0">
                <a:solidFill>
                  <a:schemeClr val="accent1"/>
                </a:solidFill>
                <a:cs typeface="+mn-ea"/>
                <a:sym typeface="+mn-lt"/>
              </a:rPr>
              <a:t>点击此处添加标题</a:t>
            </a:r>
          </a:p>
        </p:txBody>
      </p:sp>
      <p:sp>
        <p:nvSpPr>
          <p:cNvPr id="43" name="PA_矩形 37"/>
          <p:cNvSpPr/>
          <p:nvPr>
            <p:custDataLst>
              <p:tags r:id="rId13"/>
            </p:custDataLst>
          </p:nvPr>
        </p:nvSpPr>
        <p:spPr>
          <a:xfrm>
            <a:off x="7570247" y="2919702"/>
            <a:ext cx="3774995" cy="932563"/>
          </a:xfrm>
          <a:prstGeom prst="rect">
            <a:avLst/>
          </a:prstGeom>
        </p:spPr>
        <p:txBody>
          <a:bodyPr wrap="square">
            <a:spAutoFit/>
          </a:bodyPr>
          <a:lstStyle/>
          <a:p>
            <a:pPr>
              <a:lnSpc>
                <a:spcPct val="130000"/>
              </a:lnSpc>
            </a:pPr>
            <a:r>
              <a:rPr lang="zh-CN" altLang="en-US" sz="1400" dirty="0">
                <a:solidFill>
                  <a:schemeClr val="tx1">
                    <a:lumMod val="75000"/>
                    <a:lumOff val="25000"/>
                  </a:schemeClr>
                </a:solidFill>
                <a:cs typeface="+mn-ea"/>
                <a:sym typeface="+mn-lt"/>
              </a:rPr>
              <a:t>顶部“开始”面板中可以对字体、字号、颜色、行距等进行修改</a:t>
            </a:r>
            <a:r>
              <a:rPr lang="en-US" altLang="zh-CN" sz="1400" dirty="0">
                <a:solidFill>
                  <a:schemeClr val="tx1">
                    <a:lumMod val="75000"/>
                    <a:lumOff val="25000"/>
                  </a:schemeClr>
                </a:solidFill>
                <a:cs typeface="+mn-ea"/>
                <a:sym typeface="+mn-lt"/>
              </a:rPr>
              <a:t>。</a:t>
            </a:r>
            <a:r>
              <a:rPr lang="zh-CN" altLang="en-US" sz="1400" dirty="0">
                <a:solidFill>
                  <a:schemeClr val="tx1">
                    <a:lumMod val="75000"/>
                    <a:lumOff val="25000"/>
                  </a:schemeClr>
                </a:solidFill>
                <a:cs typeface="+mn-ea"/>
                <a:sym typeface="+mn-lt"/>
              </a:rPr>
              <a:t>顶部“开始”面板中可以对字体、字号、颜色、行距等进行修改</a:t>
            </a:r>
            <a:r>
              <a:rPr lang="en-US" altLang="zh-CN" sz="1400" dirty="0">
                <a:solidFill>
                  <a:schemeClr val="tx1">
                    <a:lumMod val="75000"/>
                    <a:lumOff val="25000"/>
                  </a:schemeClr>
                </a:solidFill>
                <a:cs typeface="+mn-ea"/>
                <a:sym typeface="+mn-lt"/>
              </a:rPr>
              <a:t>。</a:t>
            </a:r>
            <a:endParaRPr lang="zh-CN" altLang="en-US" sz="1400" dirty="0">
              <a:solidFill>
                <a:schemeClr val="tx1">
                  <a:lumMod val="75000"/>
                  <a:lumOff val="25000"/>
                </a:schemeClr>
              </a:solidFill>
              <a:cs typeface="+mn-ea"/>
              <a:sym typeface="+mn-lt"/>
            </a:endParaRPr>
          </a:p>
        </p:txBody>
      </p:sp>
      <p:sp>
        <p:nvSpPr>
          <p:cNvPr id="44" name="PA_矩形 38"/>
          <p:cNvSpPr/>
          <p:nvPr>
            <p:custDataLst>
              <p:tags r:id="rId14"/>
            </p:custDataLst>
          </p:nvPr>
        </p:nvSpPr>
        <p:spPr>
          <a:xfrm>
            <a:off x="7570247" y="2539118"/>
            <a:ext cx="3611988" cy="400110"/>
          </a:xfrm>
          <a:prstGeom prst="rect">
            <a:avLst/>
          </a:prstGeom>
        </p:spPr>
        <p:txBody>
          <a:bodyPr wrap="square">
            <a:spAutoFit/>
          </a:bodyPr>
          <a:lstStyle/>
          <a:p>
            <a:r>
              <a:rPr lang="zh-CN" altLang="en-US" sz="2000" b="1" dirty="0">
                <a:solidFill>
                  <a:schemeClr val="accent2"/>
                </a:solidFill>
                <a:cs typeface="+mn-ea"/>
                <a:sym typeface="+mn-lt"/>
              </a:rPr>
              <a:t>点击此处添加标题</a:t>
            </a:r>
          </a:p>
        </p:txBody>
      </p:sp>
      <p:sp>
        <p:nvSpPr>
          <p:cNvPr id="45" name="PA_矩形 39"/>
          <p:cNvSpPr/>
          <p:nvPr>
            <p:custDataLst>
              <p:tags r:id="rId15"/>
            </p:custDataLst>
          </p:nvPr>
        </p:nvSpPr>
        <p:spPr>
          <a:xfrm>
            <a:off x="1235514" y="1391260"/>
            <a:ext cx="1066645" cy="10666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solidFill>
                  <a:schemeClr val="bg1"/>
                </a:solidFill>
                <a:cs typeface="+mn-ea"/>
                <a:sym typeface="+mn-lt"/>
              </a:rPr>
              <a:t>1</a:t>
            </a:r>
            <a:endParaRPr lang="zh-CN" altLang="en-US" sz="8000" dirty="0">
              <a:solidFill>
                <a:schemeClr val="bg1"/>
              </a:solidFill>
              <a:cs typeface="+mn-ea"/>
              <a:sym typeface="+mn-lt"/>
            </a:endParaRPr>
          </a:p>
        </p:txBody>
      </p:sp>
      <p:sp>
        <p:nvSpPr>
          <p:cNvPr id="46" name="PA_矩形 40"/>
          <p:cNvSpPr/>
          <p:nvPr>
            <p:custDataLst>
              <p:tags r:id="rId16"/>
            </p:custDataLst>
          </p:nvPr>
        </p:nvSpPr>
        <p:spPr>
          <a:xfrm>
            <a:off x="7660052" y="1391260"/>
            <a:ext cx="1066645" cy="10666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a:solidFill>
                  <a:schemeClr val="bg1"/>
                </a:solidFill>
                <a:cs typeface="+mn-ea"/>
                <a:sym typeface="+mn-lt"/>
              </a:rPr>
              <a:t>2</a:t>
            </a:r>
            <a:endParaRPr lang="zh-CN" altLang="en-US" sz="8000" dirty="0">
              <a:solidFill>
                <a:schemeClr val="bg1"/>
              </a:solidFill>
              <a:cs typeface="+mn-ea"/>
              <a:sym typeface="+mn-lt"/>
            </a:endParaRPr>
          </a:p>
        </p:txBody>
      </p:sp>
      <p:sp>
        <p:nvSpPr>
          <p:cNvPr id="47" name="矩形 46"/>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7746869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par>
                                <p:cTn id="15" presetID="16" presetClass="entr" presetSubtype="42"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barn(outHorizontal)">
                                      <p:cBhvr>
                                        <p:cTn id="17" dur="500"/>
                                        <p:tgtEl>
                                          <p:spTgt spid="40"/>
                                        </p:tgtEl>
                                      </p:cBhvr>
                                    </p:animEffect>
                                  </p:childTnLst>
                                </p:cTn>
                              </p:par>
                              <p:par>
                                <p:cTn id="18" presetID="49" presetClass="entr" presetSubtype="0" decel="100000" fill="hold" grpId="0" nodeType="withEffect">
                                  <p:stCondLst>
                                    <p:cond delay="500"/>
                                  </p:stCondLst>
                                  <p:childTnLst>
                                    <p:set>
                                      <p:cBhvr>
                                        <p:cTn id="19" dur="1" fill="hold">
                                          <p:stCondLst>
                                            <p:cond delay="0"/>
                                          </p:stCondLst>
                                        </p:cTn>
                                        <p:tgtEl>
                                          <p:spTgt spid="45"/>
                                        </p:tgtEl>
                                        <p:attrNameLst>
                                          <p:attrName>style.visibility</p:attrName>
                                        </p:attrNameLst>
                                      </p:cBhvr>
                                      <p:to>
                                        <p:strVal val="visible"/>
                                      </p:to>
                                    </p:set>
                                    <p:anim calcmode="lin" valueType="num">
                                      <p:cBhvr>
                                        <p:cTn id="20" dur="500" fill="hold"/>
                                        <p:tgtEl>
                                          <p:spTgt spid="45"/>
                                        </p:tgtEl>
                                        <p:attrNameLst>
                                          <p:attrName>ppt_w</p:attrName>
                                        </p:attrNameLst>
                                      </p:cBhvr>
                                      <p:tavLst>
                                        <p:tav tm="0">
                                          <p:val>
                                            <p:fltVal val="0"/>
                                          </p:val>
                                        </p:tav>
                                        <p:tav tm="100000">
                                          <p:val>
                                            <p:strVal val="#ppt_w"/>
                                          </p:val>
                                        </p:tav>
                                      </p:tavLst>
                                    </p:anim>
                                    <p:anim calcmode="lin" valueType="num">
                                      <p:cBhvr>
                                        <p:cTn id="21" dur="500" fill="hold"/>
                                        <p:tgtEl>
                                          <p:spTgt spid="45"/>
                                        </p:tgtEl>
                                        <p:attrNameLst>
                                          <p:attrName>ppt_h</p:attrName>
                                        </p:attrNameLst>
                                      </p:cBhvr>
                                      <p:tavLst>
                                        <p:tav tm="0">
                                          <p:val>
                                            <p:fltVal val="0"/>
                                          </p:val>
                                        </p:tav>
                                        <p:tav tm="100000">
                                          <p:val>
                                            <p:strVal val="#ppt_h"/>
                                          </p:val>
                                        </p:tav>
                                      </p:tavLst>
                                    </p:anim>
                                    <p:anim calcmode="lin" valueType="num">
                                      <p:cBhvr>
                                        <p:cTn id="22" dur="500" fill="hold"/>
                                        <p:tgtEl>
                                          <p:spTgt spid="45"/>
                                        </p:tgtEl>
                                        <p:attrNameLst>
                                          <p:attrName>style.rotation</p:attrName>
                                        </p:attrNameLst>
                                      </p:cBhvr>
                                      <p:tavLst>
                                        <p:tav tm="0">
                                          <p:val>
                                            <p:fltVal val="360"/>
                                          </p:val>
                                        </p:tav>
                                        <p:tav tm="100000">
                                          <p:val>
                                            <p:fltVal val="0"/>
                                          </p:val>
                                        </p:tav>
                                      </p:tavLst>
                                    </p:anim>
                                    <p:animEffect transition="in" filter="fade">
                                      <p:cBhvr>
                                        <p:cTn id="23" dur="500"/>
                                        <p:tgtEl>
                                          <p:spTgt spid="45"/>
                                        </p:tgtEl>
                                      </p:cBhvr>
                                    </p:animEffect>
                                  </p:childTnLst>
                                </p:cTn>
                              </p:par>
                              <p:par>
                                <p:cTn id="24" presetID="53" presetClass="entr" presetSubtype="16" fill="hold" grpId="0" nodeType="withEffect">
                                  <p:stCondLst>
                                    <p:cond delay="1000"/>
                                  </p:stCondLst>
                                  <p:iterate type="lt">
                                    <p:tmPct val="10000"/>
                                  </p:iterate>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par>
                                <p:cTn id="29" presetID="50" presetClass="entr" presetSubtype="0" decel="100000" fill="hold" grpId="0" nodeType="withEffect">
                                  <p:stCondLst>
                                    <p:cond delay="10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750" fill="hold"/>
                                        <p:tgtEl>
                                          <p:spTgt spid="41"/>
                                        </p:tgtEl>
                                        <p:attrNameLst>
                                          <p:attrName>ppt_w</p:attrName>
                                        </p:attrNameLst>
                                      </p:cBhvr>
                                      <p:tavLst>
                                        <p:tav tm="0">
                                          <p:val>
                                            <p:strVal val="#ppt_w+.3"/>
                                          </p:val>
                                        </p:tav>
                                        <p:tav tm="100000">
                                          <p:val>
                                            <p:strVal val="#ppt_w"/>
                                          </p:val>
                                        </p:tav>
                                      </p:tavLst>
                                    </p:anim>
                                    <p:anim calcmode="lin" valueType="num">
                                      <p:cBhvr>
                                        <p:cTn id="32" dur="750" fill="hold"/>
                                        <p:tgtEl>
                                          <p:spTgt spid="41"/>
                                        </p:tgtEl>
                                        <p:attrNameLst>
                                          <p:attrName>ppt_h</p:attrName>
                                        </p:attrNameLst>
                                      </p:cBhvr>
                                      <p:tavLst>
                                        <p:tav tm="0">
                                          <p:val>
                                            <p:strVal val="#ppt_h"/>
                                          </p:val>
                                        </p:tav>
                                        <p:tav tm="100000">
                                          <p:val>
                                            <p:strVal val="#ppt_h"/>
                                          </p:val>
                                        </p:tav>
                                      </p:tavLst>
                                    </p:anim>
                                    <p:animEffect transition="in" filter="fade">
                                      <p:cBhvr>
                                        <p:cTn id="33" dur="750"/>
                                        <p:tgtEl>
                                          <p:spTgt spid="41"/>
                                        </p:tgtEl>
                                      </p:cBhvr>
                                    </p:animEffect>
                                  </p:childTnLst>
                                </p:cTn>
                              </p:par>
                              <p:par>
                                <p:cTn id="34" presetID="49" presetClass="entr" presetSubtype="0" decel="100000" fill="hold" grpId="0" nodeType="withEffect">
                                  <p:stCondLst>
                                    <p:cond delay="1750"/>
                                  </p:stCondLst>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 calcmode="lin" valueType="num">
                                      <p:cBhvr>
                                        <p:cTn id="38" dur="500" fill="hold"/>
                                        <p:tgtEl>
                                          <p:spTgt spid="46"/>
                                        </p:tgtEl>
                                        <p:attrNameLst>
                                          <p:attrName>style.rotation</p:attrName>
                                        </p:attrNameLst>
                                      </p:cBhvr>
                                      <p:tavLst>
                                        <p:tav tm="0">
                                          <p:val>
                                            <p:fltVal val="360"/>
                                          </p:val>
                                        </p:tav>
                                        <p:tav tm="100000">
                                          <p:val>
                                            <p:fltVal val="0"/>
                                          </p:val>
                                        </p:tav>
                                      </p:tavLst>
                                    </p:anim>
                                    <p:animEffect transition="in" filter="fade">
                                      <p:cBhvr>
                                        <p:cTn id="39" dur="500"/>
                                        <p:tgtEl>
                                          <p:spTgt spid="46"/>
                                        </p:tgtEl>
                                      </p:cBhvr>
                                    </p:animEffect>
                                  </p:childTnLst>
                                </p:cTn>
                              </p:par>
                              <p:par>
                                <p:cTn id="40" presetID="53" presetClass="entr" presetSubtype="16" fill="hold" grpId="0" nodeType="withEffect">
                                  <p:stCondLst>
                                    <p:cond delay="2250"/>
                                  </p:stCondLst>
                                  <p:iterate type="lt">
                                    <p:tmPct val="10000"/>
                                  </p:iterate>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0" presetClass="entr" presetSubtype="0" decel="100000" fill="hold" grpId="0" nodeType="withEffect">
                                  <p:stCondLst>
                                    <p:cond delay="2250"/>
                                  </p:stCondLst>
                                  <p:childTnLst>
                                    <p:set>
                                      <p:cBhvr>
                                        <p:cTn id="46" dur="1" fill="hold">
                                          <p:stCondLst>
                                            <p:cond delay="0"/>
                                          </p:stCondLst>
                                        </p:cTn>
                                        <p:tgtEl>
                                          <p:spTgt spid="43"/>
                                        </p:tgtEl>
                                        <p:attrNameLst>
                                          <p:attrName>style.visibility</p:attrName>
                                        </p:attrNameLst>
                                      </p:cBhvr>
                                      <p:to>
                                        <p:strVal val="visible"/>
                                      </p:to>
                                    </p:set>
                                    <p:anim calcmode="lin" valueType="num">
                                      <p:cBhvr>
                                        <p:cTn id="47" dur="750" fill="hold"/>
                                        <p:tgtEl>
                                          <p:spTgt spid="43"/>
                                        </p:tgtEl>
                                        <p:attrNameLst>
                                          <p:attrName>ppt_w</p:attrName>
                                        </p:attrNameLst>
                                      </p:cBhvr>
                                      <p:tavLst>
                                        <p:tav tm="0">
                                          <p:val>
                                            <p:strVal val="#ppt_w+.3"/>
                                          </p:val>
                                        </p:tav>
                                        <p:tav tm="100000">
                                          <p:val>
                                            <p:strVal val="#ppt_w"/>
                                          </p:val>
                                        </p:tav>
                                      </p:tavLst>
                                    </p:anim>
                                    <p:anim calcmode="lin" valueType="num">
                                      <p:cBhvr>
                                        <p:cTn id="48" dur="750" fill="hold"/>
                                        <p:tgtEl>
                                          <p:spTgt spid="43"/>
                                        </p:tgtEl>
                                        <p:attrNameLst>
                                          <p:attrName>ppt_h</p:attrName>
                                        </p:attrNameLst>
                                      </p:cBhvr>
                                      <p:tavLst>
                                        <p:tav tm="0">
                                          <p:val>
                                            <p:strVal val="#ppt_h"/>
                                          </p:val>
                                        </p:tav>
                                        <p:tav tm="100000">
                                          <p:val>
                                            <p:strVal val="#ppt_h"/>
                                          </p:val>
                                        </p:tav>
                                      </p:tavLst>
                                    </p:anim>
                                    <p:animEffect transition="in" filter="fade">
                                      <p:cBhvr>
                                        <p:cTn id="49" dur="750"/>
                                        <p:tgtEl>
                                          <p:spTgt spid="43"/>
                                        </p:tgtEl>
                                      </p:cBhvr>
                                    </p:animEffect>
                                  </p:childTnLst>
                                </p:cTn>
                              </p:par>
                              <p:par>
                                <p:cTn id="50" presetID="42" presetClass="entr" presetSubtype="0" fill="hold" grpId="0" nodeType="withEffect">
                                  <p:stCondLst>
                                    <p:cond delay="225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500"/>
                                        <p:tgtEl>
                                          <p:spTgt spid="7"/>
                                        </p:tgtEl>
                                      </p:cBhvr>
                                    </p:animEffect>
                                    <p:anim calcmode="lin" valueType="num">
                                      <p:cBhvr>
                                        <p:cTn id="53" dur="500" fill="hold"/>
                                        <p:tgtEl>
                                          <p:spTgt spid="7"/>
                                        </p:tgtEl>
                                        <p:attrNameLst>
                                          <p:attrName>ppt_x</p:attrName>
                                        </p:attrNameLst>
                                      </p:cBhvr>
                                      <p:tavLst>
                                        <p:tav tm="0">
                                          <p:val>
                                            <p:strVal val="#ppt_x"/>
                                          </p:val>
                                        </p:tav>
                                        <p:tav tm="100000">
                                          <p:val>
                                            <p:strVal val="#ppt_x"/>
                                          </p:val>
                                        </p:tav>
                                      </p:tavLst>
                                    </p:anim>
                                    <p:anim calcmode="lin" valueType="num">
                                      <p:cBhvr>
                                        <p:cTn id="54" dur="500" fill="hold"/>
                                        <p:tgtEl>
                                          <p:spTgt spid="7"/>
                                        </p:tgtEl>
                                        <p:attrNameLst>
                                          <p:attrName>ppt_y</p:attrName>
                                        </p:attrNameLst>
                                      </p:cBhvr>
                                      <p:tavLst>
                                        <p:tav tm="0">
                                          <p:val>
                                            <p:strVal val="#ppt_y+.1"/>
                                          </p:val>
                                        </p:tav>
                                        <p:tav tm="100000">
                                          <p:val>
                                            <p:strVal val="#ppt_y"/>
                                          </p:val>
                                        </p:tav>
                                      </p:tavLst>
                                    </p:anim>
                                  </p:childTnLst>
                                </p:cTn>
                              </p:par>
                              <p:par>
                                <p:cTn id="55" presetID="49" presetClass="entr" presetSubtype="0" decel="100000" fill="hold" nodeType="withEffect">
                                  <p:stCondLst>
                                    <p:cond delay="300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 calcmode="lin" valueType="num">
                                      <p:cBhvr>
                                        <p:cTn id="59" dur="500" fill="hold"/>
                                        <p:tgtEl>
                                          <p:spTgt spid="8"/>
                                        </p:tgtEl>
                                        <p:attrNameLst>
                                          <p:attrName>style.rotation</p:attrName>
                                        </p:attrNameLst>
                                      </p:cBhvr>
                                      <p:tavLst>
                                        <p:tav tm="0">
                                          <p:val>
                                            <p:fltVal val="360"/>
                                          </p:val>
                                        </p:tav>
                                        <p:tav tm="100000">
                                          <p:val>
                                            <p:fltVal val="0"/>
                                          </p:val>
                                        </p:tav>
                                      </p:tavLst>
                                    </p:anim>
                                    <p:animEffect transition="in" filter="fade">
                                      <p:cBhvr>
                                        <p:cTn id="60" dur="500"/>
                                        <p:tgtEl>
                                          <p:spTgt spid="8"/>
                                        </p:tgtEl>
                                      </p:cBhvr>
                                    </p:animEffect>
                                  </p:childTnLst>
                                </p:cTn>
                              </p:par>
                              <p:par>
                                <p:cTn id="61" presetID="49" presetClass="entr" presetSubtype="0" decel="100000" fill="hold" nodeType="withEffect">
                                  <p:stCondLst>
                                    <p:cond delay="3250"/>
                                  </p:stCondLst>
                                  <p:childTnLst>
                                    <p:set>
                                      <p:cBhvr>
                                        <p:cTn id="62" dur="1" fill="hold">
                                          <p:stCondLst>
                                            <p:cond delay="0"/>
                                          </p:stCondLst>
                                        </p:cTn>
                                        <p:tgtEl>
                                          <p:spTgt spid="13"/>
                                        </p:tgtEl>
                                        <p:attrNameLst>
                                          <p:attrName>style.visibility</p:attrName>
                                        </p:attrNameLst>
                                      </p:cBhvr>
                                      <p:to>
                                        <p:strVal val="visible"/>
                                      </p:to>
                                    </p:set>
                                    <p:anim calcmode="lin" valueType="num">
                                      <p:cBhvr>
                                        <p:cTn id="63" dur="500" fill="hold"/>
                                        <p:tgtEl>
                                          <p:spTgt spid="13"/>
                                        </p:tgtEl>
                                        <p:attrNameLst>
                                          <p:attrName>ppt_w</p:attrName>
                                        </p:attrNameLst>
                                      </p:cBhvr>
                                      <p:tavLst>
                                        <p:tav tm="0">
                                          <p:val>
                                            <p:fltVal val="0"/>
                                          </p:val>
                                        </p:tav>
                                        <p:tav tm="100000">
                                          <p:val>
                                            <p:strVal val="#ppt_w"/>
                                          </p:val>
                                        </p:tav>
                                      </p:tavLst>
                                    </p:anim>
                                    <p:anim calcmode="lin" valueType="num">
                                      <p:cBhvr>
                                        <p:cTn id="64" dur="500" fill="hold"/>
                                        <p:tgtEl>
                                          <p:spTgt spid="13"/>
                                        </p:tgtEl>
                                        <p:attrNameLst>
                                          <p:attrName>ppt_h</p:attrName>
                                        </p:attrNameLst>
                                      </p:cBhvr>
                                      <p:tavLst>
                                        <p:tav tm="0">
                                          <p:val>
                                            <p:fltVal val="0"/>
                                          </p:val>
                                        </p:tav>
                                        <p:tav tm="100000">
                                          <p:val>
                                            <p:strVal val="#ppt_h"/>
                                          </p:val>
                                        </p:tav>
                                      </p:tavLst>
                                    </p:anim>
                                    <p:anim calcmode="lin" valueType="num">
                                      <p:cBhvr>
                                        <p:cTn id="65" dur="500" fill="hold"/>
                                        <p:tgtEl>
                                          <p:spTgt spid="13"/>
                                        </p:tgtEl>
                                        <p:attrNameLst>
                                          <p:attrName>style.rotation</p:attrName>
                                        </p:attrNameLst>
                                      </p:cBhvr>
                                      <p:tavLst>
                                        <p:tav tm="0">
                                          <p:val>
                                            <p:fltVal val="360"/>
                                          </p:val>
                                        </p:tav>
                                        <p:tav tm="100000">
                                          <p:val>
                                            <p:fltVal val="0"/>
                                          </p:val>
                                        </p:tav>
                                      </p:tavLst>
                                    </p:anim>
                                    <p:animEffect transition="in" filter="fade">
                                      <p:cBhvr>
                                        <p:cTn id="66" dur="500"/>
                                        <p:tgtEl>
                                          <p:spTgt spid="13"/>
                                        </p:tgtEl>
                                      </p:cBhvr>
                                    </p:animEffect>
                                  </p:childTnLst>
                                </p:cTn>
                              </p:par>
                              <p:par>
                                <p:cTn id="67" presetID="49" presetClass="entr" presetSubtype="0" decel="100000" fill="hold" nodeType="withEffect">
                                  <p:stCondLst>
                                    <p:cond delay="35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 calcmode="lin" valueType="num">
                                      <p:cBhvr>
                                        <p:cTn id="71" dur="500" fill="hold"/>
                                        <p:tgtEl>
                                          <p:spTgt spid="18"/>
                                        </p:tgtEl>
                                        <p:attrNameLst>
                                          <p:attrName>style.rotation</p:attrName>
                                        </p:attrNameLst>
                                      </p:cBhvr>
                                      <p:tavLst>
                                        <p:tav tm="0">
                                          <p:val>
                                            <p:fltVal val="360"/>
                                          </p:val>
                                        </p:tav>
                                        <p:tav tm="100000">
                                          <p:val>
                                            <p:fltVal val="0"/>
                                          </p:val>
                                        </p:tav>
                                      </p:tavLst>
                                    </p:anim>
                                    <p:animEffect transition="in" filter="fade">
                                      <p:cBhvr>
                                        <p:cTn id="72" dur="500"/>
                                        <p:tgtEl>
                                          <p:spTgt spid="18"/>
                                        </p:tgtEl>
                                      </p:cBhvr>
                                    </p:animEffect>
                                  </p:childTnLst>
                                </p:cTn>
                              </p:par>
                              <p:par>
                                <p:cTn id="73" presetID="49" presetClass="entr" presetSubtype="0" decel="100000" fill="hold" nodeType="withEffect">
                                  <p:stCondLst>
                                    <p:cond delay="375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 calcmode="lin" valueType="num">
                                      <p:cBhvr>
                                        <p:cTn id="77" dur="500" fill="hold"/>
                                        <p:tgtEl>
                                          <p:spTgt spid="25"/>
                                        </p:tgtEl>
                                        <p:attrNameLst>
                                          <p:attrName>style.rotation</p:attrName>
                                        </p:attrNameLst>
                                      </p:cBhvr>
                                      <p:tavLst>
                                        <p:tav tm="0">
                                          <p:val>
                                            <p:fltVal val="360"/>
                                          </p:val>
                                        </p:tav>
                                        <p:tav tm="100000">
                                          <p:val>
                                            <p:fltVal val="0"/>
                                          </p:val>
                                        </p:tav>
                                      </p:tavLst>
                                    </p:anim>
                                    <p:animEffect transition="in" filter="fade">
                                      <p:cBhvr>
                                        <p:cTn id="78" dur="500"/>
                                        <p:tgtEl>
                                          <p:spTgt spid="25"/>
                                        </p:tgtEl>
                                      </p:cBhvr>
                                    </p:animEffect>
                                  </p:childTnLst>
                                </p:cTn>
                              </p:par>
                              <p:par>
                                <p:cTn id="79" presetID="37" presetClass="entr" presetSubtype="0" fill="hold" nodeType="withEffect">
                                  <p:stCondLst>
                                    <p:cond delay="425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500"/>
                                        <p:tgtEl>
                                          <p:spTgt spid="28"/>
                                        </p:tgtEl>
                                      </p:cBhvr>
                                    </p:animEffect>
                                    <p:anim calcmode="lin" valueType="num">
                                      <p:cBhvr>
                                        <p:cTn id="82" dur="500" fill="hold"/>
                                        <p:tgtEl>
                                          <p:spTgt spid="28"/>
                                        </p:tgtEl>
                                        <p:attrNameLst>
                                          <p:attrName>ppt_x</p:attrName>
                                        </p:attrNameLst>
                                      </p:cBhvr>
                                      <p:tavLst>
                                        <p:tav tm="0">
                                          <p:val>
                                            <p:strVal val="#ppt_x"/>
                                          </p:val>
                                        </p:tav>
                                        <p:tav tm="100000">
                                          <p:val>
                                            <p:strVal val="#ppt_x"/>
                                          </p:val>
                                        </p:tav>
                                      </p:tavLst>
                                    </p:anim>
                                    <p:anim calcmode="lin" valueType="num">
                                      <p:cBhvr>
                                        <p:cTn id="83" dur="450" decel="100000" fill="hold"/>
                                        <p:tgtEl>
                                          <p:spTgt spid="28"/>
                                        </p:tgtEl>
                                        <p:attrNameLst>
                                          <p:attrName>ppt_y</p:attrName>
                                        </p:attrNameLst>
                                      </p:cBhvr>
                                      <p:tavLst>
                                        <p:tav tm="0">
                                          <p:val>
                                            <p:strVal val="#ppt_y+1"/>
                                          </p:val>
                                        </p:tav>
                                        <p:tav tm="100000">
                                          <p:val>
                                            <p:strVal val="#ppt_y-.03"/>
                                          </p:val>
                                        </p:tav>
                                      </p:tavLst>
                                    </p:anim>
                                    <p:anim calcmode="lin" valueType="num">
                                      <p:cBhvr>
                                        <p:cTn id="84"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85" presetID="37" presetClass="entr" presetSubtype="0" fill="hold" nodeType="withEffect">
                                  <p:stCondLst>
                                    <p:cond delay="450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500"/>
                                        <p:tgtEl>
                                          <p:spTgt spid="31"/>
                                        </p:tgtEl>
                                      </p:cBhvr>
                                    </p:animEffect>
                                    <p:anim calcmode="lin" valueType="num">
                                      <p:cBhvr>
                                        <p:cTn id="88" dur="500" fill="hold"/>
                                        <p:tgtEl>
                                          <p:spTgt spid="31"/>
                                        </p:tgtEl>
                                        <p:attrNameLst>
                                          <p:attrName>ppt_x</p:attrName>
                                        </p:attrNameLst>
                                      </p:cBhvr>
                                      <p:tavLst>
                                        <p:tav tm="0">
                                          <p:val>
                                            <p:strVal val="#ppt_x"/>
                                          </p:val>
                                        </p:tav>
                                        <p:tav tm="100000">
                                          <p:val>
                                            <p:strVal val="#ppt_x"/>
                                          </p:val>
                                        </p:tav>
                                      </p:tavLst>
                                    </p:anim>
                                    <p:anim calcmode="lin" valueType="num">
                                      <p:cBhvr>
                                        <p:cTn id="89" dur="450" decel="100000" fill="hold"/>
                                        <p:tgtEl>
                                          <p:spTgt spid="31"/>
                                        </p:tgtEl>
                                        <p:attrNameLst>
                                          <p:attrName>ppt_y</p:attrName>
                                        </p:attrNameLst>
                                      </p:cBhvr>
                                      <p:tavLst>
                                        <p:tav tm="0">
                                          <p:val>
                                            <p:strVal val="#ppt_y+1"/>
                                          </p:val>
                                        </p:tav>
                                        <p:tav tm="100000">
                                          <p:val>
                                            <p:strVal val="#ppt_y-.03"/>
                                          </p:val>
                                        </p:tav>
                                      </p:tavLst>
                                    </p:anim>
                                    <p:anim calcmode="lin" valueType="num">
                                      <p:cBhvr>
                                        <p:cTn id="90"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475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500"/>
                                        <p:tgtEl>
                                          <p:spTgt spid="34"/>
                                        </p:tgtEl>
                                      </p:cBhvr>
                                    </p:animEffect>
                                    <p:anim calcmode="lin" valueType="num">
                                      <p:cBhvr>
                                        <p:cTn id="94" dur="500" fill="hold"/>
                                        <p:tgtEl>
                                          <p:spTgt spid="34"/>
                                        </p:tgtEl>
                                        <p:attrNameLst>
                                          <p:attrName>ppt_x</p:attrName>
                                        </p:attrNameLst>
                                      </p:cBhvr>
                                      <p:tavLst>
                                        <p:tav tm="0">
                                          <p:val>
                                            <p:strVal val="#ppt_x"/>
                                          </p:val>
                                        </p:tav>
                                        <p:tav tm="100000">
                                          <p:val>
                                            <p:strVal val="#ppt_x"/>
                                          </p:val>
                                        </p:tav>
                                      </p:tavLst>
                                    </p:anim>
                                    <p:anim calcmode="lin" valueType="num">
                                      <p:cBhvr>
                                        <p:cTn id="95" dur="450" decel="100000" fill="hold"/>
                                        <p:tgtEl>
                                          <p:spTgt spid="34"/>
                                        </p:tgtEl>
                                        <p:attrNameLst>
                                          <p:attrName>ppt_y</p:attrName>
                                        </p:attrNameLst>
                                      </p:cBhvr>
                                      <p:tavLst>
                                        <p:tav tm="0">
                                          <p:val>
                                            <p:strVal val="#ppt_y+1"/>
                                          </p:val>
                                        </p:tav>
                                        <p:tav tm="100000">
                                          <p:val>
                                            <p:strVal val="#ppt_y-.03"/>
                                          </p:val>
                                        </p:tav>
                                      </p:tavLst>
                                    </p:anim>
                                    <p:anim calcmode="lin" valueType="num">
                                      <p:cBhvr>
                                        <p:cTn id="96"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5000"/>
                                  </p:stCondLst>
                                  <p:childTnLst>
                                    <p:set>
                                      <p:cBhvr>
                                        <p:cTn id="98" dur="1" fill="hold">
                                          <p:stCondLst>
                                            <p:cond delay="0"/>
                                          </p:stCondLst>
                                        </p:cTn>
                                        <p:tgtEl>
                                          <p:spTgt spid="37"/>
                                        </p:tgtEl>
                                        <p:attrNameLst>
                                          <p:attrName>style.visibility</p:attrName>
                                        </p:attrNameLst>
                                      </p:cBhvr>
                                      <p:to>
                                        <p:strVal val="visible"/>
                                      </p:to>
                                    </p:set>
                                    <p:animEffect transition="in" filter="fade">
                                      <p:cBhvr>
                                        <p:cTn id="99" dur="500"/>
                                        <p:tgtEl>
                                          <p:spTgt spid="37"/>
                                        </p:tgtEl>
                                      </p:cBhvr>
                                    </p:animEffect>
                                    <p:anim calcmode="lin" valueType="num">
                                      <p:cBhvr>
                                        <p:cTn id="100" dur="500" fill="hold"/>
                                        <p:tgtEl>
                                          <p:spTgt spid="37"/>
                                        </p:tgtEl>
                                        <p:attrNameLst>
                                          <p:attrName>ppt_x</p:attrName>
                                        </p:attrNameLst>
                                      </p:cBhvr>
                                      <p:tavLst>
                                        <p:tav tm="0">
                                          <p:val>
                                            <p:strVal val="#ppt_x"/>
                                          </p:val>
                                        </p:tav>
                                        <p:tav tm="100000">
                                          <p:val>
                                            <p:strVal val="#ppt_x"/>
                                          </p:val>
                                        </p:tav>
                                      </p:tavLst>
                                    </p:anim>
                                    <p:anim calcmode="lin" valueType="num">
                                      <p:cBhvr>
                                        <p:cTn id="101" dur="450" decel="100000" fill="hold"/>
                                        <p:tgtEl>
                                          <p:spTgt spid="37"/>
                                        </p:tgtEl>
                                        <p:attrNameLst>
                                          <p:attrName>ppt_y</p:attrName>
                                        </p:attrNameLst>
                                      </p:cBhvr>
                                      <p:tavLst>
                                        <p:tav tm="0">
                                          <p:val>
                                            <p:strVal val="#ppt_y+1"/>
                                          </p:val>
                                        </p:tav>
                                        <p:tav tm="100000">
                                          <p:val>
                                            <p:strVal val="#ppt_y-.03"/>
                                          </p:val>
                                        </p:tav>
                                      </p:tavLst>
                                    </p:anim>
                                    <p:anim calcmode="lin" valueType="num">
                                      <p:cBhvr>
                                        <p:cTn id="102" dur="50" accel="100000" fill="hold">
                                          <p:stCondLst>
                                            <p:cond delay="450"/>
                                          </p:stCondLst>
                                        </p:cTn>
                                        <p:tgtEl>
                                          <p:spTgt spid="37"/>
                                        </p:tgtEl>
                                        <p:attrNameLst>
                                          <p:attrName>ppt_y</p:attrName>
                                        </p:attrNameLst>
                                      </p:cBhvr>
                                      <p:tavLst>
                                        <p:tav tm="0">
                                          <p:val>
                                            <p:strVal val="#ppt_y-.03"/>
                                          </p:val>
                                        </p:tav>
                                        <p:tav tm="100000">
                                          <p:val>
                                            <p:strVal val="#ppt_y"/>
                                          </p:val>
                                        </p:tav>
                                      </p:tavLst>
                                    </p:anim>
                                  </p:childTnLst>
                                </p:cTn>
                              </p:par>
                            </p:childTnLst>
                          </p:cTn>
                        </p:par>
                        <p:par>
                          <p:cTn id="103" fill="hold">
                            <p:stCondLst>
                              <p:cond delay="6000"/>
                            </p:stCondLst>
                            <p:childTnLst>
                              <p:par>
                                <p:cTn id="104" presetID="22" presetClass="entr" presetSubtype="8" fill="hold" grpId="0" nodeType="after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wipe(left)">
                                      <p:cBhvr>
                                        <p:cTn id="10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41" grpId="0"/>
      <p:bldP spid="42" grpId="0"/>
      <p:bldP spid="43" grpId="0"/>
      <p:bldP spid="44" grpId="0"/>
      <p:bldP spid="45" grpId="0" animBg="1"/>
      <p:bldP spid="46" grpId="0" animBg="1"/>
      <p:bldP spid="4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Group 106"/>
          <p:cNvGrpSpPr/>
          <p:nvPr/>
        </p:nvGrpSpPr>
        <p:grpSpPr>
          <a:xfrm>
            <a:off x="1114563" y="2066759"/>
            <a:ext cx="3600000" cy="2640000"/>
            <a:chOff x="838200" y="1818565"/>
            <a:chExt cx="3000018" cy="2197810"/>
          </a:xfrm>
          <a:solidFill>
            <a:schemeClr val="accent1"/>
          </a:solidFill>
        </p:grpSpPr>
        <p:grpSp>
          <p:nvGrpSpPr>
            <p:cNvPr id="8" name="Group 36"/>
            <p:cNvGrpSpPr/>
            <p:nvPr/>
          </p:nvGrpSpPr>
          <p:grpSpPr>
            <a:xfrm>
              <a:off x="2019300" y="2381250"/>
              <a:ext cx="644663" cy="1635125"/>
              <a:chOff x="2389188" y="1800226"/>
              <a:chExt cx="828675" cy="2101850"/>
            </a:xfrm>
            <a:grpFill/>
            <a:effectLst>
              <a:innerShdw dist="50800" dir="5400000">
                <a:prstClr val="black">
                  <a:alpha val="20000"/>
                </a:prstClr>
              </a:innerShdw>
            </a:effectLst>
          </p:grpSpPr>
          <p:sp>
            <p:nvSpPr>
              <p:cNvPr id="26"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27"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grpSp>
          <p:nvGrpSpPr>
            <p:cNvPr id="9" name="Group 42"/>
            <p:cNvGrpSpPr/>
            <p:nvPr/>
          </p:nvGrpSpPr>
          <p:grpSpPr>
            <a:xfrm>
              <a:off x="2743201" y="2663458"/>
              <a:ext cx="533400" cy="1352917"/>
              <a:chOff x="2389188" y="1800226"/>
              <a:chExt cx="828675" cy="2101850"/>
            </a:xfrm>
            <a:grpFill/>
            <a:effectLst>
              <a:innerShdw dist="50800" dir="5400000">
                <a:prstClr val="black">
                  <a:alpha val="20000"/>
                </a:prstClr>
              </a:innerShdw>
            </a:effectLst>
          </p:grpSpPr>
          <p:sp>
            <p:nvSpPr>
              <p:cNvPr id="24"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25"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grpSp>
          <p:nvGrpSpPr>
            <p:cNvPr id="10" name="Group 45"/>
            <p:cNvGrpSpPr/>
            <p:nvPr/>
          </p:nvGrpSpPr>
          <p:grpSpPr>
            <a:xfrm>
              <a:off x="1409700" y="2663458"/>
              <a:ext cx="533400" cy="1352917"/>
              <a:chOff x="2389188" y="1800226"/>
              <a:chExt cx="828675" cy="2101850"/>
            </a:xfrm>
            <a:grpFill/>
            <a:effectLst>
              <a:innerShdw dist="50800" dir="5400000">
                <a:prstClr val="black">
                  <a:alpha val="20000"/>
                </a:prstClr>
              </a:innerShdw>
            </a:effectLst>
          </p:grpSpPr>
          <p:sp>
            <p:nvSpPr>
              <p:cNvPr id="22"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23"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grpSp>
          <p:nvGrpSpPr>
            <p:cNvPr id="11" name="Group 48"/>
            <p:cNvGrpSpPr/>
            <p:nvPr/>
          </p:nvGrpSpPr>
          <p:grpSpPr>
            <a:xfrm>
              <a:off x="914400" y="2917825"/>
              <a:ext cx="433113" cy="1098550"/>
              <a:chOff x="2389188" y="1800226"/>
              <a:chExt cx="828675" cy="2101850"/>
            </a:xfrm>
            <a:grpFill/>
            <a:effectLst>
              <a:innerShdw dist="50800" dir="5400000">
                <a:prstClr val="black">
                  <a:alpha val="20000"/>
                </a:prstClr>
              </a:innerShdw>
            </a:effectLst>
          </p:grpSpPr>
          <p:sp>
            <p:nvSpPr>
              <p:cNvPr id="20"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21"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grpSp>
          <p:nvGrpSpPr>
            <p:cNvPr id="12" name="Group 51"/>
            <p:cNvGrpSpPr/>
            <p:nvPr/>
          </p:nvGrpSpPr>
          <p:grpSpPr>
            <a:xfrm>
              <a:off x="3390900" y="2917825"/>
              <a:ext cx="433113" cy="1098550"/>
              <a:chOff x="2389188" y="1800226"/>
              <a:chExt cx="828675" cy="2101850"/>
            </a:xfrm>
            <a:grpFill/>
            <a:effectLst>
              <a:innerShdw dist="50800" dir="5400000">
                <a:prstClr val="black">
                  <a:alpha val="20000"/>
                </a:prstClr>
              </a:innerShdw>
            </a:effectLst>
          </p:grpSpPr>
          <p:sp>
            <p:nvSpPr>
              <p:cNvPr id="18" name="Freeform 5"/>
              <p:cNvSpPr>
                <a:spLocks/>
              </p:cNvSpPr>
              <p:nvPr/>
            </p:nvSpPr>
            <p:spPr bwMode="auto">
              <a:xfrm>
                <a:off x="2640013" y="1800226"/>
                <a:ext cx="327025" cy="325438"/>
              </a:xfrm>
              <a:custGeom>
                <a:avLst/>
                <a:gdLst>
                  <a:gd name="T0" fmla="*/ 325 w 617"/>
                  <a:gd name="T1" fmla="*/ 617 h 617"/>
                  <a:gd name="T2" fmla="*/ 371 w 617"/>
                  <a:gd name="T3" fmla="*/ 611 h 617"/>
                  <a:gd name="T4" fmla="*/ 414 w 617"/>
                  <a:gd name="T5" fmla="*/ 599 h 617"/>
                  <a:gd name="T6" fmla="*/ 456 w 617"/>
                  <a:gd name="T7" fmla="*/ 580 h 617"/>
                  <a:gd name="T8" fmla="*/ 493 w 617"/>
                  <a:gd name="T9" fmla="*/ 556 h 617"/>
                  <a:gd name="T10" fmla="*/ 526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6 w 617"/>
                  <a:gd name="T33" fmla="*/ 91 h 617"/>
                  <a:gd name="T34" fmla="*/ 493 w 617"/>
                  <a:gd name="T35" fmla="*/ 61 h 617"/>
                  <a:gd name="T36" fmla="*/ 456 w 617"/>
                  <a:gd name="T37" fmla="*/ 37 h 617"/>
                  <a:gd name="T38" fmla="*/ 414 w 617"/>
                  <a:gd name="T39" fmla="*/ 18 h 617"/>
                  <a:gd name="T40" fmla="*/ 371 w 617"/>
                  <a:gd name="T41" fmla="*/ 7 h 617"/>
                  <a:gd name="T42" fmla="*/ 325 w 617"/>
                  <a:gd name="T43" fmla="*/ 0 h 617"/>
                  <a:gd name="T44" fmla="*/ 293 w 617"/>
                  <a:gd name="T45" fmla="*/ 0 h 617"/>
                  <a:gd name="T46" fmla="*/ 246 w 617"/>
                  <a:gd name="T47" fmla="*/ 7 h 617"/>
                  <a:gd name="T48" fmla="*/ 202 w 617"/>
                  <a:gd name="T49" fmla="*/ 18 h 617"/>
                  <a:gd name="T50" fmla="*/ 162 w 617"/>
                  <a:gd name="T51" fmla="*/ 37 h 617"/>
                  <a:gd name="T52" fmla="*/ 124 w 617"/>
                  <a:gd name="T53" fmla="*/ 61 h 617"/>
                  <a:gd name="T54" fmla="*/ 90 w 617"/>
                  <a:gd name="T55" fmla="*/ 91 h 617"/>
                  <a:gd name="T56" fmla="*/ 61 w 617"/>
                  <a:gd name="T57" fmla="*/ 124 h 617"/>
                  <a:gd name="T58" fmla="*/ 37 w 617"/>
                  <a:gd name="T59" fmla="*/ 161 h 617"/>
                  <a:gd name="T60" fmla="*/ 19 w 617"/>
                  <a:gd name="T61" fmla="*/ 203 h 617"/>
                  <a:gd name="T62" fmla="*/ 6 w 617"/>
                  <a:gd name="T63" fmla="*/ 247 h 617"/>
                  <a:gd name="T64" fmla="*/ 1 w 617"/>
                  <a:gd name="T65" fmla="*/ 292 h 617"/>
                  <a:gd name="T66" fmla="*/ 1 w 617"/>
                  <a:gd name="T67" fmla="*/ 324 h 617"/>
                  <a:gd name="T68" fmla="*/ 6 w 617"/>
                  <a:gd name="T69" fmla="*/ 370 h 617"/>
                  <a:gd name="T70" fmla="*/ 19 w 617"/>
                  <a:gd name="T71" fmla="*/ 415 h 617"/>
                  <a:gd name="T72" fmla="*/ 37 w 617"/>
                  <a:gd name="T73" fmla="*/ 456 h 617"/>
                  <a:gd name="T74" fmla="*/ 61 w 617"/>
                  <a:gd name="T75" fmla="*/ 493 h 617"/>
                  <a:gd name="T76" fmla="*/ 90 w 617"/>
                  <a:gd name="T77" fmla="*/ 527 h 617"/>
                  <a:gd name="T78" fmla="*/ 124 w 617"/>
                  <a:gd name="T79" fmla="*/ 556 h 617"/>
                  <a:gd name="T80" fmla="*/ 162 w 617"/>
                  <a:gd name="T81" fmla="*/ 580 h 617"/>
                  <a:gd name="T82" fmla="*/ 202 w 617"/>
                  <a:gd name="T83" fmla="*/ 599 h 617"/>
                  <a:gd name="T84" fmla="*/ 246 w 617"/>
                  <a:gd name="T85" fmla="*/ 611 h 617"/>
                  <a:gd name="T86" fmla="*/ 293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9" y="617"/>
                    </a:moveTo>
                    <a:lnTo>
                      <a:pt x="309" y="617"/>
                    </a:lnTo>
                    <a:lnTo>
                      <a:pt x="325" y="617"/>
                    </a:lnTo>
                    <a:lnTo>
                      <a:pt x="340" y="616"/>
                    </a:lnTo>
                    <a:lnTo>
                      <a:pt x="356" y="614"/>
                    </a:lnTo>
                    <a:lnTo>
                      <a:pt x="371" y="611"/>
                    </a:lnTo>
                    <a:lnTo>
                      <a:pt x="386" y="607"/>
                    </a:lnTo>
                    <a:lnTo>
                      <a:pt x="401" y="603"/>
                    </a:lnTo>
                    <a:lnTo>
                      <a:pt x="414" y="599"/>
                    </a:lnTo>
                    <a:lnTo>
                      <a:pt x="428" y="593"/>
                    </a:lnTo>
                    <a:lnTo>
                      <a:pt x="442" y="587"/>
                    </a:lnTo>
                    <a:lnTo>
                      <a:pt x="456" y="580"/>
                    </a:lnTo>
                    <a:lnTo>
                      <a:pt x="469" y="573"/>
                    </a:lnTo>
                    <a:lnTo>
                      <a:pt x="481" y="564"/>
                    </a:lnTo>
                    <a:lnTo>
                      <a:pt x="493" y="556"/>
                    </a:lnTo>
                    <a:lnTo>
                      <a:pt x="505" y="546"/>
                    </a:lnTo>
                    <a:lnTo>
                      <a:pt x="516" y="537"/>
                    </a:lnTo>
                    <a:lnTo>
                      <a:pt x="526" y="527"/>
                    </a:lnTo>
                    <a:lnTo>
                      <a:pt x="537" y="516"/>
                    </a:lnTo>
                    <a:lnTo>
                      <a:pt x="547" y="505"/>
                    </a:lnTo>
                    <a:lnTo>
                      <a:pt x="556" y="493"/>
                    </a:lnTo>
                    <a:lnTo>
                      <a:pt x="565" y="481"/>
                    </a:lnTo>
                    <a:lnTo>
                      <a:pt x="572" y="468"/>
                    </a:lnTo>
                    <a:lnTo>
                      <a:pt x="580" y="456"/>
                    </a:lnTo>
                    <a:lnTo>
                      <a:pt x="587" y="443"/>
                    </a:lnTo>
                    <a:lnTo>
                      <a:pt x="593" y="429"/>
                    </a:lnTo>
                    <a:lnTo>
                      <a:pt x="598" y="415"/>
                    </a:lnTo>
                    <a:lnTo>
                      <a:pt x="603" y="400"/>
                    </a:lnTo>
                    <a:lnTo>
                      <a:pt x="608" y="385"/>
                    </a:lnTo>
                    <a:lnTo>
                      <a:pt x="611" y="370"/>
                    </a:lnTo>
                    <a:lnTo>
                      <a:pt x="614" y="355"/>
                    </a:lnTo>
                    <a:lnTo>
                      <a:pt x="616" y="340"/>
                    </a:lnTo>
                    <a:lnTo>
                      <a:pt x="617" y="324"/>
                    </a:lnTo>
                    <a:lnTo>
                      <a:pt x="617" y="308"/>
                    </a:lnTo>
                    <a:lnTo>
                      <a:pt x="617" y="308"/>
                    </a:lnTo>
                    <a:lnTo>
                      <a:pt x="617" y="292"/>
                    </a:lnTo>
                    <a:lnTo>
                      <a:pt x="616" y="277"/>
                    </a:lnTo>
                    <a:lnTo>
                      <a:pt x="614" y="261"/>
                    </a:lnTo>
                    <a:lnTo>
                      <a:pt x="611" y="247"/>
                    </a:lnTo>
                    <a:lnTo>
                      <a:pt x="608" y="232"/>
                    </a:lnTo>
                    <a:lnTo>
                      <a:pt x="603" y="217"/>
                    </a:lnTo>
                    <a:lnTo>
                      <a:pt x="598" y="203"/>
                    </a:lnTo>
                    <a:lnTo>
                      <a:pt x="593" y="189"/>
                    </a:lnTo>
                    <a:lnTo>
                      <a:pt x="587" y="175"/>
                    </a:lnTo>
                    <a:lnTo>
                      <a:pt x="580" y="161"/>
                    </a:lnTo>
                    <a:lnTo>
                      <a:pt x="572" y="148"/>
                    </a:lnTo>
                    <a:lnTo>
                      <a:pt x="565" y="136"/>
                    </a:lnTo>
                    <a:lnTo>
                      <a:pt x="556" y="124"/>
                    </a:lnTo>
                    <a:lnTo>
                      <a:pt x="547" y="112"/>
                    </a:lnTo>
                    <a:lnTo>
                      <a:pt x="537" y="101"/>
                    </a:lnTo>
                    <a:lnTo>
                      <a:pt x="526" y="91"/>
                    </a:lnTo>
                    <a:lnTo>
                      <a:pt x="516" y="80"/>
                    </a:lnTo>
                    <a:lnTo>
                      <a:pt x="505" y="71"/>
                    </a:lnTo>
                    <a:lnTo>
                      <a:pt x="493" y="61"/>
                    </a:lnTo>
                    <a:lnTo>
                      <a:pt x="481" y="52"/>
                    </a:lnTo>
                    <a:lnTo>
                      <a:pt x="469" y="45"/>
                    </a:lnTo>
                    <a:lnTo>
                      <a:pt x="456" y="37"/>
                    </a:lnTo>
                    <a:lnTo>
                      <a:pt x="442" y="30"/>
                    </a:lnTo>
                    <a:lnTo>
                      <a:pt x="428" y="25"/>
                    </a:lnTo>
                    <a:lnTo>
                      <a:pt x="414" y="18"/>
                    </a:lnTo>
                    <a:lnTo>
                      <a:pt x="401" y="14"/>
                    </a:lnTo>
                    <a:lnTo>
                      <a:pt x="386" y="10"/>
                    </a:lnTo>
                    <a:lnTo>
                      <a:pt x="371" y="7"/>
                    </a:lnTo>
                    <a:lnTo>
                      <a:pt x="356" y="3"/>
                    </a:lnTo>
                    <a:lnTo>
                      <a:pt x="340" y="1"/>
                    </a:lnTo>
                    <a:lnTo>
                      <a:pt x="325" y="0"/>
                    </a:lnTo>
                    <a:lnTo>
                      <a:pt x="309" y="0"/>
                    </a:lnTo>
                    <a:lnTo>
                      <a:pt x="309" y="0"/>
                    </a:lnTo>
                    <a:lnTo>
                      <a:pt x="293" y="0"/>
                    </a:lnTo>
                    <a:lnTo>
                      <a:pt x="277" y="1"/>
                    </a:lnTo>
                    <a:lnTo>
                      <a:pt x="262" y="3"/>
                    </a:lnTo>
                    <a:lnTo>
                      <a:pt x="246" y="7"/>
                    </a:lnTo>
                    <a:lnTo>
                      <a:pt x="231" y="10"/>
                    </a:lnTo>
                    <a:lnTo>
                      <a:pt x="217" y="14"/>
                    </a:lnTo>
                    <a:lnTo>
                      <a:pt x="202" y="18"/>
                    </a:lnTo>
                    <a:lnTo>
                      <a:pt x="188" y="25"/>
                    </a:lnTo>
                    <a:lnTo>
                      <a:pt x="174" y="30"/>
                    </a:lnTo>
                    <a:lnTo>
                      <a:pt x="162" y="37"/>
                    </a:lnTo>
                    <a:lnTo>
                      <a:pt x="149" y="45"/>
                    </a:lnTo>
                    <a:lnTo>
                      <a:pt x="136" y="52"/>
                    </a:lnTo>
                    <a:lnTo>
                      <a:pt x="124" y="61"/>
                    </a:lnTo>
                    <a:lnTo>
                      <a:pt x="113" y="71"/>
                    </a:lnTo>
                    <a:lnTo>
                      <a:pt x="101" y="80"/>
                    </a:lnTo>
                    <a:lnTo>
                      <a:pt x="90" y="91"/>
                    </a:lnTo>
                    <a:lnTo>
                      <a:pt x="81" y="101"/>
                    </a:lnTo>
                    <a:lnTo>
                      <a:pt x="70" y="112"/>
                    </a:lnTo>
                    <a:lnTo>
                      <a:pt x="61" y="124"/>
                    </a:lnTo>
                    <a:lnTo>
                      <a:pt x="53" y="136"/>
                    </a:lnTo>
                    <a:lnTo>
                      <a:pt x="44" y="148"/>
                    </a:lnTo>
                    <a:lnTo>
                      <a:pt x="37" y="161"/>
                    </a:lnTo>
                    <a:lnTo>
                      <a:pt x="30" y="175"/>
                    </a:lnTo>
                    <a:lnTo>
                      <a:pt x="24" y="189"/>
                    </a:lnTo>
                    <a:lnTo>
                      <a:pt x="19" y="203"/>
                    </a:lnTo>
                    <a:lnTo>
                      <a:pt x="13" y="217"/>
                    </a:lnTo>
                    <a:lnTo>
                      <a:pt x="9" y="232"/>
                    </a:lnTo>
                    <a:lnTo>
                      <a:pt x="6" y="247"/>
                    </a:lnTo>
                    <a:lnTo>
                      <a:pt x="4" y="261"/>
                    </a:lnTo>
                    <a:lnTo>
                      <a:pt x="2" y="277"/>
                    </a:lnTo>
                    <a:lnTo>
                      <a:pt x="1" y="292"/>
                    </a:lnTo>
                    <a:lnTo>
                      <a:pt x="0" y="308"/>
                    </a:lnTo>
                    <a:lnTo>
                      <a:pt x="0" y="308"/>
                    </a:lnTo>
                    <a:lnTo>
                      <a:pt x="1" y="324"/>
                    </a:lnTo>
                    <a:lnTo>
                      <a:pt x="2" y="340"/>
                    </a:lnTo>
                    <a:lnTo>
                      <a:pt x="4" y="355"/>
                    </a:lnTo>
                    <a:lnTo>
                      <a:pt x="6" y="370"/>
                    </a:lnTo>
                    <a:lnTo>
                      <a:pt x="9" y="385"/>
                    </a:lnTo>
                    <a:lnTo>
                      <a:pt x="13" y="400"/>
                    </a:lnTo>
                    <a:lnTo>
                      <a:pt x="19" y="415"/>
                    </a:lnTo>
                    <a:lnTo>
                      <a:pt x="24" y="429"/>
                    </a:lnTo>
                    <a:lnTo>
                      <a:pt x="30" y="443"/>
                    </a:lnTo>
                    <a:lnTo>
                      <a:pt x="37" y="456"/>
                    </a:lnTo>
                    <a:lnTo>
                      <a:pt x="44" y="468"/>
                    </a:lnTo>
                    <a:lnTo>
                      <a:pt x="53" y="481"/>
                    </a:lnTo>
                    <a:lnTo>
                      <a:pt x="61" y="493"/>
                    </a:lnTo>
                    <a:lnTo>
                      <a:pt x="70" y="505"/>
                    </a:lnTo>
                    <a:lnTo>
                      <a:pt x="81" y="516"/>
                    </a:lnTo>
                    <a:lnTo>
                      <a:pt x="90" y="527"/>
                    </a:lnTo>
                    <a:lnTo>
                      <a:pt x="101" y="537"/>
                    </a:lnTo>
                    <a:lnTo>
                      <a:pt x="113" y="546"/>
                    </a:lnTo>
                    <a:lnTo>
                      <a:pt x="124" y="556"/>
                    </a:lnTo>
                    <a:lnTo>
                      <a:pt x="136" y="564"/>
                    </a:lnTo>
                    <a:lnTo>
                      <a:pt x="149" y="573"/>
                    </a:lnTo>
                    <a:lnTo>
                      <a:pt x="162" y="580"/>
                    </a:lnTo>
                    <a:lnTo>
                      <a:pt x="174" y="587"/>
                    </a:lnTo>
                    <a:lnTo>
                      <a:pt x="188" y="593"/>
                    </a:lnTo>
                    <a:lnTo>
                      <a:pt x="202" y="599"/>
                    </a:lnTo>
                    <a:lnTo>
                      <a:pt x="217" y="603"/>
                    </a:lnTo>
                    <a:lnTo>
                      <a:pt x="231" y="607"/>
                    </a:lnTo>
                    <a:lnTo>
                      <a:pt x="246" y="611"/>
                    </a:lnTo>
                    <a:lnTo>
                      <a:pt x="262" y="614"/>
                    </a:lnTo>
                    <a:lnTo>
                      <a:pt x="277" y="616"/>
                    </a:lnTo>
                    <a:lnTo>
                      <a:pt x="293" y="617"/>
                    </a:lnTo>
                    <a:lnTo>
                      <a:pt x="309" y="617"/>
                    </a:lnTo>
                    <a:lnTo>
                      <a:pt x="309"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19" name="Freeform 6"/>
              <p:cNvSpPr>
                <a:spLocks/>
              </p:cNvSpPr>
              <p:nvPr/>
            </p:nvSpPr>
            <p:spPr bwMode="auto">
              <a:xfrm>
                <a:off x="2389188" y="2160588"/>
                <a:ext cx="828675" cy="1741488"/>
              </a:xfrm>
              <a:custGeom>
                <a:avLst/>
                <a:gdLst>
                  <a:gd name="T0" fmla="*/ 310 w 1567"/>
                  <a:gd name="T1" fmla="*/ 0 h 3289"/>
                  <a:gd name="T2" fmla="*/ 245 w 1567"/>
                  <a:gd name="T3" fmla="*/ 9 h 3289"/>
                  <a:gd name="T4" fmla="*/ 185 w 1567"/>
                  <a:gd name="T5" fmla="*/ 32 h 3289"/>
                  <a:gd name="T6" fmla="*/ 131 w 1567"/>
                  <a:gd name="T7" fmla="*/ 65 h 3289"/>
                  <a:gd name="T8" fmla="*/ 85 w 1567"/>
                  <a:gd name="T9" fmla="*/ 107 h 3289"/>
                  <a:gd name="T10" fmla="*/ 47 w 1567"/>
                  <a:gd name="T11" fmla="*/ 157 h 3289"/>
                  <a:gd name="T12" fmla="*/ 20 w 1567"/>
                  <a:gd name="T13" fmla="*/ 214 h 3289"/>
                  <a:gd name="T14" fmla="*/ 4 w 1567"/>
                  <a:gd name="T15" fmla="*/ 277 h 3289"/>
                  <a:gd name="T16" fmla="*/ 0 w 1567"/>
                  <a:gd name="T17" fmla="*/ 478 h 3289"/>
                  <a:gd name="T18" fmla="*/ 1 w 1567"/>
                  <a:gd name="T19" fmla="*/ 1488 h 3289"/>
                  <a:gd name="T20" fmla="*/ 16 w 1567"/>
                  <a:gd name="T21" fmla="*/ 1536 h 3289"/>
                  <a:gd name="T22" fmla="*/ 47 w 1567"/>
                  <a:gd name="T23" fmla="*/ 1574 h 3289"/>
                  <a:gd name="T24" fmla="*/ 90 w 1567"/>
                  <a:gd name="T25" fmla="*/ 1598 h 3289"/>
                  <a:gd name="T26" fmla="*/ 129 w 1567"/>
                  <a:gd name="T27" fmla="*/ 1604 h 3289"/>
                  <a:gd name="T28" fmla="*/ 179 w 1567"/>
                  <a:gd name="T29" fmla="*/ 1594 h 3289"/>
                  <a:gd name="T30" fmla="*/ 220 w 1567"/>
                  <a:gd name="T31" fmla="*/ 1566 h 3289"/>
                  <a:gd name="T32" fmla="*/ 247 w 1567"/>
                  <a:gd name="T33" fmla="*/ 1525 h 3289"/>
                  <a:gd name="T34" fmla="*/ 257 w 1567"/>
                  <a:gd name="T35" fmla="*/ 1475 h 3289"/>
                  <a:gd name="T36" fmla="*/ 370 w 1567"/>
                  <a:gd name="T37" fmla="*/ 1582 h 3289"/>
                  <a:gd name="T38" fmla="*/ 373 w 1567"/>
                  <a:gd name="T39" fmla="*/ 3149 h 3289"/>
                  <a:gd name="T40" fmla="*/ 400 w 1567"/>
                  <a:gd name="T41" fmla="*/ 3212 h 3289"/>
                  <a:gd name="T42" fmla="*/ 447 w 1567"/>
                  <a:gd name="T43" fmla="*/ 3259 h 3289"/>
                  <a:gd name="T44" fmla="*/ 510 w 1567"/>
                  <a:gd name="T45" fmla="*/ 3286 h 3289"/>
                  <a:gd name="T46" fmla="*/ 563 w 1567"/>
                  <a:gd name="T47" fmla="*/ 3288 h 3289"/>
                  <a:gd name="T48" fmla="*/ 628 w 1567"/>
                  <a:gd name="T49" fmla="*/ 3268 h 3289"/>
                  <a:gd name="T50" fmla="*/ 679 w 1567"/>
                  <a:gd name="T51" fmla="*/ 3226 h 3289"/>
                  <a:gd name="T52" fmla="*/ 712 w 1567"/>
                  <a:gd name="T53" fmla="*/ 3166 h 3289"/>
                  <a:gd name="T54" fmla="*/ 720 w 1567"/>
                  <a:gd name="T55" fmla="*/ 1582 h 3289"/>
                  <a:gd name="T56" fmla="*/ 828 w 1567"/>
                  <a:gd name="T57" fmla="*/ 3132 h 3289"/>
                  <a:gd name="T58" fmla="*/ 848 w 1567"/>
                  <a:gd name="T59" fmla="*/ 3197 h 3289"/>
                  <a:gd name="T60" fmla="*/ 891 w 1567"/>
                  <a:gd name="T61" fmla="*/ 3249 h 3289"/>
                  <a:gd name="T62" fmla="*/ 949 w 1567"/>
                  <a:gd name="T63" fmla="*/ 3281 h 3289"/>
                  <a:gd name="T64" fmla="*/ 1001 w 1567"/>
                  <a:gd name="T65" fmla="*/ 3289 h 3289"/>
                  <a:gd name="T66" fmla="*/ 1070 w 1567"/>
                  <a:gd name="T67" fmla="*/ 3275 h 3289"/>
                  <a:gd name="T68" fmla="*/ 1125 w 1567"/>
                  <a:gd name="T69" fmla="*/ 3238 h 3289"/>
                  <a:gd name="T70" fmla="*/ 1163 w 1567"/>
                  <a:gd name="T71" fmla="*/ 3182 h 3289"/>
                  <a:gd name="T72" fmla="*/ 1176 w 1567"/>
                  <a:gd name="T73" fmla="*/ 3114 h 3289"/>
                  <a:gd name="T74" fmla="*/ 1310 w 1567"/>
                  <a:gd name="T75" fmla="*/ 513 h 3289"/>
                  <a:gd name="T76" fmla="*/ 1313 w 1567"/>
                  <a:gd name="T77" fmla="*/ 1501 h 3289"/>
                  <a:gd name="T78" fmla="*/ 1332 w 1567"/>
                  <a:gd name="T79" fmla="*/ 1547 h 3289"/>
                  <a:gd name="T80" fmla="*/ 1366 w 1567"/>
                  <a:gd name="T81" fmla="*/ 1582 h 3289"/>
                  <a:gd name="T82" fmla="*/ 1413 w 1567"/>
                  <a:gd name="T83" fmla="*/ 1601 h 3289"/>
                  <a:gd name="T84" fmla="*/ 1452 w 1567"/>
                  <a:gd name="T85" fmla="*/ 1603 h 3289"/>
                  <a:gd name="T86" fmla="*/ 1500 w 1567"/>
                  <a:gd name="T87" fmla="*/ 1588 h 3289"/>
                  <a:gd name="T88" fmla="*/ 1538 w 1567"/>
                  <a:gd name="T89" fmla="*/ 1557 h 3289"/>
                  <a:gd name="T90" fmla="*/ 1562 w 1567"/>
                  <a:gd name="T91" fmla="*/ 1514 h 3289"/>
                  <a:gd name="T92" fmla="*/ 1567 w 1567"/>
                  <a:gd name="T93" fmla="*/ 513 h 3289"/>
                  <a:gd name="T94" fmla="*/ 1567 w 1567"/>
                  <a:gd name="T95" fmla="*/ 310 h 3289"/>
                  <a:gd name="T96" fmla="*/ 1557 w 1567"/>
                  <a:gd name="T97" fmla="*/ 245 h 3289"/>
                  <a:gd name="T98" fmla="*/ 1535 w 1567"/>
                  <a:gd name="T99" fmla="*/ 184 h 3289"/>
                  <a:gd name="T100" fmla="*/ 1503 w 1567"/>
                  <a:gd name="T101" fmla="*/ 131 h 3289"/>
                  <a:gd name="T102" fmla="*/ 1460 w 1567"/>
                  <a:gd name="T103" fmla="*/ 84 h 3289"/>
                  <a:gd name="T104" fmla="*/ 1410 w 1567"/>
                  <a:gd name="T105" fmla="*/ 47 h 3289"/>
                  <a:gd name="T106" fmla="*/ 1352 w 1567"/>
                  <a:gd name="T107" fmla="*/ 19 h 3289"/>
                  <a:gd name="T108" fmla="*/ 1290 w 1567"/>
                  <a:gd name="T109" fmla="*/ 3 h 3289"/>
                  <a:gd name="T110" fmla="*/ 1240 w 1567"/>
                  <a:gd name="T111" fmla="*/ 0 h 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67" h="3289">
                    <a:moveTo>
                      <a:pt x="1240" y="0"/>
                    </a:moveTo>
                    <a:lnTo>
                      <a:pt x="327" y="0"/>
                    </a:lnTo>
                    <a:lnTo>
                      <a:pt x="327" y="0"/>
                    </a:lnTo>
                    <a:lnTo>
                      <a:pt x="310" y="0"/>
                    </a:lnTo>
                    <a:lnTo>
                      <a:pt x="293" y="1"/>
                    </a:lnTo>
                    <a:lnTo>
                      <a:pt x="277" y="3"/>
                    </a:lnTo>
                    <a:lnTo>
                      <a:pt x="261" y="6"/>
                    </a:lnTo>
                    <a:lnTo>
                      <a:pt x="245" y="9"/>
                    </a:lnTo>
                    <a:lnTo>
                      <a:pt x="229" y="15"/>
                    </a:lnTo>
                    <a:lnTo>
                      <a:pt x="214" y="19"/>
                    </a:lnTo>
                    <a:lnTo>
                      <a:pt x="199" y="25"/>
                    </a:lnTo>
                    <a:lnTo>
                      <a:pt x="185" y="32"/>
                    </a:lnTo>
                    <a:lnTo>
                      <a:pt x="171" y="39"/>
                    </a:lnTo>
                    <a:lnTo>
                      <a:pt x="158" y="47"/>
                    </a:lnTo>
                    <a:lnTo>
                      <a:pt x="144" y="55"/>
                    </a:lnTo>
                    <a:lnTo>
                      <a:pt x="131" y="65"/>
                    </a:lnTo>
                    <a:lnTo>
                      <a:pt x="119" y="75"/>
                    </a:lnTo>
                    <a:lnTo>
                      <a:pt x="106" y="84"/>
                    </a:lnTo>
                    <a:lnTo>
                      <a:pt x="96" y="96"/>
                    </a:lnTo>
                    <a:lnTo>
                      <a:pt x="85" y="107"/>
                    </a:lnTo>
                    <a:lnTo>
                      <a:pt x="74" y="118"/>
                    </a:lnTo>
                    <a:lnTo>
                      <a:pt x="65" y="131"/>
                    </a:lnTo>
                    <a:lnTo>
                      <a:pt x="55" y="144"/>
                    </a:lnTo>
                    <a:lnTo>
                      <a:pt x="47" y="157"/>
                    </a:lnTo>
                    <a:lnTo>
                      <a:pt x="39" y="171"/>
                    </a:lnTo>
                    <a:lnTo>
                      <a:pt x="32" y="184"/>
                    </a:lnTo>
                    <a:lnTo>
                      <a:pt x="25" y="199"/>
                    </a:lnTo>
                    <a:lnTo>
                      <a:pt x="20" y="214"/>
                    </a:lnTo>
                    <a:lnTo>
                      <a:pt x="15" y="229"/>
                    </a:lnTo>
                    <a:lnTo>
                      <a:pt x="10" y="245"/>
                    </a:lnTo>
                    <a:lnTo>
                      <a:pt x="6" y="261"/>
                    </a:lnTo>
                    <a:lnTo>
                      <a:pt x="4" y="277"/>
                    </a:lnTo>
                    <a:lnTo>
                      <a:pt x="2" y="293"/>
                    </a:lnTo>
                    <a:lnTo>
                      <a:pt x="0" y="310"/>
                    </a:lnTo>
                    <a:lnTo>
                      <a:pt x="0" y="326"/>
                    </a:lnTo>
                    <a:lnTo>
                      <a:pt x="0" y="478"/>
                    </a:lnTo>
                    <a:lnTo>
                      <a:pt x="0" y="513"/>
                    </a:lnTo>
                    <a:lnTo>
                      <a:pt x="0" y="1475"/>
                    </a:lnTo>
                    <a:lnTo>
                      <a:pt x="0" y="1475"/>
                    </a:lnTo>
                    <a:lnTo>
                      <a:pt x="1" y="1488"/>
                    </a:lnTo>
                    <a:lnTo>
                      <a:pt x="2" y="1501"/>
                    </a:lnTo>
                    <a:lnTo>
                      <a:pt x="5" y="1514"/>
                    </a:lnTo>
                    <a:lnTo>
                      <a:pt x="9" y="1525"/>
                    </a:lnTo>
                    <a:lnTo>
                      <a:pt x="16" y="1536"/>
                    </a:lnTo>
                    <a:lnTo>
                      <a:pt x="22" y="1547"/>
                    </a:lnTo>
                    <a:lnTo>
                      <a:pt x="30" y="1557"/>
                    </a:lnTo>
                    <a:lnTo>
                      <a:pt x="37" y="1566"/>
                    </a:lnTo>
                    <a:lnTo>
                      <a:pt x="47" y="1574"/>
                    </a:lnTo>
                    <a:lnTo>
                      <a:pt x="56" y="1582"/>
                    </a:lnTo>
                    <a:lnTo>
                      <a:pt x="67" y="1588"/>
                    </a:lnTo>
                    <a:lnTo>
                      <a:pt x="79" y="1594"/>
                    </a:lnTo>
                    <a:lnTo>
                      <a:pt x="90" y="1598"/>
                    </a:lnTo>
                    <a:lnTo>
                      <a:pt x="102" y="1601"/>
                    </a:lnTo>
                    <a:lnTo>
                      <a:pt x="115" y="1603"/>
                    </a:lnTo>
                    <a:lnTo>
                      <a:pt x="129" y="1604"/>
                    </a:lnTo>
                    <a:lnTo>
                      <a:pt x="129" y="1604"/>
                    </a:lnTo>
                    <a:lnTo>
                      <a:pt x="142" y="1603"/>
                    </a:lnTo>
                    <a:lnTo>
                      <a:pt x="155" y="1601"/>
                    </a:lnTo>
                    <a:lnTo>
                      <a:pt x="166" y="1598"/>
                    </a:lnTo>
                    <a:lnTo>
                      <a:pt x="179" y="1594"/>
                    </a:lnTo>
                    <a:lnTo>
                      <a:pt x="190" y="1588"/>
                    </a:lnTo>
                    <a:lnTo>
                      <a:pt x="200" y="1582"/>
                    </a:lnTo>
                    <a:lnTo>
                      <a:pt x="210" y="1574"/>
                    </a:lnTo>
                    <a:lnTo>
                      <a:pt x="220" y="1566"/>
                    </a:lnTo>
                    <a:lnTo>
                      <a:pt x="228" y="1557"/>
                    </a:lnTo>
                    <a:lnTo>
                      <a:pt x="236" y="1547"/>
                    </a:lnTo>
                    <a:lnTo>
                      <a:pt x="242" y="1536"/>
                    </a:lnTo>
                    <a:lnTo>
                      <a:pt x="247" y="1525"/>
                    </a:lnTo>
                    <a:lnTo>
                      <a:pt x="252" y="1514"/>
                    </a:lnTo>
                    <a:lnTo>
                      <a:pt x="255" y="1501"/>
                    </a:lnTo>
                    <a:lnTo>
                      <a:pt x="257" y="1488"/>
                    </a:lnTo>
                    <a:lnTo>
                      <a:pt x="257" y="1475"/>
                    </a:lnTo>
                    <a:lnTo>
                      <a:pt x="257" y="513"/>
                    </a:lnTo>
                    <a:lnTo>
                      <a:pt x="370" y="513"/>
                    </a:lnTo>
                    <a:lnTo>
                      <a:pt x="370" y="1521"/>
                    </a:lnTo>
                    <a:lnTo>
                      <a:pt x="370" y="1582"/>
                    </a:lnTo>
                    <a:lnTo>
                      <a:pt x="370" y="3114"/>
                    </a:lnTo>
                    <a:lnTo>
                      <a:pt x="370" y="3114"/>
                    </a:lnTo>
                    <a:lnTo>
                      <a:pt x="371" y="3132"/>
                    </a:lnTo>
                    <a:lnTo>
                      <a:pt x="373" y="3149"/>
                    </a:lnTo>
                    <a:lnTo>
                      <a:pt x="377" y="3166"/>
                    </a:lnTo>
                    <a:lnTo>
                      <a:pt x="384" y="3182"/>
                    </a:lnTo>
                    <a:lnTo>
                      <a:pt x="391" y="3197"/>
                    </a:lnTo>
                    <a:lnTo>
                      <a:pt x="400" y="3212"/>
                    </a:lnTo>
                    <a:lnTo>
                      <a:pt x="409" y="3226"/>
                    </a:lnTo>
                    <a:lnTo>
                      <a:pt x="421" y="3238"/>
                    </a:lnTo>
                    <a:lnTo>
                      <a:pt x="434" y="3249"/>
                    </a:lnTo>
                    <a:lnTo>
                      <a:pt x="447" y="3259"/>
                    </a:lnTo>
                    <a:lnTo>
                      <a:pt x="462" y="3268"/>
                    </a:lnTo>
                    <a:lnTo>
                      <a:pt x="477" y="3275"/>
                    </a:lnTo>
                    <a:lnTo>
                      <a:pt x="493" y="3281"/>
                    </a:lnTo>
                    <a:lnTo>
                      <a:pt x="510" y="3286"/>
                    </a:lnTo>
                    <a:lnTo>
                      <a:pt x="527" y="3288"/>
                    </a:lnTo>
                    <a:lnTo>
                      <a:pt x="545" y="3289"/>
                    </a:lnTo>
                    <a:lnTo>
                      <a:pt x="545" y="3289"/>
                    </a:lnTo>
                    <a:lnTo>
                      <a:pt x="563" y="3288"/>
                    </a:lnTo>
                    <a:lnTo>
                      <a:pt x="580" y="3286"/>
                    </a:lnTo>
                    <a:lnTo>
                      <a:pt x="597" y="3281"/>
                    </a:lnTo>
                    <a:lnTo>
                      <a:pt x="613" y="3275"/>
                    </a:lnTo>
                    <a:lnTo>
                      <a:pt x="628" y="3268"/>
                    </a:lnTo>
                    <a:lnTo>
                      <a:pt x="643" y="3259"/>
                    </a:lnTo>
                    <a:lnTo>
                      <a:pt x="656" y="3249"/>
                    </a:lnTo>
                    <a:lnTo>
                      <a:pt x="669" y="3238"/>
                    </a:lnTo>
                    <a:lnTo>
                      <a:pt x="679" y="3226"/>
                    </a:lnTo>
                    <a:lnTo>
                      <a:pt x="690" y="3212"/>
                    </a:lnTo>
                    <a:lnTo>
                      <a:pt x="699" y="3197"/>
                    </a:lnTo>
                    <a:lnTo>
                      <a:pt x="706" y="3182"/>
                    </a:lnTo>
                    <a:lnTo>
                      <a:pt x="712" y="3166"/>
                    </a:lnTo>
                    <a:lnTo>
                      <a:pt x="717" y="3149"/>
                    </a:lnTo>
                    <a:lnTo>
                      <a:pt x="719" y="3132"/>
                    </a:lnTo>
                    <a:lnTo>
                      <a:pt x="720" y="3114"/>
                    </a:lnTo>
                    <a:lnTo>
                      <a:pt x="720" y="1582"/>
                    </a:lnTo>
                    <a:lnTo>
                      <a:pt x="827" y="1582"/>
                    </a:lnTo>
                    <a:lnTo>
                      <a:pt x="827" y="3114"/>
                    </a:lnTo>
                    <a:lnTo>
                      <a:pt x="827" y="3114"/>
                    </a:lnTo>
                    <a:lnTo>
                      <a:pt x="828" y="3132"/>
                    </a:lnTo>
                    <a:lnTo>
                      <a:pt x="831" y="3149"/>
                    </a:lnTo>
                    <a:lnTo>
                      <a:pt x="835" y="3166"/>
                    </a:lnTo>
                    <a:lnTo>
                      <a:pt x="840" y="3182"/>
                    </a:lnTo>
                    <a:lnTo>
                      <a:pt x="848" y="3197"/>
                    </a:lnTo>
                    <a:lnTo>
                      <a:pt x="856" y="3212"/>
                    </a:lnTo>
                    <a:lnTo>
                      <a:pt x="867" y="3226"/>
                    </a:lnTo>
                    <a:lnTo>
                      <a:pt x="878" y="3238"/>
                    </a:lnTo>
                    <a:lnTo>
                      <a:pt x="891" y="3249"/>
                    </a:lnTo>
                    <a:lnTo>
                      <a:pt x="903" y="3259"/>
                    </a:lnTo>
                    <a:lnTo>
                      <a:pt x="918" y="3268"/>
                    </a:lnTo>
                    <a:lnTo>
                      <a:pt x="933" y="3275"/>
                    </a:lnTo>
                    <a:lnTo>
                      <a:pt x="949" y="3281"/>
                    </a:lnTo>
                    <a:lnTo>
                      <a:pt x="966" y="3286"/>
                    </a:lnTo>
                    <a:lnTo>
                      <a:pt x="983" y="3288"/>
                    </a:lnTo>
                    <a:lnTo>
                      <a:pt x="1001" y="3289"/>
                    </a:lnTo>
                    <a:lnTo>
                      <a:pt x="1001" y="3289"/>
                    </a:lnTo>
                    <a:lnTo>
                      <a:pt x="1020" y="3288"/>
                    </a:lnTo>
                    <a:lnTo>
                      <a:pt x="1037" y="3286"/>
                    </a:lnTo>
                    <a:lnTo>
                      <a:pt x="1054" y="3281"/>
                    </a:lnTo>
                    <a:lnTo>
                      <a:pt x="1070" y="3275"/>
                    </a:lnTo>
                    <a:lnTo>
                      <a:pt x="1085" y="3268"/>
                    </a:lnTo>
                    <a:lnTo>
                      <a:pt x="1100" y="3259"/>
                    </a:lnTo>
                    <a:lnTo>
                      <a:pt x="1112" y="3249"/>
                    </a:lnTo>
                    <a:lnTo>
                      <a:pt x="1125" y="3238"/>
                    </a:lnTo>
                    <a:lnTo>
                      <a:pt x="1137" y="3226"/>
                    </a:lnTo>
                    <a:lnTo>
                      <a:pt x="1147" y="3212"/>
                    </a:lnTo>
                    <a:lnTo>
                      <a:pt x="1155" y="3197"/>
                    </a:lnTo>
                    <a:lnTo>
                      <a:pt x="1163" y="3182"/>
                    </a:lnTo>
                    <a:lnTo>
                      <a:pt x="1169" y="3166"/>
                    </a:lnTo>
                    <a:lnTo>
                      <a:pt x="1173" y="3149"/>
                    </a:lnTo>
                    <a:lnTo>
                      <a:pt x="1175" y="3132"/>
                    </a:lnTo>
                    <a:lnTo>
                      <a:pt x="1176" y="3114"/>
                    </a:lnTo>
                    <a:lnTo>
                      <a:pt x="1176" y="1582"/>
                    </a:lnTo>
                    <a:lnTo>
                      <a:pt x="1176" y="1521"/>
                    </a:lnTo>
                    <a:lnTo>
                      <a:pt x="1176" y="513"/>
                    </a:lnTo>
                    <a:lnTo>
                      <a:pt x="1310" y="513"/>
                    </a:lnTo>
                    <a:lnTo>
                      <a:pt x="1310" y="1475"/>
                    </a:lnTo>
                    <a:lnTo>
                      <a:pt x="1310" y="1475"/>
                    </a:lnTo>
                    <a:lnTo>
                      <a:pt x="1311" y="1488"/>
                    </a:lnTo>
                    <a:lnTo>
                      <a:pt x="1313" y="1501"/>
                    </a:lnTo>
                    <a:lnTo>
                      <a:pt x="1316" y="1514"/>
                    </a:lnTo>
                    <a:lnTo>
                      <a:pt x="1320" y="1525"/>
                    </a:lnTo>
                    <a:lnTo>
                      <a:pt x="1326" y="1536"/>
                    </a:lnTo>
                    <a:lnTo>
                      <a:pt x="1332" y="1547"/>
                    </a:lnTo>
                    <a:lnTo>
                      <a:pt x="1340" y="1557"/>
                    </a:lnTo>
                    <a:lnTo>
                      <a:pt x="1348" y="1566"/>
                    </a:lnTo>
                    <a:lnTo>
                      <a:pt x="1357" y="1574"/>
                    </a:lnTo>
                    <a:lnTo>
                      <a:pt x="1366" y="1582"/>
                    </a:lnTo>
                    <a:lnTo>
                      <a:pt x="1377" y="1588"/>
                    </a:lnTo>
                    <a:lnTo>
                      <a:pt x="1389" y="1594"/>
                    </a:lnTo>
                    <a:lnTo>
                      <a:pt x="1400" y="1598"/>
                    </a:lnTo>
                    <a:lnTo>
                      <a:pt x="1413" y="1601"/>
                    </a:lnTo>
                    <a:lnTo>
                      <a:pt x="1426" y="1603"/>
                    </a:lnTo>
                    <a:lnTo>
                      <a:pt x="1439" y="1604"/>
                    </a:lnTo>
                    <a:lnTo>
                      <a:pt x="1439" y="1604"/>
                    </a:lnTo>
                    <a:lnTo>
                      <a:pt x="1452" y="1603"/>
                    </a:lnTo>
                    <a:lnTo>
                      <a:pt x="1464" y="1601"/>
                    </a:lnTo>
                    <a:lnTo>
                      <a:pt x="1477" y="1598"/>
                    </a:lnTo>
                    <a:lnTo>
                      <a:pt x="1489" y="1594"/>
                    </a:lnTo>
                    <a:lnTo>
                      <a:pt x="1500" y="1588"/>
                    </a:lnTo>
                    <a:lnTo>
                      <a:pt x="1510" y="1582"/>
                    </a:lnTo>
                    <a:lnTo>
                      <a:pt x="1521" y="1574"/>
                    </a:lnTo>
                    <a:lnTo>
                      <a:pt x="1530" y="1566"/>
                    </a:lnTo>
                    <a:lnTo>
                      <a:pt x="1538" y="1557"/>
                    </a:lnTo>
                    <a:lnTo>
                      <a:pt x="1546" y="1547"/>
                    </a:lnTo>
                    <a:lnTo>
                      <a:pt x="1552" y="1536"/>
                    </a:lnTo>
                    <a:lnTo>
                      <a:pt x="1557" y="1525"/>
                    </a:lnTo>
                    <a:lnTo>
                      <a:pt x="1562" y="1514"/>
                    </a:lnTo>
                    <a:lnTo>
                      <a:pt x="1565" y="1501"/>
                    </a:lnTo>
                    <a:lnTo>
                      <a:pt x="1567" y="1488"/>
                    </a:lnTo>
                    <a:lnTo>
                      <a:pt x="1567" y="1475"/>
                    </a:lnTo>
                    <a:lnTo>
                      <a:pt x="1567" y="513"/>
                    </a:lnTo>
                    <a:lnTo>
                      <a:pt x="1567" y="478"/>
                    </a:lnTo>
                    <a:lnTo>
                      <a:pt x="1567" y="326"/>
                    </a:lnTo>
                    <a:lnTo>
                      <a:pt x="1567" y="326"/>
                    </a:lnTo>
                    <a:lnTo>
                      <a:pt x="1567" y="310"/>
                    </a:lnTo>
                    <a:lnTo>
                      <a:pt x="1566" y="293"/>
                    </a:lnTo>
                    <a:lnTo>
                      <a:pt x="1564" y="277"/>
                    </a:lnTo>
                    <a:lnTo>
                      <a:pt x="1560" y="261"/>
                    </a:lnTo>
                    <a:lnTo>
                      <a:pt x="1557" y="245"/>
                    </a:lnTo>
                    <a:lnTo>
                      <a:pt x="1553" y="229"/>
                    </a:lnTo>
                    <a:lnTo>
                      <a:pt x="1548" y="214"/>
                    </a:lnTo>
                    <a:lnTo>
                      <a:pt x="1541" y="199"/>
                    </a:lnTo>
                    <a:lnTo>
                      <a:pt x="1535" y="184"/>
                    </a:lnTo>
                    <a:lnTo>
                      <a:pt x="1527" y="171"/>
                    </a:lnTo>
                    <a:lnTo>
                      <a:pt x="1520" y="157"/>
                    </a:lnTo>
                    <a:lnTo>
                      <a:pt x="1511" y="144"/>
                    </a:lnTo>
                    <a:lnTo>
                      <a:pt x="1503" y="131"/>
                    </a:lnTo>
                    <a:lnTo>
                      <a:pt x="1492" y="118"/>
                    </a:lnTo>
                    <a:lnTo>
                      <a:pt x="1483" y="107"/>
                    </a:lnTo>
                    <a:lnTo>
                      <a:pt x="1472" y="96"/>
                    </a:lnTo>
                    <a:lnTo>
                      <a:pt x="1460" y="84"/>
                    </a:lnTo>
                    <a:lnTo>
                      <a:pt x="1448" y="75"/>
                    </a:lnTo>
                    <a:lnTo>
                      <a:pt x="1436" y="65"/>
                    </a:lnTo>
                    <a:lnTo>
                      <a:pt x="1423" y="55"/>
                    </a:lnTo>
                    <a:lnTo>
                      <a:pt x="1410" y="47"/>
                    </a:lnTo>
                    <a:lnTo>
                      <a:pt x="1396" y="39"/>
                    </a:lnTo>
                    <a:lnTo>
                      <a:pt x="1382" y="32"/>
                    </a:lnTo>
                    <a:lnTo>
                      <a:pt x="1367" y="25"/>
                    </a:lnTo>
                    <a:lnTo>
                      <a:pt x="1352" y="19"/>
                    </a:lnTo>
                    <a:lnTo>
                      <a:pt x="1338" y="15"/>
                    </a:lnTo>
                    <a:lnTo>
                      <a:pt x="1322" y="9"/>
                    </a:lnTo>
                    <a:lnTo>
                      <a:pt x="1307" y="6"/>
                    </a:lnTo>
                    <a:lnTo>
                      <a:pt x="1290" y="3"/>
                    </a:lnTo>
                    <a:lnTo>
                      <a:pt x="1274" y="1"/>
                    </a:lnTo>
                    <a:lnTo>
                      <a:pt x="1258" y="0"/>
                    </a:lnTo>
                    <a:lnTo>
                      <a:pt x="1240" y="0"/>
                    </a:lnTo>
                    <a:lnTo>
                      <a:pt x="1240" y="0"/>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sp>
          <p:nvSpPr>
            <p:cNvPr id="13" name="Freeform 29"/>
            <p:cNvSpPr>
              <a:spLocks noEditPoints="1"/>
            </p:cNvSpPr>
            <p:nvPr/>
          </p:nvSpPr>
          <p:spPr bwMode="auto">
            <a:xfrm>
              <a:off x="2209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14" name="Freeform 29"/>
            <p:cNvSpPr>
              <a:spLocks noEditPoints="1"/>
            </p:cNvSpPr>
            <p:nvPr/>
          </p:nvSpPr>
          <p:spPr bwMode="auto">
            <a:xfrm>
              <a:off x="2871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15" name="Freeform 29"/>
            <p:cNvSpPr>
              <a:spLocks noEditPoints="1"/>
            </p:cNvSpPr>
            <p:nvPr/>
          </p:nvSpPr>
          <p:spPr bwMode="auto">
            <a:xfrm>
              <a:off x="3505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16" name="Freeform 29"/>
            <p:cNvSpPr>
              <a:spLocks noEditPoints="1"/>
            </p:cNvSpPr>
            <p:nvPr/>
          </p:nvSpPr>
          <p:spPr bwMode="auto">
            <a:xfrm flipH="1">
              <a:off x="1371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17" name="Freeform 29"/>
            <p:cNvSpPr>
              <a:spLocks noEditPoints="1"/>
            </p:cNvSpPr>
            <p:nvPr/>
          </p:nvSpPr>
          <p:spPr bwMode="auto">
            <a:xfrm flipH="1">
              <a:off x="838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grpSp>
      <p:grpSp>
        <p:nvGrpSpPr>
          <p:cNvPr id="28" name="Group 117"/>
          <p:cNvGrpSpPr/>
          <p:nvPr/>
        </p:nvGrpSpPr>
        <p:grpSpPr>
          <a:xfrm>
            <a:off x="7493295" y="2066759"/>
            <a:ext cx="3600000" cy="2640000"/>
            <a:chOff x="5156200" y="1818565"/>
            <a:chExt cx="3013262" cy="2197809"/>
          </a:xfrm>
          <a:solidFill>
            <a:schemeClr val="accent2"/>
          </a:solidFill>
        </p:grpSpPr>
        <p:grpSp>
          <p:nvGrpSpPr>
            <p:cNvPr id="29" name="Group 118"/>
            <p:cNvGrpSpPr/>
            <p:nvPr/>
          </p:nvGrpSpPr>
          <p:grpSpPr>
            <a:xfrm>
              <a:off x="6286499" y="2381250"/>
              <a:ext cx="742228" cy="1635125"/>
              <a:chOff x="1182688" y="1800226"/>
              <a:chExt cx="954088" cy="2101850"/>
            </a:xfrm>
            <a:grpFill/>
            <a:effectLst/>
          </p:grpSpPr>
          <p:sp>
            <p:nvSpPr>
              <p:cNvPr id="47" name="Freeform 136"/>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48" name="Freeform 137"/>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sp>
          <p:nvSpPr>
            <p:cNvPr id="30" name="Freeform 29"/>
            <p:cNvSpPr>
              <a:spLocks noEditPoints="1"/>
            </p:cNvSpPr>
            <p:nvPr/>
          </p:nvSpPr>
          <p:spPr bwMode="auto">
            <a:xfrm>
              <a:off x="6527800" y="1818565"/>
              <a:ext cx="533400" cy="466725"/>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31" name="Freeform 29"/>
            <p:cNvSpPr>
              <a:spLocks noEditPoints="1"/>
            </p:cNvSpPr>
            <p:nvPr/>
          </p:nvSpPr>
          <p:spPr bwMode="auto">
            <a:xfrm>
              <a:off x="7189788" y="2237467"/>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32" name="Freeform 29"/>
            <p:cNvSpPr>
              <a:spLocks noEditPoints="1"/>
            </p:cNvSpPr>
            <p:nvPr/>
          </p:nvSpPr>
          <p:spPr bwMode="auto">
            <a:xfrm>
              <a:off x="7823201" y="2571750"/>
              <a:ext cx="333017"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33" name="Freeform 29"/>
            <p:cNvSpPr>
              <a:spLocks noEditPoints="1"/>
            </p:cNvSpPr>
            <p:nvPr/>
          </p:nvSpPr>
          <p:spPr bwMode="auto">
            <a:xfrm flipH="1">
              <a:off x="5689600" y="2266950"/>
              <a:ext cx="366712" cy="320873"/>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34" name="Freeform 29"/>
            <p:cNvSpPr>
              <a:spLocks noEditPoints="1"/>
            </p:cNvSpPr>
            <p:nvPr/>
          </p:nvSpPr>
          <p:spPr bwMode="auto">
            <a:xfrm flipH="1">
              <a:off x="5156200" y="2533650"/>
              <a:ext cx="333016" cy="291390"/>
            </a:xfrm>
            <a:custGeom>
              <a:avLst/>
              <a:gdLst/>
              <a:ahLst/>
              <a:cxnLst>
                <a:cxn ang="0">
                  <a:pos x="128" y="0"/>
                </a:cxn>
                <a:cxn ang="0">
                  <a:pos x="78" y="8"/>
                </a:cxn>
                <a:cxn ang="0">
                  <a:pos x="38" y="28"/>
                </a:cxn>
                <a:cxn ang="0">
                  <a:pos x="10" y="58"/>
                </a:cxn>
                <a:cxn ang="0">
                  <a:pos x="2" y="76"/>
                </a:cxn>
                <a:cxn ang="0">
                  <a:pos x="0" y="96"/>
                </a:cxn>
                <a:cxn ang="0">
                  <a:pos x="2" y="108"/>
                </a:cxn>
                <a:cxn ang="0">
                  <a:pos x="8" y="132"/>
                </a:cxn>
                <a:cxn ang="0">
                  <a:pos x="24" y="152"/>
                </a:cxn>
                <a:cxn ang="0">
                  <a:pos x="44" y="168"/>
                </a:cxn>
                <a:cxn ang="0">
                  <a:pos x="56" y="176"/>
                </a:cxn>
                <a:cxn ang="0">
                  <a:pos x="56" y="176"/>
                </a:cxn>
                <a:cxn ang="0">
                  <a:pos x="50" y="198"/>
                </a:cxn>
                <a:cxn ang="0">
                  <a:pos x="40" y="214"/>
                </a:cxn>
                <a:cxn ang="0">
                  <a:pos x="40" y="216"/>
                </a:cxn>
                <a:cxn ang="0">
                  <a:pos x="42" y="222"/>
                </a:cxn>
                <a:cxn ang="0">
                  <a:pos x="48" y="224"/>
                </a:cxn>
                <a:cxn ang="0">
                  <a:pos x="50" y="224"/>
                </a:cxn>
                <a:cxn ang="0">
                  <a:pos x="68" y="218"/>
                </a:cxn>
                <a:cxn ang="0">
                  <a:pos x="96" y="198"/>
                </a:cxn>
                <a:cxn ang="0">
                  <a:pos x="104" y="190"/>
                </a:cxn>
                <a:cxn ang="0">
                  <a:pos x="128" y="192"/>
                </a:cxn>
                <a:cxn ang="0">
                  <a:pos x="178" y="184"/>
                </a:cxn>
                <a:cxn ang="0">
                  <a:pos x="218" y="164"/>
                </a:cxn>
                <a:cxn ang="0">
                  <a:pos x="246" y="134"/>
                </a:cxn>
                <a:cxn ang="0">
                  <a:pos x="254" y="116"/>
                </a:cxn>
                <a:cxn ang="0">
                  <a:pos x="256" y="96"/>
                </a:cxn>
                <a:cxn ang="0">
                  <a:pos x="256" y="86"/>
                </a:cxn>
                <a:cxn ang="0">
                  <a:pos x="250" y="68"/>
                </a:cxn>
                <a:cxn ang="0">
                  <a:pos x="234" y="42"/>
                </a:cxn>
                <a:cxn ang="0">
                  <a:pos x="200" y="16"/>
                </a:cxn>
                <a:cxn ang="0">
                  <a:pos x="154" y="2"/>
                </a:cxn>
                <a:cxn ang="0">
                  <a:pos x="128" y="176"/>
                </a:cxn>
                <a:cxn ang="0">
                  <a:pos x="106" y="174"/>
                </a:cxn>
                <a:cxn ang="0">
                  <a:pos x="104" y="174"/>
                </a:cxn>
                <a:cxn ang="0">
                  <a:pos x="96" y="176"/>
                </a:cxn>
                <a:cxn ang="0">
                  <a:pos x="90" y="180"/>
                </a:cxn>
                <a:cxn ang="0">
                  <a:pos x="66" y="200"/>
                </a:cxn>
                <a:cxn ang="0">
                  <a:pos x="70" y="190"/>
                </a:cxn>
                <a:cxn ang="0">
                  <a:pos x="72" y="176"/>
                </a:cxn>
                <a:cxn ang="0">
                  <a:pos x="72" y="176"/>
                </a:cxn>
                <a:cxn ang="0">
                  <a:pos x="70" y="168"/>
                </a:cxn>
                <a:cxn ang="0">
                  <a:pos x="64" y="162"/>
                </a:cxn>
                <a:cxn ang="0">
                  <a:pos x="52" y="156"/>
                </a:cxn>
                <a:cxn ang="0">
                  <a:pos x="36" y="140"/>
                </a:cxn>
                <a:cxn ang="0">
                  <a:pos x="24" y="124"/>
                </a:cxn>
                <a:cxn ang="0">
                  <a:pos x="16" y="106"/>
                </a:cxn>
                <a:cxn ang="0">
                  <a:pos x="16" y="96"/>
                </a:cxn>
                <a:cxn ang="0">
                  <a:pos x="24" y="64"/>
                </a:cxn>
                <a:cxn ang="0">
                  <a:pos x="48" y="40"/>
                </a:cxn>
                <a:cxn ang="0">
                  <a:pos x="84" y="22"/>
                </a:cxn>
                <a:cxn ang="0">
                  <a:pos x="128" y="16"/>
                </a:cxn>
                <a:cxn ang="0">
                  <a:pos x="150" y="18"/>
                </a:cxn>
                <a:cxn ang="0">
                  <a:pos x="190" y="30"/>
                </a:cxn>
                <a:cxn ang="0">
                  <a:pos x="220" y="52"/>
                </a:cxn>
                <a:cxn ang="0">
                  <a:pos x="238" y="80"/>
                </a:cxn>
                <a:cxn ang="0">
                  <a:pos x="240" y="96"/>
                </a:cxn>
                <a:cxn ang="0">
                  <a:pos x="232" y="128"/>
                </a:cxn>
                <a:cxn ang="0">
                  <a:pos x="208" y="152"/>
                </a:cxn>
                <a:cxn ang="0">
                  <a:pos x="172" y="170"/>
                </a:cxn>
                <a:cxn ang="0">
                  <a:pos x="128" y="176"/>
                </a:cxn>
              </a:cxnLst>
              <a:rect l="0" t="0" r="r" b="b"/>
              <a:pathLst>
                <a:path w="256" h="224">
                  <a:moveTo>
                    <a:pt x="128" y="0"/>
                  </a:moveTo>
                  <a:lnTo>
                    <a:pt x="128" y="0"/>
                  </a:lnTo>
                  <a:lnTo>
                    <a:pt x="102" y="2"/>
                  </a:lnTo>
                  <a:lnTo>
                    <a:pt x="78" y="8"/>
                  </a:lnTo>
                  <a:lnTo>
                    <a:pt x="56" y="16"/>
                  </a:lnTo>
                  <a:lnTo>
                    <a:pt x="38" y="28"/>
                  </a:lnTo>
                  <a:lnTo>
                    <a:pt x="22" y="42"/>
                  </a:lnTo>
                  <a:lnTo>
                    <a:pt x="10" y="58"/>
                  </a:lnTo>
                  <a:lnTo>
                    <a:pt x="6" y="68"/>
                  </a:lnTo>
                  <a:lnTo>
                    <a:pt x="2" y="76"/>
                  </a:lnTo>
                  <a:lnTo>
                    <a:pt x="0" y="86"/>
                  </a:lnTo>
                  <a:lnTo>
                    <a:pt x="0" y="96"/>
                  </a:lnTo>
                  <a:lnTo>
                    <a:pt x="0" y="96"/>
                  </a:lnTo>
                  <a:lnTo>
                    <a:pt x="2" y="108"/>
                  </a:lnTo>
                  <a:lnTo>
                    <a:pt x="4" y="120"/>
                  </a:lnTo>
                  <a:lnTo>
                    <a:pt x="8" y="132"/>
                  </a:lnTo>
                  <a:lnTo>
                    <a:pt x="16" y="142"/>
                  </a:lnTo>
                  <a:lnTo>
                    <a:pt x="24" y="152"/>
                  </a:lnTo>
                  <a:lnTo>
                    <a:pt x="34" y="160"/>
                  </a:lnTo>
                  <a:lnTo>
                    <a:pt x="44" y="168"/>
                  </a:lnTo>
                  <a:lnTo>
                    <a:pt x="56" y="176"/>
                  </a:lnTo>
                  <a:lnTo>
                    <a:pt x="56" y="176"/>
                  </a:lnTo>
                  <a:lnTo>
                    <a:pt x="56" y="176"/>
                  </a:lnTo>
                  <a:lnTo>
                    <a:pt x="56" y="176"/>
                  </a:lnTo>
                  <a:lnTo>
                    <a:pt x="54" y="186"/>
                  </a:lnTo>
                  <a:lnTo>
                    <a:pt x="50" y="198"/>
                  </a:lnTo>
                  <a:lnTo>
                    <a:pt x="40" y="214"/>
                  </a:lnTo>
                  <a:lnTo>
                    <a:pt x="40" y="214"/>
                  </a:lnTo>
                  <a:lnTo>
                    <a:pt x="40" y="214"/>
                  </a:lnTo>
                  <a:lnTo>
                    <a:pt x="40" y="216"/>
                  </a:lnTo>
                  <a:lnTo>
                    <a:pt x="40" y="216"/>
                  </a:lnTo>
                  <a:lnTo>
                    <a:pt x="42" y="222"/>
                  </a:lnTo>
                  <a:lnTo>
                    <a:pt x="48" y="224"/>
                  </a:lnTo>
                  <a:lnTo>
                    <a:pt x="48" y="224"/>
                  </a:lnTo>
                  <a:lnTo>
                    <a:pt x="50" y="224"/>
                  </a:lnTo>
                  <a:lnTo>
                    <a:pt x="50" y="224"/>
                  </a:lnTo>
                  <a:lnTo>
                    <a:pt x="58" y="222"/>
                  </a:lnTo>
                  <a:lnTo>
                    <a:pt x="68" y="218"/>
                  </a:lnTo>
                  <a:lnTo>
                    <a:pt x="84" y="208"/>
                  </a:lnTo>
                  <a:lnTo>
                    <a:pt x="96" y="198"/>
                  </a:lnTo>
                  <a:lnTo>
                    <a:pt x="104" y="190"/>
                  </a:lnTo>
                  <a:lnTo>
                    <a:pt x="104" y="190"/>
                  </a:lnTo>
                  <a:lnTo>
                    <a:pt x="128" y="192"/>
                  </a:lnTo>
                  <a:lnTo>
                    <a:pt x="128" y="192"/>
                  </a:lnTo>
                  <a:lnTo>
                    <a:pt x="154" y="190"/>
                  </a:lnTo>
                  <a:lnTo>
                    <a:pt x="178" y="184"/>
                  </a:lnTo>
                  <a:lnTo>
                    <a:pt x="200" y="176"/>
                  </a:lnTo>
                  <a:lnTo>
                    <a:pt x="218" y="164"/>
                  </a:lnTo>
                  <a:lnTo>
                    <a:pt x="234" y="150"/>
                  </a:lnTo>
                  <a:lnTo>
                    <a:pt x="246" y="134"/>
                  </a:lnTo>
                  <a:lnTo>
                    <a:pt x="250" y="124"/>
                  </a:lnTo>
                  <a:lnTo>
                    <a:pt x="254" y="116"/>
                  </a:lnTo>
                  <a:lnTo>
                    <a:pt x="256" y="106"/>
                  </a:lnTo>
                  <a:lnTo>
                    <a:pt x="256" y="96"/>
                  </a:lnTo>
                  <a:lnTo>
                    <a:pt x="256" y="96"/>
                  </a:lnTo>
                  <a:lnTo>
                    <a:pt x="256" y="86"/>
                  </a:lnTo>
                  <a:lnTo>
                    <a:pt x="254" y="76"/>
                  </a:lnTo>
                  <a:lnTo>
                    <a:pt x="250" y="68"/>
                  </a:lnTo>
                  <a:lnTo>
                    <a:pt x="246" y="58"/>
                  </a:lnTo>
                  <a:lnTo>
                    <a:pt x="234" y="42"/>
                  </a:lnTo>
                  <a:lnTo>
                    <a:pt x="218" y="28"/>
                  </a:lnTo>
                  <a:lnTo>
                    <a:pt x="200" y="16"/>
                  </a:lnTo>
                  <a:lnTo>
                    <a:pt x="178" y="8"/>
                  </a:lnTo>
                  <a:lnTo>
                    <a:pt x="154" y="2"/>
                  </a:lnTo>
                  <a:lnTo>
                    <a:pt x="128" y="0"/>
                  </a:lnTo>
                  <a:close/>
                  <a:moveTo>
                    <a:pt x="128" y="176"/>
                  </a:moveTo>
                  <a:lnTo>
                    <a:pt x="128" y="176"/>
                  </a:lnTo>
                  <a:lnTo>
                    <a:pt x="106" y="174"/>
                  </a:lnTo>
                  <a:lnTo>
                    <a:pt x="106" y="174"/>
                  </a:lnTo>
                  <a:lnTo>
                    <a:pt x="104" y="174"/>
                  </a:lnTo>
                  <a:lnTo>
                    <a:pt x="104" y="174"/>
                  </a:lnTo>
                  <a:lnTo>
                    <a:pt x="96" y="176"/>
                  </a:lnTo>
                  <a:lnTo>
                    <a:pt x="90" y="180"/>
                  </a:lnTo>
                  <a:lnTo>
                    <a:pt x="90" y="180"/>
                  </a:lnTo>
                  <a:lnTo>
                    <a:pt x="82" y="190"/>
                  </a:lnTo>
                  <a:lnTo>
                    <a:pt x="66" y="200"/>
                  </a:lnTo>
                  <a:lnTo>
                    <a:pt x="66" y="200"/>
                  </a:lnTo>
                  <a:lnTo>
                    <a:pt x="70" y="190"/>
                  </a:lnTo>
                  <a:lnTo>
                    <a:pt x="72" y="176"/>
                  </a:lnTo>
                  <a:lnTo>
                    <a:pt x="72" y="176"/>
                  </a:lnTo>
                  <a:lnTo>
                    <a:pt x="72" y="176"/>
                  </a:lnTo>
                  <a:lnTo>
                    <a:pt x="72" y="176"/>
                  </a:lnTo>
                  <a:lnTo>
                    <a:pt x="72" y="172"/>
                  </a:lnTo>
                  <a:lnTo>
                    <a:pt x="70" y="168"/>
                  </a:lnTo>
                  <a:lnTo>
                    <a:pt x="66" y="164"/>
                  </a:lnTo>
                  <a:lnTo>
                    <a:pt x="64" y="162"/>
                  </a:lnTo>
                  <a:lnTo>
                    <a:pt x="64" y="162"/>
                  </a:lnTo>
                  <a:lnTo>
                    <a:pt x="52" y="156"/>
                  </a:lnTo>
                  <a:lnTo>
                    <a:pt x="44" y="148"/>
                  </a:lnTo>
                  <a:lnTo>
                    <a:pt x="36" y="140"/>
                  </a:lnTo>
                  <a:lnTo>
                    <a:pt x="28" y="132"/>
                  </a:lnTo>
                  <a:lnTo>
                    <a:pt x="24" y="124"/>
                  </a:lnTo>
                  <a:lnTo>
                    <a:pt x="20" y="114"/>
                  </a:lnTo>
                  <a:lnTo>
                    <a:pt x="16" y="106"/>
                  </a:lnTo>
                  <a:lnTo>
                    <a:pt x="16" y="96"/>
                  </a:lnTo>
                  <a:lnTo>
                    <a:pt x="16" y="96"/>
                  </a:lnTo>
                  <a:lnTo>
                    <a:pt x="18" y="80"/>
                  </a:lnTo>
                  <a:lnTo>
                    <a:pt x="24" y="64"/>
                  </a:lnTo>
                  <a:lnTo>
                    <a:pt x="36" y="52"/>
                  </a:lnTo>
                  <a:lnTo>
                    <a:pt x="48" y="40"/>
                  </a:lnTo>
                  <a:lnTo>
                    <a:pt x="66" y="30"/>
                  </a:lnTo>
                  <a:lnTo>
                    <a:pt x="84" y="22"/>
                  </a:lnTo>
                  <a:lnTo>
                    <a:pt x="106" y="18"/>
                  </a:lnTo>
                  <a:lnTo>
                    <a:pt x="128" y="16"/>
                  </a:lnTo>
                  <a:lnTo>
                    <a:pt x="128" y="16"/>
                  </a:lnTo>
                  <a:lnTo>
                    <a:pt x="150" y="18"/>
                  </a:lnTo>
                  <a:lnTo>
                    <a:pt x="172" y="22"/>
                  </a:lnTo>
                  <a:lnTo>
                    <a:pt x="190" y="30"/>
                  </a:lnTo>
                  <a:lnTo>
                    <a:pt x="208" y="40"/>
                  </a:lnTo>
                  <a:lnTo>
                    <a:pt x="220" y="52"/>
                  </a:lnTo>
                  <a:lnTo>
                    <a:pt x="232" y="64"/>
                  </a:lnTo>
                  <a:lnTo>
                    <a:pt x="238" y="80"/>
                  </a:lnTo>
                  <a:lnTo>
                    <a:pt x="240" y="96"/>
                  </a:lnTo>
                  <a:lnTo>
                    <a:pt x="240" y="96"/>
                  </a:lnTo>
                  <a:lnTo>
                    <a:pt x="238" y="112"/>
                  </a:lnTo>
                  <a:lnTo>
                    <a:pt x="232" y="128"/>
                  </a:lnTo>
                  <a:lnTo>
                    <a:pt x="220" y="140"/>
                  </a:lnTo>
                  <a:lnTo>
                    <a:pt x="208" y="152"/>
                  </a:lnTo>
                  <a:lnTo>
                    <a:pt x="190" y="162"/>
                  </a:lnTo>
                  <a:lnTo>
                    <a:pt x="172" y="170"/>
                  </a:lnTo>
                  <a:lnTo>
                    <a:pt x="150" y="174"/>
                  </a:lnTo>
                  <a:lnTo>
                    <a:pt x="128" y="176"/>
                  </a:lnTo>
                  <a:close/>
                </a:path>
              </a:pathLst>
            </a:custGeom>
            <a:grp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grpSp>
          <p:nvGrpSpPr>
            <p:cNvPr id="35" name="Group 124"/>
            <p:cNvGrpSpPr/>
            <p:nvPr/>
          </p:nvGrpSpPr>
          <p:grpSpPr>
            <a:xfrm>
              <a:off x="5683252" y="2673428"/>
              <a:ext cx="609601" cy="1342941"/>
              <a:chOff x="1182688" y="1800226"/>
              <a:chExt cx="954088" cy="2101850"/>
            </a:xfrm>
            <a:grpFill/>
            <a:effectLst/>
          </p:grpSpPr>
          <p:sp>
            <p:nvSpPr>
              <p:cNvPr id="45" name="Freeform 134"/>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46" name="Freeform 135"/>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grpSp>
          <p:nvGrpSpPr>
            <p:cNvPr id="36" name="Group 125"/>
            <p:cNvGrpSpPr/>
            <p:nvPr/>
          </p:nvGrpSpPr>
          <p:grpSpPr>
            <a:xfrm>
              <a:off x="5194300" y="2917827"/>
              <a:ext cx="498662" cy="1098550"/>
              <a:chOff x="1182688" y="1800226"/>
              <a:chExt cx="954088" cy="2101850"/>
            </a:xfrm>
            <a:grpFill/>
            <a:effectLst/>
          </p:grpSpPr>
          <p:sp>
            <p:nvSpPr>
              <p:cNvPr id="43" name="Freeform 132"/>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44" name="Freeform 133"/>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grpSp>
          <p:nvGrpSpPr>
            <p:cNvPr id="37" name="Group 126"/>
            <p:cNvGrpSpPr/>
            <p:nvPr/>
          </p:nvGrpSpPr>
          <p:grpSpPr>
            <a:xfrm>
              <a:off x="7670800" y="2917827"/>
              <a:ext cx="498662" cy="1098550"/>
              <a:chOff x="1182688" y="1800226"/>
              <a:chExt cx="954088" cy="2101850"/>
            </a:xfrm>
            <a:grpFill/>
            <a:effectLst/>
          </p:grpSpPr>
          <p:sp>
            <p:nvSpPr>
              <p:cNvPr id="41" name="Freeform 130"/>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42" name="Freeform 131"/>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grpSp>
          <p:nvGrpSpPr>
            <p:cNvPr id="38" name="Group 127"/>
            <p:cNvGrpSpPr/>
            <p:nvPr/>
          </p:nvGrpSpPr>
          <p:grpSpPr>
            <a:xfrm>
              <a:off x="7023101" y="2673428"/>
              <a:ext cx="609601" cy="1342941"/>
              <a:chOff x="1182688" y="1800226"/>
              <a:chExt cx="954088" cy="2101850"/>
            </a:xfrm>
            <a:grpFill/>
            <a:effectLst/>
          </p:grpSpPr>
          <p:sp>
            <p:nvSpPr>
              <p:cNvPr id="39" name="Freeform 128"/>
              <p:cNvSpPr>
                <a:spLocks/>
              </p:cNvSpPr>
              <p:nvPr/>
            </p:nvSpPr>
            <p:spPr bwMode="auto">
              <a:xfrm>
                <a:off x="1503363" y="1800226"/>
                <a:ext cx="325438" cy="325438"/>
              </a:xfrm>
              <a:custGeom>
                <a:avLst/>
                <a:gdLst>
                  <a:gd name="T0" fmla="*/ 324 w 617"/>
                  <a:gd name="T1" fmla="*/ 617 h 617"/>
                  <a:gd name="T2" fmla="*/ 370 w 617"/>
                  <a:gd name="T3" fmla="*/ 611 h 617"/>
                  <a:gd name="T4" fmla="*/ 415 w 617"/>
                  <a:gd name="T5" fmla="*/ 599 h 617"/>
                  <a:gd name="T6" fmla="*/ 456 w 617"/>
                  <a:gd name="T7" fmla="*/ 580 h 617"/>
                  <a:gd name="T8" fmla="*/ 493 w 617"/>
                  <a:gd name="T9" fmla="*/ 556 h 617"/>
                  <a:gd name="T10" fmla="*/ 527 w 617"/>
                  <a:gd name="T11" fmla="*/ 527 h 617"/>
                  <a:gd name="T12" fmla="*/ 556 w 617"/>
                  <a:gd name="T13" fmla="*/ 493 h 617"/>
                  <a:gd name="T14" fmla="*/ 580 w 617"/>
                  <a:gd name="T15" fmla="*/ 456 h 617"/>
                  <a:gd name="T16" fmla="*/ 598 w 617"/>
                  <a:gd name="T17" fmla="*/ 415 h 617"/>
                  <a:gd name="T18" fmla="*/ 611 w 617"/>
                  <a:gd name="T19" fmla="*/ 370 h 617"/>
                  <a:gd name="T20" fmla="*/ 617 w 617"/>
                  <a:gd name="T21" fmla="*/ 324 h 617"/>
                  <a:gd name="T22" fmla="*/ 617 w 617"/>
                  <a:gd name="T23" fmla="*/ 292 h 617"/>
                  <a:gd name="T24" fmla="*/ 611 w 617"/>
                  <a:gd name="T25" fmla="*/ 247 h 617"/>
                  <a:gd name="T26" fmla="*/ 598 w 617"/>
                  <a:gd name="T27" fmla="*/ 203 h 617"/>
                  <a:gd name="T28" fmla="*/ 580 w 617"/>
                  <a:gd name="T29" fmla="*/ 161 h 617"/>
                  <a:gd name="T30" fmla="*/ 556 w 617"/>
                  <a:gd name="T31" fmla="*/ 124 h 617"/>
                  <a:gd name="T32" fmla="*/ 527 w 617"/>
                  <a:gd name="T33" fmla="*/ 91 h 617"/>
                  <a:gd name="T34" fmla="*/ 493 w 617"/>
                  <a:gd name="T35" fmla="*/ 61 h 617"/>
                  <a:gd name="T36" fmla="*/ 456 w 617"/>
                  <a:gd name="T37" fmla="*/ 37 h 617"/>
                  <a:gd name="T38" fmla="*/ 415 w 617"/>
                  <a:gd name="T39" fmla="*/ 18 h 617"/>
                  <a:gd name="T40" fmla="*/ 370 w 617"/>
                  <a:gd name="T41" fmla="*/ 7 h 617"/>
                  <a:gd name="T42" fmla="*/ 324 w 617"/>
                  <a:gd name="T43" fmla="*/ 0 h 617"/>
                  <a:gd name="T44" fmla="*/ 292 w 617"/>
                  <a:gd name="T45" fmla="*/ 0 h 617"/>
                  <a:gd name="T46" fmla="*/ 246 w 617"/>
                  <a:gd name="T47" fmla="*/ 7 h 617"/>
                  <a:gd name="T48" fmla="*/ 203 w 617"/>
                  <a:gd name="T49" fmla="*/ 18 h 617"/>
                  <a:gd name="T50" fmla="*/ 161 w 617"/>
                  <a:gd name="T51" fmla="*/ 37 h 617"/>
                  <a:gd name="T52" fmla="*/ 124 w 617"/>
                  <a:gd name="T53" fmla="*/ 61 h 617"/>
                  <a:gd name="T54" fmla="*/ 91 w 617"/>
                  <a:gd name="T55" fmla="*/ 91 h 617"/>
                  <a:gd name="T56" fmla="*/ 61 w 617"/>
                  <a:gd name="T57" fmla="*/ 124 h 617"/>
                  <a:gd name="T58" fmla="*/ 37 w 617"/>
                  <a:gd name="T59" fmla="*/ 161 h 617"/>
                  <a:gd name="T60" fmla="*/ 18 w 617"/>
                  <a:gd name="T61" fmla="*/ 203 h 617"/>
                  <a:gd name="T62" fmla="*/ 6 w 617"/>
                  <a:gd name="T63" fmla="*/ 247 h 617"/>
                  <a:gd name="T64" fmla="*/ 0 w 617"/>
                  <a:gd name="T65" fmla="*/ 292 h 617"/>
                  <a:gd name="T66" fmla="*/ 0 w 617"/>
                  <a:gd name="T67" fmla="*/ 324 h 617"/>
                  <a:gd name="T68" fmla="*/ 6 w 617"/>
                  <a:gd name="T69" fmla="*/ 370 h 617"/>
                  <a:gd name="T70" fmla="*/ 18 w 617"/>
                  <a:gd name="T71" fmla="*/ 415 h 617"/>
                  <a:gd name="T72" fmla="*/ 37 w 617"/>
                  <a:gd name="T73" fmla="*/ 456 h 617"/>
                  <a:gd name="T74" fmla="*/ 61 w 617"/>
                  <a:gd name="T75" fmla="*/ 493 h 617"/>
                  <a:gd name="T76" fmla="*/ 91 w 617"/>
                  <a:gd name="T77" fmla="*/ 527 h 617"/>
                  <a:gd name="T78" fmla="*/ 124 w 617"/>
                  <a:gd name="T79" fmla="*/ 556 h 617"/>
                  <a:gd name="T80" fmla="*/ 161 w 617"/>
                  <a:gd name="T81" fmla="*/ 580 h 617"/>
                  <a:gd name="T82" fmla="*/ 203 w 617"/>
                  <a:gd name="T83" fmla="*/ 599 h 617"/>
                  <a:gd name="T84" fmla="*/ 246 w 617"/>
                  <a:gd name="T85" fmla="*/ 611 h 617"/>
                  <a:gd name="T86" fmla="*/ 292 w 617"/>
                  <a:gd name="T87" fmla="*/ 617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17" h="617">
                    <a:moveTo>
                      <a:pt x="308" y="617"/>
                    </a:moveTo>
                    <a:lnTo>
                      <a:pt x="308" y="617"/>
                    </a:lnTo>
                    <a:lnTo>
                      <a:pt x="324" y="617"/>
                    </a:lnTo>
                    <a:lnTo>
                      <a:pt x="340" y="616"/>
                    </a:lnTo>
                    <a:lnTo>
                      <a:pt x="355" y="614"/>
                    </a:lnTo>
                    <a:lnTo>
                      <a:pt x="370" y="611"/>
                    </a:lnTo>
                    <a:lnTo>
                      <a:pt x="385" y="607"/>
                    </a:lnTo>
                    <a:lnTo>
                      <a:pt x="400" y="603"/>
                    </a:lnTo>
                    <a:lnTo>
                      <a:pt x="415" y="599"/>
                    </a:lnTo>
                    <a:lnTo>
                      <a:pt x="429" y="593"/>
                    </a:lnTo>
                    <a:lnTo>
                      <a:pt x="443" y="587"/>
                    </a:lnTo>
                    <a:lnTo>
                      <a:pt x="456" y="580"/>
                    </a:lnTo>
                    <a:lnTo>
                      <a:pt x="468" y="573"/>
                    </a:lnTo>
                    <a:lnTo>
                      <a:pt x="481" y="564"/>
                    </a:lnTo>
                    <a:lnTo>
                      <a:pt x="493" y="556"/>
                    </a:lnTo>
                    <a:lnTo>
                      <a:pt x="505" y="546"/>
                    </a:lnTo>
                    <a:lnTo>
                      <a:pt x="516" y="537"/>
                    </a:lnTo>
                    <a:lnTo>
                      <a:pt x="527" y="527"/>
                    </a:lnTo>
                    <a:lnTo>
                      <a:pt x="537" y="516"/>
                    </a:lnTo>
                    <a:lnTo>
                      <a:pt x="546" y="505"/>
                    </a:lnTo>
                    <a:lnTo>
                      <a:pt x="556" y="493"/>
                    </a:lnTo>
                    <a:lnTo>
                      <a:pt x="564" y="481"/>
                    </a:lnTo>
                    <a:lnTo>
                      <a:pt x="573" y="468"/>
                    </a:lnTo>
                    <a:lnTo>
                      <a:pt x="580" y="456"/>
                    </a:lnTo>
                    <a:lnTo>
                      <a:pt x="587" y="443"/>
                    </a:lnTo>
                    <a:lnTo>
                      <a:pt x="593" y="429"/>
                    </a:lnTo>
                    <a:lnTo>
                      <a:pt x="598" y="415"/>
                    </a:lnTo>
                    <a:lnTo>
                      <a:pt x="603" y="400"/>
                    </a:lnTo>
                    <a:lnTo>
                      <a:pt x="607" y="385"/>
                    </a:lnTo>
                    <a:lnTo>
                      <a:pt x="611" y="370"/>
                    </a:lnTo>
                    <a:lnTo>
                      <a:pt x="613" y="355"/>
                    </a:lnTo>
                    <a:lnTo>
                      <a:pt x="616" y="340"/>
                    </a:lnTo>
                    <a:lnTo>
                      <a:pt x="617" y="324"/>
                    </a:lnTo>
                    <a:lnTo>
                      <a:pt x="617" y="308"/>
                    </a:lnTo>
                    <a:lnTo>
                      <a:pt x="617" y="308"/>
                    </a:lnTo>
                    <a:lnTo>
                      <a:pt x="617" y="292"/>
                    </a:lnTo>
                    <a:lnTo>
                      <a:pt x="616" y="277"/>
                    </a:lnTo>
                    <a:lnTo>
                      <a:pt x="613" y="261"/>
                    </a:lnTo>
                    <a:lnTo>
                      <a:pt x="611" y="247"/>
                    </a:lnTo>
                    <a:lnTo>
                      <a:pt x="607" y="232"/>
                    </a:lnTo>
                    <a:lnTo>
                      <a:pt x="603" y="217"/>
                    </a:lnTo>
                    <a:lnTo>
                      <a:pt x="598" y="203"/>
                    </a:lnTo>
                    <a:lnTo>
                      <a:pt x="593" y="189"/>
                    </a:lnTo>
                    <a:lnTo>
                      <a:pt x="587" y="175"/>
                    </a:lnTo>
                    <a:lnTo>
                      <a:pt x="580" y="161"/>
                    </a:lnTo>
                    <a:lnTo>
                      <a:pt x="573" y="148"/>
                    </a:lnTo>
                    <a:lnTo>
                      <a:pt x="564" y="136"/>
                    </a:lnTo>
                    <a:lnTo>
                      <a:pt x="556" y="124"/>
                    </a:lnTo>
                    <a:lnTo>
                      <a:pt x="546" y="112"/>
                    </a:lnTo>
                    <a:lnTo>
                      <a:pt x="537" y="101"/>
                    </a:lnTo>
                    <a:lnTo>
                      <a:pt x="527" y="91"/>
                    </a:lnTo>
                    <a:lnTo>
                      <a:pt x="516" y="80"/>
                    </a:lnTo>
                    <a:lnTo>
                      <a:pt x="505" y="71"/>
                    </a:lnTo>
                    <a:lnTo>
                      <a:pt x="493" y="61"/>
                    </a:lnTo>
                    <a:lnTo>
                      <a:pt x="481" y="52"/>
                    </a:lnTo>
                    <a:lnTo>
                      <a:pt x="468" y="45"/>
                    </a:lnTo>
                    <a:lnTo>
                      <a:pt x="456" y="37"/>
                    </a:lnTo>
                    <a:lnTo>
                      <a:pt x="443" y="30"/>
                    </a:lnTo>
                    <a:lnTo>
                      <a:pt x="429" y="25"/>
                    </a:lnTo>
                    <a:lnTo>
                      <a:pt x="415" y="18"/>
                    </a:lnTo>
                    <a:lnTo>
                      <a:pt x="400" y="14"/>
                    </a:lnTo>
                    <a:lnTo>
                      <a:pt x="385" y="10"/>
                    </a:lnTo>
                    <a:lnTo>
                      <a:pt x="370" y="7"/>
                    </a:lnTo>
                    <a:lnTo>
                      <a:pt x="355" y="3"/>
                    </a:lnTo>
                    <a:lnTo>
                      <a:pt x="340" y="1"/>
                    </a:lnTo>
                    <a:lnTo>
                      <a:pt x="324" y="0"/>
                    </a:lnTo>
                    <a:lnTo>
                      <a:pt x="308" y="0"/>
                    </a:lnTo>
                    <a:lnTo>
                      <a:pt x="308" y="0"/>
                    </a:lnTo>
                    <a:lnTo>
                      <a:pt x="292" y="0"/>
                    </a:lnTo>
                    <a:lnTo>
                      <a:pt x="277" y="1"/>
                    </a:lnTo>
                    <a:lnTo>
                      <a:pt x="261" y="3"/>
                    </a:lnTo>
                    <a:lnTo>
                      <a:pt x="246" y="7"/>
                    </a:lnTo>
                    <a:lnTo>
                      <a:pt x="232" y="10"/>
                    </a:lnTo>
                    <a:lnTo>
                      <a:pt x="217" y="14"/>
                    </a:lnTo>
                    <a:lnTo>
                      <a:pt x="203" y="18"/>
                    </a:lnTo>
                    <a:lnTo>
                      <a:pt x="188" y="25"/>
                    </a:lnTo>
                    <a:lnTo>
                      <a:pt x="175" y="30"/>
                    </a:lnTo>
                    <a:lnTo>
                      <a:pt x="161" y="37"/>
                    </a:lnTo>
                    <a:lnTo>
                      <a:pt x="148" y="45"/>
                    </a:lnTo>
                    <a:lnTo>
                      <a:pt x="136" y="52"/>
                    </a:lnTo>
                    <a:lnTo>
                      <a:pt x="124" y="61"/>
                    </a:lnTo>
                    <a:lnTo>
                      <a:pt x="112" y="71"/>
                    </a:lnTo>
                    <a:lnTo>
                      <a:pt x="101" y="80"/>
                    </a:lnTo>
                    <a:lnTo>
                      <a:pt x="91" y="91"/>
                    </a:lnTo>
                    <a:lnTo>
                      <a:pt x="80" y="101"/>
                    </a:lnTo>
                    <a:lnTo>
                      <a:pt x="70" y="112"/>
                    </a:lnTo>
                    <a:lnTo>
                      <a:pt x="61" y="124"/>
                    </a:lnTo>
                    <a:lnTo>
                      <a:pt x="52" y="136"/>
                    </a:lnTo>
                    <a:lnTo>
                      <a:pt x="45" y="148"/>
                    </a:lnTo>
                    <a:lnTo>
                      <a:pt x="37" y="161"/>
                    </a:lnTo>
                    <a:lnTo>
                      <a:pt x="30" y="175"/>
                    </a:lnTo>
                    <a:lnTo>
                      <a:pt x="25" y="189"/>
                    </a:lnTo>
                    <a:lnTo>
                      <a:pt x="18" y="203"/>
                    </a:lnTo>
                    <a:lnTo>
                      <a:pt x="14" y="217"/>
                    </a:lnTo>
                    <a:lnTo>
                      <a:pt x="10" y="232"/>
                    </a:lnTo>
                    <a:lnTo>
                      <a:pt x="6" y="247"/>
                    </a:lnTo>
                    <a:lnTo>
                      <a:pt x="3" y="261"/>
                    </a:lnTo>
                    <a:lnTo>
                      <a:pt x="1" y="277"/>
                    </a:lnTo>
                    <a:lnTo>
                      <a:pt x="0" y="292"/>
                    </a:lnTo>
                    <a:lnTo>
                      <a:pt x="0" y="308"/>
                    </a:lnTo>
                    <a:lnTo>
                      <a:pt x="0" y="308"/>
                    </a:lnTo>
                    <a:lnTo>
                      <a:pt x="0" y="324"/>
                    </a:lnTo>
                    <a:lnTo>
                      <a:pt x="1" y="340"/>
                    </a:lnTo>
                    <a:lnTo>
                      <a:pt x="3" y="355"/>
                    </a:lnTo>
                    <a:lnTo>
                      <a:pt x="6" y="370"/>
                    </a:lnTo>
                    <a:lnTo>
                      <a:pt x="10" y="385"/>
                    </a:lnTo>
                    <a:lnTo>
                      <a:pt x="14" y="400"/>
                    </a:lnTo>
                    <a:lnTo>
                      <a:pt x="18" y="415"/>
                    </a:lnTo>
                    <a:lnTo>
                      <a:pt x="25" y="429"/>
                    </a:lnTo>
                    <a:lnTo>
                      <a:pt x="30" y="443"/>
                    </a:lnTo>
                    <a:lnTo>
                      <a:pt x="37" y="456"/>
                    </a:lnTo>
                    <a:lnTo>
                      <a:pt x="45" y="468"/>
                    </a:lnTo>
                    <a:lnTo>
                      <a:pt x="52" y="481"/>
                    </a:lnTo>
                    <a:lnTo>
                      <a:pt x="61" y="493"/>
                    </a:lnTo>
                    <a:lnTo>
                      <a:pt x="70" y="505"/>
                    </a:lnTo>
                    <a:lnTo>
                      <a:pt x="80" y="516"/>
                    </a:lnTo>
                    <a:lnTo>
                      <a:pt x="91" y="527"/>
                    </a:lnTo>
                    <a:lnTo>
                      <a:pt x="101" y="537"/>
                    </a:lnTo>
                    <a:lnTo>
                      <a:pt x="112" y="546"/>
                    </a:lnTo>
                    <a:lnTo>
                      <a:pt x="124" y="556"/>
                    </a:lnTo>
                    <a:lnTo>
                      <a:pt x="136" y="564"/>
                    </a:lnTo>
                    <a:lnTo>
                      <a:pt x="148" y="573"/>
                    </a:lnTo>
                    <a:lnTo>
                      <a:pt x="161" y="580"/>
                    </a:lnTo>
                    <a:lnTo>
                      <a:pt x="175" y="587"/>
                    </a:lnTo>
                    <a:lnTo>
                      <a:pt x="188" y="593"/>
                    </a:lnTo>
                    <a:lnTo>
                      <a:pt x="203" y="599"/>
                    </a:lnTo>
                    <a:lnTo>
                      <a:pt x="217" y="603"/>
                    </a:lnTo>
                    <a:lnTo>
                      <a:pt x="232" y="607"/>
                    </a:lnTo>
                    <a:lnTo>
                      <a:pt x="246" y="611"/>
                    </a:lnTo>
                    <a:lnTo>
                      <a:pt x="261" y="614"/>
                    </a:lnTo>
                    <a:lnTo>
                      <a:pt x="277" y="616"/>
                    </a:lnTo>
                    <a:lnTo>
                      <a:pt x="292" y="617"/>
                    </a:lnTo>
                    <a:lnTo>
                      <a:pt x="308" y="617"/>
                    </a:lnTo>
                    <a:lnTo>
                      <a:pt x="308" y="617"/>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sp>
            <p:nvSpPr>
              <p:cNvPr id="40" name="Freeform 129"/>
              <p:cNvSpPr>
                <a:spLocks/>
              </p:cNvSpPr>
              <p:nvPr/>
            </p:nvSpPr>
            <p:spPr bwMode="auto">
              <a:xfrm>
                <a:off x="1182688" y="2181226"/>
                <a:ext cx="954088" cy="1720850"/>
              </a:xfrm>
              <a:custGeom>
                <a:avLst/>
                <a:gdLst>
                  <a:gd name="T0" fmla="*/ 1484 w 1805"/>
                  <a:gd name="T1" fmla="*/ 188 h 3254"/>
                  <a:gd name="T2" fmla="*/ 1447 w 1805"/>
                  <a:gd name="T3" fmla="*/ 105 h 3254"/>
                  <a:gd name="T4" fmla="*/ 1396 w 1805"/>
                  <a:gd name="T5" fmla="*/ 46 h 3254"/>
                  <a:gd name="T6" fmla="*/ 1356 w 1805"/>
                  <a:gd name="T7" fmla="*/ 19 h 3254"/>
                  <a:gd name="T8" fmla="*/ 1306 w 1805"/>
                  <a:gd name="T9" fmla="*/ 3 h 3254"/>
                  <a:gd name="T10" fmla="*/ 874 w 1805"/>
                  <a:gd name="T11" fmla="*/ 0 h 3254"/>
                  <a:gd name="T12" fmla="*/ 513 w 1805"/>
                  <a:gd name="T13" fmla="*/ 1 h 3254"/>
                  <a:gd name="T14" fmla="*/ 461 w 1805"/>
                  <a:gd name="T15" fmla="*/ 14 h 3254"/>
                  <a:gd name="T16" fmla="*/ 418 w 1805"/>
                  <a:gd name="T17" fmla="*/ 39 h 3254"/>
                  <a:gd name="T18" fmla="*/ 370 w 1805"/>
                  <a:gd name="T19" fmla="*/ 88 h 3254"/>
                  <a:gd name="T20" fmla="*/ 332 w 1805"/>
                  <a:gd name="T21" fmla="*/ 158 h 3254"/>
                  <a:gd name="T22" fmla="*/ 5 w 1805"/>
                  <a:gd name="T23" fmla="*/ 1212 h 3254"/>
                  <a:gd name="T24" fmla="*/ 1 w 1805"/>
                  <a:gd name="T25" fmla="*/ 1263 h 3254"/>
                  <a:gd name="T26" fmla="*/ 15 w 1805"/>
                  <a:gd name="T27" fmla="*/ 1310 h 3254"/>
                  <a:gd name="T28" fmla="*/ 46 w 1805"/>
                  <a:gd name="T29" fmla="*/ 1349 h 3254"/>
                  <a:gd name="T30" fmla="*/ 91 w 1805"/>
                  <a:gd name="T31" fmla="*/ 1373 h 3254"/>
                  <a:gd name="T32" fmla="*/ 129 w 1805"/>
                  <a:gd name="T33" fmla="*/ 1378 h 3254"/>
                  <a:gd name="T34" fmla="*/ 178 w 1805"/>
                  <a:gd name="T35" fmla="*/ 1369 h 3254"/>
                  <a:gd name="T36" fmla="*/ 219 w 1805"/>
                  <a:gd name="T37" fmla="*/ 1342 h 3254"/>
                  <a:gd name="T38" fmla="*/ 248 w 1805"/>
                  <a:gd name="T39" fmla="*/ 1300 h 3254"/>
                  <a:gd name="T40" fmla="*/ 527 w 1805"/>
                  <a:gd name="T41" fmla="*/ 428 h 3254"/>
                  <a:gd name="T42" fmla="*/ 548 w 1805"/>
                  <a:gd name="T43" fmla="*/ 3102 h 3254"/>
                  <a:gd name="T44" fmla="*/ 555 w 1805"/>
                  <a:gd name="T45" fmla="*/ 3147 h 3254"/>
                  <a:gd name="T46" fmla="*/ 583 w 1805"/>
                  <a:gd name="T47" fmla="*/ 3198 h 3254"/>
                  <a:gd name="T48" fmla="*/ 627 w 1805"/>
                  <a:gd name="T49" fmla="*/ 3236 h 3254"/>
                  <a:gd name="T50" fmla="*/ 684 w 1805"/>
                  <a:gd name="T51" fmla="*/ 3253 h 3254"/>
                  <a:gd name="T52" fmla="*/ 730 w 1805"/>
                  <a:gd name="T53" fmla="*/ 3251 h 3254"/>
                  <a:gd name="T54" fmla="*/ 783 w 1805"/>
                  <a:gd name="T55" fmla="*/ 3227 h 3254"/>
                  <a:gd name="T56" fmla="*/ 825 w 1805"/>
                  <a:gd name="T57" fmla="*/ 3187 h 3254"/>
                  <a:gd name="T58" fmla="*/ 847 w 1805"/>
                  <a:gd name="T59" fmla="*/ 3133 h 3254"/>
                  <a:gd name="T60" fmla="*/ 903 w 1805"/>
                  <a:gd name="T61" fmla="*/ 1923 h 3254"/>
                  <a:gd name="T62" fmla="*/ 956 w 1805"/>
                  <a:gd name="T63" fmla="*/ 3118 h 3254"/>
                  <a:gd name="T64" fmla="*/ 973 w 1805"/>
                  <a:gd name="T65" fmla="*/ 3175 h 3254"/>
                  <a:gd name="T66" fmla="*/ 1010 w 1805"/>
                  <a:gd name="T67" fmla="*/ 3219 h 3254"/>
                  <a:gd name="T68" fmla="*/ 1062 w 1805"/>
                  <a:gd name="T69" fmla="*/ 3246 h 3254"/>
                  <a:gd name="T70" fmla="*/ 1106 w 1805"/>
                  <a:gd name="T71" fmla="*/ 3254 h 3254"/>
                  <a:gd name="T72" fmla="*/ 1165 w 1805"/>
                  <a:gd name="T73" fmla="*/ 3242 h 3254"/>
                  <a:gd name="T74" fmla="*/ 1213 w 1805"/>
                  <a:gd name="T75" fmla="*/ 3209 h 3254"/>
                  <a:gd name="T76" fmla="*/ 1245 w 1805"/>
                  <a:gd name="T77" fmla="*/ 3161 h 3254"/>
                  <a:gd name="T78" fmla="*/ 1257 w 1805"/>
                  <a:gd name="T79" fmla="*/ 3102 h 3254"/>
                  <a:gd name="T80" fmla="*/ 1278 w 1805"/>
                  <a:gd name="T81" fmla="*/ 428 h 3254"/>
                  <a:gd name="T82" fmla="*/ 1553 w 1805"/>
                  <a:gd name="T83" fmla="*/ 1288 h 3254"/>
                  <a:gd name="T84" fmla="*/ 1578 w 1805"/>
                  <a:gd name="T85" fmla="*/ 1333 h 3254"/>
                  <a:gd name="T86" fmla="*/ 1616 w 1805"/>
                  <a:gd name="T87" fmla="*/ 1364 h 3254"/>
                  <a:gd name="T88" fmla="*/ 1663 w 1805"/>
                  <a:gd name="T89" fmla="*/ 1378 h 3254"/>
                  <a:gd name="T90" fmla="*/ 1714 w 1805"/>
                  <a:gd name="T91" fmla="*/ 1373 h 3254"/>
                  <a:gd name="T92" fmla="*/ 1749 w 1805"/>
                  <a:gd name="T93" fmla="*/ 1356 h 3254"/>
                  <a:gd name="T94" fmla="*/ 1784 w 1805"/>
                  <a:gd name="T95" fmla="*/ 1321 h 3254"/>
                  <a:gd name="T96" fmla="*/ 1803 w 1805"/>
                  <a:gd name="T97" fmla="*/ 1276 h 3254"/>
                  <a:gd name="T98" fmla="*/ 1803 w 1805"/>
                  <a:gd name="T99" fmla="*/ 1225 h 3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5" h="3254">
                    <a:moveTo>
                      <a:pt x="1800" y="1212"/>
                    </a:moveTo>
                    <a:lnTo>
                      <a:pt x="1493" y="209"/>
                    </a:lnTo>
                    <a:lnTo>
                      <a:pt x="1493" y="209"/>
                    </a:lnTo>
                    <a:lnTo>
                      <a:pt x="1484" y="188"/>
                    </a:lnTo>
                    <a:lnTo>
                      <a:pt x="1473" y="158"/>
                    </a:lnTo>
                    <a:lnTo>
                      <a:pt x="1466" y="141"/>
                    </a:lnTo>
                    <a:lnTo>
                      <a:pt x="1457" y="123"/>
                    </a:lnTo>
                    <a:lnTo>
                      <a:pt x="1447" y="105"/>
                    </a:lnTo>
                    <a:lnTo>
                      <a:pt x="1435" y="88"/>
                    </a:lnTo>
                    <a:lnTo>
                      <a:pt x="1421" y="70"/>
                    </a:lnTo>
                    <a:lnTo>
                      <a:pt x="1405" y="54"/>
                    </a:lnTo>
                    <a:lnTo>
                      <a:pt x="1396" y="46"/>
                    </a:lnTo>
                    <a:lnTo>
                      <a:pt x="1387" y="39"/>
                    </a:lnTo>
                    <a:lnTo>
                      <a:pt x="1377" y="31"/>
                    </a:lnTo>
                    <a:lnTo>
                      <a:pt x="1367" y="25"/>
                    </a:lnTo>
                    <a:lnTo>
                      <a:pt x="1356" y="19"/>
                    </a:lnTo>
                    <a:lnTo>
                      <a:pt x="1344" y="14"/>
                    </a:lnTo>
                    <a:lnTo>
                      <a:pt x="1332" y="10"/>
                    </a:lnTo>
                    <a:lnTo>
                      <a:pt x="1320" y="7"/>
                    </a:lnTo>
                    <a:lnTo>
                      <a:pt x="1306" y="3"/>
                    </a:lnTo>
                    <a:lnTo>
                      <a:pt x="1292" y="1"/>
                    </a:lnTo>
                    <a:lnTo>
                      <a:pt x="1277" y="0"/>
                    </a:lnTo>
                    <a:lnTo>
                      <a:pt x="1261" y="0"/>
                    </a:lnTo>
                    <a:lnTo>
                      <a:pt x="874" y="0"/>
                    </a:lnTo>
                    <a:lnTo>
                      <a:pt x="544" y="0"/>
                    </a:lnTo>
                    <a:lnTo>
                      <a:pt x="544" y="0"/>
                    </a:lnTo>
                    <a:lnTo>
                      <a:pt x="528" y="0"/>
                    </a:lnTo>
                    <a:lnTo>
                      <a:pt x="513" y="1"/>
                    </a:lnTo>
                    <a:lnTo>
                      <a:pt x="499" y="3"/>
                    </a:lnTo>
                    <a:lnTo>
                      <a:pt x="486" y="7"/>
                    </a:lnTo>
                    <a:lnTo>
                      <a:pt x="473" y="10"/>
                    </a:lnTo>
                    <a:lnTo>
                      <a:pt x="461" y="14"/>
                    </a:lnTo>
                    <a:lnTo>
                      <a:pt x="449" y="19"/>
                    </a:lnTo>
                    <a:lnTo>
                      <a:pt x="439" y="25"/>
                    </a:lnTo>
                    <a:lnTo>
                      <a:pt x="428" y="31"/>
                    </a:lnTo>
                    <a:lnTo>
                      <a:pt x="418" y="39"/>
                    </a:lnTo>
                    <a:lnTo>
                      <a:pt x="409" y="46"/>
                    </a:lnTo>
                    <a:lnTo>
                      <a:pt x="400" y="54"/>
                    </a:lnTo>
                    <a:lnTo>
                      <a:pt x="384" y="70"/>
                    </a:lnTo>
                    <a:lnTo>
                      <a:pt x="370" y="88"/>
                    </a:lnTo>
                    <a:lnTo>
                      <a:pt x="359" y="105"/>
                    </a:lnTo>
                    <a:lnTo>
                      <a:pt x="348" y="123"/>
                    </a:lnTo>
                    <a:lnTo>
                      <a:pt x="339" y="141"/>
                    </a:lnTo>
                    <a:lnTo>
                      <a:pt x="332" y="158"/>
                    </a:lnTo>
                    <a:lnTo>
                      <a:pt x="320" y="188"/>
                    </a:lnTo>
                    <a:lnTo>
                      <a:pt x="313" y="209"/>
                    </a:lnTo>
                    <a:lnTo>
                      <a:pt x="5" y="1212"/>
                    </a:lnTo>
                    <a:lnTo>
                      <a:pt x="5" y="1212"/>
                    </a:lnTo>
                    <a:lnTo>
                      <a:pt x="2" y="1225"/>
                    </a:lnTo>
                    <a:lnTo>
                      <a:pt x="1" y="1238"/>
                    </a:lnTo>
                    <a:lnTo>
                      <a:pt x="0" y="1250"/>
                    </a:lnTo>
                    <a:lnTo>
                      <a:pt x="1" y="1263"/>
                    </a:lnTo>
                    <a:lnTo>
                      <a:pt x="2" y="1276"/>
                    </a:lnTo>
                    <a:lnTo>
                      <a:pt x="5" y="1288"/>
                    </a:lnTo>
                    <a:lnTo>
                      <a:pt x="10" y="1300"/>
                    </a:lnTo>
                    <a:lnTo>
                      <a:pt x="15" y="1310"/>
                    </a:lnTo>
                    <a:lnTo>
                      <a:pt x="21" y="1321"/>
                    </a:lnTo>
                    <a:lnTo>
                      <a:pt x="29" y="1330"/>
                    </a:lnTo>
                    <a:lnTo>
                      <a:pt x="37" y="1340"/>
                    </a:lnTo>
                    <a:lnTo>
                      <a:pt x="46" y="1349"/>
                    </a:lnTo>
                    <a:lnTo>
                      <a:pt x="57" y="1356"/>
                    </a:lnTo>
                    <a:lnTo>
                      <a:pt x="67" y="1362"/>
                    </a:lnTo>
                    <a:lnTo>
                      <a:pt x="79" y="1369"/>
                    </a:lnTo>
                    <a:lnTo>
                      <a:pt x="91" y="1373"/>
                    </a:lnTo>
                    <a:lnTo>
                      <a:pt x="91" y="1373"/>
                    </a:lnTo>
                    <a:lnTo>
                      <a:pt x="104" y="1376"/>
                    </a:lnTo>
                    <a:lnTo>
                      <a:pt x="116" y="1378"/>
                    </a:lnTo>
                    <a:lnTo>
                      <a:pt x="129" y="1378"/>
                    </a:lnTo>
                    <a:lnTo>
                      <a:pt x="142" y="1378"/>
                    </a:lnTo>
                    <a:lnTo>
                      <a:pt x="155" y="1376"/>
                    </a:lnTo>
                    <a:lnTo>
                      <a:pt x="167" y="1373"/>
                    </a:lnTo>
                    <a:lnTo>
                      <a:pt x="178" y="1369"/>
                    </a:lnTo>
                    <a:lnTo>
                      <a:pt x="189" y="1364"/>
                    </a:lnTo>
                    <a:lnTo>
                      <a:pt x="200" y="1357"/>
                    </a:lnTo>
                    <a:lnTo>
                      <a:pt x="209" y="1350"/>
                    </a:lnTo>
                    <a:lnTo>
                      <a:pt x="219" y="1342"/>
                    </a:lnTo>
                    <a:lnTo>
                      <a:pt x="227" y="1333"/>
                    </a:lnTo>
                    <a:lnTo>
                      <a:pt x="235" y="1323"/>
                    </a:lnTo>
                    <a:lnTo>
                      <a:pt x="241" y="1311"/>
                    </a:lnTo>
                    <a:lnTo>
                      <a:pt x="248" y="1300"/>
                    </a:lnTo>
                    <a:lnTo>
                      <a:pt x="252" y="1288"/>
                    </a:lnTo>
                    <a:lnTo>
                      <a:pt x="515" y="427"/>
                    </a:lnTo>
                    <a:lnTo>
                      <a:pt x="515" y="427"/>
                    </a:lnTo>
                    <a:lnTo>
                      <a:pt x="527" y="428"/>
                    </a:lnTo>
                    <a:lnTo>
                      <a:pt x="562" y="428"/>
                    </a:lnTo>
                    <a:lnTo>
                      <a:pt x="164" y="1923"/>
                    </a:lnTo>
                    <a:lnTo>
                      <a:pt x="548" y="1923"/>
                    </a:lnTo>
                    <a:lnTo>
                      <a:pt x="548" y="3102"/>
                    </a:lnTo>
                    <a:lnTo>
                      <a:pt x="548" y="3102"/>
                    </a:lnTo>
                    <a:lnTo>
                      <a:pt x="548" y="3118"/>
                    </a:lnTo>
                    <a:lnTo>
                      <a:pt x="551" y="3133"/>
                    </a:lnTo>
                    <a:lnTo>
                      <a:pt x="555" y="3147"/>
                    </a:lnTo>
                    <a:lnTo>
                      <a:pt x="560" y="3161"/>
                    </a:lnTo>
                    <a:lnTo>
                      <a:pt x="567" y="3175"/>
                    </a:lnTo>
                    <a:lnTo>
                      <a:pt x="574" y="3187"/>
                    </a:lnTo>
                    <a:lnTo>
                      <a:pt x="583" y="3198"/>
                    </a:lnTo>
                    <a:lnTo>
                      <a:pt x="592" y="3209"/>
                    </a:lnTo>
                    <a:lnTo>
                      <a:pt x="603" y="3219"/>
                    </a:lnTo>
                    <a:lnTo>
                      <a:pt x="615" y="3227"/>
                    </a:lnTo>
                    <a:lnTo>
                      <a:pt x="627" y="3236"/>
                    </a:lnTo>
                    <a:lnTo>
                      <a:pt x="640" y="3242"/>
                    </a:lnTo>
                    <a:lnTo>
                      <a:pt x="654" y="3246"/>
                    </a:lnTo>
                    <a:lnTo>
                      <a:pt x="669" y="3251"/>
                    </a:lnTo>
                    <a:lnTo>
                      <a:pt x="684" y="3253"/>
                    </a:lnTo>
                    <a:lnTo>
                      <a:pt x="699" y="3254"/>
                    </a:lnTo>
                    <a:lnTo>
                      <a:pt x="699" y="3254"/>
                    </a:lnTo>
                    <a:lnTo>
                      <a:pt x="715" y="3253"/>
                    </a:lnTo>
                    <a:lnTo>
                      <a:pt x="730" y="3251"/>
                    </a:lnTo>
                    <a:lnTo>
                      <a:pt x="744" y="3246"/>
                    </a:lnTo>
                    <a:lnTo>
                      <a:pt x="758" y="3242"/>
                    </a:lnTo>
                    <a:lnTo>
                      <a:pt x="771" y="3236"/>
                    </a:lnTo>
                    <a:lnTo>
                      <a:pt x="783" y="3227"/>
                    </a:lnTo>
                    <a:lnTo>
                      <a:pt x="795" y="3219"/>
                    </a:lnTo>
                    <a:lnTo>
                      <a:pt x="806" y="3209"/>
                    </a:lnTo>
                    <a:lnTo>
                      <a:pt x="815" y="3198"/>
                    </a:lnTo>
                    <a:lnTo>
                      <a:pt x="825" y="3187"/>
                    </a:lnTo>
                    <a:lnTo>
                      <a:pt x="832" y="3175"/>
                    </a:lnTo>
                    <a:lnTo>
                      <a:pt x="839" y="3161"/>
                    </a:lnTo>
                    <a:lnTo>
                      <a:pt x="843" y="3147"/>
                    </a:lnTo>
                    <a:lnTo>
                      <a:pt x="847" y="3133"/>
                    </a:lnTo>
                    <a:lnTo>
                      <a:pt x="849" y="3118"/>
                    </a:lnTo>
                    <a:lnTo>
                      <a:pt x="850" y="3102"/>
                    </a:lnTo>
                    <a:lnTo>
                      <a:pt x="850" y="1923"/>
                    </a:lnTo>
                    <a:lnTo>
                      <a:pt x="903" y="1923"/>
                    </a:lnTo>
                    <a:lnTo>
                      <a:pt x="955" y="1923"/>
                    </a:lnTo>
                    <a:lnTo>
                      <a:pt x="955" y="3102"/>
                    </a:lnTo>
                    <a:lnTo>
                      <a:pt x="955" y="3102"/>
                    </a:lnTo>
                    <a:lnTo>
                      <a:pt x="956" y="3118"/>
                    </a:lnTo>
                    <a:lnTo>
                      <a:pt x="958" y="3133"/>
                    </a:lnTo>
                    <a:lnTo>
                      <a:pt x="962" y="3147"/>
                    </a:lnTo>
                    <a:lnTo>
                      <a:pt x="967" y="3161"/>
                    </a:lnTo>
                    <a:lnTo>
                      <a:pt x="973" y="3175"/>
                    </a:lnTo>
                    <a:lnTo>
                      <a:pt x="980" y="3187"/>
                    </a:lnTo>
                    <a:lnTo>
                      <a:pt x="990" y="3198"/>
                    </a:lnTo>
                    <a:lnTo>
                      <a:pt x="1000" y="3209"/>
                    </a:lnTo>
                    <a:lnTo>
                      <a:pt x="1010" y="3219"/>
                    </a:lnTo>
                    <a:lnTo>
                      <a:pt x="1022" y="3227"/>
                    </a:lnTo>
                    <a:lnTo>
                      <a:pt x="1034" y="3236"/>
                    </a:lnTo>
                    <a:lnTo>
                      <a:pt x="1048" y="3242"/>
                    </a:lnTo>
                    <a:lnTo>
                      <a:pt x="1062" y="3246"/>
                    </a:lnTo>
                    <a:lnTo>
                      <a:pt x="1075" y="3251"/>
                    </a:lnTo>
                    <a:lnTo>
                      <a:pt x="1090" y="3253"/>
                    </a:lnTo>
                    <a:lnTo>
                      <a:pt x="1106" y="3254"/>
                    </a:lnTo>
                    <a:lnTo>
                      <a:pt x="1106" y="3254"/>
                    </a:lnTo>
                    <a:lnTo>
                      <a:pt x="1121" y="3253"/>
                    </a:lnTo>
                    <a:lnTo>
                      <a:pt x="1136" y="3251"/>
                    </a:lnTo>
                    <a:lnTo>
                      <a:pt x="1151" y="3246"/>
                    </a:lnTo>
                    <a:lnTo>
                      <a:pt x="1165" y="3242"/>
                    </a:lnTo>
                    <a:lnTo>
                      <a:pt x="1178" y="3236"/>
                    </a:lnTo>
                    <a:lnTo>
                      <a:pt x="1191" y="3227"/>
                    </a:lnTo>
                    <a:lnTo>
                      <a:pt x="1202" y="3219"/>
                    </a:lnTo>
                    <a:lnTo>
                      <a:pt x="1213" y="3209"/>
                    </a:lnTo>
                    <a:lnTo>
                      <a:pt x="1223" y="3198"/>
                    </a:lnTo>
                    <a:lnTo>
                      <a:pt x="1231" y="3187"/>
                    </a:lnTo>
                    <a:lnTo>
                      <a:pt x="1239" y="3175"/>
                    </a:lnTo>
                    <a:lnTo>
                      <a:pt x="1245" y="3161"/>
                    </a:lnTo>
                    <a:lnTo>
                      <a:pt x="1250" y="3147"/>
                    </a:lnTo>
                    <a:lnTo>
                      <a:pt x="1255" y="3133"/>
                    </a:lnTo>
                    <a:lnTo>
                      <a:pt x="1257" y="3118"/>
                    </a:lnTo>
                    <a:lnTo>
                      <a:pt x="1257" y="3102"/>
                    </a:lnTo>
                    <a:lnTo>
                      <a:pt x="1257" y="1923"/>
                    </a:lnTo>
                    <a:lnTo>
                      <a:pt x="1641" y="1923"/>
                    </a:lnTo>
                    <a:lnTo>
                      <a:pt x="1243" y="428"/>
                    </a:lnTo>
                    <a:lnTo>
                      <a:pt x="1278" y="428"/>
                    </a:lnTo>
                    <a:lnTo>
                      <a:pt x="1278" y="428"/>
                    </a:lnTo>
                    <a:lnTo>
                      <a:pt x="1290" y="427"/>
                    </a:lnTo>
                    <a:lnTo>
                      <a:pt x="1553" y="1288"/>
                    </a:lnTo>
                    <a:lnTo>
                      <a:pt x="1553" y="1288"/>
                    </a:lnTo>
                    <a:lnTo>
                      <a:pt x="1558" y="1300"/>
                    </a:lnTo>
                    <a:lnTo>
                      <a:pt x="1564" y="1311"/>
                    </a:lnTo>
                    <a:lnTo>
                      <a:pt x="1570" y="1323"/>
                    </a:lnTo>
                    <a:lnTo>
                      <a:pt x="1578" y="1333"/>
                    </a:lnTo>
                    <a:lnTo>
                      <a:pt x="1586" y="1342"/>
                    </a:lnTo>
                    <a:lnTo>
                      <a:pt x="1595" y="1350"/>
                    </a:lnTo>
                    <a:lnTo>
                      <a:pt x="1606" y="1357"/>
                    </a:lnTo>
                    <a:lnTo>
                      <a:pt x="1616" y="1364"/>
                    </a:lnTo>
                    <a:lnTo>
                      <a:pt x="1627" y="1369"/>
                    </a:lnTo>
                    <a:lnTo>
                      <a:pt x="1639" y="1373"/>
                    </a:lnTo>
                    <a:lnTo>
                      <a:pt x="1650" y="1376"/>
                    </a:lnTo>
                    <a:lnTo>
                      <a:pt x="1663" y="1378"/>
                    </a:lnTo>
                    <a:lnTo>
                      <a:pt x="1676" y="1378"/>
                    </a:lnTo>
                    <a:lnTo>
                      <a:pt x="1689" y="1378"/>
                    </a:lnTo>
                    <a:lnTo>
                      <a:pt x="1702" y="1376"/>
                    </a:lnTo>
                    <a:lnTo>
                      <a:pt x="1714" y="1373"/>
                    </a:lnTo>
                    <a:lnTo>
                      <a:pt x="1714" y="1373"/>
                    </a:lnTo>
                    <a:lnTo>
                      <a:pt x="1726" y="1369"/>
                    </a:lnTo>
                    <a:lnTo>
                      <a:pt x="1738" y="1362"/>
                    </a:lnTo>
                    <a:lnTo>
                      <a:pt x="1749" y="1356"/>
                    </a:lnTo>
                    <a:lnTo>
                      <a:pt x="1759" y="1349"/>
                    </a:lnTo>
                    <a:lnTo>
                      <a:pt x="1768" y="1340"/>
                    </a:lnTo>
                    <a:lnTo>
                      <a:pt x="1776" y="1330"/>
                    </a:lnTo>
                    <a:lnTo>
                      <a:pt x="1784" y="1321"/>
                    </a:lnTo>
                    <a:lnTo>
                      <a:pt x="1790" y="1310"/>
                    </a:lnTo>
                    <a:lnTo>
                      <a:pt x="1795" y="1300"/>
                    </a:lnTo>
                    <a:lnTo>
                      <a:pt x="1800" y="1288"/>
                    </a:lnTo>
                    <a:lnTo>
                      <a:pt x="1803" y="1276"/>
                    </a:lnTo>
                    <a:lnTo>
                      <a:pt x="1804" y="1263"/>
                    </a:lnTo>
                    <a:lnTo>
                      <a:pt x="1805" y="1250"/>
                    </a:lnTo>
                    <a:lnTo>
                      <a:pt x="1804" y="1238"/>
                    </a:lnTo>
                    <a:lnTo>
                      <a:pt x="1803" y="1225"/>
                    </a:lnTo>
                    <a:lnTo>
                      <a:pt x="1800" y="1212"/>
                    </a:lnTo>
                    <a:lnTo>
                      <a:pt x="1800" y="1212"/>
                    </a:lnTo>
                    <a:close/>
                  </a:path>
                </a:pathLst>
              </a:custGeom>
              <a:grpFill/>
              <a:effectLst>
                <a:outerShdw blurRad="63500" algn="ctr" rotWithShape="0">
                  <a:prstClr val="black">
                    <a:alpha val="40000"/>
                  </a:prstClr>
                </a:outerShdw>
              </a:effectLst>
              <a:extLst/>
            </p:spPr>
            <p:txBody>
              <a:bodyPr anchor="ctr"/>
              <a:lstStyle/>
              <a:p>
                <a:pPr algn="ctr"/>
                <a:endParaRPr lang="en-US">
                  <a:solidFill>
                    <a:schemeClr val="tx1">
                      <a:lumMod val="75000"/>
                      <a:lumOff val="25000"/>
                    </a:schemeClr>
                  </a:solidFill>
                  <a:cs typeface="+mn-ea"/>
                  <a:sym typeface="+mn-lt"/>
                </a:endParaRPr>
              </a:p>
            </p:txBody>
          </p:sp>
        </p:grpSp>
      </p:grpSp>
      <p:grpSp>
        <p:nvGrpSpPr>
          <p:cNvPr id="49" name="Group 5"/>
          <p:cNvGrpSpPr/>
          <p:nvPr/>
        </p:nvGrpSpPr>
        <p:grpSpPr>
          <a:xfrm>
            <a:off x="5612952" y="3366550"/>
            <a:ext cx="1084741" cy="1084741"/>
            <a:chOff x="4236720" y="2596405"/>
            <a:chExt cx="670560" cy="670560"/>
          </a:xfrm>
        </p:grpSpPr>
        <p:sp>
          <p:nvSpPr>
            <p:cNvPr id="50" name="Oval 140"/>
            <p:cNvSpPr/>
            <p:nvPr/>
          </p:nvSpPr>
          <p:spPr>
            <a:xfrm>
              <a:off x="4236720" y="2596405"/>
              <a:ext cx="670560" cy="670560"/>
            </a:xfrm>
            <a:prstGeom prst="ellipse">
              <a:avLst/>
            </a:prstGeom>
            <a:solidFill>
              <a:schemeClr val="tx2"/>
            </a:solidFill>
            <a:effectLst>
              <a:outerShdw blurRad="63500" algn="ctr" rotWithShape="0">
                <a:prstClr val="black">
                  <a:alpha val="40000"/>
                </a:prstClr>
              </a:outerShdw>
            </a:effectLst>
          </p:spPr>
          <p:txBody>
            <a:bodyPr anchor="ctr"/>
            <a:lstStyle/>
            <a:p>
              <a:pPr algn="ctr"/>
              <a:endParaRPr lang="ar-SA">
                <a:solidFill>
                  <a:schemeClr val="tx1">
                    <a:lumMod val="75000"/>
                    <a:lumOff val="25000"/>
                  </a:schemeClr>
                </a:solidFill>
                <a:cs typeface="+mn-ea"/>
                <a:sym typeface="+mn-lt"/>
              </a:endParaRPr>
            </a:p>
          </p:txBody>
        </p:sp>
        <p:sp>
          <p:nvSpPr>
            <p:cNvPr id="51" name="TextBox 51"/>
            <p:cNvSpPr txBox="1"/>
            <p:nvPr/>
          </p:nvSpPr>
          <p:spPr>
            <a:xfrm>
              <a:off x="4253113" y="2764453"/>
              <a:ext cx="637774" cy="266700"/>
            </a:xfrm>
            <a:prstGeom prst="rect">
              <a:avLst/>
            </a:prstGeom>
            <a:noFill/>
          </p:spPr>
          <p:txBody>
            <a:bodyPr wrap="square" lIns="0" tIns="0" rIns="0" bIns="0" rtlCol="1" anchor="t" anchorCtr="0">
              <a:noAutofit/>
            </a:bodyPr>
            <a:lstStyle/>
            <a:p>
              <a:pPr algn="ctr" defTabSz="1219170">
                <a:defRPr/>
              </a:pPr>
              <a:r>
                <a:rPr lang="en-US" sz="3733" b="1" kern="0" dirty="0">
                  <a:solidFill>
                    <a:schemeClr val="bg1"/>
                  </a:solidFill>
                  <a:cs typeface="+mn-ea"/>
                  <a:sym typeface="+mn-lt"/>
                </a:rPr>
                <a:t>VS</a:t>
              </a:r>
              <a:endParaRPr lang="ar-SA" sz="3733" b="1" kern="0" dirty="0">
                <a:solidFill>
                  <a:schemeClr val="bg1"/>
                </a:solidFill>
                <a:cs typeface="+mn-ea"/>
                <a:sym typeface="+mn-lt"/>
              </a:endParaRPr>
            </a:p>
          </p:txBody>
        </p:sp>
      </p:grpSp>
      <p:grpSp>
        <p:nvGrpSpPr>
          <p:cNvPr id="52" name="Group 54"/>
          <p:cNvGrpSpPr/>
          <p:nvPr/>
        </p:nvGrpSpPr>
        <p:grpSpPr>
          <a:xfrm>
            <a:off x="4930056" y="3878795"/>
            <a:ext cx="547305" cy="103544"/>
            <a:chOff x="2656464" y="2476500"/>
            <a:chExt cx="338330" cy="64008"/>
          </a:xfrm>
        </p:grpSpPr>
        <p:cxnSp>
          <p:nvCxnSpPr>
            <p:cNvPr id="53" name="Straight Connector 55"/>
            <p:cNvCxnSpPr>
              <a:endCxn id="54" idx="2"/>
            </p:cNvCxnSpPr>
            <p:nvPr/>
          </p:nvCxnSpPr>
          <p:spPr>
            <a:xfrm rot="10800000">
              <a:off x="2720473" y="2508505"/>
              <a:ext cx="274321" cy="1283"/>
            </a:xfrm>
            <a:prstGeom prst="line">
              <a:avLst/>
            </a:prstGeom>
            <a:noFill/>
            <a:ln w="12700" cap="flat" cmpd="sng" algn="ctr">
              <a:solidFill>
                <a:schemeClr val="tx1"/>
              </a:solidFill>
              <a:prstDash val="solid"/>
            </a:ln>
            <a:effectLst/>
          </p:spPr>
        </p:cxnSp>
        <p:sp>
          <p:nvSpPr>
            <p:cNvPr id="54" name="Oval 56"/>
            <p:cNvSpPr/>
            <p:nvPr/>
          </p:nvSpPr>
          <p:spPr>
            <a:xfrm rot="10800000">
              <a:off x="2656464" y="2476500"/>
              <a:ext cx="64008" cy="64008"/>
            </a:xfrm>
            <a:prstGeom prst="ellipse">
              <a:avLst/>
            </a:prstGeom>
            <a:solidFill>
              <a:srgbClr val="FFFFFF"/>
            </a:solidFill>
            <a:ln w="12700" cap="flat" cmpd="sng" algn="ctr">
              <a:solidFill>
                <a:schemeClr val="tx1"/>
              </a:solidFill>
              <a:prstDash val="solid"/>
            </a:ln>
            <a:effectLst/>
          </p:spPr>
          <p:txBody>
            <a:bodyPr rtlCol="1" anchor="ctr"/>
            <a:lstStyle/>
            <a:p>
              <a:pPr algn="ctr" defTabSz="1219170">
                <a:defRPr/>
              </a:pPr>
              <a:endParaRPr lang="ar-SA" sz="2400" kern="0">
                <a:solidFill>
                  <a:schemeClr val="tx1">
                    <a:lumMod val="75000"/>
                    <a:lumOff val="25000"/>
                  </a:schemeClr>
                </a:solidFill>
                <a:cs typeface="+mn-ea"/>
                <a:sym typeface="+mn-lt"/>
              </a:endParaRPr>
            </a:p>
          </p:txBody>
        </p:sp>
      </p:grpSp>
      <p:grpSp>
        <p:nvGrpSpPr>
          <p:cNvPr id="55" name="Group 63"/>
          <p:cNvGrpSpPr/>
          <p:nvPr/>
        </p:nvGrpSpPr>
        <p:grpSpPr>
          <a:xfrm rot="10800000">
            <a:off x="6796834" y="3878795"/>
            <a:ext cx="547305" cy="103544"/>
            <a:chOff x="2656464" y="2476500"/>
            <a:chExt cx="338330" cy="64008"/>
          </a:xfrm>
        </p:grpSpPr>
        <p:cxnSp>
          <p:nvCxnSpPr>
            <p:cNvPr id="56" name="Straight Connector 64"/>
            <p:cNvCxnSpPr>
              <a:endCxn id="57" idx="2"/>
            </p:cNvCxnSpPr>
            <p:nvPr/>
          </p:nvCxnSpPr>
          <p:spPr>
            <a:xfrm rot="10800000">
              <a:off x="2720473" y="2508505"/>
              <a:ext cx="274321" cy="1283"/>
            </a:xfrm>
            <a:prstGeom prst="line">
              <a:avLst/>
            </a:prstGeom>
            <a:noFill/>
            <a:ln w="12700" cap="flat" cmpd="sng" algn="ctr">
              <a:solidFill>
                <a:schemeClr val="tx1"/>
              </a:solidFill>
              <a:prstDash val="solid"/>
            </a:ln>
            <a:effectLst/>
          </p:spPr>
        </p:cxnSp>
        <p:sp>
          <p:nvSpPr>
            <p:cNvPr id="57" name="Oval 66"/>
            <p:cNvSpPr/>
            <p:nvPr/>
          </p:nvSpPr>
          <p:spPr>
            <a:xfrm rot="10800000">
              <a:off x="2656464" y="2476500"/>
              <a:ext cx="64008" cy="64008"/>
            </a:xfrm>
            <a:prstGeom prst="ellipse">
              <a:avLst/>
            </a:prstGeom>
            <a:solidFill>
              <a:srgbClr val="FFFFFF"/>
            </a:solidFill>
            <a:ln w="12700" cap="flat" cmpd="sng" algn="ctr">
              <a:solidFill>
                <a:schemeClr val="tx1"/>
              </a:solidFill>
              <a:prstDash val="solid"/>
            </a:ln>
            <a:effectLst/>
          </p:spPr>
          <p:txBody>
            <a:bodyPr rtlCol="1" anchor="ctr"/>
            <a:lstStyle/>
            <a:p>
              <a:pPr algn="ctr" defTabSz="1219170">
                <a:defRPr/>
              </a:pPr>
              <a:endParaRPr lang="ar-SA" sz="2400" kern="0">
                <a:solidFill>
                  <a:schemeClr val="tx1">
                    <a:lumMod val="75000"/>
                    <a:lumOff val="25000"/>
                  </a:schemeClr>
                </a:solidFill>
                <a:cs typeface="+mn-ea"/>
                <a:sym typeface="+mn-lt"/>
              </a:endParaRPr>
            </a:p>
          </p:txBody>
        </p:sp>
      </p:grpSp>
      <p:sp>
        <p:nvSpPr>
          <p:cNvPr id="58" name="矩形 1"/>
          <p:cNvSpPr>
            <a:spLocks noChangeArrowheads="1"/>
          </p:cNvSpPr>
          <p:nvPr/>
        </p:nvSpPr>
        <p:spPr bwMode="auto">
          <a:xfrm>
            <a:off x="1363317" y="4980078"/>
            <a:ext cx="3270759"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defRPr/>
            </a:pPr>
            <a:r>
              <a:rPr lang="zh-CN" altLang="en-US" sz="1600" kern="0" dirty="0">
                <a:solidFill>
                  <a:schemeClr val="tx1">
                    <a:lumMod val="75000"/>
                    <a:lumOff val="25000"/>
                  </a:schemeClr>
                </a:solidFill>
                <a:cs typeface="+mn-ea"/>
                <a:sym typeface="+mn-lt"/>
              </a:rPr>
              <a:t>在此录入上述图表的描述说明，在此录入上述图表的描述说明，在此录入上述图表的描述说明。</a:t>
            </a:r>
          </a:p>
        </p:txBody>
      </p:sp>
      <p:sp>
        <p:nvSpPr>
          <p:cNvPr id="59" name="矩形 1"/>
          <p:cNvSpPr>
            <a:spLocks noChangeArrowheads="1"/>
          </p:cNvSpPr>
          <p:nvPr/>
        </p:nvSpPr>
        <p:spPr bwMode="auto">
          <a:xfrm>
            <a:off x="7692225" y="4980078"/>
            <a:ext cx="3270759"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20000"/>
              </a:lnSpc>
              <a:defRPr/>
            </a:pPr>
            <a:r>
              <a:rPr lang="zh-CN" altLang="en-US" sz="1600" kern="0" dirty="0">
                <a:solidFill>
                  <a:schemeClr val="tx1">
                    <a:lumMod val="75000"/>
                    <a:lumOff val="25000"/>
                  </a:schemeClr>
                </a:solidFill>
                <a:cs typeface="+mn-ea"/>
                <a:sym typeface="+mn-lt"/>
              </a:rPr>
              <a:t>在此录入上述图表的描述说明，在此录入上述图表的描述说明，在此录入上述图表的描述说明。</a:t>
            </a:r>
          </a:p>
        </p:txBody>
      </p:sp>
      <p:sp>
        <p:nvSpPr>
          <p:cNvPr id="60" name="矩形 59"/>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5899135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53" presetClass="entr" presetSubtype="16"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200" fill="hold"/>
                                            <p:tgtEl>
                                              <p:spTgt spid="49"/>
                                            </p:tgtEl>
                                            <p:attrNameLst>
                                              <p:attrName>ppt_w</p:attrName>
                                            </p:attrNameLst>
                                          </p:cBhvr>
                                          <p:tavLst>
                                            <p:tav tm="0">
                                              <p:val>
                                                <p:fltVal val="0"/>
                                              </p:val>
                                            </p:tav>
                                            <p:tav tm="100000">
                                              <p:val>
                                                <p:strVal val="#ppt_w"/>
                                              </p:val>
                                            </p:tav>
                                          </p:tavLst>
                                        </p:anim>
                                        <p:anim calcmode="lin" valueType="num">
                                          <p:cBhvr>
                                            <p:cTn id="19" dur="200" fill="hold"/>
                                            <p:tgtEl>
                                              <p:spTgt spid="49"/>
                                            </p:tgtEl>
                                            <p:attrNameLst>
                                              <p:attrName>ppt_h</p:attrName>
                                            </p:attrNameLst>
                                          </p:cBhvr>
                                          <p:tavLst>
                                            <p:tav tm="0">
                                              <p:val>
                                                <p:fltVal val="0"/>
                                              </p:val>
                                            </p:tav>
                                            <p:tav tm="100000">
                                              <p:val>
                                                <p:strVal val="#ppt_h"/>
                                              </p:val>
                                            </p:tav>
                                          </p:tavLst>
                                        </p:anim>
                                        <p:animEffect transition="in" filter="fade">
                                          <p:cBhvr>
                                            <p:cTn id="20" dur="200"/>
                                            <p:tgtEl>
                                              <p:spTgt spid="49"/>
                                            </p:tgtEl>
                                          </p:cBhvr>
                                        </p:animEffect>
                                      </p:childTnLst>
                                    </p:cTn>
                                  </p:par>
                                  <p:par>
                                    <p:cTn id="21" presetID="6" presetClass="emph" presetSubtype="0" autoRev="1" fill="hold" nodeType="withEffect">
                                      <p:stCondLst>
                                        <p:cond delay="150"/>
                                      </p:stCondLst>
                                      <p:childTnLst>
                                        <p:animScale>
                                          <p:cBhvr>
                                            <p:cTn id="22" dur="100" fill="hold"/>
                                            <p:tgtEl>
                                              <p:spTgt spid="49"/>
                                            </p:tgtEl>
                                          </p:cBhvr>
                                          <p:by x="130000" y="130000"/>
                                        </p:animScale>
                                      </p:childTnLst>
                                    </p:cTn>
                                  </p:par>
                                </p:childTnLst>
                              </p:cTn>
                            </p:par>
                            <p:par>
                              <p:cTn id="23" fill="hold">
                                <p:stCondLst>
                                  <p:cond delay="1385"/>
                                </p:stCondLst>
                                <p:childTnLst>
                                  <p:par>
                                    <p:cTn id="24" presetID="22" presetClass="entr" presetSubtype="2"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right)">
                                          <p:cBhvr>
                                            <p:cTn id="26" dur="400"/>
                                            <p:tgtEl>
                                              <p:spTgt spid="52"/>
                                            </p:tgtEl>
                                          </p:cBhvr>
                                        </p:animEffect>
                                      </p:childTnLst>
                                    </p:cTn>
                                  </p:par>
                                  <p:par>
                                    <p:cTn id="27" presetID="22" presetClass="entr" presetSubtype="8" fill="hold"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wipe(left)">
                                          <p:cBhvr>
                                            <p:cTn id="29" dur="400"/>
                                            <p:tgtEl>
                                              <p:spTgt spid="55"/>
                                            </p:tgtEl>
                                          </p:cBhvr>
                                        </p:animEffect>
                                      </p:childTnLst>
                                    </p:cTn>
                                  </p:par>
                                </p:childTnLst>
                              </p:cTn>
                            </p:par>
                            <p:par>
                              <p:cTn id="30" fill="hold">
                                <p:stCondLst>
                                  <p:cond delay="1785"/>
                                </p:stCondLst>
                                <p:childTnLst>
                                  <p:par>
                                    <p:cTn id="31" presetID="42"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750"/>
                                            <p:tgtEl>
                                              <p:spTgt spid="7"/>
                                            </p:tgtEl>
                                          </p:cBhvr>
                                        </p:animEffect>
                                        <p:anim calcmode="lin" valueType="num">
                                          <p:cBhvr>
                                            <p:cTn id="34" dur="750" fill="hold"/>
                                            <p:tgtEl>
                                              <p:spTgt spid="7"/>
                                            </p:tgtEl>
                                            <p:attrNameLst>
                                              <p:attrName>ppt_x</p:attrName>
                                            </p:attrNameLst>
                                          </p:cBhvr>
                                          <p:tavLst>
                                            <p:tav tm="0">
                                              <p:val>
                                                <p:strVal val="#ppt_x"/>
                                              </p:val>
                                            </p:tav>
                                            <p:tav tm="100000">
                                              <p:val>
                                                <p:strVal val="#ppt_x"/>
                                              </p:val>
                                            </p:tav>
                                          </p:tavLst>
                                        </p:anim>
                                        <p:anim calcmode="lin" valueType="num">
                                          <p:cBhvr>
                                            <p:cTn id="35" dur="75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750"/>
                                            <p:tgtEl>
                                              <p:spTgt spid="28"/>
                                            </p:tgtEl>
                                          </p:cBhvr>
                                        </p:animEffect>
                                        <p:anim calcmode="lin" valueType="num">
                                          <p:cBhvr>
                                            <p:cTn id="39" dur="750" fill="hold"/>
                                            <p:tgtEl>
                                              <p:spTgt spid="28"/>
                                            </p:tgtEl>
                                            <p:attrNameLst>
                                              <p:attrName>ppt_x</p:attrName>
                                            </p:attrNameLst>
                                          </p:cBhvr>
                                          <p:tavLst>
                                            <p:tav tm="0">
                                              <p:val>
                                                <p:strVal val="#ppt_x"/>
                                              </p:val>
                                            </p:tav>
                                            <p:tav tm="100000">
                                              <p:val>
                                                <p:strVal val="#ppt_x"/>
                                              </p:val>
                                            </p:tav>
                                          </p:tavLst>
                                        </p:anim>
                                        <p:anim calcmode="lin" valueType="num">
                                          <p:cBhvr>
                                            <p:cTn id="40" dur="750" fill="hold"/>
                                            <p:tgtEl>
                                              <p:spTgt spid="28"/>
                                            </p:tgtEl>
                                            <p:attrNameLst>
                                              <p:attrName>ppt_y</p:attrName>
                                            </p:attrNameLst>
                                          </p:cBhvr>
                                          <p:tavLst>
                                            <p:tav tm="0">
                                              <p:val>
                                                <p:strVal val="#ppt_y+.1"/>
                                              </p:val>
                                            </p:tav>
                                            <p:tav tm="100000">
                                              <p:val>
                                                <p:strVal val="#ppt_y"/>
                                              </p:val>
                                            </p:tav>
                                          </p:tavLst>
                                        </p:anim>
                                      </p:childTnLst>
                                    </p:cTn>
                                  </p:par>
                                </p:childTnLst>
                              </p:cTn>
                            </p:par>
                            <p:par>
                              <p:cTn id="41" fill="hold">
                                <p:stCondLst>
                                  <p:cond delay="2535"/>
                                </p:stCondLst>
                                <p:childTnLst>
                                  <p:par>
                                    <p:cTn id="42" presetID="2" presetClass="entr" presetSubtype="4" fill="hold" grpId="0" nodeType="afterEffect" p14:presetBounceEnd="50000">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14:bounceEnd="50000">
                                          <p:cBhvr additive="base">
                                            <p:cTn id="44" dur="500" fill="hold"/>
                                            <p:tgtEl>
                                              <p:spTgt spid="58"/>
                                            </p:tgtEl>
                                            <p:attrNameLst>
                                              <p:attrName>ppt_x</p:attrName>
                                            </p:attrNameLst>
                                          </p:cBhvr>
                                          <p:tavLst>
                                            <p:tav tm="0">
                                              <p:val>
                                                <p:strVal val="#ppt_x"/>
                                              </p:val>
                                            </p:tav>
                                            <p:tav tm="100000">
                                              <p:val>
                                                <p:strVal val="#ppt_x"/>
                                              </p:val>
                                            </p:tav>
                                          </p:tavLst>
                                        </p:anim>
                                        <p:anim calcmode="lin" valueType="num" p14:bounceEnd="50000">
                                          <p:cBhvr additive="base">
                                            <p:cTn id="45" dur="500" fill="hold"/>
                                            <p:tgtEl>
                                              <p:spTgt spid="5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50000">
                                      <p:stCondLst>
                                        <p:cond delay="200"/>
                                      </p:stCondLst>
                                      <p:childTnLst>
                                        <p:set>
                                          <p:cBhvr>
                                            <p:cTn id="47" dur="1" fill="hold">
                                              <p:stCondLst>
                                                <p:cond delay="0"/>
                                              </p:stCondLst>
                                            </p:cTn>
                                            <p:tgtEl>
                                              <p:spTgt spid="59"/>
                                            </p:tgtEl>
                                            <p:attrNameLst>
                                              <p:attrName>style.visibility</p:attrName>
                                            </p:attrNameLst>
                                          </p:cBhvr>
                                          <p:to>
                                            <p:strVal val="visible"/>
                                          </p:to>
                                        </p:set>
                                        <p:anim calcmode="lin" valueType="num" p14:bounceEnd="50000">
                                          <p:cBhvr additive="base">
                                            <p:cTn id="48" dur="500" fill="hold"/>
                                            <p:tgtEl>
                                              <p:spTgt spid="59"/>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59"/>
                                            </p:tgtEl>
                                            <p:attrNameLst>
                                              <p:attrName>ppt_y</p:attrName>
                                            </p:attrNameLst>
                                          </p:cBhvr>
                                          <p:tavLst>
                                            <p:tav tm="0">
                                              <p:val>
                                                <p:strVal val="1+#ppt_h/2"/>
                                              </p:val>
                                            </p:tav>
                                            <p:tav tm="100000">
                                              <p:val>
                                                <p:strVal val="#ppt_y"/>
                                              </p:val>
                                            </p:tav>
                                          </p:tavLst>
                                        </p:anim>
                                      </p:childTnLst>
                                    </p:cTn>
                                  </p:par>
                                </p:childTnLst>
                              </p:cTn>
                            </p:par>
                            <p:par>
                              <p:cTn id="50" fill="hold">
                                <p:stCondLst>
                                  <p:cond delay="3235"/>
                                </p:stCondLst>
                                <p:childTnLst>
                                  <p:par>
                                    <p:cTn id="51" presetID="22" presetClass="entr" presetSubtype="8"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left)">
                                          <p:cBhvr>
                                            <p:cTn id="5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58" grpId="0"/>
          <p:bldP spid="59" grpId="0"/>
          <p:bldP spid="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53" presetClass="entr" presetSubtype="16"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200" fill="hold"/>
                                            <p:tgtEl>
                                              <p:spTgt spid="49"/>
                                            </p:tgtEl>
                                            <p:attrNameLst>
                                              <p:attrName>ppt_w</p:attrName>
                                            </p:attrNameLst>
                                          </p:cBhvr>
                                          <p:tavLst>
                                            <p:tav tm="0">
                                              <p:val>
                                                <p:fltVal val="0"/>
                                              </p:val>
                                            </p:tav>
                                            <p:tav tm="100000">
                                              <p:val>
                                                <p:strVal val="#ppt_w"/>
                                              </p:val>
                                            </p:tav>
                                          </p:tavLst>
                                        </p:anim>
                                        <p:anim calcmode="lin" valueType="num">
                                          <p:cBhvr>
                                            <p:cTn id="19" dur="200" fill="hold"/>
                                            <p:tgtEl>
                                              <p:spTgt spid="49"/>
                                            </p:tgtEl>
                                            <p:attrNameLst>
                                              <p:attrName>ppt_h</p:attrName>
                                            </p:attrNameLst>
                                          </p:cBhvr>
                                          <p:tavLst>
                                            <p:tav tm="0">
                                              <p:val>
                                                <p:fltVal val="0"/>
                                              </p:val>
                                            </p:tav>
                                            <p:tav tm="100000">
                                              <p:val>
                                                <p:strVal val="#ppt_h"/>
                                              </p:val>
                                            </p:tav>
                                          </p:tavLst>
                                        </p:anim>
                                        <p:animEffect transition="in" filter="fade">
                                          <p:cBhvr>
                                            <p:cTn id="20" dur="200"/>
                                            <p:tgtEl>
                                              <p:spTgt spid="49"/>
                                            </p:tgtEl>
                                          </p:cBhvr>
                                        </p:animEffect>
                                      </p:childTnLst>
                                    </p:cTn>
                                  </p:par>
                                  <p:par>
                                    <p:cTn id="21" presetID="6" presetClass="emph" presetSubtype="0" autoRev="1" fill="hold" nodeType="withEffect">
                                      <p:stCondLst>
                                        <p:cond delay="150"/>
                                      </p:stCondLst>
                                      <p:childTnLst>
                                        <p:animScale>
                                          <p:cBhvr>
                                            <p:cTn id="22" dur="100" fill="hold"/>
                                            <p:tgtEl>
                                              <p:spTgt spid="49"/>
                                            </p:tgtEl>
                                          </p:cBhvr>
                                          <p:by x="130000" y="130000"/>
                                        </p:animScale>
                                      </p:childTnLst>
                                    </p:cTn>
                                  </p:par>
                                </p:childTnLst>
                              </p:cTn>
                            </p:par>
                            <p:par>
                              <p:cTn id="23" fill="hold">
                                <p:stCondLst>
                                  <p:cond delay="1385"/>
                                </p:stCondLst>
                                <p:childTnLst>
                                  <p:par>
                                    <p:cTn id="24" presetID="22" presetClass="entr" presetSubtype="2"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Effect transition="in" filter="wipe(right)">
                                          <p:cBhvr>
                                            <p:cTn id="26" dur="400"/>
                                            <p:tgtEl>
                                              <p:spTgt spid="52"/>
                                            </p:tgtEl>
                                          </p:cBhvr>
                                        </p:animEffect>
                                      </p:childTnLst>
                                    </p:cTn>
                                  </p:par>
                                  <p:par>
                                    <p:cTn id="27" presetID="22" presetClass="entr" presetSubtype="8" fill="hold" nodeType="withEffect">
                                      <p:stCondLst>
                                        <p:cond delay="0"/>
                                      </p:stCondLst>
                                      <p:childTnLst>
                                        <p:set>
                                          <p:cBhvr>
                                            <p:cTn id="28" dur="1" fill="hold">
                                              <p:stCondLst>
                                                <p:cond delay="0"/>
                                              </p:stCondLst>
                                            </p:cTn>
                                            <p:tgtEl>
                                              <p:spTgt spid="55"/>
                                            </p:tgtEl>
                                            <p:attrNameLst>
                                              <p:attrName>style.visibility</p:attrName>
                                            </p:attrNameLst>
                                          </p:cBhvr>
                                          <p:to>
                                            <p:strVal val="visible"/>
                                          </p:to>
                                        </p:set>
                                        <p:animEffect transition="in" filter="wipe(left)">
                                          <p:cBhvr>
                                            <p:cTn id="29" dur="400"/>
                                            <p:tgtEl>
                                              <p:spTgt spid="55"/>
                                            </p:tgtEl>
                                          </p:cBhvr>
                                        </p:animEffect>
                                      </p:childTnLst>
                                    </p:cTn>
                                  </p:par>
                                </p:childTnLst>
                              </p:cTn>
                            </p:par>
                            <p:par>
                              <p:cTn id="30" fill="hold">
                                <p:stCondLst>
                                  <p:cond delay="1785"/>
                                </p:stCondLst>
                                <p:childTnLst>
                                  <p:par>
                                    <p:cTn id="31" presetID="42" presetClass="entr" presetSubtype="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750"/>
                                            <p:tgtEl>
                                              <p:spTgt spid="7"/>
                                            </p:tgtEl>
                                          </p:cBhvr>
                                        </p:animEffect>
                                        <p:anim calcmode="lin" valueType="num">
                                          <p:cBhvr>
                                            <p:cTn id="34" dur="750" fill="hold"/>
                                            <p:tgtEl>
                                              <p:spTgt spid="7"/>
                                            </p:tgtEl>
                                            <p:attrNameLst>
                                              <p:attrName>ppt_x</p:attrName>
                                            </p:attrNameLst>
                                          </p:cBhvr>
                                          <p:tavLst>
                                            <p:tav tm="0">
                                              <p:val>
                                                <p:strVal val="#ppt_x"/>
                                              </p:val>
                                            </p:tav>
                                            <p:tav tm="100000">
                                              <p:val>
                                                <p:strVal val="#ppt_x"/>
                                              </p:val>
                                            </p:tav>
                                          </p:tavLst>
                                        </p:anim>
                                        <p:anim calcmode="lin" valueType="num">
                                          <p:cBhvr>
                                            <p:cTn id="35" dur="750" fill="hold"/>
                                            <p:tgtEl>
                                              <p:spTgt spid="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750"/>
                                            <p:tgtEl>
                                              <p:spTgt spid="28"/>
                                            </p:tgtEl>
                                          </p:cBhvr>
                                        </p:animEffect>
                                        <p:anim calcmode="lin" valueType="num">
                                          <p:cBhvr>
                                            <p:cTn id="39" dur="750" fill="hold"/>
                                            <p:tgtEl>
                                              <p:spTgt spid="28"/>
                                            </p:tgtEl>
                                            <p:attrNameLst>
                                              <p:attrName>ppt_x</p:attrName>
                                            </p:attrNameLst>
                                          </p:cBhvr>
                                          <p:tavLst>
                                            <p:tav tm="0">
                                              <p:val>
                                                <p:strVal val="#ppt_x"/>
                                              </p:val>
                                            </p:tav>
                                            <p:tav tm="100000">
                                              <p:val>
                                                <p:strVal val="#ppt_x"/>
                                              </p:val>
                                            </p:tav>
                                          </p:tavLst>
                                        </p:anim>
                                        <p:anim calcmode="lin" valueType="num">
                                          <p:cBhvr>
                                            <p:cTn id="40" dur="750" fill="hold"/>
                                            <p:tgtEl>
                                              <p:spTgt spid="28"/>
                                            </p:tgtEl>
                                            <p:attrNameLst>
                                              <p:attrName>ppt_y</p:attrName>
                                            </p:attrNameLst>
                                          </p:cBhvr>
                                          <p:tavLst>
                                            <p:tav tm="0">
                                              <p:val>
                                                <p:strVal val="#ppt_y+.1"/>
                                              </p:val>
                                            </p:tav>
                                            <p:tav tm="100000">
                                              <p:val>
                                                <p:strVal val="#ppt_y"/>
                                              </p:val>
                                            </p:tav>
                                          </p:tavLst>
                                        </p:anim>
                                      </p:childTnLst>
                                    </p:cTn>
                                  </p:par>
                                </p:childTnLst>
                              </p:cTn>
                            </p:par>
                            <p:par>
                              <p:cTn id="41" fill="hold">
                                <p:stCondLst>
                                  <p:cond delay="2535"/>
                                </p:stCondLst>
                                <p:childTnLst>
                                  <p:par>
                                    <p:cTn id="42" presetID="2" presetClass="entr" presetSubtype="4" fill="hold" grpId="0" nodeType="after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additive="base">
                                            <p:cTn id="44" dur="500" fill="hold"/>
                                            <p:tgtEl>
                                              <p:spTgt spid="58"/>
                                            </p:tgtEl>
                                            <p:attrNameLst>
                                              <p:attrName>ppt_x</p:attrName>
                                            </p:attrNameLst>
                                          </p:cBhvr>
                                          <p:tavLst>
                                            <p:tav tm="0">
                                              <p:val>
                                                <p:strVal val="#ppt_x"/>
                                              </p:val>
                                            </p:tav>
                                            <p:tav tm="100000">
                                              <p:val>
                                                <p:strVal val="#ppt_x"/>
                                              </p:val>
                                            </p:tav>
                                          </p:tavLst>
                                        </p:anim>
                                        <p:anim calcmode="lin" valueType="num">
                                          <p:cBhvr additive="base">
                                            <p:cTn id="45" dur="500" fill="hold"/>
                                            <p:tgtEl>
                                              <p:spTgt spid="58"/>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ppt_x"/>
                                              </p:val>
                                            </p:tav>
                                            <p:tav tm="100000">
                                              <p:val>
                                                <p:strVal val="#ppt_x"/>
                                              </p:val>
                                            </p:tav>
                                          </p:tavLst>
                                        </p:anim>
                                        <p:anim calcmode="lin" valueType="num">
                                          <p:cBhvr additive="base">
                                            <p:cTn id="49" dur="500" fill="hold"/>
                                            <p:tgtEl>
                                              <p:spTgt spid="59"/>
                                            </p:tgtEl>
                                            <p:attrNameLst>
                                              <p:attrName>ppt_y</p:attrName>
                                            </p:attrNameLst>
                                          </p:cBhvr>
                                          <p:tavLst>
                                            <p:tav tm="0">
                                              <p:val>
                                                <p:strVal val="1+#ppt_h/2"/>
                                              </p:val>
                                            </p:tav>
                                            <p:tav tm="100000">
                                              <p:val>
                                                <p:strVal val="#ppt_y"/>
                                              </p:val>
                                            </p:tav>
                                          </p:tavLst>
                                        </p:anim>
                                      </p:childTnLst>
                                    </p:cTn>
                                  </p:par>
                                </p:childTnLst>
                              </p:cTn>
                            </p:par>
                            <p:par>
                              <p:cTn id="50" fill="hold">
                                <p:stCondLst>
                                  <p:cond delay="3235"/>
                                </p:stCondLst>
                                <p:childTnLst>
                                  <p:par>
                                    <p:cTn id="51" presetID="22" presetClass="entr" presetSubtype="8"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left)">
                                          <p:cBhvr>
                                            <p:cTn id="5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58" grpId="0"/>
          <p:bldP spid="59" grpId="0"/>
          <p:bldP spid="60"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弧形 6"/>
          <p:cNvSpPr/>
          <p:nvPr/>
        </p:nvSpPr>
        <p:spPr>
          <a:xfrm>
            <a:off x="4397441" y="2026615"/>
            <a:ext cx="3552395" cy="3552395"/>
          </a:xfrm>
          <a:prstGeom prst="arc">
            <a:avLst>
              <a:gd name="adj1" fmla="val 8872451"/>
              <a:gd name="adj2" fmla="val 16231944"/>
            </a:avLst>
          </a:prstGeom>
          <a:noFill/>
          <a:ln w="9525">
            <a:solidFill>
              <a:schemeClr val="tx1">
                <a:lumMod val="75000"/>
                <a:lumOff val="2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8" name="弧形 7"/>
          <p:cNvSpPr/>
          <p:nvPr/>
        </p:nvSpPr>
        <p:spPr>
          <a:xfrm flipH="1" flipV="1">
            <a:off x="4366224" y="2050407"/>
            <a:ext cx="3552395" cy="3552395"/>
          </a:xfrm>
          <a:prstGeom prst="arc">
            <a:avLst>
              <a:gd name="adj1" fmla="val 8622946"/>
              <a:gd name="adj2" fmla="val 16231944"/>
            </a:avLst>
          </a:prstGeom>
          <a:noFill/>
          <a:ln w="9525">
            <a:solidFill>
              <a:schemeClr val="tx1">
                <a:lumMod val="75000"/>
                <a:lumOff val="2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cxnSp>
        <p:nvCxnSpPr>
          <p:cNvPr id="9" name="直接连接符 8"/>
          <p:cNvCxnSpPr/>
          <p:nvPr/>
        </p:nvCxnSpPr>
        <p:spPr>
          <a:xfrm>
            <a:off x="7576458" y="2773859"/>
            <a:ext cx="595085" cy="0"/>
          </a:xfrm>
          <a:prstGeom prst="line">
            <a:avLst/>
          </a:prstGeom>
          <a:noFill/>
          <a:ln w="9525">
            <a:solidFill>
              <a:schemeClr val="tx1">
                <a:lumMod val="75000"/>
                <a:lumOff val="2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a:off x="4078515" y="4749756"/>
            <a:ext cx="595085" cy="0"/>
          </a:xfrm>
          <a:prstGeom prst="line">
            <a:avLst/>
          </a:prstGeom>
          <a:noFill/>
          <a:ln w="9525">
            <a:solidFill>
              <a:schemeClr val="tx1">
                <a:lumMod val="75000"/>
                <a:lumOff val="25000"/>
              </a:schemeClr>
            </a:solidFill>
            <a:prstDash val="sysDash"/>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cxnSp>
      <p:sp>
        <p:nvSpPr>
          <p:cNvPr id="11" name="椭圆 10"/>
          <p:cNvSpPr/>
          <p:nvPr/>
        </p:nvSpPr>
        <p:spPr>
          <a:xfrm>
            <a:off x="4764551" y="2409334"/>
            <a:ext cx="2825661" cy="2825661"/>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cs typeface="+mn-ea"/>
              <a:sym typeface="+mn-lt"/>
            </a:endParaRPr>
          </a:p>
        </p:txBody>
      </p:sp>
      <p:sp>
        <p:nvSpPr>
          <p:cNvPr id="12" name="矩形 11"/>
          <p:cNvSpPr/>
          <p:nvPr/>
        </p:nvSpPr>
        <p:spPr>
          <a:xfrm>
            <a:off x="1252362" y="4461017"/>
            <a:ext cx="2827415" cy="584775"/>
          </a:xfrm>
          <a:prstGeom prst="rect">
            <a:avLst/>
          </a:prstGeom>
        </p:spPr>
        <p:txBody>
          <a:bodyPr wrap="square" anchor="ctr">
            <a:spAutoFit/>
          </a:bodyPr>
          <a:lstStyle/>
          <a:p>
            <a:pPr algn="r"/>
            <a:r>
              <a:rPr lang="zh-CN" altLang="en-US" sz="3200" b="1" dirty="0">
                <a:solidFill>
                  <a:schemeClr val="accent1"/>
                </a:solidFill>
                <a:cs typeface="+mn-ea"/>
                <a:sym typeface="+mn-lt"/>
              </a:rPr>
              <a:t>上半年</a:t>
            </a:r>
          </a:p>
        </p:txBody>
      </p:sp>
      <p:sp>
        <p:nvSpPr>
          <p:cNvPr id="13" name="矩形 12"/>
          <p:cNvSpPr/>
          <p:nvPr/>
        </p:nvSpPr>
        <p:spPr>
          <a:xfrm>
            <a:off x="8208235" y="2484283"/>
            <a:ext cx="2827415" cy="584775"/>
          </a:xfrm>
          <a:prstGeom prst="rect">
            <a:avLst/>
          </a:prstGeom>
        </p:spPr>
        <p:txBody>
          <a:bodyPr wrap="square" anchor="ctr">
            <a:spAutoFit/>
          </a:bodyPr>
          <a:lstStyle/>
          <a:p>
            <a:r>
              <a:rPr lang="zh-CN" altLang="en-US" sz="3200" b="1" dirty="0">
                <a:solidFill>
                  <a:schemeClr val="accent2"/>
                </a:solidFill>
                <a:cs typeface="+mn-ea"/>
                <a:sym typeface="+mn-lt"/>
              </a:rPr>
              <a:t>下半年</a:t>
            </a:r>
          </a:p>
        </p:txBody>
      </p:sp>
      <p:sp>
        <p:nvSpPr>
          <p:cNvPr id="14" name="矩形 13"/>
          <p:cNvSpPr/>
          <p:nvPr/>
        </p:nvSpPr>
        <p:spPr>
          <a:xfrm>
            <a:off x="8208235" y="3057268"/>
            <a:ext cx="3105861" cy="1477328"/>
          </a:xfrm>
          <a:prstGeom prst="rect">
            <a:avLst/>
          </a:prstGeom>
        </p:spPr>
        <p:txBody>
          <a:bodyPr wrap="square" anchor="ctr">
            <a:spAutoFit/>
          </a:bodyPr>
          <a:lstStyle/>
          <a:p>
            <a:pPr algn="just">
              <a:defRPr/>
            </a:pPr>
            <a:r>
              <a:rPr lang="zh-CN" altLang="en-US" kern="0" dirty="0">
                <a:solidFill>
                  <a:schemeClr val="tx1">
                    <a:lumMod val="75000"/>
                    <a:lumOff val="25000"/>
                  </a:schemeClr>
                </a:solidFill>
                <a:cs typeface="+mn-ea"/>
                <a:sym typeface="+mn-lt"/>
              </a:rPr>
              <a:t>请替换文字内容，点击添加相关标题文字，修改文字内容，也可以直接复制你的内容到此。请替换文字内容，修改文字内容。</a:t>
            </a:r>
          </a:p>
        </p:txBody>
      </p:sp>
      <p:sp>
        <p:nvSpPr>
          <p:cNvPr id="15" name="矩形 14"/>
          <p:cNvSpPr/>
          <p:nvPr/>
        </p:nvSpPr>
        <p:spPr>
          <a:xfrm>
            <a:off x="973915" y="2961257"/>
            <a:ext cx="3105861" cy="1477328"/>
          </a:xfrm>
          <a:prstGeom prst="rect">
            <a:avLst/>
          </a:prstGeom>
        </p:spPr>
        <p:txBody>
          <a:bodyPr wrap="square" anchor="ctr">
            <a:spAutoFit/>
          </a:bodyPr>
          <a:lstStyle/>
          <a:p>
            <a:pPr algn="just">
              <a:defRPr/>
            </a:pPr>
            <a:r>
              <a:rPr lang="zh-CN" altLang="en-US" kern="0" dirty="0">
                <a:solidFill>
                  <a:schemeClr val="tx1">
                    <a:lumMod val="75000"/>
                    <a:lumOff val="25000"/>
                  </a:schemeClr>
                </a:solidFill>
                <a:cs typeface="+mn-ea"/>
                <a:sym typeface="+mn-lt"/>
              </a:rPr>
              <a:t>请替换文字内容，点击添加相关标题文字，修改文字内容，也可以直接复制你的内容到此。请替换文字内容，修改文字内容。</a:t>
            </a:r>
          </a:p>
        </p:txBody>
      </p:sp>
      <p:sp>
        <p:nvSpPr>
          <p:cNvPr id="16" name="椭圆 15"/>
          <p:cNvSpPr/>
          <p:nvPr/>
        </p:nvSpPr>
        <p:spPr>
          <a:xfrm>
            <a:off x="4943886" y="2618569"/>
            <a:ext cx="2416932" cy="2416932"/>
          </a:xfrm>
          <a:prstGeom prst="ellipse">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cs typeface="+mn-ea"/>
              <a:sym typeface="+mn-lt"/>
            </a:endParaRPr>
          </a:p>
        </p:txBody>
      </p:sp>
      <p:grpSp>
        <p:nvGrpSpPr>
          <p:cNvPr id="17" name="组合 16"/>
          <p:cNvGrpSpPr/>
          <p:nvPr/>
        </p:nvGrpSpPr>
        <p:grpSpPr>
          <a:xfrm>
            <a:off x="5311097" y="2974828"/>
            <a:ext cx="1725083" cy="1730555"/>
            <a:chOff x="8742363" y="4948238"/>
            <a:chExt cx="500063" cy="501650"/>
          </a:xfrm>
          <a:solidFill>
            <a:schemeClr val="bg1"/>
          </a:solidFill>
        </p:grpSpPr>
        <p:sp>
          <p:nvSpPr>
            <p:cNvPr id="18" name="Freeform 14"/>
            <p:cNvSpPr>
              <a:spLocks noEditPoints="1"/>
            </p:cNvSpPr>
            <p:nvPr/>
          </p:nvSpPr>
          <p:spPr bwMode="auto">
            <a:xfrm>
              <a:off x="8742363" y="4948238"/>
              <a:ext cx="500063" cy="501650"/>
            </a:xfrm>
            <a:custGeom>
              <a:avLst/>
              <a:gdLst>
                <a:gd name="T0" fmla="*/ 74 w 149"/>
                <a:gd name="T1" fmla="*/ 150 h 150"/>
                <a:gd name="T2" fmla="*/ 0 w 149"/>
                <a:gd name="T3" fmla="*/ 75 h 150"/>
                <a:gd name="T4" fmla="*/ 74 w 149"/>
                <a:gd name="T5" fmla="*/ 0 h 150"/>
                <a:gd name="T6" fmla="*/ 149 w 149"/>
                <a:gd name="T7" fmla="*/ 75 h 150"/>
                <a:gd name="T8" fmla="*/ 74 w 149"/>
                <a:gd name="T9" fmla="*/ 150 h 150"/>
                <a:gd name="T10" fmla="*/ 74 w 149"/>
                <a:gd name="T11" fmla="*/ 8 h 150"/>
                <a:gd name="T12" fmla="*/ 8 w 149"/>
                <a:gd name="T13" fmla="*/ 75 h 150"/>
                <a:gd name="T14" fmla="*/ 74 w 149"/>
                <a:gd name="T15" fmla="*/ 142 h 150"/>
                <a:gd name="T16" fmla="*/ 141 w 149"/>
                <a:gd name="T17" fmla="*/ 75 h 150"/>
                <a:gd name="T18" fmla="*/ 74 w 149"/>
                <a:gd name="T19" fmla="*/ 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 h="150">
                  <a:moveTo>
                    <a:pt x="74" y="150"/>
                  </a:moveTo>
                  <a:cubicBezTo>
                    <a:pt x="33" y="150"/>
                    <a:pt x="0" y="116"/>
                    <a:pt x="0" y="75"/>
                  </a:cubicBezTo>
                  <a:cubicBezTo>
                    <a:pt x="0" y="34"/>
                    <a:pt x="33" y="0"/>
                    <a:pt x="74" y="0"/>
                  </a:cubicBezTo>
                  <a:cubicBezTo>
                    <a:pt x="116" y="0"/>
                    <a:pt x="149" y="34"/>
                    <a:pt x="149" y="75"/>
                  </a:cubicBezTo>
                  <a:cubicBezTo>
                    <a:pt x="149" y="116"/>
                    <a:pt x="116" y="150"/>
                    <a:pt x="74" y="150"/>
                  </a:cubicBezTo>
                  <a:close/>
                  <a:moveTo>
                    <a:pt x="74" y="8"/>
                  </a:moveTo>
                  <a:cubicBezTo>
                    <a:pt x="38" y="8"/>
                    <a:pt x="8" y="38"/>
                    <a:pt x="8" y="75"/>
                  </a:cubicBezTo>
                  <a:cubicBezTo>
                    <a:pt x="8" y="112"/>
                    <a:pt x="38" y="142"/>
                    <a:pt x="74" y="142"/>
                  </a:cubicBezTo>
                  <a:cubicBezTo>
                    <a:pt x="111" y="142"/>
                    <a:pt x="141" y="112"/>
                    <a:pt x="141" y="75"/>
                  </a:cubicBezTo>
                  <a:cubicBezTo>
                    <a:pt x="141" y="38"/>
                    <a:pt x="111" y="8"/>
                    <a:pt x="7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19" name="Freeform 15"/>
            <p:cNvSpPr>
              <a:spLocks/>
            </p:cNvSpPr>
            <p:nvPr/>
          </p:nvSpPr>
          <p:spPr bwMode="auto">
            <a:xfrm>
              <a:off x="8983663" y="4987925"/>
              <a:ext cx="12700" cy="47625"/>
            </a:xfrm>
            <a:custGeom>
              <a:avLst/>
              <a:gdLst>
                <a:gd name="T0" fmla="*/ 2 w 4"/>
                <a:gd name="T1" fmla="*/ 14 h 14"/>
                <a:gd name="T2" fmla="*/ 0 w 4"/>
                <a:gd name="T3" fmla="*/ 12 h 14"/>
                <a:gd name="T4" fmla="*/ 0 w 4"/>
                <a:gd name="T5" fmla="*/ 2 h 14"/>
                <a:gd name="T6" fmla="*/ 2 w 4"/>
                <a:gd name="T7" fmla="*/ 0 h 14"/>
                <a:gd name="T8" fmla="*/ 4 w 4"/>
                <a:gd name="T9" fmla="*/ 2 h 14"/>
                <a:gd name="T10" fmla="*/ 4 w 4"/>
                <a:gd name="T11" fmla="*/ 12 h 14"/>
                <a:gd name="T12" fmla="*/ 2 w 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4" h="14">
                  <a:moveTo>
                    <a:pt x="2" y="14"/>
                  </a:moveTo>
                  <a:cubicBezTo>
                    <a:pt x="1" y="14"/>
                    <a:pt x="0" y="13"/>
                    <a:pt x="0" y="12"/>
                  </a:cubicBezTo>
                  <a:cubicBezTo>
                    <a:pt x="0" y="2"/>
                    <a:pt x="0" y="2"/>
                    <a:pt x="0" y="2"/>
                  </a:cubicBezTo>
                  <a:cubicBezTo>
                    <a:pt x="0" y="1"/>
                    <a:pt x="1" y="0"/>
                    <a:pt x="2" y="0"/>
                  </a:cubicBezTo>
                  <a:cubicBezTo>
                    <a:pt x="3" y="0"/>
                    <a:pt x="4" y="1"/>
                    <a:pt x="4" y="2"/>
                  </a:cubicBezTo>
                  <a:cubicBezTo>
                    <a:pt x="4" y="12"/>
                    <a:pt x="4" y="12"/>
                    <a:pt x="4" y="12"/>
                  </a:cubicBezTo>
                  <a:cubicBezTo>
                    <a:pt x="4" y="13"/>
                    <a:pt x="3" y="14"/>
                    <a:pt x="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0" name="Freeform 16"/>
            <p:cNvSpPr>
              <a:spLocks/>
            </p:cNvSpPr>
            <p:nvPr/>
          </p:nvSpPr>
          <p:spPr bwMode="auto">
            <a:xfrm>
              <a:off x="8983663" y="5367338"/>
              <a:ext cx="12700" cy="42863"/>
            </a:xfrm>
            <a:custGeom>
              <a:avLst/>
              <a:gdLst>
                <a:gd name="T0" fmla="*/ 2 w 4"/>
                <a:gd name="T1" fmla="*/ 13 h 13"/>
                <a:gd name="T2" fmla="*/ 0 w 4"/>
                <a:gd name="T3" fmla="*/ 11 h 13"/>
                <a:gd name="T4" fmla="*/ 0 w 4"/>
                <a:gd name="T5" fmla="*/ 2 h 13"/>
                <a:gd name="T6" fmla="*/ 2 w 4"/>
                <a:gd name="T7" fmla="*/ 0 h 13"/>
                <a:gd name="T8" fmla="*/ 4 w 4"/>
                <a:gd name="T9" fmla="*/ 2 h 13"/>
                <a:gd name="T10" fmla="*/ 4 w 4"/>
                <a:gd name="T11" fmla="*/ 11 h 13"/>
                <a:gd name="T12" fmla="*/ 2 w 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4" h="13">
                  <a:moveTo>
                    <a:pt x="2" y="13"/>
                  </a:moveTo>
                  <a:cubicBezTo>
                    <a:pt x="1" y="13"/>
                    <a:pt x="0" y="13"/>
                    <a:pt x="0" y="11"/>
                  </a:cubicBezTo>
                  <a:cubicBezTo>
                    <a:pt x="0" y="2"/>
                    <a:pt x="0" y="2"/>
                    <a:pt x="0" y="2"/>
                  </a:cubicBezTo>
                  <a:cubicBezTo>
                    <a:pt x="0" y="1"/>
                    <a:pt x="1" y="0"/>
                    <a:pt x="2" y="0"/>
                  </a:cubicBezTo>
                  <a:cubicBezTo>
                    <a:pt x="3" y="0"/>
                    <a:pt x="4" y="1"/>
                    <a:pt x="4" y="2"/>
                  </a:cubicBezTo>
                  <a:cubicBezTo>
                    <a:pt x="4" y="11"/>
                    <a:pt x="4" y="11"/>
                    <a:pt x="4" y="11"/>
                  </a:cubicBezTo>
                  <a:cubicBezTo>
                    <a:pt x="4" y="13"/>
                    <a:pt x="3" y="13"/>
                    <a:pt x="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1" name="Freeform 17"/>
            <p:cNvSpPr>
              <a:spLocks/>
            </p:cNvSpPr>
            <p:nvPr/>
          </p:nvSpPr>
          <p:spPr bwMode="auto">
            <a:xfrm>
              <a:off x="9158288" y="5192713"/>
              <a:ext cx="46038" cy="12700"/>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1" y="4"/>
                    <a:pt x="0" y="3"/>
                    <a:pt x="0" y="2"/>
                  </a:cubicBezTo>
                  <a:cubicBezTo>
                    <a:pt x="0" y="1"/>
                    <a:pt x="1" y="0"/>
                    <a:pt x="2" y="0"/>
                  </a:cubicBezTo>
                  <a:cubicBezTo>
                    <a:pt x="12" y="0"/>
                    <a:pt x="12" y="0"/>
                    <a:pt x="12" y="0"/>
                  </a:cubicBezTo>
                  <a:cubicBezTo>
                    <a:pt x="13" y="0"/>
                    <a:pt x="14" y="1"/>
                    <a:pt x="14" y="2"/>
                  </a:cubicBezTo>
                  <a:cubicBezTo>
                    <a:pt x="14" y="3"/>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2" name="Freeform 18"/>
            <p:cNvSpPr>
              <a:spLocks/>
            </p:cNvSpPr>
            <p:nvPr/>
          </p:nvSpPr>
          <p:spPr bwMode="auto">
            <a:xfrm>
              <a:off x="8778875" y="5192713"/>
              <a:ext cx="47625" cy="12700"/>
            </a:xfrm>
            <a:custGeom>
              <a:avLst/>
              <a:gdLst>
                <a:gd name="T0" fmla="*/ 12 w 14"/>
                <a:gd name="T1" fmla="*/ 4 h 4"/>
                <a:gd name="T2" fmla="*/ 2 w 14"/>
                <a:gd name="T3" fmla="*/ 4 h 4"/>
                <a:gd name="T4" fmla="*/ 0 w 14"/>
                <a:gd name="T5" fmla="*/ 2 h 4"/>
                <a:gd name="T6" fmla="*/ 2 w 14"/>
                <a:gd name="T7" fmla="*/ 0 h 4"/>
                <a:gd name="T8" fmla="*/ 12 w 14"/>
                <a:gd name="T9" fmla="*/ 0 h 4"/>
                <a:gd name="T10" fmla="*/ 14 w 14"/>
                <a:gd name="T11" fmla="*/ 2 h 4"/>
                <a:gd name="T12" fmla="*/ 12 w 14"/>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12" y="4"/>
                  </a:moveTo>
                  <a:cubicBezTo>
                    <a:pt x="2" y="4"/>
                    <a:pt x="2" y="4"/>
                    <a:pt x="2" y="4"/>
                  </a:cubicBezTo>
                  <a:cubicBezTo>
                    <a:pt x="1" y="4"/>
                    <a:pt x="0" y="3"/>
                    <a:pt x="0" y="2"/>
                  </a:cubicBezTo>
                  <a:cubicBezTo>
                    <a:pt x="0" y="1"/>
                    <a:pt x="1" y="0"/>
                    <a:pt x="2" y="0"/>
                  </a:cubicBezTo>
                  <a:cubicBezTo>
                    <a:pt x="12" y="0"/>
                    <a:pt x="12" y="0"/>
                    <a:pt x="12" y="0"/>
                  </a:cubicBezTo>
                  <a:cubicBezTo>
                    <a:pt x="13" y="0"/>
                    <a:pt x="14" y="1"/>
                    <a:pt x="14" y="2"/>
                  </a:cubicBezTo>
                  <a:cubicBezTo>
                    <a:pt x="14" y="3"/>
                    <a:pt x="13"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3" name="Freeform 19"/>
            <p:cNvSpPr>
              <a:spLocks/>
            </p:cNvSpPr>
            <p:nvPr/>
          </p:nvSpPr>
          <p:spPr bwMode="auto">
            <a:xfrm>
              <a:off x="9134475" y="5087938"/>
              <a:ext cx="42863" cy="30163"/>
            </a:xfrm>
            <a:custGeom>
              <a:avLst/>
              <a:gdLst>
                <a:gd name="T0" fmla="*/ 2 w 13"/>
                <a:gd name="T1" fmla="*/ 9 h 9"/>
                <a:gd name="T2" fmla="*/ 1 w 13"/>
                <a:gd name="T3" fmla="*/ 8 h 9"/>
                <a:gd name="T4" fmla="*/ 1 w 13"/>
                <a:gd name="T5" fmla="*/ 5 h 9"/>
                <a:gd name="T6" fmla="*/ 9 w 13"/>
                <a:gd name="T7" fmla="*/ 1 h 9"/>
                <a:gd name="T8" fmla="*/ 12 w 13"/>
                <a:gd name="T9" fmla="*/ 2 h 9"/>
                <a:gd name="T10" fmla="*/ 11 w 13"/>
                <a:gd name="T11" fmla="*/ 4 h 9"/>
                <a:gd name="T12" fmla="*/ 3 w 13"/>
                <a:gd name="T13" fmla="*/ 9 h 9"/>
                <a:gd name="T14" fmla="*/ 2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2" y="9"/>
                  </a:moveTo>
                  <a:cubicBezTo>
                    <a:pt x="2" y="9"/>
                    <a:pt x="1" y="9"/>
                    <a:pt x="1" y="8"/>
                  </a:cubicBezTo>
                  <a:cubicBezTo>
                    <a:pt x="0" y="7"/>
                    <a:pt x="0" y="6"/>
                    <a:pt x="1" y="5"/>
                  </a:cubicBezTo>
                  <a:cubicBezTo>
                    <a:pt x="9" y="1"/>
                    <a:pt x="9" y="1"/>
                    <a:pt x="9" y="1"/>
                  </a:cubicBezTo>
                  <a:cubicBezTo>
                    <a:pt x="10" y="0"/>
                    <a:pt x="11" y="1"/>
                    <a:pt x="12" y="2"/>
                  </a:cubicBezTo>
                  <a:cubicBezTo>
                    <a:pt x="13" y="3"/>
                    <a:pt x="12" y="4"/>
                    <a:pt x="11" y="4"/>
                  </a:cubicBezTo>
                  <a:cubicBezTo>
                    <a:pt x="3" y="9"/>
                    <a:pt x="3" y="9"/>
                    <a:pt x="3" y="9"/>
                  </a:cubicBezTo>
                  <a:cubicBezTo>
                    <a:pt x="3" y="9"/>
                    <a:pt x="3"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4" name="Freeform 20"/>
            <p:cNvSpPr>
              <a:spLocks/>
            </p:cNvSpPr>
            <p:nvPr/>
          </p:nvSpPr>
          <p:spPr bwMode="auto">
            <a:xfrm>
              <a:off x="8805863" y="5280025"/>
              <a:ext cx="44450" cy="30163"/>
            </a:xfrm>
            <a:custGeom>
              <a:avLst/>
              <a:gdLst>
                <a:gd name="T0" fmla="*/ 2 w 13"/>
                <a:gd name="T1" fmla="*/ 9 h 9"/>
                <a:gd name="T2" fmla="*/ 1 w 13"/>
                <a:gd name="T3" fmla="*/ 8 h 9"/>
                <a:gd name="T4" fmla="*/ 1 w 13"/>
                <a:gd name="T5" fmla="*/ 5 h 9"/>
                <a:gd name="T6" fmla="*/ 10 w 13"/>
                <a:gd name="T7" fmla="*/ 0 h 9"/>
                <a:gd name="T8" fmla="*/ 12 w 13"/>
                <a:gd name="T9" fmla="*/ 1 h 9"/>
                <a:gd name="T10" fmla="*/ 12 w 13"/>
                <a:gd name="T11" fmla="*/ 4 h 9"/>
                <a:gd name="T12" fmla="*/ 3 w 13"/>
                <a:gd name="T13" fmla="*/ 8 h 9"/>
                <a:gd name="T14" fmla="*/ 2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2" y="9"/>
                  </a:moveTo>
                  <a:cubicBezTo>
                    <a:pt x="2" y="9"/>
                    <a:pt x="1" y="8"/>
                    <a:pt x="1" y="8"/>
                  </a:cubicBezTo>
                  <a:cubicBezTo>
                    <a:pt x="0" y="7"/>
                    <a:pt x="1" y="5"/>
                    <a:pt x="1" y="5"/>
                  </a:cubicBezTo>
                  <a:cubicBezTo>
                    <a:pt x="10" y="0"/>
                    <a:pt x="10" y="0"/>
                    <a:pt x="10" y="0"/>
                  </a:cubicBezTo>
                  <a:cubicBezTo>
                    <a:pt x="10" y="0"/>
                    <a:pt x="12" y="0"/>
                    <a:pt x="12" y="1"/>
                  </a:cubicBezTo>
                  <a:cubicBezTo>
                    <a:pt x="13" y="2"/>
                    <a:pt x="12" y="3"/>
                    <a:pt x="12" y="4"/>
                  </a:cubicBezTo>
                  <a:cubicBezTo>
                    <a:pt x="3" y="8"/>
                    <a:pt x="3" y="8"/>
                    <a:pt x="3" y="8"/>
                  </a:cubicBezTo>
                  <a:cubicBezTo>
                    <a:pt x="3" y="9"/>
                    <a:pt x="3" y="9"/>
                    <a:pt x="2"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5" name="Freeform 21"/>
            <p:cNvSpPr>
              <a:spLocks/>
            </p:cNvSpPr>
            <p:nvPr/>
          </p:nvSpPr>
          <p:spPr bwMode="auto">
            <a:xfrm>
              <a:off x="9070975" y="5343525"/>
              <a:ext cx="30163" cy="39688"/>
            </a:xfrm>
            <a:custGeom>
              <a:avLst/>
              <a:gdLst>
                <a:gd name="T0" fmla="*/ 7 w 9"/>
                <a:gd name="T1" fmla="*/ 12 h 12"/>
                <a:gd name="T2" fmla="*/ 5 w 9"/>
                <a:gd name="T3" fmla="*/ 11 h 12"/>
                <a:gd name="T4" fmla="*/ 1 w 9"/>
                <a:gd name="T5" fmla="*/ 3 h 12"/>
                <a:gd name="T6" fmla="*/ 1 w 9"/>
                <a:gd name="T7" fmla="*/ 0 h 12"/>
                <a:gd name="T8" fmla="*/ 4 w 9"/>
                <a:gd name="T9" fmla="*/ 1 h 12"/>
                <a:gd name="T10" fmla="*/ 9 w 9"/>
                <a:gd name="T11" fmla="*/ 9 h 12"/>
                <a:gd name="T12" fmla="*/ 8 w 9"/>
                <a:gd name="T13" fmla="*/ 12 h 12"/>
                <a:gd name="T14" fmla="*/ 7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7" y="12"/>
                  </a:moveTo>
                  <a:cubicBezTo>
                    <a:pt x="6" y="12"/>
                    <a:pt x="6" y="12"/>
                    <a:pt x="5" y="11"/>
                  </a:cubicBezTo>
                  <a:cubicBezTo>
                    <a:pt x="1" y="3"/>
                    <a:pt x="1" y="3"/>
                    <a:pt x="1" y="3"/>
                  </a:cubicBezTo>
                  <a:cubicBezTo>
                    <a:pt x="0" y="2"/>
                    <a:pt x="0" y="1"/>
                    <a:pt x="1" y="0"/>
                  </a:cubicBezTo>
                  <a:cubicBezTo>
                    <a:pt x="2" y="0"/>
                    <a:pt x="3" y="0"/>
                    <a:pt x="4" y="1"/>
                  </a:cubicBezTo>
                  <a:cubicBezTo>
                    <a:pt x="9" y="9"/>
                    <a:pt x="9" y="9"/>
                    <a:pt x="9" y="9"/>
                  </a:cubicBezTo>
                  <a:cubicBezTo>
                    <a:pt x="9" y="10"/>
                    <a:pt x="9" y="11"/>
                    <a:pt x="8" y="12"/>
                  </a:cubicBezTo>
                  <a:cubicBezTo>
                    <a:pt x="8" y="12"/>
                    <a:pt x="7" y="12"/>
                    <a:pt x="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6" name="Freeform 22"/>
            <p:cNvSpPr>
              <a:spLocks/>
            </p:cNvSpPr>
            <p:nvPr/>
          </p:nvSpPr>
          <p:spPr bwMode="auto">
            <a:xfrm>
              <a:off x="8883650" y="5014913"/>
              <a:ext cx="30163" cy="39688"/>
            </a:xfrm>
            <a:custGeom>
              <a:avLst/>
              <a:gdLst>
                <a:gd name="T0" fmla="*/ 6 w 9"/>
                <a:gd name="T1" fmla="*/ 12 h 12"/>
                <a:gd name="T2" fmla="*/ 5 w 9"/>
                <a:gd name="T3" fmla="*/ 11 h 12"/>
                <a:gd name="T4" fmla="*/ 0 w 9"/>
                <a:gd name="T5" fmla="*/ 3 h 12"/>
                <a:gd name="T6" fmla="*/ 1 w 9"/>
                <a:gd name="T7" fmla="*/ 0 h 12"/>
                <a:gd name="T8" fmla="*/ 4 w 9"/>
                <a:gd name="T9" fmla="*/ 1 h 12"/>
                <a:gd name="T10" fmla="*/ 8 w 9"/>
                <a:gd name="T11" fmla="*/ 9 h 12"/>
                <a:gd name="T12" fmla="*/ 7 w 9"/>
                <a:gd name="T13" fmla="*/ 12 h 12"/>
                <a:gd name="T14" fmla="*/ 6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6" y="12"/>
                  </a:moveTo>
                  <a:cubicBezTo>
                    <a:pt x="6" y="12"/>
                    <a:pt x="5" y="12"/>
                    <a:pt x="5" y="11"/>
                  </a:cubicBezTo>
                  <a:cubicBezTo>
                    <a:pt x="0" y="3"/>
                    <a:pt x="0" y="3"/>
                    <a:pt x="0" y="3"/>
                  </a:cubicBezTo>
                  <a:cubicBezTo>
                    <a:pt x="0" y="2"/>
                    <a:pt x="0" y="1"/>
                    <a:pt x="1" y="0"/>
                  </a:cubicBezTo>
                  <a:cubicBezTo>
                    <a:pt x="2" y="0"/>
                    <a:pt x="3" y="0"/>
                    <a:pt x="4" y="1"/>
                  </a:cubicBezTo>
                  <a:cubicBezTo>
                    <a:pt x="8" y="9"/>
                    <a:pt x="8" y="9"/>
                    <a:pt x="8" y="9"/>
                  </a:cubicBezTo>
                  <a:cubicBezTo>
                    <a:pt x="9" y="10"/>
                    <a:pt x="8" y="11"/>
                    <a:pt x="7" y="12"/>
                  </a:cubicBezTo>
                  <a:cubicBezTo>
                    <a:pt x="7" y="12"/>
                    <a:pt x="7" y="12"/>
                    <a:pt x="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7" name="Freeform 23"/>
            <p:cNvSpPr>
              <a:spLocks/>
            </p:cNvSpPr>
            <p:nvPr/>
          </p:nvSpPr>
          <p:spPr bwMode="auto">
            <a:xfrm>
              <a:off x="8805863" y="5087938"/>
              <a:ext cx="44450" cy="30163"/>
            </a:xfrm>
            <a:custGeom>
              <a:avLst/>
              <a:gdLst>
                <a:gd name="T0" fmla="*/ 11 w 13"/>
                <a:gd name="T1" fmla="*/ 9 h 9"/>
                <a:gd name="T2" fmla="*/ 10 w 13"/>
                <a:gd name="T3" fmla="*/ 9 h 9"/>
                <a:gd name="T4" fmla="*/ 1 w 13"/>
                <a:gd name="T5" fmla="*/ 4 h 9"/>
                <a:gd name="T6" fmla="*/ 1 w 13"/>
                <a:gd name="T7" fmla="*/ 2 h 9"/>
                <a:gd name="T8" fmla="*/ 3 w 13"/>
                <a:gd name="T9" fmla="*/ 1 h 9"/>
                <a:gd name="T10" fmla="*/ 12 w 13"/>
                <a:gd name="T11" fmla="*/ 5 h 9"/>
                <a:gd name="T12" fmla="*/ 12 w 13"/>
                <a:gd name="T13" fmla="*/ 8 h 9"/>
                <a:gd name="T14" fmla="*/ 11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11" y="9"/>
                  </a:moveTo>
                  <a:cubicBezTo>
                    <a:pt x="10" y="9"/>
                    <a:pt x="10" y="9"/>
                    <a:pt x="10" y="9"/>
                  </a:cubicBezTo>
                  <a:cubicBezTo>
                    <a:pt x="1" y="4"/>
                    <a:pt x="1" y="4"/>
                    <a:pt x="1" y="4"/>
                  </a:cubicBezTo>
                  <a:cubicBezTo>
                    <a:pt x="0" y="4"/>
                    <a:pt x="0" y="3"/>
                    <a:pt x="1" y="2"/>
                  </a:cubicBezTo>
                  <a:cubicBezTo>
                    <a:pt x="1" y="1"/>
                    <a:pt x="2" y="0"/>
                    <a:pt x="3" y="1"/>
                  </a:cubicBezTo>
                  <a:cubicBezTo>
                    <a:pt x="12" y="5"/>
                    <a:pt x="12" y="5"/>
                    <a:pt x="12" y="5"/>
                  </a:cubicBezTo>
                  <a:cubicBezTo>
                    <a:pt x="12" y="6"/>
                    <a:pt x="13" y="7"/>
                    <a:pt x="12" y="8"/>
                  </a:cubicBezTo>
                  <a:cubicBezTo>
                    <a:pt x="12" y="9"/>
                    <a:pt x="11" y="9"/>
                    <a:pt x="1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8" name="Freeform 24"/>
            <p:cNvSpPr>
              <a:spLocks/>
            </p:cNvSpPr>
            <p:nvPr/>
          </p:nvSpPr>
          <p:spPr bwMode="auto">
            <a:xfrm>
              <a:off x="9134475" y="5280025"/>
              <a:ext cx="42863" cy="30163"/>
            </a:xfrm>
            <a:custGeom>
              <a:avLst/>
              <a:gdLst>
                <a:gd name="T0" fmla="*/ 10 w 13"/>
                <a:gd name="T1" fmla="*/ 9 h 9"/>
                <a:gd name="T2" fmla="*/ 9 w 13"/>
                <a:gd name="T3" fmla="*/ 8 h 9"/>
                <a:gd name="T4" fmla="*/ 1 w 13"/>
                <a:gd name="T5" fmla="*/ 4 h 9"/>
                <a:gd name="T6" fmla="*/ 1 w 13"/>
                <a:gd name="T7" fmla="*/ 1 h 9"/>
                <a:gd name="T8" fmla="*/ 3 w 13"/>
                <a:gd name="T9" fmla="*/ 0 h 9"/>
                <a:gd name="T10" fmla="*/ 11 w 13"/>
                <a:gd name="T11" fmla="*/ 5 h 9"/>
                <a:gd name="T12" fmla="*/ 12 w 13"/>
                <a:gd name="T13" fmla="*/ 8 h 9"/>
                <a:gd name="T14" fmla="*/ 10 w 13"/>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9">
                  <a:moveTo>
                    <a:pt x="10" y="9"/>
                  </a:moveTo>
                  <a:cubicBezTo>
                    <a:pt x="10" y="9"/>
                    <a:pt x="10" y="9"/>
                    <a:pt x="9" y="8"/>
                  </a:cubicBezTo>
                  <a:cubicBezTo>
                    <a:pt x="1" y="4"/>
                    <a:pt x="1" y="4"/>
                    <a:pt x="1" y="4"/>
                  </a:cubicBezTo>
                  <a:cubicBezTo>
                    <a:pt x="0" y="3"/>
                    <a:pt x="0" y="2"/>
                    <a:pt x="1" y="1"/>
                  </a:cubicBezTo>
                  <a:cubicBezTo>
                    <a:pt x="1" y="0"/>
                    <a:pt x="2" y="0"/>
                    <a:pt x="3" y="0"/>
                  </a:cubicBezTo>
                  <a:cubicBezTo>
                    <a:pt x="11" y="5"/>
                    <a:pt x="11" y="5"/>
                    <a:pt x="11" y="5"/>
                  </a:cubicBezTo>
                  <a:cubicBezTo>
                    <a:pt x="12" y="5"/>
                    <a:pt x="13" y="7"/>
                    <a:pt x="12" y="8"/>
                  </a:cubicBezTo>
                  <a:cubicBezTo>
                    <a:pt x="12" y="8"/>
                    <a:pt x="11" y="9"/>
                    <a:pt x="1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29" name="Freeform 25"/>
            <p:cNvSpPr>
              <a:spLocks/>
            </p:cNvSpPr>
            <p:nvPr/>
          </p:nvSpPr>
          <p:spPr bwMode="auto">
            <a:xfrm>
              <a:off x="8883650" y="5343525"/>
              <a:ext cx="30163" cy="39688"/>
            </a:xfrm>
            <a:custGeom>
              <a:avLst/>
              <a:gdLst>
                <a:gd name="T0" fmla="*/ 2 w 9"/>
                <a:gd name="T1" fmla="*/ 12 h 12"/>
                <a:gd name="T2" fmla="*/ 1 w 9"/>
                <a:gd name="T3" fmla="*/ 12 h 12"/>
                <a:gd name="T4" fmla="*/ 0 w 9"/>
                <a:gd name="T5" fmla="*/ 9 h 12"/>
                <a:gd name="T6" fmla="*/ 5 w 9"/>
                <a:gd name="T7" fmla="*/ 1 h 12"/>
                <a:gd name="T8" fmla="*/ 7 w 9"/>
                <a:gd name="T9" fmla="*/ 0 h 12"/>
                <a:gd name="T10" fmla="*/ 8 w 9"/>
                <a:gd name="T11" fmla="*/ 3 h 12"/>
                <a:gd name="T12" fmla="*/ 4 w 9"/>
                <a:gd name="T13" fmla="*/ 11 h 12"/>
                <a:gd name="T14" fmla="*/ 2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2" y="12"/>
                  </a:moveTo>
                  <a:cubicBezTo>
                    <a:pt x="1" y="12"/>
                    <a:pt x="1" y="12"/>
                    <a:pt x="1" y="12"/>
                  </a:cubicBezTo>
                  <a:cubicBezTo>
                    <a:pt x="0" y="11"/>
                    <a:pt x="0" y="10"/>
                    <a:pt x="0" y="9"/>
                  </a:cubicBezTo>
                  <a:cubicBezTo>
                    <a:pt x="5" y="1"/>
                    <a:pt x="5" y="1"/>
                    <a:pt x="5" y="1"/>
                  </a:cubicBezTo>
                  <a:cubicBezTo>
                    <a:pt x="5" y="0"/>
                    <a:pt x="7" y="0"/>
                    <a:pt x="7" y="0"/>
                  </a:cubicBezTo>
                  <a:cubicBezTo>
                    <a:pt x="8" y="1"/>
                    <a:pt x="9" y="2"/>
                    <a:pt x="8" y="3"/>
                  </a:cubicBezTo>
                  <a:cubicBezTo>
                    <a:pt x="4" y="11"/>
                    <a:pt x="4" y="11"/>
                    <a:pt x="4" y="11"/>
                  </a:cubicBezTo>
                  <a:cubicBezTo>
                    <a:pt x="3" y="12"/>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0" name="Freeform 26"/>
            <p:cNvSpPr>
              <a:spLocks/>
            </p:cNvSpPr>
            <p:nvPr/>
          </p:nvSpPr>
          <p:spPr bwMode="auto">
            <a:xfrm>
              <a:off x="9070975" y="5014913"/>
              <a:ext cx="30163" cy="39688"/>
            </a:xfrm>
            <a:custGeom>
              <a:avLst/>
              <a:gdLst>
                <a:gd name="T0" fmla="*/ 2 w 9"/>
                <a:gd name="T1" fmla="*/ 12 h 12"/>
                <a:gd name="T2" fmla="*/ 1 w 9"/>
                <a:gd name="T3" fmla="*/ 12 h 12"/>
                <a:gd name="T4" fmla="*/ 1 w 9"/>
                <a:gd name="T5" fmla="*/ 9 h 12"/>
                <a:gd name="T6" fmla="*/ 5 w 9"/>
                <a:gd name="T7" fmla="*/ 1 h 12"/>
                <a:gd name="T8" fmla="*/ 8 w 9"/>
                <a:gd name="T9" fmla="*/ 0 h 12"/>
                <a:gd name="T10" fmla="*/ 9 w 9"/>
                <a:gd name="T11" fmla="*/ 3 h 12"/>
                <a:gd name="T12" fmla="*/ 4 w 9"/>
                <a:gd name="T13" fmla="*/ 11 h 12"/>
                <a:gd name="T14" fmla="*/ 2 w 9"/>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2">
                  <a:moveTo>
                    <a:pt x="2" y="12"/>
                  </a:moveTo>
                  <a:cubicBezTo>
                    <a:pt x="2" y="12"/>
                    <a:pt x="2" y="12"/>
                    <a:pt x="1" y="12"/>
                  </a:cubicBezTo>
                  <a:cubicBezTo>
                    <a:pt x="0" y="11"/>
                    <a:pt x="0" y="10"/>
                    <a:pt x="1" y="9"/>
                  </a:cubicBezTo>
                  <a:cubicBezTo>
                    <a:pt x="5" y="1"/>
                    <a:pt x="5" y="1"/>
                    <a:pt x="5" y="1"/>
                  </a:cubicBezTo>
                  <a:cubicBezTo>
                    <a:pt x="6" y="0"/>
                    <a:pt x="7" y="0"/>
                    <a:pt x="8" y="0"/>
                  </a:cubicBezTo>
                  <a:cubicBezTo>
                    <a:pt x="9" y="1"/>
                    <a:pt x="9" y="2"/>
                    <a:pt x="9" y="3"/>
                  </a:cubicBezTo>
                  <a:cubicBezTo>
                    <a:pt x="4" y="11"/>
                    <a:pt x="4" y="11"/>
                    <a:pt x="4" y="11"/>
                  </a:cubicBezTo>
                  <a:cubicBezTo>
                    <a:pt x="4" y="12"/>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1" name="Freeform 27"/>
            <p:cNvSpPr>
              <a:spLocks noEditPoints="1"/>
            </p:cNvSpPr>
            <p:nvPr/>
          </p:nvSpPr>
          <p:spPr bwMode="auto">
            <a:xfrm>
              <a:off x="8970963" y="5175250"/>
              <a:ext cx="42863" cy="47625"/>
            </a:xfrm>
            <a:custGeom>
              <a:avLst/>
              <a:gdLst>
                <a:gd name="T0" fmla="*/ 6 w 13"/>
                <a:gd name="T1" fmla="*/ 14 h 14"/>
                <a:gd name="T2" fmla="*/ 0 w 13"/>
                <a:gd name="T3" fmla="*/ 7 h 14"/>
                <a:gd name="T4" fmla="*/ 1 w 13"/>
                <a:gd name="T5" fmla="*/ 2 h 14"/>
                <a:gd name="T6" fmla="*/ 6 w 13"/>
                <a:gd name="T7" fmla="*/ 0 h 14"/>
                <a:gd name="T8" fmla="*/ 13 w 13"/>
                <a:gd name="T9" fmla="*/ 7 h 14"/>
                <a:gd name="T10" fmla="*/ 12 w 13"/>
                <a:gd name="T11" fmla="*/ 12 h 14"/>
                <a:gd name="T12" fmla="*/ 6 w 13"/>
                <a:gd name="T13" fmla="*/ 14 h 14"/>
                <a:gd name="T14" fmla="*/ 6 w 13"/>
                <a:gd name="T15" fmla="*/ 4 h 14"/>
                <a:gd name="T16" fmla="*/ 4 w 13"/>
                <a:gd name="T17" fmla="*/ 5 h 14"/>
                <a:gd name="T18" fmla="*/ 4 w 13"/>
                <a:gd name="T19" fmla="*/ 7 h 14"/>
                <a:gd name="T20" fmla="*/ 6 w 13"/>
                <a:gd name="T21" fmla="*/ 10 h 14"/>
                <a:gd name="T22" fmla="*/ 8 w 13"/>
                <a:gd name="T23" fmla="*/ 9 h 14"/>
                <a:gd name="T24" fmla="*/ 9 w 13"/>
                <a:gd name="T25" fmla="*/ 7 h 14"/>
                <a:gd name="T26" fmla="*/ 6 w 13"/>
                <a:gd name="T27" fmla="*/ 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6" y="14"/>
                  </a:moveTo>
                  <a:cubicBezTo>
                    <a:pt x="2" y="14"/>
                    <a:pt x="0" y="11"/>
                    <a:pt x="0" y="7"/>
                  </a:cubicBezTo>
                  <a:cubicBezTo>
                    <a:pt x="0" y="5"/>
                    <a:pt x="0" y="4"/>
                    <a:pt x="1" y="2"/>
                  </a:cubicBezTo>
                  <a:cubicBezTo>
                    <a:pt x="2" y="1"/>
                    <a:pt x="4" y="0"/>
                    <a:pt x="6" y="0"/>
                  </a:cubicBezTo>
                  <a:cubicBezTo>
                    <a:pt x="11" y="0"/>
                    <a:pt x="13" y="4"/>
                    <a:pt x="13" y="7"/>
                  </a:cubicBezTo>
                  <a:cubicBezTo>
                    <a:pt x="13" y="9"/>
                    <a:pt x="13" y="11"/>
                    <a:pt x="12" y="12"/>
                  </a:cubicBezTo>
                  <a:cubicBezTo>
                    <a:pt x="10" y="13"/>
                    <a:pt x="8" y="14"/>
                    <a:pt x="6" y="14"/>
                  </a:cubicBezTo>
                  <a:close/>
                  <a:moveTo>
                    <a:pt x="6" y="4"/>
                  </a:moveTo>
                  <a:cubicBezTo>
                    <a:pt x="5" y="4"/>
                    <a:pt x="5" y="4"/>
                    <a:pt x="4" y="5"/>
                  </a:cubicBezTo>
                  <a:cubicBezTo>
                    <a:pt x="4" y="6"/>
                    <a:pt x="4" y="6"/>
                    <a:pt x="4" y="7"/>
                  </a:cubicBezTo>
                  <a:cubicBezTo>
                    <a:pt x="4" y="7"/>
                    <a:pt x="4" y="10"/>
                    <a:pt x="6" y="10"/>
                  </a:cubicBezTo>
                  <a:cubicBezTo>
                    <a:pt x="7" y="10"/>
                    <a:pt x="8" y="10"/>
                    <a:pt x="8" y="9"/>
                  </a:cubicBezTo>
                  <a:cubicBezTo>
                    <a:pt x="9" y="9"/>
                    <a:pt x="9" y="8"/>
                    <a:pt x="9" y="7"/>
                  </a:cubicBezTo>
                  <a:cubicBezTo>
                    <a:pt x="9" y="7"/>
                    <a:pt x="9"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2" name="Freeform 28"/>
            <p:cNvSpPr>
              <a:spLocks/>
            </p:cNvSpPr>
            <p:nvPr/>
          </p:nvSpPr>
          <p:spPr bwMode="auto">
            <a:xfrm>
              <a:off x="8983663" y="5105400"/>
              <a:ext cx="33338" cy="100013"/>
            </a:xfrm>
            <a:custGeom>
              <a:avLst/>
              <a:gdLst>
                <a:gd name="T0" fmla="*/ 2 w 10"/>
                <a:gd name="T1" fmla="*/ 30 h 30"/>
                <a:gd name="T2" fmla="*/ 2 w 10"/>
                <a:gd name="T3" fmla="*/ 30 h 30"/>
                <a:gd name="T4" fmla="*/ 0 w 10"/>
                <a:gd name="T5" fmla="*/ 27 h 30"/>
                <a:gd name="T6" fmla="*/ 5 w 10"/>
                <a:gd name="T7" fmla="*/ 2 h 30"/>
                <a:gd name="T8" fmla="*/ 8 w 10"/>
                <a:gd name="T9" fmla="*/ 0 h 30"/>
                <a:gd name="T10" fmla="*/ 9 w 10"/>
                <a:gd name="T11" fmla="*/ 3 h 30"/>
                <a:gd name="T12" fmla="*/ 4 w 10"/>
                <a:gd name="T13" fmla="*/ 28 h 30"/>
                <a:gd name="T14" fmla="*/ 2 w 10"/>
                <a:gd name="T15" fmla="*/ 30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0">
                  <a:moveTo>
                    <a:pt x="2" y="30"/>
                  </a:moveTo>
                  <a:cubicBezTo>
                    <a:pt x="2" y="30"/>
                    <a:pt x="2" y="30"/>
                    <a:pt x="2" y="30"/>
                  </a:cubicBezTo>
                  <a:cubicBezTo>
                    <a:pt x="1" y="30"/>
                    <a:pt x="0" y="29"/>
                    <a:pt x="0" y="27"/>
                  </a:cubicBezTo>
                  <a:cubicBezTo>
                    <a:pt x="5" y="2"/>
                    <a:pt x="5" y="2"/>
                    <a:pt x="5" y="2"/>
                  </a:cubicBezTo>
                  <a:cubicBezTo>
                    <a:pt x="6" y="1"/>
                    <a:pt x="7" y="0"/>
                    <a:pt x="8" y="0"/>
                  </a:cubicBezTo>
                  <a:cubicBezTo>
                    <a:pt x="9" y="1"/>
                    <a:pt x="10" y="2"/>
                    <a:pt x="9" y="3"/>
                  </a:cubicBezTo>
                  <a:cubicBezTo>
                    <a:pt x="4" y="28"/>
                    <a:pt x="4" y="28"/>
                    <a:pt x="4" y="28"/>
                  </a:cubicBezTo>
                  <a:cubicBezTo>
                    <a:pt x="4" y="29"/>
                    <a:pt x="3" y="30"/>
                    <a:pt x="2"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sp>
          <p:nvSpPr>
            <p:cNvPr id="33" name="Freeform 29"/>
            <p:cNvSpPr>
              <a:spLocks/>
            </p:cNvSpPr>
            <p:nvPr/>
          </p:nvSpPr>
          <p:spPr bwMode="auto">
            <a:xfrm>
              <a:off x="8983663" y="5192713"/>
              <a:ext cx="153988" cy="12700"/>
            </a:xfrm>
            <a:custGeom>
              <a:avLst/>
              <a:gdLst>
                <a:gd name="T0" fmla="*/ 44 w 46"/>
                <a:gd name="T1" fmla="*/ 4 h 4"/>
                <a:gd name="T2" fmla="*/ 2 w 46"/>
                <a:gd name="T3" fmla="*/ 4 h 4"/>
                <a:gd name="T4" fmla="*/ 0 w 46"/>
                <a:gd name="T5" fmla="*/ 2 h 4"/>
                <a:gd name="T6" fmla="*/ 2 w 46"/>
                <a:gd name="T7" fmla="*/ 0 h 4"/>
                <a:gd name="T8" fmla="*/ 44 w 46"/>
                <a:gd name="T9" fmla="*/ 0 h 4"/>
                <a:gd name="T10" fmla="*/ 46 w 46"/>
                <a:gd name="T11" fmla="*/ 2 h 4"/>
                <a:gd name="T12" fmla="*/ 44 w 4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46" h="4">
                  <a:moveTo>
                    <a:pt x="44" y="4"/>
                  </a:moveTo>
                  <a:cubicBezTo>
                    <a:pt x="2" y="4"/>
                    <a:pt x="2" y="4"/>
                    <a:pt x="2" y="4"/>
                  </a:cubicBezTo>
                  <a:cubicBezTo>
                    <a:pt x="1" y="4"/>
                    <a:pt x="0" y="3"/>
                    <a:pt x="0" y="2"/>
                  </a:cubicBezTo>
                  <a:cubicBezTo>
                    <a:pt x="0" y="1"/>
                    <a:pt x="1" y="0"/>
                    <a:pt x="2" y="0"/>
                  </a:cubicBezTo>
                  <a:cubicBezTo>
                    <a:pt x="44" y="0"/>
                    <a:pt x="44" y="0"/>
                    <a:pt x="44" y="0"/>
                  </a:cubicBezTo>
                  <a:cubicBezTo>
                    <a:pt x="45" y="0"/>
                    <a:pt x="46" y="1"/>
                    <a:pt x="46" y="2"/>
                  </a:cubicBezTo>
                  <a:cubicBezTo>
                    <a:pt x="46" y="3"/>
                    <a:pt x="45" y="4"/>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cs typeface="+mn-ea"/>
                <a:sym typeface="+mn-lt"/>
              </a:endParaRPr>
            </a:p>
          </p:txBody>
        </p:sp>
      </p:grpSp>
      <p:sp>
        <p:nvSpPr>
          <p:cNvPr id="34" name="矩形 33"/>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37049010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par>
                          <p:cTn id="22" fill="hold">
                            <p:stCondLst>
                              <p:cond delay="1535"/>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750"/>
                                        <p:tgtEl>
                                          <p:spTgt spid="11"/>
                                        </p:tgtEl>
                                      </p:cBhvr>
                                    </p:animEffect>
                                    <p:anim calcmode="lin" valueType="num">
                                      <p:cBhvr>
                                        <p:cTn id="26" dur="750" fill="hold"/>
                                        <p:tgtEl>
                                          <p:spTgt spid="11"/>
                                        </p:tgtEl>
                                        <p:attrNameLst>
                                          <p:attrName>ppt_x</p:attrName>
                                        </p:attrNameLst>
                                      </p:cBhvr>
                                      <p:tavLst>
                                        <p:tav tm="0">
                                          <p:val>
                                            <p:strVal val="#ppt_x"/>
                                          </p:val>
                                        </p:tav>
                                        <p:tav tm="100000">
                                          <p:val>
                                            <p:strVal val="#ppt_x"/>
                                          </p:val>
                                        </p:tav>
                                      </p:tavLst>
                                    </p:anim>
                                    <p:anim calcmode="lin" valueType="num">
                                      <p:cBhvr>
                                        <p:cTn id="27" dur="75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750"/>
                                        <p:tgtEl>
                                          <p:spTgt spid="16"/>
                                        </p:tgtEl>
                                      </p:cBhvr>
                                    </p:animEffect>
                                    <p:anim calcmode="lin" valueType="num">
                                      <p:cBhvr>
                                        <p:cTn id="31" dur="750" fill="hold"/>
                                        <p:tgtEl>
                                          <p:spTgt spid="16"/>
                                        </p:tgtEl>
                                        <p:attrNameLst>
                                          <p:attrName>ppt_x</p:attrName>
                                        </p:attrNameLst>
                                      </p:cBhvr>
                                      <p:tavLst>
                                        <p:tav tm="0">
                                          <p:val>
                                            <p:strVal val="#ppt_x"/>
                                          </p:val>
                                        </p:tav>
                                        <p:tav tm="100000">
                                          <p:val>
                                            <p:strVal val="#ppt_x"/>
                                          </p:val>
                                        </p:tav>
                                      </p:tavLst>
                                    </p:anim>
                                    <p:anim calcmode="lin" valueType="num">
                                      <p:cBhvr>
                                        <p:cTn id="32" dur="75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2285"/>
                            </p:stCondLst>
                            <p:childTnLst>
                              <p:par>
                                <p:cTn id="34" presetID="53" presetClass="entr" presetSubtype="16"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2785"/>
                            </p:stCondLst>
                            <p:childTnLst>
                              <p:par>
                                <p:cTn id="40" presetID="22" presetClass="entr" presetSubtype="2"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right)">
                                      <p:cBhvr>
                                        <p:cTn id="42" dur="500"/>
                                        <p:tgtEl>
                                          <p:spTgt spid="10"/>
                                        </p:tgtEl>
                                      </p:cBhvr>
                                    </p:animEffect>
                                  </p:childTnLst>
                                </p:cTn>
                              </p:par>
                              <p:par>
                                <p:cTn id="43" presetID="22" presetClass="entr" presetSubtype="8" fill="hold"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left)">
                                      <p:cBhvr>
                                        <p:cTn id="48" dur="500"/>
                                        <p:tgtEl>
                                          <p:spTgt spid="1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right)">
                                      <p:cBhvr>
                                        <p:cTn id="54" dur="500"/>
                                        <p:tgtEl>
                                          <p:spTgt spid="12"/>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childTnLst>
                          </p:cTn>
                        </p:par>
                        <p:par>
                          <p:cTn id="58" fill="hold">
                            <p:stCondLst>
                              <p:cond delay="3285"/>
                            </p:stCondLst>
                            <p:childTnLst>
                              <p:par>
                                <p:cTn id="59" presetID="22" presetClass="entr" presetSubtype="8"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wipe(left)">
                                      <p:cBhvr>
                                        <p:cTn id="6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11" grpId="0" animBg="1"/>
      <p:bldP spid="12" grpId="0"/>
      <p:bldP spid="13" grpId="0"/>
      <p:bldP spid="14" grpId="0"/>
      <p:bldP spid="15" grpId="0"/>
      <p:bldP spid="16" grpId="0" animBg="1"/>
      <p:bldP spid="3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Group 60"/>
          <p:cNvGrpSpPr/>
          <p:nvPr/>
        </p:nvGrpSpPr>
        <p:grpSpPr>
          <a:xfrm>
            <a:off x="4675853" y="4469547"/>
            <a:ext cx="530536" cy="529251"/>
            <a:chOff x="4448949" y="5252205"/>
            <a:chExt cx="610979" cy="609498"/>
          </a:xfrm>
          <a:solidFill>
            <a:schemeClr val="accent3"/>
          </a:solidFill>
        </p:grpSpPr>
        <p:sp>
          <p:nvSpPr>
            <p:cNvPr id="8" name="Freeform 505"/>
            <p:cNvSpPr>
              <a:spLocks noEditPoints="1"/>
            </p:cNvSpPr>
            <p:nvPr/>
          </p:nvSpPr>
          <p:spPr bwMode="auto">
            <a:xfrm>
              <a:off x="4625207" y="5403284"/>
              <a:ext cx="259203" cy="404357"/>
            </a:xfrm>
            <a:custGeom>
              <a:avLst/>
              <a:gdLst>
                <a:gd name="T0" fmla="*/ 72 w 148"/>
                <a:gd name="T1" fmla="*/ 231 h 231"/>
                <a:gd name="T2" fmla="*/ 43 w 148"/>
                <a:gd name="T3" fmla="*/ 226 h 231"/>
                <a:gd name="T4" fmla="*/ 36 w 148"/>
                <a:gd name="T5" fmla="*/ 207 h 231"/>
                <a:gd name="T6" fmla="*/ 31 w 148"/>
                <a:gd name="T7" fmla="*/ 158 h 231"/>
                <a:gd name="T8" fmla="*/ 23 w 148"/>
                <a:gd name="T9" fmla="*/ 135 h 231"/>
                <a:gd name="T10" fmla="*/ 10 w 148"/>
                <a:gd name="T11" fmla="*/ 112 h 231"/>
                <a:gd name="T12" fmla="*/ 2 w 148"/>
                <a:gd name="T13" fmla="*/ 63 h 231"/>
                <a:gd name="T14" fmla="*/ 73 w 148"/>
                <a:gd name="T15" fmla="*/ 0 h 231"/>
                <a:gd name="T16" fmla="*/ 74 w 148"/>
                <a:gd name="T17" fmla="*/ 0 h 231"/>
                <a:gd name="T18" fmla="*/ 146 w 148"/>
                <a:gd name="T19" fmla="*/ 63 h 231"/>
                <a:gd name="T20" fmla="*/ 138 w 148"/>
                <a:gd name="T21" fmla="*/ 112 h 231"/>
                <a:gd name="T22" fmla="*/ 125 w 148"/>
                <a:gd name="T23" fmla="*/ 135 h 231"/>
                <a:gd name="T24" fmla="*/ 116 w 148"/>
                <a:gd name="T25" fmla="*/ 158 h 231"/>
                <a:gd name="T26" fmla="*/ 111 w 148"/>
                <a:gd name="T27" fmla="*/ 207 h 231"/>
                <a:gd name="T28" fmla="*/ 104 w 148"/>
                <a:gd name="T29" fmla="*/ 226 h 231"/>
                <a:gd name="T30" fmla="*/ 72 w 148"/>
                <a:gd name="T31" fmla="*/ 231 h 231"/>
                <a:gd name="T32" fmla="*/ 72 w 148"/>
                <a:gd name="T33" fmla="*/ 214 h 231"/>
                <a:gd name="T34" fmla="*/ 96 w 148"/>
                <a:gd name="T35" fmla="*/ 170 h 231"/>
                <a:gd name="T36" fmla="*/ 98 w 148"/>
                <a:gd name="T37" fmla="*/ 165 h 231"/>
                <a:gd name="T38" fmla="*/ 99 w 148"/>
                <a:gd name="T39" fmla="*/ 157 h 231"/>
                <a:gd name="T40" fmla="*/ 102 w 148"/>
                <a:gd name="T41" fmla="*/ 146 h 231"/>
                <a:gd name="T42" fmla="*/ 130 w 148"/>
                <a:gd name="T43" fmla="*/ 66 h 231"/>
                <a:gd name="T44" fmla="*/ 119 w 148"/>
                <a:gd name="T45" fmla="*/ 41 h 231"/>
                <a:gd name="T46" fmla="*/ 74 w 148"/>
                <a:gd name="T47" fmla="*/ 17 h 231"/>
                <a:gd name="T48" fmla="*/ 74 w 148"/>
                <a:gd name="T49" fmla="*/ 17 h 231"/>
                <a:gd name="T50" fmla="*/ 29 w 148"/>
                <a:gd name="T51" fmla="*/ 41 h 231"/>
                <a:gd name="T52" fmla="*/ 18 w 148"/>
                <a:gd name="T53" fmla="*/ 66 h 231"/>
                <a:gd name="T54" fmla="*/ 25 w 148"/>
                <a:gd name="T55" fmla="*/ 105 h 231"/>
                <a:gd name="T56" fmla="*/ 46 w 148"/>
                <a:gd name="T57" fmla="*/ 146 h 231"/>
                <a:gd name="T58" fmla="*/ 48 w 148"/>
                <a:gd name="T59" fmla="*/ 157 h 231"/>
                <a:gd name="T60" fmla="*/ 50 w 148"/>
                <a:gd name="T61" fmla="*/ 165 h 231"/>
                <a:gd name="T62" fmla="*/ 52 w 148"/>
                <a:gd name="T63" fmla="*/ 17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8" h="231">
                  <a:moveTo>
                    <a:pt x="72" y="231"/>
                  </a:moveTo>
                  <a:cubicBezTo>
                    <a:pt x="72" y="231"/>
                    <a:pt x="72" y="231"/>
                    <a:pt x="72" y="231"/>
                  </a:cubicBezTo>
                  <a:cubicBezTo>
                    <a:pt x="59" y="231"/>
                    <a:pt x="50" y="228"/>
                    <a:pt x="46" y="226"/>
                  </a:cubicBezTo>
                  <a:cubicBezTo>
                    <a:pt x="43" y="226"/>
                    <a:pt x="43" y="226"/>
                    <a:pt x="43" y="226"/>
                  </a:cubicBezTo>
                  <a:cubicBezTo>
                    <a:pt x="42" y="224"/>
                    <a:pt x="42" y="224"/>
                    <a:pt x="42" y="224"/>
                  </a:cubicBezTo>
                  <a:cubicBezTo>
                    <a:pt x="39" y="220"/>
                    <a:pt x="37" y="214"/>
                    <a:pt x="36" y="207"/>
                  </a:cubicBezTo>
                  <a:cubicBezTo>
                    <a:pt x="35" y="198"/>
                    <a:pt x="34" y="186"/>
                    <a:pt x="35" y="172"/>
                  </a:cubicBezTo>
                  <a:cubicBezTo>
                    <a:pt x="33" y="169"/>
                    <a:pt x="31" y="164"/>
                    <a:pt x="31" y="158"/>
                  </a:cubicBezTo>
                  <a:cubicBezTo>
                    <a:pt x="31" y="153"/>
                    <a:pt x="29" y="142"/>
                    <a:pt x="23" y="135"/>
                  </a:cubicBezTo>
                  <a:cubicBezTo>
                    <a:pt x="23" y="135"/>
                    <a:pt x="23" y="135"/>
                    <a:pt x="23" y="135"/>
                  </a:cubicBezTo>
                  <a:cubicBezTo>
                    <a:pt x="23" y="135"/>
                    <a:pt x="23" y="135"/>
                    <a:pt x="23" y="135"/>
                  </a:cubicBezTo>
                  <a:cubicBezTo>
                    <a:pt x="22" y="134"/>
                    <a:pt x="16" y="125"/>
                    <a:pt x="10" y="112"/>
                  </a:cubicBezTo>
                  <a:cubicBezTo>
                    <a:pt x="6" y="104"/>
                    <a:pt x="4" y="96"/>
                    <a:pt x="2" y="89"/>
                  </a:cubicBezTo>
                  <a:cubicBezTo>
                    <a:pt x="0" y="79"/>
                    <a:pt x="0" y="71"/>
                    <a:pt x="2" y="63"/>
                  </a:cubicBezTo>
                  <a:cubicBezTo>
                    <a:pt x="2" y="61"/>
                    <a:pt x="5" y="47"/>
                    <a:pt x="14" y="32"/>
                  </a:cubicBezTo>
                  <a:cubicBezTo>
                    <a:pt x="24" y="17"/>
                    <a:pt x="41" y="0"/>
                    <a:pt x="73" y="0"/>
                  </a:cubicBezTo>
                  <a:cubicBezTo>
                    <a:pt x="74" y="0"/>
                    <a:pt x="74" y="0"/>
                    <a:pt x="74" y="0"/>
                  </a:cubicBezTo>
                  <a:cubicBezTo>
                    <a:pt x="74" y="0"/>
                    <a:pt x="74" y="0"/>
                    <a:pt x="74" y="0"/>
                  </a:cubicBezTo>
                  <a:cubicBezTo>
                    <a:pt x="107" y="0"/>
                    <a:pt x="124" y="18"/>
                    <a:pt x="134" y="32"/>
                  </a:cubicBezTo>
                  <a:cubicBezTo>
                    <a:pt x="143" y="47"/>
                    <a:pt x="146" y="61"/>
                    <a:pt x="146" y="63"/>
                  </a:cubicBezTo>
                  <a:cubicBezTo>
                    <a:pt x="148" y="71"/>
                    <a:pt x="147" y="80"/>
                    <a:pt x="145" y="89"/>
                  </a:cubicBezTo>
                  <a:cubicBezTo>
                    <a:pt x="144" y="96"/>
                    <a:pt x="141" y="104"/>
                    <a:pt x="138" y="112"/>
                  </a:cubicBezTo>
                  <a:cubicBezTo>
                    <a:pt x="132" y="125"/>
                    <a:pt x="125" y="135"/>
                    <a:pt x="125" y="135"/>
                  </a:cubicBezTo>
                  <a:cubicBezTo>
                    <a:pt x="125" y="135"/>
                    <a:pt x="125" y="135"/>
                    <a:pt x="125" y="135"/>
                  </a:cubicBezTo>
                  <a:cubicBezTo>
                    <a:pt x="125" y="135"/>
                    <a:pt x="125" y="135"/>
                    <a:pt x="125" y="135"/>
                  </a:cubicBezTo>
                  <a:cubicBezTo>
                    <a:pt x="119" y="142"/>
                    <a:pt x="117" y="153"/>
                    <a:pt x="116" y="158"/>
                  </a:cubicBezTo>
                  <a:cubicBezTo>
                    <a:pt x="117" y="164"/>
                    <a:pt x="114" y="169"/>
                    <a:pt x="113" y="172"/>
                  </a:cubicBezTo>
                  <a:cubicBezTo>
                    <a:pt x="113" y="186"/>
                    <a:pt x="113" y="198"/>
                    <a:pt x="111" y="207"/>
                  </a:cubicBezTo>
                  <a:cubicBezTo>
                    <a:pt x="110" y="214"/>
                    <a:pt x="108" y="220"/>
                    <a:pt x="106" y="223"/>
                  </a:cubicBezTo>
                  <a:cubicBezTo>
                    <a:pt x="104" y="226"/>
                    <a:pt x="104" y="226"/>
                    <a:pt x="104" y="226"/>
                  </a:cubicBezTo>
                  <a:cubicBezTo>
                    <a:pt x="101" y="227"/>
                    <a:pt x="101" y="227"/>
                    <a:pt x="101" y="227"/>
                  </a:cubicBezTo>
                  <a:cubicBezTo>
                    <a:pt x="91" y="230"/>
                    <a:pt x="81" y="231"/>
                    <a:pt x="72" y="231"/>
                  </a:cubicBezTo>
                  <a:close/>
                  <a:moveTo>
                    <a:pt x="55" y="212"/>
                  </a:moveTo>
                  <a:cubicBezTo>
                    <a:pt x="58" y="213"/>
                    <a:pt x="64" y="214"/>
                    <a:pt x="72" y="214"/>
                  </a:cubicBezTo>
                  <a:cubicBezTo>
                    <a:pt x="79" y="214"/>
                    <a:pt x="86" y="213"/>
                    <a:pt x="93" y="211"/>
                  </a:cubicBezTo>
                  <a:cubicBezTo>
                    <a:pt x="95" y="207"/>
                    <a:pt x="97" y="196"/>
                    <a:pt x="96" y="170"/>
                  </a:cubicBezTo>
                  <a:cubicBezTo>
                    <a:pt x="95" y="167"/>
                    <a:pt x="95" y="167"/>
                    <a:pt x="95" y="167"/>
                  </a:cubicBezTo>
                  <a:cubicBezTo>
                    <a:pt x="98" y="165"/>
                    <a:pt x="98" y="165"/>
                    <a:pt x="98" y="165"/>
                  </a:cubicBezTo>
                  <a:cubicBezTo>
                    <a:pt x="98" y="164"/>
                    <a:pt x="100" y="161"/>
                    <a:pt x="100" y="158"/>
                  </a:cubicBezTo>
                  <a:cubicBezTo>
                    <a:pt x="99" y="157"/>
                    <a:pt x="99" y="157"/>
                    <a:pt x="99" y="157"/>
                  </a:cubicBezTo>
                  <a:cubicBezTo>
                    <a:pt x="100" y="157"/>
                    <a:pt x="100" y="157"/>
                    <a:pt x="100" y="157"/>
                  </a:cubicBezTo>
                  <a:cubicBezTo>
                    <a:pt x="100" y="156"/>
                    <a:pt x="100" y="152"/>
                    <a:pt x="102" y="146"/>
                  </a:cubicBezTo>
                  <a:cubicBezTo>
                    <a:pt x="104" y="137"/>
                    <a:pt x="107" y="130"/>
                    <a:pt x="111" y="125"/>
                  </a:cubicBezTo>
                  <a:cubicBezTo>
                    <a:pt x="113" y="122"/>
                    <a:pt x="134" y="91"/>
                    <a:pt x="130" y="66"/>
                  </a:cubicBezTo>
                  <a:cubicBezTo>
                    <a:pt x="130" y="66"/>
                    <a:pt x="130" y="66"/>
                    <a:pt x="130" y="66"/>
                  </a:cubicBezTo>
                  <a:cubicBezTo>
                    <a:pt x="129" y="65"/>
                    <a:pt x="127" y="53"/>
                    <a:pt x="119" y="41"/>
                  </a:cubicBezTo>
                  <a:cubicBezTo>
                    <a:pt x="109" y="25"/>
                    <a:pt x="94" y="17"/>
                    <a:pt x="74" y="17"/>
                  </a:cubicBezTo>
                  <a:cubicBezTo>
                    <a:pt x="74" y="17"/>
                    <a:pt x="74" y="17"/>
                    <a:pt x="74" y="17"/>
                  </a:cubicBezTo>
                  <a:cubicBezTo>
                    <a:pt x="74" y="17"/>
                    <a:pt x="74" y="17"/>
                    <a:pt x="74" y="17"/>
                  </a:cubicBezTo>
                  <a:cubicBezTo>
                    <a:pt x="74" y="17"/>
                    <a:pt x="74" y="17"/>
                    <a:pt x="74" y="17"/>
                  </a:cubicBezTo>
                  <a:cubicBezTo>
                    <a:pt x="74" y="17"/>
                    <a:pt x="74" y="17"/>
                    <a:pt x="73" y="17"/>
                  </a:cubicBezTo>
                  <a:cubicBezTo>
                    <a:pt x="54" y="17"/>
                    <a:pt x="39" y="25"/>
                    <a:pt x="29" y="41"/>
                  </a:cubicBezTo>
                  <a:cubicBezTo>
                    <a:pt x="21" y="53"/>
                    <a:pt x="18" y="65"/>
                    <a:pt x="18" y="66"/>
                  </a:cubicBezTo>
                  <a:cubicBezTo>
                    <a:pt x="18" y="66"/>
                    <a:pt x="18" y="66"/>
                    <a:pt x="18" y="66"/>
                  </a:cubicBezTo>
                  <a:cubicBezTo>
                    <a:pt x="18" y="66"/>
                    <a:pt x="18" y="66"/>
                    <a:pt x="18" y="66"/>
                  </a:cubicBezTo>
                  <a:cubicBezTo>
                    <a:pt x="16" y="79"/>
                    <a:pt x="21" y="94"/>
                    <a:pt x="25" y="105"/>
                  </a:cubicBezTo>
                  <a:cubicBezTo>
                    <a:pt x="30" y="116"/>
                    <a:pt x="35" y="124"/>
                    <a:pt x="36" y="125"/>
                  </a:cubicBezTo>
                  <a:cubicBezTo>
                    <a:pt x="41" y="130"/>
                    <a:pt x="44" y="137"/>
                    <a:pt x="46" y="146"/>
                  </a:cubicBezTo>
                  <a:cubicBezTo>
                    <a:pt x="48" y="152"/>
                    <a:pt x="48" y="156"/>
                    <a:pt x="48" y="157"/>
                  </a:cubicBezTo>
                  <a:cubicBezTo>
                    <a:pt x="48" y="157"/>
                    <a:pt x="48" y="157"/>
                    <a:pt x="48" y="157"/>
                  </a:cubicBezTo>
                  <a:cubicBezTo>
                    <a:pt x="48" y="158"/>
                    <a:pt x="48" y="158"/>
                    <a:pt x="48" y="158"/>
                  </a:cubicBezTo>
                  <a:cubicBezTo>
                    <a:pt x="48" y="162"/>
                    <a:pt x="50" y="165"/>
                    <a:pt x="50" y="165"/>
                  </a:cubicBezTo>
                  <a:cubicBezTo>
                    <a:pt x="52" y="167"/>
                    <a:pt x="52" y="167"/>
                    <a:pt x="52" y="167"/>
                  </a:cubicBezTo>
                  <a:cubicBezTo>
                    <a:pt x="52" y="170"/>
                    <a:pt x="52" y="170"/>
                    <a:pt x="52" y="170"/>
                  </a:cubicBezTo>
                  <a:cubicBezTo>
                    <a:pt x="51" y="197"/>
                    <a:pt x="53" y="208"/>
                    <a:pt x="55" y="212"/>
                  </a:cubicBez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9" name="Freeform 506"/>
            <p:cNvSpPr>
              <a:spLocks/>
            </p:cNvSpPr>
            <p:nvPr/>
          </p:nvSpPr>
          <p:spPr bwMode="auto">
            <a:xfrm>
              <a:off x="4704449" y="5692110"/>
              <a:ext cx="99978" cy="101460"/>
            </a:xfrm>
            <a:custGeom>
              <a:avLst/>
              <a:gdLst>
                <a:gd name="T0" fmla="*/ 1 w 57"/>
                <a:gd name="T1" fmla="*/ 1 h 58"/>
                <a:gd name="T2" fmla="*/ 57 w 57"/>
                <a:gd name="T3" fmla="*/ 0 h 58"/>
                <a:gd name="T4" fmla="*/ 52 w 57"/>
                <a:gd name="T5" fmla="*/ 48 h 58"/>
                <a:gd name="T6" fmla="*/ 26 w 57"/>
                <a:gd name="T7" fmla="*/ 58 h 58"/>
                <a:gd name="T8" fmla="*/ 0 w 57"/>
                <a:gd name="T9" fmla="*/ 45 h 58"/>
                <a:gd name="T10" fmla="*/ 1 w 57"/>
                <a:gd name="T11" fmla="*/ 1 h 58"/>
              </a:gdLst>
              <a:ahLst/>
              <a:cxnLst>
                <a:cxn ang="0">
                  <a:pos x="T0" y="T1"/>
                </a:cxn>
                <a:cxn ang="0">
                  <a:pos x="T2" y="T3"/>
                </a:cxn>
                <a:cxn ang="0">
                  <a:pos x="T4" y="T5"/>
                </a:cxn>
                <a:cxn ang="0">
                  <a:pos x="T6" y="T7"/>
                </a:cxn>
                <a:cxn ang="0">
                  <a:pos x="T8" y="T9"/>
                </a:cxn>
                <a:cxn ang="0">
                  <a:pos x="T10" y="T11"/>
                </a:cxn>
              </a:cxnLst>
              <a:rect l="0" t="0" r="r" b="b"/>
              <a:pathLst>
                <a:path w="57" h="58">
                  <a:moveTo>
                    <a:pt x="1" y="1"/>
                  </a:moveTo>
                  <a:cubicBezTo>
                    <a:pt x="1" y="1"/>
                    <a:pt x="22" y="12"/>
                    <a:pt x="57" y="0"/>
                  </a:cubicBezTo>
                  <a:cubicBezTo>
                    <a:pt x="52" y="48"/>
                    <a:pt x="52" y="48"/>
                    <a:pt x="52" y="48"/>
                  </a:cubicBezTo>
                  <a:cubicBezTo>
                    <a:pt x="26" y="58"/>
                    <a:pt x="26" y="58"/>
                    <a:pt x="26" y="58"/>
                  </a:cubicBezTo>
                  <a:cubicBezTo>
                    <a:pt x="0" y="45"/>
                    <a:pt x="0" y="45"/>
                    <a:pt x="0" y="45"/>
                  </a:cubicBezTo>
                  <a:lnTo>
                    <a:pt x="1" y="1"/>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0" name="Freeform 507"/>
            <p:cNvSpPr>
              <a:spLocks/>
            </p:cNvSpPr>
            <p:nvPr/>
          </p:nvSpPr>
          <p:spPr bwMode="auto">
            <a:xfrm>
              <a:off x="4740737" y="5620274"/>
              <a:ext cx="28142" cy="128120"/>
            </a:xfrm>
            <a:custGeom>
              <a:avLst/>
              <a:gdLst>
                <a:gd name="T0" fmla="*/ 16 w 16"/>
                <a:gd name="T1" fmla="*/ 65 h 73"/>
                <a:gd name="T2" fmla="*/ 8 w 16"/>
                <a:gd name="T3" fmla="*/ 73 h 73"/>
                <a:gd name="T4" fmla="*/ 8 w 16"/>
                <a:gd name="T5" fmla="*/ 73 h 73"/>
                <a:gd name="T6" fmla="*/ 1 w 16"/>
                <a:gd name="T7" fmla="*/ 65 h 73"/>
                <a:gd name="T8" fmla="*/ 0 w 16"/>
                <a:gd name="T9" fmla="*/ 8 h 73"/>
                <a:gd name="T10" fmla="*/ 7 w 16"/>
                <a:gd name="T11" fmla="*/ 0 h 73"/>
                <a:gd name="T12" fmla="*/ 7 w 16"/>
                <a:gd name="T13" fmla="*/ 0 h 73"/>
                <a:gd name="T14" fmla="*/ 15 w 16"/>
                <a:gd name="T15" fmla="*/ 8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69"/>
                    <a:pt x="12" y="73"/>
                    <a:pt x="8" y="73"/>
                  </a:cubicBezTo>
                  <a:cubicBezTo>
                    <a:pt x="8" y="73"/>
                    <a:pt x="8" y="73"/>
                    <a:pt x="8" y="73"/>
                  </a:cubicBezTo>
                  <a:cubicBezTo>
                    <a:pt x="4" y="73"/>
                    <a:pt x="1" y="69"/>
                    <a:pt x="1" y="65"/>
                  </a:cubicBezTo>
                  <a:cubicBezTo>
                    <a:pt x="0" y="8"/>
                    <a:pt x="0" y="8"/>
                    <a:pt x="0" y="8"/>
                  </a:cubicBezTo>
                  <a:cubicBezTo>
                    <a:pt x="0" y="4"/>
                    <a:pt x="3" y="1"/>
                    <a:pt x="7" y="0"/>
                  </a:cubicBezTo>
                  <a:cubicBezTo>
                    <a:pt x="7" y="0"/>
                    <a:pt x="7" y="0"/>
                    <a:pt x="7" y="0"/>
                  </a:cubicBezTo>
                  <a:cubicBezTo>
                    <a:pt x="11" y="0"/>
                    <a:pt x="15" y="4"/>
                    <a:pt x="15" y="8"/>
                  </a:cubicBezTo>
                  <a:lnTo>
                    <a:pt x="16" y="65"/>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1" name="Freeform 508"/>
            <p:cNvSpPr>
              <a:spLocks/>
            </p:cNvSpPr>
            <p:nvPr/>
          </p:nvSpPr>
          <p:spPr bwMode="auto">
            <a:xfrm>
              <a:off x="4699265" y="5511408"/>
              <a:ext cx="102941" cy="143673"/>
            </a:xfrm>
            <a:custGeom>
              <a:avLst/>
              <a:gdLst>
                <a:gd name="T0" fmla="*/ 75 w 139"/>
                <a:gd name="T1" fmla="*/ 194 h 194"/>
                <a:gd name="T2" fmla="*/ 0 w 139"/>
                <a:gd name="T3" fmla="*/ 12 h 194"/>
                <a:gd name="T4" fmla="*/ 14 w 139"/>
                <a:gd name="T5" fmla="*/ 7 h 194"/>
                <a:gd name="T6" fmla="*/ 73 w 139"/>
                <a:gd name="T7" fmla="*/ 147 h 194"/>
                <a:gd name="T8" fmla="*/ 123 w 139"/>
                <a:gd name="T9" fmla="*/ 0 h 194"/>
                <a:gd name="T10" fmla="*/ 139 w 139"/>
                <a:gd name="T11" fmla="*/ 5 h 194"/>
                <a:gd name="T12" fmla="*/ 75 w 139"/>
                <a:gd name="T13" fmla="*/ 194 h 194"/>
              </a:gdLst>
              <a:ahLst/>
              <a:cxnLst>
                <a:cxn ang="0">
                  <a:pos x="T0" y="T1"/>
                </a:cxn>
                <a:cxn ang="0">
                  <a:pos x="T2" y="T3"/>
                </a:cxn>
                <a:cxn ang="0">
                  <a:pos x="T4" y="T5"/>
                </a:cxn>
                <a:cxn ang="0">
                  <a:pos x="T6" y="T7"/>
                </a:cxn>
                <a:cxn ang="0">
                  <a:pos x="T8" y="T9"/>
                </a:cxn>
                <a:cxn ang="0">
                  <a:pos x="T10" y="T11"/>
                </a:cxn>
                <a:cxn ang="0">
                  <a:pos x="T12" y="T13"/>
                </a:cxn>
              </a:cxnLst>
              <a:rect l="0" t="0" r="r" b="b"/>
              <a:pathLst>
                <a:path w="139" h="194">
                  <a:moveTo>
                    <a:pt x="75" y="194"/>
                  </a:moveTo>
                  <a:lnTo>
                    <a:pt x="0" y="12"/>
                  </a:lnTo>
                  <a:lnTo>
                    <a:pt x="14" y="7"/>
                  </a:lnTo>
                  <a:lnTo>
                    <a:pt x="73" y="147"/>
                  </a:lnTo>
                  <a:lnTo>
                    <a:pt x="123" y="0"/>
                  </a:lnTo>
                  <a:lnTo>
                    <a:pt x="139" y="5"/>
                  </a:lnTo>
                  <a:lnTo>
                    <a:pt x="75" y="194"/>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2" name="Freeform 509"/>
            <p:cNvSpPr>
              <a:spLocks/>
            </p:cNvSpPr>
            <p:nvPr/>
          </p:nvSpPr>
          <p:spPr bwMode="auto">
            <a:xfrm>
              <a:off x="4704449" y="5494375"/>
              <a:ext cx="92573" cy="31104"/>
            </a:xfrm>
            <a:custGeom>
              <a:avLst/>
              <a:gdLst>
                <a:gd name="T0" fmla="*/ 0 w 53"/>
                <a:gd name="T1" fmla="*/ 15 h 18"/>
                <a:gd name="T2" fmla="*/ 6 w 53"/>
                <a:gd name="T3" fmla="*/ 9 h 18"/>
                <a:gd name="T4" fmla="*/ 7 w 53"/>
                <a:gd name="T5" fmla="*/ 17 h 18"/>
                <a:gd name="T6" fmla="*/ 9 w 53"/>
                <a:gd name="T7" fmla="*/ 9 h 18"/>
                <a:gd name="T8" fmla="*/ 17 w 53"/>
                <a:gd name="T9" fmla="*/ 14 h 18"/>
                <a:gd name="T10" fmla="*/ 13 w 53"/>
                <a:gd name="T11" fmla="*/ 15 h 18"/>
                <a:gd name="T12" fmla="*/ 16 w 53"/>
                <a:gd name="T13" fmla="*/ 9 h 18"/>
                <a:gd name="T14" fmla="*/ 24 w 53"/>
                <a:gd name="T15" fmla="*/ 7 h 18"/>
                <a:gd name="T16" fmla="*/ 24 w 53"/>
                <a:gd name="T17" fmla="*/ 15 h 18"/>
                <a:gd name="T18" fmla="*/ 21 w 53"/>
                <a:gd name="T19" fmla="*/ 11 h 18"/>
                <a:gd name="T20" fmla="*/ 36 w 53"/>
                <a:gd name="T21" fmla="*/ 12 h 18"/>
                <a:gd name="T22" fmla="*/ 30 w 53"/>
                <a:gd name="T23" fmla="*/ 14 h 18"/>
                <a:gd name="T24" fmla="*/ 36 w 53"/>
                <a:gd name="T25" fmla="*/ 6 h 18"/>
                <a:gd name="T26" fmla="*/ 40 w 53"/>
                <a:gd name="T27" fmla="*/ 16 h 18"/>
                <a:gd name="T28" fmla="*/ 41 w 53"/>
                <a:gd name="T29" fmla="*/ 9 h 18"/>
                <a:gd name="T30" fmla="*/ 51 w 53"/>
                <a:gd name="T31" fmla="*/ 8 h 18"/>
                <a:gd name="T32" fmla="*/ 50 w 53"/>
                <a:gd name="T33" fmla="*/ 16 h 18"/>
                <a:gd name="T34" fmla="*/ 48 w 53"/>
                <a:gd name="T35" fmla="*/ 1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8">
                  <a:moveTo>
                    <a:pt x="0" y="15"/>
                  </a:moveTo>
                  <a:cubicBezTo>
                    <a:pt x="0" y="12"/>
                    <a:pt x="2" y="7"/>
                    <a:pt x="6" y="9"/>
                  </a:cubicBezTo>
                  <a:cubicBezTo>
                    <a:pt x="8" y="10"/>
                    <a:pt x="11" y="16"/>
                    <a:pt x="7" y="17"/>
                  </a:cubicBezTo>
                  <a:cubicBezTo>
                    <a:pt x="4" y="17"/>
                    <a:pt x="8" y="9"/>
                    <a:pt x="9" y="9"/>
                  </a:cubicBezTo>
                  <a:cubicBezTo>
                    <a:pt x="13" y="7"/>
                    <a:pt x="18" y="10"/>
                    <a:pt x="17" y="14"/>
                  </a:cubicBezTo>
                  <a:cubicBezTo>
                    <a:pt x="16" y="16"/>
                    <a:pt x="14" y="17"/>
                    <a:pt x="13" y="15"/>
                  </a:cubicBezTo>
                  <a:cubicBezTo>
                    <a:pt x="12" y="13"/>
                    <a:pt x="15" y="10"/>
                    <a:pt x="16" y="9"/>
                  </a:cubicBezTo>
                  <a:cubicBezTo>
                    <a:pt x="18" y="7"/>
                    <a:pt x="20" y="5"/>
                    <a:pt x="24" y="7"/>
                  </a:cubicBezTo>
                  <a:cubicBezTo>
                    <a:pt x="26" y="9"/>
                    <a:pt x="27" y="14"/>
                    <a:pt x="24" y="15"/>
                  </a:cubicBezTo>
                  <a:cubicBezTo>
                    <a:pt x="22" y="16"/>
                    <a:pt x="19" y="13"/>
                    <a:pt x="21" y="11"/>
                  </a:cubicBezTo>
                  <a:cubicBezTo>
                    <a:pt x="23" y="6"/>
                    <a:pt x="37" y="5"/>
                    <a:pt x="36" y="12"/>
                  </a:cubicBezTo>
                  <a:cubicBezTo>
                    <a:pt x="36" y="16"/>
                    <a:pt x="32" y="18"/>
                    <a:pt x="30" y="14"/>
                  </a:cubicBezTo>
                  <a:cubicBezTo>
                    <a:pt x="29" y="11"/>
                    <a:pt x="34" y="7"/>
                    <a:pt x="36" y="6"/>
                  </a:cubicBezTo>
                  <a:cubicBezTo>
                    <a:pt x="46" y="0"/>
                    <a:pt x="45" y="18"/>
                    <a:pt x="40" y="16"/>
                  </a:cubicBezTo>
                  <a:cubicBezTo>
                    <a:pt x="35" y="15"/>
                    <a:pt x="38" y="10"/>
                    <a:pt x="41" y="9"/>
                  </a:cubicBezTo>
                  <a:cubicBezTo>
                    <a:pt x="43" y="8"/>
                    <a:pt x="49" y="7"/>
                    <a:pt x="51" y="8"/>
                  </a:cubicBezTo>
                  <a:cubicBezTo>
                    <a:pt x="53" y="9"/>
                    <a:pt x="53" y="15"/>
                    <a:pt x="50" y="16"/>
                  </a:cubicBezTo>
                  <a:cubicBezTo>
                    <a:pt x="46" y="18"/>
                    <a:pt x="44" y="13"/>
                    <a:pt x="48" y="10"/>
                  </a:cubicBezTo>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3" name="Freeform 510"/>
            <p:cNvSpPr>
              <a:spLocks/>
            </p:cNvSpPr>
            <p:nvPr/>
          </p:nvSpPr>
          <p:spPr bwMode="auto">
            <a:xfrm>
              <a:off x="4564479" y="5643232"/>
              <a:ext cx="85167" cy="85907"/>
            </a:xfrm>
            <a:custGeom>
              <a:avLst/>
              <a:gdLst>
                <a:gd name="T0" fmla="*/ 40 w 49"/>
                <a:gd name="T1" fmla="*/ 2 h 49"/>
                <a:gd name="T2" fmla="*/ 47 w 49"/>
                <a:gd name="T3" fmla="*/ 2 h 49"/>
                <a:gd name="T4" fmla="*/ 47 w 49"/>
                <a:gd name="T5" fmla="*/ 2 h 49"/>
                <a:gd name="T6" fmla="*/ 47 w 49"/>
                <a:gd name="T7" fmla="*/ 8 h 49"/>
                <a:gd name="T8" fmla="*/ 9 w 49"/>
                <a:gd name="T9" fmla="*/ 47 h 49"/>
                <a:gd name="T10" fmla="*/ 2 w 49"/>
                <a:gd name="T11" fmla="*/ 47 h 49"/>
                <a:gd name="T12" fmla="*/ 2 w 49"/>
                <a:gd name="T13" fmla="*/ 47 h 49"/>
                <a:gd name="T14" fmla="*/ 2 w 49"/>
                <a:gd name="T15" fmla="*/ 40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3"/>
                    <a:pt x="49" y="6"/>
                    <a:pt x="47" y="8"/>
                  </a:cubicBezTo>
                  <a:cubicBezTo>
                    <a:pt x="9" y="47"/>
                    <a:pt x="9" y="47"/>
                    <a:pt x="9" y="47"/>
                  </a:cubicBezTo>
                  <a:cubicBezTo>
                    <a:pt x="7" y="49"/>
                    <a:pt x="4" y="49"/>
                    <a:pt x="2" y="47"/>
                  </a:cubicBezTo>
                  <a:cubicBezTo>
                    <a:pt x="2" y="47"/>
                    <a:pt x="2" y="47"/>
                    <a:pt x="2" y="47"/>
                  </a:cubicBezTo>
                  <a:cubicBezTo>
                    <a:pt x="0" y="45"/>
                    <a:pt x="0" y="42"/>
                    <a:pt x="2" y="40"/>
                  </a:cubicBezTo>
                  <a:lnTo>
                    <a:pt x="40" y="2"/>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4" name="Freeform 511"/>
            <p:cNvSpPr>
              <a:spLocks/>
            </p:cNvSpPr>
            <p:nvPr/>
          </p:nvSpPr>
          <p:spPr bwMode="auto">
            <a:xfrm>
              <a:off x="4862193" y="5340334"/>
              <a:ext cx="85907" cy="85907"/>
            </a:xfrm>
            <a:custGeom>
              <a:avLst/>
              <a:gdLst>
                <a:gd name="T0" fmla="*/ 40 w 49"/>
                <a:gd name="T1" fmla="*/ 2 h 49"/>
                <a:gd name="T2" fmla="*/ 47 w 49"/>
                <a:gd name="T3" fmla="*/ 2 h 49"/>
                <a:gd name="T4" fmla="*/ 47 w 49"/>
                <a:gd name="T5" fmla="*/ 2 h 49"/>
                <a:gd name="T6" fmla="*/ 47 w 49"/>
                <a:gd name="T7" fmla="*/ 9 h 49"/>
                <a:gd name="T8" fmla="*/ 9 w 49"/>
                <a:gd name="T9" fmla="*/ 47 h 49"/>
                <a:gd name="T10" fmla="*/ 2 w 49"/>
                <a:gd name="T11" fmla="*/ 47 h 49"/>
                <a:gd name="T12" fmla="*/ 2 w 49"/>
                <a:gd name="T13" fmla="*/ 47 h 49"/>
                <a:gd name="T14" fmla="*/ 2 w 49"/>
                <a:gd name="T15" fmla="*/ 41 h 49"/>
                <a:gd name="T16" fmla="*/ 40 w 49"/>
                <a:gd name="T17" fmla="*/ 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9">
                  <a:moveTo>
                    <a:pt x="40" y="2"/>
                  </a:moveTo>
                  <a:cubicBezTo>
                    <a:pt x="42" y="0"/>
                    <a:pt x="45" y="0"/>
                    <a:pt x="47" y="2"/>
                  </a:cubicBezTo>
                  <a:cubicBezTo>
                    <a:pt x="47" y="2"/>
                    <a:pt x="47" y="2"/>
                    <a:pt x="47" y="2"/>
                  </a:cubicBezTo>
                  <a:cubicBezTo>
                    <a:pt x="49" y="4"/>
                    <a:pt x="49" y="7"/>
                    <a:pt x="47" y="9"/>
                  </a:cubicBezTo>
                  <a:cubicBezTo>
                    <a:pt x="9" y="47"/>
                    <a:pt x="9" y="47"/>
                    <a:pt x="9" y="47"/>
                  </a:cubicBezTo>
                  <a:cubicBezTo>
                    <a:pt x="7" y="49"/>
                    <a:pt x="4" y="49"/>
                    <a:pt x="2" y="47"/>
                  </a:cubicBezTo>
                  <a:cubicBezTo>
                    <a:pt x="2" y="47"/>
                    <a:pt x="2" y="47"/>
                    <a:pt x="2" y="47"/>
                  </a:cubicBezTo>
                  <a:cubicBezTo>
                    <a:pt x="0" y="45"/>
                    <a:pt x="0" y="42"/>
                    <a:pt x="2" y="41"/>
                  </a:cubicBezTo>
                  <a:lnTo>
                    <a:pt x="40" y="2"/>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5" name="Freeform 512"/>
            <p:cNvSpPr>
              <a:spLocks/>
            </p:cNvSpPr>
            <p:nvPr/>
          </p:nvSpPr>
          <p:spPr bwMode="auto">
            <a:xfrm>
              <a:off x="4555592" y="5350702"/>
              <a:ext cx="87388" cy="82204"/>
            </a:xfrm>
            <a:custGeom>
              <a:avLst/>
              <a:gdLst>
                <a:gd name="T0" fmla="*/ 48 w 50"/>
                <a:gd name="T1" fmla="*/ 38 h 47"/>
                <a:gd name="T2" fmla="*/ 49 w 50"/>
                <a:gd name="T3" fmla="*/ 45 h 47"/>
                <a:gd name="T4" fmla="*/ 49 w 50"/>
                <a:gd name="T5" fmla="*/ 45 h 47"/>
                <a:gd name="T6" fmla="*/ 42 w 50"/>
                <a:gd name="T7" fmla="*/ 45 h 47"/>
                <a:gd name="T8" fmla="*/ 2 w 50"/>
                <a:gd name="T9" fmla="*/ 9 h 47"/>
                <a:gd name="T10" fmla="*/ 2 w 50"/>
                <a:gd name="T11" fmla="*/ 2 h 47"/>
                <a:gd name="T12" fmla="*/ 2 w 50"/>
                <a:gd name="T13" fmla="*/ 2 h 47"/>
                <a:gd name="T14" fmla="*/ 8 w 50"/>
                <a:gd name="T15" fmla="*/ 1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9" y="45"/>
                  </a:cubicBezTo>
                  <a:cubicBezTo>
                    <a:pt x="49" y="45"/>
                    <a:pt x="49" y="45"/>
                    <a:pt x="49" y="45"/>
                  </a:cubicBezTo>
                  <a:cubicBezTo>
                    <a:pt x="47" y="47"/>
                    <a:pt x="44" y="47"/>
                    <a:pt x="42" y="45"/>
                  </a:cubicBezTo>
                  <a:cubicBezTo>
                    <a:pt x="2" y="9"/>
                    <a:pt x="2" y="9"/>
                    <a:pt x="2" y="9"/>
                  </a:cubicBezTo>
                  <a:cubicBezTo>
                    <a:pt x="0" y="7"/>
                    <a:pt x="0" y="4"/>
                    <a:pt x="2" y="2"/>
                  </a:cubicBezTo>
                  <a:cubicBezTo>
                    <a:pt x="2" y="2"/>
                    <a:pt x="2" y="2"/>
                    <a:pt x="2" y="2"/>
                  </a:cubicBezTo>
                  <a:cubicBezTo>
                    <a:pt x="3" y="0"/>
                    <a:pt x="6" y="0"/>
                    <a:pt x="8" y="1"/>
                  </a:cubicBezTo>
                  <a:lnTo>
                    <a:pt x="48" y="38"/>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6" name="Freeform 513"/>
            <p:cNvSpPr>
              <a:spLocks/>
            </p:cNvSpPr>
            <p:nvPr/>
          </p:nvSpPr>
          <p:spPr bwMode="auto">
            <a:xfrm>
              <a:off x="4868858" y="5635826"/>
              <a:ext cx="87388" cy="82204"/>
            </a:xfrm>
            <a:custGeom>
              <a:avLst/>
              <a:gdLst>
                <a:gd name="T0" fmla="*/ 48 w 50"/>
                <a:gd name="T1" fmla="*/ 38 h 47"/>
                <a:gd name="T2" fmla="*/ 48 w 50"/>
                <a:gd name="T3" fmla="*/ 45 h 47"/>
                <a:gd name="T4" fmla="*/ 48 w 50"/>
                <a:gd name="T5" fmla="*/ 45 h 47"/>
                <a:gd name="T6" fmla="*/ 42 w 50"/>
                <a:gd name="T7" fmla="*/ 45 h 47"/>
                <a:gd name="T8" fmla="*/ 2 w 50"/>
                <a:gd name="T9" fmla="*/ 9 h 47"/>
                <a:gd name="T10" fmla="*/ 2 w 50"/>
                <a:gd name="T11" fmla="*/ 2 h 47"/>
                <a:gd name="T12" fmla="*/ 2 w 50"/>
                <a:gd name="T13" fmla="*/ 2 h 47"/>
                <a:gd name="T14" fmla="*/ 8 w 50"/>
                <a:gd name="T15" fmla="*/ 2 h 47"/>
                <a:gd name="T16" fmla="*/ 48 w 50"/>
                <a:gd name="T17" fmla="*/ 3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7">
                  <a:moveTo>
                    <a:pt x="48" y="38"/>
                  </a:moveTo>
                  <a:cubicBezTo>
                    <a:pt x="50" y="40"/>
                    <a:pt x="50" y="43"/>
                    <a:pt x="48" y="45"/>
                  </a:cubicBezTo>
                  <a:cubicBezTo>
                    <a:pt x="48" y="45"/>
                    <a:pt x="48" y="45"/>
                    <a:pt x="48" y="45"/>
                  </a:cubicBezTo>
                  <a:cubicBezTo>
                    <a:pt x="47" y="47"/>
                    <a:pt x="44" y="47"/>
                    <a:pt x="42" y="45"/>
                  </a:cubicBezTo>
                  <a:cubicBezTo>
                    <a:pt x="2" y="9"/>
                    <a:pt x="2" y="9"/>
                    <a:pt x="2" y="9"/>
                  </a:cubicBezTo>
                  <a:cubicBezTo>
                    <a:pt x="0" y="7"/>
                    <a:pt x="0" y="4"/>
                    <a:pt x="2" y="2"/>
                  </a:cubicBezTo>
                  <a:cubicBezTo>
                    <a:pt x="2" y="2"/>
                    <a:pt x="2" y="2"/>
                    <a:pt x="2" y="2"/>
                  </a:cubicBezTo>
                  <a:cubicBezTo>
                    <a:pt x="3" y="0"/>
                    <a:pt x="6" y="0"/>
                    <a:pt x="8" y="2"/>
                  </a:cubicBezTo>
                  <a:lnTo>
                    <a:pt x="48" y="38"/>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7" name="Freeform 514"/>
            <p:cNvSpPr>
              <a:spLocks/>
            </p:cNvSpPr>
            <p:nvPr/>
          </p:nvSpPr>
          <p:spPr bwMode="auto">
            <a:xfrm>
              <a:off x="4488940" y="5525479"/>
              <a:ext cx="110346" cy="17774"/>
            </a:xfrm>
            <a:custGeom>
              <a:avLst/>
              <a:gdLst>
                <a:gd name="T0" fmla="*/ 58 w 63"/>
                <a:gd name="T1" fmla="*/ 0 h 10"/>
                <a:gd name="T2" fmla="*/ 63 w 63"/>
                <a:gd name="T3" fmla="*/ 5 h 10"/>
                <a:gd name="T4" fmla="*/ 63 w 63"/>
                <a:gd name="T5" fmla="*/ 5 h 10"/>
                <a:gd name="T6" fmla="*/ 58 w 63"/>
                <a:gd name="T7" fmla="*/ 10 h 10"/>
                <a:gd name="T8" fmla="*/ 4 w 63"/>
                <a:gd name="T9" fmla="*/ 10 h 10"/>
                <a:gd name="T10" fmla="*/ 0 w 63"/>
                <a:gd name="T11" fmla="*/ 5 h 10"/>
                <a:gd name="T12" fmla="*/ 0 w 63"/>
                <a:gd name="T13" fmla="*/ 5 h 10"/>
                <a:gd name="T14" fmla="*/ 4 w 63"/>
                <a:gd name="T15" fmla="*/ 0 h 10"/>
                <a:gd name="T16" fmla="*/ 58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8" y="0"/>
                  </a:moveTo>
                  <a:cubicBezTo>
                    <a:pt x="61" y="0"/>
                    <a:pt x="63" y="2"/>
                    <a:pt x="63" y="5"/>
                  </a:cubicBezTo>
                  <a:cubicBezTo>
                    <a:pt x="63" y="5"/>
                    <a:pt x="63" y="5"/>
                    <a:pt x="63" y="5"/>
                  </a:cubicBezTo>
                  <a:cubicBezTo>
                    <a:pt x="63" y="8"/>
                    <a:pt x="61" y="10"/>
                    <a:pt x="58" y="10"/>
                  </a:cubicBezTo>
                  <a:cubicBezTo>
                    <a:pt x="4" y="10"/>
                    <a:pt x="4" y="10"/>
                    <a:pt x="4" y="10"/>
                  </a:cubicBezTo>
                  <a:cubicBezTo>
                    <a:pt x="2" y="10"/>
                    <a:pt x="0" y="8"/>
                    <a:pt x="0" y="5"/>
                  </a:cubicBezTo>
                  <a:cubicBezTo>
                    <a:pt x="0" y="5"/>
                    <a:pt x="0" y="5"/>
                    <a:pt x="0" y="5"/>
                  </a:cubicBezTo>
                  <a:cubicBezTo>
                    <a:pt x="0" y="2"/>
                    <a:pt x="2" y="0"/>
                    <a:pt x="4" y="0"/>
                  </a:cubicBezTo>
                  <a:lnTo>
                    <a:pt x="58" y="0"/>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8" name="Freeform 515"/>
            <p:cNvSpPr>
              <a:spLocks/>
            </p:cNvSpPr>
            <p:nvPr/>
          </p:nvSpPr>
          <p:spPr bwMode="auto">
            <a:xfrm>
              <a:off x="4912552" y="5525479"/>
              <a:ext cx="110346" cy="17774"/>
            </a:xfrm>
            <a:custGeom>
              <a:avLst/>
              <a:gdLst>
                <a:gd name="T0" fmla="*/ 59 w 63"/>
                <a:gd name="T1" fmla="*/ 0 h 10"/>
                <a:gd name="T2" fmla="*/ 63 w 63"/>
                <a:gd name="T3" fmla="*/ 5 h 10"/>
                <a:gd name="T4" fmla="*/ 63 w 63"/>
                <a:gd name="T5" fmla="*/ 5 h 10"/>
                <a:gd name="T6" fmla="*/ 59 w 63"/>
                <a:gd name="T7" fmla="*/ 10 h 10"/>
                <a:gd name="T8" fmla="*/ 5 w 63"/>
                <a:gd name="T9" fmla="*/ 10 h 10"/>
                <a:gd name="T10" fmla="*/ 0 w 63"/>
                <a:gd name="T11" fmla="*/ 5 h 10"/>
                <a:gd name="T12" fmla="*/ 0 w 63"/>
                <a:gd name="T13" fmla="*/ 5 h 10"/>
                <a:gd name="T14" fmla="*/ 5 w 63"/>
                <a:gd name="T15" fmla="*/ 0 h 10"/>
                <a:gd name="T16" fmla="*/ 59 w 63"/>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0">
                  <a:moveTo>
                    <a:pt x="59" y="0"/>
                  </a:moveTo>
                  <a:cubicBezTo>
                    <a:pt x="61" y="0"/>
                    <a:pt x="63" y="2"/>
                    <a:pt x="63" y="5"/>
                  </a:cubicBezTo>
                  <a:cubicBezTo>
                    <a:pt x="63" y="5"/>
                    <a:pt x="63" y="5"/>
                    <a:pt x="63" y="5"/>
                  </a:cubicBezTo>
                  <a:cubicBezTo>
                    <a:pt x="63" y="8"/>
                    <a:pt x="61" y="10"/>
                    <a:pt x="59" y="10"/>
                  </a:cubicBezTo>
                  <a:cubicBezTo>
                    <a:pt x="5" y="10"/>
                    <a:pt x="5" y="10"/>
                    <a:pt x="5" y="10"/>
                  </a:cubicBezTo>
                  <a:cubicBezTo>
                    <a:pt x="2" y="10"/>
                    <a:pt x="0" y="8"/>
                    <a:pt x="0" y="5"/>
                  </a:cubicBezTo>
                  <a:cubicBezTo>
                    <a:pt x="0" y="5"/>
                    <a:pt x="0" y="5"/>
                    <a:pt x="0" y="5"/>
                  </a:cubicBezTo>
                  <a:cubicBezTo>
                    <a:pt x="0" y="2"/>
                    <a:pt x="2" y="0"/>
                    <a:pt x="5" y="0"/>
                  </a:cubicBezTo>
                  <a:lnTo>
                    <a:pt x="59" y="0"/>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19" name="Freeform 516"/>
            <p:cNvSpPr>
              <a:spLocks/>
            </p:cNvSpPr>
            <p:nvPr/>
          </p:nvSpPr>
          <p:spPr bwMode="auto">
            <a:xfrm>
              <a:off x="4748143" y="5289234"/>
              <a:ext cx="15552" cy="94794"/>
            </a:xfrm>
            <a:custGeom>
              <a:avLst/>
              <a:gdLst>
                <a:gd name="T0" fmla="*/ 9 w 9"/>
                <a:gd name="T1" fmla="*/ 50 h 54"/>
                <a:gd name="T2" fmla="*/ 4 w 9"/>
                <a:gd name="T3" fmla="*/ 54 h 54"/>
                <a:gd name="T4" fmla="*/ 4 w 9"/>
                <a:gd name="T5" fmla="*/ 54 h 54"/>
                <a:gd name="T6" fmla="*/ 0 w 9"/>
                <a:gd name="T7" fmla="*/ 50 h 54"/>
                <a:gd name="T8" fmla="*/ 0 w 9"/>
                <a:gd name="T9" fmla="*/ 4 h 54"/>
                <a:gd name="T10" fmla="*/ 4 w 9"/>
                <a:gd name="T11" fmla="*/ 0 h 54"/>
                <a:gd name="T12" fmla="*/ 4 w 9"/>
                <a:gd name="T13" fmla="*/ 0 h 54"/>
                <a:gd name="T14" fmla="*/ 9 w 9"/>
                <a:gd name="T15" fmla="*/ 4 h 54"/>
                <a:gd name="T16" fmla="*/ 9 w 9"/>
                <a:gd name="T17"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54">
                  <a:moveTo>
                    <a:pt x="9" y="50"/>
                  </a:moveTo>
                  <a:cubicBezTo>
                    <a:pt x="9" y="52"/>
                    <a:pt x="7" y="54"/>
                    <a:pt x="4" y="54"/>
                  </a:cubicBezTo>
                  <a:cubicBezTo>
                    <a:pt x="4" y="54"/>
                    <a:pt x="4" y="54"/>
                    <a:pt x="4" y="54"/>
                  </a:cubicBezTo>
                  <a:cubicBezTo>
                    <a:pt x="2" y="54"/>
                    <a:pt x="0" y="52"/>
                    <a:pt x="0" y="50"/>
                  </a:cubicBezTo>
                  <a:cubicBezTo>
                    <a:pt x="0" y="4"/>
                    <a:pt x="0" y="4"/>
                    <a:pt x="0" y="4"/>
                  </a:cubicBezTo>
                  <a:cubicBezTo>
                    <a:pt x="0" y="1"/>
                    <a:pt x="2" y="0"/>
                    <a:pt x="4" y="0"/>
                  </a:cubicBezTo>
                  <a:cubicBezTo>
                    <a:pt x="4" y="0"/>
                    <a:pt x="4" y="0"/>
                    <a:pt x="4" y="0"/>
                  </a:cubicBezTo>
                  <a:cubicBezTo>
                    <a:pt x="7" y="0"/>
                    <a:pt x="9" y="1"/>
                    <a:pt x="9" y="4"/>
                  </a:cubicBezTo>
                  <a:lnTo>
                    <a:pt x="9" y="50"/>
                  </a:ln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20" name="Freeform 517"/>
            <p:cNvSpPr>
              <a:spLocks/>
            </p:cNvSpPr>
            <p:nvPr/>
          </p:nvSpPr>
          <p:spPr bwMode="auto">
            <a:xfrm>
              <a:off x="4448949" y="5252205"/>
              <a:ext cx="610979" cy="609498"/>
            </a:xfrm>
            <a:custGeom>
              <a:avLst/>
              <a:gdLst>
                <a:gd name="T0" fmla="*/ 349 w 349"/>
                <a:gd name="T1" fmla="*/ 281 h 348"/>
                <a:gd name="T2" fmla="*/ 282 w 349"/>
                <a:gd name="T3" fmla="*/ 348 h 348"/>
                <a:gd name="T4" fmla="*/ 68 w 349"/>
                <a:gd name="T5" fmla="*/ 348 h 348"/>
                <a:gd name="T6" fmla="*/ 0 w 349"/>
                <a:gd name="T7" fmla="*/ 281 h 348"/>
                <a:gd name="T8" fmla="*/ 0 w 349"/>
                <a:gd name="T9" fmla="*/ 67 h 348"/>
                <a:gd name="T10" fmla="*/ 68 w 349"/>
                <a:gd name="T11" fmla="*/ 0 h 348"/>
                <a:gd name="T12" fmla="*/ 282 w 349"/>
                <a:gd name="T13" fmla="*/ 0 h 348"/>
                <a:gd name="T14" fmla="*/ 349 w 349"/>
                <a:gd name="T15" fmla="*/ 67 h 348"/>
                <a:gd name="T16" fmla="*/ 349 w 349"/>
                <a:gd name="T17" fmla="*/ 28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8">
                  <a:moveTo>
                    <a:pt x="349" y="281"/>
                  </a:moveTo>
                  <a:cubicBezTo>
                    <a:pt x="349" y="318"/>
                    <a:pt x="319" y="348"/>
                    <a:pt x="282" y="348"/>
                  </a:cubicBezTo>
                  <a:cubicBezTo>
                    <a:pt x="68" y="348"/>
                    <a:pt x="68" y="348"/>
                    <a:pt x="68" y="348"/>
                  </a:cubicBezTo>
                  <a:cubicBezTo>
                    <a:pt x="31" y="348"/>
                    <a:pt x="0" y="318"/>
                    <a:pt x="0" y="281"/>
                  </a:cubicBezTo>
                  <a:cubicBezTo>
                    <a:pt x="0" y="67"/>
                    <a:pt x="0" y="67"/>
                    <a:pt x="0" y="67"/>
                  </a:cubicBezTo>
                  <a:cubicBezTo>
                    <a:pt x="0" y="30"/>
                    <a:pt x="31" y="0"/>
                    <a:pt x="68" y="0"/>
                  </a:cubicBezTo>
                  <a:cubicBezTo>
                    <a:pt x="282" y="0"/>
                    <a:pt x="282" y="0"/>
                    <a:pt x="282" y="0"/>
                  </a:cubicBezTo>
                  <a:cubicBezTo>
                    <a:pt x="319" y="0"/>
                    <a:pt x="349" y="30"/>
                    <a:pt x="349" y="67"/>
                  </a:cubicBezTo>
                  <a:lnTo>
                    <a:pt x="349" y="281"/>
                  </a:lnTo>
                  <a:close/>
                </a:path>
              </a:pathLst>
            </a:custGeom>
            <a:noFill/>
            <a:ln w="68263" cap="flat">
              <a:solidFill>
                <a:schemeClr val="accent3"/>
              </a:solidFill>
              <a:prstDash val="solid"/>
              <a:miter lim="800000"/>
              <a:headEnd/>
              <a:tailEnd/>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grpSp>
      <p:grpSp>
        <p:nvGrpSpPr>
          <p:cNvPr id="21" name="Group 59"/>
          <p:cNvGrpSpPr/>
          <p:nvPr/>
        </p:nvGrpSpPr>
        <p:grpSpPr>
          <a:xfrm>
            <a:off x="4850126" y="1808765"/>
            <a:ext cx="1436893" cy="1436893"/>
            <a:chOff x="4247511" y="1566336"/>
            <a:chExt cx="2152126" cy="2152127"/>
          </a:xfrm>
        </p:grpSpPr>
        <p:sp>
          <p:nvSpPr>
            <p:cNvPr id="22" name="Freeform 490"/>
            <p:cNvSpPr>
              <a:spLocks noEditPoints="1"/>
            </p:cNvSpPr>
            <p:nvPr/>
          </p:nvSpPr>
          <p:spPr bwMode="auto">
            <a:xfrm>
              <a:off x="4247511" y="1566336"/>
              <a:ext cx="2152126" cy="2152127"/>
            </a:xfrm>
            <a:custGeom>
              <a:avLst/>
              <a:gdLst>
                <a:gd name="T0" fmla="*/ 1225 w 1229"/>
                <a:gd name="T1" fmla="*/ 665 h 1229"/>
                <a:gd name="T2" fmla="*/ 1201 w 1229"/>
                <a:gd name="T3" fmla="*/ 629 h 1229"/>
                <a:gd name="T4" fmla="*/ 1101 w 1229"/>
                <a:gd name="T5" fmla="*/ 598 h 1229"/>
                <a:gd name="T6" fmla="*/ 1039 w 1229"/>
                <a:gd name="T7" fmla="*/ 535 h 1229"/>
                <a:gd name="T8" fmla="*/ 1046 w 1229"/>
                <a:gd name="T9" fmla="*/ 447 h 1229"/>
                <a:gd name="T10" fmla="*/ 1146 w 1229"/>
                <a:gd name="T11" fmla="*/ 354 h 1229"/>
                <a:gd name="T12" fmla="*/ 1152 w 1229"/>
                <a:gd name="T13" fmla="*/ 314 h 1229"/>
                <a:gd name="T14" fmla="*/ 1082 w 1229"/>
                <a:gd name="T15" fmla="*/ 216 h 1229"/>
                <a:gd name="T16" fmla="*/ 1031 w 1229"/>
                <a:gd name="T17" fmla="*/ 209 h 1229"/>
                <a:gd name="T18" fmla="*/ 920 w 1229"/>
                <a:gd name="T19" fmla="*/ 266 h 1229"/>
                <a:gd name="T20" fmla="*/ 848 w 1229"/>
                <a:gd name="T21" fmla="*/ 253 h 1229"/>
                <a:gd name="T22" fmla="*/ 802 w 1229"/>
                <a:gd name="T23" fmla="*/ 206 h 1229"/>
                <a:gd name="T24" fmla="*/ 806 w 1229"/>
                <a:gd name="T25" fmla="*/ 53 h 1229"/>
                <a:gd name="T26" fmla="*/ 782 w 1229"/>
                <a:gd name="T27" fmla="*/ 24 h 1229"/>
                <a:gd name="T28" fmla="*/ 663 w 1229"/>
                <a:gd name="T29" fmla="*/ 4 h 1229"/>
                <a:gd name="T30" fmla="*/ 628 w 1229"/>
                <a:gd name="T31" fmla="*/ 29 h 1229"/>
                <a:gd name="T32" fmla="*/ 586 w 1229"/>
                <a:gd name="T33" fmla="*/ 164 h 1229"/>
                <a:gd name="T34" fmla="*/ 535 w 1229"/>
                <a:gd name="T35" fmla="*/ 192 h 1229"/>
                <a:gd name="T36" fmla="*/ 457 w 1229"/>
                <a:gd name="T37" fmla="*/ 192 h 1229"/>
                <a:gd name="T38" fmla="*/ 363 w 1229"/>
                <a:gd name="T39" fmla="*/ 90 h 1229"/>
                <a:gd name="T40" fmla="*/ 325 w 1229"/>
                <a:gd name="T41" fmla="*/ 79 h 1229"/>
                <a:gd name="T42" fmla="*/ 218 w 1229"/>
                <a:gd name="T43" fmla="*/ 152 h 1229"/>
                <a:gd name="T44" fmla="*/ 210 w 1229"/>
                <a:gd name="T45" fmla="*/ 202 h 1229"/>
                <a:gd name="T46" fmla="*/ 264 w 1229"/>
                <a:gd name="T47" fmla="*/ 309 h 1229"/>
                <a:gd name="T48" fmla="*/ 253 w 1229"/>
                <a:gd name="T49" fmla="*/ 389 h 1229"/>
                <a:gd name="T50" fmla="*/ 195 w 1229"/>
                <a:gd name="T51" fmla="*/ 431 h 1229"/>
                <a:gd name="T52" fmla="*/ 73 w 1229"/>
                <a:gd name="T53" fmla="*/ 421 h 1229"/>
                <a:gd name="T54" fmla="*/ 25 w 1229"/>
                <a:gd name="T55" fmla="*/ 459 h 1229"/>
                <a:gd name="T56" fmla="*/ 6 w 1229"/>
                <a:gd name="T57" fmla="*/ 563 h 1229"/>
                <a:gd name="T58" fmla="*/ 36 w 1229"/>
                <a:gd name="T59" fmla="*/ 607 h 1229"/>
                <a:gd name="T60" fmla="*/ 148 w 1229"/>
                <a:gd name="T61" fmla="*/ 644 h 1229"/>
                <a:gd name="T62" fmla="*/ 195 w 1229"/>
                <a:gd name="T63" fmla="*/ 714 h 1229"/>
                <a:gd name="T64" fmla="*/ 183 w 1229"/>
                <a:gd name="T65" fmla="*/ 783 h 1229"/>
                <a:gd name="T66" fmla="*/ 97 w 1229"/>
                <a:gd name="T67" fmla="*/ 865 h 1229"/>
                <a:gd name="T68" fmla="*/ 87 w 1229"/>
                <a:gd name="T69" fmla="*/ 920 h 1229"/>
                <a:gd name="T70" fmla="*/ 149 w 1229"/>
                <a:gd name="T71" fmla="*/ 1008 h 1229"/>
                <a:gd name="T72" fmla="*/ 201 w 1229"/>
                <a:gd name="T73" fmla="*/ 1021 h 1229"/>
                <a:gd name="T74" fmla="*/ 315 w 1229"/>
                <a:gd name="T75" fmla="*/ 963 h 1229"/>
                <a:gd name="T76" fmla="*/ 400 w 1229"/>
                <a:gd name="T77" fmla="*/ 987 h 1229"/>
                <a:gd name="T78" fmla="*/ 430 w 1229"/>
                <a:gd name="T79" fmla="*/ 1046 h 1229"/>
                <a:gd name="T80" fmla="*/ 425 w 1229"/>
                <a:gd name="T81" fmla="*/ 1163 h 1229"/>
                <a:gd name="T82" fmla="*/ 455 w 1229"/>
                <a:gd name="T83" fmla="*/ 1202 h 1229"/>
                <a:gd name="T84" fmla="*/ 566 w 1229"/>
                <a:gd name="T85" fmla="*/ 1221 h 1229"/>
                <a:gd name="T86" fmla="*/ 610 w 1229"/>
                <a:gd name="T87" fmla="*/ 1199 h 1229"/>
                <a:gd name="T88" fmla="*/ 649 w 1229"/>
                <a:gd name="T89" fmla="*/ 1075 h 1229"/>
                <a:gd name="T90" fmla="*/ 716 w 1229"/>
                <a:gd name="T91" fmla="*/ 1034 h 1229"/>
                <a:gd name="T92" fmla="*/ 794 w 1229"/>
                <a:gd name="T93" fmla="*/ 1054 h 1229"/>
                <a:gd name="T94" fmla="*/ 866 w 1229"/>
                <a:gd name="T95" fmla="*/ 1133 h 1229"/>
                <a:gd name="T96" fmla="*/ 911 w 1229"/>
                <a:gd name="T97" fmla="*/ 1147 h 1229"/>
                <a:gd name="T98" fmla="*/ 1015 w 1229"/>
                <a:gd name="T99" fmla="*/ 1076 h 1229"/>
                <a:gd name="T100" fmla="*/ 1024 w 1229"/>
                <a:gd name="T101" fmla="*/ 1032 h 1229"/>
                <a:gd name="T102" fmla="*/ 961 w 1229"/>
                <a:gd name="T103" fmla="*/ 895 h 1229"/>
                <a:gd name="T104" fmla="*/ 989 w 1229"/>
                <a:gd name="T105" fmla="*/ 831 h 1229"/>
                <a:gd name="T106" fmla="*/ 1045 w 1229"/>
                <a:gd name="T107" fmla="*/ 798 h 1229"/>
                <a:gd name="T108" fmla="*/ 1154 w 1229"/>
                <a:gd name="T109" fmla="*/ 801 h 1229"/>
                <a:gd name="T110" fmla="*/ 1197 w 1229"/>
                <a:gd name="T111" fmla="*/ 785 h 1229"/>
                <a:gd name="T112" fmla="*/ 1225 w 1229"/>
                <a:gd name="T113" fmla="*/ 665 h 1229"/>
                <a:gd name="T114" fmla="*/ 596 w 1229"/>
                <a:gd name="T115" fmla="*/ 729 h 1229"/>
                <a:gd name="T116" fmla="*/ 499 w 1229"/>
                <a:gd name="T117" fmla="*/ 592 h 1229"/>
                <a:gd name="T118" fmla="*/ 636 w 1229"/>
                <a:gd name="T119" fmla="*/ 495 h 1229"/>
                <a:gd name="T120" fmla="*/ 733 w 1229"/>
                <a:gd name="T121" fmla="*/ 632 h 1229"/>
                <a:gd name="T122" fmla="*/ 596 w 1229"/>
                <a:gd name="T123" fmla="*/ 729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9" h="1229">
                  <a:moveTo>
                    <a:pt x="1225" y="665"/>
                  </a:moveTo>
                  <a:cubicBezTo>
                    <a:pt x="1229" y="635"/>
                    <a:pt x="1201" y="629"/>
                    <a:pt x="1201" y="629"/>
                  </a:cubicBezTo>
                  <a:cubicBezTo>
                    <a:pt x="1201" y="629"/>
                    <a:pt x="1154" y="612"/>
                    <a:pt x="1101" y="598"/>
                  </a:cubicBezTo>
                  <a:cubicBezTo>
                    <a:pt x="1048" y="583"/>
                    <a:pt x="1039" y="535"/>
                    <a:pt x="1039" y="535"/>
                  </a:cubicBezTo>
                  <a:cubicBezTo>
                    <a:pt x="1013" y="473"/>
                    <a:pt x="1046" y="447"/>
                    <a:pt x="1046" y="447"/>
                  </a:cubicBezTo>
                  <a:cubicBezTo>
                    <a:pt x="1146" y="354"/>
                    <a:pt x="1146" y="354"/>
                    <a:pt x="1146" y="354"/>
                  </a:cubicBezTo>
                  <a:cubicBezTo>
                    <a:pt x="1166" y="334"/>
                    <a:pt x="1152" y="314"/>
                    <a:pt x="1152" y="314"/>
                  </a:cubicBezTo>
                  <a:cubicBezTo>
                    <a:pt x="1082" y="216"/>
                    <a:pt x="1082" y="216"/>
                    <a:pt x="1082" y="216"/>
                  </a:cubicBezTo>
                  <a:cubicBezTo>
                    <a:pt x="1062" y="189"/>
                    <a:pt x="1031" y="209"/>
                    <a:pt x="1031" y="209"/>
                  </a:cubicBezTo>
                  <a:cubicBezTo>
                    <a:pt x="920" y="266"/>
                    <a:pt x="920" y="266"/>
                    <a:pt x="920" y="266"/>
                  </a:cubicBezTo>
                  <a:cubicBezTo>
                    <a:pt x="899" y="275"/>
                    <a:pt x="848" y="253"/>
                    <a:pt x="848" y="253"/>
                  </a:cubicBezTo>
                  <a:cubicBezTo>
                    <a:pt x="818" y="239"/>
                    <a:pt x="802" y="206"/>
                    <a:pt x="802" y="206"/>
                  </a:cubicBezTo>
                  <a:cubicBezTo>
                    <a:pt x="806" y="53"/>
                    <a:pt x="806" y="53"/>
                    <a:pt x="806" y="53"/>
                  </a:cubicBezTo>
                  <a:cubicBezTo>
                    <a:pt x="807" y="32"/>
                    <a:pt x="782" y="24"/>
                    <a:pt x="782" y="24"/>
                  </a:cubicBezTo>
                  <a:cubicBezTo>
                    <a:pt x="663" y="4"/>
                    <a:pt x="663" y="4"/>
                    <a:pt x="663" y="4"/>
                  </a:cubicBezTo>
                  <a:cubicBezTo>
                    <a:pt x="635" y="0"/>
                    <a:pt x="628" y="29"/>
                    <a:pt x="628" y="29"/>
                  </a:cubicBezTo>
                  <a:cubicBezTo>
                    <a:pt x="626" y="35"/>
                    <a:pt x="586" y="164"/>
                    <a:pt x="586" y="164"/>
                  </a:cubicBezTo>
                  <a:cubicBezTo>
                    <a:pt x="578" y="177"/>
                    <a:pt x="535" y="192"/>
                    <a:pt x="535" y="192"/>
                  </a:cubicBezTo>
                  <a:cubicBezTo>
                    <a:pt x="494" y="211"/>
                    <a:pt x="457" y="192"/>
                    <a:pt x="457" y="192"/>
                  </a:cubicBezTo>
                  <a:cubicBezTo>
                    <a:pt x="363" y="90"/>
                    <a:pt x="363" y="90"/>
                    <a:pt x="363" y="90"/>
                  </a:cubicBezTo>
                  <a:cubicBezTo>
                    <a:pt x="350" y="72"/>
                    <a:pt x="325" y="79"/>
                    <a:pt x="325" y="79"/>
                  </a:cubicBezTo>
                  <a:cubicBezTo>
                    <a:pt x="218" y="152"/>
                    <a:pt x="218" y="152"/>
                    <a:pt x="218" y="152"/>
                  </a:cubicBezTo>
                  <a:cubicBezTo>
                    <a:pt x="196" y="170"/>
                    <a:pt x="210" y="202"/>
                    <a:pt x="210" y="202"/>
                  </a:cubicBezTo>
                  <a:cubicBezTo>
                    <a:pt x="264" y="309"/>
                    <a:pt x="264" y="309"/>
                    <a:pt x="264" y="309"/>
                  </a:cubicBezTo>
                  <a:cubicBezTo>
                    <a:pt x="284" y="340"/>
                    <a:pt x="253" y="389"/>
                    <a:pt x="253" y="389"/>
                  </a:cubicBezTo>
                  <a:cubicBezTo>
                    <a:pt x="235" y="421"/>
                    <a:pt x="195" y="431"/>
                    <a:pt x="195" y="431"/>
                  </a:cubicBezTo>
                  <a:cubicBezTo>
                    <a:pt x="73" y="421"/>
                    <a:pt x="73" y="421"/>
                    <a:pt x="73" y="421"/>
                  </a:cubicBezTo>
                  <a:cubicBezTo>
                    <a:pt x="30" y="419"/>
                    <a:pt x="25" y="459"/>
                    <a:pt x="25" y="459"/>
                  </a:cubicBezTo>
                  <a:cubicBezTo>
                    <a:pt x="6" y="563"/>
                    <a:pt x="6" y="563"/>
                    <a:pt x="6" y="563"/>
                  </a:cubicBezTo>
                  <a:cubicBezTo>
                    <a:pt x="0" y="600"/>
                    <a:pt x="36" y="607"/>
                    <a:pt x="36" y="607"/>
                  </a:cubicBezTo>
                  <a:cubicBezTo>
                    <a:pt x="148" y="644"/>
                    <a:pt x="148" y="644"/>
                    <a:pt x="148" y="644"/>
                  </a:cubicBezTo>
                  <a:cubicBezTo>
                    <a:pt x="189" y="655"/>
                    <a:pt x="195" y="714"/>
                    <a:pt x="195" y="714"/>
                  </a:cubicBezTo>
                  <a:cubicBezTo>
                    <a:pt x="208" y="764"/>
                    <a:pt x="183" y="783"/>
                    <a:pt x="183" y="783"/>
                  </a:cubicBezTo>
                  <a:cubicBezTo>
                    <a:pt x="97" y="865"/>
                    <a:pt x="97" y="865"/>
                    <a:pt x="97" y="865"/>
                  </a:cubicBezTo>
                  <a:cubicBezTo>
                    <a:pt x="67" y="888"/>
                    <a:pt x="87" y="920"/>
                    <a:pt x="87" y="920"/>
                  </a:cubicBezTo>
                  <a:cubicBezTo>
                    <a:pt x="149" y="1008"/>
                    <a:pt x="149" y="1008"/>
                    <a:pt x="149" y="1008"/>
                  </a:cubicBezTo>
                  <a:cubicBezTo>
                    <a:pt x="179" y="1038"/>
                    <a:pt x="201" y="1021"/>
                    <a:pt x="201" y="1021"/>
                  </a:cubicBezTo>
                  <a:cubicBezTo>
                    <a:pt x="315" y="963"/>
                    <a:pt x="315" y="963"/>
                    <a:pt x="315" y="963"/>
                  </a:cubicBezTo>
                  <a:cubicBezTo>
                    <a:pt x="356" y="943"/>
                    <a:pt x="400" y="987"/>
                    <a:pt x="400" y="987"/>
                  </a:cubicBezTo>
                  <a:cubicBezTo>
                    <a:pt x="437" y="1013"/>
                    <a:pt x="430" y="1046"/>
                    <a:pt x="430" y="1046"/>
                  </a:cubicBezTo>
                  <a:cubicBezTo>
                    <a:pt x="425" y="1163"/>
                    <a:pt x="425" y="1163"/>
                    <a:pt x="425" y="1163"/>
                  </a:cubicBezTo>
                  <a:cubicBezTo>
                    <a:pt x="422" y="1190"/>
                    <a:pt x="455" y="1202"/>
                    <a:pt x="455" y="1202"/>
                  </a:cubicBezTo>
                  <a:cubicBezTo>
                    <a:pt x="566" y="1221"/>
                    <a:pt x="566" y="1221"/>
                    <a:pt x="566" y="1221"/>
                  </a:cubicBezTo>
                  <a:cubicBezTo>
                    <a:pt x="605" y="1229"/>
                    <a:pt x="610" y="1199"/>
                    <a:pt x="610" y="1199"/>
                  </a:cubicBezTo>
                  <a:cubicBezTo>
                    <a:pt x="649" y="1075"/>
                    <a:pt x="649" y="1075"/>
                    <a:pt x="649" y="1075"/>
                  </a:cubicBezTo>
                  <a:cubicBezTo>
                    <a:pt x="661" y="1042"/>
                    <a:pt x="716" y="1034"/>
                    <a:pt x="716" y="1034"/>
                  </a:cubicBezTo>
                  <a:cubicBezTo>
                    <a:pt x="769" y="1019"/>
                    <a:pt x="794" y="1054"/>
                    <a:pt x="794" y="1054"/>
                  </a:cubicBezTo>
                  <a:cubicBezTo>
                    <a:pt x="866" y="1133"/>
                    <a:pt x="866" y="1133"/>
                    <a:pt x="866" y="1133"/>
                  </a:cubicBezTo>
                  <a:cubicBezTo>
                    <a:pt x="880" y="1157"/>
                    <a:pt x="911" y="1147"/>
                    <a:pt x="911" y="1147"/>
                  </a:cubicBezTo>
                  <a:cubicBezTo>
                    <a:pt x="1015" y="1076"/>
                    <a:pt x="1015" y="1076"/>
                    <a:pt x="1015" y="1076"/>
                  </a:cubicBezTo>
                  <a:cubicBezTo>
                    <a:pt x="1039" y="1054"/>
                    <a:pt x="1024" y="1032"/>
                    <a:pt x="1024" y="1032"/>
                  </a:cubicBezTo>
                  <a:cubicBezTo>
                    <a:pt x="961" y="895"/>
                    <a:pt x="961" y="895"/>
                    <a:pt x="961" y="895"/>
                  </a:cubicBezTo>
                  <a:cubicBezTo>
                    <a:pt x="952" y="871"/>
                    <a:pt x="989" y="831"/>
                    <a:pt x="989" y="831"/>
                  </a:cubicBezTo>
                  <a:cubicBezTo>
                    <a:pt x="1014" y="796"/>
                    <a:pt x="1045" y="798"/>
                    <a:pt x="1045" y="798"/>
                  </a:cubicBezTo>
                  <a:cubicBezTo>
                    <a:pt x="1154" y="801"/>
                    <a:pt x="1154" y="801"/>
                    <a:pt x="1154" y="801"/>
                  </a:cubicBezTo>
                  <a:cubicBezTo>
                    <a:pt x="1194" y="807"/>
                    <a:pt x="1197" y="785"/>
                    <a:pt x="1197" y="785"/>
                  </a:cubicBezTo>
                  <a:cubicBezTo>
                    <a:pt x="1197" y="785"/>
                    <a:pt x="1220" y="696"/>
                    <a:pt x="1225" y="665"/>
                  </a:cubicBezTo>
                  <a:close/>
                  <a:moveTo>
                    <a:pt x="596" y="729"/>
                  </a:moveTo>
                  <a:cubicBezTo>
                    <a:pt x="531" y="718"/>
                    <a:pt x="488" y="657"/>
                    <a:pt x="499" y="592"/>
                  </a:cubicBezTo>
                  <a:cubicBezTo>
                    <a:pt x="510" y="528"/>
                    <a:pt x="571" y="484"/>
                    <a:pt x="636" y="495"/>
                  </a:cubicBezTo>
                  <a:cubicBezTo>
                    <a:pt x="701" y="507"/>
                    <a:pt x="744" y="568"/>
                    <a:pt x="733" y="632"/>
                  </a:cubicBezTo>
                  <a:cubicBezTo>
                    <a:pt x="722" y="697"/>
                    <a:pt x="660" y="740"/>
                    <a:pt x="596" y="729"/>
                  </a:cubicBezTo>
                  <a:close/>
                </a:path>
              </a:pathLst>
            </a:custGeom>
            <a:solidFill>
              <a:schemeClr val="accent1"/>
            </a:solid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23" name="Freeform 492"/>
            <p:cNvSpPr>
              <a:spLocks noEditPoints="1"/>
            </p:cNvSpPr>
            <p:nvPr/>
          </p:nvSpPr>
          <p:spPr bwMode="auto">
            <a:xfrm>
              <a:off x="4893297" y="2041048"/>
              <a:ext cx="288826" cy="294010"/>
            </a:xfrm>
            <a:custGeom>
              <a:avLst/>
              <a:gdLst>
                <a:gd name="T0" fmla="*/ 128 w 165"/>
                <a:gd name="T1" fmla="*/ 26 h 168"/>
                <a:gd name="T2" fmla="*/ 25 w 165"/>
                <a:gd name="T3" fmla="*/ 37 h 168"/>
                <a:gd name="T4" fmla="*/ 36 w 165"/>
                <a:gd name="T5" fmla="*/ 142 h 168"/>
                <a:gd name="T6" fmla="*/ 140 w 165"/>
                <a:gd name="T7" fmla="*/ 130 h 168"/>
                <a:gd name="T8" fmla="*/ 128 w 165"/>
                <a:gd name="T9" fmla="*/ 26 h 168"/>
                <a:gd name="T10" fmla="*/ 50 w 165"/>
                <a:gd name="T11" fmla="*/ 124 h 168"/>
                <a:gd name="T12" fmla="*/ 42 w 165"/>
                <a:gd name="T13" fmla="*/ 51 h 168"/>
                <a:gd name="T14" fmla="*/ 114 w 165"/>
                <a:gd name="T15" fmla="*/ 43 h 168"/>
                <a:gd name="T16" fmla="*/ 122 w 165"/>
                <a:gd name="T17" fmla="*/ 116 h 168"/>
                <a:gd name="T18" fmla="*/ 50 w 165"/>
                <a:gd name="T19"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68">
                  <a:moveTo>
                    <a:pt x="128" y="26"/>
                  </a:moveTo>
                  <a:cubicBezTo>
                    <a:pt x="97" y="0"/>
                    <a:pt x="50" y="5"/>
                    <a:pt x="25" y="37"/>
                  </a:cubicBezTo>
                  <a:cubicBezTo>
                    <a:pt x="0" y="69"/>
                    <a:pt x="5" y="116"/>
                    <a:pt x="36" y="142"/>
                  </a:cubicBezTo>
                  <a:cubicBezTo>
                    <a:pt x="68" y="168"/>
                    <a:pt x="114" y="163"/>
                    <a:pt x="140" y="130"/>
                  </a:cubicBezTo>
                  <a:cubicBezTo>
                    <a:pt x="165" y="98"/>
                    <a:pt x="160" y="51"/>
                    <a:pt x="128" y="26"/>
                  </a:cubicBezTo>
                  <a:close/>
                  <a:moveTo>
                    <a:pt x="50" y="124"/>
                  </a:moveTo>
                  <a:cubicBezTo>
                    <a:pt x="28" y="107"/>
                    <a:pt x="25" y="74"/>
                    <a:pt x="42" y="51"/>
                  </a:cubicBezTo>
                  <a:cubicBezTo>
                    <a:pt x="60" y="29"/>
                    <a:pt x="92" y="25"/>
                    <a:pt x="114" y="43"/>
                  </a:cubicBezTo>
                  <a:cubicBezTo>
                    <a:pt x="136" y="61"/>
                    <a:pt x="140" y="94"/>
                    <a:pt x="122" y="116"/>
                  </a:cubicBezTo>
                  <a:cubicBezTo>
                    <a:pt x="105" y="139"/>
                    <a:pt x="72" y="142"/>
                    <a:pt x="50" y="1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24" name="Freeform 493"/>
            <p:cNvSpPr>
              <a:spLocks/>
            </p:cNvSpPr>
            <p:nvPr/>
          </p:nvSpPr>
          <p:spPr bwMode="auto">
            <a:xfrm>
              <a:off x="4888113" y="2272109"/>
              <a:ext cx="91091" cy="108865"/>
            </a:xfrm>
            <a:custGeom>
              <a:avLst/>
              <a:gdLst>
                <a:gd name="T0" fmla="*/ 20 w 52"/>
                <a:gd name="T1" fmla="*/ 56 h 62"/>
                <a:gd name="T2" fmla="*/ 5 w 52"/>
                <a:gd name="T3" fmla="*/ 58 h 62"/>
                <a:gd name="T4" fmla="*/ 5 w 52"/>
                <a:gd name="T5" fmla="*/ 58 h 62"/>
                <a:gd name="T6" fmla="*/ 3 w 52"/>
                <a:gd name="T7" fmla="*/ 43 h 62"/>
                <a:gd name="T8" fmla="*/ 31 w 52"/>
                <a:gd name="T9" fmla="*/ 6 h 62"/>
                <a:gd name="T10" fmla="*/ 46 w 52"/>
                <a:gd name="T11" fmla="*/ 4 h 62"/>
                <a:gd name="T12" fmla="*/ 46 w 52"/>
                <a:gd name="T13" fmla="*/ 4 h 62"/>
                <a:gd name="T14" fmla="*/ 48 w 52"/>
                <a:gd name="T15" fmla="*/ 20 h 62"/>
                <a:gd name="T16" fmla="*/ 20 w 52"/>
                <a:gd name="T17"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2">
                  <a:moveTo>
                    <a:pt x="20" y="56"/>
                  </a:moveTo>
                  <a:cubicBezTo>
                    <a:pt x="17" y="61"/>
                    <a:pt x="10" y="62"/>
                    <a:pt x="5" y="58"/>
                  </a:cubicBezTo>
                  <a:cubicBezTo>
                    <a:pt x="5" y="58"/>
                    <a:pt x="5" y="58"/>
                    <a:pt x="5" y="58"/>
                  </a:cubicBezTo>
                  <a:cubicBezTo>
                    <a:pt x="0" y="54"/>
                    <a:pt x="0" y="47"/>
                    <a:pt x="3" y="43"/>
                  </a:cubicBezTo>
                  <a:cubicBezTo>
                    <a:pt x="31" y="6"/>
                    <a:pt x="31" y="6"/>
                    <a:pt x="31" y="6"/>
                  </a:cubicBezTo>
                  <a:cubicBezTo>
                    <a:pt x="35" y="1"/>
                    <a:pt x="42" y="0"/>
                    <a:pt x="46" y="4"/>
                  </a:cubicBezTo>
                  <a:cubicBezTo>
                    <a:pt x="46" y="4"/>
                    <a:pt x="46" y="4"/>
                    <a:pt x="46" y="4"/>
                  </a:cubicBezTo>
                  <a:cubicBezTo>
                    <a:pt x="51" y="8"/>
                    <a:pt x="52" y="15"/>
                    <a:pt x="48" y="20"/>
                  </a:cubicBezTo>
                  <a:lnTo>
                    <a:pt x="20"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25" name="Freeform 494"/>
            <p:cNvSpPr>
              <a:spLocks/>
            </p:cNvSpPr>
            <p:nvPr/>
          </p:nvSpPr>
          <p:spPr bwMode="auto">
            <a:xfrm>
              <a:off x="4975501" y="2106219"/>
              <a:ext cx="70355" cy="47397"/>
            </a:xfrm>
            <a:custGeom>
              <a:avLst/>
              <a:gdLst>
                <a:gd name="T0" fmla="*/ 8 w 40"/>
                <a:gd name="T1" fmla="*/ 26 h 27"/>
                <a:gd name="T2" fmla="*/ 9 w 40"/>
                <a:gd name="T3" fmla="*/ 25 h 27"/>
                <a:gd name="T4" fmla="*/ 34 w 40"/>
                <a:gd name="T5" fmla="*/ 10 h 27"/>
                <a:gd name="T6" fmla="*/ 32 w 40"/>
                <a:gd name="T7" fmla="*/ 1 h 27"/>
                <a:gd name="T8" fmla="*/ 32 w 40"/>
                <a:gd name="T9" fmla="*/ 0 h 27"/>
                <a:gd name="T10" fmla="*/ 2 w 40"/>
                <a:gd name="T11" fmla="*/ 19 h 27"/>
                <a:gd name="T12" fmla="*/ 1 w 40"/>
                <a:gd name="T13" fmla="*/ 19 h 27"/>
                <a:gd name="T14" fmla="*/ 8 w 40"/>
                <a:gd name="T15" fmla="*/ 2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27">
                  <a:moveTo>
                    <a:pt x="8" y="26"/>
                  </a:moveTo>
                  <a:cubicBezTo>
                    <a:pt x="9" y="26"/>
                    <a:pt x="9" y="25"/>
                    <a:pt x="9" y="25"/>
                  </a:cubicBezTo>
                  <a:cubicBezTo>
                    <a:pt x="16" y="17"/>
                    <a:pt x="25" y="12"/>
                    <a:pt x="34" y="10"/>
                  </a:cubicBezTo>
                  <a:cubicBezTo>
                    <a:pt x="40" y="4"/>
                    <a:pt x="32" y="1"/>
                    <a:pt x="32" y="1"/>
                  </a:cubicBezTo>
                  <a:cubicBezTo>
                    <a:pt x="32" y="1"/>
                    <a:pt x="32" y="1"/>
                    <a:pt x="32" y="0"/>
                  </a:cubicBezTo>
                  <a:cubicBezTo>
                    <a:pt x="21" y="3"/>
                    <a:pt x="10" y="9"/>
                    <a:pt x="2" y="19"/>
                  </a:cubicBezTo>
                  <a:cubicBezTo>
                    <a:pt x="2" y="19"/>
                    <a:pt x="1" y="19"/>
                    <a:pt x="1" y="19"/>
                  </a:cubicBezTo>
                  <a:cubicBezTo>
                    <a:pt x="0" y="27"/>
                    <a:pt x="8" y="26"/>
                    <a:pt x="8"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26" name="Freeform 522"/>
            <p:cNvSpPr>
              <a:spLocks/>
            </p:cNvSpPr>
            <p:nvPr/>
          </p:nvSpPr>
          <p:spPr bwMode="auto">
            <a:xfrm>
              <a:off x="5487242" y="2869758"/>
              <a:ext cx="251797" cy="174777"/>
            </a:xfrm>
            <a:custGeom>
              <a:avLst/>
              <a:gdLst>
                <a:gd name="T0" fmla="*/ 296 w 340"/>
                <a:gd name="T1" fmla="*/ 96 h 236"/>
                <a:gd name="T2" fmla="*/ 319 w 340"/>
                <a:gd name="T3" fmla="*/ 52 h 236"/>
                <a:gd name="T4" fmla="*/ 340 w 340"/>
                <a:gd name="T5" fmla="*/ 4 h 236"/>
                <a:gd name="T6" fmla="*/ 286 w 340"/>
                <a:gd name="T7" fmla="*/ 2 h 236"/>
                <a:gd name="T8" fmla="*/ 232 w 340"/>
                <a:gd name="T9" fmla="*/ 0 h 236"/>
                <a:gd name="T10" fmla="*/ 253 w 340"/>
                <a:gd name="T11" fmla="*/ 26 h 236"/>
                <a:gd name="T12" fmla="*/ 2 w 340"/>
                <a:gd name="T13" fmla="*/ 175 h 236"/>
                <a:gd name="T14" fmla="*/ 0 w 340"/>
                <a:gd name="T15" fmla="*/ 236 h 236"/>
                <a:gd name="T16" fmla="*/ 272 w 340"/>
                <a:gd name="T17" fmla="*/ 66 h 236"/>
                <a:gd name="T18" fmla="*/ 296 w 340"/>
                <a:gd name="T19" fmla="*/ 9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236">
                  <a:moveTo>
                    <a:pt x="296" y="96"/>
                  </a:moveTo>
                  <a:lnTo>
                    <a:pt x="319" y="52"/>
                  </a:lnTo>
                  <a:lnTo>
                    <a:pt x="340" y="4"/>
                  </a:lnTo>
                  <a:lnTo>
                    <a:pt x="286" y="2"/>
                  </a:lnTo>
                  <a:lnTo>
                    <a:pt x="232" y="0"/>
                  </a:lnTo>
                  <a:lnTo>
                    <a:pt x="253" y="26"/>
                  </a:lnTo>
                  <a:lnTo>
                    <a:pt x="2" y="175"/>
                  </a:lnTo>
                  <a:lnTo>
                    <a:pt x="0" y="236"/>
                  </a:lnTo>
                  <a:lnTo>
                    <a:pt x="272" y="66"/>
                  </a:lnTo>
                  <a:lnTo>
                    <a:pt x="296"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27" name="Freeform 523"/>
            <p:cNvSpPr>
              <a:spLocks/>
            </p:cNvSpPr>
            <p:nvPr/>
          </p:nvSpPr>
          <p:spPr bwMode="auto">
            <a:xfrm>
              <a:off x="5669425" y="2953443"/>
              <a:ext cx="68133" cy="239948"/>
            </a:xfrm>
            <a:custGeom>
              <a:avLst/>
              <a:gdLst>
                <a:gd name="T0" fmla="*/ 39 w 39"/>
                <a:gd name="T1" fmla="*/ 125 h 137"/>
                <a:gd name="T2" fmla="*/ 26 w 39"/>
                <a:gd name="T3" fmla="*/ 137 h 137"/>
                <a:gd name="T4" fmla="*/ 13 w 39"/>
                <a:gd name="T5" fmla="*/ 137 h 137"/>
                <a:gd name="T6" fmla="*/ 0 w 39"/>
                <a:gd name="T7" fmla="*/ 125 h 137"/>
                <a:gd name="T8" fmla="*/ 0 w 39"/>
                <a:gd name="T9" fmla="*/ 13 h 137"/>
                <a:gd name="T10" fmla="*/ 13 w 39"/>
                <a:gd name="T11" fmla="*/ 0 h 137"/>
                <a:gd name="T12" fmla="*/ 26 w 39"/>
                <a:gd name="T13" fmla="*/ 0 h 137"/>
                <a:gd name="T14" fmla="*/ 39 w 39"/>
                <a:gd name="T15" fmla="*/ 13 h 137"/>
                <a:gd name="T16" fmla="*/ 39 w 39"/>
                <a:gd name="T17" fmla="*/ 125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37">
                  <a:moveTo>
                    <a:pt x="39" y="125"/>
                  </a:moveTo>
                  <a:cubicBezTo>
                    <a:pt x="39" y="132"/>
                    <a:pt x="33" y="137"/>
                    <a:pt x="26" y="137"/>
                  </a:cubicBezTo>
                  <a:cubicBezTo>
                    <a:pt x="13" y="137"/>
                    <a:pt x="13" y="137"/>
                    <a:pt x="13" y="137"/>
                  </a:cubicBezTo>
                  <a:cubicBezTo>
                    <a:pt x="6" y="137"/>
                    <a:pt x="0" y="132"/>
                    <a:pt x="0" y="125"/>
                  </a:cubicBezTo>
                  <a:cubicBezTo>
                    <a:pt x="0" y="13"/>
                    <a:pt x="0" y="13"/>
                    <a:pt x="0" y="13"/>
                  </a:cubicBezTo>
                  <a:cubicBezTo>
                    <a:pt x="0" y="6"/>
                    <a:pt x="6" y="0"/>
                    <a:pt x="13" y="0"/>
                  </a:cubicBezTo>
                  <a:cubicBezTo>
                    <a:pt x="26" y="0"/>
                    <a:pt x="26" y="0"/>
                    <a:pt x="26" y="0"/>
                  </a:cubicBezTo>
                  <a:cubicBezTo>
                    <a:pt x="33" y="0"/>
                    <a:pt x="39" y="6"/>
                    <a:pt x="39" y="13"/>
                  </a:cubicBezTo>
                  <a:lnTo>
                    <a:pt x="39" y="1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28" name="Freeform 524"/>
            <p:cNvSpPr>
              <a:spLocks/>
            </p:cNvSpPr>
            <p:nvPr/>
          </p:nvSpPr>
          <p:spPr bwMode="auto">
            <a:xfrm>
              <a:off x="5579815" y="3004543"/>
              <a:ext cx="66652" cy="188848"/>
            </a:xfrm>
            <a:custGeom>
              <a:avLst/>
              <a:gdLst>
                <a:gd name="T0" fmla="*/ 38 w 38"/>
                <a:gd name="T1" fmla="*/ 96 h 108"/>
                <a:gd name="T2" fmla="*/ 26 w 38"/>
                <a:gd name="T3" fmla="*/ 108 h 108"/>
                <a:gd name="T4" fmla="*/ 13 w 38"/>
                <a:gd name="T5" fmla="*/ 108 h 108"/>
                <a:gd name="T6" fmla="*/ 0 w 38"/>
                <a:gd name="T7" fmla="*/ 96 h 108"/>
                <a:gd name="T8" fmla="*/ 0 w 38"/>
                <a:gd name="T9" fmla="*/ 12 h 108"/>
                <a:gd name="T10" fmla="*/ 13 w 38"/>
                <a:gd name="T11" fmla="*/ 0 h 108"/>
                <a:gd name="T12" fmla="*/ 26 w 38"/>
                <a:gd name="T13" fmla="*/ 0 h 108"/>
                <a:gd name="T14" fmla="*/ 38 w 38"/>
                <a:gd name="T15" fmla="*/ 12 h 108"/>
                <a:gd name="T16" fmla="*/ 38 w 38"/>
                <a:gd name="T17"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08">
                  <a:moveTo>
                    <a:pt x="38" y="96"/>
                  </a:moveTo>
                  <a:cubicBezTo>
                    <a:pt x="38" y="103"/>
                    <a:pt x="33" y="108"/>
                    <a:pt x="26" y="108"/>
                  </a:cubicBezTo>
                  <a:cubicBezTo>
                    <a:pt x="13" y="108"/>
                    <a:pt x="13" y="108"/>
                    <a:pt x="13" y="108"/>
                  </a:cubicBezTo>
                  <a:cubicBezTo>
                    <a:pt x="6" y="108"/>
                    <a:pt x="0" y="103"/>
                    <a:pt x="0" y="96"/>
                  </a:cubicBezTo>
                  <a:cubicBezTo>
                    <a:pt x="0" y="12"/>
                    <a:pt x="0" y="12"/>
                    <a:pt x="0" y="12"/>
                  </a:cubicBezTo>
                  <a:cubicBezTo>
                    <a:pt x="0" y="6"/>
                    <a:pt x="6" y="0"/>
                    <a:pt x="13" y="0"/>
                  </a:cubicBezTo>
                  <a:cubicBezTo>
                    <a:pt x="26" y="0"/>
                    <a:pt x="26" y="0"/>
                    <a:pt x="26" y="0"/>
                  </a:cubicBezTo>
                  <a:cubicBezTo>
                    <a:pt x="33" y="0"/>
                    <a:pt x="38" y="6"/>
                    <a:pt x="38" y="12"/>
                  </a:cubicBezTo>
                  <a:lnTo>
                    <a:pt x="38"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29" name="Freeform 525"/>
            <p:cNvSpPr>
              <a:spLocks/>
            </p:cNvSpPr>
            <p:nvPr/>
          </p:nvSpPr>
          <p:spPr bwMode="auto">
            <a:xfrm>
              <a:off x="5483540" y="3051200"/>
              <a:ext cx="79242" cy="148857"/>
            </a:xfrm>
            <a:custGeom>
              <a:avLst/>
              <a:gdLst>
                <a:gd name="T0" fmla="*/ 29 w 45"/>
                <a:gd name="T1" fmla="*/ 85 h 85"/>
                <a:gd name="T2" fmla="*/ 15 w 45"/>
                <a:gd name="T3" fmla="*/ 85 h 85"/>
                <a:gd name="T4" fmla="*/ 0 w 45"/>
                <a:gd name="T5" fmla="*/ 69 h 85"/>
                <a:gd name="T6" fmla="*/ 0 w 45"/>
                <a:gd name="T7" fmla="*/ 16 h 85"/>
                <a:gd name="T8" fmla="*/ 15 w 45"/>
                <a:gd name="T9" fmla="*/ 0 h 85"/>
                <a:gd name="T10" fmla="*/ 29 w 45"/>
                <a:gd name="T11" fmla="*/ 0 h 85"/>
                <a:gd name="T12" fmla="*/ 45 w 45"/>
                <a:gd name="T13" fmla="*/ 16 h 85"/>
                <a:gd name="T14" fmla="*/ 45 w 45"/>
                <a:gd name="T15" fmla="*/ 69 h 85"/>
                <a:gd name="T16" fmla="*/ 29 w 45"/>
                <a:gd name="T1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5">
                  <a:moveTo>
                    <a:pt x="29" y="85"/>
                  </a:moveTo>
                  <a:cubicBezTo>
                    <a:pt x="15" y="85"/>
                    <a:pt x="15" y="85"/>
                    <a:pt x="15" y="85"/>
                  </a:cubicBezTo>
                  <a:cubicBezTo>
                    <a:pt x="7" y="85"/>
                    <a:pt x="0" y="78"/>
                    <a:pt x="0" y="69"/>
                  </a:cubicBezTo>
                  <a:cubicBezTo>
                    <a:pt x="0" y="16"/>
                    <a:pt x="0" y="16"/>
                    <a:pt x="0" y="16"/>
                  </a:cubicBezTo>
                  <a:cubicBezTo>
                    <a:pt x="0" y="7"/>
                    <a:pt x="7" y="0"/>
                    <a:pt x="15" y="0"/>
                  </a:cubicBezTo>
                  <a:cubicBezTo>
                    <a:pt x="29" y="0"/>
                    <a:pt x="29" y="0"/>
                    <a:pt x="29" y="0"/>
                  </a:cubicBezTo>
                  <a:cubicBezTo>
                    <a:pt x="37" y="0"/>
                    <a:pt x="45" y="7"/>
                    <a:pt x="45" y="16"/>
                  </a:cubicBezTo>
                  <a:cubicBezTo>
                    <a:pt x="45" y="69"/>
                    <a:pt x="45" y="69"/>
                    <a:pt x="45" y="69"/>
                  </a:cubicBezTo>
                  <a:cubicBezTo>
                    <a:pt x="45" y="78"/>
                    <a:pt x="37" y="85"/>
                    <a:pt x="29"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30" name="Freeform 526"/>
            <p:cNvSpPr>
              <a:spLocks/>
            </p:cNvSpPr>
            <p:nvPr/>
          </p:nvSpPr>
          <p:spPr bwMode="auto">
            <a:xfrm>
              <a:off x="5722006" y="2144729"/>
              <a:ext cx="138489" cy="134786"/>
            </a:xfrm>
            <a:custGeom>
              <a:avLst/>
              <a:gdLst>
                <a:gd name="T0" fmla="*/ 41 w 79"/>
                <a:gd name="T1" fmla="*/ 76 h 77"/>
                <a:gd name="T2" fmla="*/ 78 w 79"/>
                <a:gd name="T3" fmla="*/ 37 h 77"/>
                <a:gd name="T4" fmla="*/ 38 w 79"/>
                <a:gd name="T5" fmla="*/ 0 h 77"/>
                <a:gd name="T6" fmla="*/ 1 w 79"/>
                <a:gd name="T7" fmla="*/ 40 h 77"/>
                <a:gd name="T8" fmla="*/ 41 w 79"/>
                <a:gd name="T9" fmla="*/ 76 h 77"/>
              </a:gdLst>
              <a:ahLst/>
              <a:cxnLst>
                <a:cxn ang="0">
                  <a:pos x="T0" y="T1"/>
                </a:cxn>
                <a:cxn ang="0">
                  <a:pos x="T2" y="T3"/>
                </a:cxn>
                <a:cxn ang="0">
                  <a:pos x="T4" y="T5"/>
                </a:cxn>
                <a:cxn ang="0">
                  <a:pos x="T6" y="T7"/>
                </a:cxn>
                <a:cxn ang="0">
                  <a:pos x="T8" y="T9"/>
                </a:cxn>
              </a:cxnLst>
              <a:rect l="0" t="0" r="r" b="b"/>
              <a:pathLst>
                <a:path w="79" h="77">
                  <a:moveTo>
                    <a:pt x="41" y="76"/>
                  </a:moveTo>
                  <a:cubicBezTo>
                    <a:pt x="62" y="76"/>
                    <a:pt x="79" y="58"/>
                    <a:pt x="78" y="37"/>
                  </a:cubicBezTo>
                  <a:cubicBezTo>
                    <a:pt x="78" y="16"/>
                    <a:pt x="60" y="0"/>
                    <a:pt x="38" y="0"/>
                  </a:cubicBezTo>
                  <a:cubicBezTo>
                    <a:pt x="17" y="1"/>
                    <a:pt x="0" y="19"/>
                    <a:pt x="1" y="40"/>
                  </a:cubicBezTo>
                  <a:cubicBezTo>
                    <a:pt x="2" y="61"/>
                    <a:pt x="20" y="77"/>
                    <a:pt x="41"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31" name="Freeform 527"/>
            <p:cNvSpPr>
              <a:spLocks/>
            </p:cNvSpPr>
            <p:nvPr/>
          </p:nvSpPr>
          <p:spPr bwMode="auto">
            <a:xfrm>
              <a:off x="5655354" y="2288402"/>
              <a:ext cx="273274" cy="197735"/>
            </a:xfrm>
            <a:custGeom>
              <a:avLst/>
              <a:gdLst>
                <a:gd name="T0" fmla="*/ 119 w 156"/>
                <a:gd name="T1" fmla="*/ 0 h 113"/>
                <a:gd name="T2" fmla="*/ 80 w 156"/>
                <a:gd name="T3" fmla="*/ 46 h 113"/>
                <a:gd name="T4" fmla="*/ 37 w 156"/>
                <a:gd name="T5" fmla="*/ 1 h 113"/>
                <a:gd name="T6" fmla="*/ 1 w 156"/>
                <a:gd name="T7" fmla="*/ 50 h 113"/>
                <a:gd name="T8" fmla="*/ 3 w 156"/>
                <a:gd name="T9" fmla="*/ 113 h 113"/>
                <a:gd name="T10" fmla="*/ 156 w 156"/>
                <a:gd name="T11" fmla="*/ 113 h 113"/>
                <a:gd name="T12" fmla="*/ 154 w 156"/>
                <a:gd name="T13" fmla="*/ 45 h 113"/>
                <a:gd name="T14" fmla="*/ 119 w 156"/>
                <a:gd name="T15" fmla="*/ 0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13">
                  <a:moveTo>
                    <a:pt x="119" y="0"/>
                  </a:moveTo>
                  <a:cubicBezTo>
                    <a:pt x="80" y="46"/>
                    <a:pt x="80" y="46"/>
                    <a:pt x="80" y="46"/>
                  </a:cubicBezTo>
                  <a:cubicBezTo>
                    <a:pt x="37" y="1"/>
                    <a:pt x="37" y="1"/>
                    <a:pt x="37" y="1"/>
                  </a:cubicBezTo>
                  <a:cubicBezTo>
                    <a:pt x="11" y="11"/>
                    <a:pt x="0" y="26"/>
                    <a:pt x="1" y="50"/>
                  </a:cubicBezTo>
                  <a:cubicBezTo>
                    <a:pt x="3" y="113"/>
                    <a:pt x="3" y="113"/>
                    <a:pt x="3" y="113"/>
                  </a:cubicBezTo>
                  <a:cubicBezTo>
                    <a:pt x="156" y="113"/>
                    <a:pt x="156" y="113"/>
                    <a:pt x="156" y="113"/>
                  </a:cubicBezTo>
                  <a:cubicBezTo>
                    <a:pt x="154" y="45"/>
                    <a:pt x="154" y="45"/>
                    <a:pt x="154" y="45"/>
                  </a:cubicBezTo>
                  <a:cubicBezTo>
                    <a:pt x="153" y="23"/>
                    <a:pt x="144" y="9"/>
                    <a:pt x="11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32" name="Freeform 534"/>
            <p:cNvSpPr>
              <a:spLocks noEditPoints="1"/>
            </p:cNvSpPr>
            <p:nvPr/>
          </p:nvSpPr>
          <p:spPr bwMode="auto">
            <a:xfrm>
              <a:off x="4751846" y="2769779"/>
              <a:ext cx="159225" cy="268090"/>
            </a:xfrm>
            <a:custGeom>
              <a:avLst/>
              <a:gdLst>
                <a:gd name="T0" fmla="*/ 54 w 91"/>
                <a:gd name="T1" fmla="*/ 71 h 153"/>
                <a:gd name="T2" fmla="*/ 91 w 91"/>
                <a:gd name="T3" fmla="*/ 25 h 153"/>
                <a:gd name="T4" fmla="*/ 91 w 91"/>
                <a:gd name="T5" fmla="*/ 25 h 153"/>
                <a:gd name="T6" fmla="*/ 91 w 91"/>
                <a:gd name="T7" fmla="*/ 0 h 153"/>
                <a:gd name="T8" fmla="*/ 46 w 91"/>
                <a:gd name="T9" fmla="*/ 0 h 153"/>
                <a:gd name="T10" fmla="*/ 45 w 91"/>
                <a:gd name="T11" fmla="*/ 0 h 153"/>
                <a:gd name="T12" fmla="*/ 0 w 91"/>
                <a:gd name="T13" fmla="*/ 0 h 153"/>
                <a:gd name="T14" fmla="*/ 0 w 91"/>
                <a:gd name="T15" fmla="*/ 25 h 153"/>
                <a:gd name="T16" fmla="*/ 0 w 91"/>
                <a:gd name="T17" fmla="*/ 25 h 153"/>
                <a:gd name="T18" fmla="*/ 37 w 91"/>
                <a:gd name="T19" fmla="*/ 71 h 153"/>
                <a:gd name="T20" fmla="*/ 42 w 91"/>
                <a:gd name="T21" fmla="*/ 77 h 153"/>
                <a:gd name="T22" fmla="*/ 40 w 91"/>
                <a:gd name="T23" fmla="*/ 82 h 153"/>
                <a:gd name="T24" fmla="*/ 0 w 91"/>
                <a:gd name="T25" fmla="*/ 128 h 153"/>
                <a:gd name="T26" fmla="*/ 0 w 91"/>
                <a:gd name="T27" fmla="*/ 128 h 153"/>
                <a:gd name="T28" fmla="*/ 0 w 91"/>
                <a:gd name="T29" fmla="*/ 153 h 153"/>
                <a:gd name="T30" fmla="*/ 45 w 91"/>
                <a:gd name="T31" fmla="*/ 153 h 153"/>
                <a:gd name="T32" fmla="*/ 46 w 91"/>
                <a:gd name="T33" fmla="*/ 153 h 153"/>
                <a:gd name="T34" fmla="*/ 91 w 91"/>
                <a:gd name="T35" fmla="*/ 153 h 153"/>
                <a:gd name="T36" fmla="*/ 91 w 91"/>
                <a:gd name="T37" fmla="*/ 128 h 153"/>
                <a:gd name="T38" fmla="*/ 91 w 91"/>
                <a:gd name="T39" fmla="*/ 128 h 153"/>
                <a:gd name="T40" fmla="*/ 51 w 91"/>
                <a:gd name="T41" fmla="*/ 82 h 153"/>
                <a:gd name="T42" fmla="*/ 49 w 91"/>
                <a:gd name="T43" fmla="*/ 77 h 153"/>
                <a:gd name="T44" fmla="*/ 54 w 91"/>
                <a:gd name="T45" fmla="*/ 71 h 153"/>
                <a:gd name="T46" fmla="*/ 14 w 91"/>
                <a:gd name="T47" fmla="*/ 127 h 153"/>
                <a:gd name="T48" fmla="*/ 14 w 91"/>
                <a:gd name="T49" fmla="*/ 124 h 153"/>
                <a:gd name="T50" fmla="*/ 14 w 91"/>
                <a:gd name="T51" fmla="*/ 124 h 153"/>
                <a:gd name="T52" fmla="*/ 42 w 91"/>
                <a:gd name="T53" fmla="*/ 92 h 153"/>
                <a:gd name="T54" fmla="*/ 14 w 91"/>
                <a:gd name="T55" fmla="*/ 127 h 153"/>
                <a:gd name="T56" fmla="*/ 80 w 91"/>
                <a:gd name="T57" fmla="*/ 124 h 153"/>
                <a:gd name="T58" fmla="*/ 80 w 91"/>
                <a:gd name="T59" fmla="*/ 126 h 153"/>
                <a:gd name="T60" fmla="*/ 52 w 91"/>
                <a:gd name="T61" fmla="*/ 92 h 153"/>
                <a:gd name="T62" fmla="*/ 80 w 91"/>
                <a:gd name="T63" fmla="*/ 124 h 153"/>
                <a:gd name="T64" fmla="*/ 42 w 91"/>
                <a:gd name="T65" fmla="*/ 41 h 153"/>
                <a:gd name="T66" fmla="*/ 18 w 91"/>
                <a:gd name="T67" fmla="*/ 45 h 153"/>
                <a:gd name="T68" fmla="*/ 14 w 91"/>
                <a:gd name="T69" fmla="*/ 28 h 153"/>
                <a:gd name="T70" fmla="*/ 14 w 91"/>
                <a:gd name="T71" fmla="*/ 28 h 153"/>
                <a:gd name="T72" fmla="*/ 14 w 91"/>
                <a:gd name="T73" fmla="*/ 11 h 153"/>
                <a:gd name="T74" fmla="*/ 19 w 91"/>
                <a:gd name="T75" fmla="*/ 11 h 153"/>
                <a:gd name="T76" fmla="*/ 75 w 91"/>
                <a:gd name="T77" fmla="*/ 11 h 153"/>
                <a:gd name="T78" fmla="*/ 80 w 91"/>
                <a:gd name="T79" fmla="*/ 11 h 153"/>
                <a:gd name="T80" fmla="*/ 80 w 91"/>
                <a:gd name="T81" fmla="*/ 28 h 153"/>
                <a:gd name="T82" fmla="*/ 79 w 91"/>
                <a:gd name="T83" fmla="*/ 37 h 153"/>
                <a:gd name="T84" fmla="*/ 60 w 91"/>
                <a:gd name="T85" fmla="*/ 43 h 153"/>
                <a:gd name="T86" fmla="*/ 42 w 91"/>
                <a:gd name="T87" fmla="*/ 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 h="153">
                  <a:moveTo>
                    <a:pt x="54" y="71"/>
                  </a:moveTo>
                  <a:cubicBezTo>
                    <a:pt x="75" y="66"/>
                    <a:pt x="91" y="48"/>
                    <a:pt x="91" y="25"/>
                  </a:cubicBezTo>
                  <a:cubicBezTo>
                    <a:pt x="91" y="25"/>
                    <a:pt x="91" y="25"/>
                    <a:pt x="91" y="25"/>
                  </a:cubicBezTo>
                  <a:cubicBezTo>
                    <a:pt x="91" y="0"/>
                    <a:pt x="91" y="0"/>
                    <a:pt x="91" y="0"/>
                  </a:cubicBezTo>
                  <a:cubicBezTo>
                    <a:pt x="46" y="0"/>
                    <a:pt x="46" y="0"/>
                    <a:pt x="46" y="0"/>
                  </a:cubicBezTo>
                  <a:cubicBezTo>
                    <a:pt x="45" y="0"/>
                    <a:pt x="45" y="0"/>
                    <a:pt x="45" y="0"/>
                  </a:cubicBezTo>
                  <a:cubicBezTo>
                    <a:pt x="0" y="0"/>
                    <a:pt x="0" y="0"/>
                    <a:pt x="0" y="0"/>
                  </a:cubicBezTo>
                  <a:cubicBezTo>
                    <a:pt x="0" y="25"/>
                    <a:pt x="0" y="25"/>
                    <a:pt x="0" y="25"/>
                  </a:cubicBezTo>
                  <a:cubicBezTo>
                    <a:pt x="0" y="25"/>
                    <a:pt x="0" y="25"/>
                    <a:pt x="0" y="25"/>
                  </a:cubicBezTo>
                  <a:cubicBezTo>
                    <a:pt x="0" y="48"/>
                    <a:pt x="16" y="66"/>
                    <a:pt x="37" y="71"/>
                  </a:cubicBezTo>
                  <a:cubicBezTo>
                    <a:pt x="39" y="72"/>
                    <a:pt x="41" y="75"/>
                    <a:pt x="42" y="77"/>
                  </a:cubicBezTo>
                  <a:cubicBezTo>
                    <a:pt x="42" y="79"/>
                    <a:pt x="41" y="80"/>
                    <a:pt x="40" y="82"/>
                  </a:cubicBezTo>
                  <a:cubicBezTo>
                    <a:pt x="17" y="85"/>
                    <a:pt x="0" y="104"/>
                    <a:pt x="0" y="128"/>
                  </a:cubicBezTo>
                  <a:cubicBezTo>
                    <a:pt x="0" y="128"/>
                    <a:pt x="0" y="128"/>
                    <a:pt x="0" y="128"/>
                  </a:cubicBezTo>
                  <a:cubicBezTo>
                    <a:pt x="0" y="153"/>
                    <a:pt x="0" y="153"/>
                    <a:pt x="0" y="153"/>
                  </a:cubicBezTo>
                  <a:cubicBezTo>
                    <a:pt x="45" y="153"/>
                    <a:pt x="45" y="153"/>
                    <a:pt x="45" y="153"/>
                  </a:cubicBezTo>
                  <a:cubicBezTo>
                    <a:pt x="46" y="153"/>
                    <a:pt x="46" y="153"/>
                    <a:pt x="46" y="153"/>
                  </a:cubicBezTo>
                  <a:cubicBezTo>
                    <a:pt x="91" y="153"/>
                    <a:pt x="91" y="153"/>
                    <a:pt x="91" y="153"/>
                  </a:cubicBezTo>
                  <a:cubicBezTo>
                    <a:pt x="91" y="128"/>
                    <a:pt x="91" y="128"/>
                    <a:pt x="91" y="128"/>
                  </a:cubicBezTo>
                  <a:cubicBezTo>
                    <a:pt x="91" y="128"/>
                    <a:pt x="91" y="128"/>
                    <a:pt x="91" y="128"/>
                  </a:cubicBezTo>
                  <a:cubicBezTo>
                    <a:pt x="91" y="104"/>
                    <a:pt x="74" y="85"/>
                    <a:pt x="51" y="82"/>
                  </a:cubicBezTo>
                  <a:cubicBezTo>
                    <a:pt x="50" y="80"/>
                    <a:pt x="49" y="79"/>
                    <a:pt x="49" y="77"/>
                  </a:cubicBezTo>
                  <a:cubicBezTo>
                    <a:pt x="50" y="75"/>
                    <a:pt x="51" y="72"/>
                    <a:pt x="54" y="71"/>
                  </a:cubicBezTo>
                  <a:close/>
                  <a:moveTo>
                    <a:pt x="14" y="127"/>
                  </a:moveTo>
                  <a:cubicBezTo>
                    <a:pt x="14" y="124"/>
                    <a:pt x="14" y="124"/>
                    <a:pt x="14" y="124"/>
                  </a:cubicBezTo>
                  <a:cubicBezTo>
                    <a:pt x="14" y="124"/>
                    <a:pt x="14" y="124"/>
                    <a:pt x="14" y="124"/>
                  </a:cubicBezTo>
                  <a:cubicBezTo>
                    <a:pt x="14" y="108"/>
                    <a:pt x="26" y="95"/>
                    <a:pt x="42" y="92"/>
                  </a:cubicBezTo>
                  <a:cubicBezTo>
                    <a:pt x="41" y="98"/>
                    <a:pt x="38" y="114"/>
                    <a:pt x="14" y="127"/>
                  </a:cubicBezTo>
                  <a:close/>
                  <a:moveTo>
                    <a:pt x="80" y="124"/>
                  </a:moveTo>
                  <a:cubicBezTo>
                    <a:pt x="80" y="126"/>
                    <a:pt x="80" y="126"/>
                    <a:pt x="80" y="126"/>
                  </a:cubicBezTo>
                  <a:cubicBezTo>
                    <a:pt x="70" y="120"/>
                    <a:pt x="51" y="106"/>
                    <a:pt x="52" y="92"/>
                  </a:cubicBezTo>
                  <a:cubicBezTo>
                    <a:pt x="67" y="94"/>
                    <a:pt x="80" y="108"/>
                    <a:pt x="80" y="124"/>
                  </a:cubicBezTo>
                  <a:close/>
                  <a:moveTo>
                    <a:pt x="42" y="41"/>
                  </a:moveTo>
                  <a:cubicBezTo>
                    <a:pt x="32" y="37"/>
                    <a:pt x="23" y="42"/>
                    <a:pt x="18" y="45"/>
                  </a:cubicBezTo>
                  <a:cubicBezTo>
                    <a:pt x="16" y="40"/>
                    <a:pt x="14" y="34"/>
                    <a:pt x="14" y="28"/>
                  </a:cubicBezTo>
                  <a:cubicBezTo>
                    <a:pt x="14" y="28"/>
                    <a:pt x="14" y="28"/>
                    <a:pt x="14" y="28"/>
                  </a:cubicBezTo>
                  <a:cubicBezTo>
                    <a:pt x="14" y="11"/>
                    <a:pt x="14" y="11"/>
                    <a:pt x="14" y="11"/>
                  </a:cubicBezTo>
                  <a:cubicBezTo>
                    <a:pt x="19" y="11"/>
                    <a:pt x="19" y="11"/>
                    <a:pt x="19" y="11"/>
                  </a:cubicBezTo>
                  <a:cubicBezTo>
                    <a:pt x="75" y="11"/>
                    <a:pt x="75" y="11"/>
                    <a:pt x="75" y="11"/>
                  </a:cubicBezTo>
                  <a:cubicBezTo>
                    <a:pt x="80" y="11"/>
                    <a:pt x="80" y="11"/>
                    <a:pt x="80" y="11"/>
                  </a:cubicBezTo>
                  <a:cubicBezTo>
                    <a:pt x="80" y="28"/>
                    <a:pt x="80" y="28"/>
                    <a:pt x="80" y="28"/>
                  </a:cubicBezTo>
                  <a:cubicBezTo>
                    <a:pt x="80" y="31"/>
                    <a:pt x="79" y="34"/>
                    <a:pt x="79" y="37"/>
                  </a:cubicBezTo>
                  <a:cubicBezTo>
                    <a:pt x="73" y="37"/>
                    <a:pt x="63" y="41"/>
                    <a:pt x="60" y="43"/>
                  </a:cubicBezTo>
                  <a:cubicBezTo>
                    <a:pt x="55" y="45"/>
                    <a:pt x="55" y="47"/>
                    <a:pt x="42"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33" name="Freeform 535"/>
            <p:cNvSpPr>
              <a:spLocks/>
            </p:cNvSpPr>
            <p:nvPr/>
          </p:nvSpPr>
          <p:spPr bwMode="auto">
            <a:xfrm>
              <a:off x="4735553" y="3046016"/>
              <a:ext cx="194773" cy="35548"/>
            </a:xfrm>
            <a:custGeom>
              <a:avLst/>
              <a:gdLst>
                <a:gd name="T0" fmla="*/ 103 w 111"/>
                <a:gd name="T1" fmla="*/ 0 h 20"/>
                <a:gd name="T2" fmla="*/ 7 w 111"/>
                <a:gd name="T3" fmla="*/ 0 h 20"/>
                <a:gd name="T4" fmla="*/ 0 w 111"/>
                <a:gd name="T5" fmla="*/ 10 h 20"/>
                <a:gd name="T6" fmla="*/ 7 w 111"/>
                <a:gd name="T7" fmla="*/ 20 h 20"/>
                <a:gd name="T8" fmla="*/ 103 w 111"/>
                <a:gd name="T9" fmla="*/ 20 h 20"/>
                <a:gd name="T10" fmla="*/ 111 w 111"/>
                <a:gd name="T11" fmla="*/ 10 h 20"/>
                <a:gd name="T12" fmla="*/ 103 w 111"/>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103" y="0"/>
                  </a:moveTo>
                  <a:cubicBezTo>
                    <a:pt x="7" y="0"/>
                    <a:pt x="7" y="0"/>
                    <a:pt x="7" y="0"/>
                  </a:cubicBezTo>
                  <a:cubicBezTo>
                    <a:pt x="3" y="0"/>
                    <a:pt x="0" y="5"/>
                    <a:pt x="0" y="10"/>
                  </a:cubicBezTo>
                  <a:cubicBezTo>
                    <a:pt x="0" y="16"/>
                    <a:pt x="3" y="20"/>
                    <a:pt x="7" y="20"/>
                  </a:cubicBezTo>
                  <a:cubicBezTo>
                    <a:pt x="103" y="20"/>
                    <a:pt x="103" y="20"/>
                    <a:pt x="103" y="20"/>
                  </a:cubicBezTo>
                  <a:cubicBezTo>
                    <a:pt x="107" y="20"/>
                    <a:pt x="111" y="16"/>
                    <a:pt x="111" y="10"/>
                  </a:cubicBezTo>
                  <a:cubicBezTo>
                    <a:pt x="111" y="5"/>
                    <a:pt x="107" y="0"/>
                    <a:pt x="10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34" name="Freeform 536"/>
            <p:cNvSpPr>
              <a:spLocks/>
            </p:cNvSpPr>
            <p:nvPr/>
          </p:nvSpPr>
          <p:spPr bwMode="auto">
            <a:xfrm>
              <a:off x="4735553" y="2723863"/>
              <a:ext cx="194773" cy="35548"/>
            </a:xfrm>
            <a:custGeom>
              <a:avLst/>
              <a:gdLst>
                <a:gd name="T0" fmla="*/ 7 w 111"/>
                <a:gd name="T1" fmla="*/ 20 h 20"/>
                <a:gd name="T2" fmla="*/ 103 w 111"/>
                <a:gd name="T3" fmla="*/ 20 h 20"/>
                <a:gd name="T4" fmla="*/ 111 w 111"/>
                <a:gd name="T5" fmla="*/ 10 h 20"/>
                <a:gd name="T6" fmla="*/ 103 w 111"/>
                <a:gd name="T7" fmla="*/ 0 h 20"/>
                <a:gd name="T8" fmla="*/ 7 w 111"/>
                <a:gd name="T9" fmla="*/ 0 h 20"/>
                <a:gd name="T10" fmla="*/ 0 w 111"/>
                <a:gd name="T11" fmla="*/ 10 h 20"/>
                <a:gd name="T12" fmla="*/ 7 w 11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111" h="20">
                  <a:moveTo>
                    <a:pt x="7" y="20"/>
                  </a:moveTo>
                  <a:cubicBezTo>
                    <a:pt x="103" y="20"/>
                    <a:pt x="103" y="20"/>
                    <a:pt x="103" y="20"/>
                  </a:cubicBezTo>
                  <a:cubicBezTo>
                    <a:pt x="107" y="20"/>
                    <a:pt x="111" y="16"/>
                    <a:pt x="111" y="10"/>
                  </a:cubicBezTo>
                  <a:cubicBezTo>
                    <a:pt x="111" y="5"/>
                    <a:pt x="107" y="0"/>
                    <a:pt x="103" y="0"/>
                  </a:cubicBezTo>
                  <a:cubicBezTo>
                    <a:pt x="7" y="0"/>
                    <a:pt x="7" y="0"/>
                    <a:pt x="7" y="0"/>
                  </a:cubicBezTo>
                  <a:cubicBezTo>
                    <a:pt x="3" y="0"/>
                    <a:pt x="0" y="5"/>
                    <a:pt x="0" y="10"/>
                  </a:cubicBezTo>
                  <a:cubicBezTo>
                    <a:pt x="0" y="16"/>
                    <a:pt x="3" y="20"/>
                    <a:pt x="7"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35" name="Freeform 537"/>
            <p:cNvSpPr>
              <a:spLocks noEditPoints="1"/>
            </p:cNvSpPr>
            <p:nvPr/>
          </p:nvSpPr>
          <p:spPr bwMode="auto">
            <a:xfrm>
              <a:off x="4893297" y="2823842"/>
              <a:ext cx="225877" cy="224396"/>
            </a:xfrm>
            <a:custGeom>
              <a:avLst/>
              <a:gdLst>
                <a:gd name="T0" fmla="*/ 65 w 129"/>
                <a:gd name="T1" fmla="*/ 0 h 128"/>
                <a:gd name="T2" fmla="*/ 0 w 129"/>
                <a:gd name="T3" fmla="*/ 64 h 128"/>
                <a:gd name="T4" fmla="*/ 65 w 129"/>
                <a:gd name="T5" fmla="*/ 128 h 128"/>
                <a:gd name="T6" fmla="*/ 129 w 129"/>
                <a:gd name="T7" fmla="*/ 64 h 128"/>
                <a:gd name="T8" fmla="*/ 65 w 129"/>
                <a:gd name="T9" fmla="*/ 0 h 128"/>
                <a:gd name="T10" fmla="*/ 65 w 129"/>
                <a:gd name="T11" fmla="*/ 114 h 128"/>
                <a:gd name="T12" fmla="*/ 14 w 129"/>
                <a:gd name="T13" fmla="*/ 64 h 128"/>
                <a:gd name="T14" fmla="*/ 65 w 129"/>
                <a:gd name="T15" fmla="*/ 13 h 128"/>
                <a:gd name="T16" fmla="*/ 115 w 129"/>
                <a:gd name="T17" fmla="*/ 64 h 128"/>
                <a:gd name="T18" fmla="*/ 65 w 129"/>
                <a:gd name="T19" fmla="*/ 11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128">
                  <a:moveTo>
                    <a:pt x="65" y="0"/>
                  </a:moveTo>
                  <a:cubicBezTo>
                    <a:pt x="29" y="0"/>
                    <a:pt x="0" y="28"/>
                    <a:pt x="0" y="64"/>
                  </a:cubicBezTo>
                  <a:cubicBezTo>
                    <a:pt x="0" y="99"/>
                    <a:pt x="29" y="128"/>
                    <a:pt x="65" y="128"/>
                  </a:cubicBezTo>
                  <a:cubicBezTo>
                    <a:pt x="100" y="128"/>
                    <a:pt x="129" y="99"/>
                    <a:pt x="129" y="64"/>
                  </a:cubicBezTo>
                  <a:cubicBezTo>
                    <a:pt x="129" y="28"/>
                    <a:pt x="100" y="0"/>
                    <a:pt x="65" y="0"/>
                  </a:cubicBezTo>
                  <a:close/>
                  <a:moveTo>
                    <a:pt x="65" y="114"/>
                  </a:moveTo>
                  <a:cubicBezTo>
                    <a:pt x="37" y="114"/>
                    <a:pt x="14" y="92"/>
                    <a:pt x="14" y="64"/>
                  </a:cubicBezTo>
                  <a:cubicBezTo>
                    <a:pt x="14" y="36"/>
                    <a:pt x="37" y="13"/>
                    <a:pt x="65" y="13"/>
                  </a:cubicBezTo>
                  <a:cubicBezTo>
                    <a:pt x="92" y="13"/>
                    <a:pt x="115" y="36"/>
                    <a:pt x="115" y="64"/>
                  </a:cubicBezTo>
                  <a:cubicBezTo>
                    <a:pt x="115" y="92"/>
                    <a:pt x="92" y="114"/>
                    <a:pt x="65" y="1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36" name="Freeform 538"/>
            <p:cNvSpPr>
              <a:spLocks noEditPoints="1"/>
            </p:cNvSpPr>
            <p:nvPr/>
          </p:nvSpPr>
          <p:spPr bwMode="auto">
            <a:xfrm>
              <a:off x="4972539" y="2869758"/>
              <a:ext cx="69615" cy="132564"/>
            </a:xfrm>
            <a:custGeom>
              <a:avLst/>
              <a:gdLst>
                <a:gd name="T0" fmla="*/ 18 w 40"/>
                <a:gd name="T1" fmla="*/ 76 h 76"/>
                <a:gd name="T2" fmla="*/ 18 w 40"/>
                <a:gd name="T3" fmla="*/ 69 h 76"/>
                <a:gd name="T4" fmla="*/ 9 w 40"/>
                <a:gd name="T5" fmla="*/ 66 h 76"/>
                <a:gd name="T6" fmla="*/ 3 w 40"/>
                <a:gd name="T7" fmla="*/ 60 h 76"/>
                <a:gd name="T8" fmla="*/ 0 w 40"/>
                <a:gd name="T9" fmla="*/ 51 h 76"/>
                <a:gd name="T10" fmla="*/ 7 w 40"/>
                <a:gd name="T11" fmla="*/ 49 h 76"/>
                <a:gd name="T12" fmla="*/ 10 w 40"/>
                <a:gd name="T13" fmla="*/ 58 h 76"/>
                <a:gd name="T14" fmla="*/ 18 w 40"/>
                <a:gd name="T15" fmla="*/ 63 h 76"/>
                <a:gd name="T16" fmla="*/ 18 w 40"/>
                <a:gd name="T17" fmla="*/ 39 h 76"/>
                <a:gd name="T18" fmla="*/ 8 w 40"/>
                <a:gd name="T19" fmla="*/ 35 h 76"/>
                <a:gd name="T20" fmla="*/ 3 w 40"/>
                <a:gd name="T21" fmla="*/ 29 h 76"/>
                <a:gd name="T22" fmla="*/ 1 w 40"/>
                <a:gd name="T23" fmla="*/ 21 h 76"/>
                <a:gd name="T24" fmla="*/ 7 w 40"/>
                <a:gd name="T25" fmla="*/ 8 h 76"/>
                <a:gd name="T26" fmla="*/ 18 w 40"/>
                <a:gd name="T27" fmla="*/ 4 h 76"/>
                <a:gd name="T28" fmla="*/ 18 w 40"/>
                <a:gd name="T29" fmla="*/ 0 h 76"/>
                <a:gd name="T30" fmla="*/ 22 w 40"/>
                <a:gd name="T31" fmla="*/ 0 h 76"/>
                <a:gd name="T32" fmla="*/ 22 w 40"/>
                <a:gd name="T33" fmla="*/ 4 h 76"/>
                <a:gd name="T34" fmla="*/ 33 w 40"/>
                <a:gd name="T35" fmla="*/ 8 h 76"/>
                <a:gd name="T36" fmla="*/ 39 w 40"/>
                <a:gd name="T37" fmla="*/ 19 h 76"/>
                <a:gd name="T38" fmla="*/ 31 w 40"/>
                <a:gd name="T39" fmla="*/ 20 h 76"/>
                <a:gd name="T40" fmla="*/ 28 w 40"/>
                <a:gd name="T41" fmla="*/ 14 h 76"/>
                <a:gd name="T42" fmla="*/ 22 w 40"/>
                <a:gd name="T43" fmla="*/ 10 h 76"/>
                <a:gd name="T44" fmla="*/ 22 w 40"/>
                <a:gd name="T45" fmla="*/ 32 h 76"/>
                <a:gd name="T46" fmla="*/ 30 w 40"/>
                <a:gd name="T47" fmla="*/ 34 h 76"/>
                <a:gd name="T48" fmla="*/ 36 w 40"/>
                <a:gd name="T49" fmla="*/ 38 h 76"/>
                <a:gd name="T50" fmla="*/ 39 w 40"/>
                <a:gd name="T51" fmla="*/ 43 h 76"/>
                <a:gd name="T52" fmla="*/ 40 w 40"/>
                <a:gd name="T53" fmla="*/ 50 h 76"/>
                <a:gd name="T54" fmla="*/ 35 w 40"/>
                <a:gd name="T55" fmla="*/ 63 h 76"/>
                <a:gd name="T56" fmla="*/ 22 w 40"/>
                <a:gd name="T57" fmla="*/ 69 h 76"/>
                <a:gd name="T58" fmla="*/ 22 w 40"/>
                <a:gd name="T59" fmla="*/ 76 h 76"/>
                <a:gd name="T60" fmla="*/ 18 w 40"/>
                <a:gd name="T61" fmla="*/ 76 h 76"/>
                <a:gd name="T62" fmla="*/ 18 w 40"/>
                <a:gd name="T63" fmla="*/ 10 h 76"/>
                <a:gd name="T64" fmla="*/ 11 w 40"/>
                <a:gd name="T65" fmla="*/ 14 h 76"/>
                <a:gd name="T66" fmla="*/ 9 w 40"/>
                <a:gd name="T67" fmla="*/ 21 h 76"/>
                <a:gd name="T68" fmla="*/ 11 w 40"/>
                <a:gd name="T69" fmla="*/ 27 h 76"/>
                <a:gd name="T70" fmla="*/ 18 w 40"/>
                <a:gd name="T71" fmla="*/ 31 h 76"/>
                <a:gd name="T72" fmla="*/ 18 w 40"/>
                <a:gd name="T73" fmla="*/ 10 h 76"/>
                <a:gd name="T74" fmla="*/ 22 w 40"/>
                <a:gd name="T75" fmla="*/ 63 h 76"/>
                <a:gd name="T76" fmla="*/ 30 w 40"/>
                <a:gd name="T77" fmla="*/ 59 h 76"/>
                <a:gd name="T78" fmla="*/ 33 w 40"/>
                <a:gd name="T79" fmla="*/ 51 h 76"/>
                <a:gd name="T80" fmla="*/ 31 w 40"/>
                <a:gd name="T81" fmla="*/ 44 h 76"/>
                <a:gd name="T82" fmla="*/ 22 w 40"/>
                <a:gd name="T83" fmla="*/ 40 h 76"/>
                <a:gd name="T84" fmla="*/ 22 w 40"/>
                <a:gd name="T85"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0" h="76">
                  <a:moveTo>
                    <a:pt x="18" y="76"/>
                  </a:moveTo>
                  <a:cubicBezTo>
                    <a:pt x="18" y="69"/>
                    <a:pt x="18" y="69"/>
                    <a:pt x="18" y="69"/>
                  </a:cubicBezTo>
                  <a:cubicBezTo>
                    <a:pt x="14" y="68"/>
                    <a:pt x="11" y="68"/>
                    <a:pt x="9" y="66"/>
                  </a:cubicBezTo>
                  <a:cubicBezTo>
                    <a:pt x="6" y="65"/>
                    <a:pt x="4" y="63"/>
                    <a:pt x="3" y="60"/>
                  </a:cubicBezTo>
                  <a:cubicBezTo>
                    <a:pt x="1" y="58"/>
                    <a:pt x="0" y="54"/>
                    <a:pt x="0" y="51"/>
                  </a:cubicBezTo>
                  <a:cubicBezTo>
                    <a:pt x="7" y="49"/>
                    <a:pt x="7" y="49"/>
                    <a:pt x="7" y="49"/>
                  </a:cubicBezTo>
                  <a:cubicBezTo>
                    <a:pt x="8" y="53"/>
                    <a:pt x="9" y="56"/>
                    <a:pt x="10" y="58"/>
                  </a:cubicBezTo>
                  <a:cubicBezTo>
                    <a:pt x="12" y="61"/>
                    <a:pt x="15" y="62"/>
                    <a:pt x="18" y="63"/>
                  </a:cubicBezTo>
                  <a:cubicBezTo>
                    <a:pt x="18" y="39"/>
                    <a:pt x="18" y="39"/>
                    <a:pt x="18" y="39"/>
                  </a:cubicBezTo>
                  <a:cubicBezTo>
                    <a:pt x="15" y="38"/>
                    <a:pt x="12" y="37"/>
                    <a:pt x="8" y="35"/>
                  </a:cubicBezTo>
                  <a:cubicBezTo>
                    <a:pt x="6" y="34"/>
                    <a:pt x="4" y="32"/>
                    <a:pt x="3" y="29"/>
                  </a:cubicBezTo>
                  <a:cubicBezTo>
                    <a:pt x="2" y="27"/>
                    <a:pt x="1" y="24"/>
                    <a:pt x="1" y="21"/>
                  </a:cubicBezTo>
                  <a:cubicBezTo>
                    <a:pt x="1" y="16"/>
                    <a:pt x="3" y="12"/>
                    <a:pt x="7" y="8"/>
                  </a:cubicBezTo>
                  <a:cubicBezTo>
                    <a:pt x="9" y="6"/>
                    <a:pt x="13" y="5"/>
                    <a:pt x="18" y="4"/>
                  </a:cubicBezTo>
                  <a:cubicBezTo>
                    <a:pt x="18" y="0"/>
                    <a:pt x="18" y="0"/>
                    <a:pt x="18" y="0"/>
                  </a:cubicBezTo>
                  <a:cubicBezTo>
                    <a:pt x="22" y="0"/>
                    <a:pt x="22" y="0"/>
                    <a:pt x="22" y="0"/>
                  </a:cubicBezTo>
                  <a:cubicBezTo>
                    <a:pt x="22" y="4"/>
                    <a:pt x="22" y="4"/>
                    <a:pt x="22" y="4"/>
                  </a:cubicBezTo>
                  <a:cubicBezTo>
                    <a:pt x="27" y="5"/>
                    <a:pt x="30" y="6"/>
                    <a:pt x="33" y="8"/>
                  </a:cubicBezTo>
                  <a:cubicBezTo>
                    <a:pt x="36" y="11"/>
                    <a:pt x="38" y="14"/>
                    <a:pt x="39" y="19"/>
                  </a:cubicBezTo>
                  <a:cubicBezTo>
                    <a:pt x="31" y="20"/>
                    <a:pt x="31" y="20"/>
                    <a:pt x="31" y="20"/>
                  </a:cubicBezTo>
                  <a:cubicBezTo>
                    <a:pt x="31" y="17"/>
                    <a:pt x="30" y="15"/>
                    <a:pt x="28" y="14"/>
                  </a:cubicBezTo>
                  <a:cubicBezTo>
                    <a:pt x="27" y="12"/>
                    <a:pt x="25" y="11"/>
                    <a:pt x="22" y="10"/>
                  </a:cubicBezTo>
                  <a:cubicBezTo>
                    <a:pt x="22" y="32"/>
                    <a:pt x="22" y="32"/>
                    <a:pt x="22" y="32"/>
                  </a:cubicBezTo>
                  <a:cubicBezTo>
                    <a:pt x="26" y="33"/>
                    <a:pt x="29" y="34"/>
                    <a:pt x="30" y="34"/>
                  </a:cubicBezTo>
                  <a:cubicBezTo>
                    <a:pt x="32" y="35"/>
                    <a:pt x="34" y="37"/>
                    <a:pt x="36" y="38"/>
                  </a:cubicBezTo>
                  <a:cubicBezTo>
                    <a:pt x="37" y="40"/>
                    <a:pt x="38" y="41"/>
                    <a:pt x="39" y="43"/>
                  </a:cubicBezTo>
                  <a:cubicBezTo>
                    <a:pt x="40" y="46"/>
                    <a:pt x="40" y="48"/>
                    <a:pt x="40" y="50"/>
                  </a:cubicBezTo>
                  <a:cubicBezTo>
                    <a:pt x="40" y="55"/>
                    <a:pt x="39" y="60"/>
                    <a:pt x="35" y="63"/>
                  </a:cubicBezTo>
                  <a:cubicBezTo>
                    <a:pt x="32" y="67"/>
                    <a:pt x="28" y="69"/>
                    <a:pt x="22" y="69"/>
                  </a:cubicBezTo>
                  <a:cubicBezTo>
                    <a:pt x="22" y="76"/>
                    <a:pt x="22" y="76"/>
                    <a:pt x="22" y="76"/>
                  </a:cubicBezTo>
                  <a:lnTo>
                    <a:pt x="18" y="76"/>
                  </a:lnTo>
                  <a:close/>
                  <a:moveTo>
                    <a:pt x="18" y="10"/>
                  </a:moveTo>
                  <a:cubicBezTo>
                    <a:pt x="15" y="11"/>
                    <a:pt x="13" y="12"/>
                    <a:pt x="11" y="14"/>
                  </a:cubicBezTo>
                  <a:cubicBezTo>
                    <a:pt x="9" y="16"/>
                    <a:pt x="9" y="18"/>
                    <a:pt x="9" y="21"/>
                  </a:cubicBezTo>
                  <a:cubicBezTo>
                    <a:pt x="9" y="23"/>
                    <a:pt x="9" y="25"/>
                    <a:pt x="11" y="27"/>
                  </a:cubicBezTo>
                  <a:cubicBezTo>
                    <a:pt x="12" y="29"/>
                    <a:pt x="15" y="30"/>
                    <a:pt x="18" y="31"/>
                  </a:cubicBezTo>
                  <a:lnTo>
                    <a:pt x="18" y="10"/>
                  </a:lnTo>
                  <a:close/>
                  <a:moveTo>
                    <a:pt x="22" y="63"/>
                  </a:moveTo>
                  <a:cubicBezTo>
                    <a:pt x="25" y="62"/>
                    <a:pt x="28" y="61"/>
                    <a:pt x="30" y="59"/>
                  </a:cubicBezTo>
                  <a:cubicBezTo>
                    <a:pt x="32" y="57"/>
                    <a:pt x="33" y="54"/>
                    <a:pt x="33" y="51"/>
                  </a:cubicBezTo>
                  <a:cubicBezTo>
                    <a:pt x="33" y="48"/>
                    <a:pt x="32" y="46"/>
                    <a:pt x="31" y="44"/>
                  </a:cubicBezTo>
                  <a:cubicBezTo>
                    <a:pt x="29" y="42"/>
                    <a:pt x="26" y="41"/>
                    <a:pt x="22" y="40"/>
                  </a:cubicBezTo>
                  <a:lnTo>
                    <a:pt x="22" y="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grpSp>
      <p:grpSp>
        <p:nvGrpSpPr>
          <p:cNvPr id="37" name="Group 61"/>
          <p:cNvGrpSpPr/>
          <p:nvPr/>
        </p:nvGrpSpPr>
        <p:grpSpPr>
          <a:xfrm>
            <a:off x="5417899" y="3099641"/>
            <a:ext cx="1993650" cy="2001563"/>
            <a:chOff x="4958468" y="3328177"/>
            <a:chExt cx="2986020" cy="2997870"/>
          </a:xfrm>
        </p:grpSpPr>
        <p:sp>
          <p:nvSpPr>
            <p:cNvPr id="38" name="Freeform 491"/>
            <p:cNvSpPr>
              <a:spLocks noEditPoints="1"/>
            </p:cNvSpPr>
            <p:nvPr/>
          </p:nvSpPr>
          <p:spPr bwMode="auto">
            <a:xfrm>
              <a:off x="4958468" y="3328177"/>
              <a:ext cx="2986020" cy="2997870"/>
            </a:xfrm>
            <a:custGeom>
              <a:avLst/>
              <a:gdLst>
                <a:gd name="T0" fmla="*/ 1407 w 1705"/>
                <a:gd name="T1" fmla="*/ 204 h 1712"/>
                <a:gd name="T2" fmla="*/ 1345 w 1705"/>
                <a:gd name="T3" fmla="*/ 201 h 1712"/>
                <a:gd name="T4" fmla="*/ 1229 w 1705"/>
                <a:gd name="T5" fmla="*/ 290 h 1712"/>
                <a:gd name="T6" fmla="*/ 1107 w 1705"/>
                <a:gd name="T7" fmla="*/ 310 h 1712"/>
                <a:gd name="T8" fmla="*/ 1012 w 1705"/>
                <a:gd name="T9" fmla="*/ 230 h 1712"/>
                <a:gd name="T10" fmla="*/ 986 w 1705"/>
                <a:gd name="T11" fmla="*/ 40 h 1712"/>
                <a:gd name="T12" fmla="*/ 946 w 1705"/>
                <a:gd name="T13" fmla="*/ 0 h 1712"/>
                <a:gd name="T14" fmla="*/ 777 w 1705"/>
                <a:gd name="T15" fmla="*/ 0 h 1712"/>
                <a:gd name="T16" fmla="*/ 728 w 1705"/>
                <a:gd name="T17" fmla="*/ 54 h 1712"/>
                <a:gd name="T18" fmla="*/ 702 w 1705"/>
                <a:gd name="T19" fmla="*/ 227 h 1712"/>
                <a:gd name="T20" fmla="*/ 628 w 1705"/>
                <a:gd name="T21" fmla="*/ 299 h 1712"/>
                <a:gd name="T22" fmla="*/ 537 w 1705"/>
                <a:gd name="T23" fmla="*/ 313 h 1712"/>
                <a:gd name="T24" fmla="*/ 365 w 1705"/>
                <a:gd name="T25" fmla="*/ 184 h 1712"/>
                <a:gd name="T26" fmla="*/ 312 w 1705"/>
                <a:gd name="T27" fmla="*/ 187 h 1712"/>
                <a:gd name="T28" fmla="*/ 193 w 1705"/>
                <a:gd name="T29" fmla="*/ 307 h 1712"/>
                <a:gd name="T30" fmla="*/ 193 w 1705"/>
                <a:gd name="T31" fmla="*/ 367 h 1712"/>
                <a:gd name="T32" fmla="*/ 314 w 1705"/>
                <a:gd name="T33" fmla="*/ 525 h 1712"/>
                <a:gd name="T34" fmla="*/ 304 w 1705"/>
                <a:gd name="T35" fmla="*/ 607 h 1712"/>
                <a:gd name="T36" fmla="*/ 241 w 1705"/>
                <a:gd name="T37" fmla="*/ 696 h 1712"/>
                <a:gd name="T38" fmla="*/ 46 w 1705"/>
                <a:gd name="T39" fmla="*/ 720 h 1712"/>
                <a:gd name="T40" fmla="*/ 4 w 1705"/>
                <a:gd name="T41" fmla="*/ 755 h 1712"/>
                <a:gd name="T42" fmla="*/ 0 w 1705"/>
                <a:gd name="T43" fmla="*/ 936 h 1712"/>
                <a:gd name="T44" fmla="*/ 51 w 1705"/>
                <a:gd name="T45" fmla="*/ 986 h 1712"/>
                <a:gd name="T46" fmla="*/ 217 w 1705"/>
                <a:gd name="T47" fmla="*/ 1012 h 1712"/>
                <a:gd name="T48" fmla="*/ 298 w 1705"/>
                <a:gd name="T49" fmla="*/ 1089 h 1712"/>
                <a:gd name="T50" fmla="*/ 300 w 1705"/>
                <a:gd name="T51" fmla="*/ 1189 h 1712"/>
                <a:gd name="T52" fmla="*/ 190 w 1705"/>
                <a:gd name="T53" fmla="*/ 1322 h 1712"/>
                <a:gd name="T54" fmla="*/ 194 w 1705"/>
                <a:gd name="T55" fmla="*/ 1407 h 1712"/>
                <a:gd name="T56" fmla="*/ 297 w 1705"/>
                <a:gd name="T57" fmla="*/ 1514 h 1712"/>
                <a:gd name="T58" fmla="*/ 372 w 1705"/>
                <a:gd name="T59" fmla="*/ 1515 h 1712"/>
                <a:gd name="T60" fmla="*/ 505 w 1705"/>
                <a:gd name="T61" fmla="*/ 1417 h 1712"/>
                <a:gd name="T62" fmla="*/ 623 w 1705"/>
                <a:gd name="T63" fmla="*/ 1421 h 1712"/>
                <a:gd name="T64" fmla="*/ 693 w 1705"/>
                <a:gd name="T65" fmla="*/ 1490 h 1712"/>
                <a:gd name="T66" fmla="*/ 716 w 1705"/>
                <a:gd name="T67" fmla="*/ 1655 h 1712"/>
                <a:gd name="T68" fmla="*/ 771 w 1705"/>
                <a:gd name="T69" fmla="*/ 1712 h 1712"/>
                <a:gd name="T70" fmla="*/ 922 w 1705"/>
                <a:gd name="T71" fmla="*/ 1712 h 1712"/>
                <a:gd name="T72" fmla="*/ 980 w 1705"/>
                <a:gd name="T73" fmla="*/ 1663 h 1712"/>
                <a:gd name="T74" fmla="*/ 1007 w 1705"/>
                <a:gd name="T75" fmla="*/ 1486 h 1712"/>
                <a:gd name="T76" fmla="*/ 1103 w 1705"/>
                <a:gd name="T77" fmla="*/ 1408 h 1712"/>
                <a:gd name="T78" fmla="*/ 1194 w 1705"/>
                <a:gd name="T79" fmla="*/ 1422 h 1712"/>
                <a:gd name="T80" fmla="*/ 1324 w 1705"/>
                <a:gd name="T81" fmla="*/ 1523 h 1712"/>
                <a:gd name="T82" fmla="*/ 1393 w 1705"/>
                <a:gd name="T83" fmla="*/ 1521 h 1712"/>
                <a:gd name="T84" fmla="*/ 1505 w 1705"/>
                <a:gd name="T85" fmla="*/ 1410 h 1712"/>
                <a:gd name="T86" fmla="*/ 1516 w 1705"/>
                <a:gd name="T87" fmla="*/ 1341 h 1712"/>
                <a:gd name="T88" fmla="*/ 1406 w 1705"/>
                <a:gd name="T89" fmla="*/ 1195 h 1712"/>
                <a:gd name="T90" fmla="*/ 1414 w 1705"/>
                <a:gd name="T91" fmla="*/ 1085 h 1712"/>
                <a:gd name="T92" fmla="*/ 1501 w 1705"/>
                <a:gd name="T93" fmla="*/ 1012 h 1712"/>
                <a:gd name="T94" fmla="*/ 1649 w 1705"/>
                <a:gd name="T95" fmla="*/ 995 h 1712"/>
                <a:gd name="T96" fmla="*/ 1701 w 1705"/>
                <a:gd name="T97" fmla="*/ 954 h 1712"/>
                <a:gd name="T98" fmla="*/ 1705 w 1705"/>
                <a:gd name="T99" fmla="*/ 778 h 1712"/>
                <a:gd name="T100" fmla="*/ 1662 w 1705"/>
                <a:gd name="T101" fmla="*/ 732 h 1712"/>
                <a:gd name="T102" fmla="*/ 1455 w 1705"/>
                <a:gd name="T103" fmla="*/ 692 h 1712"/>
                <a:gd name="T104" fmla="*/ 1404 w 1705"/>
                <a:gd name="T105" fmla="*/ 608 h 1712"/>
                <a:gd name="T106" fmla="*/ 1412 w 1705"/>
                <a:gd name="T107" fmla="*/ 517 h 1712"/>
                <a:gd name="T108" fmla="*/ 1504 w 1705"/>
                <a:gd name="T109" fmla="*/ 396 h 1712"/>
                <a:gd name="T110" fmla="*/ 1521 w 1705"/>
                <a:gd name="T111" fmla="*/ 332 h 1712"/>
                <a:gd name="T112" fmla="*/ 1407 w 1705"/>
                <a:gd name="T113" fmla="*/ 204 h 1712"/>
                <a:gd name="T114" fmla="*/ 996 w 1705"/>
                <a:gd name="T115" fmla="*/ 1003 h 1712"/>
                <a:gd name="T116" fmla="*/ 703 w 1705"/>
                <a:gd name="T117" fmla="*/ 1002 h 1712"/>
                <a:gd name="T118" fmla="*/ 705 w 1705"/>
                <a:gd name="T119" fmla="*/ 710 h 1712"/>
                <a:gd name="T120" fmla="*/ 997 w 1705"/>
                <a:gd name="T121" fmla="*/ 711 h 1712"/>
                <a:gd name="T122" fmla="*/ 996 w 1705"/>
                <a:gd name="T123" fmla="*/ 1003 h 1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05" h="1712">
                  <a:moveTo>
                    <a:pt x="1407" y="204"/>
                  </a:moveTo>
                  <a:cubicBezTo>
                    <a:pt x="1376" y="174"/>
                    <a:pt x="1345" y="201"/>
                    <a:pt x="1345" y="201"/>
                  </a:cubicBezTo>
                  <a:cubicBezTo>
                    <a:pt x="1345" y="201"/>
                    <a:pt x="1289" y="241"/>
                    <a:pt x="1229" y="290"/>
                  </a:cubicBezTo>
                  <a:cubicBezTo>
                    <a:pt x="1169" y="338"/>
                    <a:pt x="1107" y="310"/>
                    <a:pt x="1107" y="310"/>
                  </a:cubicBezTo>
                  <a:cubicBezTo>
                    <a:pt x="1015" y="289"/>
                    <a:pt x="1012" y="230"/>
                    <a:pt x="1012" y="230"/>
                  </a:cubicBezTo>
                  <a:cubicBezTo>
                    <a:pt x="986" y="40"/>
                    <a:pt x="986" y="40"/>
                    <a:pt x="986" y="40"/>
                  </a:cubicBezTo>
                  <a:cubicBezTo>
                    <a:pt x="980" y="1"/>
                    <a:pt x="946" y="0"/>
                    <a:pt x="946" y="0"/>
                  </a:cubicBezTo>
                  <a:cubicBezTo>
                    <a:pt x="777" y="0"/>
                    <a:pt x="777" y="0"/>
                    <a:pt x="777" y="0"/>
                  </a:cubicBezTo>
                  <a:cubicBezTo>
                    <a:pt x="730" y="2"/>
                    <a:pt x="728" y="54"/>
                    <a:pt x="728" y="54"/>
                  </a:cubicBezTo>
                  <a:cubicBezTo>
                    <a:pt x="702" y="227"/>
                    <a:pt x="702" y="227"/>
                    <a:pt x="702" y="227"/>
                  </a:cubicBezTo>
                  <a:cubicBezTo>
                    <a:pt x="696" y="258"/>
                    <a:pt x="628" y="299"/>
                    <a:pt x="628" y="299"/>
                  </a:cubicBezTo>
                  <a:cubicBezTo>
                    <a:pt x="589" y="322"/>
                    <a:pt x="537" y="313"/>
                    <a:pt x="537" y="313"/>
                  </a:cubicBezTo>
                  <a:cubicBezTo>
                    <a:pt x="365" y="184"/>
                    <a:pt x="365" y="184"/>
                    <a:pt x="365" y="184"/>
                  </a:cubicBezTo>
                  <a:cubicBezTo>
                    <a:pt x="342" y="166"/>
                    <a:pt x="312" y="187"/>
                    <a:pt x="312" y="187"/>
                  </a:cubicBezTo>
                  <a:cubicBezTo>
                    <a:pt x="193" y="307"/>
                    <a:pt x="193" y="307"/>
                    <a:pt x="193" y="307"/>
                  </a:cubicBezTo>
                  <a:cubicBezTo>
                    <a:pt x="165" y="336"/>
                    <a:pt x="193" y="367"/>
                    <a:pt x="193" y="367"/>
                  </a:cubicBezTo>
                  <a:cubicBezTo>
                    <a:pt x="199" y="374"/>
                    <a:pt x="314" y="525"/>
                    <a:pt x="314" y="525"/>
                  </a:cubicBezTo>
                  <a:cubicBezTo>
                    <a:pt x="322" y="545"/>
                    <a:pt x="304" y="607"/>
                    <a:pt x="304" y="607"/>
                  </a:cubicBezTo>
                  <a:cubicBezTo>
                    <a:pt x="292" y="669"/>
                    <a:pt x="241" y="696"/>
                    <a:pt x="241" y="696"/>
                  </a:cubicBezTo>
                  <a:cubicBezTo>
                    <a:pt x="46" y="720"/>
                    <a:pt x="46" y="720"/>
                    <a:pt x="46" y="720"/>
                  </a:cubicBezTo>
                  <a:cubicBezTo>
                    <a:pt x="16" y="720"/>
                    <a:pt x="4" y="755"/>
                    <a:pt x="4" y="755"/>
                  </a:cubicBezTo>
                  <a:cubicBezTo>
                    <a:pt x="0" y="936"/>
                    <a:pt x="0" y="936"/>
                    <a:pt x="0" y="936"/>
                  </a:cubicBezTo>
                  <a:cubicBezTo>
                    <a:pt x="2" y="977"/>
                    <a:pt x="51" y="986"/>
                    <a:pt x="51" y="986"/>
                  </a:cubicBezTo>
                  <a:cubicBezTo>
                    <a:pt x="217" y="1012"/>
                    <a:pt x="217" y="1012"/>
                    <a:pt x="217" y="1012"/>
                  </a:cubicBezTo>
                  <a:cubicBezTo>
                    <a:pt x="268" y="1014"/>
                    <a:pt x="298" y="1089"/>
                    <a:pt x="298" y="1089"/>
                  </a:cubicBezTo>
                  <a:cubicBezTo>
                    <a:pt x="321" y="1136"/>
                    <a:pt x="300" y="1189"/>
                    <a:pt x="300" y="1189"/>
                  </a:cubicBezTo>
                  <a:cubicBezTo>
                    <a:pt x="190" y="1322"/>
                    <a:pt x="190" y="1322"/>
                    <a:pt x="190" y="1322"/>
                  </a:cubicBezTo>
                  <a:cubicBezTo>
                    <a:pt x="152" y="1368"/>
                    <a:pt x="194" y="1407"/>
                    <a:pt x="194" y="1407"/>
                  </a:cubicBezTo>
                  <a:cubicBezTo>
                    <a:pt x="297" y="1514"/>
                    <a:pt x="297" y="1514"/>
                    <a:pt x="297" y="1514"/>
                  </a:cubicBezTo>
                  <a:cubicBezTo>
                    <a:pt x="335" y="1550"/>
                    <a:pt x="372" y="1515"/>
                    <a:pt x="372" y="1515"/>
                  </a:cubicBezTo>
                  <a:cubicBezTo>
                    <a:pt x="505" y="1417"/>
                    <a:pt x="505" y="1417"/>
                    <a:pt x="505" y="1417"/>
                  </a:cubicBezTo>
                  <a:cubicBezTo>
                    <a:pt x="551" y="1380"/>
                    <a:pt x="623" y="1421"/>
                    <a:pt x="623" y="1421"/>
                  </a:cubicBezTo>
                  <a:cubicBezTo>
                    <a:pt x="691" y="1446"/>
                    <a:pt x="693" y="1490"/>
                    <a:pt x="693" y="1490"/>
                  </a:cubicBezTo>
                  <a:cubicBezTo>
                    <a:pt x="716" y="1655"/>
                    <a:pt x="716" y="1655"/>
                    <a:pt x="716" y="1655"/>
                  </a:cubicBezTo>
                  <a:cubicBezTo>
                    <a:pt x="718" y="1709"/>
                    <a:pt x="771" y="1712"/>
                    <a:pt x="771" y="1712"/>
                  </a:cubicBezTo>
                  <a:cubicBezTo>
                    <a:pt x="922" y="1712"/>
                    <a:pt x="922" y="1712"/>
                    <a:pt x="922" y="1712"/>
                  </a:cubicBezTo>
                  <a:cubicBezTo>
                    <a:pt x="981" y="1703"/>
                    <a:pt x="980" y="1663"/>
                    <a:pt x="980" y="1663"/>
                  </a:cubicBezTo>
                  <a:cubicBezTo>
                    <a:pt x="1007" y="1486"/>
                    <a:pt x="1007" y="1486"/>
                    <a:pt x="1007" y="1486"/>
                  </a:cubicBezTo>
                  <a:cubicBezTo>
                    <a:pt x="1016" y="1422"/>
                    <a:pt x="1103" y="1408"/>
                    <a:pt x="1103" y="1408"/>
                  </a:cubicBezTo>
                  <a:cubicBezTo>
                    <a:pt x="1163" y="1387"/>
                    <a:pt x="1194" y="1422"/>
                    <a:pt x="1194" y="1422"/>
                  </a:cubicBezTo>
                  <a:cubicBezTo>
                    <a:pt x="1324" y="1523"/>
                    <a:pt x="1324" y="1523"/>
                    <a:pt x="1324" y="1523"/>
                  </a:cubicBezTo>
                  <a:cubicBezTo>
                    <a:pt x="1353" y="1549"/>
                    <a:pt x="1393" y="1521"/>
                    <a:pt x="1393" y="1521"/>
                  </a:cubicBezTo>
                  <a:cubicBezTo>
                    <a:pt x="1505" y="1410"/>
                    <a:pt x="1505" y="1410"/>
                    <a:pt x="1505" y="1410"/>
                  </a:cubicBezTo>
                  <a:cubicBezTo>
                    <a:pt x="1546" y="1372"/>
                    <a:pt x="1516" y="1341"/>
                    <a:pt x="1516" y="1341"/>
                  </a:cubicBezTo>
                  <a:cubicBezTo>
                    <a:pt x="1406" y="1195"/>
                    <a:pt x="1406" y="1195"/>
                    <a:pt x="1406" y="1195"/>
                  </a:cubicBezTo>
                  <a:cubicBezTo>
                    <a:pt x="1378" y="1154"/>
                    <a:pt x="1414" y="1085"/>
                    <a:pt x="1414" y="1085"/>
                  </a:cubicBezTo>
                  <a:cubicBezTo>
                    <a:pt x="1439" y="1013"/>
                    <a:pt x="1501" y="1012"/>
                    <a:pt x="1501" y="1012"/>
                  </a:cubicBezTo>
                  <a:cubicBezTo>
                    <a:pt x="1649" y="995"/>
                    <a:pt x="1649" y="995"/>
                    <a:pt x="1649" y="995"/>
                  </a:cubicBezTo>
                  <a:cubicBezTo>
                    <a:pt x="1688" y="998"/>
                    <a:pt x="1701" y="954"/>
                    <a:pt x="1701" y="954"/>
                  </a:cubicBezTo>
                  <a:cubicBezTo>
                    <a:pt x="1705" y="778"/>
                    <a:pt x="1705" y="778"/>
                    <a:pt x="1705" y="778"/>
                  </a:cubicBezTo>
                  <a:cubicBezTo>
                    <a:pt x="1700" y="733"/>
                    <a:pt x="1662" y="732"/>
                    <a:pt x="1662" y="732"/>
                  </a:cubicBezTo>
                  <a:cubicBezTo>
                    <a:pt x="1455" y="692"/>
                    <a:pt x="1455" y="692"/>
                    <a:pt x="1455" y="692"/>
                  </a:cubicBezTo>
                  <a:cubicBezTo>
                    <a:pt x="1420" y="683"/>
                    <a:pt x="1404" y="608"/>
                    <a:pt x="1404" y="608"/>
                  </a:cubicBezTo>
                  <a:cubicBezTo>
                    <a:pt x="1384" y="551"/>
                    <a:pt x="1412" y="517"/>
                    <a:pt x="1412" y="517"/>
                  </a:cubicBezTo>
                  <a:cubicBezTo>
                    <a:pt x="1504" y="396"/>
                    <a:pt x="1504" y="396"/>
                    <a:pt x="1504" y="396"/>
                  </a:cubicBezTo>
                  <a:cubicBezTo>
                    <a:pt x="1544" y="354"/>
                    <a:pt x="1521" y="332"/>
                    <a:pt x="1521" y="332"/>
                  </a:cubicBezTo>
                  <a:cubicBezTo>
                    <a:pt x="1521" y="332"/>
                    <a:pt x="1438" y="234"/>
                    <a:pt x="1407" y="204"/>
                  </a:cubicBezTo>
                  <a:close/>
                  <a:moveTo>
                    <a:pt x="996" y="1003"/>
                  </a:moveTo>
                  <a:cubicBezTo>
                    <a:pt x="915" y="1084"/>
                    <a:pt x="784" y="1083"/>
                    <a:pt x="703" y="1002"/>
                  </a:cubicBezTo>
                  <a:cubicBezTo>
                    <a:pt x="623" y="921"/>
                    <a:pt x="624" y="790"/>
                    <a:pt x="705" y="710"/>
                  </a:cubicBezTo>
                  <a:cubicBezTo>
                    <a:pt x="786" y="629"/>
                    <a:pt x="917" y="630"/>
                    <a:pt x="997" y="711"/>
                  </a:cubicBezTo>
                  <a:cubicBezTo>
                    <a:pt x="1077" y="792"/>
                    <a:pt x="1077" y="923"/>
                    <a:pt x="996" y="1003"/>
                  </a:cubicBezTo>
                  <a:close/>
                </a:path>
              </a:pathLst>
            </a:custGeom>
            <a:solidFill>
              <a:schemeClr val="accent3"/>
            </a:solid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39" name="Freeform 495"/>
            <p:cNvSpPr>
              <a:spLocks/>
            </p:cNvSpPr>
            <p:nvPr/>
          </p:nvSpPr>
          <p:spPr bwMode="auto">
            <a:xfrm>
              <a:off x="5791621" y="5558806"/>
              <a:ext cx="124417" cy="14071"/>
            </a:xfrm>
            <a:custGeom>
              <a:avLst/>
              <a:gdLst>
                <a:gd name="T0" fmla="*/ 68 w 71"/>
                <a:gd name="T1" fmla="*/ 0 h 8"/>
                <a:gd name="T2" fmla="*/ 2 w 71"/>
                <a:gd name="T3" fmla="*/ 0 h 8"/>
                <a:gd name="T4" fmla="*/ 0 w 71"/>
                <a:gd name="T5" fmla="*/ 4 h 8"/>
                <a:gd name="T6" fmla="*/ 4 w 71"/>
                <a:gd name="T7" fmla="*/ 7 h 8"/>
                <a:gd name="T8" fmla="*/ 8 w 71"/>
                <a:gd name="T9" fmla="*/ 7 h 8"/>
                <a:gd name="T10" fmla="*/ 8 w 71"/>
                <a:gd name="T11" fmla="*/ 7 h 8"/>
                <a:gd name="T12" fmla="*/ 62 w 71"/>
                <a:gd name="T13" fmla="*/ 7 h 8"/>
                <a:gd name="T14" fmla="*/ 68 w 71"/>
                <a:gd name="T15" fmla="*/ 7 h 8"/>
                <a:gd name="T16" fmla="*/ 71 w 71"/>
                <a:gd name="T17" fmla="*/ 4 h 8"/>
                <a:gd name="T18" fmla="*/ 68 w 71"/>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8">
                  <a:moveTo>
                    <a:pt x="68" y="0"/>
                  </a:moveTo>
                  <a:cubicBezTo>
                    <a:pt x="2" y="0"/>
                    <a:pt x="2" y="0"/>
                    <a:pt x="2" y="0"/>
                  </a:cubicBezTo>
                  <a:cubicBezTo>
                    <a:pt x="2" y="0"/>
                    <a:pt x="0" y="0"/>
                    <a:pt x="0" y="4"/>
                  </a:cubicBezTo>
                  <a:cubicBezTo>
                    <a:pt x="0" y="8"/>
                    <a:pt x="4" y="7"/>
                    <a:pt x="4" y="7"/>
                  </a:cubicBezTo>
                  <a:cubicBezTo>
                    <a:pt x="8" y="7"/>
                    <a:pt x="8" y="7"/>
                    <a:pt x="8" y="7"/>
                  </a:cubicBezTo>
                  <a:cubicBezTo>
                    <a:pt x="8" y="7"/>
                    <a:pt x="8" y="7"/>
                    <a:pt x="8" y="7"/>
                  </a:cubicBezTo>
                  <a:cubicBezTo>
                    <a:pt x="62" y="7"/>
                    <a:pt x="62" y="7"/>
                    <a:pt x="62" y="7"/>
                  </a:cubicBezTo>
                  <a:cubicBezTo>
                    <a:pt x="68" y="7"/>
                    <a:pt x="68" y="7"/>
                    <a:pt x="68" y="7"/>
                  </a:cubicBezTo>
                  <a:cubicBezTo>
                    <a:pt x="68" y="7"/>
                    <a:pt x="71" y="6"/>
                    <a:pt x="71" y="4"/>
                  </a:cubicBezTo>
                  <a:cubicBezTo>
                    <a:pt x="71" y="1"/>
                    <a:pt x="68" y="0"/>
                    <a:pt x="6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0" name="Freeform 496"/>
            <p:cNvSpPr>
              <a:spLocks/>
            </p:cNvSpPr>
            <p:nvPr/>
          </p:nvSpPr>
          <p:spPr bwMode="auto">
            <a:xfrm>
              <a:off x="5784956" y="5539550"/>
              <a:ext cx="136267" cy="14071"/>
            </a:xfrm>
            <a:custGeom>
              <a:avLst/>
              <a:gdLst>
                <a:gd name="T0" fmla="*/ 75 w 78"/>
                <a:gd name="T1" fmla="*/ 0 h 8"/>
                <a:gd name="T2" fmla="*/ 3 w 78"/>
                <a:gd name="T3" fmla="*/ 0 h 8"/>
                <a:gd name="T4" fmla="*/ 0 w 78"/>
                <a:gd name="T5" fmla="*/ 4 h 8"/>
                <a:gd name="T6" fmla="*/ 6 w 78"/>
                <a:gd name="T7" fmla="*/ 7 h 8"/>
                <a:gd name="T8" fmla="*/ 72 w 78"/>
                <a:gd name="T9" fmla="*/ 7 h 8"/>
                <a:gd name="T10" fmla="*/ 75 w 78"/>
                <a:gd name="T11" fmla="*/ 7 h 8"/>
                <a:gd name="T12" fmla="*/ 78 w 78"/>
                <a:gd name="T13" fmla="*/ 3 h 8"/>
                <a:gd name="T14" fmla="*/ 75 w 78"/>
                <a:gd name="T15" fmla="*/ 0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8">
                  <a:moveTo>
                    <a:pt x="75" y="0"/>
                  </a:moveTo>
                  <a:cubicBezTo>
                    <a:pt x="3" y="0"/>
                    <a:pt x="3" y="0"/>
                    <a:pt x="3" y="0"/>
                  </a:cubicBezTo>
                  <a:cubicBezTo>
                    <a:pt x="3" y="0"/>
                    <a:pt x="0" y="0"/>
                    <a:pt x="0" y="4"/>
                  </a:cubicBezTo>
                  <a:cubicBezTo>
                    <a:pt x="0" y="8"/>
                    <a:pt x="6" y="7"/>
                    <a:pt x="6" y="7"/>
                  </a:cubicBezTo>
                  <a:cubicBezTo>
                    <a:pt x="72" y="7"/>
                    <a:pt x="72" y="7"/>
                    <a:pt x="72" y="7"/>
                  </a:cubicBezTo>
                  <a:cubicBezTo>
                    <a:pt x="75" y="7"/>
                    <a:pt x="75" y="7"/>
                    <a:pt x="75" y="7"/>
                  </a:cubicBezTo>
                  <a:cubicBezTo>
                    <a:pt x="75" y="7"/>
                    <a:pt x="78" y="7"/>
                    <a:pt x="78" y="3"/>
                  </a:cubicBezTo>
                  <a:cubicBezTo>
                    <a:pt x="78" y="0"/>
                    <a:pt x="75" y="0"/>
                    <a:pt x="7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1" name="Freeform 497"/>
            <p:cNvSpPr>
              <a:spLocks/>
            </p:cNvSpPr>
            <p:nvPr/>
          </p:nvSpPr>
          <p:spPr bwMode="auto">
            <a:xfrm>
              <a:off x="5784956" y="5501040"/>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2" name="Freeform 498"/>
            <p:cNvSpPr>
              <a:spLocks/>
            </p:cNvSpPr>
            <p:nvPr/>
          </p:nvSpPr>
          <p:spPr bwMode="auto">
            <a:xfrm>
              <a:off x="5784956" y="5520295"/>
              <a:ext cx="136267" cy="12590"/>
            </a:xfrm>
            <a:custGeom>
              <a:avLst/>
              <a:gdLst>
                <a:gd name="T0" fmla="*/ 76 w 78"/>
                <a:gd name="T1" fmla="*/ 0 h 7"/>
                <a:gd name="T2" fmla="*/ 3 w 78"/>
                <a:gd name="T3" fmla="*/ 0 h 7"/>
                <a:gd name="T4" fmla="*/ 0 w 78"/>
                <a:gd name="T5" fmla="*/ 4 h 7"/>
                <a:gd name="T6" fmla="*/ 3 w 78"/>
                <a:gd name="T7" fmla="*/ 7 h 7"/>
                <a:gd name="T8" fmla="*/ 75 w 78"/>
                <a:gd name="T9" fmla="*/ 7 h 7"/>
                <a:gd name="T10" fmla="*/ 78 w 78"/>
                <a:gd name="T11" fmla="*/ 3 h 7"/>
                <a:gd name="T12" fmla="*/ 76 w 78"/>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78" h="7">
                  <a:moveTo>
                    <a:pt x="76" y="0"/>
                  </a:moveTo>
                  <a:cubicBezTo>
                    <a:pt x="3" y="0"/>
                    <a:pt x="3" y="0"/>
                    <a:pt x="3" y="0"/>
                  </a:cubicBezTo>
                  <a:cubicBezTo>
                    <a:pt x="3" y="0"/>
                    <a:pt x="0" y="1"/>
                    <a:pt x="0" y="4"/>
                  </a:cubicBezTo>
                  <a:cubicBezTo>
                    <a:pt x="0" y="7"/>
                    <a:pt x="3" y="7"/>
                    <a:pt x="3" y="7"/>
                  </a:cubicBezTo>
                  <a:cubicBezTo>
                    <a:pt x="75" y="7"/>
                    <a:pt x="75" y="7"/>
                    <a:pt x="75" y="7"/>
                  </a:cubicBezTo>
                  <a:cubicBezTo>
                    <a:pt x="75" y="7"/>
                    <a:pt x="78" y="7"/>
                    <a:pt x="78" y="3"/>
                  </a:cubicBezTo>
                  <a:cubicBezTo>
                    <a:pt x="78" y="0"/>
                    <a:pt x="76" y="0"/>
                    <a:pt x="7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3" name="Freeform 499"/>
            <p:cNvSpPr>
              <a:spLocks noEditPoints="1"/>
            </p:cNvSpPr>
            <p:nvPr/>
          </p:nvSpPr>
          <p:spPr bwMode="auto">
            <a:xfrm>
              <a:off x="5690161" y="5090018"/>
              <a:ext cx="324374" cy="402135"/>
            </a:xfrm>
            <a:custGeom>
              <a:avLst/>
              <a:gdLst>
                <a:gd name="T0" fmla="*/ 94 w 185"/>
                <a:gd name="T1" fmla="*/ 0 h 230"/>
                <a:gd name="T2" fmla="*/ 87 w 185"/>
                <a:gd name="T3" fmla="*/ 0 h 230"/>
                <a:gd name="T4" fmla="*/ 8 w 185"/>
                <a:gd name="T5" fmla="*/ 51 h 230"/>
                <a:gd name="T6" fmla="*/ 0 w 185"/>
                <a:gd name="T7" fmla="*/ 92 h 230"/>
                <a:gd name="T8" fmla="*/ 9 w 185"/>
                <a:gd name="T9" fmla="*/ 133 h 230"/>
                <a:gd name="T10" fmla="*/ 25 w 185"/>
                <a:gd name="T11" fmla="*/ 163 h 230"/>
                <a:gd name="T12" fmla="*/ 40 w 185"/>
                <a:gd name="T13" fmla="*/ 193 h 230"/>
                <a:gd name="T14" fmla="*/ 43 w 185"/>
                <a:gd name="T15" fmla="*/ 213 h 230"/>
                <a:gd name="T16" fmla="*/ 55 w 185"/>
                <a:gd name="T17" fmla="*/ 230 h 230"/>
                <a:gd name="T18" fmla="*/ 134 w 185"/>
                <a:gd name="T19" fmla="*/ 229 h 230"/>
                <a:gd name="T20" fmla="*/ 145 w 185"/>
                <a:gd name="T21" fmla="*/ 193 h 230"/>
                <a:gd name="T22" fmla="*/ 160 w 185"/>
                <a:gd name="T23" fmla="*/ 163 h 230"/>
                <a:gd name="T24" fmla="*/ 185 w 185"/>
                <a:gd name="T25" fmla="*/ 92 h 230"/>
                <a:gd name="T26" fmla="*/ 185 w 185"/>
                <a:gd name="T27" fmla="*/ 89 h 230"/>
                <a:gd name="T28" fmla="*/ 176 w 185"/>
                <a:gd name="T29" fmla="*/ 92 h 230"/>
                <a:gd name="T30" fmla="*/ 152 w 185"/>
                <a:gd name="T31" fmla="*/ 158 h 230"/>
                <a:gd name="T32" fmla="*/ 148 w 185"/>
                <a:gd name="T33" fmla="*/ 164 h 230"/>
                <a:gd name="T34" fmla="*/ 148 w 185"/>
                <a:gd name="T35" fmla="*/ 141 h 230"/>
                <a:gd name="T36" fmla="*/ 141 w 185"/>
                <a:gd name="T37" fmla="*/ 122 h 230"/>
                <a:gd name="T38" fmla="*/ 107 w 185"/>
                <a:gd name="T39" fmla="*/ 101 h 230"/>
                <a:gd name="T40" fmla="*/ 101 w 185"/>
                <a:gd name="T41" fmla="*/ 137 h 230"/>
                <a:gd name="T42" fmla="*/ 97 w 185"/>
                <a:gd name="T43" fmla="*/ 117 h 230"/>
                <a:gd name="T44" fmla="*/ 89 w 185"/>
                <a:gd name="T45" fmla="*/ 126 h 230"/>
                <a:gd name="T46" fmla="*/ 85 w 185"/>
                <a:gd name="T47" fmla="*/ 141 h 230"/>
                <a:gd name="T48" fmla="*/ 80 w 185"/>
                <a:gd name="T49" fmla="*/ 101 h 230"/>
                <a:gd name="T50" fmla="*/ 93 w 185"/>
                <a:gd name="T51" fmla="*/ 113 h 230"/>
                <a:gd name="T52" fmla="*/ 107 w 185"/>
                <a:gd name="T53" fmla="*/ 101 h 230"/>
                <a:gd name="T54" fmla="*/ 110 w 185"/>
                <a:gd name="T55" fmla="*/ 85 h 230"/>
                <a:gd name="T56" fmla="*/ 90 w 185"/>
                <a:gd name="T57" fmla="*/ 44 h 230"/>
                <a:gd name="T58" fmla="*/ 77 w 185"/>
                <a:gd name="T59" fmla="*/ 83 h 230"/>
                <a:gd name="T60" fmla="*/ 80 w 185"/>
                <a:gd name="T61" fmla="*/ 99 h 230"/>
                <a:gd name="T62" fmla="*/ 47 w 185"/>
                <a:gd name="T63" fmla="*/ 119 h 230"/>
                <a:gd name="T64" fmla="*/ 38 w 185"/>
                <a:gd name="T65" fmla="*/ 141 h 230"/>
                <a:gd name="T66" fmla="*/ 36 w 185"/>
                <a:gd name="T67" fmla="*/ 159 h 230"/>
                <a:gd name="T68" fmla="*/ 33 w 185"/>
                <a:gd name="T69" fmla="*/ 159 h 230"/>
                <a:gd name="T70" fmla="*/ 17 w 185"/>
                <a:gd name="T71" fmla="*/ 129 h 230"/>
                <a:gd name="T72" fmla="*/ 9 w 185"/>
                <a:gd name="T73" fmla="*/ 87 h 230"/>
                <a:gd name="T74" fmla="*/ 33 w 185"/>
                <a:gd name="T75" fmla="*/ 33 h 230"/>
                <a:gd name="T76" fmla="*/ 93 w 185"/>
                <a:gd name="T77" fmla="*/ 9 h 230"/>
                <a:gd name="T78" fmla="*/ 176 w 185"/>
                <a:gd name="T79" fmla="*/ 9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5" h="230">
                  <a:moveTo>
                    <a:pt x="158" y="26"/>
                  </a:moveTo>
                  <a:cubicBezTo>
                    <a:pt x="142" y="10"/>
                    <a:pt x="120" y="1"/>
                    <a:pt x="94" y="0"/>
                  </a:cubicBezTo>
                  <a:cubicBezTo>
                    <a:pt x="94" y="0"/>
                    <a:pt x="94" y="0"/>
                    <a:pt x="93" y="0"/>
                  </a:cubicBezTo>
                  <a:cubicBezTo>
                    <a:pt x="87" y="0"/>
                    <a:pt x="87" y="0"/>
                    <a:pt x="87" y="0"/>
                  </a:cubicBezTo>
                  <a:cubicBezTo>
                    <a:pt x="63" y="0"/>
                    <a:pt x="44" y="9"/>
                    <a:pt x="27" y="26"/>
                  </a:cubicBezTo>
                  <a:cubicBezTo>
                    <a:pt x="20" y="33"/>
                    <a:pt x="13" y="40"/>
                    <a:pt x="8" y="51"/>
                  </a:cubicBezTo>
                  <a:cubicBezTo>
                    <a:pt x="3" y="62"/>
                    <a:pt x="0" y="74"/>
                    <a:pt x="0" y="87"/>
                  </a:cubicBezTo>
                  <a:cubicBezTo>
                    <a:pt x="0" y="92"/>
                    <a:pt x="0" y="92"/>
                    <a:pt x="0" y="92"/>
                  </a:cubicBezTo>
                  <a:cubicBezTo>
                    <a:pt x="0" y="93"/>
                    <a:pt x="0" y="93"/>
                    <a:pt x="0" y="93"/>
                  </a:cubicBezTo>
                  <a:cubicBezTo>
                    <a:pt x="1" y="109"/>
                    <a:pt x="4" y="122"/>
                    <a:pt x="9" y="133"/>
                  </a:cubicBezTo>
                  <a:cubicBezTo>
                    <a:pt x="13" y="142"/>
                    <a:pt x="18" y="151"/>
                    <a:pt x="23" y="160"/>
                  </a:cubicBezTo>
                  <a:cubicBezTo>
                    <a:pt x="25" y="163"/>
                    <a:pt x="25" y="163"/>
                    <a:pt x="25" y="163"/>
                  </a:cubicBezTo>
                  <a:cubicBezTo>
                    <a:pt x="26" y="165"/>
                    <a:pt x="27" y="167"/>
                    <a:pt x="28" y="169"/>
                  </a:cubicBezTo>
                  <a:cubicBezTo>
                    <a:pt x="33" y="177"/>
                    <a:pt x="37" y="184"/>
                    <a:pt x="40" y="193"/>
                  </a:cubicBezTo>
                  <a:cubicBezTo>
                    <a:pt x="41" y="197"/>
                    <a:pt x="41" y="201"/>
                    <a:pt x="42" y="205"/>
                  </a:cubicBezTo>
                  <a:cubicBezTo>
                    <a:pt x="42" y="208"/>
                    <a:pt x="42" y="210"/>
                    <a:pt x="43" y="213"/>
                  </a:cubicBezTo>
                  <a:cubicBezTo>
                    <a:pt x="44" y="220"/>
                    <a:pt x="49" y="225"/>
                    <a:pt x="52" y="229"/>
                  </a:cubicBezTo>
                  <a:cubicBezTo>
                    <a:pt x="53" y="230"/>
                    <a:pt x="54" y="230"/>
                    <a:pt x="55" y="230"/>
                  </a:cubicBezTo>
                  <a:cubicBezTo>
                    <a:pt x="130" y="230"/>
                    <a:pt x="130" y="230"/>
                    <a:pt x="130" y="230"/>
                  </a:cubicBezTo>
                  <a:cubicBezTo>
                    <a:pt x="132" y="230"/>
                    <a:pt x="133" y="230"/>
                    <a:pt x="134" y="229"/>
                  </a:cubicBezTo>
                  <a:cubicBezTo>
                    <a:pt x="140" y="223"/>
                    <a:pt x="141" y="214"/>
                    <a:pt x="142" y="205"/>
                  </a:cubicBezTo>
                  <a:cubicBezTo>
                    <a:pt x="143" y="201"/>
                    <a:pt x="144" y="197"/>
                    <a:pt x="145" y="193"/>
                  </a:cubicBezTo>
                  <a:cubicBezTo>
                    <a:pt x="148" y="185"/>
                    <a:pt x="152" y="176"/>
                    <a:pt x="156" y="168"/>
                  </a:cubicBezTo>
                  <a:cubicBezTo>
                    <a:pt x="158" y="166"/>
                    <a:pt x="159" y="164"/>
                    <a:pt x="160" y="163"/>
                  </a:cubicBezTo>
                  <a:cubicBezTo>
                    <a:pt x="161" y="160"/>
                    <a:pt x="162" y="157"/>
                    <a:pt x="164" y="155"/>
                  </a:cubicBezTo>
                  <a:cubicBezTo>
                    <a:pt x="173" y="137"/>
                    <a:pt x="184" y="119"/>
                    <a:pt x="185" y="92"/>
                  </a:cubicBezTo>
                  <a:cubicBezTo>
                    <a:pt x="185" y="92"/>
                    <a:pt x="185" y="92"/>
                    <a:pt x="185" y="92"/>
                  </a:cubicBezTo>
                  <a:cubicBezTo>
                    <a:pt x="185" y="89"/>
                    <a:pt x="185" y="89"/>
                    <a:pt x="185" y="89"/>
                  </a:cubicBezTo>
                  <a:cubicBezTo>
                    <a:pt x="184" y="64"/>
                    <a:pt x="175" y="43"/>
                    <a:pt x="158" y="26"/>
                  </a:cubicBezTo>
                  <a:close/>
                  <a:moveTo>
                    <a:pt x="176" y="92"/>
                  </a:moveTo>
                  <a:cubicBezTo>
                    <a:pt x="174" y="116"/>
                    <a:pt x="165" y="133"/>
                    <a:pt x="156" y="150"/>
                  </a:cubicBezTo>
                  <a:cubicBezTo>
                    <a:pt x="154" y="153"/>
                    <a:pt x="153" y="156"/>
                    <a:pt x="152" y="158"/>
                  </a:cubicBezTo>
                  <a:cubicBezTo>
                    <a:pt x="151" y="160"/>
                    <a:pt x="149" y="162"/>
                    <a:pt x="148" y="164"/>
                  </a:cubicBezTo>
                  <a:cubicBezTo>
                    <a:pt x="148" y="164"/>
                    <a:pt x="148" y="164"/>
                    <a:pt x="148" y="164"/>
                  </a:cubicBezTo>
                  <a:cubicBezTo>
                    <a:pt x="148" y="161"/>
                    <a:pt x="148" y="159"/>
                    <a:pt x="149" y="154"/>
                  </a:cubicBezTo>
                  <a:cubicBezTo>
                    <a:pt x="150" y="148"/>
                    <a:pt x="148" y="144"/>
                    <a:pt x="148" y="141"/>
                  </a:cubicBezTo>
                  <a:cubicBezTo>
                    <a:pt x="147" y="137"/>
                    <a:pt x="145" y="129"/>
                    <a:pt x="145" y="129"/>
                  </a:cubicBezTo>
                  <a:cubicBezTo>
                    <a:pt x="145" y="120"/>
                    <a:pt x="141" y="122"/>
                    <a:pt x="141" y="122"/>
                  </a:cubicBezTo>
                  <a:cubicBezTo>
                    <a:pt x="139" y="118"/>
                    <a:pt x="117" y="110"/>
                    <a:pt x="117" y="110"/>
                  </a:cubicBezTo>
                  <a:cubicBezTo>
                    <a:pt x="107" y="101"/>
                    <a:pt x="107" y="101"/>
                    <a:pt x="107" y="101"/>
                  </a:cubicBezTo>
                  <a:cubicBezTo>
                    <a:pt x="109" y="103"/>
                    <a:pt x="109" y="103"/>
                    <a:pt x="109" y="103"/>
                  </a:cubicBezTo>
                  <a:cubicBezTo>
                    <a:pt x="109" y="111"/>
                    <a:pt x="101" y="137"/>
                    <a:pt x="101" y="137"/>
                  </a:cubicBezTo>
                  <a:cubicBezTo>
                    <a:pt x="102" y="134"/>
                    <a:pt x="96" y="124"/>
                    <a:pt x="96" y="124"/>
                  </a:cubicBezTo>
                  <a:cubicBezTo>
                    <a:pt x="95" y="123"/>
                    <a:pt x="97" y="117"/>
                    <a:pt x="97" y="117"/>
                  </a:cubicBezTo>
                  <a:cubicBezTo>
                    <a:pt x="90" y="109"/>
                    <a:pt x="86" y="118"/>
                    <a:pt x="86" y="118"/>
                  </a:cubicBezTo>
                  <a:cubicBezTo>
                    <a:pt x="85" y="120"/>
                    <a:pt x="89" y="126"/>
                    <a:pt x="89" y="126"/>
                  </a:cubicBezTo>
                  <a:cubicBezTo>
                    <a:pt x="88" y="127"/>
                    <a:pt x="88" y="133"/>
                    <a:pt x="88" y="133"/>
                  </a:cubicBezTo>
                  <a:cubicBezTo>
                    <a:pt x="87" y="135"/>
                    <a:pt x="85" y="141"/>
                    <a:pt x="85" y="141"/>
                  </a:cubicBezTo>
                  <a:cubicBezTo>
                    <a:pt x="80" y="128"/>
                    <a:pt x="78" y="103"/>
                    <a:pt x="78" y="103"/>
                  </a:cubicBezTo>
                  <a:cubicBezTo>
                    <a:pt x="77" y="102"/>
                    <a:pt x="80" y="101"/>
                    <a:pt x="80" y="101"/>
                  </a:cubicBezTo>
                  <a:cubicBezTo>
                    <a:pt x="82" y="104"/>
                    <a:pt x="82" y="104"/>
                    <a:pt x="82" y="104"/>
                  </a:cubicBezTo>
                  <a:cubicBezTo>
                    <a:pt x="84" y="108"/>
                    <a:pt x="93" y="113"/>
                    <a:pt x="93" y="113"/>
                  </a:cubicBezTo>
                  <a:cubicBezTo>
                    <a:pt x="102" y="107"/>
                    <a:pt x="102" y="107"/>
                    <a:pt x="102" y="107"/>
                  </a:cubicBezTo>
                  <a:cubicBezTo>
                    <a:pt x="108" y="104"/>
                    <a:pt x="107" y="101"/>
                    <a:pt x="107" y="101"/>
                  </a:cubicBezTo>
                  <a:cubicBezTo>
                    <a:pt x="106" y="100"/>
                    <a:pt x="106" y="94"/>
                    <a:pt x="106" y="94"/>
                  </a:cubicBezTo>
                  <a:cubicBezTo>
                    <a:pt x="107" y="93"/>
                    <a:pt x="110" y="85"/>
                    <a:pt x="110" y="85"/>
                  </a:cubicBezTo>
                  <a:cubicBezTo>
                    <a:pt x="114" y="80"/>
                    <a:pt x="113" y="71"/>
                    <a:pt x="113" y="71"/>
                  </a:cubicBezTo>
                  <a:cubicBezTo>
                    <a:pt x="119" y="41"/>
                    <a:pt x="90" y="44"/>
                    <a:pt x="90" y="44"/>
                  </a:cubicBezTo>
                  <a:cubicBezTo>
                    <a:pt x="69" y="46"/>
                    <a:pt x="75" y="72"/>
                    <a:pt x="75" y="72"/>
                  </a:cubicBezTo>
                  <a:cubicBezTo>
                    <a:pt x="72" y="73"/>
                    <a:pt x="77" y="83"/>
                    <a:pt x="77" y="83"/>
                  </a:cubicBezTo>
                  <a:cubicBezTo>
                    <a:pt x="76" y="84"/>
                    <a:pt x="79" y="91"/>
                    <a:pt x="79" y="91"/>
                  </a:cubicBezTo>
                  <a:cubicBezTo>
                    <a:pt x="80" y="99"/>
                    <a:pt x="80" y="99"/>
                    <a:pt x="80" y="99"/>
                  </a:cubicBezTo>
                  <a:cubicBezTo>
                    <a:pt x="78" y="100"/>
                    <a:pt x="71" y="109"/>
                    <a:pt x="71" y="109"/>
                  </a:cubicBezTo>
                  <a:cubicBezTo>
                    <a:pt x="59" y="109"/>
                    <a:pt x="47" y="119"/>
                    <a:pt x="47" y="119"/>
                  </a:cubicBezTo>
                  <a:cubicBezTo>
                    <a:pt x="40" y="118"/>
                    <a:pt x="41" y="123"/>
                    <a:pt x="41" y="129"/>
                  </a:cubicBezTo>
                  <a:cubicBezTo>
                    <a:pt x="41" y="134"/>
                    <a:pt x="41" y="133"/>
                    <a:pt x="38" y="141"/>
                  </a:cubicBezTo>
                  <a:cubicBezTo>
                    <a:pt x="35" y="148"/>
                    <a:pt x="39" y="144"/>
                    <a:pt x="37" y="148"/>
                  </a:cubicBezTo>
                  <a:cubicBezTo>
                    <a:pt x="36" y="151"/>
                    <a:pt x="36" y="154"/>
                    <a:pt x="36" y="159"/>
                  </a:cubicBezTo>
                  <a:cubicBezTo>
                    <a:pt x="36" y="160"/>
                    <a:pt x="36" y="162"/>
                    <a:pt x="36" y="163"/>
                  </a:cubicBezTo>
                  <a:cubicBezTo>
                    <a:pt x="35" y="162"/>
                    <a:pt x="34" y="160"/>
                    <a:pt x="33" y="159"/>
                  </a:cubicBezTo>
                  <a:cubicBezTo>
                    <a:pt x="31" y="155"/>
                    <a:pt x="31" y="155"/>
                    <a:pt x="31" y="155"/>
                  </a:cubicBezTo>
                  <a:cubicBezTo>
                    <a:pt x="26" y="147"/>
                    <a:pt x="21" y="138"/>
                    <a:pt x="17" y="129"/>
                  </a:cubicBezTo>
                  <a:cubicBezTo>
                    <a:pt x="12" y="119"/>
                    <a:pt x="10" y="108"/>
                    <a:pt x="9" y="92"/>
                  </a:cubicBezTo>
                  <a:cubicBezTo>
                    <a:pt x="9" y="87"/>
                    <a:pt x="9" y="87"/>
                    <a:pt x="9" y="87"/>
                  </a:cubicBezTo>
                  <a:cubicBezTo>
                    <a:pt x="10" y="75"/>
                    <a:pt x="12" y="65"/>
                    <a:pt x="17" y="55"/>
                  </a:cubicBezTo>
                  <a:cubicBezTo>
                    <a:pt x="21" y="46"/>
                    <a:pt x="27" y="39"/>
                    <a:pt x="33" y="33"/>
                  </a:cubicBezTo>
                  <a:cubicBezTo>
                    <a:pt x="48" y="17"/>
                    <a:pt x="66" y="10"/>
                    <a:pt x="87" y="9"/>
                  </a:cubicBezTo>
                  <a:cubicBezTo>
                    <a:pt x="93" y="9"/>
                    <a:pt x="93" y="9"/>
                    <a:pt x="93" y="9"/>
                  </a:cubicBezTo>
                  <a:cubicBezTo>
                    <a:pt x="117" y="10"/>
                    <a:pt x="137" y="18"/>
                    <a:pt x="151" y="32"/>
                  </a:cubicBezTo>
                  <a:cubicBezTo>
                    <a:pt x="167" y="48"/>
                    <a:pt x="175" y="67"/>
                    <a:pt x="176" y="90"/>
                  </a:cubicBezTo>
                  <a:lnTo>
                    <a:pt x="176"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4" name="Freeform 500"/>
            <p:cNvSpPr>
              <a:spLocks/>
            </p:cNvSpPr>
            <p:nvPr/>
          </p:nvSpPr>
          <p:spPr bwMode="auto">
            <a:xfrm>
              <a:off x="6883236" y="5084093"/>
              <a:ext cx="430277" cy="369550"/>
            </a:xfrm>
            <a:custGeom>
              <a:avLst/>
              <a:gdLst>
                <a:gd name="T0" fmla="*/ 164 w 246"/>
                <a:gd name="T1" fmla="*/ 0 h 211"/>
                <a:gd name="T2" fmla="*/ 81 w 246"/>
                <a:gd name="T3" fmla="*/ 0 h 211"/>
                <a:gd name="T4" fmla="*/ 0 w 246"/>
                <a:gd name="T5" fmla="*/ 68 h 211"/>
                <a:gd name="T6" fmla="*/ 25 w 246"/>
                <a:gd name="T7" fmla="*/ 68 h 211"/>
                <a:gd name="T8" fmla="*/ 84 w 246"/>
                <a:gd name="T9" fmla="*/ 23 h 211"/>
                <a:gd name="T10" fmla="*/ 161 w 246"/>
                <a:gd name="T11" fmla="*/ 23 h 211"/>
                <a:gd name="T12" fmla="*/ 222 w 246"/>
                <a:gd name="T13" fmla="*/ 85 h 211"/>
                <a:gd name="T14" fmla="*/ 161 w 246"/>
                <a:gd name="T15" fmla="*/ 146 h 211"/>
                <a:gd name="T16" fmla="*/ 123 w 246"/>
                <a:gd name="T17" fmla="*/ 146 h 211"/>
                <a:gd name="T18" fmla="*/ 123 w 246"/>
                <a:gd name="T19" fmla="*/ 155 h 211"/>
                <a:gd name="T20" fmla="*/ 123 w 246"/>
                <a:gd name="T21" fmla="*/ 160 h 211"/>
                <a:gd name="T22" fmla="*/ 123 w 246"/>
                <a:gd name="T23" fmla="*/ 168 h 211"/>
                <a:gd name="T24" fmla="*/ 139 w 246"/>
                <a:gd name="T25" fmla="*/ 168 h 211"/>
                <a:gd name="T26" fmla="*/ 189 w 246"/>
                <a:gd name="T27" fmla="*/ 211 h 211"/>
                <a:gd name="T28" fmla="*/ 186 w 246"/>
                <a:gd name="T29" fmla="*/ 165 h 211"/>
                <a:gd name="T30" fmla="*/ 246 w 246"/>
                <a:gd name="T31" fmla="*/ 86 h 211"/>
                <a:gd name="T32" fmla="*/ 246 w 246"/>
                <a:gd name="T33" fmla="*/ 82 h 211"/>
                <a:gd name="T34" fmla="*/ 164 w 246"/>
                <a:gd name="T3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6" h="211">
                  <a:moveTo>
                    <a:pt x="164" y="0"/>
                  </a:moveTo>
                  <a:cubicBezTo>
                    <a:pt x="81" y="0"/>
                    <a:pt x="81" y="0"/>
                    <a:pt x="81" y="0"/>
                  </a:cubicBezTo>
                  <a:cubicBezTo>
                    <a:pt x="41" y="0"/>
                    <a:pt x="7" y="29"/>
                    <a:pt x="0" y="68"/>
                  </a:cubicBezTo>
                  <a:cubicBezTo>
                    <a:pt x="25" y="68"/>
                    <a:pt x="25" y="68"/>
                    <a:pt x="25" y="68"/>
                  </a:cubicBezTo>
                  <a:cubicBezTo>
                    <a:pt x="33" y="42"/>
                    <a:pt x="56" y="23"/>
                    <a:pt x="84" y="23"/>
                  </a:cubicBezTo>
                  <a:cubicBezTo>
                    <a:pt x="161" y="23"/>
                    <a:pt x="161" y="23"/>
                    <a:pt x="161" y="23"/>
                  </a:cubicBezTo>
                  <a:cubicBezTo>
                    <a:pt x="195" y="23"/>
                    <a:pt x="222" y="51"/>
                    <a:pt x="222" y="85"/>
                  </a:cubicBezTo>
                  <a:cubicBezTo>
                    <a:pt x="222" y="119"/>
                    <a:pt x="195" y="146"/>
                    <a:pt x="161" y="146"/>
                  </a:cubicBezTo>
                  <a:cubicBezTo>
                    <a:pt x="123" y="146"/>
                    <a:pt x="123" y="146"/>
                    <a:pt x="123" y="146"/>
                  </a:cubicBezTo>
                  <a:cubicBezTo>
                    <a:pt x="123" y="149"/>
                    <a:pt x="123" y="152"/>
                    <a:pt x="123" y="155"/>
                  </a:cubicBezTo>
                  <a:cubicBezTo>
                    <a:pt x="123" y="160"/>
                    <a:pt x="123" y="160"/>
                    <a:pt x="123" y="160"/>
                  </a:cubicBezTo>
                  <a:cubicBezTo>
                    <a:pt x="123" y="162"/>
                    <a:pt x="123" y="165"/>
                    <a:pt x="123" y="168"/>
                  </a:cubicBezTo>
                  <a:cubicBezTo>
                    <a:pt x="139" y="168"/>
                    <a:pt x="139" y="168"/>
                    <a:pt x="139" y="168"/>
                  </a:cubicBezTo>
                  <a:cubicBezTo>
                    <a:pt x="189" y="211"/>
                    <a:pt x="189" y="211"/>
                    <a:pt x="189" y="211"/>
                  </a:cubicBezTo>
                  <a:cubicBezTo>
                    <a:pt x="186" y="165"/>
                    <a:pt x="186" y="165"/>
                    <a:pt x="186" y="165"/>
                  </a:cubicBezTo>
                  <a:cubicBezTo>
                    <a:pt x="220" y="156"/>
                    <a:pt x="246" y="124"/>
                    <a:pt x="246" y="86"/>
                  </a:cubicBezTo>
                  <a:cubicBezTo>
                    <a:pt x="246" y="82"/>
                    <a:pt x="246" y="82"/>
                    <a:pt x="246" y="82"/>
                  </a:cubicBezTo>
                  <a:cubicBezTo>
                    <a:pt x="246" y="37"/>
                    <a:pt x="210" y="0"/>
                    <a:pt x="16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5" name="Freeform 501"/>
            <p:cNvSpPr>
              <a:spLocks/>
            </p:cNvSpPr>
            <p:nvPr/>
          </p:nvSpPr>
          <p:spPr bwMode="auto">
            <a:xfrm>
              <a:off x="6866944" y="5366255"/>
              <a:ext cx="17774" cy="39991"/>
            </a:xfrm>
            <a:custGeom>
              <a:avLst/>
              <a:gdLst>
                <a:gd name="T0" fmla="*/ 0 w 10"/>
                <a:gd name="T1" fmla="*/ 0 h 23"/>
                <a:gd name="T2" fmla="*/ 0 w 10"/>
                <a:gd name="T3" fmla="*/ 23 h 23"/>
                <a:gd name="T4" fmla="*/ 8 w 10"/>
                <a:gd name="T5" fmla="*/ 19 h 23"/>
                <a:gd name="T6" fmla="*/ 10 w 10"/>
                <a:gd name="T7" fmla="*/ 11 h 23"/>
                <a:gd name="T8" fmla="*/ 8 w 10"/>
                <a:gd name="T9" fmla="*/ 4 h 23"/>
                <a:gd name="T10" fmla="*/ 0 w 10"/>
                <a:gd name="T11" fmla="*/ 0 h 23"/>
              </a:gdLst>
              <a:ahLst/>
              <a:cxnLst>
                <a:cxn ang="0">
                  <a:pos x="T0" y="T1"/>
                </a:cxn>
                <a:cxn ang="0">
                  <a:pos x="T2" y="T3"/>
                </a:cxn>
                <a:cxn ang="0">
                  <a:pos x="T4" y="T5"/>
                </a:cxn>
                <a:cxn ang="0">
                  <a:pos x="T6" y="T7"/>
                </a:cxn>
                <a:cxn ang="0">
                  <a:pos x="T8" y="T9"/>
                </a:cxn>
                <a:cxn ang="0">
                  <a:pos x="T10" y="T11"/>
                </a:cxn>
              </a:cxnLst>
              <a:rect l="0" t="0" r="r" b="b"/>
              <a:pathLst>
                <a:path w="10" h="23">
                  <a:moveTo>
                    <a:pt x="0" y="0"/>
                  </a:moveTo>
                  <a:cubicBezTo>
                    <a:pt x="0" y="23"/>
                    <a:pt x="0" y="23"/>
                    <a:pt x="0" y="23"/>
                  </a:cubicBezTo>
                  <a:cubicBezTo>
                    <a:pt x="3" y="22"/>
                    <a:pt x="6" y="21"/>
                    <a:pt x="8" y="19"/>
                  </a:cubicBezTo>
                  <a:cubicBezTo>
                    <a:pt x="9" y="17"/>
                    <a:pt x="10" y="14"/>
                    <a:pt x="10" y="11"/>
                  </a:cubicBezTo>
                  <a:cubicBezTo>
                    <a:pt x="10" y="8"/>
                    <a:pt x="10" y="6"/>
                    <a:pt x="8" y="4"/>
                  </a:cubicBezTo>
                  <a:cubicBezTo>
                    <a:pt x="7" y="3"/>
                    <a:pt x="4"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6" name="Freeform 502"/>
            <p:cNvSpPr>
              <a:spLocks noEditPoints="1"/>
            </p:cNvSpPr>
            <p:nvPr/>
          </p:nvSpPr>
          <p:spPr bwMode="auto">
            <a:xfrm>
              <a:off x="6775852" y="5277385"/>
              <a:ext cx="174036" cy="173296"/>
            </a:xfrm>
            <a:custGeom>
              <a:avLst/>
              <a:gdLst>
                <a:gd name="T0" fmla="*/ 50 w 99"/>
                <a:gd name="T1" fmla="*/ 0 h 99"/>
                <a:gd name="T2" fmla="*/ 0 w 99"/>
                <a:gd name="T3" fmla="*/ 49 h 99"/>
                <a:gd name="T4" fmla="*/ 50 w 99"/>
                <a:gd name="T5" fmla="*/ 99 h 99"/>
                <a:gd name="T6" fmla="*/ 99 w 99"/>
                <a:gd name="T7" fmla="*/ 49 h 99"/>
                <a:gd name="T8" fmla="*/ 50 w 99"/>
                <a:gd name="T9" fmla="*/ 0 h 99"/>
                <a:gd name="T10" fmla="*/ 65 w 99"/>
                <a:gd name="T11" fmla="*/ 74 h 99"/>
                <a:gd name="T12" fmla="*/ 52 w 99"/>
                <a:gd name="T13" fmla="*/ 80 h 99"/>
                <a:gd name="T14" fmla="*/ 52 w 99"/>
                <a:gd name="T15" fmla="*/ 87 h 99"/>
                <a:gd name="T16" fmla="*/ 48 w 99"/>
                <a:gd name="T17" fmla="*/ 87 h 99"/>
                <a:gd name="T18" fmla="*/ 48 w 99"/>
                <a:gd name="T19" fmla="*/ 80 h 99"/>
                <a:gd name="T20" fmla="*/ 39 w 99"/>
                <a:gd name="T21" fmla="*/ 77 h 99"/>
                <a:gd name="T22" fmla="*/ 33 w 99"/>
                <a:gd name="T23" fmla="*/ 72 h 99"/>
                <a:gd name="T24" fmla="*/ 30 w 99"/>
                <a:gd name="T25" fmla="*/ 62 h 99"/>
                <a:gd name="T26" fmla="*/ 38 w 99"/>
                <a:gd name="T27" fmla="*/ 60 h 99"/>
                <a:gd name="T28" fmla="*/ 41 w 99"/>
                <a:gd name="T29" fmla="*/ 69 h 99"/>
                <a:gd name="T30" fmla="*/ 48 w 99"/>
                <a:gd name="T31" fmla="*/ 74 h 99"/>
                <a:gd name="T32" fmla="*/ 48 w 99"/>
                <a:gd name="T33" fmla="*/ 50 h 99"/>
                <a:gd name="T34" fmla="*/ 39 w 99"/>
                <a:gd name="T35" fmla="*/ 47 h 99"/>
                <a:gd name="T36" fmla="*/ 33 w 99"/>
                <a:gd name="T37" fmla="*/ 41 h 99"/>
                <a:gd name="T38" fmla="*/ 31 w 99"/>
                <a:gd name="T39" fmla="*/ 33 h 99"/>
                <a:gd name="T40" fmla="*/ 37 w 99"/>
                <a:gd name="T41" fmla="*/ 20 h 99"/>
                <a:gd name="T42" fmla="*/ 48 w 99"/>
                <a:gd name="T43" fmla="*/ 16 h 99"/>
                <a:gd name="T44" fmla="*/ 48 w 99"/>
                <a:gd name="T45" fmla="*/ 13 h 99"/>
                <a:gd name="T46" fmla="*/ 52 w 99"/>
                <a:gd name="T47" fmla="*/ 13 h 99"/>
                <a:gd name="T48" fmla="*/ 52 w 99"/>
                <a:gd name="T49" fmla="*/ 16 h 99"/>
                <a:gd name="T50" fmla="*/ 63 w 99"/>
                <a:gd name="T51" fmla="*/ 20 h 99"/>
                <a:gd name="T52" fmla="*/ 68 w 99"/>
                <a:gd name="T53" fmla="*/ 31 h 99"/>
                <a:gd name="T54" fmla="*/ 61 w 99"/>
                <a:gd name="T55" fmla="*/ 32 h 99"/>
                <a:gd name="T56" fmla="*/ 58 w 99"/>
                <a:gd name="T57" fmla="*/ 26 h 99"/>
                <a:gd name="T58" fmla="*/ 52 w 99"/>
                <a:gd name="T59" fmla="*/ 23 h 99"/>
                <a:gd name="T60" fmla="*/ 52 w 99"/>
                <a:gd name="T61" fmla="*/ 44 h 99"/>
                <a:gd name="T62" fmla="*/ 60 w 99"/>
                <a:gd name="T63" fmla="*/ 46 h 99"/>
                <a:gd name="T64" fmla="*/ 65 w 99"/>
                <a:gd name="T65" fmla="*/ 50 h 99"/>
                <a:gd name="T66" fmla="*/ 69 w 99"/>
                <a:gd name="T67" fmla="*/ 55 h 99"/>
                <a:gd name="T68" fmla="*/ 70 w 99"/>
                <a:gd name="T69" fmla="*/ 61 h 99"/>
                <a:gd name="T70" fmla="*/ 65 w 99"/>
                <a:gd name="T71" fmla="*/ 7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9" h="99">
                  <a:moveTo>
                    <a:pt x="50" y="0"/>
                  </a:moveTo>
                  <a:cubicBezTo>
                    <a:pt x="22" y="0"/>
                    <a:pt x="0" y="22"/>
                    <a:pt x="0" y="49"/>
                  </a:cubicBezTo>
                  <a:cubicBezTo>
                    <a:pt x="0" y="77"/>
                    <a:pt x="22" y="99"/>
                    <a:pt x="50" y="99"/>
                  </a:cubicBezTo>
                  <a:cubicBezTo>
                    <a:pt x="77" y="99"/>
                    <a:pt x="99" y="77"/>
                    <a:pt x="99" y="49"/>
                  </a:cubicBezTo>
                  <a:cubicBezTo>
                    <a:pt x="99" y="22"/>
                    <a:pt x="77" y="0"/>
                    <a:pt x="50" y="0"/>
                  </a:cubicBezTo>
                  <a:close/>
                  <a:moveTo>
                    <a:pt x="65" y="74"/>
                  </a:moveTo>
                  <a:cubicBezTo>
                    <a:pt x="62" y="78"/>
                    <a:pt x="58" y="79"/>
                    <a:pt x="52" y="80"/>
                  </a:cubicBezTo>
                  <a:cubicBezTo>
                    <a:pt x="52" y="87"/>
                    <a:pt x="52" y="87"/>
                    <a:pt x="52" y="87"/>
                  </a:cubicBezTo>
                  <a:cubicBezTo>
                    <a:pt x="48" y="87"/>
                    <a:pt x="48" y="87"/>
                    <a:pt x="48" y="87"/>
                  </a:cubicBezTo>
                  <a:cubicBezTo>
                    <a:pt x="48" y="80"/>
                    <a:pt x="48" y="80"/>
                    <a:pt x="48" y="80"/>
                  </a:cubicBezTo>
                  <a:cubicBezTo>
                    <a:pt x="44" y="79"/>
                    <a:pt x="41" y="79"/>
                    <a:pt x="39" y="77"/>
                  </a:cubicBezTo>
                  <a:cubicBezTo>
                    <a:pt x="37" y="76"/>
                    <a:pt x="35" y="74"/>
                    <a:pt x="33" y="72"/>
                  </a:cubicBezTo>
                  <a:cubicBezTo>
                    <a:pt x="31" y="69"/>
                    <a:pt x="30" y="66"/>
                    <a:pt x="30" y="62"/>
                  </a:cubicBezTo>
                  <a:cubicBezTo>
                    <a:pt x="38" y="60"/>
                    <a:pt x="38" y="60"/>
                    <a:pt x="38" y="60"/>
                  </a:cubicBezTo>
                  <a:cubicBezTo>
                    <a:pt x="38" y="64"/>
                    <a:pt x="39" y="67"/>
                    <a:pt x="41" y="69"/>
                  </a:cubicBezTo>
                  <a:cubicBezTo>
                    <a:pt x="43" y="72"/>
                    <a:pt x="45" y="73"/>
                    <a:pt x="48" y="74"/>
                  </a:cubicBezTo>
                  <a:cubicBezTo>
                    <a:pt x="48" y="50"/>
                    <a:pt x="48" y="50"/>
                    <a:pt x="48" y="50"/>
                  </a:cubicBezTo>
                  <a:cubicBezTo>
                    <a:pt x="45" y="49"/>
                    <a:pt x="42" y="48"/>
                    <a:pt x="39" y="47"/>
                  </a:cubicBezTo>
                  <a:cubicBezTo>
                    <a:pt x="36" y="45"/>
                    <a:pt x="35" y="43"/>
                    <a:pt x="33" y="41"/>
                  </a:cubicBezTo>
                  <a:cubicBezTo>
                    <a:pt x="32" y="39"/>
                    <a:pt x="31" y="36"/>
                    <a:pt x="31" y="33"/>
                  </a:cubicBezTo>
                  <a:cubicBezTo>
                    <a:pt x="31" y="28"/>
                    <a:pt x="33" y="24"/>
                    <a:pt x="37" y="20"/>
                  </a:cubicBezTo>
                  <a:cubicBezTo>
                    <a:pt x="39" y="18"/>
                    <a:pt x="43" y="17"/>
                    <a:pt x="48" y="16"/>
                  </a:cubicBezTo>
                  <a:cubicBezTo>
                    <a:pt x="48" y="13"/>
                    <a:pt x="48" y="13"/>
                    <a:pt x="48" y="13"/>
                  </a:cubicBezTo>
                  <a:cubicBezTo>
                    <a:pt x="52" y="13"/>
                    <a:pt x="52" y="13"/>
                    <a:pt x="52" y="13"/>
                  </a:cubicBezTo>
                  <a:cubicBezTo>
                    <a:pt x="52" y="16"/>
                    <a:pt x="52" y="16"/>
                    <a:pt x="52" y="16"/>
                  </a:cubicBezTo>
                  <a:cubicBezTo>
                    <a:pt x="57" y="17"/>
                    <a:pt x="60" y="18"/>
                    <a:pt x="63" y="20"/>
                  </a:cubicBezTo>
                  <a:cubicBezTo>
                    <a:pt x="66" y="23"/>
                    <a:pt x="68" y="26"/>
                    <a:pt x="68" y="31"/>
                  </a:cubicBezTo>
                  <a:cubicBezTo>
                    <a:pt x="61" y="32"/>
                    <a:pt x="61" y="32"/>
                    <a:pt x="61" y="32"/>
                  </a:cubicBezTo>
                  <a:cubicBezTo>
                    <a:pt x="60" y="29"/>
                    <a:pt x="59" y="27"/>
                    <a:pt x="58" y="26"/>
                  </a:cubicBezTo>
                  <a:cubicBezTo>
                    <a:pt x="57" y="24"/>
                    <a:pt x="55" y="23"/>
                    <a:pt x="52" y="23"/>
                  </a:cubicBezTo>
                  <a:cubicBezTo>
                    <a:pt x="52" y="44"/>
                    <a:pt x="52" y="44"/>
                    <a:pt x="52" y="44"/>
                  </a:cubicBezTo>
                  <a:cubicBezTo>
                    <a:pt x="56" y="45"/>
                    <a:pt x="59" y="46"/>
                    <a:pt x="60" y="46"/>
                  </a:cubicBezTo>
                  <a:cubicBezTo>
                    <a:pt x="62" y="47"/>
                    <a:pt x="64" y="48"/>
                    <a:pt x="65" y="50"/>
                  </a:cubicBezTo>
                  <a:cubicBezTo>
                    <a:pt x="67" y="51"/>
                    <a:pt x="68" y="53"/>
                    <a:pt x="69" y="55"/>
                  </a:cubicBezTo>
                  <a:cubicBezTo>
                    <a:pt x="70" y="57"/>
                    <a:pt x="70" y="59"/>
                    <a:pt x="70" y="61"/>
                  </a:cubicBezTo>
                  <a:cubicBezTo>
                    <a:pt x="70" y="67"/>
                    <a:pt x="68" y="71"/>
                    <a:pt x="65" y="7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7" name="Freeform 503"/>
            <p:cNvSpPr>
              <a:spLocks/>
            </p:cNvSpPr>
            <p:nvPr/>
          </p:nvSpPr>
          <p:spPr bwMode="auto">
            <a:xfrm>
              <a:off x="6844726" y="5315895"/>
              <a:ext cx="15552" cy="36288"/>
            </a:xfrm>
            <a:custGeom>
              <a:avLst/>
              <a:gdLst>
                <a:gd name="T0" fmla="*/ 0 w 9"/>
                <a:gd name="T1" fmla="*/ 11 h 21"/>
                <a:gd name="T2" fmla="*/ 2 w 9"/>
                <a:gd name="T3" fmla="*/ 17 h 21"/>
                <a:gd name="T4" fmla="*/ 9 w 9"/>
                <a:gd name="T5" fmla="*/ 21 h 21"/>
                <a:gd name="T6" fmla="*/ 9 w 9"/>
                <a:gd name="T7" fmla="*/ 0 h 21"/>
                <a:gd name="T8" fmla="*/ 2 w 9"/>
                <a:gd name="T9" fmla="*/ 4 h 21"/>
                <a:gd name="T10" fmla="*/ 0 w 9"/>
                <a:gd name="T11" fmla="*/ 11 h 21"/>
              </a:gdLst>
              <a:ahLst/>
              <a:cxnLst>
                <a:cxn ang="0">
                  <a:pos x="T0" y="T1"/>
                </a:cxn>
                <a:cxn ang="0">
                  <a:pos x="T2" y="T3"/>
                </a:cxn>
                <a:cxn ang="0">
                  <a:pos x="T4" y="T5"/>
                </a:cxn>
                <a:cxn ang="0">
                  <a:pos x="T6" y="T7"/>
                </a:cxn>
                <a:cxn ang="0">
                  <a:pos x="T8" y="T9"/>
                </a:cxn>
                <a:cxn ang="0">
                  <a:pos x="T10" y="T11"/>
                </a:cxn>
              </a:cxnLst>
              <a:rect l="0" t="0" r="r" b="b"/>
              <a:pathLst>
                <a:path w="9" h="21">
                  <a:moveTo>
                    <a:pt x="0" y="11"/>
                  </a:moveTo>
                  <a:cubicBezTo>
                    <a:pt x="0" y="13"/>
                    <a:pt x="0" y="15"/>
                    <a:pt x="2" y="17"/>
                  </a:cubicBezTo>
                  <a:cubicBezTo>
                    <a:pt x="3" y="19"/>
                    <a:pt x="6" y="20"/>
                    <a:pt x="9" y="21"/>
                  </a:cubicBezTo>
                  <a:cubicBezTo>
                    <a:pt x="9" y="0"/>
                    <a:pt x="9" y="0"/>
                    <a:pt x="9" y="0"/>
                  </a:cubicBezTo>
                  <a:cubicBezTo>
                    <a:pt x="6" y="1"/>
                    <a:pt x="4" y="2"/>
                    <a:pt x="2" y="4"/>
                  </a:cubicBezTo>
                  <a:cubicBezTo>
                    <a:pt x="1" y="6"/>
                    <a:pt x="0" y="8"/>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8" name="Freeform 504"/>
            <p:cNvSpPr>
              <a:spLocks noEditPoints="1"/>
            </p:cNvSpPr>
            <p:nvPr/>
          </p:nvSpPr>
          <p:spPr bwMode="auto">
            <a:xfrm>
              <a:off x="6649954" y="5215917"/>
              <a:ext cx="432499" cy="369550"/>
            </a:xfrm>
            <a:custGeom>
              <a:avLst/>
              <a:gdLst>
                <a:gd name="T0" fmla="*/ 165 w 247"/>
                <a:gd name="T1" fmla="*/ 0 h 211"/>
                <a:gd name="T2" fmla="*/ 82 w 247"/>
                <a:gd name="T3" fmla="*/ 0 h 211"/>
                <a:gd name="T4" fmla="*/ 0 w 247"/>
                <a:gd name="T5" fmla="*/ 82 h 211"/>
                <a:gd name="T6" fmla="*/ 0 w 247"/>
                <a:gd name="T7" fmla="*/ 86 h 211"/>
                <a:gd name="T8" fmla="*/ 61 w 247"/>
                <a:gd name="T9" fmla="*/ 165 h 211"/>
                <a:gd name="T10" fmla="*/ 58 w 247"/>
                <a:gd name="T11" fmla="*/ 211 h 211"/>
                <a:gd name="T12" fmla="*/ 107 w 247"/>
                <a:gd name="T13" fmla="*/ 168 h 211"/>
                <a:gd name="T14" fmla="*/ 165 w 247"/>
                <a:gd name="T15" fmla="*/ 168 h 211"/>
                <a:gd name="T16" fmla="*/ 247 w 247"/>
                <a:gd name="T17" fmla="*/ 86 h 211"/>
                <a:gd name="T18" fmla="*/ 247 w 247"/>
                <a:gd name="T19" fmla="*/ 82 h 211"/>
                <a:gd name="T20" fmla="*/ 165 w 247"/>
                <a:gd name="T21" fmla="*/ 0 h 211"/>
                <a:gd name="T22" fmla="*/ 122 w 247"/>
                <a:gd name="T23" fmla="*/ 147 h 211"/>
                <a:gd name="T24" fmla="*/ 59 w 247"/>
                <a:gd name="T25" fmla="*/ 84 h 211"/>
                <a:gd name="T26" fmla="*/ 122 w 247"/>
                <a:gd name="T27" fmla="*/ 22 h 211"/>
                <a:gd name="T28" fmla="*/ 184 w 247"/>
                <a:gd name="T29" fmla="*/ 84 h 211"/>
                <a:gd name="T30" fmla="*/ 122 w 247"/>
                <a:gd name="T31" fmla="*/ 14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7" h="211">
                  <a:moveTo>
                    <a:pt x="165" y="0"/>
                  </a:moveTo>
                  <a:cubicBezTo>
                    <a:pt x="82" y="0"/>
                    <a:pt x="82" y="0"/>
                    <a:pt x="82" y="0"/>
                  </a:cubicBezTo>
                  <a:cubicBezTo>
                    <a:pt x="37" y="0"/>
                    <a:pt x="0" y="37"/>
                    <a:pt x="0" y="82"/>
                  </a:cubicBezTo>
                  <a:cubicBezTo>
                    <a:pt x="0" y="86"/>
                    <a:pt x="0" y="86"/>
                    <a:pt x="0" y="86"/>
                  </a:cubicBezTo>
                  <a:cubicBezTo>
                    <a:pt x="0" y="124"/>
                    <a:pt x="26" y="156"/>
                    <a:pt x="61" y="165"/>
                  </a:cubicBezTo>
                  <a:cubicBezTo>
                    <a:pt x="58" y="211"/>
                    <a:pt x="58" y="211"/>
                    <a:pt x="58" y="211"/>
                  </a:cubicBezTo>
                  <a:cubicBezTo>
                    <a:pt x="107" y="168"/>
                    <a:pt x="107" y="168"/>
                    <a:pt x="107" y="168"/>
                  </a:cubicBezTo>
                  <a:cubicBezTo>
                    <a:pt x="165" y="168"/>
                    <a:pt x="165" y="168"/>
                    <a:pt x="165" y="168"/>
                  </a:cubicBezTo>
                  <a:cubicBezTo>
                    <a:pt x="211" y="168"/>
                    <a:pt x="247" y="131"/>
                    <a:pt x="247" y="86"/>
                  </a:cubicBezTo>
                  <a:cubicBezTo>
                    <a:pt x="247" y="82"/>
                    <a:pt x="247" y="82"/>
                    <a:pt x="247" y="82"/>
                  </a:cubicBezTo>
                  <a:cubicBezTo>
                    <a:pt x="247" y="37"/>
                    <a:pt x="211" y="0"/>
                    <a:pt x="165" y="0"/>
                  </a:cubicBezTo>
                  <a:close/>
                  <a:moveTo>
                    <a:pt x="122" y="147"/>
                  </a:moveTo>
                  <a:cubicBezTo>
                    <a:pt x="87" y="147"/>
                    <a:pt x="59" y="119"/>
                    <a:pt x="59" y="84"/>
                  </a:cubicBezTo>
                  <a:cubicBezTo>
                    <a:pt x="59" y="50"/>
                    <a:pt x="87" y="22"/>
                    <a:pt x="122" y="22"/>
                  </a:cubicBezTo>
                  <a:cubicBezTo>
                    <a:pt x="156" y="22"/>
                    <a:pt x="184" y="50"/>
                    <a:pt x="184" y="84"/>
                  </a:cubicBezTo>
                  <a:cubicBezTo>
                    <a:pt x="184" y="119"/>
                    <a:pt x="156" y="147"/>
                    <a:pt x="122" y="1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49" name="Freeform 528"/>
            <p:cNvSpPr>
              <a:spLocks/>
            </p:cNvSpPr>
            <p:nvPr/>
          </p:nvSpPr>
          <p:spPr bwMode="auto">
            <a:xfrm>
              <a:off x="6725493" y="4091716"/>
              <a:ext cx="94794" cy="94794"/>
            </a:xfrm>
            <a:custGeom>
              <a:avLst/>
              <a:gdLst>
                <a:gd name="T0" fmla="*/ 28 w 54"/>
                <a:gd name="T1" fmla="*/ 53 h 54"/>
                <a:gd name="T2" fmla="*/ 54 w 54"/>
                <a:gd name="T3" fmla="*/ 26 h 54"/>
                <a:gd name="T4" fmla="*/ 26 w 54"/>
                <a:gd name="T5" fmla="*/ 1 h 54"/>
                <a:gd name="T6" fmla="*/ 1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2" y="1"/>
                    <a:pt x="0" y="14"/>
                    <a:pt x="1" y="28"/>
                  </a:cubicBezTo>
                  <a:cubicBezTo>
                    <a:pt x="1" y="42"/>
                    <a:pt x="13" y="54"/>
                    <a:pt x="2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50" name="Freeform 529"/>
            <p:cNvSpPr>
              <a:spLocks/>
            </p:cNvSpPr>
            <p:nvPr/>
          </p:nvSpPr>
          <p:spPr bwMode="auto">
            <a:xfrm>
              <a:off x="6679577" y="4191694"/>
              <a:ext cx="187367" cy="134786"/>
            </a:xfrm>
            <a:custGeom>
              <a:avLst/>
              <a:gdLst>
                <a:gd name="T0" fmla="*/ 82 w 107"/>
                <a:gd name="T1" fmla="*/ 0 h 77"/>
                <a:gd name="T2" fmla="*/ 55 w 107"/>
                <a:gd name="T3" fmla="*/ 31 h 77"/>
                <a:gd name="T4" fmla="*/ 25 w 107"/>
                <a:gd name="T5" fmla="*/ 1 h 77"/>
                <a:gd name="T6" fmla="*/ 1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5" y="31"/>
                    <a:pt x="55" y="31"/>
                    <a:pt x="55" y="31"/>
                  </a:cubicBezTo>
                  <a:cubicBezTo>
                    <a:pt x="25" y="1"/>
                    <a:pt x="25" y="1"/>
                    <a:pt x="25" y="1"/>
                  </a:cubicBezTo>
                  <a:cubicBezTo>
                    <a:pt x="8" y="8"/>
                    <a:pt x="0" y="18"/>
                    <a:pt x="1" y="34"/>
                  </a:cubicBezTo>
                  <a:cubicBezTo>
                    <a:pt x="2" y="77"/>
                    <a:pt x="2" y="77"/>
                    <a:pt x="2" y="77"/>
                  </a:cubicBezTo>
                  <a:cubicBezTo>
                    <a:pt x="107" y="77"/>
                    <a:pt x="107" y="77"/>
                    <a:pt x="107" y="77"/>
                  </a:cubicBezTo>
                  <a:cubicBezTo>
                    <a:pt x="105" y="31"/>
                    <a:pt x="105" y="31"/>
                    <a:pt x="105" y="31"/>
                  </a:cubicBezTo>
                  <a:cubicBezTo>
                    <a:pt x="105" y="15"/>
                    <a:pt x="99" y="6"/>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51" name="Freeform 530"/>
            <p:cNvSpPr>
              <a:spLocks/>
            </p:cNvSpPr>
            <p:nvPr/>
          </p:nvSpPr>
          <p:spPr bwMode="auto">
            <a:xfrm>
              <a:off x="6895086" y="4095418"/>
              <a:ext cx="139970" cy="136267"/>
            </a:xfrm>
            <a:custGeom>
              <a:avLst/>
              <a:gdLst>
                <a:gd name="T0" fmla="*/ 41 w 80"/>
                <a:gd name="T1" fmla="*/ 78 h 78"/>
                <a:gd name="T2" fmla="*/ 79 w 80"/>
                <a:gd name="T3" fmla="*/ 38 h 78"/>
                <a:gd name="T4" fmla="*/ 38 w 80"/>
                <a:gd name="T5" fmla="*/ 0 h 78"/>
                <a:gd name="T6" fmla="*/ 0 w 80"/>
                <a:gd name="T7" fmla="*/ 40 h 78"/>
                <a:gd name="T8" fmla="*/ 41 w 80"/>
                <a:gd name="T9" fmla="*/ 78 h 78"/>
              </a:gdLst>
              <a:ahLst/>
              <a:cxnLst>
                <a:cxn ang="0">
                  <a:pos x="T0" y="T1"/>
                </a:cxn>
                <a:cxn ang="0">
                  <a:pos x="T2" y="T3"/>
                </a:cxn>
                <a:cxn ang="0">
                  <a:pos x="T4" y="T5"/>
                </a:cxn>
                <a:cxn ang="0">
                  <a:pos x="T6" y="T7"/>
                </a:cxn>
                <a:cxn ang="0">
                  <a:pos x="T8" y="T9"/>
                </a:cxn>
              </a:cxnLst>
              <a:rect l="0" t="0" r="r" b="b"/>
              <a:pathLst>
                <a:path w="80" h="78">
                  <a:moveTo>
                    <a:pt x="41" y="78"/>
                  </a:moveTo>
                  <a:cubicBezTo>
                    <a:pt x="63" y="77"/>
                    <a:pt x="80" y="59"/>
                    <a:pt x="79" y="38"/>
                  </a:cubicBezTo>
                  <a:cubicBezTo>
                    <a:pt x="78" y="16"/>
                    <a:pt x="60" y="0"/>
                    <a:pt x="38" y="0"/>
                  </a:cubicBezTo>
                  <a:cubicBezTo>
                    <a:pt x="17" y="1"/>
                    <a:pt x="0" y="19"/>
                    <a:pt x="0" y="40"/>
                  </a:cubicBezTo>
                  <a:cubicBezTo>
                    <a:pt x="1" y="62"/>
                    <a:pt x="19" y="78"/>
                    <a:pt x="41" y="7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52" name="Freeform 531"/>
            <p:cNvSpPr>
              <a:spLocks/>
            </p:cNvSpPr>
            <p:nvPr/>
          </p:nvSpPr>
          <p:spPr bwMode="auto">
            <a:xfrm>
              <a:off x="6826952" y="4238351"/>
              <a:ext cx="276977" cy="203660"/>
            </a:xfrm>
            <a:custGeom>
              <a:avLst/>
              <a:gdLst>
                <a:gd name="T0" fmla="*/ 121 w 158"/>
                <a:gd name="T1" fmla="*/ 1 h 116"/>
                <a:gd name="T2" fmla="*/ 156 w 158"/>
                <a:gd name="T3" fmla="*/ 47 h 116"/>
                <a:gd name="T4" fmla="*/ 158 w 158"/>
                <a:gd name="T5" fmla="*/ 116 h 116"/>
                <a:gd name="T6" fmla="*/ 3 w 158"/>
                <a:gd name="T7" fmla="*/ 116 h 116"/>
                <a:gd name="T8" fmla="*/ 1 w 158"/>
                <a:gd name="T9" fmla="*/ 52 h 116"/>
                <a:gd name="T10" fmla="*/ 38 w 158"/>
                <a:gd name="T11" fmla="*/ 3 h 116"/>
                <a:gd name="T12" fmla="*/ 57 w 158"/>
                <a:gd name="T13" fmla="*/ 0 h 116"/>
                <a:gd name="T14" fmla="*/ 77 w 158"/>
                <a:gd name="T15" fmla="*/ 22 h 116"/>
                <a:gd name="T16" fmla="*/ 67 w 158"/>
                <a:gd name="T17" fmla="*/ 114 h 116"/>
                <a:gd name="T18" fmla="*/ 101 w 158"/>
                <a:gd name="T19" fmla="*/ 115 h 116"/>
                <a:gd name="T20" fmla="*/ 85 w 158"/>
                <a:gd name="T21" fmla="*/ 22 h 116"/>
                <a:gd name="T22" fmla="*/ 103 w 158"/>
                <a:gd name="T23" fmla="*/ 1 h 116"/>
                <a:gd name="T24" fmla="*/ 121 w 158"/>
                <a:gd name="T25"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16">
                  <a:moveTo>
                    <a:pt x="121" y="1"/>
                  </a:moveTo>
                  <a:cubicBezTo>
                    <a:pt x="146" y="11"/>
                    <a:pt x="155" y="24"/>
                    <a:pt x="156" y="47"/>
                  </a:cubicBezTo>
                  <a:cubicBezTo>
                    <a:pt x="158" y="116"/>
                    <a:pt x="158" y="116"/>
                    <a:pt x="158" y="116"/>
                  </a:cubicBezTo>
                  <a:cubicBezTo>
                    <a:pt x="3" y="116"/>
                    <a:pt x="3" y="116"/>
                    <a:pt x="3" y="116"/>
                  </a:cubicBezTo>
                  <a:cubicBezTo>
                    <a:pt x="1" y="52"/>
                    <a:pt x="1" y="52"/>
                    <a:pt x="1" y="52"/>
                  </a:cubicBezTo>
                  <a:cubicBezTo>
                    <a:pt x="0" y="28"/>
                    <a:pt x="11" y="13"/>
                    <a:pt x="38" y="3"/>
                  </a:cubicBezTo>
                  <a:cubicBezTo>
                    <a:pt x="57" y="0"/>
                    <a:pt x="57" y="0"/>
                    <a:pt x="57" y="0"/>
                  </a:cubicBezTo>
                  <a:cubicBezTo>
                    <a:pt x="57" y="0"/>
                    <a:pt x="78" y="20"/>
                    <a:pt x="77" y="22"/>
                  </a:cubicBezTo>
                  <a:cubicBezTo>
                    <a:pt x="76" y="24"/>
                    <a:pt x="67" y="114"/>
                    <a:pt x="67" y="114"/>
                  </a:cubicBezTo>
                  <a:cubicBezTo>
                    <a:pt x="101" y="115"/>
                    <a:pt x="101" y="115"/>
                    <a:pt x="101" y="115"/>
                  </a:cubicBezTo>
                  <a:cubicBezTo>
                    <a:pt x="85" y="22"/>
                    <a:pt x="85" y="22"/>
                    <a:pt x="85" y="22"/>
                  </a:cubicBezTo>
                  <a:cubicBezTo>
                    <a:pt x="103" y="1"/>
                    <a:pt x="103" y="1"/>
                    <a:pt x="103" y="1"/>
                  </a:cubicBezTo>
                  <a:lnTo>
                    <a:pt x="12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53" name="Freeform 532"/>
            <p:cNvSpPr>
              <a:spLocks/>
            </p:cNvSpPr>
            <p:nvPr/>
          </p:nvSpPr>
          <p:spPr bwMode="auto">
            <a:xfrm>
              <a:off x="7115779" y="4091716"/>
              <a:ext cx="94794" cy="94794"/>
            </a:xfrm>
            <a:custGeom>
              <a:avLst/>
              <a:gdLst>
                <a:gd name="T0" fmla="*/ 28 w 54"/>
                <a:gd name="T1" fmla="*/ 53 h 54"/>
                <a:gd name="T2" fmla="*/ 54 w 54"/>
                <a:gd name="T3" fmla="*/ 26 h 54"/>
                <a:gd name="T4" fmla="*/ 26 w 54"/>
                <a:gd name="T5" fmla="*/ 1 h 54"/>
                <a:gd name="T6" fmla="*/ 0 w 54"/>
                <a:gd name="T7" fmla="*/ 28 h 54"/>
                <a:gd name="T8" fmla="*/ 28 w 54"/>
                <a:gd name="T9" fmla="*/ 53 h 54"/>
              </a:gdLst>
              <a:ahLst/>
              <a:cxnLst>
                <a:cxn ang="0">
                  <a:pos x="T0" y="T1"/>
                </a:cxn>
                <a:cxn ang="0">
                  <a:pos x="T2" y="T3"/>
                </a:cxn>
                <a:cxn ang="0">
                  <a:pos x="T4" y="T5"/>
                </a:cxn>
                <a:cxn ang="0">
                  <a:pos x="T6" y="T7"/>
                </a:cxn>
                <a:cxn ang="0">
                  <a:pos x="T8" y="T9"/>
                </a:cxn>
              </a:cxnLst>
              <a:rect l="0" t="0" r="r" b="b"/>
              <a:pathLst>
                <a:path w="54" h="54">
                  <a:moveTo>
                    <a:pt x="28" y="53"/>
                  </a:moveTo>
                  <a:cubicBezTo>
                    <a:pt x="43" y="53"/>
                    <a:pt x="54" y="41"/>
                    <a:pt x="54" y="26"/>
                  </a:cubicBezTo>
                  <a:cubicBezTo>
                    <a:pt x="53" y="12"/>
                    <a:pt x="41" y="0"/>
                    <a:pt x="26" y="1"/>
                  </a:cubicBezTo>
                  <a:cubicBezTo>
                    <a:pt x="11" y="1"/>
                    <a:pt x="0" y="14"/>
                    <a:pt x="0" y="28"/>
                  </a:cubicBezTo>
                  <a:cubicBezTo>
                    <a:pt x="1" y="42"/>
                    <a:pt x="13" y="54"/>
                    <a:pt x="28"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54" name="Freeform 533"/>
            <p:cNvSpPr>
              <a:spLocks/>
            </p:cNvSpPr>
            <p:nvPr/>
          </p:nvSpPr>
          <p:spPr bwMode="auto">
            <a:xfrm>
              <a:off x="7070603" y="4191694"/>
              <a:ext cx="187367" cy="134786"/>
            </a:xfrm>
            <a:custGeom>
              <a:avLst/>
              <a:gdLst>
                <a:gd name="T0" fmla="*/ 82 w 107"/>
                <a:gd name="T1" fmla="*/ 0 h 77"/>
                <a:gd name="T2" fmla="*/ 54 w 107"/>
                <a:gd name="T3" fmla="*/ 31 h 77"/>
                <a:gd name="T4" fmla="*/ 25 w 107"/>
                <a:gd name="T5" fmla="*/ 1 h 77"/>
                <a:gd name="T6" fmla="*/ 0 w 107"/>
                <a:gd name="T7" fmla="*/ 34 h 77"/>
                <a:gd name="T8" fmla="*/ 2 w 107"/>
                <a:gd name="T9" fmla="*/ 77 h 77"/>
                <a:gd name="T10" fmla="*/ 107 w 107"/>
                <a:gd name="T11" fmla="*/ 77 h 77"/>
                <a:gd name="T12" fmla="*/ 105 w 107"/>
                <a:gd name="T13" fmla="*/ 31 h 77"/>
                <a:gd name="T14" fmla="*/ 82 w 107"/>
                <a:gd name="T15" fmla="*/ 0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77">
                  <a:moveTo>
                    <a:pt x="82" y="0"/>
                  </a:moveTo>
                  <a:cubicBezTo>
                    <a:pt x="54" y="31"/>
                    <a:pt x="54" y="31"/>
                    <a:pt x="54" y="31"/>
                  </a:cubicBezTo>
                  <a:cubicBezTo>
                    <a:pt x="25" y="1"/>
                    <a:pt x="25" y="1"/>
                    <a:pt x="25" y="1"/>
                  </a:cubicBezTo>
                  <a:cubicBezTo>
                    <a:pt x="7" y="8"/>
                    <a:pt x="0" y="18"/>
                    <a:pt x="0" y="34"/>
                  </a:cubicBezTo>
                  <a:cubicBezTo>
                    <a:pt x="2" y="77"/>
                    <a:pt x="2" y="77"/>
                    <a:pt x="2" y="77"/>
                  </a:cubicBezTo>
                  <a:cubicBezTo>
                    <a:pt x="107" y="77"/>
                    <a:pt x="107" y="77"/>
                    <a:pt x="107" y="77"/>
                  </a:cubicBezTo>
                  <a:cubicBezTo>
                    <a:pt x="105" y="31"/>
                    <a:pt x="105" y="31"/>
                    <a:pt x="105" y="31"/>
                  </a:cubicBezTo>
                  <a:cubicBezTo>
                    <a:pt x="104" y="15"/>
                    <a:pt x="98" y="6"/>
                    <a:pt x="8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55" name="Freeform 539"/>
            <p:cNvSpPr>
              <a:spLocks/>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56" name="Freeform 540"/>
            <p:cNvSpPr>
              <a:spLocks/>
            </p:cNvSpPr>
            <p:nvPr/>
          </p:nvSpPr>
          <p:spPr bwMode="auto">
            <a:xfrm>
              <a:off x="5760517" y="4082829"/>
              <a:ext cx="301416" cy="345111"/>
            </a:xfrm>
            <a:custGeom>
              <a:avLst/>
              <a:gdLst>
                <a:gd name="T0" fmla="*/ 162 w 172"/>
                <a:gd name="T1" fmla="*/ 165 h 197"/>
                <a:gd name="T2" fmla="*/ 158 w 172"/>
                <a:gd name="T3" fmla="*/ 165 h 197"/>
                <a:gd name="T4" fmla="*/ 157 w 172"/>
                <a:gd name="T5" fmla="*/ 152 h 197"/>
                <a:gd name="T6" fmla="*/ 137 w 172"/>
                <a:gd name="T7" fmla="*/ 129 h 197"/>
                <a:gd name="T8" fmla="*/ 137 w 172"/>
                <a:gd name="T9" fmla="*/ 57 h 197"/>
                <a:gd name="T10" fmla="*/ 152 w 172"/>
                <a:gd name="T11" fmla="*/ 44 h 197"/>
                <a:gd name="T12" fmla="*/ 161 w 172"/>
                <a:gd name="T13" fmla="*/ 34 h 197"/>
                <a:gd name="T14" fmla="*/ 161 w 172"/>
                <a:gd name="T15" fmla="*/ 24 h 197"/>
                <a:gd name="T16" fmla="*/ 161 w 172"/>
                <a:gd name="T17" fmla="*/ 20 h 197"/>
                <a:gd name="T18" fmla="*/ 161 w 172"/>
                <a:gd name="T19" fmla="*/ 10 h 197"/>
                <a:gd name="T20" fmla="*/ 151 w 172"/>
                <a:gd name="T21" fmla="*/ 0 h 197"/>
                <a:gd name="T22" fmla="*/ 134 w 172"/>
                <a:gd name="T23" fmla="*/ 0 h 197"/>
                <a:gd name="T24" fmla="*/ 125 w 172"/>
                <a:gd name="T25" fmla="*/ 10 h 197"/>
                <a:gd name="T26" fmla="*/ 125 w 172"/>
                <a:gd name="T27" fmla="*/ 14 h 197"/>
                <a:gd name="T28" fmla="*/ 104 w 172"/>
                <a:gd name="T29" fmla="*/ 14 h 197"/>
                <a:gd name="T30" fmla="*/ 104 w 172"/>
                <a:gd name="T31" fmla="*/ 10 h 197"/>
                <a:gd name="T32" fmla="*/ 95 w 172"/>
                <a:gd name="T33" fmla="*/ 0 h 197"/>
                <a:gd name="T34" fmla="*/ 78 w 172"/>
                <a:gd name="T35" fmla="*/ 0 h 197"/>
                <a:gd name="T36" fmla="*/ 68 w 172"/>
                <a:gd name="T37" fmla="*/ 10 h 197"/>
                <a:gd name="T38" fmla="*/ 68 w 172"/>
                <a:gd name="T39" fmla="*/ 14 h 197"/>
                <a:gd name="T40" fmla="*/ 45 w 172"/>
                <a:gd name="T41" fmla="*/ 14 h 197"/>
                <a:gd name="T42" fmla="*/ 45 w 172"/>
                <a:gd name="T43" fmla="*/ 10 h 197"/>
                <a:gd name="T44" fmla="*/ 35 w 172"/>
                <a:gd name="T45" fmla="*/ 0 h 197"/>
                <a:gd name="T46" fmla="*/ 19 w 172"/>
                <a:gd name="T47" fmla="*/ 0 h 197"/>
                <a:gd name="T48" fmla="*/ 9 w 172"/>
                <a:gd name="T49" fmla="*/ 10 h 197"/>
                <a:gd name="T50" fmla="*/ 9 w 172"/>
                <a:gd name="T51" fmla="*/ 20 h 197"/>
                <a:gd name="T52" fmla="*/ 9 w 172"/>
                <a:gd name="T53" fmla="*/ 24 h 197"/>
                <a:gd name="T54" fmla="*/ 9 w 172"/>
                <a:gd name="T55" fmla="*/ 34 h 197"/>
                <a:gd name="T56" fmla="*/ 13 w 172"/>
                <a:gd name="T57" fmla="*/ 43 h 197"/>
                <a:gd name="T58" fmla="*/ 13 w 172"/>
                <a:gd name="T59" fmla="*/ 43 h 197"/>
                <a:gd name="T60" fmla="*/ 34 w 172"/>
                <a:gd name="T61" fmla="*/ 58 h 197"/>
                <a:gd name="T62" fmla="*/ 33 w 172"/>
                <a:gd name="T63" fmla="*/ 129 h 197"/>
                <a:gd name="T64" fmla="*/ 13 w 172"/>
                <a:gd name="T65" fmla="*/ 151 h 197"/>
                <a:gd name="T66" fmla="*/ 13 w 172"/>
                <a:gd name="T67" fmla="*/ 165 h 197"/>
                <a:gd name="T68" fmla="*/ 10 w 172"/>
                <a:gd name="T69" fmla="*/ 165 h 197"/>
                <a:gd name="T70" fmla="*/ 0 w 172"/>
                <a:gd name="T71" fmla="*/ 176 h 197"/>
                <a:gd name="T72" fmla="*/ 0 w 172"/>
                <a:gd name="T73" fmla="*/ 186 h 197"/>
                <a:gd name="T74" fmla="*/ 10 w 172"/>
                <a:gd name="T75" fmla="*/ 197 h 197"/>
                <a:gd name="T76" fmla="*/ 162 w 172"/>
                <a:gd name="T77" fmla="*/ 197 h 197"/>
                <a:gd name="T78" fmla="*/ 172 w 172"/>
                <a:gd name="T79" fmla="*/ 186 h 197"/>
                <a:gd name="T80" fmla="*/ 172 w 172"/>
                <a:gd name="T81" fmla="*/ 176 h 197"/>
                <a:gd name="T82" fmla="*/ 162 w 172"/>
                <a:gd name="T83" fmla="*/ 16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2" h="197">
                  <a:moveTo>
                    <a:pt x="162" y="165"/>
                  </a:moveTo>
                  <a:cubicBezTo>
                    <a:pt x="158" y="165"/>
                    <a:pt x="158" y="165"/>
                    <a:pt x="158" y="165"/>
                  </a:cubicBezTo>
                  <a:cubicBezTo>
                    <a:pt x="157" y="152"/>
                    <a:pt x="157" y="152"/>
                    <a:pt x="157" y="152"/>
                  </a:cubicBezTo>
                  <a:cubicBezTo>
                    <a:pt x="137" y="129"/>
                    <a:pt x="137" y="129"/>
                    <a:pt x="137" y="129"/>
                  </a:cubicBezTo>
                  <a:cubicBezTo>
                    <a:pt x="137" y="57"/>
                    <a:pt x="137" y="57"/>
                    <a:pt x="137" y="57"/>
                  </a:cubicBezTo>
                  <a:cubicBezTo>
                    <a:pt x="152" y="44"/>
                    <a:pt x="152" y="44"/>
                    <a:pt x="152" y="44"/>
                  </a:cubicBezTo>
                  <a:cubicBezTo>
                    <a:pt x="157" y="44"/>
                    <a:pt x="161" y="40"/>
                    <a:pt x="161" y="34"/>
                  </a:cubicBezTo>
                  <a:cubicBezTo>
                    <a:pt x="161" y="24"/>
                    <a:pt x="161" y="24"/>
                    <a:pt x="161" y="24"/>
                  </a:cubicBezTo>
                  <a:cubicBezTo>
                    <a:pt x="161" y="20"/>
                    <a:pt x="161" y="20"/>
                    <a:pt x="161" y="20"/>
                  </a:cubicBezTo>
                  <a:cubicBezTo>
                    <a:pt x="161" y="10"/>
                    <a:pt x="161" y="10"/>
                    <a:pt x="161" y="10"/>
                  </a:cubicBezTo>
                  <a:cubicBezTo>
                    <a:pt x="161" y="4"/>
                    <a:pt x="157" y="0"/>
                    <a:pt x="151" y="0"/>
                  </a:cubicBezTo>
                  <a:cubicBezTo>
                    <a:pt x="134" y="0"/>
                    <a:pt x="134" y="0"/>
                    <a:pt x="134" y="0"/>
                  </a:cubicBezTo>
                  <a:cubicBezTo>
                    <a:pt x="129" y="0"/>
                    <a:pt x="125" y="4"/>
                    <a:pt x="125" y="10"/>
                  </a:cubicBezTo>
                  <a:cubicBezTo>
                    <a:pt x="125" y="14"/>
                    <a:pt x="125" y="14"/>
                    <a:pt x="125" y="14"/>
                  </a:cubicBezTo>
                  <a:cubicBezTo>
                    <a:pt x="104" y="14"/>
                    <a:pt x="104" y="14"/>
                    <a:pt x="104" y="14"/>
                  </a:cubicBezTo>
                  <a:cubicBezTo>
                    <a:pt x="104" y="10"/>
                    <a:pt x="104" y="10"/>
                    <a:pt x="104" y="10"/>
                  </a:cubicBezTo>
                  <a:cubicBezTo>
                    <a:pt x="104" y="4"/>
                    <a:pt x="100" y="0"/>
                    <a:pt x="95" y="0"/>
                  </a:cubicBezTo>
                  <a:cubicBezTo>
                    <a:pt x="78" y="0"/>
                    <a:pt x="78" y="0"/>
                    <a:pt x="78" y="0"/>
                  </a:cubicBezTo>
                  <a:cubicBezTo>
                    <a:pt x="72" y="0"/>
                    <a:pt x="68" y="4"/>
                    <a:pt x="68" y="10"/>
                  </a:cubicBezTo>
                  <a:cubicBezTo>
                    <a:pt x="68" y="14"/>
                    <a:pt x="68" y="14"/>
                    <a:pt x="68" y="14"/>
                  </a:cubicBezTo>
                  <a:cubicBezTo>
                    <a:pt x="45" y="14"/>
                    <a:pt x="45" y="14"/>
                    <a:pt x="45" y="14"/>
                  </a:cubicBezTo>
                  <a:cubicBezTo>
                    <a:pt x="45" y="10"/>
                    <a:pt x="45" y="10"/>
                    <a:pt x="45" y="10"/>
                  </a:cubicBezTo>
                  <a:cubicBezTo>
                    <a:pt x="45" y="4"/>
                    <a:pt x="41" y="0"/>
                    <a:pt x="35" y="0"/>
                  </a:cubicBezTo>
                  <a:cubicBezTo>
                    <a:pt x="19" y="0"/>
                    <a:pt x="19" y="0"/>
                    <a:pt x="19" y="0"/>
                  </a:cubicBezTo>
                  <a:cubicBezTo>
                    <a:pt x="13" y="0"/>
                    <a:pt x="9" y="4"/>
                    <a:pt x="9" y="10"/>
                  </a:cubicBezTo>
                  <a:cubicBezTo>
                    <a:pt x="9" y="20"/>
                    <a:pt x="9" y="20"/>
                    <a:pt x="9" y="20"/>
                  </a:cubicBezTo>
                  <a:cubicBezTo>
                    <a:pt x="9" y="24"/>
                    <a:pt x="9" y="24"/>
                    <a:pt x="9" y="24"/>
                  </a:cubicBezTo>
                  <a:cubicBezTo>
                    <a:pt x="9" y="34"/>
                    <a:pt x="9" y="34"/>
                    <a:pt x="9" y="34"/>
                  </a:cubicBezTo>
                  <a:cubicBezTo>
                    <a:pt x="9" y="38"/>
                    <a:pt x="11" y="41"/>
                    <a:pt x="13" y="43"/>
                  </a:cubicBezTo>
                  <a:cubicBezTo>
                    <a:pt x="13" y="43"/>
                    <a:pt x="13" y="43"/>
                    <a:pt x="13" y="43"/>
                  </a:cubicBezTo>
                  <a:cubicBezTo>
                    <a:pt x="34" y="58"/>
                    <a:pt x="34" y="58"/>
                    <a:pt x="34" y="58"/>
                  </a:cubicBezTo>
                  <a:cubicBezTo>
                    <a:pt x="33" y="129"/>
                    <a:pt x="33" y="129"/>
                    <a:pt x="33" y="129"/>
                  </a:cubicBezTo>
                  <a:cubicBezTo>
                    <a:pt x="13" y="151"/>
                    <a:pt x="13" y="151"/>
                    <a:pt x="13" y="151"/>
                  </a:cubicBezTo>
                  <a:cubicBezTo>
                    <a:pt x="13" y="165"/>
                    <a:pt x="13" y="165"/>
                    <a:pt x="13" y="165"/>
                  </a:cubicBezTo>
                  <a:cubicBezTo>
                    <a:pt x="10" y="165"/>
                    <a:pt x="10" y="165"/>
                    <a:pt x="10" y="165"/>
                  </a:cubicBezTo>
                  <a:cubicBezTo>
                    <a:pt x="5" y="165"/>
                    <a:pt x="0" y="170"/>
                    <a:pt x="0" y="176"/>
                  </a:cubicBezTo>
                  <a:cubicBezTo>
                    <a:pt x="0" y="186"/>
                    <a:pt x="0" y="186"/>
                    <a:pt x="0" y="186"/>
                  </a:cubicBezTo>
                  <a:cubicBezTo>
                    <a:pt x="0" y="192"/>
                    <a:pt x="5" y="197"/>
                    <a:pt x="10" y="197"/>
                  </a:cubicBezTo>
                  <a:cubicBezTo>
                    <a:pt x="162" y="197"/>
                    <a:pt x="162" y="197"/>
                    <a:pt x="162" y="197"/>
                  </a:cubicBezTo>
                  <a:cubicBezTo>
                    <a:pt x="167" y="197"/>
                    <a:pt x="172" y="192"/>
                    <a:pt x="172" y="186"/>
                  </a:cubicBezTo>
                  <a:cubicBezTo>
                    <a:pt x="172" y="176"/>
                    <a:pt x="172" y="176"/>
                    <a:pt x="172" y="176"/>
                  </a:cubicBezTo>
                  <a:cubicBezTo>
                    <a:pt x="172" y="170"/>
                    <a:pt x="167" y="165"/>
                    <a:pt x="162"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grpSp>
      <p:grpSp>
        <p:nvGrpSpPr>
          <p:cNvPr id="57" name="Group 58"/>
          <p:cNvGrpSpPr/>
          <p:nvPr/>
        </p:nvGrpSpPr>
        <p:grpSpPr>
          <a:xfrm>
            <a:off x="6506683" y="2049016"/>
            <a:ext cx="530536" cy="531179"/>
            <a:chOff x="6557381" y="2464660"/>
            <a:chExt cx="610979" cy="611720"/>
          </a:xfrm>
          <a:solidFill>
            <a:schemeClr val="accent1"/>
          </a:solidFill>
        </p:grpSpPr>
        <p:sp>
          <p:nvSpPr>
            <p:cNvPr id="58" name="Freeform 541"/>
            <p:cNvSpPr>
              <a:spLocks/>
            </p:cNvSpPr>
            <p:nvPr/>
          </p:nvSpPr>
          <p:spPr bwMode="auto">
            <a:xfrm>
              <a:off x="6557381" y="2464660"/>
              <a:ext cx="610979" cy="611720"/>
            </a:xfrm>
            <a:custGeom>
              <a:avLst/>
              <a:gdLst>
                <a:gd name="T0" fmla="*/ 349 w 349"/>
                <a:gd name="T1" fmla="*/ 282 h 349"/>
                <a:gd name="T2" fmla="*/ 282 w 349"/>
                <a:gd name="T3" fmla="*/ 349 h 349"/>
                <a:gd name="T4" fmla="*/ 68 w 349"/>
                <a:gd name="T5" fmla="*/ 349 h 349"/>
                <a:gd name="T6" fmla="*/ 0 w 349"/>
                <a:gd name="T7" fmla="*/ 282 h 349"/>
                <a:gd name="T8" fmla="*/ 0 w 349"/>
                <a:gd name="T9" fmla="*/ 68 h 349"/>
                <a:gd name="T10" fmla="*/ 68 w 349"/>
                <a:gd name="T11" fmla="*/ 0 h 349"/>
                <a:gd name="T12" fmla="*/ 282 w 349"/>
                <a:gd name="T13" fmla="*/ 0 h 349"/>
                <a:gd name="T14" fmla="*/ 349 w 349"/>
                <a:gd name="T15" fmla="*/ 68 h 349"/>
                <a:gd name="T16" fmla="*/ 349 w 349"/>
                <a:gd name="T17" fmla="*/ 28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9" h="349">
                  <a:moveTo>
                    <a:pt x="349" y="282"/>
                  </a:moveTo>
                  <a:cubicBezTo>
                    <a:pt x="349" y="319"/>
                    <a:pt x="319" y="349"/>
                    <a:pt x="282" y="349"/>
                  </a:cubicBezTo>
                  <a:cubicBezTo>
                    <a:pt x="68" y="349"/>
                    <a:pt x="68" y="349"/>
                    <a:pt x="68" y="349"/>
                  </a:cubicBezTo>
                  <a:cubicBezTo>
                    <a:pt x="30" y="349"/>
                    <a:pt x="0" y="319"/>
                    <a:pt x="0" y="282"/>
                  </a:cubicBezTo>
                  <a:cubicBezTo>
                    <a:pt x="0" y="68"/>
                    <a:pt x="0" y="68"/>
                    <a:pt x="0" y="68"/>
                  </a:cubicBezTo>
                  <a:cubicBezTo>
                    <a:pt x="0" y="31"/>
                    <a:pt x="30" y="0"/>
                    <a:pt x="68" y="0"/>
                  </a:cubicBezTo>
                  <a:cubicBezTo>
                    <a:pt x="282" y="0"/>
                    <a:pt x="282" y="0"/>
                    <a:pt x="282" y="0"/>
                  </a:cubicBezTo>
                  <a:cubicBezTo>
                    <a:pt x="319" y="0"/>
                    <a:pt x="349" y="31"/>
                    <a:pt x="349" y="68"/>
                  </a:cubicBezTo>
                  <a:lnTo>
                    <a:pt x="349" y="282"/>
                  </a:lnTo>
                  <a:close/>
                </a:path>
              </a:pathLst>
            </a:custGeom>
            <a:solidFill>
              <a:srgbClr val="FFFFFF"/>
            </a:solidFill>
            <a:ln w="68263" cap="flat">
              <a:solidFill>
                <a:schemeClr val="accent1"/>
              </a:solidFill>
              <a:prstDash val="solid"/>
              <a:miter lim="800000"/>
              <a:headEnd/>
              <a:tailEnd/>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59" name="Freeform 542"/>
            <p:cNvSpPr>
              <a:spLocks noEditPoints="1"/>
            </p:cNvSpPr>
            <p:nvPr/>
          </p:nvSpPr>
          <p:spPr bwMode="auto">
            <a:xfrm>
              <a:off x="6704757" y="2572044"/>
              <a:ext cx="309563" cy="385102"/>
            </a:xfrm>
            <a:custGeom>
              <a:avLst/>
              <a:gdLst>
                <a:gd name="T0" fmla="*/ 106 w 177"/>
                <a:gd name="T1" fmla="*/ 39 h 220"/>
                <a:gd name="T2" fmla="*/ 119 w 177"/>
                <a:gd name="T3" fmla="*/ 12 h 220"/>
                <a:gd name="T4" fmla="*/ 99 w 177"/>
                <a:gd name="T5" fmla="*/ 6 h 220"/>
                <a:gd name="T6" fmla="*/ 51 w 177"/>
                <a:gd name="T7" fmla="*/ 6 h 220"/>
                <a:gd name="T8" fmla="*/ 55 w 177"/>
                <a:gd name="T9" fmla="*/ 24 h 220"/>
                <a:gd name="T10" fmla="*/ 67 w 177"/>
                <a:gd name="T11" fmla="*/ 39 h 220"/>
                <a:gd name="T12" fmla="*/ 1 w 177"/>
                <a:gd name="T13" fmla="*/ 177 h 220"/>
                <a:gd name="T14" fmla="*/ 3 w 177"/>
                <a:gd name="T15" fmla="*/ 202 h 220"/>
                <a:gd name="T16" fmla="*/ 23 w 177"/>
                <a:gd name="T17" fmla="*/ 220 h 220"/>
                <a:gd name="T18" fmla="*/ 153 w 177"/>
                <a:gd name="T19" fmla="*/ 217 h 220"/>
                <a:gd name="T20" fmla="*/ 175 w 177"/>
                <a:gd name="T21" fmla="*/ 201 h 220"/>
                <a:gd name="T22" fmla="*/ 176 w 177"/>
                <a:gd name="T23" fmla="*/ 195 h 220"/>
                <a:gd name="T24" fmla="*/ 176 w 177"/>
                <a:gd name="T25" fmla="*/ 193 h 220"/>
                <a:gd name="T26" fmla="*/ 176 w 177"/>
                <a:gd name="T27" fmla="*/ 174 h 220"/>
                <a:gd name="T28" fmla="*/ 106 w 177"/>
                <a:gd name="T29" fmla="*/ 39 h 220"/>
                <a:gd name="T30" fmla="*/ 112 w 177"/>
                <a:gd name="T31" fmla="*/ 168 h 220"/>
                <a:gd name="T32" fmla="*/ 92 w 177"/>
                <a:gd name="T33" fmla="*/ 178 h 220"/>
                <a:gd name="T34" fmla="*/ 92 w 177"/>
                <a:gd name="T35" fmla="*/ 190 h 220"/>
                <a:gd name="T36" fmla="*/ 85 w 177"/>
                <a:gd name="T37" fmla="*/ 190 h 220"/>
                <a:gd name="T38" fmla="*/ 85 w 177"/>
                <a:gd name="T39" fmla="*/ 178 h 220"/>
                <a:gd name="T40" fmla="*/ 70 w 177"/>
                <a:gd name="T41" fmla="*/ 174 h 220"/>
                <a:gd name="T42" fmla="*/ 60 w 177"/>
                <a:gd name="T43" fmla="*/ 165 h 220"/>
                <a:gd name="T44" fmla="*/ 55 w 177"/>
                <a:gd name="T45" fmla="*/ 149 h 220"/>
                <a:gd name="T46" fmla="*/ 67 w 177"/>
                <a:gd name="T47" fmla="*/ 147 h 220"/>
                <a:gd name="T48" fmla="*/ 72 w 177"/>
                <a:gd name="T49" fmla="*/ 161 h 220"/>
                <a:gd name="T50" fmla="*/ 85 w 177"/>
                <a:gd name="T51" fmla="*/ 168 h 220"/>
                <a:gd name="T52" fmla="*/ 84 w 177"/>
                <a:gd name="T53" fmla="*/ 130 h 220"/>
                <a:gd name="T54" fmla="*/ 69 w 177"/>
                <a:gd name="T55" fmla="*/ 124 h 220"/>
                <a:gd name="T56" fmla="*/ 60 w 177"/>
                <a:gd name="T57" fmla="*/ 116 h 220"/>
                <a:gd name="T58" fmla="*/ 57 w 177"/>
                <a:gd name="T59" fmla="*/ 103 h 220"/>
                <a:gd name="T60" fmla="*/ 65 w 177"/>
                <a:gd name="T61" fmla="*/ 82 h 220"/>
                <a:gd name="T62" fmla="*/ 83 w 177"/>
                <a:gd name="T63" fmla="*/ 75 h 220"/>
                <a:gd name="T64" fmla="*/ 83 w 177"/>
                <a:gd name="T65" fmla="*/ 69 h 220"/>
                <a:gd name="T66" fmla="*/ 90 w 177"/>
                <a:gd name="T67" fmla="*/ 69 h 220"/>
                <a:gd name="T68" fmla="*/ 90 w 177"/>
                <a:gd name="T69" fmla="*/ 75 h 220"/>
                <a:gd name="T70" fmla="*/ 107 w 177"/>
                <a:gd name="T71" fmla="*/ 81 h 220"/>
                <a:gd name="T72" fmla="*/ 116 w 177"/>
                <a:gd name="T73" fmla="*/ 99 h 220"/>
                <a:gd name="T74" fmla="*/ 104 w 177"/>
                <a:gd name="T75" fmla="*/ 101 h 220"/>
                <a:gd name="T76" fmla="*/ 100 w 177"/>
                <a:gd name="T77" fmla="*/ 90 h 220"/>
                <a:gd name="T78" fmla="*/ 90 w 177"/>
                <a:gd name="T79" fmla="*/ 85 h 220"/>
                <a:gd name="T80" fmla="*/ 91 w 177"/>
                <a:gd name="T81" fmla="*/ 120 h 220"/>
                <a:gd name="T82" fmla="*/ 103 w 177"/>
                <a:gd name="T83" fmla="*/ 123 h 220"/>
                <a:gd name="T84" fmla="*/ 112 w 177"/>
                <a:gd name="T85" fmla="*/ 129 h 220"/>
                <a:gd name="T86" fmla="*/ 118 w 177"/>
                <a:gd name="T87" fmla="*/ 137 h 220"/>
                <a:gd name="T88" fmla="*/ 120 w 177"/>
                <a:gd name="T89" fmla="*/ 147 h 220"/>
                <a:gd name="T90" fmla="*/ 112 w 177"/>
                <a:gd name="T91" fmla="*/ 16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7" h="220">
                  <a:moveTo>
                    <a:pt x="106" y="39"/>
                  </a:moveTo>
                  <a:cubicBezTo>
                    <a:pt x="107" y="30"/>
                    <a:pt x="111" y="19"/>
                    <a:pt x="119" y="12"/>
                  </a:cubicBezTo>
                  <a:cubicBezTo>
                    <a:pt x="131" y="3"/>
                    <a:pt x="112" y="4"/>
                    <a:pt x="99" y="6"/>
                  </a:cubicBezTo>
                  <a:cubicBezTo>
                    <a:pt x="86" y="7"/>
                    <a:pt x="57" y="0"/>
                    <a:pt x="51" y="6"/>
                  </a:cubicBezTo>
                  <a:cubicBezTo>
                    <a:pt x="45" y="11"/>
                    <a:pt x="48" y="20"/>
                    <a:pt x="55" y="24"/>
                  </a:cubicBezTo>
                  <a:cubicBezTo>
                    <a:pt x="59" y="27"/>
                    <a:pt x="64" y="34"/>
                    <a:pt x="67" y="39"/>
                  </a:cubicBezTo>
                  <a:cubicBezTo>
                    <a:pt x="28" y="54"/>
                    <a:pt x="0" y="110"/>
                    <a:pt x="1" y="177"/>
                  </a:cubicBezTo>
                  <a:cubicBezTo>
                    <a:pt x="1" y="185"/>
                    <a:pt x="2" y="194"/>
                    <a:pt x="3" y="202"/>
                  </a:cubicBezTo>
                  <a:cubicBezTo>
                    <a:pt x="5" y="207"/>
                    <a:pt x="10" y="220"/>
                    <a:pt x="23" y="220"/>
                  </a:cubicBezTo>
                  <a:cubicBezTo>
                    <a:pt x="40" y="219"/>
                    <a:pt x="153" y="217"/>
                    <a:pt x="153" y="217"/>
                  </a:cubicBezTo>
                  <a:cubicBezTo>
                    <a:pt x="153" y="217"/>
                    <a:pt x="172" y="217"/>
                    <a:pt x="175" y="201"/>
                  </a:cubicBezTo>
                  <a:cubicBezTo>
                    <a:pt x="175" y="199"/>
                    <a:pt x="176" y="197"/>
                    <a:pt x="176" y="195"/>
                  </a:cubicBezTo>
                  <a:cubicBezTo>
                    <a:pt x="176" y="194"/>
                    <a:pt x="176" y="194"/>
                    <a:pt x="176" y="193"/>
                  </a:cubicBezTo>
                  <a:cubicBezTo>
                    <a:pt x="176" y="187"/>
                    <a:pt x="177" y="180"/>
                    <a:pt x="176" y="174"/>
                  </a:cubicBezTo>
                  <a:cubicBezTo>
                    <a:pt x="175" y="107"/>
                    <a:pt x="145" y="52"/>
                    <a:pt x="106" y="39"/>
                  </a:cubicBezTo>
                  <a:close/>
                  <a:moveTo>
                    <a:pt x="112" y="168"/>
                  </a:moveTo>
                  <a:cubicBezTo>
                    <a:pt x="107" y="174"/>
                    <a:pt x="100" y="177"/>
                    <a:pt x="92" y="178"/>
                  </a:cubicBezTo>
                  <a:cubicBezTo>
                    <a:pt x="92" y="190"/>
                    <a:pt x="92" y="190"/>
                    <a:pt x="92" y="190"/>
                  </a:cubicBezTo>
                  <a:cubicBezTo>
                    <a:pt x="85" y="190"/>
                    <a:pt x="85" y="190"/>
                    <a:pt x="85" y="190"/>
                  </a:cubicBezTo>
                  <a:cubicBezTo>
                    <a:pt x="85" y="178"/>
                    <a:pt x="85" y="178"/>
                    <a:pt x="85" y="178"/>
                  </a:cubicBezTo>
                  <a:cubicBezTo>
                    <a:pt x="79" y="177"/>
                    <a:pt x="74" y="176"/>
                    <a:pt x="70" y="174"/>
                  </a:cubicBezTo>
                  <a:cubicBezTo>
                    <a:pt x="66" y="172"/>
                    <a:pt x="63" y="169"/>
                    <a:pt x="60" y="165"/>
                  </a:cubicBezTo>
                  <a:cubicBezTo>
                    <a:pt x="58" y="161"/>
                    <a:pt x="56" y="155"/>
                    <a:pt x="55" y="149"/>
                  </a:cubicBezTo>
                  <a:cubicBezTo>
                    <a:pt x="67" y="147"/>
                    <a:pt x="67" y="147"/>
                    <a:pt x="67" y="147"/>
                  </a:cubicBezTo>
                  <a:cubicBezTo>
                    <a:pt x="68" y="153"/>
                    <a:pt x="70" y="158"/>
                    <a:pt x="72" y="161"/>
                  </a:cubicBezTo>
                  <a:cubicBezTo>
                    <a:pt x="76" y="165"/>
                    <a:pt x="80" y="167"/>
                    <a:pt x="85" y="168"/>
                  </a:cubicBezTo>
                  <a:cubicBezTo>
                    <a:pt x="84" y="130"/>
                    <a:pt x="84" y="130"/>
                    <a:pt x="84" y="130"/>
                  </a:cubicBezTo>
                  <a:cubicBezTo>
                    <a:pt x="79" y="129"/>
                    <a:pt x="74" y="127"/>
                    <a:pt x="69" y="124"/>
                  </a:cubicBezTo>
                  <a:cubicBezTo>
                    <a:pt x="65" y="122"/>
                    <a:pt x="62" y="119"/>
                    <a:pt x="60" y="116"/>
                  </a:cubicBezTo>
                  <a:cubicBezTo>
                    <a:pt x="58" y="112"/>
                    <a:pt x="57" y="108"/>
                    <a:pt x="57" y="103"/>
                  </a:cubicBezTo>
                  <a:cubicBezTo>
                    <a:pt x="56" y="94"/>
                    <a:pt x="59" y="87"/>
                    <a:pt x="65" y="82"/>
                  </a:cubicBezTo>
                  <a:cubicBezTo>
                    <a:pt x="69" y="78"/>
                    <a:pt x="75" y="76"/>
                    <a:pt x="83" y="75"/>
                  </a:cubicBezTo>
                  <a:cubicBezTo>
                    <a:pt x="83" y="69"/>
                    <a:pt x="83" y="69"/>
                    <a:pt x="83" y="69"/>
                  </a:cubicBezTo>
                  <a:cubicBezTo>
                    <a:pt x="90" y="69"/>
                    <a:pt x="90" y="69"/>
                    <a:pt x="90" y="69"/>
                  </a:cubicBezTo>
                  <a:cubicBezTo>
                    <a:pt x="90" y="75"/>
                    <a:pt x="90" y="75"/>
                    <a:pt x="90" y="75"/>
                  </a:cubicBezTo>
                  <a:cubicBezTo>
                    <a:pt x="97" y="76"/>
                    <a:pt x="103" y="78"/>
                    <a:pt x="107" y="81"/>
                  </a:cubicBezTo>
                  <a:cubicBezTo>
                    <a:pt x="112" y="85"/>
                    <a:pt x="115" y="91"/>
                    <a:pt x="116" y="99"/>
                  </a:cubicBezTo>
                  <a:cubicBezTo>
                    <a:pt x="104" y="101"/>
                    <a:pt x="104" y="101"/>
                    <a:pt x="104" y="101"/>
                  </a:cubicBezTo>
                  <a:cubicBezTo>
                    <a:pt x="103" y="96"/>
                    <a:pt x="102" y="92"/>
                    <a:pt x="100" y="90"/>
                  </a:cubicBezTo>
                  <a:cubicBezTo>
                    <a:pt x="97" y="87"/>
                    <a:pt x="94" y="86"/>
                    <a:pt x="90" y="85"/>
                  </a:cubicBezTo>
                  <a:cubicBezTo>
                    <a:pt x="91" y="120"/>
                    <a:pt x="91" y="120"/>
                    <a:pt x="91" y="120"/>
                  </a:cubicBezTo>
                  <a:cubicBezTo>
                    <a:pt x="97" y="121"/>
                    <a:pt x="101" y="122"/>
                    <a:pt x="103" y="123"/>
                  </a:cubicBezTo>
                  <a:cubicBezTo>
                    <a:pt x="107" y="124"/>
                    <a:pt x="110" y="126"/>
                    <a:pt x="112" y="129"/>
                  </a:cubicBezTo>
                  <a:cubicBezTo>
                    <a:pt x="114" y="131"/>
                    <a:pt x="116" y="134"/>
                    <a:pt x="118" y="137"/>
                  </a:cubicBezTo>
                  <a:cubicBezTo>
                    <a:pt x="119" y="140"/>
                    <a:pt x="120" y="144"/>
                    <a:pt x="120" y="147"/>
                  </a:cubicBezTo>
                  <a:cubicBezTo>
                    <a:pt x="120" y="156"/>
                    <a:pt x="117" y="163"/>
                    <a:pt x="112" y="168"/>
                  </a:cubicBez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60" name="Freeform 543"/>
            <p:cNvSpPr>
              <a:spLocks/>
            </p:cNvSpPr>
            <p:nvPr/>
          </p:nvSpPr>
          <p:spPr bwMode="auto">
            <a:xfrm>
              <a:off x="6863981" y="2800884"/>
              <a:ext cx="28142" cy="65171"/>
            </a:xfrm>
            <a:custGeom>
              <a:avLst/>
              <a:gdLst>
                <a:gd name="T0" fmla="*/ 0 w 16"/>
                <a:gd name="T1" fmla="*/ 0 h 37"/>
                <a:gd name="T2" fmla="*/ 1 w 16"/>
                <a:gd name="T3" fmla="*/ 37 h 37"/>
                <a:gd name="T4" fmla="*/ 12 w 16"/>
                <a:gd name="T5" fmla="*/ 30 h 37"/>
                <a:gd name="T6" fmla="*/ 16 w 16"/>
                <a:gd name="T7" fmla="*/ 17 h 37"/>
                <a:gd name="T8" fmla="*/ 13 w 16"/>
                <a:gd name="T9" fmla="*/ 7 h 37"/>
                <a:gd name="T10" fmla="*/ 0 w 16"/>
                <a:gd name="T11" fmla="*/ 0 h 37"/>
              </a:gdLst>
              <a:ahLst/>
              <a:cxnLst>
                <a:cxn ang="0">
                  <a:pos x="T0" y="T1"/>
                </a:cxn>
                <a:cxn ang="0">
                  <a:pos x="T2" y="T3"/>
                </a:cxn>
                <a:cxn ang="0">
                  <a:pos x="T4" y="T5"/>
                </a:cxn>
                <a:cxn ang="0">
                  <a:pos x="T6" y="T7"/>
                </a:cxn>
                <a:cxn ang="0">
                  <a:pos x="T8" y="T9"/>
                </a:cxn>
                <a:cxn ang="0">
                  <a:pos x="T10" y="T11"/>
                </a:cxn>
              </a:cxnLst>
              <a:rect l="0" t="0" r="r" b="b"/>
              <a:pathLst>
                <a:path w="16" h="37">
                  <a:moveTo>
                    <a:pt x="0" y="0"/>
                  </a:moveTo>
                  <a:cubicBezTo>
                    <a:pt x="1" y="37"/>
                    <a:pt x="1" y="37"/>
                    <a:pt x="1" y="37"/>
                  </a:cubicBezTo>
                  <a:cubicBezTo>
                    <a:pt x="5" y="36"/>
                    <a:pt x="9" y="34"/>
                    <a:pt x="12" y="30"/>
                  </a:cubicBezTo>
                  <a:cubicBezTo>
                    <a:pt x="15" y="27"/>
                    <a:pt x="16" y="23"/>
                    <a:pt x="16" y="17"/>
                  </a:cubicBezTo>
                  <a:cubicBezTo>
                    <a:pt x="16" y="13"/>
                    <a:pt x="15" y="10"/>
                    <a:pt x="13" y="7"/>
                  </a:cubicBezTo>
                  <a:cubicBezTo>
                    <a:pt x="11" y="4"/>
                    <a:pt x="6" y="2"/>
                    <a:pt x="0" y="0"/>
                  </a:cubicBez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sp>
          <p:nvSpPr>
            <p:cNvPr id="61" name="Freeform 544"/>
            <p:cNvSpPr>
              <a:spLocks/>
            </p:cNvSpPr>
            <p:nvPr/>
          </p:nvSpPr>
          <p:spPr bwMode="auto">
            <a:xfrm>
              <a:off x="6823249" y="2720901"/>
              <a:ext cx="28142" cy="57765"/>
            </a:xfrm>
            <a:custGeom>
              <a:avLst/>
              <a:gdLst>
                <a:gd name="T0" fmla="*/ 1 w 16"/>
                <a:gd name="T1" fmla="*/ 17 h 33"/>
                <a:gd name="T2" fmla="*/ 4 w 16"/>
                <a:gd name="T3" fmla="*/ 27 h 33"/>
                <a:gd name="T4" fmla="*/ 16 w 16"/>
                <a:gd name="T5" fmla="*/ 33 h 33"/>
                <a:gd name="T6" fmla="*/ 15 w 16"/>
                <a:gd name="T7" fmla="*/ 0 h 33"/>
                <a:gd name="T8" fmla="*/ 4 w 16"/>
                <a:gd name="T9" fmla="*/ 6 h 33"/>
                <a:gd name="T10" fmla="*/ 1 w 16"/>
                <a:gd name="T11" fmla="*/ 17 h 33"/>
              </a:gdLst>
              <a:ahLst/>
              <a:cxnLst>
                <a:cxn ang="0">
                  <a:pos x="T0" y="T1"/>
                </a:cxn>
                <a:cxn ang="0">
                  <a:pos x="T2" y="T3"/>
                </a:cxn>
                <a:cxn ang="0">
                  <a:pos x="T4" y="T5"/>
                </a:cxn>
                <a:cxn ang="0">
                  <a:pos x="T6" y="T7"/>
                </a:cxn>
                <a:cxn ang="0">
                  <a:pos x="T8" y="T9"/>
                </a:cxn>
                <a:cxn ang="0">
                  <a:pos x="T10" y="T11"/>
                </a:cxn>
              </a:cxnLst>
              <a:rect l="0" t="0" r="r" b="b"/>
              <a:pathLst>
                <a:path w="16" h="33">
                  <a:moveTo>
                    <a:pt x="1" y="17"/>
                  </a:moveTo>
                  <a:cubicBezTo>
                    <a:pt x="1" y="21"/>
                    <a:pt x="2" y="24"/>
                    <a:pt x="4" y="27"/>
                  </a:cubicBezTo>
                  <a:cubicBezTo>
                    <a:pt x="6" y="30"/>
                    <a:pt x="10" y="32"/>
                    <a:pt x="16" y="33"/>
                  </a:cubicBezTo>
                  <a:cubicBezTo>
                    <a:pt x="15" y="0"/>
                    <a:pt x="15" y="0"/>
                    <a:pt x="15" y="0"/>
                  </a:cubicBezTo>
                  <a:cubicBezTo>
                    <a:pt x="11" y="1"/>
                    <a:pt x="7" y="3"/>
                    <a:pt x="4" y="6"/>
                  </a:cubicBezTo>
                  <a:cubicBezTo>
                    <a:pt x="2" y="9"/>
                    <a:pt x="0" y="13"/>
                    <a:pt x="1" y="17"/>
                  </a:cubicBezTo>
                  <a:close/>
                </a:path>
              </a:pathLst>
            </a:custGeom>
            <a:grpFill/>
            <a:ln>
              <a:noFill/>
            </a:ln>
            <a:extLst/>
          </p:spPr>
          <p:txBody>
            <a:bodyPr vert="horz" wrap="square" lIns="79401" tIns="39701" rIns="79401" bIns="39701" numCol="1" anchor="t" anchorCtr="0" compatLnSpc="1">
              <a:prstTxWarp prst="textNoShape">
                <a:avLst/>
              </a:prstTxWarp>
            </a:bodyPr>
            <a:lstStyle/>
            <a:p>
              <a:pPr algn="just">
                <a:lnSpc>
                  <a:spcPct val="120000"/>
                </a:lnSpc>
              </a:pPr>
              <a:endParaRPr lang="en-GB" sz="853">
                <a:solidFill>
                  <a:schemeClr val="tx1">
                    <a:lumMod val="75000"/>
                    <a:lumOff val="25000"/>
                  </a:schemeClr>
                </a:solidFill>
                <a:cs typeface="+mn-ea"/>
                <a:sym typeface="+mn-lt"/>
              </a:endParaRPr>
            </a:p>
          </p:txBody>
        </p:sp>
      </p:grpSp>
      <p:grpSp>
        <p:nvGrpSpPr>
          <p:cNvPr id="62" name="Group 57"/>
          <p:cNvGrpSpPr/>
          <p:nvPr/>
        </p:nvGrpSpPr>
        <p:grpSpPr>
          <a:xfrm>
            <a:off x="7275070" y="1796710"/>
            <a:ext cx="3040681" cy="530515"/>
            <a:chOff x="7813899" y="2232029"/>
            <a:chExt cx="3501728" cy="610955"/>
          </a:xfrm>
        </p:grpSpPr>
        <p:sp>
          <p:nvSpPr>
            <p:cNvPr id="63" name="Rectangle 55"/>
            <p:cNvSpPr/>
            <p:nvPr/>
          </p:nvSpPr>
          <p:spPr>
            <a:xfrm>
              <a:off x="7813899" y="2534175"/>
              <a:ext cx="3501728" cy="308809"/>
            </a:xfrm>
            <a:prstGeom prst="rect">
              <a:avLst/>
            </a:prstGeom>
          </p:spPr>
          <p:txBody>
            <a:bodyPr wrap="square" lIns="0" tIns="0" rIns="0" bIns="0">
              <a:spAutoFit/>
            </a:bodyPr>
            <a:lstStyle/>
            <a:p>
              <a:pPr>
                <a:lnSpc>
                  <a:spcPct val="120000"/>
                </a:lnSpc>
              </a:pPr>
              <a:r>
                <a:rPr lang="zh-CN" altLang="en-US" sz="758"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altLang="zh-CN" sz="758" dirty="0">
                <a:solidFill>
                  <a:schemeClr val="tx1">
                    <a:lumMod val="75000"/>
                    <a:lumOff val="25000"/>
                  </a:schemeClr>
                </a:solidFill>
                <a:cs typeface="+mn-ea"/>
                <a:sym typeface="+mn-lt"/>
              </a:endParaRPr>
            </a:p>
          </p:txBody>
        </p:sp>
        <p:sp>
          <p:nvSpPr>
            <p:cNvPr id="64" name="TextBox 56"/>
            <p:cNvSpPr txBox="1"/>
            <p:nvPr/>
          </p:nvSpPr>
          <p:spPr>
            <a:xfrm>
              <a:off x="7890898" y="2232029"/>
              <a:ext cx="1369776" cy="258375"/>
            </a:xfrm>
            <a:prstGeom prst="rect">
              <a:avLst/>
            </a:prstGeom>
            <a:noFill/>
          </p:spPr>
          <p:txBody>
            <a:bodyPr wrap="none" lIns="0" tIns="0" rIns="0" bIns="0" rtlCol="0">
              <a:spAutoFit/>
            </a:bodyPr>
            <a:lstStyle/>
            <a:p>
              <a:pPr>
                <a:lnSpc>
                  <a:spcPct val="120000"/>
                </a:lnSpc>
              </a:pPr>
              <a:r>
                <a:rPr lang="zh-CN" altLang="en-US" sz="1327" dirty="0">
                  <a:solidFill>
                    <a:schemeClr val="tx1">
                      <a:lumMod val="75000"/>
                      <a:lumOff val="25000"/>
                    </a:schemeClr>
                  </a:solidFill>
                  <a:cs typeface="+mn-ea"/>
                  <a:sym typeface="+mn-lt"/>
                </a:rPr>
                <a:t>请替换文字内容</a:t>
              </a:r>
              <a:endParaRPr lang="en-GB" sz="1327" dirty="0">
                <a:solidFill>
                  <a:schemeClr val="tx1">
                    <a:lumMod val="75000"/>
                    <a:lumOff val="25000"/>
                  </a:schemeClr>
                </a:solidFill>
                <a:cs typeface="+mn-ea"/>
                <a:sym typeface="+mn-lt"/>
              </a:endParaRPr>
            </a:p>
          </p:txBody>
        </p:sp>
      </p:grpSp>
      <p:grpSp>
        <p:nvGrpSpPr>
          <p:cNvPr id="65" name="Group 66"/>
          <p:cNvGrpSpPr/>
          <p:nvPr/>
        </p:nvGrpSpPr>
        <p:grpSpPr>
          <a:xfrm flipH="1">
            <a:off x="1800376" y="4284328"/>
            <a:ext cx="2706347" cy="530516"/>
            <a:chOff x="7813899" y="2232029"/>
            <a:chExt cx="3116698" cy="610953"/>
          </a:xfrm>
        </p:grpSpPr>
        <p:sp>
          <p:nvSpPr>
            <p:cNvPr id="66" name="Rectangle 67"/>
            <p:cNvSpPr/>
            <p:nvPr/>
          </p:nvSpPr>
          <p:spPr>
            <a:xfrm>
              <a:off x="7813899" y="2534175"/>
              <a:ext cx="3116698" cy="308807"/>
            </a:xfrm>
            <a:prstGeom prst="rect">
              <a:avLst/>
            </a:prstGeom>
          </p:spPr>
          <p:txBody>
            <a:bodyPr wrap="square" lIns="0" tIns="0" rIns="0" bIns="0">
              <a:spAutoFit/>
            </a:bodyPr>
            <a:lstStyle/>
            <a:p>
              <a:pPr algn="r">
                <a:lnSpc>
                  <a:spcPct val="120000"/>
                </a:lnSpc>
              </a:pPr>
              <a:r>
                <a:rPr lang="zh-CN" altLang="en-US" sz="758" dirty="0">
                  <a:solidFill>
                    <a:schemeClr val="tx1">
                      <a:lumMod val="75000"/>
                      <a:lumOff val="25000"/>
                    </a:schemeClr>
                  </a:solidFill>
                  <a:cs typeface="+mn-ea"/>
                  <a:sym typeface="+mn-lt"/>
                </a:rPr>
                <a:t>点击添加相关标题文字，点击添加相关标题文字，点击添加相关标题文字，点击添加相关标题文字。。</a:t>
              </a:r>
              <a:endParaRPr lang="en-GB" altLang="zh-CN" sz="758" dirty="0">
                <a:solidFill>
                  <a:schemeClr val="tx1">
                    <a:lumMod val="75000"/>
                    <a:lumOff val="25000"/>
                  </a:schemeClr>
                </a:solidFill>
                <a:cs typeface="+mn-ea"/>
                <a:sym typeface="+mn-lt"/>
              </a:endParaRPr>
            </a:p>
          </p:txBody>
        </p:sp>
        <p:sp>
          <p:nvSpPr>
            <p:cNvPr id="67" name="TextBox 68"/>
            <p:cNvSpPr txBox="1"/>
            <p:nvPr/>
          </p:nvSpPr>
          <p:spPr>
            <a:xfrm>
              <a:off x="7815154" y="2232029"/>
              <a:ext cx="1369776" cy="258374"/>
            </a:xfrm>
            <a:prstGeom prst="rect">
              <a:avLst/>
            </a:prstGeom>
            <a:noFill/>
          </p:spPr>
          <p:txBody>
            <a:bodyPr wrap="none" lIns="0" tIns="0" rIns="0" bIns="0" rtlCol="0">
              <a:spAutoFit/>
            </a:bodyPr>
            <a:lstStyle/>
            <a:p>
              <a:pPr algn="r">
                <a:lnSpc>
                  <a:spcPct val="120000"/>
                </a:lnSpc>
              </a:pPr>
              <a:r>
                <a:rPr lang="zh-CN" altLang="en-US" sz="1327">
                  <a:solidFill>
                    <a:schemeClr val="tx1">
                      <a:lumMod val="75000"/>
                      <a:lumOff val="25000"/>
                    </a:schemeClr>
                  </a:solidFill>
                  <a:cs typeface="+mn-ea"/>
                  <a:sym typeface="+mn-lt"/>
                </a:rPr>
                <a:t>请替换文字内容</a:t>
              </a:r>
              <a:endParaRPr lang="en-GB" sz="1327" dirty="0">
                <a:solidFill>
                  <a:schemeClr val="tx1">
                    <a:lumMod val="75000"/>
                    <a:lumOff val="25000"/>
                  </a:schemeClr>
                </a:solidFill>
                <a:cs typeface="+mn-ea"/>
                <a:sym typeface="+mn-lt"/>
              </a:endParaRPr>
            </a:p>
          </p:txBody>
        </p:sp>
      </p:grpSp>
      <p:grpSp>
        <p:nvGrpSpPr>
          <p:cNvPr id="68" name="Group 62"/>
          <p:cNvGrpSpPr/>
          <p:nvPr/>
        </p:nvGrpSpPr>
        <p:grpSpPr>
          <a:xfrm>
            <a:off x="7506297" y="3867034"/>
            <a:ext cx="2825664" cy="1068039"/>
            <a:chOff x="8451972" y="4944509"/>
            <a:chExt cx="3254106" cy="1229981"/>
          </a:xfrm>
        </p:grpSpPr>
        <p:sp>
          <p:nvSpPr>
            <p:cNvPr id="69" name="Rectangle 73"/>
            <p:cNvSpPr/>
            <p:nvPr/>
          </p:nvSpPr>
          <p:spPr>
            <a:xfrm>
              <a:off x="8451972" y="4944509"/>
              <a:ext cx="3254106" cy="122998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3">
                <a:solidFill>
                  <a:schemeClr val="bg1"/>
                </a:solidFill>
                <a:cs typeface="+mn-ea"/>
                <a:sym typeface="+mn-lt"/>
              </a:endParaRPr>
            </a:p>
          </p:txBody>
        </p:sp>
        <p:sp>
          <p:nvSpPr>
            <p:cNvPr id="70" name="Rectangle 74"/>
            <p:cNvSpPr/>
            <p:nvPr/>
          </p:nvSpPr>
          <p:spPr>
            <a:xfrm>
              <a:off x="9680532" y="5292856"/>
              <a:ext cx="1892127" cy="589927"/>
            </a:xfrm>
            <a:prstGeom prst="rect">
              <a:avLst/>
            </a:prstGeom>
          </p:spPr>
          <p:txBody>
            <a:bodyPr wrap="square">
              <a:spAutoFit/>
            </a:bodyPr>
            <a:lstStyle/>
            <a:p>
              <a:pPr algn="just">
                <a:lnSpc>
                  <a:spcPct val="120000"/>
                </a:lnSpc>
              </a:pPr>
              <a:r>
                <a:rPr lang="zh-CN" altLang="en-US" sz="758" dirty="0">
                  <a:solidFill>
                    <a:schemeClr val="bg1"/>
                  </a:solidFill>
                  <a:cs typeface="+mn-ea"/>
                  <a:sym typeface="+mn-lt"/>
                </a:rPr>
                <a:t>点击添加相关标题文字，点击添加相关标题文字，点击添加相关标题文字，点击添加相关标题文字。</a:t>
              </a:r>
              <a:endParaRPr lang="en-GB" sz="758" dirty="0">
                <a:solidFill>
                  <a:schemeClr val="bg1"/>
                </a:solidFill>
                <a:cs typeface="+mn-ea"/>
                <a:sym typeface="+mn-lt"/>
              </a:endParaRPr>
            </a:p>
          </p:txBody>
        </p:sp>
        <p:sp>
          <p:nvSpPr>
            <p:cNvPr id="71" name="TextBox 75"/>
            <p:cNvSpPr txBox="1"/>
            <p:nvPr/>
          </p:nvSpPr>
          <p:spPr>
            <a:xfrm>
              <a:off x="8734531" y="5312787"/>
              <a:ext cx="615107" cy="364708"/>
            </a:xfrm>
            <a:prstGeom prst="rect">
              <a:avLst/>
            </a:prstGeom>
            <a:noFill/>
          </p:spPr>
          <p:txBody>
            <a:bodyPr wrap="none" rtlCol="0">
              <a:spAutoFit/>
            </a:bodyPr>
            <a:lstStyle/>
            <a:p>
              <a:pPr algn="just">
                <a:lnSpc>
                  <a:spcPct val="120000"/>
                </a:lnSpc>
              </a:pPr>
              <a:r>
                <a:rPr lang="en-US" sz="1327" dirty="0">
                  <a:solidFill>
                    <a:schemeClr val="bg1"/>
                  </a:solidFill>
                  <a:cs typeface="+mn-ea"/>
                  <a:sym typeface="+mn-lt"/>
                </a:rPr>
                <a:t>85%</a:t>
              </a:r>
              <a:endParaRPr lang="en-GB" sz="1327" dirty="0">
                <a:solidFill>
                  <a:schemeClr val="bg1"/>
                </a:solidFill>
                <a:cs typeface="+mn-ea"/>
                <a:sym typeface="+mn-lt"/>
              </a:endParaRPr>
            </a:p>
          </p:txBody>
        </p:sp>
        <p:sp>
          <p:nvSpPr>
            <p:cNvPr id="72" name="TextBox 76"/>
            <p:cNvSpPr txBox="1"/>
            <p:nvPr/>
          </p:nvSpPr>
          <p:spPr>
            <a:xfrm>
              <a:off x="8522627" y="5570149"/>
              <a:ext cx="1091389" cy="272331"/>
            </a:xfrm>
            <a:prstGeom prst="rect">
              <a:avLst/>
            </a:prstGeom>
            <a:noFill/>
          </p:spPr>
          <p:txBody>
            <a:bodyPr wrap="none" rtlCol="0">
              <a:spAutoFit/>
            </a:bodyPr>
            <a:lstStyle/>
            <a:p>
              <a:pPr algn="just">
                <a:lnSpc>
                  <a:spcPct val="120000"/>
                </a:lnSpc>
              </a:pPr>
              <a:r>
                <a:rPr lang="zh-CN" altLang="en-US" sz="853">
                  <a:solidFill>
                    <a:schemeClr val="bg1"/>
                  </a:solidFill>
                  <a:cs typeface="+mn-ea"/>
                  <a:sym typeface="+mn-lt"/>
                </a:rPr>
                <a:t>请替换文字内容</a:t>
              </a:r>
              <a:endParaRPr lang="en-GB" sz="853" dirty="0">
                <a:solidFill>
                  <a:schemeClr val="bg1"/>
                </a:solidFill>
                <a:cs typeface="+mn-ea"/>
                <a:sym typeface="+mn-lt"/>
              </a:endParaRPr>
            </a:p>
          </p:txBody>
        </p:sp>
      </p:grpSp>
      <p:grpSp>
        <p:nvGrpSpPr>
          <p:cNvPr id="73" name="Group 3"/>
          <p:cNvGrpSpPr/>
          <p:nvPr/>
        </p:nvGrpSpPr>
        <p:grpSpPr>
          <a:xfrm>
            <a:off x="1993559" y="1942641"/>
            <a:ext cx="2825664" cy="1068039"/>
            <a:chOff x="741238" y="2041048"/>
            <a:chExt cx="3254106" cy="1229981"/>
          </a:xfrm>
        </p:grpSpPr>
        <p:sp>
          <p:nvSpPr>
            <p:cNvPr id="74" name="Rectangle 77"/>
            <p:cNvSpPr/>
            <p:nvPr/>
          </p:nvSpPr>
          <p:spPr>
            <a:xfrm>
              <a:off x="741238" y="2041048"/>
              <a:ext cx="3254106" cy="122998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3">
                <a:solidFill>
                  <a:schemeClr val="bg1"/>
                </a:solidFill>
                <a:cs typeface="+mn-ea"/>
                <a:sym typeface="+mn-lt"/>
              </a:endParaRPr>
            </a:p>
          </p:txBody>
        </p:sp>
        <p:sp>
          <p:nvSpPr>
            <p:cNvPr id="75" name="Rectangle 78"/>
            <p:cNvSpPr/>
            <p:nvPr/>
          </p:nvSpPr>
          <p:spPr>
            <a:xfrm>
              <a:off x="1945131" y="2373746"/>
              <a:ext cx="1892127" cy="589927"/>
            </a:xfrm>
            <a:prstGeom prst="rect">
              <a:avLst/>
            </a:prstGeom>
          </p:spPr>
          <p:txBody>
            <a:bodyPr wrap="square">
              <a:spAutoFit/>
            </a:bodyPr>
            <a:lstStyle/>
            <a:p>
              <a:pPr algn="just">
                <a:lnSpc>
                  <a:spcPct val="120000"/>
                </a:lnSpc>
              </a:pPr>
              <a:r>
                <a:rPr lang="zh-CN" altLang="en-US" sz="758" dirty="0">
                  <a:solidFill>
                    <a:schemeClr val="bg1"/>
                  </a:solidFill>
                  <a:cs typeface="+mn-ea"/>
                  <a:sym typeface="+mn-lt"/>
                </a:rPr>
                <a:t>点击添加相关标题文字，点击添加相关标题文字，点击添加相关标题文字，点击添加相关标题文字。</a:t>
              </a:r>
              <a:endParaRPr lang="en-GB" sz="758" dirty="0">
                <a:solidFill>
                  <a:schemeClr val="bg1"/>
                </a:solidFill>
                <a:cs typeface="+mn-ea"/>
                <a:sym typeface="+mn-lt"/>
              </a:endParaRPr>
            </a:p>
          </p:txBody>
        </p:sp>
        <p:sp>
          <p:nvSpPr>
            <p:cNvPr id="76" name="TextBox 79"/>
            <p:cNvSpPr txBox="1"/>
            <p:nvPr/>
          </p:nvSpPr>
          <p:spPr>
            <a:xfrm>
              <a:off x="1057039" y="2416106"/>
              <a:ext cx="615107" cy="364708"/>
            </a:xfrm>
            <a:prstGeom prst="rect">
              <a:avLst/>
            </a:prstGeom>
            <a:noFill/>
          </p:spPr>
          <p:txBody>
            <a:bodyPr wrap="none" rtlCol="0">
              <a:spAutoFit/>
            </a:bodyPr>
            <a:lstStyle/>
            <a:p>
              <a:pPr algn="ctr">
                <a:lnSpc>
                  <a:spcPct val="120000"/>
                </a:lnSpc>
              </a:pPr>
              <a:r>
                <a:rPr lang="en-US" sz="1327" dirty="0">
                  <a:solidFill>
                    <a:schemeClr val="bg1"/>
                  </a:solidFill>
                  <a:cs typeface="+mn-ea"/>
                  <a:sym typeface="+mn-lt"/>
                </a:rPr>
                <a:t>90%</a:t>
              </a:r>
              <a:endParaRPr lang="en-GB" sz="1327" dirty="0">
                <a:solidFill>
                  <a:schemeClr val="bg1"/>
                </a:solidFill>
                <a:cs typeface="+mn-ea"/>
                <a:sym typeface="+mn-lt"/>
              </a:endParaRPr>
            </a:p>
          </p:txBody>
        </p:sp>
        <p:sp>
          <p:nvSpPr>
            <p:cNvPr id="77" name="TextBox 80"/>
            <p:cNvSpPr txBox="1"/>
            <p:nvPr/>
          </p:nvSpPr>
          <p:spPr>
            <a:xfrm>
              <a:off x="818897" y="2662067"/>
              <a:ext cx="1091389" cy="272331"/>
            </a:xfrm>
            <a:prstGeom prst="rect">
              <a:avLst/>
            </a:prstGeom>
            <a:noFill/>
          </p:spPr>
          <p:txBody>
            <a:bodyPr wrap="none" rtlCol="0">
              <a:spAutoFit/>
            </a:bodyPr>
            <a:lstStyle/>
            <a:p>
              <a:pPr algn="just">
                <a:lnSpc>
                  <a:spcPct val="120000"/>
                </a:lnSpc>
              </a:pPr>
              <a:r>
                <a:rPr lang="zh-CN" altLang="en-US" sz="853">
                  <a:solidFill>
                    <a:schemeClr val="bg1"/>
                  </a:solidFill>
                  <a:cs typeface="+mn-ea"/>
                  <a:sym typeface="+mn-lt"/>
                </a:rPr>
                <a:t>请替换文字内容</a:t>
              </a:r>
              <a:endParaRPr lang="en-GB" sz="853" dirty="0">
                <a:solidFill>
                  <a:schemeClr val="bg1"/>
                </a:solidFill>
                <a:cs typeface="+mn-ea"/>
                <a:sym typeface="+mn-lt"/>
              </a:endParaRPr>
            </a:p>
          </p:txBody>
        </p:sp>
      </p:grpSp>
      <p:sp>
        <p:nvSpPr>
          <p:cNvPr id="78" name="矩形 77"/>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37359854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53" presetClass="entr" presetSubtype="16"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fltVal val="0"/>
                                          </p:val>
                                        </p:tav>
                                        <p:tav tm="100000">
                                          <p:val>
                                            <p:strVal val="#ppt_w"/>
                                          </p:val>
                                        </p:tav>
                                      </p:tavLst>
                                    </p:anim>
                                    <p:anim calcmode="lin" valueType="num">
                                      <p:cBhvr>
                                        <p:cTn id="19" dur="500" fill="hold"/>
                                        <p:tgtEl>
                                          <p:spTgt spid="21"/>
                                        </p:tgtEl>
                                        <p:attrNameLst>
                                          <p:attrName>ppt_h</p:attrName>
                                        </p:attrNameLst>
                                      </p:cBhvr>
                                      <p:tavLst>
                                        <p:tav tm="0">
                                          <p:val>
                                            <p:fltVal val="0"/>
                                          </p:val>
                                        </p:tav>
                                        <p:tav tm="100000">
                                          <p:val>
                                            <p:strVal val="#ppt_h"/>
                                          </p:val>
                                        </p:tav>
                                      </p:tavLst>
                                    </p:anim>
                                    <p:animEffect transition="in" filter="fade">
                                      <p:cBhvr>
                                        <p:cTn id="20" dur="500"/>
                                        <p:tgtEl>
                                          <p:spTgt spid="21"/>
                                        </p:tgtEl>
                                      </p:cBhvr>
                                    </p:animEffect>
                                  </p:childTnLst>
                                </p:cTn>
                              </p:par>
                            </p:childTnLst>
                          </p:cTn>
                        </p:par>
                        <p:par>
                          <p:cTn id="21" fill="hold">
                            <p:stCondLst>
                              <p:cond delay="1535"/>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par>
                          <p:cTn id="27" fill="hold">
                            <p:stCondLst>
                              <p:cond delay="2035"/>
                            </p:stCondLst>
                            <p:childTnLst>
                              <p:par>
                                <p:cTn id="28" presetID="53" presetClass="entr" presetSubtype="16" fill="hold" nodeType="after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p:cTn id="30" dur="500" fill="hold"/>
                                        <p:tgtEl>
                                          <p:spTgt spid="57"/>
                                        </p:tgtEl>
                                        <p:attrNameLst>
                                          <p:attrName>ppt_w</p:attrName>
                                        </p:attrNameLst>
                                      </p:cBhvr>
                                      <p:tavLst>
                                        <p:tav tm="0">
                                          <p:val>
                                            <p:fltVal val="0"/>
                                          </p:val>
                                        </p:tav>
                                        <p:tav tm="100000">
                                          <p:val>
                                            <p:strVal val="#ppt_w"/>
                                          </p:val>
                                        </p:tav>
                                      </p:tavLst>
                                    </p:anim>
                                    <p:anim calcmode="lin" valueType="num">
                                      <p:cBhvr>
                                        <p:cTn id="31" dur="500" fill="hold"/>
                                        <p:tgtEl>
                                          <p:spTgt spid="57"/>
                                        </p:tgtEl>
                                        <p:attrNameLst>
                                          <p:attrName>ppt_h</p:attrName>
                                        </p:attrNameLst>
                                      </p:cBhvr>
                                      <p:tavLst>
                                        <p:tav tm="0">
                                          <p:val>
                                            <p:fltVal val="0"/>
                                          </p:val>
                                        </p:tav>
                                        <p:tav tm="100000">
                                          <p:val>
                                            <p:strVal val="#ppt_h"/>
                                          </p:val>
                                        </p:tav>
                                      </p:tavLst>
                                    </p:anim>
                                    <p:animEffect transition="in" filter="fade">
                                      <p:cBhvr>
                                        <p:cTn id="32" dur="500"/>
                                        <p:tgtEl>
                                          <p:spTgt spid="57"/>
                                        </p:tgtEl>
                                      </p:cBhvr>
                                    </p:animEffect>
                                  </p:childTnLst>
                                </p:cTn>
                              </p:par>
                            </p:childTnLst>
                          </p:cTn>
                        </p:par>
                        <p:par>
                          <p:cTn id="33" fill="hold">
                            <p:stCondLst>
                              <p:cond delay="2535"/>
                            </p:stCondLst>
                            <p:childTnLst>
                              <p:par>
                                <p:cTn id="34" presetID="12" presetClass="entr" presetSubtype="8" fill="hold" nodeType="after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additive="base">
                                        <p:cTn id="36" dur="500"/>
                                        <p:tgtEl>
                                          <p:spTgt spid="62"/>
                                        </p:tgtEl>
                                        <p:attrNameLst>
                                          <p:attrName>ppt_x</p:attrName>
                                        </p:attrNameLst>
                                      </p:cBhvr>
                                      <p:tavLst>
                                        <p:tav tm="0">
                                          <p:val>
                                            <p:strVal val="#ppt_x-#ppt_w*1.125000"/>
                                          </p:val>
                                        </p:tav>
                                        <p:tav tm="100000">
                                          <p:val>
                                            <p:strVal val="#ppt_x"/>
                                          </p:val>
                                        </p:tav>
                                      </p:tavLst>
                                    </p:anim>
                                    <p:animEffect transition="in" filter="wipe(right)">
                                      <p:cBhvr>
                                        <p:cTn id="37" dur="500"/>
                                        <p:tgtEl>
                                          <p:spTgt spid="62"/>
                                        </p:tgtEl>
                                      </p:cBhvr>
                                    </p:animEffect>
                                  </p:childTnLst>
                                </p:cTn>
                              </p:par>
                            </p:childTnLst>
                          </p:cTn>
                        </p:par>
                        <p:par>
                          <p:cTn id="38" fill="hold">
                            <p:stCondLst>
                              <p:cond delay="3035"/>
                            </p:stCondLst>
                            <p:childTnLst>
                              <p:par>
                                <p:cTn id="39" presetID="53" presetClass="entr" presetSubtype="16"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par>
                          <p:cTn id="44" fill="hold">
                            <p:stCondLst>
                              <p:cond delay="3535"/>
                            </p:stCondLst>
                            <p:childTnLst>
                              <p:par>
                                <p:cTn id="45" presetID="12" presetClass="entr" presetSubtype="2"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500"/>
                                        <p:tgtEl>
                                          <p:spTgt spid="65"/>
                                        </p:tgtEl>
                                        <p:attrNameLst>
                                          <p:attrName>ppt_x</p:attrName>
                                        </p:attrNameLst>
                                      </p:cBhvr>
                                      <p:tavLst>
                                        <p:tav tm="0">
                                          <p:val>
                                            <p:strVal val="#ppt_x+#ppt_w*1.125000"/>
                                          </p:val>
                                        </p:tav>
                                        <p:tav tm="100000">
                                          <p:val>
                                            <p:strVal val="#ppt_x"/>
                                          </p:val>
                                        </p:tav>
                                      </p:tavLst>
                                    </p:anim>
                                    <p:animEffect transition="in" filter="wipe(left)">
                                      <p:cBhvr>
                                        <p:cTn id="48" dur="500"/>
                                        <p:tgtEl>
                                          <p:spTgt spid="65"/>
                                        </p:tgtEl>
                                      </p:cBhvr>
                                    </p:animEffect>
                                  </p:childTnLst>
                                </p:cTn>
                              </p:par>
                            </p:childTnLst>
                          </p:cTn>
                        </p:par>
                        <p:par>
                          <p:cTn id="49" fill="hold">
                            <p:stCondLst>
                              <p:cond delay="4035"/>
                            </p:stCondLst>
                            <p:childTnLst>
                              <p:par>
                                <p:cTn id="50" presetID="42" presetClass="entr" presetSubtype="0"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1000"/>
                                        <p:tgtEl>
                                          <p:spTgt spid="73"/>
                                        </p:tgtEl>
                                      </p:cBhvr>
                                    </p:animEffect>
                                    <p:anim calcmode="lin" valueType="num">
                                      <p:cBhvr>
                                        <p:cTn id="53" dur="1000" fill="hold"/>
                                        <p:tgtEl>
                                          <p:spTgt spid="73"/>
                                        </p:tgtEl>
                                        <p:attrNameLst>
                                          <p:attrName>ppt_x</p:attrName>
                                        </p:attrNameLst>
                                      </p:cBhvr>
                                      <p:tavLst>
                                        <p:tav tm="0">
                                          <p:val>
                                            <p:strVal val="#ppt_x"/>
                                          </p:val>
                                        </p:tav>
                                        <p:tav tm="100000">
                                          <p:val>
                                            <p:strVal val="#ppt_x"/>
                                          </p:val>
                                        </p:tav>
                                      </p:tavLst>
                                    </p:anim>
                                    <p:anim calcmode="lin" valueType="num">
                                      <p:cBhvr>
                                        <p:cTn id="54" dur="1000" fill="hold"/>
                                        <p:tgtEl>
                                          <p:spTgt spid="73"/>
                                        </p:tgtEl>
                                        <p:attrNameLst>
                                          <p:attrName>ppt_y</p:attrName>
                                        </p:attrNameLst>
                                      </p:cBhvr>
                                      <p:tavLst>
                                        <p:tav tm="0">
                                          <p:val>
                                            <p:strVal val="#ppt_y+.1"/>
                                          </p:val>
                                        </p:tav>
                                        <p:tav tm="100000">
                                          <p:val>
                                            <p:strVal val="#ppt_y"/>
                                          </p:val>
                                        </p:tav>
                                      </p:tavLst>
                                    </p:anim>
                                  </p:childTnLst>
                                </p:cTn>
                              </p:par>
                            </p:childTnLst>
                          </p:cTn>
                        </p:par>
                        <p:par>
                          <p:cTn id="55" fill="hold">
                            <p:stCondLst>
                              <p:cond delay="5035"/>
                            </p:stCondLst>
                            <p:childTnLst>
                              <p:par>
                                <p:cTn id="56" presetID="42" presetClass="entr" presetSubtype="0" fill="hold" nodeType="after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1000"/>
                                        <p:tgtEl>
                                          <p:spTgt spid="68"/>
                                        </p:tgtEl>
                                      </p:cBhvr>
                                    </p:animEffect>
                                    <p:anim calcmode="lin" valueType="num">
                                      <p:cBhvr>
                                        <p:cTn id="59" dur="1000" fill="hold"/>
                                        <p:tgtEl>
                                          <p:spTgt spid="68"/>
                                        </p:tgtEl>
                                        <p:attrNameLst>
                                          <p:attrName>ppt_x</p:attrName>
                                        </p:attrNameLst>
                                      </p:cBhvr>
                                      <p:tavLst>
                                        <p:tav tm="0">
                                          <p:val>
                                            <p:strVal val="#ppt_x"/>
                                          </p:val>
                                        </p:tav>
                                        <p:tav tm="100000">
                                          <p:val>
                                            <p:strVal val="#ppt_x"/>
                                          </p:val>
                                        </p:tav>
                                      </p:tavLst>
                                    </p:anim>
                                    <p:anim calcmode="lin" valueType="num">
                                      <p:cBhvr>
                                        <p:cTn id="60" dur="1000" fill="hold"/>
                                        <p:tgtEl>
                                          <p:spTgt spid="68"/>
                                        </p:tgtEl>
                                        <p:attrNameLst>
                                          <p:attrName>ppt_y</p:attrName>
                                        </p:attrNameLst>
                                      </p:cBhvr>
                                      <p:tavLst>
                                        <p:tav tm="0">
                                          <p:val>
                                            <p:strVal val="#ppt_y+.1"/>
                                          </p:val>
                                        </p:tav>
                                        <p:tav tm="100000">
                                          <p:val>
                                            <p:strVal val="#ppt_y"/>
                                          </p:val>
                                        </p:tav>
                                      </p:tavLst>
                                    </p:anim>
                                  </p:childTnLst>
                                </p:cTn>
                              </p:par>
                            </p:childTnLst>
                          </p:cTn>
                        </p:par>
                        <p:par>
                          <p:cTn id="61" fill="hold">
                            <p:stCondLst>
                              <p:cond delay="6035"/>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0" y="1073150"/>
            <a:ext cx="12192000" cy="5784850"/>
          </a:xfrm>
          <a:prstGeom prst="rect">
            <a:avLst/>
          </a:prstGeom>
          <a:ln w="28575">
            <a:noFill/>
          </a:ln>
          <a:effectLst/>
        </p:spPr>
      </p:pic>
      <p:sp>
        <p:nvSpPr>
          <p:cNvPr id="16" name="矩形 15"/>
          <p:cNvSpPr/>
          <p:nvPr/>
        </p:nvSpPr>
        <p:spPr>
          <a:xfrm>
            <a:off x="0" y="1831621"/>
            <a:ext cx="12192000" cy="5043282"/>
          </a:xfrm>
          <a:prstGeom prst="rect">
            <a:avLst/>
          </a:prstGeom>
          <a:gradFill>
            <a:gsLst>
              <a:gs pos="0">
                <a:srgbClr val="0C0C11">
                  <a:alpha val="0"/>
                </a:srgbClr>
              </a:gs>
              <a:gs pos="46494">
                <a:srgbClr val="1B2447"/>
              </a:gs>
              <a:gs pos="82000">
                <a:srgbClr val="26377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E6E6E6"/>
              </a:solidFill>
              <a:cs typeface="+mn-ea"/>
              <a:sym typeface="+mn-lt"/>
            </a:endParaRPr>
          </a:p>
        </p:txBody>
      </p:sp>
      <p:sp>
        <p:nvSpPr>
          <p:cNvPr id="62" name="文本框 3"/>
          <p:cNvSpPr txBox="1"/>
          <p:nvPr/>
        </p:nvSpPr>
        <p:spPr>
          <a:xfrm>
            <a:off x="3253360" y="4566465"/>
            <a:ext cx="5683692" cy="477055"/>
          </a:xfrm>
          <a:prstGeom prst="rect">
            <a:avLst/>
          </a:prstGeom>
          <a:noFill/>
          <a:effectLst/>
        </p:spPr>
        <p:txBody>
          <a:bodyPr wrap="square" lIns="91431" tIns="45715" rIns="91431" bIns="45715" rtlCol="0">
            <a:spAutoFit/>
          </a:bodyPr>
          <a:lstStyle/>
          <a:p>
            <a:pPr algn="ctr"/>
            <a:r>
              <a:rPr lang="zh-CN" altLang="en-US" sz="2400" b="1" dirty="0">
                <a:solidFill>
                  <a:schemeClr val="bg1"/>
                </a:solidFill>
                <a:cs typeface="+mn-ea"/>
                <a:sym typeface="+mn-lt"/>
              </a:rPr>
              <a:t>在此添加您的公司名称</a:t>
            </a:r>
          </a:p>
        </p:txBody>
      </p:sp>
      <p:sp>
        <p:nvSpPr>
          <p:cNvPr id="63" name="文本框 62"/>
          <p:cNvSpPr txBox="1"/>
          <p:nvPr/>
        </p:nvSpPr>
        <p:spPr>
          <a:xfrm>
            <a:off x="1136273" y="3419276"/>
            <a:ext cx="9772407" cy="1092597"/>
          </a:xfrm>
          <a:prstGeom prst="rect">
            <a:avLst/>
          </a:prstGeom>
          <a:noFill/>
          <a:effectLst/>
        </p:spPr>
        <p:txBody>
          <a:bodyPr wrap="square" lIns="91431" tIns="45715" rIns="91431" bIns="45715" rtlCol="0">
            <a:spAutoFit/>
          </a:bodyPr>
          <a:lstStyle/>
          <a:p>
            <a:pPr algn="ctr"/>
            <a:r>
              <a:rPr lang="zh-CN" altLang="en-US" sz="6500" b="1" dirty="0">
                <a:solidFill>
                  <a:schemeClr val="bg1"/>
                </a:solidFill>
                <a:cs typeface="+mn-ea"/>
                <a:sym typeface="+mn-lt"/>
              </a:rPr>
              <a:t>欢</a:t>
            </a:r>
            <a:r>
              <a:rPr lang="zh-CN" altLang="en-US" sz="6500" b="1" dirty="0" smtClean="0">
                <a:solidFill>
                  <a:schemeClr val="bg1"/>
                </a:solidFill>
                <a:cs typeface="+mn-ea"/>
                <a:sym typeface="+mn-lt"/>
              </a:rPr>
              <a:t>迎您的</a:t>
            </a:r>
            <a:r>
              <a:rPr lang="zh-CN" altLang="en-US" sz="6500" b="1" dirty="0">
                <a:solidFill>
                  <a:schemeClr val="bg1"/>
                </a:solidFill>
                <a:cs typeface="+mn-ea"/>
                <a:sym typeface="+mn-lt"/>
              </a:rPr>
              <a:t>加入</a:t>
            </a:r>
          </a:p>
        </p:txBody>
      </p:sp>
      <p:sp>
        <p:nvSpPr>
          <p:cNvPr id="65" name="矩形 64"/>
          <p:cNvSpPr/>
          <p:nvPr/>
        </p:nvSpPr>
        <p:spPr>
          <a:xfrm>
            <a:off x="4683873" y="295230"/>
            <a:ext cx="2677205" cy="256887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E6E6E6"/>
              </a:solidFill>
              <a:cs typeface="+mn-ea"/>
              <a:sym typeface="+mn-lt"/>
            </a:endParaRPr>
          </a:p>
        </p:txBody>
      </p:sp>
      <p:pic>
        <p:nvPicPr>
          <p:cNvPr id="66" name="图片 6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08084" y="1056247"/>
            <a:ext cx="1828782" cy="987540"/>
          </a:xfrm>
          <a:prstGeom prst="rect">
            <a:avLst/>
          </a:prstGeom>
        </p:spPr>
      </p:pic>
      <p:sp>
        <p:nvSpPr>
          <p:cNvPr id="7" name="圆角矩形 6"/>
          <p:cNvSpPr/>
          <p:nvPr/>
        </p:nvSpPr>
        <p:spPr>
          <a:xfrm>
            <a:off x="4698387" y="5479626"/>
            <a:ext cx="2728685" cy="410620"/>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汇报人：东方之</a:t>
            </a:r>
            <a:r>
              <a:rPr lang="en-US" altLang="zh-CN" dirty="0" smtClean="0"/>
              <a:t>P</a:t>
            </a:r>
            <a:endParaRPr lang="zh-CN" altLang="en-US" dirty="0"/>
          </a:p>
        </p:txBody>
      </p:sp>
      <p:cxnSp>
        <p:nvCxnSpPr>
          <p:cNvPr id="9" name="直接连接符 8"/>
          <p:cNvCxnSpPr/>
          <p:nvPr/>
        </p:nvCxnSpPr>
        <p:spPr>
          <a:xfrm>
            <a:off x="3222171" y="4757222"/>
            <a:ext cx="1161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775909" y="4757222"/>
            <a:ext cx="11611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0406558"/>
      </p:ext>
    </p:extLst>
  </p:cSld>
  <p:clrMapOvr>
    <a:masterClrMapping/>
  </p:clrMapOvr>
  <mc:AlternateContent xmlns:mc="http://schemas.openxmlformats.org/markup-compatibility/2006" xmlns:p14="http://schemas.microsoft.com/office/powerpoint/2010/main">
    <mc:Choice Requires="p14">
      <p:transition spd="slow" p14:dur="3900" advClick="0" advTm="0">
        <p14:glitter dir="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500" fill="hold"/>
                                        <p:tgtEl>
                                          <p:spTgt spid="66"/>
                                        </p:tgtEl>
                                        <p:attrNameLst>
                                          <p:attrName>ppt_w</p:attrName>
                                        </p:attrNameLst>
                                      </p:cBhvr>
                                      <p:tavLst>
                                        <p:tav tm="0">
                                          <p:val>
                                            <p:fltVal val="0"/>
                                          </p:val>
                                        </p:tav>
                                        <p:tav tm="100000">
                                          <p:val>
                                            <p:strVal val="#ppt_w"/>
                                          </p:val>
                                        </p:tav>
                                      </p:tavLst>
                                    </p:anim>
                                    <p:anim calcmode="lin" valueType="num">
                                      <p:cBhvr>
                                        <p:cTn id="14" dur="500" fill="hold"/>
                                        <p:tgtEl>
                                          <p:spTgt spid="66"/>
                                        </p:tgtEl>
                                        <p:attrNameLst>
                                          <p:attrName>ppt_h</p:attrName>
                                        </p:attrNameLst>
                                      </p:cBhvr>
                                      <p:tavLst>
                                        <p:tav tm="0">
                                          <p:val>
                                            <p:fltVal val="0"/>
                                          </p:val>
                                        </p:tav>
                                        <p:tav tm="100000">
                                          <p:val>
                                            <p:strVal val="#ppt_h"/>
                                          </p:val>
                                        </p:tav>
                                      </p:tavLst>
                                    </p:anim>
                                    <p:animEffect transition="in" filter="fade">
                                      <p:cBhvr>
                                        <p:cTn id="15" dur="500"/>
                                        <p:tgtEl>
                                          <p:spTgt spid="66"/>
                                        </p:tgtEl>
                                      </p:cBhvr>
                                    </p:animEffect>
                                  </p:childTnLst>
                                </p:cTn>
                              </p:par>
                            </p:childTnLst>
                          </p:cTn>
                        </p:par>
                        <p:par>
                          <p:cTn id="16" fill="hold">
                            <p:stCondLst>
                              <p:cond delay="1000"/>
                            </p:stCondLst>
                            <p:childTnLst>
                              <p:par>
                                <p:cTn id="17" presetID="42" presetClass="entr" presetSubtype="0" fill="hold" grpId="0" nodeType="afterEffect">
                                  <p:stCondLst>
                                    <p:cond delay="0"/>
                                  </p:stCondLst>
                                  <p:iterate type="lt">
                                    <p:tmPct val="10000"/>
                                  </p:iterate>
                                  <p:childTnLst>
                                    <p:set>
                                      <p:cBhvr>
                                        <p:cTn id="18" dur="1" fill="hold">
                                          <p:stCondLst>
                                            <p:cond delay="0"/>
                                          </p:stCondLst>
                                        </p:cTn>
                                        <p:tgtEl>
                                          <p:spTgt spid="63"/>
                                        </p:tgtEl>
                                        <p:attrNameLst>
                                          <p:attrName>style.visibility</p:attrName>
                                        </p:attrNameLst>
                                      </p:cBhvr>
                                      <p:to>
                                        <p:strVal val="visible"/>
                                      </p:to>
                                    </p:set>
                                    <p:animEffect transition="in" filter="fade">
                                      <p:cBhvr>
                                        <p:cTn id="19" dur="1750"/>
                                        <p:tgtEl>
                                          <p:spTgt spid="63"/>
                                        </p:tgtEl>
                                      </p:cBhvr>
                                    </p:animEffect>
                                    <p:anim calcmode="lin" valueType="num">
                                      <p:cBhvr>
                                        <p:cTn id="20" dur="1750" fill="hold"/>
                                        <p:tgtEl>
                                          <p:spTgt spid="63"/>
                                        </p:tgtEl>
                                        <p:attrNameLst>
                                          <p:attrName>ppt_x</p:attrName>
                                        </p:attrNameLst>
                                      </p:cBhvr>
                                      <p:tavLst>
                                        <p:tav tm="0">
                                          <p:val>
                                            <p:strVal val="#ppt_x"/>
                                          </p:val>
                                        </p:tav>
                                        <p:tav tm="100000">
                                          <p:val>
                                            <p:strVal val="#ppt_x"/>
                                          </p:val>
                                        </p:tav>
                                      </p:tavLst>
                                    </p:anim>
                                    <p:anim calcmode="lin" valueType="num">
                                      <p:cBhvr>
                                        <p:cTn id="21" dur="1750" fill="hold"/>
                                        <p:tgtEl>
                                          <p:spTgt spid="63"/>
                                        </p:tgtEl>
                                        <p:attrNameLst>
                                          <p:attrName>ppt_y</p:attrName>
                                        </p:attrNameLst>
                                      </p:cBhvr>
                                      <p:tavLst>
                                        <p:tav tm="0">
                                          <p:val>
                                            <p:strVal val="#ppt_y+.1"/>
                                          </p:val>
                                        </p:tav>
                                        <p:tav tm="100000">
                                          <p:val>
                                            <p:strVal val="#ppt_y"/>
                                          </p:val>
                                        </p:tav>
                                      </p:tavLst>
                                    </p:anim>
                                  </p:childTnLst>
                                </p:cTn>
                              </p:par>
                            </p:childTnLst>
                          </p:cTn>
                        </p:par>
                        <p:par>
                          <p:cTn id="22" fill="hold">
                            <p:stCondLst>
                              <p:cond delay="3625"/>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2"/>
                                        </p:tgtEl>
                                        <p:attrNameLst>
                                          <p:attrName>ppt_y</p:attrName>
                                        </p:attrNameLst>
                                      </p:cBhvr>
                                      <p:tavLst>
                                        <p:tav tm="0">
                                          <p:val>
                                            <p:strVal val="#ppt_y"/>
                                          </p:val>
                                        </p:tav>
                                        <p:tav tm="100000">
                                          <p:val>
                                            <p:strVal val="#ppt_y"/>
                                          </p:val>
                                        </p:tav>
                                      </p:tavLst>
                                    </p:anim>
                                    <p:anim calcmode="lin" valueType="num">
                                      <p:cBhvr>
                                        <p:cTn id="27"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2"/>
                                        </p:tgtEl>
                                      </p:cBhvr>
                                    </p:animEffect>
                                  </p:childTnLst>
                                </p:cTn>
                              </p:par>
                            </p:childTnLst>
                          </p:cTn>
                        </p:par>
                        <p:par>
                          <p:cTn id="30" fill="hold">
                            <p:stCondLst>
                              <p:cond delay="4575"/>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62" grpId="0"/>
      <p:bldP spid="63" grpId="0"/>
      <p:bldP spid="6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88457" y="1670096"/>
            <a:ext cx="5224572" cy="1754326"/>
          </a:xfrm>
          <a:prstGeom prst="rect">
            <a:avLst/>
          </a:prstGeom>
          <a:noFill/>
        </p:spPr>
        <p:txBody>
          <a:bodyPr wrap="none" rtlCol="0" anchor="ctr">
            <a:spAutoFit/>
          </a:bodyPr>
          <a:lstStyle/>
          <a:p>
            <a:pPr>
              <a:lnSpc>
                <a:spcPct val="120000"/>
              </a:lnSpc>
            </a:pPr>
            <a:r>
              <a:rPr lang="zh-CN" altLang="en-US" dirty="0" smtClean="0">
                <a:solidFill>
                  <a:schemeClr val="tx1">
                    <a:lumMod val="75000"/>
                    <a:lumOff val="25000"/>
                  </a:schemeClr>
                </a:solidFill>
              </a:rPr>
              <a:t>东方之</a:t>
            </a:r>
            <a:r>
              <a:rPr lang="en-US" altLang="zh-CN" dirty="0" smtClean="0">
                <a:solidFill>
                  <a:schemeClr val="tx1">
                    <a:lumMod val="75000"/>
                    <a:lumOff val="25000"/>
                  </a:schemeClr>
                </a:solidFill>
              </a:rPr>
              <a:t>P   </a:t>
            </a:r>
            <a:r>
              <a:rPr lang="zh-CN" altLang="en-US" dirty="0" smtClean="0">
                <a:solidFill>
                  <a:schemeClr val="tx1">
                    <a:lumMod val="75000"/>
                    <a:lumOff val="25000"/>
                  </a:schemeClr>
                </a:solidFill>
              </a:rPr>
              <a:t>作品</a:t>
            </a:r>
            <a:endParaRPr lang="en-US" altLang="zh-CN" dirty="0" smtClean="0">
              <a:solidFill>
                <a:schemeClr val="tx1">
                  <a:lumMod val="75000"/>
                  <a:lumOff val="25000"/>
                </a:schemeClr>
              </a:solidFill>
            </a:endParaRPr>
          </a:p>
          <a:p>
            <a:pPr>
              <a:lnSpc>
                <a:spcPct val="120000"/>
              </a:lnSpc>
            </a:pPr>
            <a:endParaRPr lang="en-US" altLang="zh-CN" dirty="0">
              <a:solidFill>
                <a:schemeClr val="tx1">
                  <a:lumMod val="75000"/>
                  <a:lumOff val="25000"/>
                </a:schemeClr>
              </a:solidFill>
            </a:endParaRPr>
          </a:p>
          <a:p>
            <a:pPr>
              <a:lnSpc>
                <a:spcPct val="120000"/>
              </a:lnSpc>
            </a:pPr>
            <a:endParaRPr lang="en-US" altLang="zh-CN" dirty="0" smtClean="0">
              <a:solidFill>
                <a:schemeClr val="tx1">
                  <a:lumMod val="75000"/>
                  <a:lumOff val="25000"/>
                </a:schemeClr>
              </a:solidFill>
            </a:endParaRPr>
          </a:p>
          <a:p>
            <a:pPr>
              <a:lnSpc>
                <a:spcPct val="120000"/>
              </a:lnSpc>
            </a:pPr>
            <a:endParaRPr lang="en-US" altLang="zh-CN" dirty="0">
              <a:solidFill>
                <a:schemeClr val="tx1">
                  <a:lumMod val="75000"/>
                  <a:lumOff val="25000"/>
                </a:schemeClr>
              </a:solidFill>
            </a:endParaRPr>
          </a:p>
          <a:p>
            <a:pPr>
              <a:lnSpc>
                <a:spcPct val="120000"/>
              </a:lnSpc>
            </a:pPr>
            <a:r>
              <a:rPr lang="en-US" altLang="zh-CN" dirty="0" smtClean="0">
                <a:solidFill>
                  <a:schemeClr val="tx1">
                    <a:lumMod val="75000"/>
                    <a:lumOff val="25000"/>
                  </a:schemeClr>
                </a:solidFill>
              </a:rPr>
              <a:t>51PPT</a:t>
            </a:r>
            <a:r>
              <a:rPr lang="zh-CN" altLang="en-US" dirty="0" smtClean="0">
                <a:solidFill>
                  <a:schemeClr val="tx1">
                    <a:lumMod val="75000"/>
                    <a:lumOff val="25000"/>
                  </a:schemeClr>
                </a:solidFill>
              </a:rPr>
              <a:t>模板网   </a:t>
            </a:r>
            <a:r>
              <a:rPr lang="en-US" altLang="zh-CN" dirty="0" smtClean="0">
                <a:solidFill>
                  <a:schemeClr val="tx1">
                    <a:lumMod val="75000"/>
                    <a:lumOff val="25000"/>
                  </a:schemeClr>
                </a:solidFill>
                <a:hlinkClick r:id="rId2"/>
              </a:rPr>
              <a:t>www.51pptmoban.com</a:t>
            </a:r>
            <a:r>
              <a:rPr lang="en-US" altLang="zh-CN" dirty="0" smtClean="0">
                <a:solidFill>
                  <a:schemeClr val="tx1">
                    <a:lumMod val="75000"/>
                    <a:lumOff val="25000"/>
                  </a:schemeClr>
                </a:solidFill>
              </a:rPr>
              <a:t>   </a:t>
            </a:r>
            <a:r>
              <a:rPr lang="zh-CN" altLang="en-US" dirty="0" smtClean="0">
                <a:solidFill>
                  <a:schemeClr val="tx1">
                    <a:lumMod val="75000"/>
                    <a:lumOff val="25000"/>
                  </a:schemeClr>
                </a:solidFill>
              </a:rPr>
              <a:t>授权发布</a:t>
            </a:r>
          </a:p>
        </p:txBody>
      </p:sp>
    </p:spTree>
    <p:extLst>
      <p:ext uri="{BB962C8B-B14F-4D97-AF65-F5344CB8AC3E}">
        <p14:creationId xmlns:p14="http://schemas.microsoft.com/office/powerpoint/2010/main" val="14224964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7824" t="22645" r="7824"/>
          <a:stretch/>
        </p:blipFill>
        <p:spPr>
          <a:xfrm>
            <a:off x="0" y="1553028"/>
            <a:ext cx="12192000" cy="5304971"/>
          </a:xfrm>
          <a:prstGeom prst="rect">
            <a:avLst/>
          </a:prstGeom>
        </p:spPr>
      </p:pic>
      <p:sp>
        <p:nvSpPr>
          <p:cNvPr id="12" name="矩形 11"/>
          <p:cNvSpPr/>
          <p:nvPr/>
        </p:nvSpPr>
        <p:spPr>
          <a:xfrm>
            <a:off x="0" y="1553029"/>
            <a:ext cx="12192000" cy="5321874"/>
          </a:xfrm>
          <a:prstGeom prst="rect">
            <a:avLst/>
          </a:prstGeom>
          <a:gradFill>
            <a:gsLst>
              <a:gs pos="0">
                <a:srgbClr val="263770"/>
              </a:gs>
              <a:gs pos="46494">
                <a:srgbClr val="1B2447"/>
              </a:gs>
              <a:gs pos="82000">
                <a:srgbClr val="263770">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E6E6E6"/>
              </a:solidFill>
              <a:cs typeface="+mn-ea"/>
              <a:sym typeface="+mn-lt"/>
            </a:endParaRPr>
          </a:p>
        </p:txBody>
      </p:sp>
      <p:sp>
        <p:nvSpPr>
          <p:cNvPr id="4" name="文本框 3"/>
          <p:cNvSpPr txBox="1"/>
          <p:nvPr/>
        </p:nvSpPr>
        <p:spPr>
          <a:xfrm>
            <a:off x="3601341" y="4490187"/>
            <a:ext cx="4987730" cy="581046"/>
          </a:xfrm>
          <a:prstGeom prst="rect">
            <a:avLst/>
          </a:prstGeom>
          <a:noFill/>
          <a:effectLst/>
        </p:spPr>
        <p:txBody>
          <a:bodyPr wrap="square" lIns="91431" tIns="45715" rIns="91431" bIns="45715" rtlCol="0">
            <a:spAutoFit/>
          </a:bodyPr>
          <a:lstStyle/>
          <a:p>
            <a:pPr lvl="0" algn="ctr">
              <a:lnSpc>
                <a:spcPct val="150000"/>
              </a:lnSpc>
            </a:pPr>
            <a:r>
              <a:rPr lang="zh-CN" altLang="en-US" sz="2400" dirty="0">
                <a:solidFill>
                  <a:schemeClr val="bg1"/>
                </a:solidFill>
                <a:cs typeface="+mn-ea"/>
                <a:sym typeface="+mn-lt"/>
              </a:rPr>
              <a:t>公司介绍</a:t>
            </a:r>
            <a:endParaRPr lang="en-US" altLang="zh-CN" sz="2400" dirty="0">
              <a:solidFill>
                <a:schemeClr val="bg1"/>
              </a:solidFill>
              <a:cs typeface="+mn-ea"/>
              <a:sym typeface="+mn-lt"/>
            </a:endParaRPr>
          </a:p>
        </p:txBody>
      </p:sp>
      <p:sp>
        <p:nvSpPr>
          <p:cNvPr id="5" name="文本框 3"/>
          <p:cNvSpPr txBox="1"/>
          <p:nvPr/>
        </p:nvSpPr>
        <p:spPr>
          <a:xfrm>
            <a:off x="2825089" y="3931309"/>
            <a:ext cx="6540236" cy="707876"/>
          </a:xfrm>
          <a:prstGeom prst="rect">
            <a:avLst/>
          </a:prstGeom>
          <a:noFill/>
          <a:effectLst/>
        </p:spPr>
        <p:txBody>
          <a:bodyPr wrap="square" lIns="91431" tIns="45715" rIns="91431" bIns="45715" rtlCol="0">
            <a:spAutoFit/>
          </a:bodyPr>
          <a:lstStyle/>
          <a:p>
            <a:pPr algn="ctr"/>
            <a:r>
              <a:rPr lang="zh-CN" altLang="en-US" sz="4000" b="1" dirty="0">
                <a:solidFill>
                  <a:schemeClr val="bg1"/>
                </a:solidFill>
                <a:cs typeface="+mn-ea"/>
                <a:sym typeface="+mn-lt"/>
              </a:rPr>
              <a:t>我们是谁</a:t>
            </a:r>
          </a:p>
        </p:txBody>
      </p:sp>
      <p:sp>
        <p:nvSpPr>
          <p:cNvPr id="7" name="矩形 6"/>
          <p:cNvSpPr/>
          <p:nvPr/>
        </p:nvSpPr>
        <p:spPr>
          <a:xfrm>
            <a:off x="4712403" y="982946"/>
            <a:ext cx="2693598" cy="25846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r>
              <a:rPr lang="en-US" altLang="zh-CN" sz="12000" dirty="0">
                <a:cs typeface="+mn-ea"/>
                <a:sym typeface="+mn-lt"/>
              </a:rPr>
              <a:t>01</a:t>
            </a:r>
            <a:endParaRPr lang="zh-CN" altLang="en-US" sz="12000" dirty="0">
              <a:cs typeface="+mn-ea"/>
              <a:sym typeface="+mn-lt"/>
            </a:endParaRPr>
          </a:p>
        </p:txBody>
      </p:sp>
    </p:spTree>
    <p:extLst>
      <p:ext uri="{BB962C8B-B14F-4D97-AF65-F5344CB8AC3E}">
        <p14:creationId xmlns:p14="http://schemas.microsoft.com/office/powerpoint/2010/main" val="58349322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Effect transition="in" filter="fade">
                                      <p:cBhvr>
                                        <p:cTn id="13" dur="1750"/>
                                        <p:tgtEl>
                                          <p:spTgt spid="5"/>
                                        </p:tgtEl>
                                      </p:cBhvr>
                                    </p:animEffect>
                                    <p:anim calcmode="lin" valueType="num">
                                      <p:cBhvr>
                                        <p:cTn id="14" dur="1750" fill="hold"/>
                                        <p:tgtEl>
                                          <p:spTgt spid="5"/>
                                        </p:tgtEl>
                                        <p:attrNameLst>
                                          <p:attrName>ppt_x</p:attrName>
                                        </p:attrNameLst>
                                      </p:cBhvr>
                                      <p:tavLst>
                                        <p:tav tm="0">
                                          <p:val>
                                            <p:strVal val="#ppt_x"/>
                                          </p:val>
                                        </p:tav>
                                        <p:tav tm="100000">
                                          <p:val>
                                            <p:strVal val="#ppt_x"/>
                                          </p:val>
                                        </p:tav>
                                      </p:tavLst>
                                    </p:anim>
                                    <p:anim calcmode="lin" valueType="num">
                                      <p:cBhvr>
                                        <p:cTn id="15" dur="17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775"/>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par>
                          <p:cTn id="24" fill="hold">
                            <p:stCondLst>
                              <p:cond delay="3425"/>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p:bldP spid="5"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任意多边形 7"/>
          <p:cNvSpPr/>
          <p:nvPr/>
        </p:nvSpPr>
        <p:spPr>
          <a:xfrm>
            <a:off x="487055" y="1073279"/>
            <a:ext cx="11217889" cy="4045517"/>
          </a:xfrm>
          <a:custGeom>
            <a:avLst/>
            <a:gdLst>
              <a:gd name="connsiteX0" fmla="*/ 8105493 w 11217889"/>
              <a:gd name="connsiteY0" fmla="*/ 9081 h 4045517"/>
              <a:gd name="connsiteX1" fmla="*/ 10717751 w 11217889"/>
              <a:gd name="connsiteY1" fmla="*/ 9081 h 4045517"/>
              <a:gd name="connsiteX2" fmla="*/ 11217889 w 11217889"/>
              <a:gd name="connsiteY2" fmla="*/ 4045517 h 4045517"/>
              <a:gd name="connsiteX3" fmla="*/ 8605631 w 11217889"/>
              <a:gd name="connsiteY3" fmla="*/ 4045517 h 4045517"/>
              <a:gd name="connsiteX4" fmla="*/ 2701831 w 11217889"/>
              <a:gd name="connsiteY4" fmla="*/ 0 h 4045517"/>
              <a:gd name="connsiteX5" fmla="*/ 5314088 w 11217889"/>
              <a:gd name="connsiteY5" fmla="*/ 0 h 4045517"/>
              <a:gd name="connsiteX6" fmla="*/ 5814226 w 11217889"/>
              <a:gd name="connsiteY6" fmla="*/ 4036436 h 4045517"/>
              <a:gd name="connsiteX7" fmla="*/ 3201968 w 11217889"/>
              <a:gd name="connsiteY7" fmla="*/ 4036436 h 4045517"/>
              <a:gd name="connsiteX8" fmla="*/ 0 w 11217889"/>
              <a:gd name="connsiteY8" fmla="*/ 0 h 4045517"/>
              <a:gd name="connsiteX9" fmla="*/ 2612259 w 11217889"/>
              <a:gd name="connsiteY9" fmla="*/ 0 h 4045517"/>
              <a:gd name="connsiteX10" fmla="*/ 3112397 w 11217889"/>
              <a:gd name="connsiteY10" fmla="*/ 4036436 h 4045517"/>
              <a:gd name="connsiteX11" fmla="*/ 500138 w 11217889"/>
              <a:gd name="connsiteY11" fmla="*/ 4036436 h 4045517"/>
              <a:gd name="connsiteX12" fmla="*/ 5403660 w 11217889"/>
              <a:gd name="connsiteY12" fmla="*/ 0 h 4045517"/>
              <a:gd name="connsiteX13" fmla="*/ 8015918 w 11217889"/>
              <a:gd name="connsiteY13" fmla="*/ 0 h 4045517"/>
              <a:gd name="connsiteX14" fmla="*/ 8516056 w 11217889"/>
              <a:gd name="connsiteY14" fmla="*/ 4036436 h 4045517"/>
              <a:gd name="connsiteX15" fmla="*/ 5903798 w 11217889"/>
              <a:gd name="connsiteY15" fmla="*/ 4036436 h 4045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17889" h="4045517">
                <a:moveTo>
                  <a:pt x="8105493" y="9081"/>
                </a:moveTo>
                <a:lnTo>
                  <a:pt x="10717751" y="9081"/>
                </a:lnTo>
                <a:lnTo>
                  <a:pt x="11217889" y="4045517"/>
                </a:lnTo>
                <a:lnTo>
                  <a:pt x="8605631" y="4045517"/>
                </a:lnTo>
                <a:close/>
                <a:moveTo>
                  <a:pt x="2701831" y="0"/>
                </a:moveTo>
                <a:lnTo>
                  <a:pt x="5314088" y="0"/>
                </a:lnTo>
                <a:lnTo>
                  <a:pt x="5814226" y="4036436"/>
                </a:lnTo>
                <a:lnTo>
                  <a:pt x="3201968" y="4036436"/>
                </a:lnTo>
                <a:close/>
                <a:moveTo>
                  <a:pt x="0" y="0"/>
                </a:moveTo>
                <a:lnTo>
                  <a:pt x="2612259" y="0"/>
                </a:lnTo>
                <a:lnTo>
                  <a:pt x="3112397" y="4036436"/>
                </a:lnTo>
                <a:lnTo>
                  <a:pt x="500138" y="4036436"/>
                </a:lnTo>
                <a:close/>
                <a:moveTo>
                  <a:pt x="5403660" y="0"/>
                </a:moveTo>
                <a:lnTo>
                  <a:pt x="8015918" y="0"/>
                </a:lnTo>
                <a:lnTo>
                  <a:pt x="8516056" y="4036436"/>
                </a:lnTo>
                <a:lnTo>
                  <a:pt x="5903798" y="4036436"/>
                </a:lnTo>
                <a:close/>
              </a:path>
            </a:pathLst>
          </a:custGeom>
          <a:blipFill dpi="0" rotWithShape="1">
            <a:blip r:embed="rId3" cstate="email">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8" name="MH_Text_1"/>
          <p:cNvSpPr txBox="1"/>
          <p:nvPr/>
        </p:nvSpPr>
        <p:spPr>
          <a:xfrm>
            <a:off x="875667" y="5682272"/>
            <a:ext cx="10440665" cy="553765"/>
          </a:xfrm>
          <a:prstGeom prst="rect">
            <a:avLst/>
          </a:prstGeom>
          <a:noFill/>
        </p:spPr>
        <p:txBody>
          <a:bodyPr>
            <a:normAutofit/>
          </a:bodyPr>
          <a:lstStyle/>
          <a:p>
            <a:pPr>
              <a:lnSpc>
                <a:spcPct val="150000"/>
              </a:lnSpc>
            </a:pPr>
            <a:r>
              <a:rPr lang="zh-CN" altLang="en-US" sz="900" dirty="0">
                <a:solidFill>
                  <a:schemeClr val="tx1">
                    <a:lumMod val="75000"/>
                    <a:lumOff val="25000"/>
                  </a:schemeClr>
                </a:solidFill>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GB" altLang="zh-CN" sz="900" dirty="0">
              <a:solidFill>
                <a:schemeClr val="tx1">
                  <a:lumMod val="75000"/>
                  <a:lumOff val="25000"/>
                </a:schemeClr>
              </a:solidFill>
              <a:cs typeface="+mn-ea"/>
              <a:sym typeface="+mn-lt"/>
            </a:endParaRPr>
          </a:p>
        </p:txBody>
      </p:sp>
      <p:sp>
        <p:nvSpPr>
          <p:cNvPr id="9" name="文本框 8"/>
          <p:cNvSpPr txBox="1"/>
          <p:nvPr/>
        </p:nvSpPr>
        <p:spPr>
          <a:xfrm>
            <a:off x="875668" y="5353645"/>
            <a:ext cx="1872207" cy="338554"/>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请替换文字内容</a:t>
            </a:r>
          </a:p>
        </p:txBody>
      </p:sp>
      <p:sp>
        <p:nvSpPr>
          <p:cNvPr id="10" name="矩形 9"/>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5859959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16" presetClass="entr" presetSubtype="37"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outVertical)">
                                      <p:cBhvr>
                                        <p:cTn id="18" dur="500"/>
                                        <p:tgtEl>
                                          <p:spTgt spid="7"/>
                                        </p:tgtEl>
                                      </p:cBhvr>
                                    </p:animEffect>
                                  </p:childTnLst>
                                </p:cTn>
                              </p:par>
                            </p:childTnLst>
                          </p:cTn>
                        </p:par>
                        <p:par>
                          <p:cTn id="19" fill="hold">
                            <p:stCondLst>
                              <p:cond delay="1535"/>
                            </p:stCondLst>
                            <p:childTnLst>
                              <p:par>
                                <p:cTn id="20" presetID="2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2035"/>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535"/>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组合 6"/>
          <p:cNvGrpSpPr/>
          <p:nvPr/>
        </p:nvGrpSpPr>
        <p:grpSpPr>
          <a:xfrm>
            <a:off x="0" y="3719284"/>
            <a:ext cx="12192000" cy="16937"/>
            <a:chOff x="0" y="3428999"/>
            <a:chExt cx="12192000" cy="16937"/>
          </a:xfrm>
        </p:grpSpPr>
        <p:cxnSp>
          <p:nvCxnSpPr>
            <p:cNvPr id="8" name="直接连接符 7"/>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grpSp>
        <p:nvGrpSpPr>
          <p:cNvPr id="10" name="组合 9"/>
          <p:cNvGrpSpPr/>
          <p:nvPr/>
        </p:nvGrpSpPr>
        <p:grpSpPr>
          <a:xfrm>
            <a:off x="261460" y="2123520"/>
            <a:ext cx="3172196" cy="3172196"/>
            <a:chOff x="664329" y="2299272"/>
            <a:chExt cx="2212236" cy="2212236"/>
          </a:xfrm>
        </p:grpSpPr>
        <p:grpSp>
          <p:nvGrpSpPr>
            <p:cNvPr id="11" name="组合 10"/>
            <p:cNvGrpSpPr/>
            <p:nvPr/>
          </p:nvGrpSpPr>
          <p:grpSpPr>
            <a:xfrm>
              <a:off x="664329" y="2299272"/>
              <a:ext cx="2212236" cy="2212236"/>
              <a:chOff x="413242" y="2498776"/>
              <a:chExt cx="1860446" cy="1860447"/>
            </a:xfrm>
          </p:grpSpPr>
          <p:sp>
            <p:nvSpPr>
              <p:cNvPr id="13" name="椭圆 12"/>
              <p:cNvSpPr/>
              <p:nvPr/>
            </p:nvSpPr>
            <p:spPr>
              <a:xfrm>
                <a:off x="413242" y="2498776"/>
                <a:ext cx="1860446" cy="1860447"/>
              </a:xfrm>
              <a:prstGeom prst="ellipse">
                <a:avLst/>
              </a:prstGeom>
              <a:solidFill>
                <a:schemeClr val="accent1"/>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14" name="椭圆 13"/>
              <p:cNvSpPr/>
              <p:nvPr/>
            </p:nvSpPr>
            <p:spPr>
              <a:xfrm rot="10800000">
                <a:off x="621171" y="2706704"/>
                <a:ext cx="1444588" cy="1444589"/>
              </a:xfrm>
              <a:prstGeom prst="ellipse">
                <a:avLst/>
              </a:prstGeom>
              <a:solidFill>
                <a:schemeClr val="accent1"/>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sp>
          <p:nvSpPr>
            <p:cNvPr id="12" name="文本框 11"/>
            <p:cNvSpPr txBox="1"/>
            <p:nvPr/>
          </p:nvSpPr>
          <p:spPr>
            <a:xfrm>
              <a:off x="884042" y="3078762"/>
              <a:ext cx="1745277" cy="708306"/>
            </a:xfrm>
            <a:prstGeom prst="rect">
              <a:avLst/>
            </a:prstGeom>
            <a:noFill/>
          </p:spPr>
          <p:txBody>
            <a:bodyPr wrap="none" rtlCol="0">
              <a:spAutoFit/>
            </a:bodyPr>
            <a:lstStyle/>
            <a:p>
              <a:r>
                <a:rPr lang="zh-CN" altLang="en-US" sz="6000" b="1" dirty="0">
                  <a:solidFill>
                    <a:schemeClr val="bg1"/>
                  </a:solidFill>
                  <a:cs typeface="+mn-ea"/>
                  <a:sym typeface="+mn-lt"/>
                </a:rPr>
                <a:t>关键词</a:t>
              </a:r>
            </a:p>
          </p:txBody>
        </p:sp>
      </p:grpSp>
      <p:sp>
        <p:nvSpPr>
          <p:cNvPr id="15" name="椭圆 14"/>
          <p:cNvSpPr/>
          <p:nvPr/>
        </p:nvSpPr>
        <p:spPr>
          <a:xfrm rot="10800000">
            <a:off x="3760861" y="3524078"/>
            <a:ext cx="450021" cy="450021"/>
          </a:xfrm>
          <a:prstGeom prst="ellipse">
            <a:avLst/>
          </a:prstGeom>
          <a:solidFill>
            <a:schemeClr val="accent2"/>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16" name="椭圆 15"/>
          <p:cNvSpPr/>
          <p:nvPr/>
        </p:nvSpPr>
        <p:spPr>
          <a:xfrm rot="10800000">
            <a:off x="6545706" y="3524078"/>
            <a:ext cx="450021" cy="450021"/>
          </a:xfrm>
          <a:prstGeom prst="ellipse">
            <a:avLst/>
          </a:prstGeom>
          <a:solidFill>
            <a:schemeClr val="accent1"/>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17" name="椭圆 16"/>
          <p:cNvSpPr/>
          <p:nvPr/>
        </p:nvSpPr>
        <p:spPr>
          <a:xfrm rot="10800000">
            <a:off x="9331820" y="3524078"/>
            <a:ext cx="450021" cy="450021"/>
          </a:xfrm>
          <a:prstGeom prst="ellipse">
            <a:avLst/>
          </a:prstGeom>
          <a:solidFill>
            <a:schemeClr val="accent3"/>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18" name="组合 17"/>
          <p:cNvGrpSpPr/>
          <p:nvPr/>
        </p:nvGrpSpPr>
        <p:grpSpPr>
          <a:xfrm>
            <a:off x="4565417" y="2918258"/>
            <a:ext cx="1661660" cy="1661660"/>
            <a:chOff x="4565417" y="2918258"/>
            <a:chExt cx="1661660" cy="1661660"/>
          </a:xfrm>
        </p:grpSpPr>
        <p:grpSp>
          <p:nvGrpSpPr>
            <p:cNvPr id="19" name="组合 18"/>
            <p:cNvGrpSpPr/>
            <p:nvPr/>
          </p:nvGrpSpPr>
          <p:grpSpPr>
            <a:xfrm>
              <a:off x="4565417" y="2918258"/>
              <a:ext cx="1661660" cy="1661660"/>
              <a:chOff x="4056364" y="1384713"/>
              <a:chExt cx="4088570" cy="4088570"/>
            </a:xfrm>
          </p:grpSpPr>
          <p:sp>
            <p:nvSpPr>
              <p:cNvPr id="21" name="椭圆 20"/>
              <p:cNvSpPr/>
              <p:nvPr/>
            </p:nvSpPr>
            <p:spPr>
              <a:xfrm>
                <a:off x="4500033" y="1833033"/>
                <a:ext cx="3191933" cy="3191933"/>
              </a:xfrm>
              <a:prstGeom prst="ellipse">
                <a:avLst/>
              </a:prstGeom>
              <a:solidFill>
                <a:schemeClr val="accent2"/>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2" name="同心圆 16"/>
              <p:cNvSpPr/>
              <p:nvPr/>
            </p:nvSpPr>
            <p:spPr>
              <a:xfrm rot="10800000">
                <a:off x="4056364" y="1384713"/>
                <a:ext cx="4088570" cy="4088570"/>
              </a:xfrm>
              <a:prstGeom prst="donut">
                <a:avLst>
                  <a:gd name="adj" fmla="val 14371"/>
                </a:avLst>
              </a:prstGeom>
              <a:solidFill>
                <a:schemeClr val="accent2"/>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grpSp>
        <p:sp>
          <p:nvSpPr>
            <p:cNvPr id="20" name="文本框 19"/>
            <p:cNvSpPr txBox="1"/>
            <p:nvPr/>
          </p:nvSpPr>
          <p:spPr>
            <a:xfrm>
              <a:off x="5144793" y="3491525"/>
              <a:ext cx="585417" cy="523220"/>
            </a:xfrm>
            <a:prstGeom prst="rect">
              <a:avLst/>
            </a:prstGeom>
            <a:noFill/>
          </p:spPr>
          <p:txBody>
            <a:bodyPr wrap="none" rtlCol="0">
              <a:spAutoFit/>
            </a:bodyPr>
            <a:lstStyle/>
            <a:p>
              <a:r>
                <a:rPr lang="en-US" altLang="zh-CN" sz="2800" dirty="0">
                  <a:solidFill>
                    <a:schemeClr val="bg1"/>
                  </a:solidFill>
                  <a:cs typeface="+mn-ea"/>
                  <a:sym typeface="+mn-lt"/>
                </a:rPr>
                <a:t>01</a:t>
              </a:r>
              <a:endParaRPr lang="zh-CN" altLang="en-US" sz="2800" dirty="0">
                <a:solidFill>
                  <a:schemeClr val="bg1"/>
                </a:solidFill>
                <a:cs typeface="+mn-ea"/>
                <a:sym typeface="+mn-lt"/>
              </a:endParaRPr>
            </a:p>
          </p:txBody>
        </p:sp>
      </p:grpSp>
      <p:grpSp>
        <p:nvGrpSpPr>
          <p:cNvPr id="23" name="组合 22"/>
          <p:cNvGrpSpPr/>
          <p:nvPr/>
        </p:nvGrpSpPr>
        <p:grpSpPr>
          <a:xfrm>
            <a:off x="7350262" y="2918258"/>
            <a:ext cx="1661660" cy="1661660"/>
            <a:chOff x="7350262" y="2918258"/>
            <a:chExt cx="1661660" cy="1661660"/>
          </a:xfrm>
        </p:grpSpPr>
        <p:grpSp>
          <p:nvGrpSpPr>
            <p:cNvPr id="24" name="组合 23"/>
            <p:cNvGrpSpPr/>
            <p:nvPr/>
          </p:nvGrpSpPr>
          <p:grpSpPr>
            <a:xfrm>
              <a:off x="7350262" y="2918258"/>
              <a:ext cx="1661660" cy="1661660"/>
              <a:chOff x="4056364" y="1384713"/>
              <a:chExt cx="4088570" cy="4088570"/>
            </a:xfrm>
          </p:grpSpPr>
          <p:sp>
            <p:nvSpPr>
              <p:cNvPr id="26" name="椭圆 25"/>
              <p:cNvSpPr/>
              <p:nvPr/>
            </p:nvSpPr>
            <p:spPr>
              <a:xfrm>
                <a:off x="4500033" y="1833033"/>
                <a:ext cx="3191933" cy="3191933"/>
              </a:xfrm>
              <a:prstGeom prst="ellipse">
                <a:avLst/>
              </a:prstGeom>
              <a:solidFill>
                <a:schemeClr val="accent3"/>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27" name="同心圆 21"/>
              <p:cNvSpPr/>
              <p:nvPr/>
            </p:nvSpPr>
            <p:spPr>
              <a:xfrm rot="10800000">
                <a:off x="4056364" y="1384713"/>
                <a:ext cx="4088570" cy="4088570"/>
              </a:xfrm>
              <a:prstGeom prst="donut">
                <a:avLst>
                  <a:gd name="adj" fmla="val 14371"/>
                </a:avLst>
              </a:prstGeom>
              <a:solidFill>
                <a:schemeClr val="accent3"/>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25" name="文本框 24"/>
            <p:cNvSpPr txBox="1"/>
            <p:nvPr/>
          </p:nvSpPr>
          <p:spPr>
            <a:xfrm>
              <a:off x="7904126" y="3487477"/>
              <a:ext cx="585417" cy="523220"/>
            </a:xfrm>
            <a:prstGeom prst="rect">
              <a:avLst/>
            </a:prstGeom>
            <a:noFill/>
          </p:spPr>
          <p:txBody>
            <a:bodyPr wrap="none" rtlCol="0">
              <a:spAutoFit/>
            </a:bodyPr>
            <a:lstStyle/>
            <a:p>
              <a:r>
                <a:rPr lang="en-US" altLang="zh-CN" sz="2800" dirty="0">
                  <a:solidFill>
                    <a:schemeClr val="bg1"/>
                  </a:solidFill>
                  <a:cs typeface="+mn-ea"/>
                  <a:sym typeface="+mn-lt"/>
                </a:rPr>
                <a:t>02</a:t>
              </a:r>
              <a:endParaRPr lang="zh-CN" altLang="en-US" sz="2800" dirty="0">
                <a:solidFill>
                  <a:schemeClr val="bg1"/>
                </a:solidFill>
                <a:cs typeface="+mn-ea"/>
                <a:sym typeface="+mn-lt"/>
              </a:endParaRPr>
            </a:p>
          </p:txBody>
        </p:sp>
      </p:grpSp>
      <p:grpSp>
        <p:nvGrpSpPr>
          <p:cNvPr id="28" name="组合 27"/>
          <p:cNvGrpSpPr/>
          <p:nvPr/>
        </p:nvGrpSpPr>
        <p:grpSpPr>
          <a:xfrm>
            <a:off x="10136376" y="2918258"/>
            <a:ext cx="1661660" cy="1661660"/>
            <a:chOff x="10136376" y="2918258"/>
            <a:chExt cx="1661660" cy="1661660"/>
          </a:xfrm>
        </p:grpSpPr>
        <p:grpSp>
          <p:nvGrpSpPr>
            <p:cNvPr id="29" name="组合 28"/>
            <p:cNvGrpSpPr/>
            <p:nvPr/>
          </p:nvGrpSpPr>
          <p:grpSpPr>
            <a:xfrm>
              <a:off x="10136376" y="2918258"/>
              <a:ext cx="1661660" cy="1661660"/>
              <a:chOff x="4056364" y="1384713"/>
              <a:chExt cx="4088570" cy="4088570"/>
            </a:xfrm>
          </p:grpSpPr>
          <p:sp>
            <p:nvSpPr>
              <p:cNvPr id="31" name="椭圆 30"/>
              <p:cNvSpPr/>
              <p:nvPr/>
            </p:nvSpPr>
            <p:spPr>
              <a:xfrm>
                <a:off x="4500033" y="1833033"/>
                <a:ext cx="3191933" cy="3191933"/>
              </a:xfrm>
              <a:prstGeom prst="ellipse">
                <a:avLst/>
              </a:prstGeom>
              <a:solidFill>
                <a:schemeClr val="accent4"/>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cs typeface="+mn-ea"/>
                  <a:sym typeface="+mn-lt"/>
                </a:endParaRPr>
              </a:p>
            </p:txBody>
          </p:sp>
          <p:sp>
            <p:nvSpPr>
              <p:cNvPr id="32" name="同心圆 26"/>
              <p:cNvSpPr/>
              <p:nvPr/>
            </p:nvSpPr>
            <p:spPr>
              <a:xfrm rot="10800000">
                <a:off x="4056364" y="1384713"/>
                <a:ext cx="4088570" cy="4088570"/>
              </a:xfrm>
              <a:prstGeom prst="donut">
                <a:avLst>
                  <a:gd name="adj" fmla="val 14371"/>
                </a:avLst>
              </a:prstGeom>
              <a:solidFill>
                <a:schemeClr val="accent4"/>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30" name="文本框 29"/>
            <p:cNvSpPr txBox="1"/>
            <p:nvPr/>
          </p:nvSpPr>
          <p:spPr>
            <a:xfrm>
              <a:off x="10690240" y="3487477"/>
              <a:ext cx="585417" cy="523220"/>
            </a:xfrm>
            <a:prstGeom prst="rect">
              <a:avLst/>
            </a:prstGeom>
            <a:noFill/>
          </p:spPr>
          <p:txBody>
            <a:bodyPr wrap="none" rtlCol="0">
              <a:spAutoFit/>
            </a:bodyPr>
            <a:lstStyle/>
            <a:p>
              <a:r>
                <a:rPr lang="en-US" altLang="zh-CN" sz="2800" dirty="0">
                  <a:solidFill>
                    <a:schemeClr val="bg1"/>
                  </a:solidFill>
                  <a:cs typeface="+mn-ea"/>
                  <a:sym typeface="+mn-lt"/>
                </a:rPr>
                <a:t>03</a:t>
              </a:r>
              <a:endParaRPr lang="zh-CN" altLang="en-US" sz="2800" dirty="0">
                <a:solidFill>
                  <a:schemeClr val="bg1"/>
                </a:solidFill>
                <a:cs typeface="+mn-ea"/>
                <a:sym typeface="+mn-lt"/>
              </a:endParaRPr>
            </a:p>
          </p:txBody>
        </p:sp>
      </p:grpSp>
      <p:sp>
        <p:nvSpPr>
          <p:cNvPr id="33" name="等腰三角形 32"/>
          <p:cNvSpPr/>
          <p:nvPr/>
        </p:nvSpPr>
        <p:spPr>
          <a:xfrm flipV="1">
            <a:off x="5258868" y="4790889"/>
            <a:ext cx="259349" cy="22170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4" name="等腰三角形 33"/>
          <p:cNvSpPr/>
          <p:nvPr/>
        </p:nvSpPr>
        <p:spPr>
          <a:xfrm flipV="1">
            <a:off x="10870537" y="4790889"/>
            <a:ext cx="259349" cy="221702"/>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5" name="等腰三角形 34"/>
          <p:cNvSpPr/>
          <p:nvPr/>
        </p:nvSpPr>
        <p:spPr>
          <a:xfrm rot="10800000" flipV="1">
            <a:off x="8074232" y="2555394"/>
            <a:ext cx="259349" cy="221702"/>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nvGrpSpPr>
          <p:cNvPr id="36" name="组合 35"/>
          <p:cNvGrpSpPr/>
          <p:nvPr/>
        </p:nvGrpSpPr>
        <p:grpSpPr>
          <a:xfrm>
            <a:off x="3991772" y="5093969"/>
            <a:ext cx="2843923" cy="1544357"/>
            <a:chOff x="1642867" y="4368045"/>
            <a:chExt cx="2843923" cy="1544357"/>
          </a:xfrm>
        </p:grpSpPr>
        <p:sp>
          <p:nvSpPr>
            <p:cNvPr id="37" name="矩形 36"/>
            <p:cNvSpPr/>
            <p:nvPr/>
          </p:nvSpPr>
          <p:spPr>
            <a:xfrm>
              <a:off x="1642867" y="4699762"/>
              <a:ext cx="2843923" cy="1212640"/>
            </a:xfrm>
            <a:prstGeom prst="rect">
              <a:avLst/>
            </a:prstGeom>
            <a:effectLst/>
          </p:spPr>
          <p:txBody>
            <a:bodyPr wrap="square">
              <a:spAutoFit/>
            </a:bodyPr>
            <a:lstStyle/>
            <a:p>
              <a:pPr algn="ctr" defTabSz="1219170">
                <a:lnSpc>
                  <a:spcPct val="130000"/>
                </a:lnSpc>
              </a:pPr>
              <a:r>
                <a:rPr lang="zh-CN" altLang="en-US" sz="14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US" altLang="zh-CN" sz="1400" dirty="0">
                <a:solidFill>
                  <a:schemeClr val="tx1">
                    <a:lumMod val="75000"/>
                    <a:lumOff val="25000"/>
                  </a:schemeClr>
                </a:solidFill>
                <a:cs typeface="+mn-ea"/>
                <a:sym typeface="+mn-lt"/>
              </a:endParaRPr>
            </a:p>
          </p:txBody>
        </p:sp>
        <p:sp>
          <p:nvSpPr>
            <p:cNvPr id="38" name="TextBox 301"/>
            <p:cNvSpPr txBox="1"/>
            <p:nvPr/>
          </p:nvSpPr>
          <p:spPr>
            <a:xfrm>
              <a:off x="1763876" y="4368045"/>
              <a:ext cx="2601904" cy="420564"/>
            </a:xfrm>
            <a:prstGeom prst="rect">
              <a:avLst/>
            </a:prstGeom>
            <a:noFill/>
            <a:effectLst/>
          </p:spPr>
          <p:txBody>
            <a:bodyPr wrap="square" rtlCol="0">
              <a:spAutoFit/>
            </a:bodyPr>
            <a:lstStyle/>
            <a:p>
              <a:pPr algn="ctr" defTabSz="1219170"/>
              <a:r>
                <a:rPr lang="zh-CN" altLang="en-US" sz="2133" b="1" dirty="0">
                  <a:solidFill>
                    <a:schemeClr val="accent2"/>
                  </a:solidFill>
                  <a:cs typeface="+mn-ea"/>
                  <a:sym typeface="+mn-lt"/>
                </a:rPr>
                <a:t>点击此处添加标题</a:t>
              </a:r>
            </a:p>
          </p:txBody>
        </p:sp>
      </p:grpSp>
      <p:grpSp>
        <p:nvGrpSpPr>
          <p:cNvPr id="39" name="组合 38"/>
          <p:cNvGrpSpPr/>
          <p:nvPr/>
        </p:nvGrpSpPr>
        <p:grpSpPr>
          <a:xfrm>
            <a:off x="6791993" y="994101"/>
            <a:ext cx="2843923" cy="1544357"/>
            <a:chOff x="1642867" y="4368045"/>
            <a:chExt cx="2843923" cy="1544357"/>
          </a:xfrm>
        </p:grpSpPr>
        <p:sp>
          <p:nvSpPr>
            <p:cNvPr id="40" name="矩形 39"/>
            <p:cNvSpPr/>
            <p:nvPr/>
          </p:nvSpPr>
          <p:spPr>
            <a:xfrm>
              <a:off x="1642867" y="4699762"/>
              <a:ext cx="2843923" cy="1212640"/>
            </a:xfrm>
            <a:prstGeom prst="rect">
              <a:avLst/>
            </a:prstGeom>
            <a:effectLst/>
          </p:spPr>
          <p:txBody>
            <a:bodyPr wrap="square">
              <a:spAutoFit/>
            </a:bodyPr>
            <a:lstStyle/>
            <a:p>
              <a:pPr algn="ctr" defTabSz="1219170">
                <a:lnSpc>
                  <a:spcPct val="130000"/>
                </a:lnSpc>
              </a:pPr>
              <a:r>
                <a:rPr lang="zh-CN" altLang="en-US" sz="14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US" altLang="zh-CN" sz="1400" dirty="0">
                <a:solidFill>
                  <a:schemeClr val="tx1">
                    <a:lumMod val="75000"/>
                    <a:lumOff val="25000"/>
                  </a:schemeClr>
                </a:solidFill>
                <a:cs typeface="+mn-ea"/>
                <a:sym typeface="+mn-lt"/>
              </a:endParaRPr>
            </a:p>
          </p:txBody>
        </p:sp>
        <p:sp>
          <p:nvSpPr>
            <p:cNvPr id="41" name="TextBox 301"/>
            <p:cNvSpPr txBox="1"/>
            <p:nvPr/>
          </p:nvSpPr>
          <p:spPr>
            <a:xfrm>
              <a:off x="1763876" y="4368045"/>
              <a:ext cx="2601904" cy="420564"/>
            </a:xfrm>
            <a:prstGeom prst="rect">
              <a:avLst/>
            </a:prstGeom>
            <a:noFill/>
            <a:effectLst/>
          </p:spPr>
          <p:txBody>
            <a:bodyPr wrap="square" rtlCol="0">
              <a:spAutoFit/>
            </a:bodyPr>
            <a:lstStyle/>
            <a:p>
              <a:pPr algn="ctr" defTabSz="1219170"/>
              <a:r>
                <a:rPr lang="zh-CN" altLang="en-US" sz="2133" b="1" dirty="0">
                  <a:solidFill>
                    <a:schemeClr val="accent3"/>
                  </a:solidFill>
                  <a:cs typeface="+mn-ea"/>
                  <a:sym typeface="+mn-lt"/>
                </a:rPr>
                <a:t>点击此处添加标题</a:t>
              </a:r>
            </a:p>
          </p:txBody>
        </p:sp>
      </p:grpSp>
      <p:grpSp>
        <p:nvGrpSpPr>
          <p:cNvPr id="42" name="组合 41"/>
          <p:cNvGrpSpPr/>
          <p:nvPr/>
        </p:nvGrpSpPr>
        <p:grpSpPr>
          <a:xfrm>
            <a:off x="9331820" y="5093969"/>
            <a:ext cx="2843923" cy="1544357"/>
            <a:chOff x="1642867" y="4368045"/>
            <a:chExt cx="2843923" cy="1544357"/>
          </a:xfrm>
        </p:grpSpPr>
        <p:sp>
          <p:nvSpPr>
            <p:cNvPr id="43" name="矩形 42"/>
            <p:cNvSpPr/>
            <p:nvPr/>
          </p:nvSpPr>
          <p:spPr>
            <a:xfrm>
              <a:off x="1642867" y="4699762"/>
              <a:ext cx="2843923" cy="1212640"/>
            </a:xfrm>
            <a:prstGeom prst="rect">
              <a:avLst/>
            </a:prstGeom>
            <a:effectLst/>
          </p:spPr>
          <p:txBody>
            <a:bodyPr wrap="square">
              <a:spAutoFit/>
            </a:bodyPr>
            <a:lstStyle/>
            <a:p>
              <a:pPr algn="ctr" defTabSz="1219170">
                <a:lnSpc>
                  <a:spcPct val="130000"/>
                </a:lnSpc>
              </a:pPr>
              <a:r>
                <a:rPr lang="zh-CN" altLang="en-US" sz="1400" dirty="0">
                  <a:solidFill>
                    <a:schemeClr val="tx1">
                      <a:lumMod val="75000"/>
                      <a:lumOff val="25000"/>
                    </a:schemeClr>
                  </a:solidFill>
                  <a:cs typeface="+mn-ea"/>
                  <a:sym typeface="+mn-lt"/>
                </a:rPr>
                <a:t>标题数字等都可以通过点击和重新输入进行更改，顶部“开始”面板中可以对字体、字号、颜色、行距等进行修改。</a:t>
              </a:r>
              <a:endParaRPr lang="en-US" altLang="zh-CN" sz="1400" dirty="0">
                <a:solidFill>
                  <a:schemeClr val="tx1">
                    <a:lumMod val="75000"/>
                    <a:lumOff val="25000"/>
                  </a:schemeClr>
                </a:solidFill>
                <a:cs typeface="+mn-ea"/>
                <a:sym typeface="+mn-lt"/>
              </a:endParaRPr>
            </a:p>
          </p:txBody>
        </p:sp>
        <p:sp>
          <p:nvSpPr>
            <p:cNvPr id="44" name="TextBox 301"/>
            <p:cNvSpPr txBox="1"/>
            <p:nvPr/>
          </p:nvSpPr>
          <p:spPr>
            <a:xfrm>
              <a:off x="1763876" y="4368045"/>
              <a:ext cx="2601904" cy="420564"/>
            </a:xfrm>
            <a:prstGeom prst="rect">
              <a:avLst/>
            </a:prstGeom>
            <a:noFill/>
            <a:effectLst/>
          </p:spPr>
          <p:txBody>
            <a:bodyPr wrap="square" rtlCol="0">
              <a:spAutoFit/>
            </a:bodyPr>
            <a:lstStyle/>
            <a:p>
              <a:pPr algn="ctr" defTabSz="1219170"/>
              <a:r>
                <a:rPr lang="zh-CN" altLang="en-US" sz="2133" b="1" dirty="0">
                  <a:solidFill>
                    <a:schemeClr val="accent4"/>
                  </a:solidFill>
                  <a:cs typeface="+mn-ea"/>
                  <a:sym typeface="+mn-lt"/>
                </a:rPr>
                <a:t>点击此处添加标题</a:t>
              </a:r>
            </a:p>
          </p:txBody>
        </p:sp>
      </p:grpSp>
      <p:sp>
        <p:nvSpPr>
          <p:cNvPr id="45" name="矩形 44"/>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31988317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par>
                                    <p:cTn id="15" presetID="22" presetClass="entr" presetSubtype="8" fill="hold" nodeType="withEffect">
                                      <p:stCondLst>
                                        <p:cond delay="25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250"/>
                                </p:stCondLst>
                                <p:childTnLst>
                                  <p:par>
                                    <p:cTn id="19" presetID="2" presetClass="entr" presetSubtype="8" fill="hold" nodeType="afterEffect" p14:presetBounceEnd="40000">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14:bounceEnd="40000">
                                          <p:cBhvr additive="base">
                                            <p:cTn id="21" dur="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14:presetBounceEnd="40000">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14:bounceEnd="40000">
                                          <p:cBhvr additive="base">
                                            <p:cTn id="25"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26" dur="50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14:presetBounceEnd="40000">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14:bounceEnd="40000">
                                          <p:cBhvr additive="base">
                                            <p:cTn id="29" dur="500" fill="hold"/>
                                            <p:tgtEl>
                                              <p:spTgt spid="18"/>
                                            </p:tgtEl>
                                            <p:attrNameLst>
                                              <p:attrName>ppt_x</p:attrName>
                                            </p:attrNameLst>
                                          </p:cBhvr>
                                          <p:tavLst>
                                            <p:tav tm="0">
                                              <p:val>
                                                <p:strVal val="0-#ppt_w/2"/>
                                              </p:val>
                                            </p:tav>
                                            <p:tav tm="100000">
                                              <p:val>
                                                <p:strVal val="#ppt_x"/>
                                              </p:val>
                                            </p:tav>
                                          </p:tavLst>
                                        </p:anim>
                                        <p:anim calcmode="lin" valueType="num" p14:bounceEnd="40000">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14:presetBounceEnd="40000">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14:bounceEnd="40000">
                                          <p:cBhvr additive="base">
                                            <p:cTn id="33"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34" dur="500" fill="hold"/>
                                            <p:tgtEl>
                                              <p:spTgt spid="16"/>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14:presetBounceEnd="40000">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14:bounceEnd="40000">
                                          <p:cBhvr additive="base">
                                            <p:cTn id="37"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14:presetBounceEnd="4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40000">
                                          <p:cBhvr additive="base">
                                            <p:cTn id="41"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14:presetBounceEnd="40000">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14:bounceEnd="40000">
                                          <p:cBhvr additive="base">
                                            <p:cTn id="45" dur="500" fill="hold"/>
                                            <p:tgtEl>
                                              <p:spTgt spid="28"/>
                                            </p:tgtEl>
                                            <p:attrNameLst>
                                              <p:attrName>ppt_x</p:attrName>
                                            </p:attrNameLst>
                                          </p:cBhvr>
                                          <p:tavLst>
                                            <p:tav tm="0">
                                              <p:val>
                                                <p:strVal val="0-#ppt_w/2"/>
                                              </p:val>
                                            </p:tav>
                                            <p:tav tm="100000">
                                              <p:val>
                                                <p:strVal val="#ppt_x"/>
                                              </p:val>
                                            </p:tav>
                                          </p:tavLst>
                                        </p:anim>
                                        <p:anim calcmode="lin" valueType="num" p14:bounceEnd="40000">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1750"/>
                                </p:stCondLst>
                                <p:childTnLst>
                                  <p:par>
                                    <p:cTn id="48" presetID="30"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400" decel="100000"/>
                                            <p:tgtEl>
                                              <p:spTgt spid="33"/>
                                            </p:tgtEl>
                                          </p:cBhvr>
                                        </p:animEffect>
                                        <p:anim calcmode="lin" valueType="num">
                                          <p:cBhvr>
                                            <p:cTn id="51" dur="400" decel="100000" fill="hold"/>
                                            <p:tgtEl>
                                              <p:spTgt spid="33"/>
                                            </p:tgtEl>
                                            <p:attrNameLst>
                                              <p:attrName>style.rotation</p:attrName>
                                            </p:attrNameLst>
                                          </p:cBhvr>
                                          <p:tavLst>
                                            <p:tav tm="0">
                                              <p:val>
                                                <p:fltVal val="-90"/>
                                              </p:val>
                                            </p:tav>
                                            <p:tav tm="100000">
                                              <p:val>
                                                <p:fltVal val="0"/>
                                              </p:val>
                                            </p:tav>
                                          </p:tavLst>
                                        </p:anim>
                                        <p:anim calcmode="lin" valueType="num">
                                          <p:cBhvr>
                                            <p:cTn id="52" dur="400" decel="100000" fill="hold"/>
                                            <p:tgtEl>
                                              <p:spTgt spid="33"/>
                                            </p:tgtEl>
                                            <p:attrNameLst>
                                              <p:attrName>ppt_x</p:attrName>
                                            </p:attrNameLst>
                                          </p:cBhvr>
                                          <p:tavLst>
                                            <p:tav tm="0">
                                              <p:val>
                                                <p:strVal val="#ppt_x+0.4"/>
                                              </p:val>
                                            </p:tav>
                                            <p:tav tm="100000">
                                              <p:val>
                                                <p:strVal val="#ppt_x-0.05"/>
                                              </p:val>
                                            </p:tav>
                                          </p:tavLst>
                                        </p:anim>
                                        <p:anim calcmode="lin" valueType="num">
                                          <p:cBhvr>
                                            <p:cTn id="53" dur="400" decel="100000" fill="hold"/>
                                            <p:tgtEl>
                                              <p:spTgt spid="33"/>
                                            </p:tgtEl>
                                            <p:attrNameLst>
                                              <p:attrName>ppt_y</p:attrName>
                                            </p:attrNameLst>
                                          </p:cBhvr>
                                          <p:tavLst>
                                            <p:tav tm="0">
                                              <p:val>
                                                <p:strVal val="#ppt_y-0.4"/>
                                              </p:val>
                                            </p:tav>
                                            <p:tav tm="100000">
                                              <p:val>
                                                <p:strVal val="#ppt_y+0.1"/>
                                              </p:val>
                                            </p:tav>
                                          </p:tavLst>
                                        </p:anim>
                                        <p:anim calcmode="lin" valueType="num">
                                          <p:cBhvr>
                                            <p:cTn id="54" dur="100" accel="100000" fill="hold">
                                              <p:stCondLst>
                                                <p:cond delay="400"/>
                                              </p:stCondLst>
                                            </p:cTn>
                                            <p:tgtEl>
                                              <p:spTgt spid="33"/>
                                            </p:tgtEl>
                                            <p:attrNameLst>
                                              <p:attrName>ppt_x</p:attrName>
                                            </p:attrNameLst>
                                          </p:cBhvr>
                                          <p:tavLst>
                                            <p:tav tm="0">
                                              <p:val>
                                                <p:strVal val="#ppt_x-0.05"/>
                                              </p:val>
                                            </p:tav>
                                            <p:tav tm="100000">
                                              <p:val>
                                                <p:strVal val="#ppt_x"/>
                                              </p:val>
                                            </p:tav>
                                          </p:tavLst>
                                        </p:anim>
                                        <p:anim calcmode="lin" valueType="num">
                                          <p:cBhvr>
                                            <p:cTn id="55" dur="100" accel="100000" fill="hold">
                                              <p:stCondLst>
                                                <p:cond delay="400"/>
                                              </p:stCondLst>
                                            </p:cTn>
                                            <p:tgtEl>
                                              <p:spTgt spid="33"/>
                                            </p:tgtEl>
                                            <p:attrNameLst>
                                              <p:attrName>ppt_y</p:attrName>
                                            </p:attrNameLst>
                                          </p:cBhvr>
                                          <p:tavLst>
                                            <p:tav tm="0">
                                              <p:val>
                                                <p:strVal val="#ppt_y+0.1"/>
                                              </p:val>
                                            </p:tav>
                                            <p:tav tm="100000">
                                              <p:val>
                                                <p:strVal val="#ppt_y"/>
                                              </p:val>
                                            </p:tav>
                                          </p:tavLst>
                                        </p:anim>
                                      </p:childTnLst>
                                    </p:cTn>
                                  </p:par>
                                </p:childTnLst>
                              </p:cTn>
                            </p:par>
                            <p:par>
                              <p:cTn id="56" fill="hold">
                                <p:stCondLst>
                                  <p:cond delay="2250"/>
                                </p:stCondLst>
                                <p:childTnLst>
                                  <p:par>
                                    <p:cTn id="57" presetID="3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400" decel="100000"/>
                                            <p:tgtEl>
                                              <p:spTgt spid="35"/>
                                            </p:tgtEl>
                                          </p:cBhvr>
                                        </p:animEffect>
                                        <p:anim calcmode="lin" valueType="num">
                                          <p:cBhvr>
                                            <p:cTn id="60" dur="400" decel="100000" fill="hold"/>
                                            <p:tgtEl>
                                              <p:spTgt spid="35"/>
                                            </p:tgtEl>
                                            <p:attrNameLst>
                                              <p:attrName>style.rotation</p:attrName>
                                            </p:attrNameLst>
                                          </p:cBhvr>
                                          <p:tavLst>
                                            <p:tav tm="0">
                                              <p:val>
                                                <p:fltVal val="-90"/>
                                              </p:val>
                                            </p:tav>
                                            <p:tav tm="100000">
                                              <p:val>
                                                <p:fltVal val="0"/>
                                              </p:val>
                                            </p:tav>
                                          </p:tavLst>
                                        </p:anim>
                                        <p:anim calcmode="lin" valueType="num">
                                          <p:cBhvr>
                                            <p:cTn id="61" dur="400" decel="100000" fill="hold"/>
                                            <p:tgtEl>
                                              <p:spTgt spid="35"/>
                                            </p:tgtEl>
                                            <p:attrNameLst>
                                              <p:attrName>ppt_x</p:attrName>
                                            </p:attrNameLst>
                                          </p:cBhvr>
                                          <p:tavLst>
                                            <p:tav tm="0">
                                              <p:val>
                                                <p:strVal val="#ppt_x+0.4"/>
                                              </p:val>
                                            </p:tav>
                                            <p:tav tm="100000">
                                              <p:val>
                                                <p:strVal val="#ppt_x-0.05"/>
                                              </p:val>
                                            </p:tav>
                                          </p:tavLst>
                                        </p:anim>
                                        <p:anim calcmode="lin" valueType="num">
                                          <p:cBhvr>
                                            <p:cTn id="62" dur="400" decel="100000" fill="hold"/>
                                            <p:tgtEl>
                                              <p:spTgt spid="35"/>
                                            </p:tgtEl>
                                            <p:attrNameLst>
                                              <p:attrName>ppt_y</p:attrName>
                                            </p:attrNameLst>
                                          </p:cBhvr>
                                          <p:tavLst>
                                            <p:tav tm="0">
                                              <p:val>
                                                <p:strVal val="#ppt_y-0.4"/>
                                              </p:val>
                                            </p:tav>
                                            <p:tav tm="100000">
                                              <p:val>
                                                <p:strVal val="#ppt_y+0.1"/>
                                              </p:val>
                                            </p:tav>
                                          </p:tavLst>
                                        </p:anim>
                                        <p:anim calcmode="lin" valueType="num">
                                          <p:cBhvr>
                                            <p:cTn id="63" dur="100" accel="100000" fill="hold">
                                              <p:stCondLst>
                                                <p:cond delay="400"/>
                                              </p:stCondLst>
                                            </p:cTn>
                                            <p:tgtEl>
                                              <p:spTgt spid="35"/>
                                            </p:tgtEl>
                                            <p:attrNameLst>
                                              <p:attrName>ppt_x</p:attrName>
                                            </p:attrNameLst>
                                          </p:cBhvr>
                                          <p:tavLst>
                                            <p:tav tm="0">
                                              <p:val>
                                                <p:strVal val="#ppt_x-0.05"/>
                                              </p:val>
                                            </p:tav>
                                            <p:tav tm="100000">
                                              <p:val>
                                                <p:strVal val="#ppt_x"/>
                                              </p:val>
                                            </p:tav>
                                          </p:tavLst>
                                        </p:anim>
                                        <p:anim calcmode="lin" valueType="num">
                                          <p:cBhvr>
                                            <p:cTn id="64" dur="100" accel="100000" fill="hold">
                                              <p:stCondLst>
                                                <p:cond delay="400"/>
                                              </p:stCondLst>
                                            </p:cTn>
                                            <p:tgtEl>
                                              <p:spTgt spid="35"/>
                                            </p:tgtEl>
                                            <p:attrNameLst>
                                              <p:attrName>ppt_y</p:attrName>
                                            </p:attrNameLst>
                                          </p:cBhvr>
                                          <p:tavLst>
                                            <p:tav tm="0">
                                              <p:val>
                                                <p:strVal val="#ppt_y+0.1"/>
                                              </p:val>
                                            </p:tav>
                                            <p:tav tm="100000">
                                              <p:val>
                                                <p:strVal val="#ppt_y"/>
                                              </p:val>
                                            </p:tav>
                                          </p:tavLst>
                                        </p:anim>
                                      </p:childTnLst>
                                    </p:cTn>
                                  </p:par>
                                </p:childTnLst>
                              </p:cTn>
                            </p:par>
                            <p:par>
                              <p:cTn id="65" fill="hold">
                                <p:stCondLst>
                                  <p:cond delay="2750"/>
                                </p:stCondLst>
                                <p:childTnLst>
                                  <p:par>
                                    <p:cTn id="66" presetID="30" presetClass="entr" presetSubtype="0"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400" decel="100000"/>
                                            <p:tgtEl>
                                              <p:spTgt spid="34"/>
                                            </p:tgtEl>
                                          </p:cBhvr>
                                        </p:animEffect>
                                        <p:anim calcmode="lin" valueType="num">
                                          <p:cBhvr>
                                            <p:cTn id="69" dur="400" decel="100000" fill="hold"/>
                                            <p:tgtEl>
                                              <p:spTgt spid="34"/>
                                            </p:tgtEl>
                                            <p:attrNameLst>
                                              <p:attrName>style.rotation</p:attrName>
                                            </p:attrNameLst>
                                          </p:cBhvr>
                                          <p:tavLst>
                                            <p:tav tm="0">
                                              <p:val>
                                                <p:fltVal val="-90"/>
                                              </p:val>
                                            </p:tav>
                                            <p:tav tm="100000">
                                              <p:val>
                                                <p:fltVal val="0"/>
                                              </p:val>
                                            </p:tav>
                                          </p:tavLst>
                                        </p:anim>
                                        <p:anim calcmode="lin" valueType="num">
                                          <p:cBhvr>
                                            <p:cTn id="70" dur="400" decel="100000" fill="hold"/>
                                            <p:tgtEl>
                                              <p:spTgt spid="34"/>
                                            </p:tgtEl>
                                            <p:attrNameLst>
                                              <p:attrName>ppt_x</p:attrName>
                                            </p:attrNameLst>
                                          </p:cBhvr>
                                          <p:tavLst>
                                            <p:tav tm="0">
                                              <p:val>
                                                <p:strVal val="#ppt_x+0.4"/>
                                              </p:val>
                                            </p:tav>
                                            <p:tav tm="100000">
                                              <p:val>
                                                <p:strVal val="#ppt_x-0.05"/>
                                              </p:val>
                                            </p:tav>
                                          </p:tavLst>
                                        </p:anim>
                                        <p:anim calcmode="lin" valueType="num">
                                          <p:cBhvr>
                                            <p:cTn id="71" dur="400" decel="100000" fill="hold"/>
                                            <p:tgtEl>
                                              <p:spTgt spid="34"/>
                                            </p:tgtEl>
                                            <p:attrNameLst>
                                              <p:attrName>ppt_y</p:attrName>
                                            </p:attrNameLst>
                                          </p:cBhvr>
                                          <p:tavLst>
                                            <p:tav tm="0">
                                              <p:val>
                                                <p:strVal val="#ppt_y-0.4"/>
                                              </p:val>
                                            </p:tav>
                                            <p:tav tm="100000">
                                              <p:val>
                                                <p:strVal val="#ppt_y+0.1"/>
                                              </p:val>
                                            </p:tav>
                                          </p:tavLst>
                                        </p:anim>
                                        <p:anim calcmode="lin" valueType="num">
                                          <p:cBhvr>
                                            <p:cTn id="72" dur="100" accel="100000" fill="hold">
                                              <p:stCondLst>
                                                <p:cond delay="400"/>
                                              </p:stCondLst>
                                            </p:cTn>
                                            <p:tgtEl>
                                              <p:spTgt spid="34"/>
                                            </p:tgtEl>
                                            <p:attrNameLst>
                                              <p:attrName>ppt_x</p:attrName>
                                            </p:attrNameLst>
                                          </p:cBhvr>
                                          <p:tavLst>
                                            <p:tav tm="0">
                                              <p:val>
                                                <p:strVal val="#ppt_x-0.05"/>
                                              </p:val>
                                            </p:tav>
                                            <p:tav tm="100000">
                                              <p:val>
                                                <p:strVal val="#ppt_x"/>
                                              </p:val>
                                            </p:tav>
                                          </p:tavLst>
                                        </p:anim>
                                        <p:anim calcmode="lin" valueType="num">
                                          <p:cBhvr>
                                            <p:cTn id="73" dur="100" accel="100000" fill="hold">
                                              <p:stCondLst>
                                                <p:cond delay="400"/>
                                              </p:stCondLst>
                                            </p:cTn>
                                            <p:tgtEl>
                                              <p:spTgt spid="34"/>
                                            </p:tgtEl>
                                            <p:attrNameLst>
                                              <p:attrName>ppt_y</p:attrName>
                                            </p:attrNameLst>
                                          </p:cBhvr>
                                          <p:tavLst>
                                            <p:tav tm="0">
                                              <p:val>
                                                <p:strVal val="#ppt_y+0.1"/>
                                              </p:val>
                                            </p:tav>
                                            <p:tav tm="100000">
                                              <p:val>
                                                <p:strVal val="#ppt_y"/>
                                              </p:val>
                                            </p:tav>
                                          </p:tavLst>
                                        </p:anim>
                                      </p:childTnLst>
                                    </p:cTn>
                                  </p:par>
                                </p:childTnLst>
                              </p:cTn>
                            </p:par>
                            <p:par>
                              <p:cTn id="74" fill="hold">
                                <p:stCondLst>
                                  <p:cond delay="3250"/>
                                </p:stCondLst>
                                <p:childTnLst>
                                  <p:par>
                                    <p:cTn id="75" presetID="37" presetClass="entr" presetSubtype="0" fill="hold"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anim calcmode="lin" valueType="num">
                                          <p:cBhvr>
                                            <p:cTn id="78" dur="500" fill="hold"/>
                                            <p:tgtEl>
                                              <p:spTgt spid="36"/>
                                            </p:tgtEl>
                                            <p:attrNameLst>
                                              <p:attrName>ppt_x</p:attrName>
                                            </p:attrNameLst>
                                          </p:cBhvr>
                                          <p:tavLst>
                                            <p:tav tm="0">
                                              <p:val>
                                                <p:strVal val="#ppt_x"/>
                                              </p:val>
                                            </p:tav>
                                            <p:tav tm="100000">
                                              <p:val>
                                                <p:strVal val="#ppt_x"/>
                                              </p:val>
                                            </p:tav>
                                          </p:tavLst>
                                        </p:anim>
                                        <p:anim calcmode="lin" valueType="num">
                                          <p:cBhvr>
                                            <p:cTn id="79" dur="450" decel="100000" fill="hold"/>
                                            <p:tgtEl>
                                              <p:spTgt spid="36"/>
                                            </p:tgtEl>
                                            <p:attrNameLst>
                                              <p:attrName>ppt_y</p:attrName>
                                            </p:attrNameLst>
                                          </p:cBhvr>
                                          <p:tavLst>
                                            <p:tav tm="0">
                                              <p:val>
                                                <p:strVal val="#ppt_y+1"/>
                                              </p:val>
                                            </p:tav>
                                            <p:tav tm="100000">
                                              <p:val>
                                                <p:strVal val="#ppt_y-.03"/>
                                              </p:val>
                                            </p:tav>
                                          </p:tavLst>
                                        </p:anim>
                                        <p:anim calcmode="lin" valueType="num">
                                          <p:cBhvr>
                                            <p:cTn id="80"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childTnLst>
                              </p:cTn>
                            </p:par>
                            <p:par>
                              <p:cTn id="81" fill="hold">
                                <p:stCondLst>
                                  <p:cond delay="3750"/>
                                </p:stCondLst>
                                <p:childTnLst>
                                  <p:par>
                                    <p:cTn id="82" presetID="37" presetClass="entr" presetSubtype="0" fill="hold"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500"/>
                                            <p:tgtEl>
                                              <p:spTgt spid="39"/>
                                            </p:tgtEl>
                                          </p:cBhvr>
                                        </p:animEffect>
                                        <p:anim calcmode="lin" valueType="num">
                                          <p:cBhvr>
                                            <p:cTn id="85" dur="500" fill="hold"/>
                                            <p:tgtEl>
                                              <p:spTgt spid="39"/>
                                            </p:tgtEl>
                                            <p:attrNameLst>
                                              <p:attrName>ppt_x</p:attrName>
                                            </p:attrNameLst>
                                          </p:cBhvr>
                                          <p:tavLst>
                                            <p:tav tm="0">
                                              <p:val>
                                                <p:strVal val="#ppt_x"/>
                                              </p:val>
                                            </p:tav>
                                            <p:tav tm="100000">
                                              <p:val>
                                                <p:strVal val="#ppt_x"/>
                                              </p:val>
                                            </p:tav>
                                          </p:tavLst>
                                        </p:anim>
                                        <p:anim calcmode="lin" valueType="num">
                                          <p:cBhvr>
                                            <p:cTn id="86" dur="450" decel="100000" fill="hold"/>
                                            <p:tgtEl>
                                              <p:spTgt spid="39"/>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88" fill="hold">
                                <p:stCondLst>
                                  <p:cond delay="4250"/>
                                </p:stCondLst>
                                <p:childTnLst>
                                  <p:par>
                                    <p:cTn id="89" presetID="37" presetClass="entr" presetSubtype="0" fill="hold"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anim calcmode="lin" valueType="num">
                                          <p:cBhvr>
                                            <p:cTn id="92" dur="500" fill="hold"/>
                                            <p:tgtEl>
                                              <p:spTgt spid="42"/>
                                            </p:tgtEl>
                                            <p:attrNameLst>
                                              <p:attrName>ppt_x</p:attrName>
                                            </p:attrNameLst>
                                          </p:cBhvr>
                                          <p:tavLst>
                                            <p:tav tm="0">
                                              <p:val>
                                                <p:strVal val="#ppt_x"/>
                                              </p:val>
                                            </p:tav>
                                            <p:tav tm="100000">
                                              <p:val>
                                                <p:strVal val="#ppt_x"/>
                                              </p:val>
                                            </p:tav>
                                          </p:tavLst>
                                        </p:anim>
                                        <p:anim calcmode="lin" valueType="num">
                                          <p:cBhvr>
                                            <p:cTn id="93" dur="450" decel="100000" fill="hold"/>
                                            <p:tgtEl>
                                              <p:spTgt spid="42"/>
                                            </p:tgtEl>
                                            <p:attrNameLst>
                                              <p:attrName>ppt_y</p:attrName>
                                            </p:attrNameLst>
                                          </p:cBhvr>
                                          <p:tavLst>
                                            <p:tav tm="0">
                                              <p:val>
                                                <p:strVal val="#ppt_y+1"/>
                                              </p:val>
                                            </p:tav>
                                            <p:tav tm="100000">
                                              <p:val>
                                                <p:strVal val="#ppt_y-.03"/>
                                              </p:val>
                                            </p:tav>
                                          </p:tavLst>
                                        </p:anim>
                                        <p:anim calcmode="lin" valueType="num">
                                          <p:cBhvr>
                                            <p:cTn id="94" dur="50" accel="100000" fill="hold">
                                              <p:stCondLst>
                                                <p:cond delay="450"/>
                                              </p:stCondLst>
                                            </p:cTn>
                                            <p:tgtEl>
                                              <p:spTgt spid="42"/>
                                            </p:tgtEl>
                                            <p:attrNameLst>
                                              <p:attrName>ppt_y</p:attrName>
                                            </p:attrNameLst>
                                          </p:cBhvr>
                                          <p:tavLst>
                                            <p:tav tm="0">
                                              <p:val>
                                                <p:strVal val="#ppt_y-.03"/>
                                              </p:val>
                                            </p:tav>
                                            <p:tav tm="100000">
                                              <p:val>
                                                <p:strVal val="#ppt_y"/>
                                              </p:val>
                                            </p:tav>
                                          </p:tavLst>
                                        </p:anim>
                                      </p:childTnLst>
                                    </p:cTn>
                                  </p:par>
                                </p:childTnLst>
                              </p:cTn>
                            </p:par>
                            <p:par>
                              <p:cTn id="95" fill="hold">
                                <p:stCondLst>
                                  <p:cond delay="4750"/>
                                </p:stCondLst>
                                <p:childTnLst>
                                  <p:par>
                                    <p:cTn id="96" presetID="22" presetClass="entr" presetSubtype="8"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5" grpId="0" animBg="1"/>
          <p:bldP spid="16" grpId="0" animBg="1"/>
          <p:bldP spid="17" grpId="0" animBg="1"/>
          <p:bldP spid="33" grpId="0" animBg="1"/>
          <p:bldP spid="34" grpId="0" animBg="1"/>
          <p:bldP spid="35" grpId="0" animBg="1"/>
          <p:bldP spid="4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par>
                                    <p:cTn id="15" presetID="22" presetClass="entr" presetSubtype="8" fill="hold" nodeType="withEffect">
                                      <p:stCondLst>
                                        <p:cond delay="25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250"/>
                                </p:stCondLst>
                                <p:childTnLst>
                                  <p:par>
                                    <p:cTn id="19" presetID="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0-#ppt_w/2"/>
                                              </p:val>
                                            </p:tav>
                                            <p:tav tm="100000">
                                              <p:val>
                                                <p:strVal val="#ppt_x"/>
                                              </p:val>
                                            </p:tav>
                                          </p:tavLst>
                                        </p:anim>
                                        <p:anim calcmode="lin" valueType="num">
                                          <p:cBhvr additive="base">
                                            <p:cTn id="34" dur="500" fill="hold"/>
                                            <p:tgtEl>
                                              <p:spTgt spid="16"/>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0-#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childTnLst>
                              </p:cTn>
                            </p:par>
                            <p:par>
                              <p:cTn id="47" fill="hold">
                                <p:stCondLst>
                                  <p:cond delay="1750"/>
                                </p:stCondLst>
                                <p:childTnLst>
                                  <p:par>
                                    <p:cTn id="48" presetID="30"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400" decel="100000"/>
                                            <p:tgtEl>
                                              <p:spTgt spid="33"/>
                                            </p:tgtEl>
                                          </p:cBhvr>
                                        </p:animEffect>
                                        <p:anim calcmode="lin" valueType="num">
                                          <p:cBhvr>
                                            <p:cTn id="51" dur="400" decel="100000" fill="hold"/>
                                            <p:tgtEl>
                                              <p:spTgt spid="33"/>
                                            </p:tgtEl>
                                            <p:attrNameLst>
                                              <p:attrName>style.rotation</p:attrName>
                                            </p:attrNameLst>
                                          </p:cBhvr>
                                          <p:tavLst>
                                            <p:tav tm="0">
                                              <p:val>
                                                <p:fltVal val="-90"/>
                                              </p:val>
                                            </p:tav>
                                            <p:tav tm="100000">
                                              <p:val>
                                                <p:fltVal val="0"/>
                                              </p:val>
                                            </p:tav>
                                          </p:tavLst>
                                        </p:anim>
                                        <p:anim calcmode="lin" valueType="num">
                                          <p:cBhvr>
                                            <p:cTn id="52" dur="400" decel="100000" fill="hold"/>
                                            <p:tgtEl>
                                              <p:spTgt spid="33"/>
                                            </p:tgtEl>
                                            <p:attrNameLst>
                                              <p:attrName>ppt_x</p:attrName>
                                            </p:attrNameLst>
                                          </p:cBhvr>
                                          <p:tavLst>
                                            <p:tav tm="0">
                                              <p:val>
                                                <p:strVal val="#ppt_x+0.4"/>
                                              </p:val>
                                            </p:tav>
                                            <p:tav tm="100000">
                                              <p:val>
                                                <p:strVal val="#ppt_x-0.05"/>
                                              </p:val>
                                            </p:tav>
                                          </p:tavLst>
                                        </p:anim>
                                        <p:anim calcmode="lin" valueType="num">
                                          <p:cBhvr>
                                            <p:cTn id="53" dur="400" decel="100000" fill="hold"/>
                                            <p:tgtEl>
                                              <p:spTgt spid="33"/>
                                            </p:tgtEl>
                                            <p:attrNameLst>
                                              <p:attrName>ppt_y</p:attrName>
                                            </p:attrNameLst>
                                          </p:cBhvr>
                                          <p:tavLst>
                                            <p:tav tm="0">
                                              <p:val>
                                                <p:strVal val="#ppt_y-0.4"/>
                                              </p:val>
                                            </p:tav>
                                            <p:tav tm="100000">
                                              <p:val>
                                                <p:strVal val="#ppt_y+0.1"/>
                                              </p:val>
                                            </p:tav>
                                          </p:tavLst>
                                        </p:anim>
                                        <p:anim calcmode="lin" valueType="num">
                                          <p:cBhvr>
                                            <p:cTn id="54" dur="100" accel="100000" fill="hold">
                                              <p:stCondLst>
                                                <p:cond delay="400"/>
                                              </p:stCondLst>
                                            </p:cTn>
                                            <p:tgtEl>
                                              <p:spTgt spid="33"/>
                                            </p:tgtEl>
                                            <p:attrNameLst>
                                              <p:attrName>ppt_x</p:attrName>
                                            </p:attrNameLst>
                                          </p:cBhvr>
                                          <p:tavLst>
                                            <p:tav tm="0">
                                              <p:val>
                                                <p:strVal val="#ppt_x-0.05"/>
                                              </p:val>
                                            </p:tav>
                                            <p:tav tm="100000">
                                              <p:val>
                                                <p:strVal val="#ppt_x"/>
                                              </p:val>
                                            </p:tav>
                                          </p:tavLst>
                                        </p:anim>
                                        <p:anim calcmode="lin" valueType="num">
                                          <p:cBhvr>
                                            <p:cTn id="55" dur="100" accel="100000" fill="hold">
                                              <p:stCondLst>
                                                <p:cond delay="400"/>
                                              </p:stCondLst>
                                            </p:cTn>
                                            <p:tgtEl>
                                              <p:spTgt spid="33"/>
                                            </p:tgtEl>
                                            <p:attrNameLst>
                                              <p:attrName>ppt_y</p:attrName>
                                            </p:attrNameLst>
                                          </p:cBhvr>
                                          <p:tavLst>
                                            <p:tav tm="0">
                                              <p:val>
                                                <p:strVal val="#ppt_y+0.1"/>
                                              </p:val>
                                            </p:tav>
                                            <p:tav tm="100000">
                                              <p:val>
                                                <p:strVal val="#ppt_y"/>
                                              </p:val>
                                            </p:tav>
                                          </p:tavLst>
                                        </p:anim>
                                      </p:childTnLst>
                                    </p:cTn>
                                  </p:par>
                                </p:childTnLst>
                              </p:cTn>
                            </p:par>
                            <p:par>
                              <p:cTn id="56" fill="hold">
                                <p:stCondLst>
                                  <p:cond delay="2250"/>
                                </p:stCondLst>
                                <p:childTnLst>
                                  <p:par>
                                    <p:cTn id="57" presetID="30" presetClass="entr" presetSubtype="0" fill="hold" grpId="0" nodeType="afterEffect">
                                      <p:stCondLst>
                                        <p:cond delay="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400" decel="100000"/>
                                            <p:tgtEl>
                                              <p:spTgt spid="35"/>
                                            </p:tgtEl>
                                          </p:cBhvr>
                                        </p:animEffect>
                                        <p:anim calcmode="lin" valueType="num">
                                          <p:cBhvr>
                                            <p:cTn id="60" dur="400" decel="100000" fill="hold"/>
                                            <p:tgtEl>
                                              <p:spTgt spid="35"/>
                                            </p:tgtEl>
                                            <p:attrNameLst>
                                              <p:attrName>style.rotation</p:attrName>
                                            </p:attrNameLst>
                                          </p:cBhvr>
                                          <p:tavLst>
                                            <p:tav tm="0">
                                              <p:val>
                                                <p:fltVal val="-90"/>
                                              </p:val>
                                            </p:tav>
                                            <p:tav tm="100000">
                                              <p:val>
                                                <p:fltVal val="0"/>
                                              </p:val>
                                            </p:tav>
                                          </p:tavLst>
                                        </p:anim>
                                        <p:anim calcmode="lin" valueType="num">
                                          <p:cBhvr>
                                            <p:cTn id="61" dur="400" decel="100000" fill="hold"/>
                                            <p:tgtEl>
                                              <p:spTgt spid="35"/>
                                            </p:tgtEl>
                                            <p:attrNameLst>
                                              <p:attrName>ppt_x</p:attrName>
                                            </p:attrNameLst>
                                          </p:cBhvr>
                                          <p:tavLst>
                                            <p:tav tm="0">
                                              <p:val>
                                                <p:strVal val="#ppt_x+0.4"/>
                                              </p:val>
                                            </p:tav>
                                            <p:tav tm="100000">
                                              <p:val>
                                                <p:strVal val="#ppt_x-0.05"/>
                                              </p:val>
                                            </p:tav>
                                          </p:tavLst>
                                        </p:anim>
                                        <p:anim calcmode="lin" valueType="num">
                                          <p:cBhvr>
                                            <p:cTn id="62" dur="400" decel="100000" fill="hold"/>
                                            <p:tgtEl>
                                              <p:spTgt spid="35"/>
                                            </p:tgtEl>
                                            <p:attrNameLst>
                                              <p:attrName>ppt_y</p:attrName>
                                            </p:attrNameLst>
                                          </p:cBhvr>
                                          <p:tavLst>
                                            <p:tav tm="0">
                                              <p:val>
                                                <p:strVal val="#ppt_y-0.4"/>
                                              </p:val>
                                            </p:tav>
                                            <p:tav tm="100000">
                                              <p:val>
                                                <p:strVal val="#ppt_y+0.1"/>
                                              </p:val>
                                            </p:tav>
                                          </p:tavLst>
                                        </p:anim>
                                        <p:anim calcmode="lin" valueType="num">
                                          <p:cBhvr>
                                            <p:cTn id="63" dur="100" accel="100000" fill="hold">
                                              <p:stCondLst>
                                                <p:cond delay="400"/>
                                              </p:stCondLst>
                                            </p:cTn>
                                            <p:tgtEl>
                                              <p:spTgt spid="35"/>
                                            </p:tgtEl>
                                            <p:attrNameLst>
                                              <p:attrName>ppt_x</p:attrName>
                                            </p:attrNameLst>
                                          </p:cBhvr>
                                          <p:tavLst>
                                            <p:tav tm="0">
                                              <p:val>
                                                <p:strVal val="#ppt_x-0.05"/>
                                              </p:val>
                                            </p:tav>
                                            <p:tav tm="100000">
                                              <p:val>
                                                <p:strVal val="#ppt_x"/>
                                              </p:val>
                                            </p:tav>
                                          </p:tavLst>
                                        </p:anim>
                                        <p:anim calcmode="lin" valueType="num">
                                          <p:cBhvr>
                                            <p:cTn id="64" dur="100" accel="100000" fill="hold">
                                              <p:stCondLst>
                                                <p:cond delay="400"/>
                                              </p:stCondLst>
                                            </p:cTn>
                                            <p:tgtEl>
                                              <p:spTgt spid="35"/>
                                            </p:tgtEl>
                                            <p:attrNameLst>
                                              <p:attrName>ppt_y</p:attrName>
                                            </p:attrNameLst>
                                          </p:cBhvr>
                                          <p:tavLst>
                                            <p:tav tm="0">
                                              <p:val>
                                                <p:strVal val="#ppt_y+0.1"/>
                                              </p:val>
                                            </p:tav>
                                            <p:tav tm="100000">
                                              <p:val>
                                                <p:strVal val="#ppt_y"/>
                                              </p:val>
                                            </p:tav>
                                          </p:tavLst>
                                        </p:anim>
                                      </p:childTnLst>
                                    </p:cTn>
                                  </p:par>
                                </p:childTnLst>
                              </p:cTn>
                            </p:par>
                            <p:par>
                              <p:cTn id="65" fill="hold">
                                <p:stCondLst>
                                  <p:cond delay="2750"/>
                                </p:stCondLst>
                                <p:childTnLst>
                                  <p:par>
                                    <p:cTn id="66" presetID="30" presetClass="entr" presetSubtype="0"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fade">
                                          <p:cBhvr>
                                            <p:cTn id="68" dur="400" decel="100000"/>
                                            <p:tgtEl>
                                              <p:spTgt spid="34"/>
                                            </p:tgtEl>
                                          </p:cBhvr>
                                        </p:animEffect>
                                        <p:anim calcmode="lin" valueType="num">
                                          <p:cBhvr>
                                            <p:cTn id="69" dur="400" decel="100000" fill="hold"/>
                                            <p:tgtEl>
                                              <p:spTgt spid="34"/>
                                            </p:tgtEl>
                                            <p:attrNameLst>
                                              <p:attrName>style.rotation</p:attrName>
                                            </p:attrNameLst>
                                          </p:cBhvr>
                                          <p:tavLst>
                                            <p:tav tm="0">
                                              <p:val>
                                                <p:fltVal val="-90"/>
                                              </p:val>
                                            </p:tav>
                                            <p:tav tm="100000">
                                              <p:val>
                                                <p:fltVal val="0"/>
                                              </p:val>
                                            </p:tav>
                                          </p:tavLst>
                                        </p:anim>
                                        <p:anim calcmode="lin" valueType="num">
                                          <p:cBhvr>
                                            <p:cTn id="70" dur="400" decel="100000" fill="hold"/>
                                            <p:tgtEl>
                                              <p:spTgt spid="34"/>
                                            </p:tgtEl>
                                            <p:attrNameLst>
                                              <p:attrName>ppt_x</p:attrName>
                                            </p:attrNameLst>
                                          </p:cBhvr>
                                          <p:tavLst>
                                            <p:tav tm="0">
                                              <p:val>
                                                <p:strVal val="#ppt_x+0.4"/>
                                              </p:val>
                                            </p:tav>
                                            <p:tav tm="100000">
                                              <p:val>
                                                <p:strVal val="#ppt_x-0.05"/>
                                              </p:val>
                                            </p:tav>
                                          </p:tavLst>
                                        </p:anim>
                                        <p:anim calcmode="lin" valueType="num">
                                          <p:cBhvr>
                                            <p:cTn id="71" dur="400" decel="100000" fill="hold"/>
                                            <p:tgtEl>
                                              <p:spTgt spid="34"/>
                                            </p:tgtEl>
                                            <p:attrNameLst>
                                              <p:attrName>ppt_y</p:attrName>
                                            </p:attrNameLst>
                                          </p:cBhvr>
                                          <p:tavLst>
                                            <p:tav tm="0">
                                              <p:val>
                                                <p:strVal val="#ppt_y-0.4"/>
                                              </p:val>
                                            </p:tav>
                                            <p:tav tm="100000">
                                              <p:val>
                                                <p:strVal val="#ppt_y+0.1"/>
                                              </p:val>
                                            </p:tav>
                                          </p:tavLst>
                                        </p:anim>
                                        <p:anim calcmode="lin" valueType="num">
                                          <p:cBhvr>
                                            <p:cTn id="72" dur="100" accel="100000" fill="hold">
                                              <p:stCondLst>
                                                <p:cond delay="400"/>
                                              </p:stCondLst>
                                            </p:cTn>
                                            <p:tgtEl>
                                              <p:spTgt spid="34"/>
                                            </p:tgtEl>
                                            <p:attrNameLst>
                                              <p:attrName>ppt_x</p:attrName>
                                            </p:attrNameLst>
                                          </p:cBhvr>
                                          <p:tavLst>
                                            <p:tav tm="0">
                                              <p:val>
                                                <p:strVal val="#ppt_x-0.05"/>
                                              </p:val>
                                            </p:tav>
                                            <p:tav tm="100000">
                                              <p:val>
                                                <p:strVal val="#ppt_x"/>
                                              </p:val>
                                            </p:tav>
                                          </p:tavLst>
                                        </p:anim>
                                        <p:anim calcmode="lin" valueType="num">
                                          <p:cBhvr>
                                            <p:cTn id="73" dur="100" accel="100000" fill="hold">
                                              <p:stCondLst>
                                                <p:cond delay="400"/>
                                              </p:stCondLst>
                                            </p:cTn>
                                            <p:tgtEl>
                                              <p:spTgt spid="34"/>
                                            </p:tgtEl>
                                            <p:attrNameLst>
                                              <p:attrName>ppt_y</p:attrName>
                                            </p:attrNameLst>
                                          </p:cBhvr>
                                          <p:tavLst>
                                            <p:tav tm="0">
                                              <p:val>
                                                <p:strVal val="#ppt_y+0.1"/>
                                              </p:val>
                                            </p:tav>
                                            <p:tav tm="100000">
                                              <p:val>
                                                <p:strVal val="#ppt_y"/>
                                              </p:val>
                                            </p:tav>
                                          </p:tavLst>
                                        </p:anim>
                                      </p:childTnLst>
                                    </p:cTn>
                                  </p:par>
                                </p:childTnLst>
                              </p:cTn>
                            </p:par>
                            <p:par>
                              <p:cTn id="74" fill="hold">
                                <p:stCondLst>
                                  <p:cond delay="3250"/>
                                </p:stCondLst>
                                <p:childTnLst>
                                  <p:par>
                                    <p:cTn id="75" presetID="37" presetClass="entr" presetSubtype="0" fill="hold"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anim calcmode="lin" valueType="num">
                                          <p:cBhvr>
                                            <p:cTn id="78" dur="500" fill="hold"/>
                                            <p:tgtEl>
                                              <p:spTgt spid="36"/>
                                            </p:tgtEl>
                                            <p:attrNameLst>
                                              <p:attrName>ppt_x</p:attrName>
                                            </p:attrNameLst>
                                          </p:cBhvr>
                                          <p:tavLst>
                                            <p:tav tm="0">
                                              <p:val>
                                                <p:strVal val="#ppt_x"/>
                                              </p:val>
                                            </p:tav>
                                            <p:tav tm="100000">
                                              <p:val>
                                                <p:strVal val="#ppt_x"/>
                                              </p:val>
                                            </p:tav>
                                          </p:tavLst>
                                        </p:anim>
                                        <p:anim calcmode="lin" valueType="num">
                                          <p:cBhvr>
                                            <p:cTn id="79" dur="450" decel="100000" fill="hold"/>
                                            <p:tgtEl>
                                              <p:spTgt spid="36"/>
                                            </p:tgtEl>
                                            <p:attrNameLst>
                                              <p:attrName>ppt_y</p:attrName>
                                            </p:attrNameLst>
                                          </p:cBhvr>
                                          <p:tavLst>
                                            <p:tav tm="0">
                                              <p:val>
                                                <p:strVal val="#ppt_y+1"/>
                                              </p:val>
                                            </p:tav>
                                            <p:tav tm="100000">
                                              <p:val>
                                                <p:strVal val="#ppt_y-.03"/>
                                              </p:val>
                                            </p:tav>
                                          </p:tavLst>
                                        </p:anim>
                                        <p:anim calcmode="lin" valueType="num">
                                          <p:cBhvr>
                                            <p:cTn id="80"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childTnLst>
                              </p:cTn>
                            </p:par>
                            <p:par>
                              <p:cTn id="81" fill="hold">
                                <p:stCondLst>
                                  <p:cond delay="3750"/>
                                </p:stCondLst>
                                <p:childTnLst>
                                  <p:par>
                                    <p:cTn id="82" presetID="37" presetClass="entr" presetSubtype="0" fill="hold"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fade">
                                          <p:cBhvr>
                                            <p:cTn id="84" dur="500"/>
                                            <p:tgtEl>
                                              <p:spTgt spid="39"/>
                                            </p:tgtEl>
                                          </p:cBhvr>
                                        </p:animEffect>
                                        <p:anim calcmode="lin" valueType="num">
                                          <p:cBhvr>
                                            <p:cTn id="85" dur="500" fill="hold"/>
                                            <p:tgtEl>
                                              <p:spTgt spid="39"/>
                                            </p:tgtEl>
                                            <p:attrNameLst>
                                              <p:attrName>ppt_x</p:attrName>
                                            </p:attrNameLst>
                                          </p:cBhvr>
                                          <p:tavLst>
                                            <p:tav tm="0">
                                              <p:val>
                                                <p:strVal val="#ppt_x"/>
                                              </p:val>
                                            </p:tav>
                                            <p:tav tm="100000">
                                              <p:val>
                                                <p:strVal val="#ppt_x"/>
                                              </p:val>
                                            </p:tav>
                                          </p:tavLst>
                                        </p:anim>
                                        <p:anim calcmode="lin" valueType="num">
                                          <p:cBhvr>
                                            <p:cTn id="86" dur="450" decel="100000" fill="hold"/>
                                            <p:tgtEl>
                                              <p:spTgt spid="39"/>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88" fill="hold">
                                <p:stCondLst>
                                  <p:cond delay="4250"/>
                                </p:stCondLst>
                                <p:childTnLst>
                                  <p:par>
                                    <p:cTn id="89" presetID="37" presetClass="entr" presetSubtype="0" fill="hold"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anim calcmode="lin" valueType="num">
                                          <p:cBhvr>
                                            <p:cTn id="92" dur="500" fill="hold"/>
                                            <p:tgtEl>
                                              <p:spTgt spid="42"/>
                                            </p:tgtEl>
                                            <p:attrNameLst>
                                              <p:attrName>ppt_x</p:attrName>
                                            </p:attrNameLst>
                                          </p:cBhvr>
                                          <p:tavLst>
                                            <p:tav tm="0">
                                              <p:val>
                                                <p:strVal val="#ppt_x"/>
                                              </p:val>
                                            </p:tav>
                                            <p:tav tm="100000">
                                              <p:val>
                                                <p:strVal val="#ppt_x"/>
                                              </p:val>
                                            </p:tav>
                                          </p:tavLst>
                                        </p:anim>
                                        <p:anim calcmode="lin" valueType="num">
                                          <p:cBhvr>
                                            <p:cTn id="93" dur="450" decel="100000" fill="hold"/>
                                            <p:tgtEl>
                                              <p:spTgt spid="42"/>
                                            </p:tgtEl>
                                            <p:attrNameLst>
                                              <p:attrName>ppt_y</p:attrName>
                                            </p:attrNameLst>
                                          </p:cBhvr>
                                          <p:tavLst>
                                            <p:tav tm="0">
                                              <p:val>
                                                <p:strVal val="#ppt_y+1"/>
                                              </p:val>
                                            </p:tav>
                                            <p:tav tm="100000">
                                              <p:val>
                                                <p:strVal val="#ppt_y-.03"/>
                                              </p:val>
                                            </p:tav>
                                          </p:tavLst>
                                        </p:anim>
                                        <p:anim calcmode="lin" valueType="num">
                                          <p:cBhvr>
                                            <p:cTn id="94" dur="50" accel="100000" fill="hold">
                                              <p:stCondLst>
                                                <p:cond delay="450"/>
                                              </p:stCondLst>
                                            </p:cTn>
                                            <p:tgtEl>
                                              <p:spTgt spid="42"/>
                                            </p:tgtEl>
                                            <p:attrNameLst>
                                              <p:attrName>ppt_y</p:attrName>
                                            </p:attrNameLst>
                                          </p:cBhvr>
                                          <p:tavLst>
                                            <p:tav tm="0">
                                              <p:val>
                                                <p:strVal val="#ppt_y-.03"/>
                                              </p:val>
                                            </p:tav>
                                            <p:tav tm="100000">
                                              <p:val>
                                                <p:strVal val="#ppt_y"/>
                                              </p:val>
                                            </p:tav>
                                          </p:tavLst>
                                        </p:anim>
                                      </p:childTnLst>
                                    </p:cTn>
                                  </p:par>
                                </p:childTnLst>
                              </p:cTn>
                            </p:par>
                            <p:par>
                              <p:cTn id="95" fill="hold">
                                <p:stCondLst>
                                  <p:cond delay="4750"/>
                                </p:stCondLst>
                                <p:childTnLst>
                                  <p:par>
                                    <p:cTn id="96" presetID="22" presetClass="entr" presetSubtype="8" fill="hold" grpId="0" nodeType="after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5" grpId="0" animBg="1"/>
          <p:bldP spid="16" grpId="0" animBg="1"/>
          <p:bldP spid="17" grpId="0" animBg="1"/>
          <p:bldP spid="33" grpId="0" animBg="1"/>
          <p:bldP spid="34" grpId="0" animBg="1"/>
          <p:bldP spid="35" grpId="0" animBg="1"/>
          <p:bldP spid="45"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Group 6"/>
          <p:cNvGrpSpPr>
            <a:grpSpLocks noChangeAspect="1"/>
          </p:cNvGrpSpPr>
          <p:nvPr/>
        </p:nvGrpSpPr>
        <p:grpSpPr bwMode="auto">
          <a:xfrm>
            <a:off x="816203" y="1880733"/>
            <a:ext cx="10385425" cy="3673475"/>
            <a:chOff x="712" y="1139"/>
            <a:chExt cx="5683" cy="2010"/>
          </a:xfrm>
        </p:grpSpPr>
        <p:sp>
          <p:nvSpPr>
            <p:cNvPr id="8" name="Freeform 7"/>
            <p:cNvSpPr>
              <a:spLocks/>
            </p:cNvSpPr>
            <p:nvPr/>
          </p:nvSpPr>
          <p:spPr bwMode="auto">
            <a:xfrm>
              <a:off x="712" y="1139"/>
              <a:ext cx="4191" cy="2010"/>
            </a:xfrm>
            <a:custGeom>
              <a:avLst/>
              <a:gdLst>
                <a:gd name="T0" fmla="*/ 2147483647 w 573"/>
                <a:gd name="T1" fmla="*/ 0 h 273"/>
                <a:gd name="T2" fmla="*/ 2147483647 w 573"/>
                <a:gd name="T3" fmla="*/ 2147483647 h 273"/>
                <a:gd name="T4" fmla="*/ 2147483647 w 573"/>
                <a:gd name="T5" fmla="*/ 2147483647 h 273"/>
                <a:gd name="T6" fmla="*/ 2147483647 w 573"/>
                <a:gd name="T7" fmla="*/ 2147483647 h 273"/>
                <a:gd name="T8" fmla="*/ 2147483647 w 573"/>
                <a:gd name="T9" fmla="*/ 2147483647 h 273"/>
                <a:gd name="T10" fmla="*/ 2147483647 w 573"/>
                <a:gd name="T11" fmla="*/ 2147483647 h 273"/>
                <a:gd name="T12" fmla="*/ 2147483647 w 573"/>
                <a:gd name="T13" fmla="*/ 2147483647 h 273"/>
                <a:gd name="T14" fmla="*/ 2147483647 w 573"/>
                <a:gd name="T15" fmla="*/ 2147483647 h 273"/>
                <a:gd name="T16" fmla="*/ 2147483647 w 573"/>
                <a:gd name="T17" fmla="*/ 2147483647 h 273"/>
                <a:gd name="T18" fmla="*/ 2147483647 w 573"/>
                <a:gd name="T19" fmla="*/ 2147483647 h 273"/>
                <a:gd name="T20" fmla="*/ 2147483647 w 573"/>
                <a:gd name="T21" fmla="*/ 2147483647 h 273"/>
                <a:gd name="T22" fmla="*/ 2147483647 w 573"/>
                <a:gd name="T23" fmla="*/ 2147483647 h 273"/>
                <a:gd name="T24" fmla="*/ 2147483647 w 573"/>
                <a:gd name="T25" fmla="*/ 2147483647 h 273"/>
                <a:gd name="T26" fmla="*/ 2147483647 w 573"/>
                <a:gd name="T27" fmla="*/ 2147483647 h 273"/>
                <a:gd name="T28" fmla="*/ 2147483647 w 573"/>
                <a:gd name="T29" fmla="*/ 2147483647 h 273"/>
                <a:gd name="T30" fmla="*/ 2147483647 w 573"/>
                <a:gd name="T31" fmla="*/ 2147483647 h 273"/>
                <a:gd name="T32" fmla="*/ 0 w 573"/>
                <a:gd name="T33" fmla="*/ 2147483647 h 273"/>
                <a:gd name="T34" fmla="*/ 2147483647 w 573"/>
                <a:gd name="T35" fmla="*/ 2147483647 h 273"/>
                <a:gd name="T36" fmla="*/ 214748364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sp>
          <p:nvSpPr>
            <p:cNvPr id="9"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75000"/>
                    <a:lumOff val="25000"/>
                  </a:schemeClr>
                </a:solidFill>
                <a:latin typeface="+mn-lt"/>
                <a:ea typeface="+mn-ea"/>
                <a:cs typeface="+mn-ea"/>
                <a:sym typeface="+mn-lt"/>
              </a:endParaRPr>
            </a:p>
          </p:txBody>
        </p:sp>
        <p:sp>
          <p:nvSpPr>
            <p:cNvPr id="10" name="Oval 9"/>
            <p:cNvSpPr>
              <a:spLocks noChangeArrowheads="1"/>
            </p:cNvSpPr>
            <p:nvPr/>
          </p:nvSpPr>
          <p:spPr bwMode="auto">
            <a:xfrm>
              <a:off x="1107" y="1522"/>
              <a:ext cx="1243" cy="1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1" name="Freeform 10"/>
            <p:cNvSpPr>
              <a:spLocks/>
            </p:cNvSpPr>
            <p:nvPr/>
          </p:nvSpPr>
          <p:spPr bwMode="auto">
            <a:xfrm>
              <a:off x="3543" y="1463"/>
              <a:ext cx="2852" cy="1370"/>
            </a:xfrm>
            <a:custGeom>
              <a:avLst/>
              <a:gdLst>
                <a:gd name="T0" fmla="*/ 2147483647 w 390"/>
                <a:gd name="T1" fmla="*/ 0 h 186"/>
                <a:gd name="T2" fmla="*/ 2147483647 w 390"/>
                <a:gd name="T3" fmla="*/ 2147483647 h 186"/>
                <a:gd name="T4" fmla="*/ 2147483647 w 390"/>
                <a:gd name="T5" fmla="*/ 2147483647 h 186"/>
                <a:gd name="T6" fmla="*/ 2147483647 w 390"/>
                <a:gd name="T7" fmla="*/ 2147483647 h 186"/>
                <a:gd name="T8" fmla="*/ 2147483647 w 390"/>
                <a:gd name="T9" fmla="*/ 2147483647 h 186"/>
                <a:gd name="T10" fmla="*/ 2147483647 w 390"/>
                <a:gd name="T11" fmla="*/ 2147483647 h 186"/>
                <a:gd name="T12" fmla="*/ 2147483647 w 390"/>
                <a:gd name="T13" fmla="*/ 2147483647 h 186"/>
                <a:gd name="T14" fmla="*/ 2147483647 w 390"/>
                <a:gd name="T15" fmla="*/ 2147483647 h 186"/>
                <a:gd name="T16" fmla="*/ 2147483647 w 390"/>
                <a:gd name="T17" fmla="*/ 2147483647 h 186"/>
                <a:gd name="T18" fmla="*/ 2147483647 w 390"/>
                <a:gd name="T19" fmla="*/ 2147483647 h 186"/>
                <a:gd name="T20" fmla="*/ 2147483647 w 390"/>
                <a:gd name="T21" fmla="*/ 2147483647 h 186"/>
                <a:gd name="T22" fmla="*/ 2147483647 w 390"/>
                <a:gd name="T23" fmla="*/ 2147483647 h 186"/>
                <a:gd name="T24" fmla="*/ 2147483647 w 390"/>
                <a:gd name="T25" fmla="*/ 2147483647 h 186"/>
                <a:gd name="T26" fmla="*/ 2147483647 w 390"/>
                <a:gd name="T27" fmla="*/ 2147483647 h 186"/>
                <a:gd name="T28" fmla="*/ 2147483647 w 390"/>
                <a:gd name="T29" fmla="*/ 2147483647 h 186"/>
                <a:gd name="T30" fmla="*/ 2147483647 w 390"/>
                <a:gd name="T31" fmla="*/ 2147483647 h 186"/>
                <a:gd name="T32" fmla="*/ 0 w 390"/>
                <a:gd name="T33" fmla="*/ 2147483647 h 186"/>
                <a:gd name="T34" fmla="*/ 2147483647 w 390"/>
                <a:gd name="T35" fmla="*/ 2147483647 h 186"/>
                <a:gd name="T36" fmla="*/ 214748364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sp>
          <p:nvSpPr>
            <p:cNvPr id="12"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75000"/>
                    <a:lumOff val="25000"/>
                  </a:schemeClr>
                </a:solidFill>
                <a:latin typeface="+mn-lt"/>
                <a:ea typeface="+mn-ea"/>
                <a:cs typeface="+mn-ea"/>
                <a:sym typeface="+mn-lt"/>
              </a:endParaRPr>
            </a:p>
          </p:txBody>
        </p:sp>
        <p:sp>
          <p:nvSpPr>
            <p:cNvPr id="13" name="Oval 12"/>
            <p:cNvSpPr>
              <a:spLocks noChangeArrowheads="1"/>
            </p:cNvSpPr>
            <p:nvPr/>
          </p:nvSpPr>
          <p:spPr bwMode="auto">
            <a:xfrm>
              <a:off x="3857" y="1765"/>
              <a:ext cx="753" cy="766"/>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4"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tx1">
                    <a:lumMod val="75000"/>
                    <a:lumOff val="25000"/>
                  </a:schemeClr>
                </a:solidFill>
                <a:latin typeface="+mn-lt"/>
                <a:ea typeface="+mn-ea"/>
                <a:cs typeface="+mn-ea"/>
                <a:sym typeface="+mn-lt"/>
              </a:endParaRPr>
            </a:p>
          </p:txBody>
        </p:sp>
        <p:sp>
          <p:nvSpPr>
            <p:cNvPr id="15" name="Oval 14"/>
            <p:cNvSpPr>
              <a:spLocks noChangeArrowheads="1"/>
            </p:cNvSpPr>
            <p:nvPr/>
          </p:nvSpPr>
          <p:spPr bwMode="auto">
            <a:xfrm>
              <a:off x="5729" y="1927"/>
              <a:ext cx="432" cy="4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6"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sp>
          <p:nvSpPr>
            <p:cNvPr id="17"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75000"/>
                    <a:lumOff val="25000"/>
                  </a:schemeClr>
                </a:solidFill>
                <a:cs typeface="+mn-ea"/>
                <a:sym typeface="+mn-lt"/>
              </a:endParaRPr>
            </a:p>
          </p:txBody>
        </p:sp>
      </p:grpSp>
      <p:grpSp>
        <p:nvGrpSpPr>
          <p:cNvPr id="18" name="Group 98"/>
          <p:cNvGrpSpPr>
            <a:grpSpLocks noChangeAspect="1"/>
          </p:cNvGrpSpPr>
          <p:nvPr/>
        </p:nvGrpSpPr>
        <p:grpSpPr bwMode="auto">
          <a:xfrm>
            <a:off x="1854390" y="3048658"/>
            <a:ext cx="1567764" cy="1448782"/>
            <a:chOff x="-86" y="2465"/>
            <a:chExt cx="1120" cy="1035"/>
          </a:xfrm>
          <a:solidFill>
            <a:schemeClr val="bg1"/>
          </a:solidFill>
        </p:grpSpPr>
        <p:sp>
          <p:nvSpPr>
            <p:cNvPr id="19"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20"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21"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22"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grpSp>
      <p:grpSp>
        <p:nvGrpSpPr>
          <p:cNvPr id="23" name="Group 11"/>
          <p:cNvGrpSpPr>
            <a:grpSpLocks noChangeAspect="1"/>
          </p:cNvGrpSpPr>
          <p:nvPr/>
        </p:nvGrpSpPr>
        <p:grpSpPr bwMode="auto">
          <a:xfrm>
            <a:off x="10050332" y="3441503"/>
            <a:ext cx="606711" cy="509179"/>
            <a:chOff x="2044" y="456"/>
            <a:chExt cx="1325" cy="1112"/>
          </a:xfrm>
          <a:solidFill>
            <a:schemeClr val="bg1"/>
          </a:solidFill>
        </p:grpSpPr>
        <p:sp>
          <p:nvSpPr>
            <p:cNvPr id="24"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25"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26"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27"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28"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29"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30"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31"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32"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33"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34"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35"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grpSp>
      <p:grpSp>
        <p:nvGrpSpPr>
          <p:cNvPr id="36" name="Group 78"/>
          <p:cNvGrpSpPr>
            <a:grpSpLocks noChangeAspect="1"/>
          </p:cNvGrpSpPr>
          <p:nvPr/>
        </p:nvGrpSpPr>
        <p:grpSpPr bwMode="auto">
          <a:xfrm>
            <a:off x="6729254" y="3240796"/>
            <a:ext cx="1074738" cy="940814"/>
            <a:chOff x="3233" y="2705"/>
            <a:chExt cx="1284" cy="1124"/>
          </a:xfrm>
          <a:solidFill>
            <a:schemeClr val="bg1"/>
          </a:solidFill>
        </p:grpSpPr>
        <p:sp>
          <p:nvSpPr>
            <p:cNvPr id="37"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38"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39"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40"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sp>
          <p:nvSpPr>
            <p:cNvPr id="41"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tx1">
                    <a:lumMod val="75000"/>
                    <a:lumOff val="25000"/>
                  </a:schemeClr>
                </a:solidFill>
                <a:cs typeface="+mn-ea"/>
                <a:sym typeface="+mn-lt"/>
              </a:endParaRPr>
            </a:p>
          </p:txBody>
        </p:sp>
      </p:grpSp>
      <p:sp>
        <p:nvSpPr>
          <p:cNvPr id="42" name="矩形 41"/>
          <p:cNvSpPr/>
          <p:nvPr/>
        </p:nvSpPr>
        <p:spPr>
          <a:xfrm>
            <a:off x="4248062" y="5052855"/>
            <a:ext cx="2031325" cy="369332"/>
          </a:xfrm>
          <a:prstGeom prst="rect">
            <a:avLst/>
          </a:prstGeom>
          <a:noFill/>
        </p:spPr>
        <p:txBody>
          <a:bodyPr wrap="none">
            <a:spAutoFit/>
          </a:bodyPr>
          <a:lstStyle/>
          <a:p>
            <a:pPr defTabSz="609585"/>
            <a:r>
              <a:rPr lang="zh-CN" altLang="en-US" b="1" dirty="0">
                <a:solidFill>
                  <a:schemeClr val="accent1"/>
                </a:solidFill>
                <a:cs typeface="+mn-ea"/>
                <a:sym typeface="+mn-lt"/>
              </a:rPr>
              <a:t>点击此处添加标题</a:t>
            </a:r>
          </a:p>
        </p:txBody>
      </p:sp>
      <p:sp>
        <p:nvSpPr>
          <p:cNvPr id="43" name="矩形 42"/>
          <p:cNvSpPr/>
          <p:nvPr/>
        </p:nvSpPr>
        <p:spPr>
          <a:xfrm>
            <a:off x="4177714" y="5391445"/>
            <a:ext cx="3143691" cy="812530"/>
          </a:xfrm>
          <a:prstGeom prst="rect">
            <a:avLst/>
          </a:prstGeom>
        </p:spPr>
        <p:txBody>
          <a:bodyPr wrap="square">
            <a:spAutoFit/>
          </a:bodyPr>
          <a:lstStyle/>
          <a:p>
            <a:pPr defTabSz="609585">
              <a:lnSpc>
                <a:spcPct val="130000"/>
              </a:lnSpc>
            </a:pPr>
            <a:r>
              <a:rPr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a:t>
            </a:r>
          </a:p>
        </p:txBody>
      </p:sp>
      <p:sp>
        <p:nvSpPr>
          <p:cNvPr id="44" name="矩形 43"/>
          <p:cNvSpPr/>
          <p:nvPr/>
        </p:nvSpPr>
        <p:spPr>
          <a:xfrm>
            <a:off x="6384847" y="1127334"/>
            <a:ext cx="2031325" cy="369332"/>
          </a:xfrm>
          <a:prstGeom prst="rect">
            <a:avLst/>
          </a:prstGeom>
          <a:noFill/>
        </p:spPr>
        <p:txBody>
          <a:bodyPr wrap="none">
            <a:spAutoFit/>
          </a:bodyPr>
          <a:lstStyle/>
          <a:p>
            <a:pPr defTabSz="609585"/>
            <a:r>
              <a:rPr lang="zh-CN" altLang="en-US" b="1" dirty="0">
                <a:solidFill>
                  <a:schemeClr val="accent2"/>
                </a:solidFill>
                <a:cs typeface="+mn-ea"/>
                <a:sym typeface="+mn-lt"/>
              </a:rPr>
              <a:t>点击此处添加标题</a:t>
            </a:r>
          </a:p>
        </p:txBody>
      </p:sp>
      <p:sp>
        <p:nvSpPr>
          <p:cNvPr id="45" name="矩形 44"/>
          <p:cNvSpPr/>
          <p:nvPr/>
        </p:nvSpPr>
        <p:spPr>
          <a:xfrm>
            <a:off x="6314499" y="1465924"/>
            <a:ext cx="3143691" cy="812530"/>
          </a:xfrm>
          <a:prstGeom prst="rect">
            <a:avLst/>
          </a:prstGeom>
        </p:spPr>
        <p:txBody>
          <a:bodyPr wrap="square">
            <a:spAutoFit/>
          </a:bodyPr>
          <a:lstStyle/>
          <a:p>
            <a:pPr defTabSz="609585">
              <a:lnSpc>
                <a:spcPct val="130000"/>
              </a:lnSpc>
            </a:pPr>
            <a:r>
              <a:rPr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a:t>
            </a:r>
          </a:p>
        </p:txBody>
      </p:sp>
      <p:sp>
        <p:nvSpPr>
          <p:cNvPr id="46" name="矩形 45"/>
          <p:cNvSpPr/>
          <p:nvPr/>
        </p:nvSpPr>
        <p:spPr>
          <a:xfrm>
            <a:off x="8742678" y="4868031"/>
            <a:ext cx="2031325" cy="369332"/>
          </a:xfrm>
          <a:prstGeom prst="rect">
            <a:avLst/>
          </a:prstGeom>
          <a:noFill/>
        </p:spPr>
        <p:txBody>
          <a:bodyPr wrap="none">
            <a:spAutoFit/>
          </a:bodyPr>
          <a:lstStyle/>
          <a:p>
            <a:pPr defTabSz="609585"/>
            <a:r>
              <a:rPr lang="zh-CN" altLang="en-US" b="1" dirty="0">
                <a:solidFill>
                  <a:schemeClr val="accent3"/>
                </a:solidFill>
                <a:cs typeface="+mn-ea"/>
                <a:sym typeface="+mn-lt"/>
              </a:rPr>
              <a:t>点击此处添加标题</a:t>
            </a:r>
          </a:p>
        </p:txBody>
      </p:sp>
      <p:sp>
        <p:nvSpPr>
          <p:cNvPr id="47" name="矩形 46"/>
          <p:cNvSpPr/>
          <p:nvPr/>
        </p:nvSpPr>
        <p:spPr>
          <a:xfrm>
            <a:off x="8672330" y="5206621"/>
            <a:ext cx="3143691" cy="812530"/>
          </a:xfrm>
          <a:prstGeom prst="rect">
            <a:avLst/>
          </a:prstGeom>
        </p:spPr>
        <p:txBody>
          <a:bodyPr wrap="square">
            <a:spAutoFit/>
          </a:bodyPr>
          <a:lstStyle/>
          <a:p>
            <a:pPr defTabSz="609585">
              <a:lnSpc>
                <a:spcPct val="130000"/>
              </a:lnSpc>
            </a:pPr>
            <a:r>
              <a:rPr lang="zh-CN" altLang="en-US" sz="1200" dirty="0">
                <a:solidFill>
                  <a:schemeClr val="tx1">
                    <a:lumMod val="75000"/>
                    <a:lumOff val="25000"/>
                  </a:schemeClr>
                </a:solidFill>
                <a:cs typeface="+mn-ea"/>
                <a:sym typeface="+mn-lt"/>
              </a:rPr>
              <a:t>标题数字等都可以通过点击和重新输入进行更改，顶部“开始”面板中可以对字体、字号、颜色、行距等进行修改。</a:t>
            </a:r>
          </a:p>
        </p:txBody>
      </p:sp>
      <p:sp>
        <p:nvSpPr>
          <p:cNvPr id="48" name="矩形 47"/>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28996144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535"/>
                            </p:stCondLst>
                            <p:childTnLst>
                              <p:par>
                                <p:cTn id="20" presetID="19" presetClass="entr" presetSubtype="1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fmla="#ppt_w*sin(2.5*pi*$)">
                                          <p:val>
                                            <p:fltVal val="0"/>
                                          </p:val>
                                        </p:tav>
                                        <p:tav tm="100000">
                                          <p:val>
                                            <p:fltVal val="1"/>
                                          </p:val>
                                        </p:tav>
                                      </p:tavLst>
                                    </p:anim>
                                    <p:anim calcmode="lin" valueType="num">
                                      <p:cBhvr>
                                        <p:cTn id="23" dur="500" fill="hold"/>
                                        <p:tgtEl>
                                          <p:spTgt spid="18"/>
                                        </p:tgtEl>
                                        <p:attrNameLst>
                                          <p:attrName>ppt_h</p:attrName>
                                        </p:attrNameLst>
                                      </p:cBhvr>
                                      <p:tavLst>
                                        <p:tav tm="0">
                                          <p:val>
                                            <p:strVal val="#ppt_h"/>
                                          </p:val>
                                        </p:tav>
                                        <p:tav tm="100000">
                                          <p:val>
                                            <p:strVal val="#ppt_h"/>
                                          </p:val>
                                        </p:tav>
                                      </p:tavLst>
                                    </p:anim>
                                  </p:childTnLst>
                                </p:cTn>
                              </p:par>
                              <p:par>
                                <p:cTn id="24" presetID="19" presetClass="entr" presetSubtype="10" fill="hold"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fmla="#ppt_w*sin(2.5*pi*$)">
                                          <p:val>
                                            <p:fltVal val="0"/>
                                          </p:val>
                                        </p:tav>
                                        <p:tav tm="100000">
                                          <p:val>
                                            <p:fltVal val="1"/>
                                          </p:val>
                                        </p:tav>
                                      </p:tavLst>
                                    </p:anim>
                                    <p:anim calcmode="lin" valueType="num">
                                      <p:cBhvr>
                                        <p:cTn id="27" dur="500" fill="hold"/>
                                        <p:tgtEl>
                                          <p:spTgt spid="36"/>
                                        </p:tgtEl>
                                        <p:attrNameLst>
                                          <p:attrName>ppt_h</p:attrName>
                                        </p:attrNameLst>
                                      </p:cBhvr>
                                      <p:tavLst>
                                        <p:tav tm="0">
                                          <p:val>
                                            <p:strVal val="#ppt_h"/>
                                          </p:val>
                                        </p:tav>
                                        <p:tav tm="100000">
                                          <p:val>
                                            <p:strVal val="#ppt_h"/>
                                          </p:val>
                                        </p:tav>
                                      </p:tavLst>
                                    </p:anim>
                                  </p:childTnLst>
                                </p:cTn>
                              </p:par>
                              <p:par>
                                <p:cTn id="28" presetID="19" presetClass="entr" presetSubtype="1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fmla="#ppt_w*sin(2.5*pi*$)">
                                          <p:val>
                                            <p:fltVal val="0"/>
                                          </p:val>
                                        </p:tav>
                                        <p:tav tm="100000">
                                          <p:val>
                                            <p:fltVal val="1"/>
                                          </p:val>
                                        </p:tav>
                                      </p:tavLst>
                                    </p:anim>
                                    <p:anim calcmode="lin" valueType="num">
                                      <p:cBhvr>
                                        <p:cTn id="31" dur="500" fill="hold"/>
                                        <p:tgtEl>
                                          <p:spTgt spid="23"/>
                                        </p:tgtEl>
                                        <p:attrNameLst>
                                          <p:attrName>ppt_h</p:attrName>
                                        </p:attrNameLst>
                                      </p:cBhvr>
                                      <p:tavLst>
                                        <p:tav tm="0">
                                          <p:val>
                                            <p:strVal val="#ppt_h"/>
                                          </p:val>
                                        </p:tav>
                                        <p:tav tm="100000">
                                          <p:val>
                                            <p:strVal val="#ppt_h"/>
                                          </p:val>
                                        </p:tav>
                                      </p:tavLst>
                                    </p:anim>
                                  </p:childTnLst>
                                </p:cTn>
                              </p:par>
                            </p:childTnLst>
                          </p:cTn>
                        </p:par>
                        <p:par>
                          <p:cTn id="32" fill="hold">
                            <p:stCondLst>
                              <p:cond delay="2035"/>
                            </p:stCondLst>
                            <p:childTnLst>
                              <p:par>
                                <p:cTn id="33" presetID="53" presetClass="entr" presetSubtype="16" fill="hold" grpId="0" nodeType="afterEffect">
                                  <p:stCondLst>
                                    <p:cond delay="0"/>
                                  </p:stCondLst>
                                  <p:iterate type="lt">
                                    <p:tmPct val="9000"/>
                                  </p:iterate>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up)">
                                      <p:cBhvr>
                                        <p:cTn id="40" dur="500"/>
                                        <p:tgtEl>
                                          <p:spTgt spid="43"/>
                                        </p:tgtEl>
                                      </p:cBhvr>
                                    </p:animEffect>
                                  </p:childTnLst>
                                </p:cTn>
                              </p:par>
                            </p:childTnLst>
                          </p:cTn>
                        </p:par>
                        <p:par>
                          <p:cTn id="41" fill="hold">
                            <p:stCondLst>
                              <p:cond delay="2850"/>
                            </p:stCondLst>
                            <p:childTnLst>
                              <p:par>
                                <p:cTn id="42" presetID="53" presetClass="entr" presetSubtype="16" fill="hold" grpId="0" nodeType="afterEffect">
                                  <p:stCondLst>
                                    <p:cond delay="0"/>
                                  </p:stCondLst>
                                  <p:iterate type="lt">
                                    <p:tmPct val="9000"/>
                                  </p:iterate>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up)">
                                      <p:cBhvr>
                                        <p:cTn id="49" dur="500"/>
                                        <p:tgtEl>
                                          <p:spTgt spid="45"/>
                                        </p:tgtEl>
                                      </p:cBhvr>
                                    </p:animEffect>
                                  </p:childTnLst>
                                </p:cTn>
                              </p:par>
                            </p:childTnLst>
                          </p:cTn>
                        </p:par>
                        <p:par>
                          <p:cTn id="50" fill="hold">
                            <p:stCondLst>
                              <p:cond delay="3665"/>
                            </p:stCondLst>
                            <p:childTnLst>
                              <p:par>
                                <p:cTn id="51" presetID="53" presetClass="entr" presetSubtype="16" fill="hold" grpId="0" nodeType="afterEffect">
                                  <p:stCondLst>
                                    <p:cond delay="0"/>
                                  </p:stCondLst>
                                  <p:iterate type="lt">
                                    <p:tmPct val="9000"/>
                                  </p:iterate>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Effect transition="in" filter="fade">
                                      <p:cBhvr>
                                        <p:cTn id="55" dur="500"/>
                                        <p:tgtEl>
                                          <p:spTgt spid="4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up)">
                                      <p:cBhvr>
                                        <p:cTn id="58" dur="500"/>
                                        <p:tgtEl>
                                          <p:spTgt spid="47"/>
                                        </p:tgtEl>
                                      </p:cBhvr>
                                    </p:animEffect>
                                  </p:childTnLst>
                                </p:cTn>
                              </p:par>
                            </p:childTnLst>
                          </p:cTn>
                        </p:par>
                        <p:par>
                          <p:cTn id="59" fill="hold">
                            <p:stCondLst>
                              <p:cond delay="4480"/>
                            </p:stCondLst>
                            <p:childTnLst>
                              <p:par>
                                <p:cTn id="60" presetID="22" presetClass="entr" presetSubtype="8" fill="hold" grpId="0" nodeType="after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left)">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42" grpId="0"/>
      <p:bldP spid="43" grpId="0"/>
      <p:bldP spid="44" grpId="0"/>
      <p:bldP spid="45" grpId="0"/>
      <p:bldP spid="46" grpId="0"/>
      <p:bldP spid="47" grpId="0"/>
      <p:bldP spid="4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grpSp>
        <p:nvGrpSpPr>
          <p:cNvPr id="7" name="组合 36"/>
          <p:cNvGrpSpPr>
            <a:grpSpLocks/>
          </p:cNvGrpSpPr>
          <p:nvPr/>
        </p:nvGrpSpPr>
        <p:grpSpPr bwMode="auto">
          <a:xfrm>
            <a:off x="571500" y="2184400"/>
            <a:ext cx="3486150" cy="1701800"/>
            <a:chOff x="0" y="0"/>
            <a:chExt cx="4215759" cy="2057400"/>
          </a:xfrm>
        </p:grpSpPr>
        <p:grpSp>
          <p:nvGrpSpPr>
            <p:cNvPr id="8" name="组合 20"/>
            <p:cNvGrpSpPr>
              <a:grpSpLocks/>
            </p:cNvGrpSpPr>
            <p:nvPr/>
          </p:nvGrpSpPr>
          <p:grpSpPr bwMode="auto">
            <a:xfrm>
              <a:off x="0" y="0"/>
              <a:ext cx="4215759" cy="2057400"/>
              <a:chOff x="0" y="0"/>
              <a:chExt cx="4215758" cy="2057400"/>
            </a:xfrm>
          </p:grpSpPr>
          <p:sp>
            <p:nvSpPr>
              <p:cNvPr id="12" name="圆角矩形 1"/>
              <p:cNvSpPr>
                <a:spLocks noChangeArrowheads="1"/>
              </p:cNvSpPr>
              <p:nvPr/>
            </p:nvSpPr>
            <p:spPr bwMode="auto">
              <a:xfrm>
                <a:off x="0" y="0"/>
                <a:ext cx="4215758" cy="2057400"/>
              </a:xfrm>
              <a:prstGeom prst="roundRect">
                <a:avLst>
                  <a:gd name="adj" fmla="val 4167"/>
                </a:avLst>
              </a:prstGeom>
              <a:solidFill>
                <a:schemeClr val="accent1"/>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eaLnBrk="1" hangingPunct="1">
                  <a:buFont typeface="Arial" pitchFamily="34" charset="0"/>
                  <a:buNone/>
                  <a:defRPr/>
                </a:pPr>
                <a:endParaRPr lang="zh-CN" altLang="en-US">
                  <a:solidFill>
                    <a:schemeClr val="bg1"/>
                  </a:solidFill>
                  <a:cs typeface="+mn-ea"/>
                  <a:sym typeface="+mn-lt"/>
                </a:endParaRPr>
              </a:p>
            </p:txBody>
          </p:sp>
          <p:sp>
            <p:nvSpPr>
              <p:cNvPr id="13" name="圆角矩形 2"/>
              <p:cNvSpPr>
                <a:spLocks noChangeArrowheads="1"/>
              </p:cNvSpPr>
              <p:nvPr/>
            </p:nvSpPr>
            <p:spPr bwMode="auto">
              <a:xfrm>
                <a:off x="2365526" y="217885"/>
                <a:ext cx="1621631" cy="1621631"/>
              </a:xfrm>
              <a:prstGeom prst="roundRect">
                <a:avLst>
                  <a:gd name="adj" fmla="val 4333"/>
                </a:avLst>
              </a:prstGeom>
              <a:solidFill>
                <a:schemeClr val="accent1"/>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eaLnBrk="1" hangingPunct="1">
                  <a:buFont typeface="Arial" panose="020B0604020202020204" pitchFamily="34" charset="0"/>
                  <a:buNone/>
                </a:pPr>
                <a:endParaRPr lang="zh-CN" altLang="en-US">
                  <a:solidFill>
                    <a:schemeClr val="bg1"/>
                  </a:solidFill>
                  <a:latin typeface="+mn-lt"/>
                  <a:ea typeface="+mn-ea"/>
                  <a:cs typeface="+mn-ea"/>
                  <a:sym typeface="+mn-lt"/>
                </a:endParaRPr>
              </a:p>
            </p:txBody>
          </p:sp>
          <p:grpSp>
            <p:nvGrpSpPr>
              <p:cNvPr id="14" name="组合 6"/>
              <p:cNvGrpSpPr>
                <a:grpSpLocks/>
              </p:cNvGrpSpPr>
              <p:nvPr/>
            </p:nvGrpSpPr>
            <p:grpSpPr bwMode="auto">
              <a:xfrm>
                <a:off x="2726896" y="600076"/>
                <a:ext cx="898890" cy="857248"/>
                <a:chOff x="0" y="0"/>
                <a:chExt cx="520963" cy="496831"/>
              </a:xfrm>
            </p:grpSpPr>
            <p:sp>
              <p:nvSpPr>
                <p:cNvPr id="15" name="Freeform 7"/>
                <p:cNvSpPr>
                  <a:spLocks noEditPoints="1"/>
                </p:cNvSpPr>
                <p:nvPr/>
              </p:nvSpPr>
              <p:spPr bwMode="auto">
                <a:xfrm>
                  <a:off x="0" y="0"/>
                  <a:ext cx="520963" cy="496831"/>
                </a:xfrm>
                <a:custGeom>
                  <a:avLst/>
                  <a:gdLst>
                    <a:gd name="T0" fmla="*/ 1697659913 w 135"/>
                    <a:gd name="T1" fmla="*/ 1913496030 h 129"/>
                    <a:gd name="T2" fmla="*/ 893505408 w 135"/>
                    <a:gd name="T3" fmla="*/ 1913496030 h 129"/>
                    <a:gd name="T4" fmla="*/ 893505408 w 135"/>
                    <a:gd name="T5" fmla="*/ 1231162523 h 129"/>
                    <a:gd name="T6" fmla="*/ 640344517 w 135"/>
                    <a:gd name="T7" fmla="*/ 1231162523 h 129"/>
                    <a:gd name="T8" fmla="*/ 640344517 w 135"/>
                    <a:gd name="T9" fmla="*/ 1913496030 h 129"/>
                    <a:gd name="T10" fmla="*/ 312728280 w 135"/>
                    <a:gd name="T11" fmla="*/ 1913496030 h 129"/>
                    <a:gd name="T12" fmla="*/ 193593683 w 135"/>
                    <a:gd name="T13" fmla="*/ 1794830505 h 129"/>
                    <a:gd name="T14" fmla="*/ 193593683 w 135"/>
                    <a:gd name="T15" fmla="*/ 1112496998 h 129"/>
                    <a:gd name="T16" fmla="*/ 59567283 w 135"/>
                    <a:gd name="T17" fmla="*/ 1112496998 h 129"/>
                    <a:gd name="T18" fmla="*/ 44675466 w 135"/>
                    <a:gd name="T19" fmla="*/ 1097665251 h 129"/>
                    <a:gd name="T20" fmla="*/ 0 w 135"/>
                    <a:gd name="T21" fmla="*/ 1008662979 h 129"/>
                    <a:gd name="T22" fmla="*/ 44675466 w 135"/>
                    <a:gd name="T23" fmla="*/ 919664798 h 129"/>
                    <a:gd name="T24" fmla="*/ 923289042 w 135"/>
                    <a:gd name="T25" fmla="*/ 44499105 h 129"/>
                    <a:gd name="T26" fmla="*/ 1087099271 w 135"/>
                    <a:gd name="T27" fmla="*/ 44499105 h 129"/>
                    <a:gd name="T28" fmla="*/ 1965712621 w 135"/>
                    <a:gd name="T29" fmla="*/ 919664798 h 129"/>
                    <a:gd name="T30" fmla="*/ 2010388072 w 135"/>
                    <a:gd name="T31" fmla="*/ 1008662979 h 129"/>
                    <a:gd name="T32" fmla="*/ 1965712621 w 135"/>
                    <a:gd name="T33" fmla="*/ 1097665251 h 129"/>
                    <a:gd name="T34" fmla="*/ 1950820804 w 135"/>
                    <a:gd name="T35" fmla="*/ 1112496998 h 129"/>
                    <a:gd name="T36" fmla="*/ 1816794450 w 135"/>
                    <a:gd name="T37" fmla="*/ 1112496998 h 129"/>
                    <a:gd name="T38" fmla="*/ 1816794450 w 135"/>
                    <a:gd name="T39" fmla="*/ 1794830505 h 129"/>
                    <a:gd name="T40" fmla="*/ 1697659913 w 135"/>
                    <a:gd name="T41" fmla="*/ 1913496030 h 129"/>
                    <a:gd name="T42" fmla="*/ 148918231 w 135"/>
                    <a:gd name="T43" fmla="*/ 993831232 h 129"/>
                    <a:gd name="T44" fmla="*/ 312728280 w 135"/>
                    <a:gd name="T45" fmla="*/ 993831232 h 129"/>
                    <a:gd name="T46" fmla="*/ 312728280 w 135"/>
                    <a:gd name="T47" fmla="*/ 1794830505 h 129"/>
                    <a:gd name="T48" fmla="*/ 506318163 w 135"/>
                    <a:gd name="T49" fmla="*/ 1779994908 h 129"/>
                    <a:gd name="T50" fmla="*/ 506318163 w 135"/>
                    <a:gd name="T51" fmla="*/ 1216330776 h 129"/>
                    <a:gd name="T52" fmla="*/ 610560883 w 135"/>
                    <a:gd name="T53" fmla="*/ 1112496998 h 129"/>
                    <a:gd name="T54" fmla="*/ 923289042 w 135"/>
                    <a:gd name="T55" fmla="*/ 1112496998 h 129"/>
                    <a:gd name="T56" fmla="*/ 1012640186 w 135"/>
                    <a:gd name="T57" fmla="*/ 1216330776 h 129"/>
                    <a:gd name="T58" fmla="*/ 1012640186 w 135"/>
                    <a:gd name="T59" fmla="*/ 1779994908 h 129"/>
                    <a:gd name="T60" fmla="*/ 1697659913 w 135"/>
                    <a:gd name="T61" fmla="*/ 1779994908 h 129"/>
                    <a:gd name="T62" fmla="*/ 1697659913 w 135"/>
                    <a:gd name="T63" fmla="*/ 993831232 h 129"/>
                    <a:gd name="T64" fmla="*/ 1861469902 w 135"/>
                    <a:gd name="T65" fmla="*/ 993831232 h 129"/>
                    <a:gd name="T66" fmla="*/ 1012640186 w 135"/>
                    <a:gd name="T67" fmla="*/ 133501183 h 129"/>
                    <a:gd name="T68" fmla="*/ 148918231 w 135"/>
                    <a:gd name="T69" fmla="*/ 993831232 h 1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5"/>
                    <a:gd name="T106" fmla="*/ 0 h 129"/>
                    <a:gd name="T107" fmla="*/ 135 w 135"/>
                    <a:gd name="T108" fmla="*/ 129 h 1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5" h="129">
                      <a:moveTo>
                        <a:pt x="114" y="129"/>
                      </a:moveTo>
                      <a:cubicBezTo>
                        <a:pt x="60" y="129"/>
                        <a:pt x="60" y="129"/>
                        <a:pt x="60" y="129"/>
                      </a:cubicBezTo>
                      <a:cubicBezTo>
                        <a:pt x="60" y="83"/>
                        <a:pt x="60" y="83"/>
                        <a:pt x="60" y="83"/>
                      </a:cubicBezTo>
                      <a:cubicBezTo>
                        <a:pt x="43" y="83"/>
                        <a:pt x="43" y="83"/>
                        <a:pt x="43" y="83"/>
                      </a:cubicBezTo>
                      <a:cubicBezTo>
                        <a:pt x="43" y="129"/>
                        <a:pt x="43" y="129"/>
                        <a:pt x="43" y="129"/>
                      </a:cubicBezTo>
                      <a:cubicBezTo>
                        <a:pt x="21" y="129"/>
                        <a:pt x="21" y="129"/>
                        <a:pt x="21" y="129"/>
                      </a:cubicBezTo>
                      <a:cubicBezTo>
                        <a:pt x="16" y="129"/>
                        <a:pt x="13" y="125"/>
                        <a:pt x="13" y="121"/>
                      </a:cubicBezTo>
                      <a:cubicBezTo>
                        <a:pt x="13" y="75"/>
                        <a:pt x="13" y="75"/>
                        <a:pt x="13" y="75"/>
                      </a:cubicBezTo>
                      <a:cubicBezTo>
                        <a:pt x="4" y="75"/>
                        <a:pt x="4" y="75"/>
                        <a:pt x="4" y="75"/>
                      </a:cubicBezTo>
                      <a:cubicBezTo>
                        <a:pt x="3" y="74"/>
                        <a:pt x="3" y="74"/>
                        <a:pt x="3" y="74"/>
                      </a:cubicBezTo>
                      <a:cubicBezTo>
                        <a:pt x="1" y="72"/>
                        <a:pt x="0" y="70"/>
                        <a:pt x="0" y="68"/>
                      </a:cubicBezTo>
                      <a:cubicBezTo>
                        <a:pt x="0" y="66"/>
                        <a:pt x="1" y="64"/>
                        <a:pt x="3" y="62"/>
                      </a:cubicBezTo>
                      <a:cubicBezTo>
                        <a:pt x="62" y="3"/>
                        <a:pt x="62" y="3"/>
                        <a:pt x="62" y="3"/>
                      </a:cubicBezTo>
                      <a:cubicBezTo>
                        <a:pt x="65" y="0"/>
                        <a:pt x="70" y="0"/>
                        <a:pt x="73" y="3"/>
                      </a:cubicBezTo>
                      <a:cubicBezTo>
                        <a:pt x="132" y="62"/>
                        <a:pt x="132" y="62"/>
                        <a:pt x="132" y="62"/>
                      </a:cubicBezTo>
                      <a:cubicBezTo>
                        <a:pt x="134" y="64"/>
                        <a:pt x="135" y="66"/>
                        <a:pt x="135" y="68"/>
                      </a:cubicBezTo>
                      <a:cubicBezTo>
                        <a:pt x="135" y="70"/>
                        <a:pt x="134" y="72"/>
                        <a:pt x="132" y="74"/>
                      </a:cubicBezTo>
                      <a:cubicBezTo>
                        <a:pt x="131" y="75"/>
                        <a:pt x="131" y="75"/>
                        <a:pt x="131" y="75"/>
                      </a:cubicBezTo>
                      <a:cubicBezTo>
                        <a:pt x="122" y="75"/>
                        <a:pt x="122" y="75"/>
                        <a:pt x="122" y="75"/>
                      </a:cubicBezTo>
                      <a:cubicBezTo>
                        <a:pt x="122" y="121"/>
                        <a:pt x="122" y="121"/>
                        <a:pt x="122" y="121"/>
                      </a:cubicBezTo>
                      <a:cubicBezTo>
                        <a:pt x="122" y="125"/>
                        <a:pt x="119" y="129"/>
                        <a:pt x="114" y="129"/>
                      </a:cubicBezTo>
                      <a:close/>
                      <a:moveTo>
                        <a:pt x="10" y="67"/>
                      </a:moveTo>
                      <a:cubicBezTo>
                        <a:pt x="21" y="67"/>
                        <a:pt x="21" y="67"/>
                        <a:pt x="21" y="67"/>
                      </a:cubicBezTo>
                      <a:cubicBezTo>
                        <a:pt x="21" y="121"/>
                        <a:pt x="21" y="121"/>
                        <a:pt x="21" y="121"/>
                      </a:cubicBezTo>
                      <a:cubicBezTo>
                        <a:pt x="34" y="120"/>
                        <a:pt x="34" y="120"/>
                        <a:pt x="34" y="120"/>
                      </a:cubicBezTo>
                      <a:cubicBezTo>
                        <a:pt x="34" y="82"/>
                        <a:pt x="34" y="82"/>
                        <a:pt x="34" y="82"/>
                      </a:cubicBezTo>
                      <a:cubicBezTo>
                        <a:pt x="34" y="78"/>
                        <a:pt x="37" y="75"/>
                        <a:pt x="41" y="75"/>
                      </a:cubicBezTo>
                      <a:cubicBezTo>
                        <a:pt x="62" y="75"/>
                        <a:pt x="62" y="75"/>
                        <a:pt x="62" y="75"/>
                      </a:cubicBezTo>
                      <a:cubicBezTo>
                        <a:pt x="65" y="75"/>
                        <a:pt x="68" y="78"/>
                        <a:pt x="68" y="82"/>
                      </a:cubicBezTo>
                      <a:cubicBezTo>
                        <a:pt x="68" y="120"/>
                        <a:pt x="68" y="120"/>
                        <a:pt x="68" y="120"/>
                      </a:cubicBezTo>
                      <a:cubicBezTo>
                        <a:pt x="114" y="120"/>
                        <a:pt x="114" y="120"/>
                        <a:pt x="114" y="120"/>
                      </a:cubicBezTo>
                      <a:cubicBezTo>
                        <a:pt x="114" y="67"/>
                        <a:pt x="114" y="67"/>
                        <a:pt x="114" y="67"/>
                      </a:cubicBezTo>
                      <a:cubicBezTo>
                        <a:pt x="125" y="67"/>
                        <a:pt x="125" y="67"/>
                        <a:pt x="125" y="67"/>
                      </a:cubicBezTo>
                      <a:cubicBezTo>
                        <a:pt x="68" y="9"/>
                        <a:pt x="68" y="9"/>
                        <a:pt x="68" y="9"/>
                      </a:cubicBezTo>
                      <a:lnTo>
                        <a:pt x="10"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chemeClr val="bg1"/>
                    </a:solidFill>
                    <a:latin typeface="+mn-lt"/>
                    <a:ea typeface="+mn-ea"/>
                    <a:cs typeface="+mn-ea"/>
                    <a:sym typeface="+mn-lt"/>
                  </a:endParaRPr>
                </a:p>
              </p:txBody>
            </p:sp>
            <p:sp>
              <p:nvSpPr>
                <p:cNvPr id="16" name="Freeform 8"/>
                <p:cNvSpPr>
                  <a:spLocks noEditPoints="1"/>
                </p:cNvSpPr>
                <p:nvPr/>
              </p:nvSpPr>
              <p:spPr bwMode="auto">
                <a:xfrm>
                  <a:off x="289581" y="296679"/>
                  <a:ext cx="130595" cy="119239"/>
                </a:xfrm>
                <a:custGeom>
                  <a:avLst/>
                  <a:gdLst>
                    <a:gd name="T0" fmla="*/ 398345419 w 34"/>
                    <a:gd name="T1" fmla="*/ 458643205 h 31"/>
                    <a:gd name="T2" fmla="*/ 103273741 w 34"/>
                    <a:gd name="T3" fmla="*/ 458643205 h 31"/>
                    <a:gd name="T4" fmla="*/ 0 w 34"/>
                    <a:gd name="T5" fmla="*/ 355078389 h 31"/>
                    <a:gd name="T6" fmla="*/ 0 w 34"/>
                    <a:gd name="T7" fmla="*/ 88771520 h 31"/>
                    <a:gd name="T8" fmla="*/ 103273741 w 34"/>
                    <a:gd name="T9" fmla="*/ 0 h 31"/>
                    <a:gd name="T10" fmla="*/ 398345419 w 34"/>
                    <a:gd name="T11" fmla="*/ 0 h 31"/>
                    <a:gd name="T12" fmla="*/ 501619131 w 34"/>
                    <a:gd name="T13" fmla="*/ 88771520 h 31"/>
                    <a:gd name="T14" fmla="*/ 501619131 w 34"/>
                    <a:gd name="T15" fmla="*/ 355078389 h 31"/>
                    <a:gd name="T16" fmla="*/ 398345419 w 34"/>
                    <a:gd name="T17" fmla="*/ 458643205 h 31"/>
                    <a:gd name="T18" fmla="*/ 132780546 w 34"/>
                    <a:gd name="T19" fmla="*/ 340285064 h 31"/>
                    <a:gd name="T20" fmla="*/ 383592032 w 34"/>
                    <a:gd name="T21" fmla="*/ 340285064 h 31"/>
                    <a:gd name="T22" fmla="*/ 383592032 w 34"/>
                    <a:gd name="T23" fmla="*/ 118358171 h 31"/>
                    <a:gd name="T24" fmla="*/ 132780546 w 34"/>
                    <a:gd name="T25" fmla="*/ 118358171 h 31"/>
                    <a:gd name="T26" fmla="*/ 132780546 w 34"/>
                    <a:gd name="T27" fmla="*/ 340285064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31"/>
                    <a:gd name="T44" fmla="*/ 34 w 34"/>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31">
                      <a:moveTo>
                        <a:pt x="27" y="31"/>
                      </a:moveTo>
                      <a:cubicBezTo>
                        <a:pt x="7" y="31"/>
                        <a:pt x="7" y="31"/>
                        <a:pt x="7" y="31"/>
                      </a:cubicBezTo>
                      <a:cubicBezTo>
                        <a:pt x="3" y="31"/>
                        <a:pt x="0" y="28"/>
                        <a:pt x="0" y="24"/>
                      </a:cubicBezTo>
                      <a:cubicBezTo>
                        <a:pt x="0" y="6"/>
                        <a:pt x="0" y="6"/>
                        <a:pt x="0" y="6"/>
                      </a:cubicBezTo>
                      <a:cubicBezTo>
                        <a:pt x="0" y="3"/>
                        <a:pt x="3" y="0"/>
                        <a:pt x="7" y="0"/>
                      </a:cubicBezTo>
                      <a:cubicBezTo>
                        <a:pt x="27" y="0"/>
                        <a:pt x="27" y="0"/>
                        <a:pt x="27" y="0"/>
                      </a:cubicBezTo>
                      <a:cubicBezTo>
                        <a:pt x="31" y="0"/>
                        <a:pt x="34" y="3"/>
                        <a:pt x="34" y="6"/>
                      </a:cubicBezTo>
                      <a:cubicBezTo>
                        <a:pt x="34" y="24"/>
                        <a:pt x="34" y="24"/>
                        <a:pt x="34" y="24"/>
                      </a:cubicBezTo>
                      <a:cubicBezTo>
                        <a:pt x="34" y="28"/>
                        <a:pt x="31" y="31"/>
                        <a:pt x="27" y="31"/>
                      </a:cubicBezTo>
                      <a:close/>
                      <a:moveTo>
                        <a:pt x="9" y="23"/>
                      </a:moveTo>
                      <a:cubicBezTo>
                        <a:pt x="26" y="23"/>
                        <a:pt x="26" y="23"/>
                        <a:pt x="26" y="23"/>
                      </a:cubicBezTo>
                      <a:cubicBezTo>
                        <a:pt x="26" y="8"/>
                        <a:pt x="26" y="8"/>
                        <a:pt x="26" y="8"/>
                      </a:cubicBezTo>
                      <a:cubicBezTo>
                        <a:pt x="9" y="8"/>
                        <a:pt x="9" y="8"/>
                        <a:pt x="9" y="8"/>
                      </a:cubicBezTo>
                      <a:lnTo>
                        <a:pt x="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chemeClr val="bg1"/>
                    </a:solidFill>
                    <a:latin typeface="+mn-lt"/>
                    <a:ea typeface="+mn-ea"/>
                    <a:cs typeface="+mn-ea"/>
                    <a:sym typeface="+mn-lt"/>
                  </a:endParaRPr>
                </a:p>
              </p:txBody>
            </p:sp>
            <p:sp>
              <p:nvSpPr>
                <p:cNvPr id="17" name="Freeform 9"/>
                <p:cNvSpPr>
                  <a:spLocks noEditPoints="1"/>
                </p:cNvSpPr>
                <p:nvPr/>
              </p:nvSpPr>
              <p:spPr bwMode="auto">
                <a:xfrm>
                  <a:off x="350620" y="42585"/>
                  <a:ext cx="119239" cy="197313"/>
                </a:xfrm>
                <a:custGeom>
                  <a:avLst/>
                  <a:gdLst>
                    <a:gd name="T0" fmla="*/ 458643205 w 31"/>
                    <a:gd name="T1" fmla="*/ 763380797 h 51"/>
                    <a:gd name="T2" fmla="*/ 0 w 31"/>
                    <a:gd name="T3" fmla="*/ 299366410 h 51"/>
                    <a:gd name="T4" fmla="*/ 0 w 31"/>
                    <a:gd name="T5" fmla="*/ 104777071 h 51"/>
                    <a:gd name="T6" fmla="*/ 88771520 w 31"/>
                    <a:gd name="T7" fmla="*/ 0 h 51"/>
                    <a:gd name="T8" fmla="*/ 369871714 w 31"/>
                    <a:gd name="T9" fmla="*/ 0 h 51"/>
                    <a:gd name="T10" fmla="*/ 458643205 w 31"/>
                    <a:gd name="T11" fmla="*/ 104777071 h 51"/>
                    <a:gd name="T12" fmla="*/ 458643205 w 31"/>
                    <a:gd name="T13" fmla="*/ 763380797 h 51"/>
                    <a:gd name="T14" fmla="*/ 118358171 w 31"/>
                    <a:gd name="T15" fmla="*/ 254460306 h 51"/>
                    <a:gd name="T16" fmla="*/ 340285064 w 31"/>
                    <a:gd name="T17" fmla="*/ 478983088 h 51"/>
                    <a:gd name="T18" fmla="*/ 340285064 w 31"/>
                    <a:gd name="T19" fmla="*/ 119745772 h 51"/>
                    <a:gd name="T20" fmla="*/ 118358171 w 31"/>
                    <a:gd name="T21" fmla="*/ 119745772 h 51"/>
                    <a:gd name="T22" fmla="*/ 118358171 w 31"/>
                    <a:gd name="T23" fmla="*/ 254460306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51"/>
                    <a:gd name="T38" fmla="*/ 31 w 31"/>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51">
                      <a:moveTo>
                        <a:pt x="31" y="51"/>
                      </a:moveTo>
                      <a:cubicBezTo>
                        <a:pt x="0" y="20"/>
                        <a:pt x="0" y="20"/>
                        <a:pt x="0" y="20"/>
                      </a:cubicBezTo>
                      <a:cubicBezTo>
                        <a:pt x="0" y="7"/>
                        <a:pt x="0" y="7"/>
                        <a:pt x="0" y="7"/>
                      </a:cubicBezTo>
                      <a:cubicBezTo>
                        <a:pt x="0" y="3"/>
                        <a:pt x="3" y="0"/>
                        <a:pt x="6" y="0"/>
                      </a:cubicBezTo>
                      <a:cubicBezTo>
                        <a:pt x="25" y="0"/>
                        <a:pt x="25" y="0"/>
                        <a:pt x="25" y="0"/>
                      </a:cubicBezTo>
                      <a:cubicBezTo>
                        <a:pt x="28" y="0"/>
                        <a:pt x="31" y="3"/>
                        <a:pt x="31" y="7"/>
                      </a:cubicBezTo>
                      <a:lnTo>
                        <a:pt x="31" y="51"/>
                      </a:lnTo>
                      <a:close/>
                      <a:moveTo>
                        <a:pt x="8" y="17"/>
                      </a:moveTo>
                      <a:cubicBezTo>
                        <a:pt x="23" y="32"/>
                        <a:pt x="23" y="32"/>
                        <a:pt x="23" y="32"/>
                      </a:cubicBezTo>
                      <a:cubicBezTo>
                        <a:pt x="23" y="8"/>
                        <a:pt x="23" y="8"/>
                        <a:pt x="23" y="8"/>
                      </a:cubicBezTo>
                      <a:cubicBezTo>
                        <a:pt x="8" y="8"/>
                        <a:pt x="8" y="8"/>
                        <a:pt x="8" y="8"/>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chemeClr val="bg1"/>
                    </a:solidFill>
                    <a:latin typeface="+mn-lt"/>
                    <a:ea typeface="+mn-ea"/>
                    <a:cs typeface="+mn-ea"/>
                    <a:sym typeface="+mn-lt"/>
                  </a:endParaRPr>
                </a:p>
              </p:txBody>
            </p:sp>
          </p:grpSp>
        </p:grpSp>
        <p:grpSp>
          <p:nvGrpSpPr>
            <p:cNvPr id="9" name="组合 26"/>
            <p:cNvGrpSpPr>
              <a:grpSpLocks/>
            </p:cNvGrpSpPr>
            <p:nvPr/>
          </p:nvGrpSpPr>
          <p:grpSpPr bwMode="auto">
            <a:xfrm>
              <a:off x="238622" y="414657"/>
              <a:ext cx="2090083" cy="1312415"/>
              <a:chOff x="0" y="0"/>
              <a:chExt cx="2090083" cy="1312415"/>
            </a:xfrm>
          </p:grpSpPr>
          <p:sp>
            <p:nvSpPr>
              <p:cNvPr id="10" name="文本框 24"/>
              <p:cNvSpPr txBox="1">
                <a:spLocks noChangeArrowheads="1"/>
              </p:cNvSpPr>
              <p:nvPr/>
            </p:nvSpPr>
            <p:spPr bwMode="auto">
              <a:xfrm>
                <a:off x="0" y="0"/>
                <a:ext cx="1619029"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a:solidFill>
                      <a:schemeClr val="bg1"/>
                    </a:solidFill>
                    <a:latin typeface="+mn-lt"/>
                    <a:ea typeface="+mn-ea"/>
                    <a:cs typeface="+mn-ea"/>
                    <a:sym typeface="+mn-lt"/>
                  </a:rPr>
                  <a:t>Information</a:t>
                </a:r>
                <a:endParaRPr lang="zh-CN" altLang="en-US" dirty="0">
                  <a:solidFill>
                    <a:schemeClr val="bg1"/>
                  </a:solidFill>
                  <a:latin typeface="+mn-lt"/>
                  <a:ea typeface="+mn-ea"/>
                  <a:cs typeface="+mn-ea"/>
                  <a:sym typeface="+mn-lt"/>
                </a:endParaRPr>
              </a:p>
            </p:txBody>
          </p:sp>
          <p:sp>
            <p:nvSpPr>
              <p:cNvPr id="11" name="文本框 25"/>
              <p:cNvSpPr txBox="1">
                <a:spLocks noChangeArrowheads="1"/>
              </p:cNvSpPr>
              <p:nvPr/>
            </p:nvSpPr>
            <p:spPr bwMode="auto">
              <a:xfrm>
                <a:off x="0" y="307777"/>
                <a:ext cx="2090083" cy="100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4800" dirty="0">
                    <a:solidFill>
                      <a:schemeClr val="bg1"/>
                    </a:solidFill>
                    <a:latin typeface="+mn-lt"/>
                    <a:ea typeface="+mn-ea"/>
                    <a:cs typeface="+mn-ea"/>
                    <a:sym typeface="+mn-lt"/>
                  </a:rPr>
                  <a:t>1,372</a:t>
                </a:r>
                <a:endParaRPr lang="zh-CN" altLang="en-US" sz="4800" dirty="0">
                  <a:solidFill>
                    <a:schemeClr val="bg1"/>
                  </a:solidFill>
                  <a:latin typeface="+mn-lt"/>
                  <a:ea typeface="+mn-ea"/>
                  <a:cs typeface="+mn-ea"/>
                  <a:sym typeface="+mn-lt"/>
                </a:endParaRPr>
              </a:p>
            </p:txBody>
          </p:sp>
        </p:grpSp>
      </p:grpSp>
      <p:grpSp>
        <p:nvGrpSpPr>
          <p:cNvPr id="18" name="组合 37"/>
          <p:cNvGrpSpPr>
            <a:grpSpLocks/>
          </p:cNvGrpSpPr>
          <p:nvPr/>
        </p:nvGrpSpPr>
        <p:grpSpPr bwMode="auto">
          <a:xfrm>
            <a:off x="4381500" y="2184400"/>
            <a:ext cx="3486150" cy="1701800"/>
            <a:chOff x="0" y="0"/>
            <a:chExt cx="4214912" cy="2057400"/>
          </a:xfrm>
        </p:grpSpPr>
        <p:grpSp>
          <p:nvGrpSpPr>
            <p:cNvPr id="19" name="组合 21"/>
            <p:cNvGrpSpPr>
              <a:grpSpLocks/>
            </p:cNvGrpSpPr>
            <p:nvPr/>
          </p:nvGrpSpPr>
          <p:grpSpPr bwMode="auto">
            <a:xfrm>
              <a:off x="0" y="0"/>
              <a:ext cx="4214912" cy="2057400"/>
              <a:chOff x="0" y="0"/>
              <a:chExt cx="4214911" cy="2057400"/>
            </a:xfrm>
          </p:grpSpPr>
          <p:sp>
            <p:nvSpPr>
              <p:cNvPr id="23" name="圆角矩形 12"/>
              <p:cNvSpPr>
                <a:spLocks noChangeArrowheads="1"/>
              </p:cNvSpPr>
              <p:nvPr/>
            </p:nvSpPr>
            <p:spPr bwMode="auto">
              <a:xfrm>
                <a:off x="0" y="0"/>
                <a:ext cx="4214911" cy="2057400"/>
              </a:xfrm>
              <a:prstGeom prst="roundRect">
                <a:avLst>
                  <a:gd name="adj" fmla="val 4167"/>
                </a:avLst>
              </a:prstGeom>
              <a:solidFill>
                <a:schemeClr val="accent2"/>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eaLnBrk="1" hangingPunct="1">
                  <a:buFont typeface="Arial" pitchFamily="34" charset="0"/>
                  <a:buNone/>
                  <a:defRPr/>
                </a:pPr>
                <a:endParaRPr lang="zh-CN" altLang="en-US" dirty="0">
                  <a:solidFill>
                    <a:schemeClr val="bg1"/>
                  </a:solidFill>
                  <a:cs typeface="+mn-ea"/>
                  <a:sym typeface="+mn-lt"/>
                </a:endParaRPr>
              </a:p>
            </p:txBody>
          </p:sp>
          <p:sp>
            <p:nvSpPr>
              <p:cNvPr id="24" name="圆角矩形 13"/>
              <p:cNvSpPr>
                <a:spLocks noChangeArrowheads="1"/>
              </p:cNvSpPr>
              <p:nvPr/>
            </p:nvSpPr>
            <p:spPr bwMode="auto">
              <a:xfrm>
                <a:off x="2364678" y="217885"/>
                <a:ext cx="1621631" cy="1621631"/>
              </a:xfrm>
              <a:prstGeom prst="roundRect">
                <a:avLst>
                  <a:gd name="adj" fmla="val 4333"/>
                </a:avLst>
              </a:prstGeom>
              <a:solidFill>
                <a:schemeClr val="accent2"/>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eaLnBrk="1" hangingPunct="1">
                  <a:buFont typeface="Arial" panose="020B0604020202020204" pitchFamily="34" charset="0"/>
                  <a:buNone/>
                </a:pPr>
                <a:endParaRPr lang="zh-CN" altLang="en-US">
                  <a:solidFill>
                    <a:schemeClr val="bg1"/>
                  </a:solidFill>
                  <a:latin typeface="+mn-lt"/>
                  <a:ea typeface="+mn-ea"/>
                  <a:cs typeface="+mn-ea"/>
                  <a:sym typeface="+mn-lt"/>
                </a:endParaRPr>
              </a:p>
            </p:txBody>
          </p:sp>
          <p:sp>
            <p:nvSpPr>
              <p:cNvPr id="25" name="Freeform 6"/>
              <p:cNvSpPr>
                <a:spLocks noEditPoints="1"/>
              </p:cNvSpPr>
              <p:nvPr/>
            </p:nvSpPr>
            <p:spPr bwMode="auto">
              <a:xfrm>
                <a:off x="2740744" y="603750"/>
                <a:ext cx="869498" cy="849900"/>
              </a:xfrm>
              <a:custGeom>
                <a:avLst/>
                <a:gdLst>
                  <a:gd name="T0" fmla="*/ 2147483647 w 131"/>
                  <a:gd name="T1" fmla="*/ 264524713 h 128"/>
                  <a:gd name="T2" fmla="*/ 2147483647 w 131"/>
                  <a:gd name="T3" fmla="*/ 2147483647 h 128"/>
                  <a:gd name="T4" fmla="*/ 2147483647 w 131"/>
                  <a:gd name="T5" fmla="*/ 2147483647 h 128"/>
                  <a:gd name="T6" fmla="*/ 2147483647 w 131"/>
                  <a:gd name="T7" fmla="*/ 2147483647 h 128"/>
                  <a:gd name="T8" fmla="*/ 2147483647 w 131"/>
                  <a:gd name="T9" fmla="*/ 2147483647 h 128"/>
                  <a:gd name="T10" fmla="*/ 2147483647 w 131"/>
                  <a:gd name="T11" fmla="*/ 2147483647 h 128"/>
                  <a:gd name="T12" fmla="*/ 2147483647 w 131"/>
                  <a:gd name="T13" fmla="*/ 2147483647 h 128"/>
                  <a:gd name="T14" fmla="*/ 2147483647 w 131"/>
                  <a:gd name="T15" fmla="*/ 2147483647 h 128"/>
                  <a:gd name="T16" fmla="*/ 2147483647 w 131"/>
                  <a:gd name="T17" fmla="*/ 2147483647 h 128"/>
                  <a:gd name="T18" fmla="*/ 2147483647 w 131"/>
                  <a:gd name="T19" fmla="*/ 2147483647 h 128"/>
                  <a:gd name="T20" fmla="*/ 2147483647 w 131"/>
                  <a:gd name="T21" fmla="*/ 2147483647 h 128"/>
                  <a:gd name="T22" fmla="*/ 2147483647 w 131"/>
                  <a:gd name="T23" fmla="*/ 2147483647 h 128"/>
                  <a:gd name="T24" fmla="*/ 1497866001 w 131"/>
                  <a:gd name="T25" fmla="*/ 2147483647 h 128"/>
                  <a:gd name="T26" fmla="*/ 1630029635 w 131"/>
                  <a:gd name="T27" fmla="*/ 2147483647 h 128"/>
                  <a:gd name="T28" fmla="*/ 2026527591 w 131"/>
                  <a:gd name="T29" fmla="*/ 2147483647 h 128"/>
                  <a:gd name="T30" fmla="*/ 1453813668 w 131"/>
                  <a:gd name="T31" fmla="*/ 2147483647 h 128"/>
                  <a:gd name="T32" fmla="*/ 748936319 w 131"/>
                  <a:gd name="T33" fmla="*/ 2147483647 h 128"/>
                  <a:gd name="T34" fmla="*/ 1409754699 w 131"/>
                  <a:gd name="T35" fmla="*/ 2147483647 h 128"/>
                  <a:gd name="T36" fmla="*/ 1233538732 w 131"/>
                  <a:gd name="T37" fmla="*/ 2147483647 h 128"/>
                  <a:gd name="T38" fmla="*/ 2147483647 w 131"/>
                  <a:gd name="T39" fmla="*/ 2147483647 h 128"/>
                  <a:gd name="T40" fmla="*/ 2147483647 w 131"/>
                  <a:gd name="T41" fmla="*/ 2147483647 h 128"/>
                  <a:gd name="T42" fmla="*/ 2147483647 w 131"/>
                  <a:gd name="T43" fmla="*/ 2147483647 h 128"/>
                  <a:gd name="T44" fmla="*/ 2147483647 w 131"/>
                  <a:gd name="T45" fmla="*/ 2147483647 h 128"/>
                  <a:gd name="T46" fmla="*/ 1630029635 w 131"/>
                  <a:gd name="T47" fmla="*/ 2147483647 h 128"/>
                  <a:gd name="T48" fmla="*/ 1497866001 w 131"/>
                  <a:gd name="T49" fmla="*/ 2147483647 h 128"/>
                  <a:gd name="T50" fmla="*/ 1630029635 w 131"/>
                  <a:gd name="T51" fmla="*/ 2147483647 h 128"/>
                  <a:gd name="T52" fmla="*/ 2147483647 w 131"/>
                  <a:gd name="T53" fmla="*/ 2147483647 h 128"/>
                  <a:gd name="T54" fmla="*/ 2147483647 w 131"/>
                  <a:gd name="T55" fmla="*/ 1983938718 h 128"/>
                  <a:gd name="T56" fmla="*/ 2147483647 w 131"/>
                  <a:gd name="T57" fmla="*/ 2072115801 h 128"/>
                  <a:gd name="T58" fmla="*/ 2147483647 w 131"/>
                  <a:gd name="T59" fmla="*/ 2147483647 h 128"/>
                  <a:gd name="T60" fmla="*/ 2147483647 w 131"/>
                  <a:gd name="T61" fmla="*/ 2147483647 h 128"/>
                  <a:gd name="T62" fmla="*/ 528661382 w 131"/>
                  <a:gd name="T63" fmla="*/ 1851673093 h 128"/>
                  <a:gd name="T64" fmla="*/ 837040984 w 131"/>
                  <a:gd name="T65" fmla="*/ 2147483647 h 128"/>
                  <a:gd name="T66" fmla="*/ 1189486399 w 131"/>
                  <a:gd name="T67" fmla="*/ 2147483647 h 128"/>
                  <a:gd name="T68" fmla="*/ 1321650034 w 131"/>
                  <a:gd name="T69" fmla="*/ 2147483647 h 128"/>
                  <a:gd name="T70" fmla="*/ 2147483647 w 131"/>
                  <a:gd name="T71" fmla="*/ 1851673093 h 128"/>
                  <a:gd name="T72" fmla="*/ 2147483647 w 131"/>
                  <a:gd name="T73" fmla="*/ 2147483647 h 128"/>
                  <a:gd name="T74" fmla="*/ 2147483647 w 131"/>
                  <a:gd name="T75" fmla="*/ 2147483647 h 128"/>
                  <a:gd name="T76" fmla="*/ 2147483647 w 131"/>
                  <a:gd name="T77" fmla="*/ 1983938718 h 128"/>
                  <a:gd name="T78" fmla="*/ 2147483647 w 131"/>
                  <a:gd name="T79" fmla="*/ 1851673093 h 128"/>
                  <a:gd name="T80" fmla="*/ 2147483647 w 131"/>
                  <a:gd name="T81" fmla="*/ 1543066167 h 128"/>
                  <a:gd name="T82" fmla="*/ 1894363956 w 131"/>
                  <a:gd name="T83" fmla="*/ 2072115801 h 128"/>
                  <a:gd name="T84" fmla="*/ 2147483647 w 131"/>
                  <a:gd name="T85" fmla="*/ 1587148069 h 128"/>
                  <a:gd name="T86" fmla="*/ 2147483647 w 131"/>
                  <a:gd name="T87" fmla="*/ 1322623460 h 128"/>
                  <a:gd name="T88" fmla="*/ 1585977303 w 131"/>
                  <a:gd name="T89" fmla="*/ 2072115801 h 128"/>
                  <a:gd name="T90" fmla="*/ 1938416288 w 131"/>
                  <a:gd name="T91" fmla="*/ 1543066167 h 128"/>
                  <a:gd name="T92" fmla="*/ 2147483647 w 131"/>
                  <a:gd name="T93" fmla="*/ 1058098851 h 128"/>
                  <a:gd name="T94" fmla="*/ 2070579923 w 131"/>
                  <a:gd name="T95" fmla="*/ 573137967 h 128"/>
                  <a:gd name="T96" fmla="*/ 2147483647 w 131"/>
                  <a:gd name="T97" fmla="*/ 1278534919 h 128"/>
                  <a:gd name="T98" fmla="*/ 2147483647 w 131"/>
                  <a:gd name="T99" fmla="*/ 1763502650 h 128"/>
                  <a:gd name="T100" fmla="*/ 2147483647 w 131"/>
                  <a:gd name="T101" fmla="*/ 1719413694 h 128"/>
                  <a:gd name="T102" fmla="*/ 2147483647 w 131"/>
                  <a:gd name="T103" fmla="*/ 1675325152 h 128"/>
                  <a:gd name="T104" fmla="*/ 2147483647 w 131"/>
                  <a:gd name="T105" fmla="*/ 1763502650 h 128"/>
                  <a:gd name="T106" fmla="*/ 2147483647 w 131"/>
                  <a:gd name="T107" fmla="*/ 1190364476 h 128"/>
                  <a:gd name="T108" fmla="*/ 2147483647 w 131"/>
                  <a:gd name="T109" fmla="*/ 617226508 h 128"/>
                  <a:gd name="T110" fmla="*/ 2147483647 w 131"/>
                  <a:gd name="T111" fmla="*/ 881751325 h 128"/>
                  <a:gd name="T112" fmla="*/ 2147483647 w 131"/>
                  <a:gd name="T113" fmla="*/ 1234453017 h 128"/>
                  <a:gd name="T114" fmla="*/ 2147483647 w 131"/>
                  <a:gd name="T115" fmla="*/ 1454889085 h 128"/>
                  <a:gd name="T116" fmla="*/ 2147483647 w 131"/>
                  <a:gd name="T117" fmla="*/ 484960884 h 128"/>
                  <a:gd name="T118" fmla="*/ 2147483647 w 131"/>
                  <a:gd name="T119" fmla="*/ 837662576 h 128"/>
                  <a:gd name="T120" fmla="*/ 2147483647 w 131"/>
                  <a:gd name="T121" fmla="*/ 484960884 h 128"/>
                  <a:gd name="T122" fmla="*/ 2147483647 w 131"/>
                  <a:gd name="T123" fmla="*/ 264524713 h 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1"/>
                  <a:gd name="T187" fmla="*/ 0 h 128"/>
                  <a:gd name="T188" fmla="*/ 131 w 131"/>
                  <a:gd name="T189" fmla="*/ 128 h 12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1" h="128">
                    <a:moveTo>
                      <a:pt x="65" y="128"/>
                    </a:moveTo>
                    <a:cubicBezTo>
                      <a:pt x="56" y="128"/>
                      <a:pt x="47" y="126"/>
                      <a:pt x="39" y="122"/>
                    </a:cubicBezTo>
                    <a:cubicBezTo>
                      <a:pt x="24" y="115"/>
                      <a:pt x="13" y="103"/>
                      <a:pt x="7" y="88"/>
                    </a:cubicBezTo>
                    <a:cubicBezTo>
                      <a:pt x="0" y="71"/>
                      <a:pt x="0" y="53"/>
                      <a:pt x="8" y="37"/>
                    </a:cubicBezTo>
                    <a:cubicBezTo>
                      <a:pt x="15" y="21"/>
                      <a:pt x="29" y="8"/>
                      <a:pt x="46" y="3"/>
                    </a:cubicBezTo>
                    <a:cubicBezTo>
                      <a:pt x="52" y="1"/>
                      <a:pt x="59" y="0"/>
                      <a:pt x="66" y="0"/>
                    </a:cubicBezTo>
                    <a:cubicBezTo>
                      <a:pt x="75" y="0"/>
                      <a:pt x="84" y="2"/>
                      <a:pt x="93" y="6"/>
                    </a:cubicBezTo>
                    <a:cubicBezTo>
                      <a:pt x="107" y="13"/>
                      <a:pt x="118" y="25"/>
                      <a:pt x="125" y="40"/>
                    </a:cubicBezTo>
                    <a:cubicBezTo>
                      <a:pt x="131" y="56"/>
                      <a:pt x="131" y="75"/>
                      <a:pt x="123" y="91"/>
                    </a:cubicBezTo>
                    <a:cubicBezTo>
                      <a:pt x="116" y="107"/>
                      <a:pt x="102" y="119"/>
                      <a:pt x="85" y="124"/>
                    </a:cubicBezTo>
                    <a:cubicBezTo>
                      <a:pt x="79" y="127"/>
                      <a:pt x="72" y="128"/>
                      <a:pt x="65" y="128"/>
                    </a:cubicBezTo>
                    <a:close/>
                    <a:moveTo>
                      <a:pt x="70" y="110"/>
                    </a:moveTo>
                    <a:cubicBezTo>
                      <a:pt x="69" y="110"/>
                      <a:pt x="69" y="110"/>
                      <a:pt x="69" y="110"/>
                    </a:cubicBezTo>
                    <a:cubicBezTo>
                      <a:pt x="69" y="111"/>
                      <a:pt x="67" y="112"/>
                      <a:pt x="67" y="112"/>
                    </a:cubicBezTo>
                    <a:cubicBezTo>
                      <a:pt x="67" y="112"/>
                      <a:pt x="65" y="113"/>
                      <a:pt x="65" y="113"/>
                    </a:cubicBezTo>
                    <a:cubicBezTo>
                      <a:pt x="64" y="114"/>
                      <a:pt x="63" y="114"/>
                      <a:pt x="62" y="115"/>
                    </a:cubicBezTo>
                    <a:cubicBezTo>
                      <a:pt x="62" y="115"/>
                      <a:pt x="62" y="115"/>
                      <a:pt x="62" y="115"/>
                    </a:cubicBezTo>
                    <a:cubicBezTo>
                      <a:pt x="61" y="115"/>
                      <a:pt x="61" y="115"/>
                      <a:pt x="60" y="116"/>
                    </a:cubicBezTo>
                    <a:cubicBezTo>
                      <a:pt x="60" y="116"/>
                      <a:pt x="58" y="117"/>
                      <a:pt x="58" y="117"/>
                    </a:cubicBezTo>
                    <a:cubicBezTo>
                      <a:pt x="57" y="117"/>
                      <a:pt x="57" y="117"/>
                      <a:pt x="57" y="117"/>
                    </a:cubicBezTo>
                    <a:cubicBezTo>
                      <a:pt x="56" y="117"/>
                      <a:pt x="54" y="118"/>
                      <a:pt x="54" y="118"/>
                    </a:cubicBezTo>
                    <a:cubicBezTo>
                      <a:pt x="54" y="119"/>
                      <a:pt x="53" y="119"/>
                      <a:pt x="52" y="119"/>
                    </a:cubicBezTo>
                    <a:cubicBezTo>
                      <a:pt x="51" y="119"/>
                      <a:pt x="51" y="119"/>
                      <a:pt x="51" y="119"/>
                    </a:cubicBezTo>
                    <a:cubicBezTo>
                      <a:pt x="52" y="120"/>
                      <a:pt x="52" y="120"/>
                      <a:pt x="52" y="120"/>
                    </a:cubicBezTo>
                    <a:cubicBezTo>
                      <a:pt x="56" y="121"/>
                      <a:pt x="61" y="121"/>
                      <a:pt x="65" y="121"/>
                    </a:cubicBezTo>
                    <a:cubicBezTo>
                      <a:pt x="70" y="121"/>
                      <a:pt x="75" y="121"/>
                      <a:pt x="79" y="120"/>
                    </a:cubicBezTo>
                    <a:cubicBezTo>
                      <a:pt x="80" y="120"/>
                      <a:pt x="80" y="120"/>
                      <a:pt x="80" y="120"/>
                    </a:cubicBezTo>
                    <a:cubicBezTo>
                      <a:pt x="79" y="119"/>
                      <a:pt x="79" y="119"/>
                      <a:pt x="79" y="119"/>
                    </a:cubicBezTo>
                    <a:cubicBezTo>
                      <a:pt x="79" y="118"/>
                      <a:pt x="79" y="118"/>
                      <a:pt x="78" y="117"/>
                    </a:cubicBezTo>
                    <a:cubicBezTo>
                      <a:pt x="78" y="116"/>
                      <a:pt x="78" y="116"/>
                      <a:pt x="78" y="116"/>
                    </a:cubicBezTo>
                    <a:cubicBezTo>
                      <a:pt x="78" y="115"/>
                      <a:pt x="77" y="115"/>
                      <a:pt x="77" y="114"/>
                    </a:cubicBezTo>
                    <a:cubicBezTo>
                      <a:pt x="76" y="113"/>
                      <a:pt x="76" y="113"/>
                      <a:pt x="76" y="113"/>
                    </a:cubicBezTo>
                    <a:cubicBezTo>
                      <a:pt x="76" y="113"/>
                      <a:pt x="75" y="112"/>
                      <a:pt x="75" y="111"/>
                    </a:cubicBezTo>
                    <a:cubicBezTo>
                      <a:pt x="74" y="111"/>
                      <a:pt x="74" y="111"/>
                      <a:pt x="74" y="111"/>
                    </a:cubicBezTo>
                    <a:cubicBezTo>
                      <a:pt x="74" y="110"/>
                      <a:pt x="74" y="109"/>
                      <a:pt x="73" y="109"/>
                    </a:cubicBezTo>
                    <a:cubicBezTo>
                      <a:pt x="73" y="108"/>
                      <a:pt x="73" y="108"/>
                      <a:pt x="73" y="108"/>
                    </a:cubicBezTo>
                    <a:cubicBezTo>
                      <a:pt x="73" y="108"/>
                      <a:pt x="71" y="109"/>
                      <a:pt x="70" y="110"/>
                    </a:cubicBezTo>
                    <a:close/>
                    <a:moveTo>
                      <a:pt x="94" y="82"/>
                    </a:moveTo>
                    <a:cubicBezTo>
                      <a:pt x="94" y="83"/>
                      <a:pt x="94" y="83"/>
                      <a:pt x="94" y="83"/>
                    </a:cubicBezTo>
                    <a:cubicBezTo>
                      <a:pt x="93" y="84"/>
                      <a:pt x="93" y="85"/>
                      <a:pt x="92" y="86"/>
                    </a:cubicBezTo>
                    <a:cubicBezTo>
                      <a:pt x="91" y="87"/>
                      <a:pt x="91" y="87"/>
                      <a:pt x="91" y="87"/>
                    </a:cubicBezTo>
                    <a:cubicBezTo>
                      <a:pt x="91" y="88"/>
                      <a:pt x="91" y="89"/>
                      <a:pt x="90" y="89"/>
                    </a:cubicBezTo>
                    <a:cubicBezTo>
                      <a:pt x="90" y="90"/>
                      <a:pt x="89" y="90"/>
                      <a:pt x="89" y="91"/>
                    </a:cubicBezTo>
                    <a:cubicBezTo>
                      <a:pt x="89" y="91"/>
                      <a:pt x="88" y="92"/>
                      <a:pt x="88" y="93"/>
                    </a:cubicBezTo>
                    <a:cubicBezTo>
                      <a:pt x="87" y="93"/>
                      <a:pt x="87" y="94"/>
                      <a:pt x="86" y="94"/>
                    </a:cubicBezTo>
                    <a:cubicBezTo>
                      <a:pt x="86" y="95"/>
                      <a:pt x="85" y="96"/>
                      <a:pt x="85" y="96"/>
                    </a:cubicBezTo>
                    <a:cubicBezTo>
                      <a:pt x="85" y="97"/>
                      <a:pt x="84" y="97"/>
                      <a:pt x="84" y="98"/>
                    </a:cubicBezTo>
                    <a:cubicBezTo>
                      <a:pt x="83" y="98"/>
                      <a:pt x="83" y="99"/>
                      <a:pt x="82" y="99"/>
                    </a:cubicBezTo>
                    <a:cubicBezTo>
                      <a:pt x="81" y="100"/>
                      <a:pt x="81" y="100"/>
                      <a:pt x="81" y="101"/>
                    </a:cubicBezTo>
                    <a:cubicBezTo>
                      <a:pt x="80" y="101"/>
                      <a:pt x="80" y="102"/>
                      <a:pt x="79" y="102"/>
                    </a:cubicBezTo>
                    <a:cubicBezTo>
                      <a:pt x="78" y="104"/>
                      <a:pt x="78" y="104"/>
                      <a:pt x="78" y="104"/>
                    </a:cubicBezTo>
                    <a:cubicBezTo>
                      <a:pt x="77" y="104"/>
                      <a:pt x="77" y="104"/>
                      <a:pt x="77" y="104"/>
                    </a:cubicBezTo>
                    <a:cubicBezTo>
                      <a:pt x="78" y="105"/>
                      <a:pt x="78" y="105"/>
                      <a:pt x="78" y="105"/>
                    </a:cubicBezTo>
                    <a:cubicBezTo>
                      <a:pt x="78" y="106"/>
                      <a:pt x="79" y="106"/>
                      <a:pt x="79" y="107"/>
                    </a:cubicBezTo>
                    <a:cubicBezTo>
                      <a:pt x="80" y="108"/>
                      <a:pt x="80" y="108"/>
                      <a:pt x="80" y="108"/>
                    </a:cubicBezTo>
                    <a:cubicBezTo>
                      <a:pt x="81" y="109"/>
                      <a:pt x="81" y="110"/>
                      <a:pt x="82" y="111"/>
                    </a:cubicBezTo>
                    <a:cubicBezTo>
                      <a:pt x="83" y="112"/>
                      <a:pt x="83" y="113"/>
                      <a:pt x="84" y="114"/>
                    </a:cubicBezTo>
                    <a:cubicBezTo>
                      <a:pt x="84" y="114"/>
                      <a:pt x="84" y="114"/>
                      <a:pt x="84" y="114"/>
                    </a:cubicBezTo>
                    <a:cubicBezTo>
                      <a:pt x="85" y="115"/>
                      <a:pt x="85" y="116"/>
                      <a:pt x="85" y="117"/>
                    </a:cubicBezTo>
                    <a:cubicBezTo>
                      <a:pt x="85" y="117"/>
                      <a:pt x="85" y="117"/>
                      <a:pt x="85" y="117"/>
                    </a:cubicBezTo>
                    <a:cubicBezTo>
                      <a:pt x="86" y="118"/>
                      <a:pt x="86" y="118"/>
                      <a:pt x="86" y="118"/>
                    </a:cubicBezTo>
                    <a:cubicBezTo>
                      <a:pt x="99" y="113"/>
                      <a:pt x="110" y="103"/>
                      <a:pt x="116" y="91"/>
                    </a:cubicBezTo>
                    <a:cubicBezTo>
                      <a:pt x="117" y="91"/>
                      <a:pt x="117" y="91"/>
                      <a:pt x="117" y="91"/>
                    </a:cubicBezTo>
                    <a:cubicBezTo>
                      <a:pt x="95" y="81"/>
                      <a:pt x="95" y="81"/>
                      <a:pt x="95" y="81"/>
                    </a:cubicBezTo>
                    <a:lnTo>
                      <a:pt x="94" y="82"/>
                    </a:lnTo>
                    <a:close/>
                    <a:moveTo>
                      <a:pt x="55" y="94"/>
                    </a:moveTo>
                    <a:cubicBezTo>
                      <a:pt x="45" y="115"/>
                      <a:pt x="45" y="115"/>
                      <a:pt x="45" y="115"/>
                    </a:cubicBezTo>
                    <a:cubicBezTo>
                      <a:pt x="47" y="114"/>
                      <a:pt x="47" y="114"/>
                      <a:pt x="47" y="114"/>
                    </a:cubicBezTo>
                    <a:cubicBezTo>
                      <a:pt x="48" y="114"/>
                      <a:pt x="48" y="114"/>
                      <a:pt x="48" y="114"/>
                    </a:cubicBezTo>
                    <a:cubicBezTo>
                      <a:pt x="49" y="114"/>
                      <a:pt x="50" y="113"/>
                      <a:pt x="52" y="113"/>
                    </a:cubicBezTo>
                    <a:cubicBezTo>
                      <a:pt x="53" y="112"/>
                      <a:pt x="54" y="112"/>
                      <a:pt x="56" y="111"/>
                    </a:cubicBezTo>
                    <a:cubicBezTo>
                      <a:pt x="57" y="111"/>
                      <a:pt x="57" y="111"/>
                      <a:pt x="57" y="111"/>
                    </a:cubicBezTo>
                    <a:cubicBezTo>
                      <a:pt x="58" y="110"/>
                      <a:pt x="58" y="110"/>
                      <a:pt x="59" y="109"/>
                    </a:cubicBezTo>
                    <a:cubicBezTo>
                      <a:pt x="60" y="109"/>
                      <a:pt x="60" y="109"/>
                      <a:pt x="61" y="109"/>
                    </a:cubicBezTo>
                    <a:cubicBezTo>
                      <a:pt x="61" y="108"/>
                      <a:pt x="62" y="108"/>
                      <a:pt x="63" y="107"/>
                    </a:cubicBezTo>
                    <a:cubicBezTo>
                      <a:pt x="63" y="107"/>
                      <a:pt x="64" y="107"/>
                      <a:pt x="64" y="106"/>
                    </a:cubicBezTo>
                    <a:cubicBezTo>
                      <a:pt x="65" y="106"/>
                      <a:pt x="66" y="105"/>
                      <a:pt x="67" y="105"/>
                    </a:cubicBezTo>
                    <a:cubicBezTo>
                      <a:pt x="68" y="104"/>
                      <a:pt x="68" y="104"/>
                      <a:pt x="68" y="104"/>
                    </a:cubicBezTo>
                    <a:cubicBezTo>
                      <a:pt x="68" y="103"/>
                      <a:pt x="68" y="103"/>
                      <a:pt x="68" y="103"/>
                    </a:cubicBezTo>
                    <a:cubicBezTo>
                      <a:pt x="68" y="103"/>
                      <a:pt x="66" y="102"/>
                      <a:pt x="66" y="102"/>
                    </a:cubicBezTo>
                    <a:cubicBezTo>
                      <a:pt x="66" y="101"/>
                      <a:pt x="65" y="101"/>
                      <a:pt x="64" y="100"/>
                    </a:cubicBezTo>
                    <a:cubicBezTo>
                      <a:pt x="64" y="100"/>
                      <a:pt x="64" y="100"/>
                      <a:pt x="64" y="100"/>
                    </a:cubicBezTo>
                    <a:cubicBezTo>
                      <a:pt x="64" y="99"/>
                      <a:pt x="63" y="99"/>
                      <a:pt x="62" y="98"/>
                    </a:cubicBezTo>
                    <a:cubicBezTo>
                      <a:pt x="62" y="98"/>
                      <a:pt x="61" y="97"/>
                      <a:pt x="60" y="97"/>
                    </a:cubicBezTo>
                    <a:cubicBezTo>
                      <a:pt x="60" y="97"/>
                      <a:pt x="58" y="96"/>
                      <a:pt x="58" y="95"/>
                    </a:cubicBezTo>
                    <a:cubicBezTo>
                      <a:pt x="57" y="95"/>
                      <a:pt x="57" y="95"/>
                      <a:pt x="57" y="95"/>
                    </a:cubicBezTo>
                    <a:cubicBezTo>
                      <a:pt x="56" y="94"/>
                      <a:pt x="56" y="94"/>
                      <a:pt x="55" y="94"/>
                    </a:cubicBezTo>
                    <a:cubicBezTo>
                      <a:pt x="55" y="94"/>
                      <a:pt x="55" y="94"/>
                      <a:pt x="55" y="94"/>
                    </a:cubicBezTo>
                    <a:close/>
                    <a:moveTo>
                      <a:pt x="33" y="88"/>
                    </a:moveTo>
                    <a:cubicBezTo>
                      <a:pt x="33" y="89"/>
                      <a:pt x="33" y="89"/>
                      <a:pt x="33" y="89"/>
                    </a:cubicBezTo>
                    <a:cubicBezTo>
                      <a:pt x="33" y="90"/>
                      <a:pt x="34" y="91"/>
                      <a:pt x="34" y="92"/>
                    </a:cubicBezTo>
                    <a:cubicBezTo>
                      <a:pt x="34" y="93"/>
                      <a:pt x="34" y="93"/>
                      <a:pt x="34" y="94"/>
                    </a:cubicBezTo>
                    <a:cubicBezTo>
                      <a:pt x="34" y="95"/>
                      <a:pt x="34" y="95"/>
                      <a:pt x="34" y="96"/>
                    </a:cubicBezTo>
                    <a:cubicBezTo>
                      <a:pt x="35" y="98"/>
                      <a:pt x="35" y="98"/>
                      <a:pt x="35" y="98"/>
                    </a:cubicBezTo>
                    <a:cubicBezTo>
                      <a:pt x="35" y="99"/>
                      <a:pt x="35" y="100"/>
                      <a:pt x="35" y="101"/>
                    </a:cubicBezTo>
                    <a:cubicBezTo>
                      <a:pt x="36" y="102"/>
                      <a:pt x="36" y="102"/>
                      <a:pt x="36" y="102"/>
                    </a:cubicBezTo>
                    <a:cubicBezTo>
                      <a:pt x="36" y="103"/>
                      <a:pt x="36" y="104"/>
                      <a:pt x="37" y="106"/>
                    </a:cubicBezTo>
                    <a:cubicBezTo>
                      <a:pt x="37" y="106"/>
                      <a:pt x="37" y="106"/>
                      <a:pt x="37" y="106"/>
                    </a:cubicBezTo>
                    <a:cubicBezTo>
                      <a:pt x="37" y="107"/>
                      <a:pt x="38" y="108"/>
                      <a:pt x="38" y="109"/>
                    </a:cubicBezTo>
                    <a:cubicBezTo>
                      <a:pt x="39" y="112"/>
                      <a:pt x="39" y="112"/>
                      <a:pt x="39" y="112"/>
                    </a:cubicBezTo>
                    <a:cubicBezTo>
                      <a:pt x="40" y="111"/>
                      <a:pt x="40" y="111"/>
                      <a:pt x="40" y="111"/>
                    </a:cubicBezTo>
                    <a:cubicBezTo>
                      <a:pt x="49" y="91"/>
                      <a:pt x="49" y="91"/>
                      <a:pt x="49" y="91"/>
                    </a:cubicBezTo>
                    <a:cubicBezTo>
                      <a:pt x="49" y="91"/>
                      <a:pt x="49" y="91"/>
                      <a:pt x="49" y="91"/>
                    </a:cubicBezTo>
                    <a:cubicBezTo>
                      <a:pt x="48" y="91"/>
                      <a:pt x="48" y="90"/>
                      <a:pt x="47" y="90"/>
                    </a:cubicBezTo>
                    <a:cubicBezTo>
                      <a:pt x="46" y="90"/>
                      <a:pt x="46" y="90"/>
                      <a:pt x="46" y="90"/>
                    </a:cubicBezTo>
                    <a:cubicBezTo>
                      <a:pt x="46" y="90"/>
                      <a:pt x="45" y="90"/>
                      <a:pt x="45" y="89"/>
                    </a:cubicBezTo>
                    <a:cubicBezTo>
                      <a:pt x="44" y="89"/>
                      <a:pt x="44" y="89"/>
                      <a:pt x="44" y="89"/>
                    </a:cubicBezTo>
                    <a:cubicBezTo>
                      <a:pt x="43" y="89"/>
                      <a:pt x="41" y="88"/>
                      <a:pt x="41" y="88"/>
                    </a:cubicBezTo>
                    <a:cubicBezTo>
                      <a:pt x="40" y="88"/>
                      <a:pt x="40" y="88"/>
                      <a:pt x="39" y="88"/>
                    </a:cubicBezTo>
                    <a:cubicBezTo>
                      <a:pt x="38" y="88"/>
                      <a:pt x="38" y="88"/>
                      <a:pt x="38" y="88"/>
                    </a:cubicBezTo>
                    <a:cubicBezTo>
                      <a:pt x="38" y="88"/>
                      <a:pt x="37" y="88"/>
                      <a:pt x="36" y="87"/>
                    </a:cubicBezTo>
                    <a:cubicBezTo>
                      <a:pt x="33" y="87"/>
                      <a:pt x="33" y="87"/>
                      <a:pt x="33" y="87"/>
                    </a:cubicBezTo>
                    <a:lnTo>
                      <a:pt x="33" y="88"/>
                    </a:lnTo>
                    <a:close/>
                    <a:moveTo>
                      <a:pt x="26" y="87"/>
                    </a:moveTo>
                    <a:cubicBezTo>
                      <a:pt x="25" y="87"/>
                      <a:pt x="25" y="87"/>
                      <a:pt x="24" y="87"/>
                    </a:cubicBezTo>
                    <a:cubicBezTo>
                      <a:pt x="23" y="87"/>
                      <a:pt x="23" y="87"/>
                      <a:pt x="23" y="87"/>
                    </a:cubicBezTo>
                    <a:cubicBezTo>
                      <a:pt x="22" y="87"/>
                      <a:pt x="21" y="87"/>
                      <a:pt x="21" y="87"/>
                    </a:cubicBezTo>
                    <a:cubicBezTo>
                      <a:pt x="20" y="87"/>
                      <a:pt x="20" y="87"/>
                      <a:pt x="20" y="87"/>
                    </a:cubicBezTo>
                    <a:cubicBezTo>
                      <a:pt x="19" y="88"/>
                      <a:pt x="18" y="88"/>
                      <a:pt x="17" y="88"/>
                    </a:cubicBezTo>
                    <a:cubicBezTo>
                      <a:pt x="17" y="88"/>
                      <a:pt x="17" y="88"/>
                      <a:pt x="17" y="88"/>
                    </a:cubicBezTo>
                    <a:cubicBezTo>
                      <a:pt x="16" y="88"/>
                      <a:pt x="15" y="88"/>
                      <a:pt x="14" y="88"/>
                    </a:cubicBezTo>
                    <a:cubicBezTo>
                      <a:pt x="13" y="89"/>
                      <a:pt x="13" y="89"/>
                      <a:pt x="13" y="89"/>
                    </a:cubicBezTo>
                    <a:cubicBezTo>
                      <a:pt x="14" y="89"/>
                      <a:pt x="14" y="89"/>
                      <a:pt x="14" y="89"/>
                    </a:cubicBezTo>
                    <a:cubicBezTo>
                      <a:pt x="18" y="97"/>
                      <a:pt x="24" y="105"/>
                      <a:pt x="31" y="110"/>
                    </a:cubicBezTo>
                    <a:cubicBezTo>
                      <a:pt x="32" y="111"/>
                      <a:pt x="32" y="111"/>
                      <a:pt x="32" y="111"/>
                    </a:cubicBezTo>
                    <a:cubicBezTo>
                      <a:pt x="32" y="110"/>
                      <a:pt x="32" y="110"/>
                      <a:pt x="32" y="110"/>
                    </a:cubicBezTo>
                    <a:cubicBezTo>
                      <a:pt x="31" y="108"/>
                      <a:pt x="31" y="108"/>
                      <a:pt x="31" y="108"/>
                    </a:cubicBezTo>
                    <a:cubicBezTo>
                      <a:pt x="31" y="106"/>
                      <a:pt x="30" y="105"/>
                      <a:pt x="30" y="104"/>
                    </a:cubicBezTo>
                    <a:cubicBezTo>
                      <a:pt x="30" y="103"/>
                      <a:pt x="30" y="103"/>
                      <a:pt x="30" y="103"/>
                    </a:cubicBezTo>
                    <a:cubicBezTo>
                      <a:pt x="29" y="101"/>
                      <a:pt x="29" y="100"/>
                      <a:pt x="29" y="99"/>
                    </a:cubicBezTo>
                    <a:cubicBezTo>
                      <a:pt x="29" y="98"/>
                      <a:pt x="29" y="98"/>
                      <a:pt x="29" y="98"/>
                    </a:cubicBezTo>
                    <a:cubicBezTo>
                      <a:pt x="28" y="97"/>
                      <a:pt x="28" y="96"/>
                      <a:pt x="28" y="94"/>
                    </a:cubicBezTo>
                    <a:cubicBezTo>
                      <a:pt x="28" y="94"/>
                      <a:pt x="28" y="94"/>
                      <a:pt x="28" y="94"/>
                    </a:cubicBezTo>
                    <a:cubicBezTo>
                      <a:pt x="28" y="92"/>
                      <a:pt x="27" y="91"/>
                      <a:pt x="27" y="89"/>
                    </a:cubicBezTo>
                    <a:cubicBezTo>
                      <a:pt x="27" y="87"/>
                      <a:pt x="27" y="87"/>
                      <a:pt x="27" y="87"/>
                    </a:cubicBezTo>
                    <a:lnTo>
                      <a:pt x="26" y="87"/>
                    </a:lnTo>
                    <a:close/>
                    <a:moveTo>
                      <a:pt x="58" y="88"/>
                    </a:moveTo>
                    <a:cubicBezTo>
                      <a:pt x="58" y="89"/>
                      <a:pt x="58" y="89"/>
                      <a:pt x="58" y="89"/>
                    </a:cubicBezTo>
                    <a:cubicBezTo>
                      <a:pt x="59" y="89"/>
                      <a:pt x="60" y="89"/>
                      <a:pt x="60" y="90"/>
                    </a:cubicBezTo>
                    <a:cubicBezTo>
                      <a:pt x="60" y="90"/>
                      <a:pt x="62" y="91"/>
                      <a:pt x="63" y="91"/>
                    </a:cubicBezTo>
                    <a:cubicBezTo>
                      <a:pt x="64" y="92"/>
                      <a:pt x="64" y="92"/>
                      <a:pt x="64" y="92"/>
                    </a:cubicBezTo>
                    <a:cubicBezTo>
                      <a:pt x="64" y="92"/>
                      <a:pt x="65" y="93"/>
                      <a:pt x="65" y="93"/>
                    </a:cubicBezTo>
                    <a:cubicBezTo>
                      <a:pt x="66" y="94"/>
                      <a:pt x="66" y="94"/>
                      <a:pt x="66" y="94"/>
                    </a:cubicBezTo>
                    <a:cubicBezTo>
                      <a:pt x="67" y="94"/>
                      <a:pt x="67" y="94"/>
                      <a:pt x="68" y="95"/>
                    </a:cubicBezTo>
                    <a:cubicBezTo>
                      <a:pt x="68" y="95"/>
                      <a:pt x="68" y="95"/>
                      <a:pt x="68" y="95"/>
                    </a:cubicBezTo>
                    <a:cubicBezTo>
                      <a:pt x="69" y="96"/>
                      <a:pt x="70" y="96"/>
                      <a:pt x="70" y="97"/>
                    </a:cubicBezTo>
                    <a:cubicBezTo>
                      <a:pt x="71" y="97"/>
                      <a:pt x="71" y="97"/>
                      <a:pt x="71" y="97"/>
                    </a:cubicBezTo>
                    <a:cubicBezTo>
                      <a:pt x="71" y="98"/>
                      <a:pt x="72" y="99"/>
                      <a:pt x="73" y="99"/>
                    </a:cubicBezTo>
                    <a:cubicBezTo>
                      <a:pt x="73" y="100"/>
                      <a:pt x="73" y="100"/>
                      <a:pt x="73" y="100"/>
                    </a:cubicBezTo>
                    <a:cubicBezTo>
                      <a:pt x="74" y="99"/>
                      <a:pt x="74" y="99"/>
                      <a:pt x="74" y="99"/>
                    </a:cubicBezTo>
                    <a:cubicBezTo>
                      <a:pt x="75" y="98"/>
                      <a:pt x="75" y="98"/>
                      <a:pt x="75" y="98"/>
                    </a:cubicBezTo>
                    <a:cubicBezTo>
                      <a:pt x="76" y="97"/>
                      <a:pt x="76" y="97"/>
                      <a:pt x="77" y="96"/>
                    </a:cubicBezTo>
                    <a:cubicBezTo>
                      <a:pt x="78" y="95"/>
                      <a:pt x="78" y="95"/>
                      <a:pt x="78" y="95"/>
                    </a:cubicBezTo>
                    <a:cubicBezTo>
                      <a:pt x="78" y="95"/>
                      <a:pt x="79" y="94"/>
                      <a:pt x="79" y="94"/>
                    </a:cubicBezTo>
                    <a:cubicBezTo>
                      <a:pt x="80" y="93"/>
                      <a:pt x="80" y="93"/>
                      <a:pt x="80" y="92"/>
                    </a:cubicBezTo>
                    <a:cubicBezTo>
                      <a:pt x="81" y="92"/>
                      <a:pt x="81" y="91"/>
                      <a:pt x="82" y="91"/>
                    </a:cubicBezTo>
                    <a:cubicBezTo>
                      <a:pt x="83" y="89"/>
                      <a:pt x="83" y="89"/>
                      <a:pt x="83" y="89"/>
                    </a:cubicBezTo>
                    <a:cubicBezTo>
                      <a:pt x="83" y="89"/>
                      <a:pt x="84" y="87"/>
                      <a:pt x="84" y="87"/>
                    </a:cubicBezTo>
                    <a:cubicBezTo>
                      <a:pt x="85" y="86"/>
                      <a:pt x="85" y="86"/>
                      <a:pt x="85" y="86"/>
                    </a:cubicBezTo>
                    <a:cubicBezTo>
                      <a:pt x="85" y="85"/>
                      <a:pt x="86" y="85"/>
                      <a:pt x="86" y="84"/>
                    </a:cubicBezTo>
                    <a:cubicBezTo>
                      <a:pt x="87" y="83"/>
                      <a:pt x="87" y="83"/>
                      <a:pt x="87" y="83"/>
                    </a:cubicBezTo>
                    <a:cubicBezTo>
                      <a:pt x="88" y="82"/>
                      <a:pt x="88" y="81"/>
                      <a:pt x="88" y="80"/>
                    </a:cubicBezTo>
                    <a:cubicBezTo>
                      <a:pt x="89" y="79"/>
                      <a:pt x="89" y="79"/>
                      <a:pt x="89" y="79"/>
                    </a:cubicBezTo>
                    <a:cubicBezTo>
                      <a:pt x="89" y="78"/>
                      <a:pt x="89" y="78"/>
                      <a:pt x="89" y="78"/>
                    </a:cubicBezTo>
                    <a:cubicBezTo>
                      <a:pt x="67" y="68"/>
                      <a:pt x="67" y="68"/>
                      <a:pt x="67" y="68"/>
                    </a:cubicBezTo>
                    <a:lnTo>
                      <a:pt x="58" y="88"/>
                    </a:lnTo>
                    <a:close/>
                    <a:moveTo>
                      <a:pt x="38" y="57"/>
                    </a:moveTo>
                    <a:cubicBezTo>
                      <a:pt x="38" y="58"/>
                      <a:pt x="37" y="58"/>
                      <a:pt x="37" y="59"/>
                    </a:cubicBezTo>
                    <a:cubicBezTo>
                      <a:pt x="37" y="60"/>
                      <a:pt x="37" y="60"/>
                      <a:pt x="37" y="61"/>
                    </a:cubicBezTo>
                    <a:cubicBezTo>
                      <a:pt x="36" y="62"/>
                      <a:pt x="36" y="62"/>
                      <a:pt x="36" y="63"/>
                    </a:cubicBezTo>
                    <a:cubicBezTo>
                      <a:pt x="36" y="64"/>
                      <a:pt x="36" y="64"/>
                      <a:pt x="36" y="65"/>
                    </a:cubicBezTo>
                    <a:cubicBezTo>
                      <a:pt x="35" y="65"/>
                      <a:pt x="35" y="66"/>
                      <a:pt x="35" y="67"/>
                    </a:cubicBezTo>
                    <a:cubicBezTo>
                      <a:pt x="35" y="67"/>
                      <a:pt x="35" y="68"/>
                      <a:pt x="35" y="69"/>
                    </a:cubicBezTo>
                    <a:cubicBezTo>
                      <a:pt x="34" y="69"/>
                      <a:pt x="34" y="70"/>
                      <a:pt x="34" y="71"/>
                    </a:cubicBezTo>
                    <a:cubicBezTo>
                      <a:pt x="34" y="71"/>
                      <a:pt x="34" y="72"/>
                      <a:pt x="34" y="72"/>
                    </a:cubicBezTo>
                    <a:cubicBezTo>
                      <a:pt x="34" y="73"/>
                      <a:pt x="34" y="74"/>
                      <a:pt x="34" y="75"/>
                    </a:cubicBezTo>
                    <a:cubicBezTo>
                      <a:pt x="33" y="76"/>
                      <a:pt x="33" y="76"/>
                      <a:pt x="33" y="76"/>
                    </a:cubicBezTo>
                    <a:cubicBezTo>
                      <a:pt x="33" y="77"/>
                      <a:pt x="33" y="78"/>
                      <a:pt x="33" y="79"/>
                    </a:cubicBezTo>
                    <a:cubicBezTo>
                      <a:pt x="33" y="81"/>
                      <a:pt x="33" y="81"/>
                      <a:pt x="33" y="81"/>
                    </a:cubicBezTo>
                    <a:cubicBezTo>
                      <a:pt x="33" y="81"/>
                      <a:pt x="33" y="81"/>
                      <a:pt x="33" y="81"/>
                    </a:cubicBezTo>
                    <a:cubicBezTo>
                      <a:pt x="34" y="81"/>
                      <a:pt x="35" y="81"/>
                      <a:pt x="36" y="81"/>
                    </a:cubicBezTo>
                    <a:cubicBezTo>
                      <a:pt x="37" y="81"/>
                      <a:pt x="37" y="81"/>
                      <a:pt x="37" y="81"/>
                    </a:cubicBezTo>
                    <a:cubicBezTo>
                      <a:pt x="38" y="82"/>
                      <a:pt x="39" y="82"/>
                      <a:pt x="39" y="82"/>
                    </a:cubicBezTo>
                    <a:cubicBezTo>
                      <a:pt x="39" y="82"/>
                      <a:pt x="42" y="82"/>
                      <a:pt x="42" y="82"/>
                    </a:cubicBezTo>
                    <a:cubicBezTo>
                      <a:pt x="43" y="83"/>
                      <a:pt x="43" y="83"/>
                      <a:pt x="43" y="83"/>
                    </a:cubicBezTo>
                    <a:cubicBezTo>
                      <a:pt x="44" y="83"/>
                      <a:pt x="45" y="83"/>
                      <a:pt x="45" y="83"/>
                    </a:cubicBezTo>
                    <a:cubicBezTo>
                      <a:pt x="46" y="84"/>
                      <a:pt x="46" y="84"/>
                      <a:pt x="46" y="84"/>
                    </a:cubicBezTo>
                    <a:cubicBezTo>
                      <a:pt x="47" y="84"/>
                      <a:pt x="49" y="84"/>
                      <a:pt x="49" y="84"/>
                    </a:cubicBezTo>
                    <a:cubicBezTo>
                      <a:pt x="49" y="85"/>
                      <a:pt x="49" y="85"/>
                      <a:pt x="49" y="85"/>
                    </a:cubicBezTo>
                    <a:cubicBezTo>
                      <a:pt x="50" y="85"/>
                      <a:pt x="50" y="85"/>
                      <a:pt x="51" y="85"/>
                    </a:cubicBezTo>
                    <a:cubicBezTo>
                      <a:pt x="51" y="85"/>
                      <a:pt x="51" y="85"/>
                      <a:pt x="51" y="85"/>
                    </a:cubicBezTo>
                    <a:cubicBezTo>
                      <a:pt x="52" y="85"/>
                      <a:pt x="52" y="85"/>
                      <a:pt x="52" y="85"/>
                    </a:cubicBezTo>
                    <a:cubicBezTo>
                      <a:pt x="62" y="65"/>
                      <a:pt x="62" y="65"/>
                      <a:pt x="62" y="65"/>
                    </a:cubicBezTo>
                    <a:cubicBezTo>
                      <a:pt x="39" y="55"/>
                      <a:pt x="39" y="55"/>
                      <a:pt x="39" y="55"/>
                    </a:cubicBezTo>
                    <a:lnTo>
                      <a:pt x="38" y="57"/>
                    </a:lnTo>
                    <a:close/>
                    <a:moveTo>
                      <a:pt x="119" y="45"/>
                    </a:moveTo>
                    <a:cubicBezTo>
                      <a:pt x="118" y="45"/>
                      <a:pt x="117" y="45"/>
                      <a:pt x="116" y="45"/>
                    </a:cubicBezTo>
                    <a:cubicBezTo>
                      <a:pt x="116" y="45"/>
                      <a:pt x="116" y="45"/>
                      <a:pt x="116" y="45"/>
                    </a:cubicBezTo>
                    <a:cubicBezTo>
                      <a:pt x="115" y="46"/>
                      <a:pt x="114" y="46"/>
                      <a:pt x="112" y="46"/>
                    </a:cubicBezTo>
                    <a:cubicBezTo>
                      <a:pt x="112" y="46"/>
                      <a:pt x="112" y="46"/>
                      <a:pt x="112" y="46"/>
                    </a:cubicBezTo>
                    <a:cubicBezTo>
                      <a:pt x="111" y="46"/>
                      <a:pt x="109" y="46"/>
                      <a:pt x="108" y="46"/>
                    </a:cubicBezTo>
                    <a:cubicBezTo>
                      <a:pt x="107" y="47"/>
                      <a:pt x="106" y="47"/>
                      <a:pt x="105" y="47"/>
                    </a:cubicBezTo>
                    <a:cubicBezTo>
                      <a:pt x="104" y="47"/>
                      <a:pt x="104" y="47"/>
                      <a:pt x="104" y="47"/>
                    </a:cubicBezTo>
                    <a:cubicBezTo>
                      <a:pt x="104" y="47"/>
                      <a:pt x="104" y="47"/>
                      <a:pt x="104" y="47"/>
                    </a:cubicBezTo>
                    <a:cubicBezTo>
                      <a:pt x="104" y="49"/>
                      <a:pt x="104" y="49"/>
                      <a:pt x="104" y="49"/>
                    </a:cubicBezTo>
                    <a:cubicBezTo>
                      <a:pt x="104" y="50"/>
                      <a:pt x="104" y="51"/>
                      <a:pt x="104" y="52"/>
                    </a:cubicBezTo>
                    <a:cubicBezTo>
                      <a:pt x="103" y="53"/>
                      <a:pt x="103" y="53"/>
                      <a:pt x="103" y="53"/>
                    </a:cubicBezTo>
                    <a:cubicBezTo>
                      <a:pt x="103" y="54"/>
                      <a:pt x="103" y="55"/>
                      <a:pt x="103" y="56"/>
                    </a:cubicBezTo>
                    <a:cubicBezTo>
                      <a:pt x="103" y="57"/>
                      <a:pt x="103" y="57"/>
                      <a:pt x="103" y="58"/>
                    </a:cubicBezTo>
                    <a:cubicBezTo>
                      <a:pt x="103" y="59"/>
                      <a:pt x="103" y="59"/>
                      <a:pt x="102" y="60"/>
                    </a:cubicBezTo>
                    <a:cubicBezTo>
                      <a:pt x="102" y="61"/>
                      <a:pt x="102" y="61"/>
                      <a:pt x="102" y="62"/>
                    </a:cubicBezTo>
                    <a:cubicBezTo>
                      <a:pt x="102" y="63"/>
                      <a:pt x="102" y="64"/>
                      <a:pt x="101" y="64"/>
                    </a:cubicBezTo>
                    <a:cubicBezTo>
                      <a:pt x="101" y="66"/>
                      <a:pt x="101" y="66"/>
                      <a:pt x="101" y="66"/>
                    </a:cubicBezTo>
                    <a:cubicBezTo>
                      <a:pt x="101" y="67"/>
                      <a:pt x="100" y="68"/>
                      <a:pt x="100" y="69"/>
                    </a:cubicBezTo>
                    <a:cubicBezTo>
                      <a:pt x="100" y="69"/>
                      <a:pt x="100" y="70"/>
                      <a:pt x="100" y="70"/>
                    </a:cubicBezTo>
                    <a:cubicBezTo>
                      <a:pt x="99" y="71"/>
                      <a:pt x="99" y="72"/>
                      <a:pt x="99" y="73"/>
                    </a:cubicBezTo>
                    <a:cubicBezTo>
                      <a:pt x="98" y="74"/>
                      <a:pt x="98" y="74"/>
                      <a:pt x="98" y="74"/>
                    </a:cubicBezTo>
                    <a:cubicBezTo>
                      <a:pt x="98" y="75"/>
                      <a:pt x="98" y="75"/>
                      <a:pt x="98" y="75"/>
                    </a:cubicBezTo>
                    <a:cubicBezTo>
                      <a:pt x="119" y="85"/>
                      <a:pt x="119" y="85"/>
                      <a:pt x="119" y="85"/>
                    </a:cubicBezTo>
                    <a:cubicBezTo>
                      <a:pt x="119" y="85"/>
                      <a:pt x="119" y="85"/>
                      <a:pt x="119" y="85"/>
                    </a:cubicBezTo>
                    <a:cubicBezTo>
                      <a:pt x="124" y="72"/>
                      <a:pt x="125" y="58"/>
                      <a:pt x="120" y="45"/>
                    </a:cubicBezTo>
                    <a:cubicBezTo>
                      <a:pt x="120" y="44"/>
                      <a:pt x="120" y="44"/>
                      <a:pt x="120" y="44"/>
                    </a:cubicBezTo>
                    <a:lnTo>
                      <a:pt x="119" y="45"/>
                    </a:lnTo>
                    <a:close/>
                    <a:moveTo>
                      <a:pt x="12" y="42"/>
                    </a:moveTo>
                    <a:cubicBezTo>
                      <a:pt x="7" y="55"/>
                      <a:pt x="6" y="70"/>
                      <a:pt x="11" y="83"/>
                    </a:cubicBezTo>
                    <a:cubicBezTo>
                      <a:pt x="11" y="83"/>
                      <a:pt x="11" y="83"/>
                      <a:pt x="11" y="83"/>
                    </a:cubicBezTo>
                    <a:cubicBezTo>
                      <a:pt x="12" y="83"/>
                      <a:pt x="12" y="83"/>
                      <a:pt x="12" y="83"/>
                    </a:cubicBezTo>
                    <a:cubicBezTo>
                      <a:pt x="13" y="83"/>
                      <a:pt x="14" y="82"/>
                      <a:pt x="15" y="82"/>
                    </a:cubicBezTo>
                    <a:cubicBezTo>
                      <a:pt x="16" y="82"/>
                      <a:pt x="16" y="82"/>
                      <a:pt x="16" y="82"/>
                    </a:cubicBezTo>
                    <a:cubicBezTo>
                      <a:pt x="17" y="82"/>
                      <a:pt x="18" y="82"/>
                      <a:pt x="19" y="82"/>
                    </a:cubicBezTo>
                    <a:cubicBezTo>
                      <a:pt x="19" y="81"/>
                      <a:pt x="19" y="81"/>
                      <a:pt x="19" y="81"/>
                    </a:cubicBezTo>
                    <a:cubicBezTo>
                      <a:pt x="20" y="81"/>
                      <a:pt x="21" y="81"/>
                      <a:pt x="22" y="81"/>
                    </a:cubicBezTo>
                    <a:cubicBezTo>
                      <a:pt x="23" y="81"/>
                      <a:pt x="23" y="81"/>
                      <a:pt x="23" y="81"/>
                    </a:cubicBezTo>
                    <a:cubicBezTo>
                      <a:pt x="24" y="81"/>
                      <a:pt x="25" y="81"/>
                      <a:pt x="26" y="81"/>
                    </a:cubicBezTo>
                    <a:cubicBezTo>
                      <a:pt x="26" y="81"/>
                      <a:pt x="26" y="81"/>
                      <a:pt x="26" y="81"/>
                    </a:cubicBezTo>
                    <a:cubicBezTo>
                      <a:pt x="27" y="80"/>
                      <a:pt x="27" y="80"/>
                      <a:pt x="27" y="80"/>
                    </a:cubicBezTo>
                    <a:cubicBezTo>
                      <a:pt x="27" y="78"/>
                      <a:pt x="27" y="78"/>
                      <a:pt x="27" y="78"/>
                    </a:cubicBezTo>
                    <a:cubicBezTo>
                      <a:pt x="27" y="77"/>
                      <a:pt x="27" y="77"/>
                      <a:pt x="27" y="76"/>
                    </a:cubicBezTo>
                    <a:cubicBezTo>
                      <a:pt x="28" y="74"/>
                      <a:pt x="28" y="74"/>
                      <a:pt x="28" y="74"/>
                    </a:cubicBezTo>
                    <a:cubicBezTo>
                      <a:pt x="28" y="73"/>
                      <a:pt x="28" y="72"/>
                      <a:pt x="28" y="72"/>
                    </a:cubicBezTo>
                    <a:cubicBezTo>
                      <a:pt x="28" y="71"/>
                      <a:pt x="28" y="70"/>
                      <a:pt x="28" y="70"/>
                    </a:cubicBezTo>
                    <a:cubicBezTo>
                      <a:pt x="28" y="69"/>
                      <a:pt x="29" y="68"/>
                      <a:pt x="29" y="67"/>
                    </a:cubicBezTo>
                    <a:cubicBezTo>
                      <a:pt x="29" y="66"/>
                      <a:pt x="29" y="66"/>
                      <a:pt x="29" y="66"/>
                    </a:cubicBezTo>
                    <a:cubicBezTo>
                      <a:pt x="29" y="65"/>
                      <a:pt x="30" y="64"/>
                      <a:pt x="30" y="63"/>
                    </a:cubicBezTo>
                    <a:cubicBezTo>
                      <a:pt x="30" y="61"/>
                      <a:pt x="30" y="61"/>
                      <a:pt x="30" y="61"/>
                    </a:cubicBezTo>
                    <a:cubicBezTo>
                      <a:pt x="30" y="61"/>
                      <a:pt x="31" y="60"/>
                      <a:pt x="31" y="59"/>
                    </a:cubicBezTo>
                    <a:cubicBezTo>
                      <a:pt x="31" y="57"/>
                      <a:pt x="31" y="57"/>
                      <a:pt x="31" y="57"/>
                    </a:cubicBezTo>
                    <a:cubicBezTo>
                      <a:pt x="32" y="57"/>
                      <a:pt x="32" y="56"/>
                      <a:pt x="32" y="55"/>
                    </a:cubicBezTo>
                    <a:cubicBezTo>
                      <a:pt x="33" y="53"/>
                      <a:pt x="33" y="53"/>
                      <a:pt x="33" y="53"/>
                    </a:cubicBezTo>
                    <a:cubicBezTo>
                      <a:pt x="33" y="52"/>
                      <a:pt x="33" y="52"/>
                      <a:pt x="33" y="52"/>
                    </a:cubicBezTo>
                    <a:cubicBezTo>
                      <a:pt x="12" y="42"/>
                      <a:pt x="12" y="42"/>
                      <a:pt x="12" y="42"/>
                    </a:cubicBezTo>
                    <a:close/>
                    <a:moveTo>
                      <a:pt x="79" y="42"/>
                    </a:moveTo>
                    <a:cubicBezTo>
                      <a:pt x="70" y="62"/>
                      <a:pt x="70" y="62"/>
                      <a:pt x="70" y="62"/>
                    </a:cubicBezTo>
                    <a:cubicBezTo>
                      <a:pt x="92" y="73"/>
                      <a:pt x="92" y="73"/>
                      <a:pt x="92" y="73"/>
                    </a:cubicBezTo>
                    <a:cubicBezTo>
                      <a:pt x="93" y="72"/>
                      <a:pt x="93" y="72"/>
                      <a:pt x="93" y="72"/>
                    </a:cubicBezTo>
                    <a:cubicBezTo>
                      <a:pt x="93" y="71"/>
                      <a:pt x="93" y="71"/>
                      <a:pt x="93" y="71"/>
                    </a:cubicBezTo>
                    <a:cubicBezTo>
                      <a:pt x="93" y="70"/>
                      <a:pt x="94" y="69"/>
                      <a:pt x="94" y="68"/>
                    </a:cubicBezTo>
                    <a:cubicBezTo>
                      <a:pt x="94" y="67"/>
                      <a:pt x="94" y="67"/>
                      <a:pt x="94" y="67"/>
                    </a:cubicBezTo>
                    <a:cubicBezTo>
                      <a:pt x="95" y="66"/>
                      <a:pt x="95" y="65"/>
                      <a:pt x="95" y="64"/>
                    </a:cubicBezTo>
                    <a:cubicBezTo>
                      <a:pt x="95" y="63"/>
                      <a:pt x="95" y="63"/>
                      <a:pt x="95" y="63"/>
                    </a:cubicBezTo>
                    <a:cubicBezTo>
                      <a:pt x="96" y="62"/>
                      <a:pt x="96" y="61"/>
                      <a:pt x="96" y="61"/>
                    </a:cubicBezTo>
                    <a:cubicBezTo>
                      <a:pt x="96" y="59"/>
                      <a:pt x="96" y="59"/>
                      <a:pt x="96" y="59"/>
                    </a:cubicBezTo>
                    <a:cubicBezTo>
                      <a:pt x="97" y="58"/>
                      <a:pt x="97" y="57"/>
                      <a:pt x="97" y="57"/>
                    </a:cubicBezTo>
                    <a:cubicBezTo>
                      <a:pt x="97" y="56"/>
                      <a:pt x="97" y="56"/>
                      <a:pt x="97" y="55"/>
                    </a:cubicBezTo>
                    <a:cubicBezTo>
                      <a:pt x="97" y="54"/>
                      <a:pt x="97" y="54"/>
                      <a:pt x="97" y="53"/>
                    </a:cubicBezTo>
                    <a:cubicBezTo>
                      <a:pt x="98" y="52"/>
                      <a:pt x="98" y="52"/>
                      <a:pt x="98" y="51"/>
                    </a:cubicBezTo>
                    <a:cubicBezTo>
                      <a:pt x="98" y="50"/>
                      <a:pt x="98" y="50"/>
                      <a:pt x="98" y="49"/>
                    </a:cubicBezTo>
                    <a:cubicBezTo>
                      <a:pt x="98" y="47"/>
                      <a:pt x="98" y="47"/>
                      <a:pt x="98" y="47"/>
                    </a:cubicBezTo>
                    <a:cubicBezTo>
                      <a:pt x="98" y="46"/>
                      <a:pt x="98" y="46"/>
                      <a:pt x="98" y="46"/>
                    </a:cubicBezTo>
                    <a:cubicBezTo>
                      <a:pt x="97" y="46"/>
                      <a:pt x="96" y="46"/>
                      <a:pt x="95" y="46"/>
                    </a:cubicBezTo>
                    <a:cubicBezTo>
                      <a:pt x="94" y="46"/>
                      <a:pt x="94" y="46"/>
                      <a:pt x="94" y="46"/>
                    </a:cubicBezTo>
                    <a:cubicBezTo>
                      <a:pt x="93" y="46"/>
                      <a:pt x="92" y="46"/>
                      <a:pt x="92" y="46"/>
                    </a:cubicBezTo>
                    <a:cubicBezTo>
                      <a:pt x="91" y="45"/>
                      <a:pt x="91" y="45"/>
                      <a:pt x="91" y="45"/>
                    </a:cubicBezTo>
                    <a:cubicBezTo>
                      <a:pt x="90" y="45"/>
                      <a:pt x="89" y="45"/>
                      <a:pt x="89" y="45"/>
                    </a:cubicBezTo>
                    <a:cubicBezTo>
                      <a:pt x="88" y="45"/>
                      <a:pt x="88" y="45"/>
                      <a:pt x="88" y="45"/>
                    </a:cubicBezTo>
                    <a:cubicBezTo>
                      <a:pt x="87" y="45"/>
                      <a:pt x="86" y="44"/>
                      <a:pt x="86" y="44"/>
                    </a:cubicBezTo>
                    <a:cubicBezTo>
                      <a:pt x="85" y="44"/>
                      <a:pt x="85" y="44"/>
                      <a:pt x="85" y="44"/>
                    </a:cubicBezTo>
                    <a:cubicBezTo>
                      <a:pt x="84" y="44"/>
                      <a:pt x="84" y="44"/>
                      <a:pt x="83" y="43"/>
                    </a:cubicBezTo>
                    <a:cubicBezTo>
                      <a:pt x="82" y="43"/>
                      <a:pt x="82" y="43"/>
                      <a:pt x="82" y="43"/>
                    </a:cubicBezTo>
                    <a:cubicBezTo>
                      <a:pt x="81" y="43"/>
                      <a:pt x="81" y="42"/>
                      <a:pt x="80" y="42"/>
                    </a:cubicBezTo>
                    <a:cubicBezTo>
                      <a:pt x="80" y="42"/>
                      <a:pt x="80" y="42"/>
                      <a:pt x="80" y="42"/>
                    </a:cubicBezTo>
                    <a:lnTo>
                      <a:pt x="79" y="42"/>
                    </a:lnTo>
                    <a:close/>
                    <a:moveTo>
                      <a:pt x="56" y="29"/>
                    </a:moveTo>
                    <a:cubicBezTo>
                      <a:pt x="56" y="30"/>
                      <a:pt x="55" y="30"/>
                      <a:pt x="55" y="31"/>
                    </a:cubicBezTo>
                    <a:cubicBezTo>
                      <a:pt x="53" y="32"/>
                      <a:pt x="53" y="32"/>
                      <a:pt x="53" y="32"/>
                    </a:cubicBezTo>
                    <a:cubicBezTo>
                      <a:pt x="53" y="33"/>
                      <a:pt x="52" y="33"/>
                      <a:pt x="52" y="34"/>
                    </a:cubicBezTo>
                    <a:cubicBezTo>
                      <a:pt x="51" y="35"/>
                      <a:pt x="51" y="35"/>
                      <a:pt x="51" y="35"/>
                    </a:cubicBezTo>
                    <a:cubicBezTo>
                      <a:pt x="50" y="36"/>
                      <a:pt x="50" y="36"/>
                      <a:pt x="49" y="37"/>
                    </a:cubicBezTo>
                    <a:cubicBezTo>
                      <a:pt x="48" y="38"/>
                      <a:pt x="48" y="38"/>
                      <a:pt x="48" y="38"/>
                    </a:cubicBezTo>
                    <a:cubicBezTo>
                      <a:pt x="48" y="39"/>
                      <a:pt x="47" y="40"/>
                      <a:pt x="47" y="40"/>
                    </a:cubicBezTo>
                    <a:cubicBezTo>
                      <a:pt x="46" y="42"/>
                      <a:pt x="46" y="42"/>
                      <a:pt x="46" y="42"/>
                    </a:cubicBezTo>
                    <a:cubicBezTo>
                      <a:pt x="46" y="42"/>
                      <a:pt x="45" y="43"/>
                      <a:pt x="45" y="43"/>
                    </a:cubicBezTo>
                    <a:cubicBezTo>
                      <a:pt x="44" y="45"/>
                      <a:pt x="44" y="45"/>
                      <a:pt x="44" y="45"/>
                    </a:cubicBezTo>
                    <a:cubicBezTo>
                      <a:pt x="43" y="46"/>
                      <a:pt x="43" y="46"/>
                      <a:pt x="43" y="47"/>
                    </a:cubicBezTo>
                    <a:cubicBezTo>
                      <a:pt x="42" y="49"/>
                      <a:pt x="42" y="49"/>
                      <a:pt x="42" y="49"/>
                    </a:cubicBezTo>
                    <a:cubicBezTo>
                      <a:pt x="42" y="49"/>
                      <a:pt x="42" y="49"/>
                      <a:pt x="42" y="49"/>
                    </a:cubicBezTo>
                    <a:cubicBezTo>
                      <a:pt x="64" y="60"/>
                      <a:pt x="64" y="60"/>
                      <a:pt x="64" y="60"/>
                    </a:cubicBezTo>
                    <a:cubicBezTo>
                      <a:pt x="74" y="39"/>
                      <a:pt x="74" y="39"/>
                      <a:pt x="74" y="39"/>
                    </a:cubicBezTo>
                    <a:cubicBezTo>
                      <a:pt x="73" y="39"/>
                      <a:pt x="73" y="39"/>
                      <a:pt x="73" y="39"/>
                    </a:cubicBezTo>
                    <a:cubicBezTo>
                      <a:pt x="72" y="39"/>
                      <a:pt x="72" y="38"/>
                      <a:pt x="71" y="38"/>
                    </a:cubicBezTo>
                    <a:cubicBezTo>
                      <a:pt x="71" y="38"/>
                      <a:pt x="69" y="37"/>
                      <a:pt x="68" y="36"/>
                    </a:cubicBezTo>
                    <a:cubicBezTo>
                      <a:pt x="68" y="36"/>
                      <a:pt x="68" y="36"/>
                      <a:pt x="67" y="36"/>
                    </a:cubicBezTo>
                    <a:cubicBezTo>
                      <a:pt x="67" y="35"/>
                      <a:pt x="66" y="35"/>
                      <a:pt x="66" y="35"/>
                    </a:cubicBezTo>
                    <a:cubicBezTo>
                      <a:pt x="65" y="34"/>
                      <a:pt x="65" y="34"/>
                      <a:pt x="65" y="34"/>
                    </a:cubicBezTo>
                    <a:cubicBezTo>
                      <a:pt x="64" y="33"/>
                      <a:pt x="64" y="33"/>
                      <a:pt x="63" y="33"/>
                    </a:cubicBezTo>
                    <a:cubicBezTo>
                      <a:pt x="63" y="32"/>
                      <a:pt x="63" y="32"/>
                      <a:pt x="63" y="32"/>
                    </a:cubicBezTo>
                    <a:cubicBezTo>
                      <a:pt x="62" y="32"/>
                      <a:pt x="62" y="31"/>
                      <a:pt x="61" y="31"/>
                    </a:cubicBezTo>
                    <a:cubicBezTo>
                      <a:pt x="60" y="30"/>
                      <a:pt x="60" y="30"/>
                      <a:pt x="60" y="30"/>
                    </a:cubicBezTo>
                    <a:cubicBezTo>
                      <a:pt x="60" y="29"/>
                      <a:pt x="59" y="29"/>
                      <a:pt x="58" y="28"/>
                    </a:cubicBezTo>
                    <a:cubicBezTo>
                      <a:pt x="58" y="28"/>
                      <a:pt x="58" y="28"/>
                      <a:pt x="58" y="28"/>
                    </a:cubicBezTo>
                    <a:lnTo>
                      <a:pt x="56" y="29"/>
                    </a:lnTo>
                    <a:close/>
                    <a:moveTo>
                      <a:pt x="45" y="10"/>
                    </a:moveTo>
                    <a:cubicBezTo>
                      <a:pt x="32" y="15"/>
                      <a:pt x="21" y="24"/>
                      <a:pt x="15" y="36"/>
                    </a:cubicBezTo>
                    <a:cubicBezTo>
                      <a:pt x="15" y="37"/>
                      <a:pt x="15" y="37"/>
                      <a:pt x="15" y="37"/>
                    </a:cubicBezTo>
                    <a:cubicBezTo>
                      <a:pt x="36" y="47"/>
                      <a:pt x="36" y="47"/>
                      <a:pt x="36" y="47"/>
                    </a:cubicBezTo>
                    <a:cubicBezTo>
                      <a:pt x="37" y="46"/>
                      <a:pt x="37" y="46"/>
                      <a:pt x="37" y="46"/>
                    </a:cubicBezTo>
                    <a:cubicBezTo>
                      <a:pt x="37" y="44"/>
                      <a:pt x="37" y="44"/>
                      <a:pt x="37" y="44"/>
                    </a:cubicBezTo>
                    <a:cubicBezTo>
                      <a:pt x="38" y="43"/>
                      <a:pt x="38" y="43"/>
                      <a:pt x="39" y="42"/>
                    </a:cubicBezTo>
                    <a:cubicBezTo>
                      <a:pt x="39" y="41"/>
                      <a:pt x="39" y="41"/>
                      <a:pt x="40" y="41"/>
                    </a:cubicBezTo>
                    <a:cubicBezTo>
                      <a:pt x="40" y="40"/>
                      <a:pt x="41" y="39"/>
                      <a:pt x="41" y="38"/>
                    </a:cubicBezTo>
                    <a:cubicBezTo>
                      <a:pt x="42" y="37"/>
                      <a:pt x="42" y="37"/>
                      <a:pt x="42" y="37"/>
                    </a:cubicBezTo>
                    <a:cubicBezTo>
                      <a:pt x="43" y="36"/>
                      <a:pt x="43" y="35"/>
                      <a:pt x="44" y="35"/>
                    </a:cubicBezTo>
                    <a:cubicBezTo>
                      <a:pt x="44" y="34"/>
                      <a:pt x="44" y="34"/>
                      <a:pt x="45" y="33"/>
                    </a:cubicBezTo>
                    <a:cubicBezTo>
                      <a:pt x="45" y="33"/>
                      <a:pt x="46" y="32"/>
                      <a:pt x="46" y="31"/>
                    </a:cubicBezTo>
                    <a:cubicBezTo>
                      <a:pt x="47" y="31"/>
                      <a:pt x="47" y="30"/>
                      <a:pt x="47" y="30"/>
                    </a:cubicBezTo>
                    <a:cubicBezTo>
                      <a:pt x="48" y="29"/>
                      <a:pt x="48" y="29"/>
                      <a:pt x="49" y="28"/>
                    </a:cubicBezTo>
                    <a:cubicBezTo>
                      <a:pt x="50" y="27"/>
                      <a:pt x="50" y="27"/>
                      <a:pt x="50" y="27"/>
                    </a:cubicBezTo>
                    <a:cubicBezTo>
                      <a:pt x="51" y="26"/>
                      <a:pt x="51" y="26"/>
                      <a:pt x="52" y="25"/>
                    </a:cubicBezTo>
                    <a:cubicBezTo>
                      <a:pt x="54" y="24"/>
                      <a:pt x="54" y="24"/>
                      <a:pt x="54" y="24"/>
                    </a:cubicBezTo>
                    <a:cubicBezTo>
                      <a:pt x="54" y="23"/>
                      <a:pt x="54" y="23"/>
                      <a:pt x="54" y="23"/>
                    </a:cubicBezTo>
                    <a:cubicBezTo>
                      <a:pt x="53" y="23"/>
                      <a:pt x="53" y="23"/>
                      <a:pt x="53" y="23"/>
                    </a:cubicBezTo>
                    <a:cubicBezTo>
                      <a:pt x="53" y="22"/>
                      <a:pt x="52" y="21"/>
                      <a:pt x="52" y="20"/>
                    </a:cubicBezTo>
                    <a:cubicBezTo>
                      <a:pt x="51" y="20"/>
                      <a:pt x="51" y="20"/>
                      <a:pt x="51" y="20"/>
                    </a:cubicBezTo>
                    <a:cubicBezTo>
                      <a:pt x="50" y="19"/>
                      <a:pt x="50" y="18"/>
                      <a:pt x="49" y="17"/>
                    </a:cubicBezTo>
                    <a:cubicBezTo>
                      <a:pt x="49" y="16"/>
                      <a:pt x="48" y="15"/>
                      <a:pt x="47" y="14"/>
                    </a:cubicBezTo>
                    <a:cubicBezTo>
                      <a:pt x="47" y="13"/>
                      <a:pt x="47" y="13"/>
                      <a:pt x="47" y="13"/>
                    </a:cubicBezTo>
                    <a:cubicBezTo>
                      <a:pt x="47" y="12"/>
                      <a:pt x="46" y="11"/>
                      <a:pt x="46" y="10"/>
                    </a:cubicBezTo>
                    <a:cubicBezTo>
                      <a:pt x="46" y="10"/>
                      <a:pt x="46" y="10"/>
                      <a:pt x="46" y="10"/>
                    </a:cubicBezTo>
                    <a:lnTo>
                      <a:pt x="45" y="10"/>
                    </a:lnTo>
                    <a:close/>
                    <a:moveTo>
                      <a:pt x="100" y="20"/>
                    </a:moveTo>
                    <a:cubicBezTo>
                      <a:pt x="100" y="21"/>
                      <a:pt x="101" y="23"/>
                      <a:pt x="101" y="24"/>
                    </a:cubicBezTo>
                    <a:cubicBezTo>
                      <a:pt x="101" y="25"/>
                      <a:pt x="101" y="25"/>
                      <a:pt x="101" y="25"/>
                    </a:cubicBezTo>
                    <a:cubicBezTo>
                      <a:pt x="102" y="26"/>
                      <a:pt x="102" y="27"/>
                      <a:pt x="103" y="29"/>
                    </a:cubicBezTo>
                    <a:cubicBezTo>
                      <a:pt x="103" y="29"/>
                      <a:pt x="103" y="29"/>
                      <a:pt x="103" y="29"/>
                    </a:cubicBezTo>
                    <a:cubicBezTo>
                      <a:pt x="103" y="31"/>
                      <a:pt x="103" y="32"/>
                      <a:pt x="103" y="33"/>
                    </a:cubicBezTo>
                    <a:cubicBezTo>
                      <a:pt x="103" y="34"/>
                      <a:pt x="103" y="34"/>
                      <a:pt x="103" y="34"/>
                    </a:cubicBezTo>
                    <a:cubicBezTo>
                      <a:pt x="104" y="35"/>
                      <a:pt x="104" y="37"/>
                      <a:pt x="104" y="38"/>
                    </a:cubicBezTo>
                    <a:cubicBezTo>
                      <a:pt x="104" y="41"/>
                      <a:pt x="104" y="41"/>
                      <a:pt x="104" y="41"/>
                    </a:cubicBezTo>
                    <a:cubicBezTo>
                      <a:pt x="105" y="41"/>
                      <a:pt x="105" y="41"/>
                      <a:pt x="105" y="41"/>
                    </a:cubicBezTo>
                    <a:cubicBezTo>
                      <a:pt x="106" y="41"/>
                      <a:pt x="106" y="41"/>
                      <a:pt x="107" y="40"/>
                    </a:cubicBezTo>
                    <a:cubicBezTo>
                      <a:pt x="108" y="40"/>
                      <a:pt x="108" y="40"/>
                      <a:pt x="108" y="40"/>
                    </a:cubicBezTo>
                    <a:cubicBezTo>
                      <a:pt x="109" y="40"/>
                      <a:pt x="110" y="40"/>
                      <a:pt x="110" y="40"/>
                    </a:cubicBezTo>
                    <a:cubicBezTo>
                      <a:pt x="111" y="40"/>
                      <a:pt x="111" y="40"/>
                      <a:pt x="111" y="40"/>
                    </a:cubicBezTo>
                    <a:cubicBezTo>
                      <a:pt x="112" y="40"/>
                      <a:pt x="113" y="40"/>
                      <a:pt x="114" y="40"/>
                    </a:cubicBezTo>
                    <a:cubicBezTo>
                      <a:pt x="114" y="39"/>
                      <a:pt x="114" y="39"/>
                      <a:pt x="114" y="39"/>
                    </a:cubicBezTo>
                    <a:cubicBezTo>
                      <a:pt x="115" y="39"/>
                      <a:pt x="116" y="39"/>
                      <a:pt x="117" y="39"/>
                    </a:cubicBezTo>
                    <a:cubicBezTo>
                      <a:pt x="118" y="39"/>
                      <a:pt x="118" y="39"/>
                      <a:pt x="118" y="39"/>
                    </a:cubicBezTo>
                    <a:cubicBezTo>
                      <a:pt x="117" y="38"/>
                      <a:pt x="117" y="38"/>
                      <a:pt x="117" y="38"/>
                    </a:cubicBezTo>
                    <a:cubicBezTo>
                      <a:pt x="113" y="30"/>
                      <a:pt x="107" y="23"/>
                      <a:pt x="100" y="17"/>
                    </a:cubicBezTo>
                    <a:cubicBezTo>
                      <a:pt x="99" y="16"/>
                      <a:pt x="99" y="16"/>
                      <a:pt x="99" y="16"/>
                    </a:cubicBezTo>
                    <a:lnTo>
                      <a:pt x="100" y="20"/>
                    </a:lnTo>
                    <a:close/>
                    <a:moveTo>
                      <a:pt x="82" y="36"/>
                    </a:moveTo>
                    <a:cubicBezTo>
                      <a:pt x="82" y="36"/>
                      <a:pt x="83" y="37"/>
                      <a:pt x="84" y="37"/>
                    </a:cubicBezTo>
                    <a:cubicBezTo>
                      <a:pt x="85" y="38"/>
                      <a:pt x="85" y="38"/>
                      <a:pt x="85" y="38"/>
                    </a:cubicBezTo>
                    <a:cubicBezTo>
                      <a:pt x="85" y="38"/>
                      <a:pt x="86" y="38"/>
                      <a:pt x="86" y="38"/>
                    </a:cubicBezTo>
                    <a:cubicBezTo>
                      <a:pt x="87" y="38"/>
                      <a:pt x="87" y="38"/>
                      <a:pt x="87" y="38"/>
                    </a:cubicBezTo>
                    <a:cubicBezTo>
                      <a:pt x="88" y="39"/>
                      <a:pt x="90" y="39"/>
                      <a:pt x="90" y="39"/>
                    </a:cubicBezTo>
                    <a:cubicBezTo>
                      <a:pt x="91" y="39"/>
                      <a:pt x="91" y="39"/>
                      <a:pt x="92" y="40"/>
                    </a:cubicBezTo>
                    <a:cubicBezTo>
                      <a:pt x="93" y="40"/>
                      <a:pt x="93" y="40"/>
                      <a:pt x="93" y="40"/>
                    </a:cubicBezTo>
                    <a:cubicBezTo>
                      <a:pt x="93" y="40"/>
                      <a:pt x="94" y="40"/>
                      <a:pt x="95" y="40"/>
                    </a:cubicBezTo>
                    <a:cubicBezTo>
                      <a:pt x="98" y="40"/>
                      <a:pt x="98" y="40"/>
                      <a:pt x="98" y="40"/>
                    </a:cubicBezTo>
                    <a:cubicBezTo>
                      <a:pt x="98" y="39"/>
                      <a:pt x="98" y="39"/>
                      <a:pt x="98" y="39"/>
                    </a:cubicBezTo>
                    <a:cubicBezTo>
                      <a:pt x="98" y="38"/>
                      <a:pt x="98" y="38"/>
                      <a:pt x="98" y="38"/>
                    </a:cubicBezTo>
                    <a:cubicBezTo>
                      <a:pt x="98" y="37"/>
                      <a:pt x="98" y="36"/>
                      <a:pt x="97" y="35"/>
                    </a:cubicBezTo>
                    <a:cubicBezTo>
                      <a:pt x="97" y="34"/>
                      <a:pt x="97" y="34"/>
                      <a:pt x="97" y="34"/>
                    </a:cubicBezTo>
                    <a:cubicBezTo>
                      <a:pt x="97" y="33"/>
                      <a:pt x="97" y="32"/>
                      <a:pt x="97" y="31"/>
                    </a:cubicBezTo>
                    <a:cubicBezTo>
                      <a:pt x="96" y="30"/>
                      <a:pt x="96" y="30"/>
                      <a:pt x="96" y="30"/>
                    </a:cubicBezTo>
                    <a:cubicBezTo>
                      <a:pt x="96" y="29"/>
                      <a:pt x="96" y="28"/>
                      <a:pt x="96" y="27"/>
                    </a:cubicBezTo>
                    <a:cubicBezTo>
                      <a:pt x="96" y="26"/>
                      <a:pt x="96" y="26"/>
                      <a:pt x="96" y="26"/>
                    </a:cubicBezTo>
                    <a:cubicBezTo>
                      <a:pt x="95" y="24"/>
                      <a:pt x="95" y="23"/>
                      <a:pt x="94" y="22"/>
                    </a:cubicBezTo>
                    <a:cubicBezTo>
                      <a:pt x="94" y="21"/>
                      <a:pt x="94" y="21"/>
                      <a:pt x="94" y="21"/>
                    </a:cubicBezTo>
                    <a:cubicBezTo>
                      <a:pt x="94" y="20"/>
                      <a:pt x="93" y="19"/>
                      <a:pt x="93" y="18"/>
                    </a:cubicBezTo>
                    <a:cubicBezTo>
                      <a:pt x="91" y="15"/>
                      <a:pt x="91" y="15"/>
                      <a:pt x="91" y="15"/>
                    </a:cubicBezTo>
                    <a:lnTo>
                      <a:pt x="82" y="36"/>
                    </a:lnTo>
                    <a:close/>
                    <a:moveTo>
                      <a:pt x="83" y="14"/>
                    </a:moveTo>
                    <a:cubicBezTo>
                      <a:pt x="82" y="14"/>
                      <a:pt x="81" y="14"/>
                      <a:pt x="80" y="15"/>
                    </a:cubicBezTo>
                    <a:cubicBezTo>
                      <a:pt x="79" y="15"/>
                      <a:pt x="79" y="15"/>
                      <a:pt x="79" y="15"/>
                    </a:cubicBezTo>
                    <a:cubicBezTo>
                      <a:pt x="78" y="15"/>
                      <a:pt x="77" y="16"/>
                      <a:pt x="75" y="16"/>
                    </a:cubicBezTo>
                    <a:cubicBezTo>
                      <a:pt x="74" y="17"/>
                      <a:pt x="74" y="17"/>
                      <a:pt x="74" y="17"/>
                    </a:cubicBezTo>
                    <a:cubicBezTo>
                      <a:pt x="73" y="17"/>
                      <a:pt x="73" y="18"/>
                      <a:pt x="72" y="18"/>
                    </a:cubicBezTo>
                    <a:cubicBezTo>
                      <a:pt x="70" y="19"/>
                      <a:pt x="70" y="19"/>
                      <a:pt x="70" y="19"/>
                    </a:cubicBezTo>
                    <a:cubicBezTo>
                      <a:pt x="70" y="19"/>
                      <a:pt x="69" y="20"/>
                      <a:pt x="68" y="20"/>
                    </a:cubicBezTo>
                    <a:cubicBezTo>
                      <a:pt x="68" y="20"/>
                      <a:pt x="67" y="21"/>
                      <a:pt x="67" y="21"/>
                    </a:cubicBezTo>
                    <a:cubicBezTo>
                      <a:pt x="66" y="22"/>
                      <a:pt x="65" y="22"/>
                      <a:pt x="65" y="23"/>
                    </a:cubicBezTo>
                    <a:cubicBezTo>
                      <a:pt x="63" y="24"/>
                      <a:pt x="63" y="24"/>
                      <a:pt x="63" y="24"/>
                    </a:cubicBezTo>
                    <a:cubicBezTo>
                      <a:pt x="63" y="24"/>
                      <a:pt x="63" y="24"/>
                      <a:pt x="63" y="24"/>
                    </a:cubicBezTo>
                    <a:cubicBezTo>
                      <a:pt x="64" y="26"/>
                      <a:pt x="64" y="26"/>
                      <a:pt x="64" y="26"/>
                    </a:cubicBezTo>
                    <a:cubicBezTo>
                      <a:pt x="65" y="26"/>
                      <a:pt x="66" y="27"/>
                      <a:pt x="67" y="28"/>
                    </a:cubicBezTo>
                    <a:cubicBezTo>
                      <a:pt x="67" y="28"/>
                      <a:pt x="67" y="28"/>
                      <a:pt x="67" y="28"/>
                    </a:cubicBezTo>
                    <a:cubicBezTo>
                      <a:pt x="68" y="28"/>
                      <a:pt x="68" y="29"/>
                      <a:pt x="69" y="29"/>
                    </a:cubicBezTo>
                    <a:cubicBezTo>
                      <a:pt x="69" y="29"/>
                      <a:pt x="70" y="30"/>
                      <a:pt x="71" y="31"/>
                    </a:cubicBezTo>
                    <a:cubicBezTo>
                      <a:pt x="72" y="31"/>
                      <a:pt x="72" y="31"/>
                      <a:pt x="72" y="31"/>
                    </a:cubicBezTo>
                    <a:cubicBezTo>
                      <a:pt x="73" y="32"/>
                      <a:pt x="73" y="32"/>
                      <a:pt x="73" y="32"/>
                    </a:cubicBezTo>
                    <a:cubicBezTo>
                      <a:pt x="74" y="33"/>
                      <a:pt x="74" y="33"/>
                      <a:pt x="74" y="33"/>
                    </a:cubicBezTo>
                    <a:cubicBezTo>
                      <a:pt x="75" y="33"/>
                      <a:pt x="76" y="34"/>
                      <a:pt x="76" y="34"/>
                    </a:cubicBezTo>
                    <a:cubicBezTo>
                      <a:pt x="76" y="33"/>
                      <a:pt x="76" y="33"/>
                      <a:pt x="76" y="33"/>
                    </a:cubicBezTo>
                    <a:cubicBezTo>
                      <a:pt x="86" y="13"/>
                      <a:pt x="86" y="13"/>
                      <a:pt x="86" y="13"/>
                    </a:cubicBezTo>
                    <a:lnTo>
                      <a:pt x="83" y="14"/>
                    </a:lnTo>
                    <a:close/>
                    <a:moveTo>
                      <a:pt x="66" y="6"/>
                    </a:moveTo>
                    <a:cubicBezTo>
                      <a:pt x="61" y="6"/>
                      <a:pt x="56" y="7"/>
                      <a:pt x="52" y="8"/>
                    </a:cubicBezTo>
                    <a:cubicBezTo>
                      <a:pt x="51" y="8"/>
                      <a:pt x="51" y="8"/>
                      <a:pt x="51" y="8"/>
                    </a:cubicBezTo>
                    <a:cubicBezTo>
                      <a:pt x="52" y="9"/>
                      <a:pt x="52" y="9"/>
                      <a:pt x="52" y="9"/>
                    </a:cubicBezTo>
                    <a:cubicBezTo>
                      <a:pt x="52" y="9"/>
                      <a:pt x="52" y="10"/>
                      <a:pt x="53" y="11"/>
                    </a:cubicBezTo>
                    <a:cubicBezTo>
                      <a:pt x="53" y="11"/>
                      <a:pt x="53" y="11"/>
                      <a:pt x="53" y="11"/>
                    </a:cubicBezTo>
                    <a:cubicBezTo>
                      <a:pt x="53" y="12"/>
                      <a:pt x="54" y="13"/>
                      <a:pt x="54" y="14"/>
                    </a:cubicBezTo>
                    <a:cubicBezTo>
                      <a:pt x="55" y="14"/>
                      <a:pt x="55" y="14"/>
                      <a:pt x="55" y="14"/>
                    </a:cubicBezTo>
                    <a:cubicBezTo>
                      <a:pt x="55" y="15"/>
                      <a:pt x="56" y="16"/>
                      <a:pt x="56" y="16"/>
                    </a:cubicBezTo>
                    <a:cubicBezTo>
                      <a:pt x="57" y="17"/>
                      <a:pt x="57" y="17"/>
                      <a:pt x="57" y="17"/>
                    </a:cubicBezTo>
                    <a:cubicBezTo>
                      <a:pt x="57" y="18"/>
                      <a:pt x="58" y="18"/>
                      <a:pt x="58" y="19"/>
                    </a:cubicBezTo>
                    <a:cubicBezTo>
                      <a:pt x="59" y="19"/>
                      <a:pt x="59" y="19"/>
                      <a:pt x="59" y="19"/>
                    </a:cubicBezTo>
                    <a:cubicBezTo>
                      <a:pt x="61" y="18"/>
                      <a:pt x="61" y="18"/>
                      <a:pt x="61" y="18"/>
                    </a:cubicBezTo>
                    <a:cubicBezTo>
                      <a:pt x="62" y="17"/>
                      <a:pt x="62" y="17"/>
                      <a:pt x="62" y="17"/>
                    </a:cubicBezTo>
                    <a:cubicBezTo>
                      <a:pt x="62" y="17"/>
                      <a:pt x="64" y="16"/>
                      <a:pt x="64" y="16"/>
                    </a:cubicBezTo>
                    <a:cubicBezTo>
                      <a:pt x="65" y="15"/>
                      <a:pt x="66" y="14"/>
                      <a:pt x="66" y="14"/>
                    </a:cubicBezTo>
                    <a:cubicBezTo>
                      <a:pt x="67" y="14"/>
                      <a:pt x="68" y="13"/>
                      <a:pt x="69" y="13"/>
                    </a:cubicBezTo>
                    <a:cubicBezTo>
                      <a:pt x="69" y="13"/>
                      <a:pt x="70" y="12"/>
                      <a:pt x="71" y="12"/>
                    </a:cubicBezTo>
                    <a:cubicBezTo>
                      <a:pt x="71" y="12"/>
                      <a:pt x="73" y="11"/>
                      <a:pt x="73" y="11"/>
                    </a:cubicBezTo>
                    <a:cubicBezTo>
                      <a:pt x="74" y="10"/>
                      <a:pt x="74" y="10"/>
                      <a:pt x="74" y="10"/>
                    </a:cubicBezTo>
                    <a:cubicBezTo>
                      <a:pt x="75" y="10"/>
                      <a:pt x="75" y="10"/>
                      <a:pt x="76" y="10"/>
                    </a:cubicBezTo>
                    <a:cubicBezTo>
                      <a:pt x="77" y="9"/>
                      <a:pt x="77" y="9"/>
                      <a:pt x="77" y="9"/>
                    </a:cubicBezTo>
                    <a:cubicBezTo>
                      <a:pt x="78" y="9"/>
                      <a:pt x="78" y="9"/>
                      <a:pt x="79" y="8"/>
                    </a:cubicBezTo>
                    <a:cubicBezTo>
                      <a:pt x="80" y="8"/>
                      <a:pt x="80" y="8"/>
                      <a:pt x="80" y="8"/>
                    </a:cubicBezTo>
                    <a:cubicBezTo>
                      <a:pt x="79" y="8"/>
                      <a:pt x="79" y="8"/>
                      <a:pt x="79" y="8"/>
                    </a:cubicBezTo>
                    <a:cubicBezTo>
                      <a:pt x="75" y="7"/>
                      <a:pt x="70" y="6"/>
                      <a:pt x="66"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chemeClr val="bg1"/>
                  </a:solidFill>
                  <a:latin typeface="+mn-lt"/>
                  <a:ea typeface="+mn-ea"/>
                  <a:cs typeface="+mn-ea"/>
                  <a:sym typeface="+mn-lt"/>
                </a:endParaRPr>
              </a:p>
            </p:txBody>
          </p:sp>
        </p:grpSp>
        <p:grpSp>
          <p:nvGrpSpPr>
            <p:cNvPr id="20" name="组合 27"/>
            <p:cNvGrpSpPr>
              <a:grpSpLocks/>
            </p:cNvGrpSpPr>
            <p:nvPr/>
          </p:nvGrpSpPr>
          <p:grpSpPr bwMode="auto">
            <a:xfrm>
              <a:off x="238116" y="430800"/>
              <a:ext cx="2089662" cy="1312415"/>
              <a:chOff x="0" y="0"/>
              <a:chExt cx="2089661" cy="1312415"/>
            </a:xfrm>
          </p:grpSpPr>
          <p:sp>
            <p:nvSpPr>
              <p:cNvPr id="21" name="文本框 28"/>
              <p:cNvSpPr txBox="1">
                <a:spLocks noChangeArrowheads="1"/>
              </p:cNvSpPr>
              <p:nvPr/>
            </p:nvSpPr>
            <p:spPr bwMode="auto">
              <a:xfrm>
                <a:off x="0" y="0"/>
                <a:ext cx="1618702"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dirty="0">
                    <a:solidFill>
                      <a:schemeClr val="bg1"/>
                    </a:solidFill>
                    <a:latin typeface="+mn-lt"/>
                    <a:ea typeface="+mn-ea"/>
                    <a:cs typeface="+mn-ea"/>
                    <a:sym typeface="+mn-lt"/>
                  </a:rPr>
                  <a:t>Information</a:t>
                </a:r>
                <a:endParaRPr lang="zh-CN" altLang="en-US" dirty="0">
                  <a:solidFill>
                    <a:schemeClr val="bg1"/>
                  </a:solidFill>
                  <a:latin typeface="+mn-lt"/>
                  <a:ea typeface="+mn-ea"/>
                  <a:cs typeface="+mn-ea"/>
                  <a:sym typeface="+mn-lt"/>
                </a:endParaRPr>
              </a:p>
            </p:txBody>
          </p:sp>
          <p:sp>
            <p:nvSpPr>
              <p:cNvPr id="22" name="文本框 29"/>
              <p:cNvSpPr txBox="1">
                <a:spLocks noChangeArrowheads="1"/>
              </p:cNvSpPr>
              <p:nvPr/>
            </p:nvSpPr>
            <p:spPr bwMode="auto">
              <a:xfrm>
                <a:off x="0" y="307777"/>
                <a:ext cx="2089661" cy="100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4800" dirty="0">
                    <a:solidFill>
                      <a:schemeClr val="bg1"/>
                    </a:solidFill>
                    <a:latin typeface="+mn-lt"/>
                    <a:ea typeface="+mn-ea"/>
                    <a:cs typeface="+mn-ea"/>
                    <a:sym typeface="+mn-lt"/>
                  </a:rPr>
                  <a:t>9,454</a:t>
                </a:r>
                <a:endParaRPr lang="zh-CN" altLang="en-US" sz="4800" dirty="0">
                  <a:solidFill>
                    <a:schemeClr val="bg1"/>
                  </a:solidFill>
                  <a:latin typeface="+mn-lt"/>
                  <a:ea typeface="+mn-ea"/>
                  <a:cs typeface="+mn-ea"/>
                  <a:sym typeface="+mn-lt"/>
                </a:endParaRPr>
              </a:p>
            </p:txBody>
          </p:sp>
        </p:grpSp>
      </p:grpSp>
      <p:grpSp>
        <p:nvGrpSpPr>
          <p:cNvPr id="26" name="组合 39"/>
          <p:cNvGrpSpPr>
            <a:grpSpLocks/>
          </p:cNvGrpSpPr>
          <p:nvPr/>
        </p:nvGrpSpPr>
        <p:grpSpPr bwMode="auto">
          <a:xfrm>
            <a:off x="8193088" y="2171700"/>
            <a:ext cx="3486150" cy="1701800"/>
            <a:chOff x="0" y="0"/>
            <a:chExt cx="4215758" cy="2057400"/>
          </a:xfrm>
        </p:grpSpPr>
        <p:grpSp>
          <p:nvGrpSpPr>
            <p:cNvPr id="27" name="组合 23"/>
            <p:cNvGrpSpPr>
              <a:grpSpLocks/>
            </p:cNvGrpSpPr>
            <p:nvPr/>
          </p:nvGrpSpPr>
          <p:grpSpPr bwMode="auto">
            <a:xfrm>
              <a:off x="0" y="0"/>
              <a:ext cx="4215758" cy="2057400"/>
              <a:chOff x="0" y="0"/>
              <a:chExt cx="4215757" cy="2057400"/>
            </a:xfrm>
          </p:grpSpPr>
          <p:sp>
            <p:nvSpPr>
              <p:cNvPr id="31" name="圆角矩形 15"/>
              <p:cNvSpPr>
                <a:spLocks noChangeArrowheads="1"/>
              </p:cNvSpPr>
              <p:nvPr/>
            </p:nvSpPr>
            <p:spPr bwMode="auto">
              <a:xfrm>
                <a:off x="0" y="0"/>
                <a:ext cx="4215757" cy="2057400"/>
              </a:xfrm>
              <a:prstGeom prst="roundRect">
                <a:avLst>
                  <a:gd name="adj" fmla="val 4167"/>
                </a:avLst>
              </a:prstGeom>
              <a:solidFill>
                <a:schemeClr val="accent3"/>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eaLnBrk="1" hangingPunct="1">
                  <a:buFont typeface="Arial" pitchFamily="34" charset="0"/>
                  <a:buNone/>
                  <a:defRPr/>
                </a:pPr>
                <a:endParaRPr lang="zh-CN" altLang="en-US">
                  <a:solidFill>
                    <a:schemeClr val="bg1"/>
                  </a:solidFill>
                  <a:cs typeface="+mn-ea"/>
                  <a:sym typeface="+mn-lt"/>
                </a:endParaRPr>
              </a:p>
            </p:txBody>
          </p:sp>
          <p:sp>
            <p:nvSpPr>
              <p:cNvPr id="32" name="圆角矩形 16"/>
              <p:cNvSpPr>
                <a:spLocks noChangeArrowheads="1"/>
              </p:cNvSpPr>
              <p:nvPr/>
            </p:nvSpPr>
            <p:spPr bwMode="auto">
              <a:xfrm>
                <a:off x="2365526" y="217885"/>
                <a:ext cx="1621631" cy="1621631"/>
              </a:xfrm>
              <a:prstGeom prst="roundRect">
                <a:avLst>
                  <a:gd name="adj" fmla="val 4333"/>
                </a:avLst>
              </a:prstGeom>
              <a:solidFill>
                <a:schemeClr val="accent3"/>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eaLnBrk="1" hangingPunct="1">
                  <a:buFont typeface="Arial" panose="020B0604020202020204" pitchFamily="34" charset="0"/>
                  <a:buNone/>
                </a:pPr>
                <a:endParaRPr lang="zh-CN" altLang="en-US">
                  <a:solidFill>
                    <a:schemeClr val="bg1"/>
                  </a:solidFill>
                  <a:latin typeface="+mn-lt"/>
                  <a:ea typeface="+mn-ea"/>
                  <a:cs typeface="+mn-ea"/>
                  <a:sym typeface="+mn-lt"/>
                </a:endParaRPr>
              </a:p>
            </p:txBody>
          </p:sp>
          <p:sp>
            <p:nvSpPr>
              <p:cNvPr id="33" name="Freeform 5"/>
              <p:cNvSpPr>
                <a:spLocks noEditPoints="1"/>
              </p:cNvSpPr>
              <p:nvPr/>
            </p:nvSpPr>
            <p:spPr bwMode="auto">
              <a:xfrm>
                <a:off x="2734245" y="603750"/>
                <a:ext cx="884192" cy="849900"/>
              </a:xfrm>
              <a:custGeom>
                <a:avLst/>
                <a:gdLst>
                  <a:gd name="T0" fmla="*/ 1739710241 w 361"/>
                  <a:gd name="T1" fmla="*/ 2081642560 h 347"/>
                  <a:gd name="T2" fmla="*/ 1073820511 w 361"/>
                  <a:gd name="T3" fmla="*/ 1709707347 h 347"/>
                  <a:gd name="T4" fmla="*/ 389936041 w 361"/>
                  <a:gd name="T5" fmla="*/ 2069643544 h 347"/>
                  <a:gd name="T6" fmla="*/ 533909882 w 361"/>
                  <a:gd name="T7" fmla="*/ 1319772384 h 347"/>
                  <a:gd name="T8" fmla="*/ 0 w 361"/>
                  <a:gd name="T9" fmla="*/ 779865333 h 347"/>
                  <a:gd name="T10" fmla="*/ 749875695 w 361"/>
                  <a:gd name="T11" fmla="*/ 683883000 h 347"/>
                  <a:gd name="T12" fmla="*/ 1091817853 w 361"/>
                  <a:gd name="T13" fmla="*/ 0 h 347"/>
                  <a:gd name="T14" fmla="*/ 1415762976 w 361"/>
                  <a:gd name="T15" fmla="*/ 683883000 h 347"/>
                  <a:gd name="T16" fmla="*/ 2147483647 w 361"/>
                  <a:gd name="T17" fmla="*/ 797862632 h 347"/>
                  <a:gd name="T18" fmla="*/ 1625727888 w 361"/>
                  <a:gd name="T19" fmla="*/ 1319772384 h 347"/>
                  <a:gd name="T20" fmla="*/ 1739710241 w 361"/>
                  <a:gd name="T21" fmla="*/ 2081642560 h 347"/>
                  <a:gd name="T22" fmla="*/ 1073820511 w 361"/>
                  <a:gd name="T23" fmla="*/ 1577730414 h 347"/>
                  <a:gd name="T24" fmla="*/ 1577736608 w 361"/>
                  <a:gd name="T25" fmla="*/ 1841684279 h 347"/>
                  <a:gd name="T26" fmla="*/ 1481751598 w 361"/>
                  <a:gd name="T27" fmla="*/ 1289778517 h 347"/>
                  <a:gd name="T28" fmla="*/ 1901681424 w 361"/>
                  <a:gd name="T29" fmla="*/ 881848398 h 347"/>
                  <a:gd name="T30" fmla="*/ 1331777010 w 361"/>
                  <a:gd name="T31" fmla="*/ 797862632 h 347"/>
                  <a:gd name="T32" fmla="*/ 1091817853 w 361"/>
                  <a:gd name="T33" fmla="*/ 275952957 h 347"/>
                  <a:gd name="T34" fmla="*/ 827860913 w 361"/>
                  <a:gd name="T35" fmla="*/ 797862632 h 347"/>
                  <a:gd name="T36" fmla="*/ 257956270 w 361"/>
                  <a:gd name="T37" fmla="*/ 863851099 h 347"/>
                  <a:gd name="T38" fmla="*/ 665889730 w 361"/>
                  <a:gd name="T39" fmla="*/ 1271780912 h 347"/>
                  <a:gd name="T40" fmla="*/ 569904567 w 361"/>
                  <a:gd name="T41" fmla="*/ 1841684279 h 347"/>
                  <a:gd name="T42" fmla="*/ 1073820511 w 361"/>
                  <a:gd name="T43" fmla="*/ 1577730414 h 3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1"/>
                  <a:gd name="T67" fmla="*/ 0 h 347"/>
                  <a:gd name="T68" fmla="*/ 361 w 361"/>
                  <a:gd name="T69" fmla="*/ 347 h 3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1" h="347">
                    <a:moveTo>
                      <a:pt x="290" y="347"/>
                    </a:moveTo>
                    <a:lnTo>
                      <a:pt x="179" y="285"/>
                    </a:lnTo>
                    <a:lnTo>
                      <a:pt x="65" y="345"/>
                    </a:lnTo>
                    <a:lnTo>
                      <a:pt x="89" y="220"/>
                    </a:lnTo>
                    <a:lnTo>
                      <a:pt x="0" y="130"/>
                    </a:lnTo>
                    <a:lnTo>
                      <a:pt x="125" y="114"/>
                    </a:lnTo>
                    <a:lnTo>
                      <a:pt x="182" y="0"/>
                    </a:lnTo>
                    <a:lnTo>
                      <a:pt x="236" y="114"/>
                    </a:lnTo>
                    <a:lnTo>
                      <a:pt x="361" y="133"/>
                    </a:lnTo>
                    <a:lnTo>
                      <a:pt x="271" y="220"/>
                    </a:lnTo>
                    <a:lnTo>
                      <a:pt x="290" y="347"/>
                    </a:lnTo>
                    <a:close/>
                    <a:moveTo>
                      <a:pt x="179" y="263"/>
                    </a:moveTo>
                    <a:lnTo>
                      <a:pt x="263" y="307"/>
                    </a:lnTo>
                    <a:lnTo>
                      <a:pt x="247" y="215"/>
                    </a:lnTo>
                    <a:lnTo>
                      <a:pt x="317" y="147"/>
                    </a:lnTo>
                    <a:lnTo>
                      <a:pt x="222" y="133"/>
                    </a:lnTo>
                    <a:lnTo>
                      <a:pt x="182" y="46"/>
                    </a:lnTo>
                    <a:lnTo>
                      <a:pt x="138" y="133"/>
                    </a:lnTo>
                    <a:lnTo>
                      <a:pt x="43" y="144"/>
                    </a:lnTo>
                    <a:lnTo>
                      <a:pt x="111" y="212"/>
                    </a:lnTo>
                    <a:lnTo>
                      <a:pt x="95" y="307"/>
                    </a:lnTo>
                    <a:lnTo>
                      <a:pt x="179" y="2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a:solidFill>
                    <a:schemeClr val="bg1"/>
                  </a:solidFill>
                  <a:latin typeface="+mn-lt"/>
                  <a:ea typeface="+mn-ea"/>
                  <a:cs typeface="+mn-ea"/>
                  <a:sym typeface="+mn-lt"/>
                </a:endParaRPr>
              </a:p>
            </p:txBody>
          </p:sp>
        </p:grpSp>
        <p:grpSp>
          <p:nvGrpSpPr>
            <p:cNvPr id="28" name="组合 30"/>
            <p:cNvGrpSpPr>
              <a:grpSpLocks/>
            </p:cNvGrpSpPr>
            <p:nvPr/>
          </p:nvGrpSpPr>
          <p:grpSpPr bwMode="auto">
            <a:xfrm>
              <a:off x="234320" y="458181"/>
              <a:ext cx="1619028" cy="1312415"/>
              <a:chOff x="0" y="0"/>
              <a:chExt cx="1619028" cy="1312415"/>
            </a:xfrm>
          </p:grpSpPr>
          <p:sp>
            <p:nvSpPr>
              <p:cNvPr id="29" name="文本框 31"/>
              <p:cNvSpPr txBox="1">
                <a:spLocks noChangeArrowheads="1"/>
              </p:cNvSpPr>
              <p:nvPr/>
            </p:nvSpPr>
            <p:spPr bwMode="auto">
              <a:xfrm>
                <a:off x="0" y="0"/>
                <a:ext cx="1619028" cy="446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dirty="0">
                    <a:solidFill>
                      <a:schemeClr val="bg1"/>
                    </a:solidFill>
                    <a:latin typeface="+mn-lt"/>
                    <a:ea typeface="+mn-ea"/>
                    <a:cs typeface="+mn-ea"/>
                    <a:sym typeface="+mn-lt"/>
                  </a:rPr>
                  <a:t>Information</a:t>
                </a:r>
                <a:endParaRPr lang="zh-CN" altLang="en-US" dirty="0">
                  <a:solidFill>
                    <a:schemeClr val="bg1"/>
                  </a:solidFill>
                  <a:latin typeface="+mn-lt"/>
                  <a:ea typeface="+mn-ea"/>
                  <a:cs typeface="+mn-ea"/>
                  <a:sym typeface="+mn-lt"/>
                </a:endParaRPr>
              </a:p>
            </p:txBody>
          </p:sp>
          <p:sp>
            <p:nvSpPr>
              <p:cNvPr id="30" name="文本框 32"/>
              <p:cNvSpPr txBox="1">
                <a:spLocks noChangeArrowheads="1"/>
              </p:cNvSpPr>
              <p:nvPr/>
            </p:nvSpPr>
            <p:spPr bwMode="auto">
              <a:xfrm>
                <a:off x="1" y="307777"/>
                <a:ext cx="1467826" cy="100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4800" dirty="0">
                    <a:solidFill>
                      <a:schemeClr val="bg1"/>
                    </a:solidFill>
                    <a:latin typeface="+mn-lt"/>
                    <a:ea typeface="+mn-ea"/>
                    <a:cs typeface="+mn-ea"/>
                    <a:sym typeface="+mn-lt"/>
                  </a:rPr>
                  <a:t>563</a:t>
                </a:r>
                <a:endParaRPr lang="zh-CN" altLang="en-US" sz="4800" dirty="0">
                  <a:solidFill>
                    <a:schemeClr val="bg1"/>
                  </a:solidFill>
                  <a:latin typeface="+mn-lt"/>
                  <a:ea typeface="+mn-ea"/>
                  <a:cs typeface="+mn-ea"/>
                  <a:sym typeface="+mn-lt"/>
                </a:endParaRPr>
              </a:p>
            </p:txBody>
          </p:sp>
        </p:grpSp>
      </p:grpSp>
      <p:grpSp>
        <p:nvGrpSpPr>
          <p:cNvPr id="34" name="组合 33"/>
          <p:cNvGrpSpPr/>
          <p:nvPr/>
        </p:nvGrpSpPr>
        <p:grpSpPr>
          <a:xfrm>
            <a:off x="1217730" y="4154531"/>
            <a:ext cx="2184359" cy="1429265"/>
            <a:chOff x="689469" y="3690075"/>
            <a:chExt cx="2184359" cy="1429265"/>
          </a:xfrm>
        </p:grpSpPr>
        <p:sp>
          <p:nvSpPr>
            <p:cNvPr id="35" name="TextBox 14"/>
            <p:cNvSpPr txBox="1"/>
            <p:nvPr/>
          </p:nvSpPr>
          <p:spPr>
            <a:xfrm>
              <a:off x="689469" y="4134711"/>
              <a:ext cx="2184359" cy="984629"/>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333" dirty="0">
                  <a:solidFill>
                    <a:schemeClr val="tx1">
                      <a:lumMod val="75000"/>
                      <a:lumOff val="25000"/>
                    </a:schemeClr>
                  </a:solidFill>
                  <a:latin typeface="+mn-lt"/>
                  <a:ea typeface="+mn-ea"/>
                  <a:cs typeface="+mn-ea"/>
                  <a:sym typeface="+mn-lt"/>
                </a:rPr>
                <a:t>点击输入简要文字内容，文字内容需概括精炼，不用多余的文字修饰，言简意赅的说明该项内容。</a:t>
              </a:r>
              <a:endParaRPr lang="en-US" altLang="zh-CN" sz="1333" dirty="0">
                <a:solidFill>
                  <a:schemeClr val="tx1">
                    <a:lumMod val="75000"/>
                    <a:lumOff val="25000"/>
                  </a:schemeClr>
                </a:solidFill>
                <a:latin typeface="+mn-lt"/>
                <a:ea typeface="+mn-ea"/>
                <a:cs typeface="+mn-ea"/>
                <a:sym typeface="+mn-lt"/>
              </a:endParaRPr>
            </a:p>
          </p:txBody>
        </p:sp>
        <p:sp>
          <p:nvSpPr>
            <p:cNvPr id="36" name="文本框 35"/>
            <p:cNvSpPr txBox="1"/>
            <p:nvPr/>
          </p:nvSpPr>
          <p:spPr>
            <a:xfrm>
              <a:off x="996819" y="3690075"/>
              <a:ext cx="1569660" cy="369332"/>
            </a:xfrm>
            <a:prstGeom prst="rect">
              <a:avLst/>
            </a:prstGeom>
            <a:noFill/>
          </p:spPr>
          <p:txBody>
            <a:bodyPr wrap="none" rtlCol="0">
              <a:spAutoFit/>
            </a:bodyPr>
            <a:lstStyle/>
            <a:p>
              <a:r>
                <a:rPr lang="zh-CN" altLang="en-US" b="1" dirty="0">
                  <a:solidFill>
                    <a:schemeClr val="accent1"/>
                  </a:solidFill>
                  <a:cs typeface="+mn-ea"/>
                  <a:sym typeface="+mn-lt"/>
                </a:rPr>
                <a:t>此处添加文字</a:t>
              </a:r>
            </a:p>
          </p:txBody>
        </p:sp>
      </p:grpSp>
      <p:grpSp>
        <p:nvGrpSpPr>
          <p:cNvPr id="37" name="组合 36"/>
          <p:cNvGrpSpPr/>
          <p:nvPr/>
        </p:nvGrpSpPr>
        <p:grpSpPr>
          <a:xfrm>
            <a:off x="5003820" y="4154531"/>
            <a:ext cx="2184359" cy="1429265"/>
            <a:chOff x="689469" y="3690075"/>
            <a:chExt cx="2184359" cy="1429265"/>
          </a:xfrm>
        </p:grpSpPr>
        <p:sp>
          <p:nvSpPr>
            <p:cNvPr id="38" name="TextBox 14"/>
            <p:cNvSpPr txBox="1"/>
            <p:nvPr/>
          </p:nvSpPr>
          <p:spPr>
            <a:xfrm>
              <a:off x="689469" y="4134711"/>
              <a:ext cx="2184359" cy="984629"/>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333" dirty="0">
                  <a:solidFill>
                    <a:schemeClr val="tx1">
                      <a:lumMod val="75000"/>
                      <a:lumOff val="25000"/>
                    </a:schemeClr>
                  </a:solidFill>
                  <a:latin typeface="+mn-lt"/>
                  <a:ea typeface="+mn-ea"/>
                  <a:cs typeface="+mn-ea"/>
                  <a:sym typeface="+mn-lt"/>
                </a:rPr>
                <a:t>点击输入简要文字内容，文字内容需概括精炼，不用多余的文字修饰，言简意赅的说明该项内容。</a:t>
              </a:r>
              <a:endParaRPr lang="en-US" altLang="zh-CN" sz="1333" dirty="0">
                <a:solidFill>
                  <a:schemeClr val="tx1">
                    <a:lumMod val="75000"/>
                    <a:lumOff val="25000"/>
                  </a:schemeClr>
                </a:solidFill>
                <a:latin typeface="+mn-lt"/>
                <a:ea typeface="+mn-ea"/>
                <a:cs typeface="+mn-ea"/>
                <a:sym typeface="+mn-lt"/>
              </a:endParaRPr>
            </a:p>
          </p:txBody>
        </p:sp>
        <p:sp>
          <p:nvSpPr>
            <p:cNvPr id="39" name="文本框 38"/>
            <p:cNvSpPr txBox="1"/>
            <p:nvPr/>
          </p:nvSpPr>
          <p:spPr>
            <a:xfrm>
              <a:off x="996819" y="3690075"/>
              <a:ext cx="1569660" cy="369332"/>
            </a:xfrm>
            <a:prstGeom prst="rect">
              <a:avLst/>
            </a:prstGeom>
            <a:noFill/>
          </p:spPr>
          <p:txBody>
            <a:bodyPr wrap="none" rtlCol="0">
              <a:spAutoFit/>
            </a:bodyPr>
            <a:lstStyle/>
            <a:p>
              <a:r>
                <a:rPr lang="zh-CN" altLang="en-US" b="1" dirty="0">
                  <a:solidFill>
                    <a:schemeClr val="accent2"/>
                  </a:solidFill>
                  <a:cs typeface="+mn-ea"/>
                  <a:sym typeface="+mn-lt"/>
                </a:rPr>
                <a:t>此处添加文字</a:t>
              </a:r>
            </a:p>
          </p:txBody>
        </p:sp>
      </p:grpSp>
      <p:grpSp>
        <p:nvGrpSpPr>
          <p:cNvPr id="40" name="组合 39"/>
          <p:cNvGrpSpPr/>
          <p:nvPr/>
        </p:nvGrpSpPr>
        <p:grpSpPr>
          <a:xfrm>
            <a:off x="8843983" y="4154531"/>
            <a:ext cx="2184359" cy="1429265"/>
            <a:chOff x="689469" y="3690075"/>
            <a:chExt cx="2184359" cy="1429265"/>
          </a:xfrm>
        </p:grpSpPr>
        <p:sp>
          <p:nvSpPr>
            <p:cNvPr id="41" name="TextBox 14"/>
            <p:cNvSpPr txBox="1"/>
            <p:nvPr/>
          </p:nvSpPr>
          <p:spPr>
            <a:xfrm>
              <a:off x="689469" y="4134711"/>
              <a:ext cx="2184359" cy="984629"/>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333" dirty="0">
                  <a:solidFill>
                    <a:schemeClr val="tx1">
                      <a:lumMod val="75000"/>
                      <a:lumOff val="25000"/>
                    </a:schemeClr>
                  </a:solidFill>
                  <a:latin typeface="+mn-lt"/>
                  <a:ea typeface="+mn-ea"/>
                  <a:cs typeface="+mn-ea"/>
                  <a:sym typeface="+mn-lt"/>
                </a:rPr>
                <a:t>点击输入简要文字内容，文字内容需概括精炼，不用多余的文字修饰，言简意赅的说明该项内容。</a:t>
              </a:r>
              <a:endParaRPr lang="en-US" altLang="zh-CN" sz="1333" dirty="0">
                <a:solidFill>
                  <a:schemeClr val="tx1">
                    <a:lumMod val="75000"/>
                    <a:lumOff val="25000"/>
                  </a:schemeClr>
                </a:solidFill>
                <a:latin typeface="+mn-lt"/>
                <a:ea typeface="+mn-ea"/>
                <a:cs typeface="+mn-ea"/>
                <a:sym typeface="+mn-lt"/>
              </a:endParaRPr>
            </a:p>
          </p:txBody>
        </p:sp>
        <p:sp>
          <p:nvSpPr>
            <p:cNvPr id="42" name="文本框 41"/>
            <p:cNvSpPr txBox="1"/>
            <p:nvPr/>
          </p:nvSpPr>
          <p:spPr>
            <a:xfrm>
              <a:off x="996819" y="3690075"/>
              <a:ext cx="1569660" cy="369332"/>
            </a:xfrm>
            <a:prstGeom prst="rect">
              <a:avLst/>
            </a:prstGeom>
            <a:noFill/>
          </p:spPr>
          <p:txBody>
            <a:bodyPr wrap="none" rtlCol="0">
              <a:spAutoFit/>
            </a:bodyPr>
            <a:lstStyle/>
            <a:p>
              <a:r>
                <a:rPr lang="zh-CN" altLang="en-US" b="1" dirty="0">
                  <a:solidFill>
                    <a:schemeClr val="accent3"/>
                  </a:solidFill>
                  <a:cs typeface="+mn-ea"/>
                  <a:sym typeface="+mn-lt"/>
                </a:rPr>
                <a:t>此处添加文字</a:t>
              </a:r>
            </a:p>
          </p:txBody>
        </p:sp>
      </p:grpSp>
      <p:sp>
        <p:nvSpPr>
          <p:cNvPr id="43" name="矩形 42"/>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37848203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3" presetClass="entr" presetSubtype="52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 calcmode="lin" valueType="num">
                                      <p:cBhvr>
                                        <p:cTn id="20" dur="500" fill="hold"/>
                                        <p:tgtEl>
                                          <p:spTgt spid="7"/>
                                        </p:tgtEl>
                                        <p:attrNameLst>
                                          <p:attrName>ppt_x</p:attrName>
                                        </p:attrNameLst>
                                      </p:cBhvr>
                                      <p:tavLst>
                                        <p:tav tm="0">
                                          <p:val>
                                            <p:fltVal val="0.5"/>
                                          </p:val>
                                        </p:tav>
                                        <p:tav tm="100000">
                                          <p:val>
                                            <p:strVal val="#ppt_x"/>
                                          </p:val>
                                        </p:tav>
                                      </p:tavLst>
                                    </p:anim>
                                    <p:anim calcmode="lin" valueType="num">
                                      <p:cBhvr>
                                        <p:cTn id="21" dur="500" fill="hold"/>
                                        <p:tgtEl>
                                          <p:spTgt spid="7"/>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25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 calcmode="lin" valueType="num">
                                      <p:cBhvr>
                                        <p:cTn id="26" dur="500" fill="hold"/>
                                        <p:tgtEl>
                                          <p:spTgt spid="18"/>
                                        </p:tgtEl>
                                        <p:attrNameLst>
                                          <p:attrName>ppt_x</p:attrName>
                                        </p:attrNameLst>
                                      </p:cBhvr>
                                      <p:tavLst>
                                        <p:tav tm="0">
                                          <p:val>
                                            <p:fltVal val="0.5"/>
                                          </p:val>
                                        </p:tav>
                                        <p:tav tm="100000">
                                          <p:val>
                                            <p:strVal val="#ppt_x"/>
                                          </p:val>
                                        </p:tav>
                                      </p:tavLst>
                                    </p:anim>
                                    <p:anim calcmode="lin" valueType="num">
                                      <p:cBhvr>
                                        <p:cTn id="27" dur="500" fill="hold"/>
                                        <p:tgtEl>
                                          <p:spTgt spid="18"/>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50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 calcmode="lin" valueType="num">
                                      <p:cBhvr>
                                        <p:cTn id="32" dur="500" fill="hold"/>
                                        <p:tgtEl>
                                          <p:spTgt spid="26"/>
                                        </p:tgtEl>
                                        <p:attrNameLst>
                                          <p:attrName>ppt_x</p:attrName>
                                        </p:attrNameLst>
                                      </p:cBhvr>
                                      <p:tavLst>
                                        <p:tav tm="0">
                                          <p:val>
                                            <p:fltVal val="0.5"/>
                                          </p:val>
                                        </p:tav>
                                        <p:tav tm="100000">
                                          <p:val>
                                            <p:strVal val="#ppt_x"/>
                                          </p:val>
                                        </p:tav>
                                      </p:tavLst>
                                    </p:anim>
                                    <p:anim calcmode="lin" valueType="num">
                                      <p:cBhvr>
                                        <p:cTn id="33" dur="500" fill="hold"/>
                                        <p:tgtEl>
                                          <p:spTgt spid="26"/>
                                        </p:tgtEl>
                                        <p:attrNameLst>
                                          <p:attrName>ppt_y</p:attrName>
                                        </p:attrNameLst>
                                      </p:cBhvr>
                                      <p:tavLst>
                                        <p:tav tm="0">
                                          <p:val>
                                            <p:fltVal val="0.5"/>
                                          </p:val>
                                        </p:tav>
                                        <p:tav tm="100000">
                                          <p:val>
                                            <p:strVal val="#ppt_y"/>
                                          </p:val>
                                        </p:tav>
                                      </p:tavLst>
                                    </p:anim>
                                  </p:childTnLst>
                                </p:cTn>
                              </p:par>
                            </p:childTnLst>
                          </p:cTn>
                        </p:par>
                        <p:par>
                          <p:cTn id="34" fill="hold">
                            <p:stCondLst>
                              <p:cond delay="2035"/>
                            </p:stCondLst>
                            <p:childTnLst>
                              <p:par>
                                <p:cTn id="35" presetID="50" presetClass="entr" presetSubtype="0" decel="100000"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750" fill="hold"/>
                                        <p:tgtEl>
                                          <p:spTgt spid="34"/>
                                        </p:tgtEl>
                                        <p:attrNameLst>
                                          <p:attrName>ppt_w</p:attrName>
                                        </p:attrNameLst>
                                      </p:cBhvr>
                                      <p:tavLst>
                                        <p:tav tm="0">
                                          <p:val>
                                            <p:strVal val="#ppt_w+.3"/>
                                          </p:val>
                                        </p:tav>
                                        <p:tav tm="100000">
                                          <p:val>
                                            <p:strVal val="#ppt_w"/>
                                          </p:val>
                                        </p:tav>
                                      </p:tavLst>
                                    </p:anim>
                                    <p:anim calcmode="lin" valueType="num">
                                      <p:cBhvr>
                                        <p:cTn id="38" dur="750" fill="hold"/>
                                        <p:tgtEl>
                                          <p:spTgt spid="34"/>
                                        </p:tgtEl>
                                        <p:attrNameLst>
                                          <p:attrName>ppt_h</p:attrName>
                                        </p:attrNameLst>
                                      </p:cBhvr>
                                      <p:tavLst>
                                        <p:tav tm="0">
                                          <p:val>
                                            <p:strVal val="#ppt_h"/>
                                          </p:val>
                                        </p:tav>
                                        <p:tav tm="100000">
                                          <p:val>
                                            <p:strVal val="#ppt_h"/>
                                          </p:val>
                                        </p:tav>
                                      </p:tavLst>
                                    </p:anim>
                                    <p:animEffect transition="in" filter="fade">
                                      <p:cBhvr>
                                        <p:cTn id="39" dur="750"/>
                                        <p:tgtEl>
                                          <p:spTgt spid="34"/>
                                        </p:tgtEl>
                                      </p:cBhvr>
                                    </p:animEffect>
                                  </p:childTnLst>
                                </p:cTn>
                              </p:par>
                              <p:par>
                                <p:cTn id="40" presetID="50" presetClass="entr" presetSubtype="0" decel="100000" fill="hold" nodeType="withEffect">
                                  <p:stCondLst>
                                    <p:cond delay="250"/>
                                  </p:stCondLst>
                                  <p:childTnLst>
                                    <p:set>
                                      <p:cBhvr>
                                        <p:cTn id="41" dur="1" fill="hold">
                                          <p:stCondLst>
                                            <p:cond delay="0"/>
                                          </p:stCondLst>
                                        </p:cTn>
                                        <p:tgtEl>
                                          <p:spTgt spid="37"/>
                                        </p:tgtEl>
                                        <p:attrNameLst>
                                          <p:attrName>style.visibility</p:attrName>
                                        </p:attrNameLst>
                                      </p:cBhvr>
                                      <p:to>
                                        <p:strVal val="visible"/>
                                      </p:to>
                                    </p:set>
                                    <p:anim calcmode="lin" valueType="num">
                                      <p:cBhvr>
                                        <p:cTn id="42" dur="750" fill="hold"/>
                                        <p:tgtEl>
                                          <p:spTgt spid="37"/>
                                        </p:tgtEl>
                                        <p:attrNameLst>
                                          <p:attrName>ppt_w</p:attrName>
                                        </p:attrNameLst>
                                      </p:cBhvr>
                                      <p:tavLst>
                                        <p:tav tm="0">
                                          <p:val>
                                            <p:strVal val="#ppt_w+.3"/>
                                          </p:val>
                                        </p:tav>
                                        <p:tav tm="100000">
                                          <p:val>
                                            <p:strVal val="#ppt_w"/>
                                          </p:val>
                                        </p:tav>
                                      </p:tavLst>
                                    </p:anim>
                                    <p:anim calcmode="lin" valueType="num">
                                      <p:cBhvr>
                                        <p:cTn id="43" dur="750" fill="hold"/>
                                        <p:tgtEl>
                                          <p:spTgt spid="37"/>
                                        </p:tgtEl>
                                        <p:attrNameLst>
                                          <p:attrName>ppt_h</p:attrName>
                                        </p:attrNameLst>
                                      </p:cBhvr>
                                      <p:tavLst>
                                        <p:tav tm="0">
                                          <p:val>
                                            <p:strVal val="#ppt_h"/>
                                          </p:val>
                                        </p:tav>
                                        <p:tav tm="100000">
                                          <p:val>
                                            <p:strVal val="#ppt_h"/>
                                          </p:val>
                                        </p:tav>
                                      </p:tavLst>
                                    </p:anim>
                                    <p:animEffect transition="in" filter="fade">
                                      <p:cBhvr>
                                        <p:cTn id="44" dur="750"/>
                                        <p:tgtEl>
                                          <p:spTgt spid="37"/>
                                        </p:tgtEl>
                                      </p:cBhvr>
                                    </p:animEffect>
                                  </p:childTnLst>
                                </p:cTn>
                              </p:par>
                              <p:par>
                                <p:cTn id="45" presetID="50" presetClass="entr" presetSubtype="0" decel="100000" fill="hold" nodeType="withEffect">
                                  <p:stCondLst>
                                    <p:cond delay="500"/>
                                  </p:stCondLst>
                                  <p:childTnLst>
                                    <p:set>
                                      <p:cBhvr>
                                        <p:cTn id="46" dur="1" fill="hold">
                                          <p:stCondLst>
                                            <p:cond delay="0"/>
                                          </p:stCondLst>
                                        </p:cTn>
                                        <p:tgtEl>
                                          <p:spTgt spid="40"/>
                                        </p:tgtEl>
                                        <p:attrNameLst>
                                          <p:attrName>style.visibility</p:attrName>
                                        </p:attrNameLst>
                                      </p:cBhvr>
                                      <p:to>
                                        <p:strVal val="visible"/>
                                      </p:to>
                                    </p:set>
                                    <p:anim calcmode="lin" valueType="num">
                                      <p:cBhvr>
                                        <p:cTn id="47" dur="750" fill="hold"/>
                                        <p:tgtEl>
                                          <p:spTgt spid="40"/>
                                        </p:tgtEl>
                                        <p:attrNameLst>
                                          <p:attrName>ppt_w</p:attrName>
                                        </p:attrNameLst>
                                      </p:cBhvr>
                                      <p:tavLst>
                                        <p:tav tm="0">
                                          <p:val>
                                            <p:strVal val="#ppt_w+.3"/>
                                          </p:val>
                                        </p:tav>
                                        <p:tav tm="100000">
                                          <p:val>
                                            <p:strVal val="#ppt_w"/>
                                          </p:val>
                                        </p:tav>
                                      </p:tavLst>
                                    </p:anim>
                                    <p:anim calcmode="lin" valueType="num">
                                      <p:cBhvr>
                                        <p:cTn id="48" dur="750" fill="hold"/>
                                        <p:tgtEl>
                                          <p:spTgt spid="40"/>
                                        </p:tgtEl>
                                        <p:attrNameLst>
                                          <p:attrName>ppt_h</p:attrName>
                                        </p:attrNameLst>
                                      </p:cBhvr>
                                      <p:tavLst>
                                        <p:tav tm="0">
                                          <p:val>
                                            <p:strVal val="#ppt_h"/>
                                          </p:val>
                                        </p:tav>
                                        <p:tav tm="100000">
                                          <p:val>
                                            <p:strVal val="#ppt_h"/>
                                          </p:val>
                                        </p:tav>
                                      </p:tavLst>
                                    </p:anim>
                                    <p:animEffect transition="in" filter="fade">
                                      <p:cBhvr>
                                        <p:cTn id="49" dur="750"/>
                                        <p:tgtEl>
                                          <p:spTgt spid="40"/>
                                        </p:tgtEl>
                                      </p:cBhvr>
                                    </p:animEffect>
                                  </p:childTnLst>
                                </p:cTn>
                              </p:par>
                            </p:childTnLst>
                          </p:cTn>
                        </p:par>
                        <p:par>
                          <p:cTn id="50" fill="hold">
                            <p:stCondLst>
                              <p:cond delay="3285"/>
                            </p:stCondLst>
                            <p:childTnLst>
                              <p:par>
                                <p:cTn id="51" presetID="2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0" y="982946"/>
            <a:ext cx="12192000" cy="5891957"/>
            <a:chOff x="0" y="982946"/>
            <a:chExt cx="12192000" cy="5891957"/>
          </a:xfrm>
        </p:grpSpPr>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7824" t="22645" r="7824"/>
            <a:stretch/>
          </p:blipFill>
          <p:spPr>
            <a:xfrm>
              <a:off x="0" y="1553028"/>
              <a:ext cx="12192000" cy="5304971"/>
            </a:xfrm>
            <a:prstGeom prst="rect">
              <a:avLst/>
            </a:prstGeom>
          </p:spPr>
        </p:pic>
        <p:sp>
          <p:nvSpPr>
            <p:cNvPr id="10" name="矩形 9"/>
            <p:cNvSpPr/>
            <p:nvPr/>
          </p:nvSpPr>
          <p:spPr>
            <a:xfrm>
              <a:off x="0" y="1553029"/>
              <a:ext cx="12192000" cy="5321874"/>
            </a:xfrm>
            <a:prstGeom prst="rect">
              <a:avLst/>
            </a:prstGeom>
            <a:gradFill>
              <a:gsLst>
                <a:gs pos="0">
                  <a:srgbClr val="263770"/>
                </a:gs>
                <a:gs pos="46494">
                  <a:srgbClr val="1B2447"/>
                </a:gs>
                <a:gs pos="82000">
                  <a:srgbClr val="263770">
                    <a:alpha val="5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E6E6E6"/>
                </a:solidFill>
                <a:cs typeface="+mn-ea"/>
                <a:sym typeface="+mn-lt"/>
              </a:endParaRPr>
            </a:p>
          </p:txBody>
        </p:sp>
        <p:sp>
          <p:nvSpPr>
            <p:cNvPr id="11" name="矩形 10"/>
            <p:cNvSpPr/>
            <p:nvPr/>
          </p:nvSpPr>
          <p:spPr>
            <a:xfrm>
              <a:off x="4712403" y="982946"/>
              <a:ext cx="2693598" cy="258460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r>
                <a:rPr lang="en-US" altLang="zh-CN" sz="12000" dirty="0" smtClean="0">
                  <a:cs typeface="+mn-ea"/>
                  <a:sym typeface="+mn-lt"/>
                </a:rPr>
                <a:t>02</a:t>
              </a:r>
              <a:endParaRPr lang="zh-CN" altLang="en-US" sz="12000" dirty="0">
                <a:cs typeface="+mn-ea"/>
                <a:sym typeface="+mn-lt"/>
              </a:endParaRPr>
            </a:p>
          </p:txBody>
        </p:sp>
      </p:grpSp>
      <p:sp>
        <p:nvSpPr>
          <p:cNvPr id="4" name="文本框 3"/>
          <p:cNvSpPr txBox="1"/>
          <p:nvPr/>
        </p:nvSpPr>
        <p:spPr>
          <a:xfrm>
            <a:off x="3601341" y="4493815"/>
            <a:ext cx="4987730" cy="581046"/>
          </a:xfrm>
          <a:prstGeom prst="rect">
            <a:avLst/>
          </a:prstGeom>
          <a:noFill/>
          <a:effectLst/>
        </p:spPr>
        <p:txBody>
          <a:bodyPr wrap="square" lIns="91431" tIns="45715" rIns="91431" bIns="45715" rtlCol="0">
            <a:spAutoFit/>
          </a:bodyPr>
          <a:lstStyle/>
          <a:p>
            <a:pPr lvl="0" algn="ctr">
              <a:lnSpc>
                <a:spcPct val="150000"/>
              </a:lnSpc>
            </a:pPr>
            <a:r>
              <a:rPr lang="zh-CN" altLang="en-US" sz="2400" dirty="0">
                <a:solidFill>
                  <a:schemeClr val="bg1"/>
                </a:solidFill>
                <a:cs typeface="+mn-ea"/>
                <a:sym typeface="+mn-lt"/>
              </a:rPr>
              <a:t>发展平台及福利</a:t>
            </a:r>
            <a:endParaRPr lang="en-US" altLang="zh-CN" sz="2400" dirty="0">
              <a:solidFill>
                <a:schemeClr val="bg1"/>
              </a:solidFill>
              <a:cs typeface="+mn-ea"/>
              <a:sym typeface="+mn-lt"/>
            </a:endParaRPr>
          </a:p>
        </p:txBody>
      </p:sp>
      <p:sp>
        <p:nvSpPr>
          <p:cNvPr id="5" name="文本框 3"/>
          <p:cNvSpPr txBox="1"/>
          <p:nvPr/>
        </p:nvSpPr>
        <p:spPr>
          <a:xfrm>
            <a:off x="2825089" y="3934937"/>
            <a:ext cx="6540236" cy="707876"/>
          </a:xfrm>
          <a:prstGeom prst="rect">
            <a:avLst/>
          </a:prstGeom>
          <a:noFill/>
          <a:effectLst/>
        </p:spPr>
        <p:txBody>
          <a:bodyPr wrap="square" lIns="91431" tIns="45715" rIns="91431" bIns="45715" rtlCol="0">
            <a:spAutoFit/>
          </a:bodyPr>
          <a:lstStyle/>
          <a:p>
            <a:pPr algn="ctr"/>
            <a:r>
              <a:rPr lang="zh-CN" altLang="en-US" sz="4000" b="1" dirty="0">
                <a:solidFill>
                  <a:schemeClr val="bg1"/>
                </a:solidFill>
                <a:cs typeface="+mn-ea"/>
                <a:sym typeface="+mn-lt"/>
              </a:rPr>
              <a:t>为什么选择我们</a:t>
            </a:r>
          </a:p>
        </p:txBody>
      </p:sp>
    </p:spTree>
    <p:extLst>
      <p:ext uri="{BB962C8B-B14F-4D97-AF65-F5344CB8AC3E}">
        <p14:creationId xmlns:p14="http://schemas.microsoft.com/office/powerpoint/2010/main" val="17172087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750"/>
                                        <p:tgtEl>
                                          <p:spTgt spid="5"/>
                                        </p:tgtEl>
                                      </p:cBhvr>
                                    </p:animEffect>
                                    <p:anim calcmode="lin" valueType="num">
                                      <p:cBhvr>
                                        <p:cTn id="8" dur="1750" fill="hold"/>
                                        <p:tgtEl>
                                          <p:spTgt spid="5"/>
                                        </p:tgtEl>
                                        <p:attrNameLst>
                                          <p:attrName>ppt_x</p:attrName>
                                        </p:attrNameLst>
                                      </p:cBhvr>
                                      <p:tavLst>
                                        <p:tav tm="0">
                                          <p:val>
                                            <p:strVal val="#ppt_x"/>
                                          </p:val>
                                        </p:tav>
                                        <p:tav tm="100000">
                                          <p:val>
                                            <p:strVal val="#ppt_x"/>
                                          </p:val>
                                        </p:tav>
                                      </p:tavLst>
                                    </p:anim>
                                    <p:anim calcmode="lin" valueType="num">
                                      <p:cBhvr>
                                        <p:cTn id="9" dur="1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8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
                                        </p:tgtEl>
                                        <p:attrNameLst>
                                          <p:attrName>ppt_y</p:attrName>
                                        </p:attrNameLst>
                                      </p:cBhvr>
                                      <p:tavLst>
                                        <p:tav tm="0">
                                          <p:val>
                                            <p:strVal val="#ppt_y"/>
                                          </p:val>
                                        </p:tav>
                                        <p:tav tm="100000">
                                          <p:val>
                                            <p:strVal val="#ppt_y"/>
                                          </p:val>
                                        </p:tav>
                                      </p:tavLst>
                                    </p:anim>
                                    <p:anim calcmode="lin" valueType="num">
                                      <p:cBhvr>
                                        <p:cTn id="15"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KSO_Shape"/>
          <p:cNvSpPr/>
          <p:nvPr/>
        </p:nvSpPr>
        <p:spPr bwMode="auto">
          <a:xfrm>
            <a:off x="478582" y="387504"/>
            <a:ext cx="432048" cy="521216"/>
          </a:xfrm>
          <a:custGeom>
            <a:avLst/>
            <a:gdLst>
              <a:gd name="T0" fmla="*/ 914966 w 11382375"/>
              <a:gd name="T1" fmla="*/ 323847 h 13741400"/>
              <a:gd name="T2" fmla="*/ 1491317 w 11382375"/>
              <a:gd name="T3" fmla="*/ 900199 h 13741400"/>
              <a:gd name="T4" fmla="*/ 914966 w 11382375"/>
              <a:gd name="T5" fmla="*/ 1476342 h 13741400"/>
              <a:gd name="T6" fmla="*/ 862343 w 11382375"/>
              <a:gd name="T7" fmla="*/ 1422264 h 13741400"/>
              <a:gd name="T8" fmla="*/ 1383992 w 11382375"/>
              <a:gd name="T9" fmla="*/ 900199 h 13741400"/>
              <a:gd name="T10" fmla="*/ 862343 w 11382375"/>
              <a:gd name="T11" fmla="*/ 378549 h 13741400"/>
              <a:gd name="T12" fmla="*/ 81742 w 11382375"/>
              <a:gd name="T13" fmla="*/ 0 h 13741400"/>
              <a:gd name="T14" fmla="*/ 982772 w 11382375"/>
              <a:gd name="T15" fmla="*/ 900199 h 13741400"/>
              <a:gd name="T16" fmla="*/ 81742 w 11382375"/>
              <a:gd name="T17" fmla="*/ 1800397 h 13741400"/>
              <a:gd name="T18" fmla="*/ 0 w 11382375"/>
              <a:gd name="T19" fmla="*/ 1715951 h 13741400"/>
              <a:gd name="T20" fmla="*/ 815545 w 11382375"/>
              <a:gd name="T21" fmla="*/ 900199 h 13741400"/>
              <a:gd name="T22" fmla="*/ 0 w 11382375"/>
              <a:gd name="T23" fmla="*/ 85070 h 137414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82375" h="13741400">
                <a:moveTo>
                  <a:pt x="6983413" y="2471737"/>
                </a:moveTo>
                <a:lnTo>
                  <a:pt x="11382375" y="6870700"/>
                </a:lnTo>
                <a:lnTo>
                  <a:pt x="6983413" y="11268075"/>
                </a:lnTo>
                <a:lnTo>
                  <a:pt x="6581775" y="10855325"/>
                </a:lnTo>
                <a:lnTo>
                  <a:pt x="10563225" y="6870700"/>
                </a:lnTo>
                <a:lnTo>
                  <a:pt x="6581775" y="2889250"/>
                </a:lnTo>
                <a:lnTo>
                  <a:pt x="6983413" y="2471737"/>
                </a:lnTo>
                <a:close/>
                <a:moveTo>
                  <a:pt x="623888" y="0"/>
                </a:moveTo>
                <a:lnTo>
                  <a:pt x="7500938" y="6870700"/>
                </a:lnTo>
                <a:lnTo>
                  <a:pt x="623888" y="13741400"/>
                </a:lnTo>
                <a:lnTo>
                  <a:pt x="0" y="13096875"/>
                </a:lnTo>
                <a:lnTo>
                  <a:pt x="6224588" y="6870700"/>
                </a:lnTo>
                <a:lnTo>
                  <a:pt x="0" y="649288"/>
                </a:lnTo>
                <a:lnTo>
                  <a:pt x="623888" y="0"/>
                </a:lnTo>
                <a:close/>
              </a:path>
            </a:pathLst>
          </a:custGeom>
          <a:solidFill>
            <a:srgbClr val="0070C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6" name="矩形 5"/>
          <p:cNvSpPr/>
          <p:nvPr/>
        </p:nvSpPr>
        <p:spPr>
          <a:xfrm>
            <a:off x="873868" y="252264"/>
            <a:ext cx="7317632" cy="662544"/>
          </a:xfrm>
          <a:prstGeom prst="rect">
            <a:avLst/>
          </a:prstGeom>
        </p:spPr>
        <p:txBody>
          <a:bodyPr wrap="square" lIns="91431" tIns="45715" rIns="91431" bIns="45715">
            <a:spAutoFit/>
          </a:bodyPr>
          <a:lstStyle/>
          <a:p>
            <a:pPr lvl="0">
              <a:lnSpc>
                <a:spcPct val="150000"/>
              </a:lnSpc>
            </a:pPr>
            <a:r>
              <a:rPr lang="zh-CN" altLang="en-US" sz="2800" b="1" spc="300" dirty="0">
                <a:solidFill>
                  <a:srgbClr val="0070C0"/>
                </a:solidFill>
                <a:cs typeface="+mn-ea"/>
                <a:sym typeface="+mn-lt"/>
              </a:rPr>
              <a:t>此处输入标题文字</a:t>
            </a:r>
            <a:endParaRPr lang="en-US" altLang="zh-CN" sz="2800" b="1" spc="300" dirty="0">
              <a:solidFill>
                <a:srgbClr val="0070C0"/>
              </a:solidFill>
              <a:cs typeface="+mn-ea"/>
              <a:sym typeface="+mn-lt"/>
            </a:endParaRPr>
          </a:p>
        </p:txBody>
      </p:sp>
      <p:sp>
        <p:nvSpPr>
          <p:cNvPr id="7" name="Rectangle 4"/>
          <p:cNvSpPr/>
          <p:nvPr/>
        </p:nvSpPr>
        <p:spPr>
          <a:xfrm>
            <a:off x="609600" y="1600200"/>
            <a:ext cx="10972800" cy="3657600"/>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TextBox 5"/>
          <p:cNvSpPr txBox="1"/>
          <p:nvPr/>
        </p:nvSpPr>
        <p:spPr>
          <a:xfrm>
            <a:off x="1953607" y="2921683"/>
            <a:ext cx="2798395" cy="461665"/>
          </a:xfrm>
          <a:prstGeom prst="rect">
            <a:avLst/>
          </a:prstGeom>
          <a:noFill/>
        </p:spPr>
        <p:txBody>
          <a:bodyPr wrap="none" rtlCol="0">
            <a:spAutoFit/>
          </a:bodyPr>
          <a:lstStyle/>
          <a:p>
            <a:pPr algn="ctr"/>
            <a:r>
              <a:rPr lang="en-US" sz="2400">
                <a:solidFill>
                  <a:schemeClr val="bg1"/>
                </a:solidFill>
                <a:cs typeface="+mn-ea"/>
                <a:sym typeface="+mn-lt"/>
              </a:rPr>
              <a:t>Welcome Message</a:t>
            </a:r>
          </a:p>
        </p:txBody>
      </p:sp>
      <p:sp>
        <p:nvSpPr>
          <p:cNvPr id="9" name="TextBox 6"/>
          <p:cNvSpPr txBox="1"/>
          <p:nvPr/>
        </p:nvSpPr>
        <p:spPr>
          <a:xfrm>
            <a:off x="1510789" y="2765282"/>
            <a:ext cx="3684022" cy="230832"/>
          </a:xfrm>
          <a:prstGeom prst="rect">
            <a:avLst/>
          </a:prstGeom>
          <a:noFill/>
        </p:spPr>
        <p:txBody>
          <a:bodyPr wrap="none" rtlCol="0">
            <a:spAutoFit/>
          </a:bodyPr>
          <a:lstStyle/>
          <a:p>
            <a:pPr algn="ctr"/>
            <a:r>
              <a:rPr lang="en-US" sz="900">
                <a:solidFill>
                  <a:schemeClr val="bg1"/>
                </a:solidFill>
                <a:cs typeface="+mn-ea"/>
                <a:sym typeface="+mn-lt"/>
              </a:rPr>
              <a:t>MULTIPURPOSE PRESENTATION TEMPLATE | UNIQUE DESIGN</a:t>
            </a:r>
          </a:p>
        </p:txBody>
      </p:sp>
      <p:sp>
        <p:nvSpPr>
          <p:cNvPr id="10" name="TextBox 7"/>
          <p:cNvSpPr txBox="1"/>
          <p:nvPr/>
        </p:nvSpPr>
        <p:spPr>
          <a:xfrm>
            <a:off x="2949485" y="2276679"/>
            <a:ext cx="806631" cy="230832"/>
          </a:xfrm>
          <a:prstGeom prst="rect">
            <a:avLst/>
          </a:prstGeom>
          <a:solidFill>
            <a:schemeClr val="tx2"/>
          </a:solidFill>
        </p:spPr>
        <p:txBody>
          <a:bodyPr wrap="none" rtlCol="0">
            <a:spAutoFit/>
          </a:bodyPr>
          <a:lstStyle/>
          <a:p>
            <a:pPr algn="ctr"/>
            <a:r>
              <a:rPr lang="en-US" sz="900">
                <a:solidFill>
                  <a:schemeClr val="bg1"/>
                </a:solidFill>
                <a:cs typeface="+mn-ea"/>
                <a:sym typeface="+mn-lt"/>
              </a:rPr>
              <a:t>FEATURED</a:t>
            </a:r>
          </a:p>
        </p:txBody>
      </p:sp>
      <p:sp>
        <p:nvSpPr>
          <p:cNvPr id="11" name="Rectangle 11"/>
          <p:cNvSpPr/>
          <p:nvPr/>
        </p:nvSpPr>
        <p:spPr>
          <a:xfrm>
            <a:off x="1618992" y="3796491"/>
            <a:ext cx="3467616" cy="757130"/>
          </a:xfrm>
          <a:prstGeom prst="rect">
            <a:avLst/>
          </a:prstGeom>
        </p:spPr>
        <p:txBody>
          <a:bodyPr wrap="square">
            <a:spAutoFit/>
          </a:bodyPr>
          <a:lstStyle/>
          <a:p>
            <a:pPr algn="ctr">
              <a:lnSpc>
                <a:spcPct val="120000"/>
              </a:lnSpc>
            </a:pPr>
            <a:r>
              <a:rPr lang="en-US" altLang="zh-CN" sz="900" dirty="0">
                <a:solidFill>
                  <a:schemeClr val="bg1"/>
                </a:solidFill>
                <a:cs typeface="+mn-ea"/>
                <a:sym typeface="+mn-lt"/>
              </a:rPr>
              <a:t>Please replace text, click add relevant headline, modify the text content, also can copy your content to this directly. Please replace text, click add relevant headline, modify the text content, also can copy your content to this directly.</a:t>
            </a:r>
            <a:endParaRPr lang="en-GB" altLang="zh-CN" sz="900" dirty="0">
              <a:solidFill>
                <a:schemeClr val="bg1"/>
              </a:solidFill>
              <a:cs typeface="+mn-ea"/>
              <a:sym typeface="+mn-lt"/>
            </a:endParaRPr>
          </a:p>
        </p:txBody>
      </p:sp>
      <p:sp>
        <p:nvSpPr>
          <p:cNvPr id="12" name="Picture Placeholder 1"/>
          <p:cNvSpPr txBox="1">
            <a:spLocks/>
          </p:cNvSpPr>
          <p:nvPr/>
        </p:nvSpPr>
        <p:spPr>
          <a:xfrm>
            <a:off x="6096000" y="1609344"/>
            <a:ext cx="5486400" cy="3657600"/>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p:spPr>
        <p:txBody>
          <a:bodyPr/>
          <a:lstStyle/>
          <a:p>
            <a:endParaRPr lang="zh-CN" altLang="en-US">
              <a:cs typeface="+mn-ea"/>
              <a:sym typeface="+mn-lt"/>
            </a:endParaRPr>
          </a:p>
        </p:txBody>
      </p:sp>
      <p:sp>
        <p:nvSpPr>
          <p:cNvPr id="13" name="矩形 12"/>
          <p:cNvSpPr/>
          <p:nvPr/>
        </p:nvSpPr>
        <p:spPr>
          <a:xfrm>
            <a:off x="0" y="6739964"/>
            <a:ext cx="12190413" cy="132551"/>
          </a:xfrm>
          <a:prstGeom prst="rect">
            <a:avLst/>
          </a:prstGeom>
          <a:solidFill>
            <a:srgbClr val="26377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cs typeface="+mn-ea"/>
              <a:sym typeface="+mn-lt"/>
            </a:endParaRPr>
          </a:p>
        </p:txBody>
      </p:sp>
    </p:spTree>
    <p:extLst>
      <p:ext uri="{BB962C8B-B14F-4D97-AF65-F5344CB8AC3E}">
        <p14:creationId xmlns:p14="http://schemas.microsoft.com/office/powerpoint/2010/main" val="29321422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5" presetClass="entr" presetSubtype="0" fill="hold" grpId="0" nodeType="afterEffect">
                                  <p:stCondLst>
                                    <p:cond delay="0"/>
                                  </p:stCondLst>
                                  <p:iterate type="lt">
                                    <p:tmPct val="1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ppt_w*0.7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animEffect transition="in" filter="fade">
                                      <p:cBhvr>
                                        <p:cTn id="14" dur="500"/>
                                        <p:tgtEl>
                                          <p:spTgt spid="6"/>
                                        </p:tgtEl>
                                      </p:cBhvr>
                                    </p:animEffect>
                                  </p:childTnLst>
                                </p:cTn>
                              </p:par>
                            </p:childTnLst>
                          </p:cTn>
                        </p:par>
                        <p:par>
                          <p:cTn id="15" fill="hold">
                            <p:stCondLst>
                              <p:cond delay="1035"/>
                            </p:stCondLst>
                            <p:childTnLst>
                              <p:par>
                                <p:cTn id="16" presetID="2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childTnLst>
                          </p:cTn>
                        </p:par>
                        <p:par>
                          <p:cTn id="19" fill="hold">
                            <p:stCondLst>
                              <p:cond delay="1535"/>
                            </p:stCondLst>
                            <p:childTnLst>
                              <p:par>
                                <p:cTn id="20" presetID="53" presetClass="entr" presetSubtype="16"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2035"/>
                            </p:stCondLst>
                            <p:childTnLst>
                              <p:par>
                                <p:cTn id="26" presetID="42"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3035"/>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animBg="1"/>
      <p:bldP spid="11" grpId="0"/>
      <p:bldP spid="1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EB593763-478D-4EEB-A167-646F0C79F8FC"/>
  <p:tag name="ISPRING_SCORM_RATE_SLIDES" val="1"/>
  <p:tag name="ISPRINGONLINEFOLDERID" val="0"/>
  <p:tag name="ISPRINGONLINEFOLDERPATH" val="内容列表"/>
  <p:tag name="ISPRINGCLOUDFOLDERID" val="0"/>
  <p:tag name="ISPRINGCLOUDFOLDERPATH" val="系统信息库"/>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4-7-1"/>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PA" val="v3.0.1"/>
</p:tagLst>
</file>

<file path=ppt/tags/tag44.xml><?xml version="1.0" encoding="utf-8"?>
<p:tagLst xmlns:a="http://schemas.openxmlformats.org/drawingml/2006/main" xmlns:r="http://schemas.openxmlformats.org/officeDocument/2006/relationships" xmlns:p="http://schemas.openxmlformats.org/presentationml/2006/main">
  <p:tag name="PA" val="v3.0.1"/>
</p:tagLst>
</file>

<file path=ppt/tags/tag45.xml><?xml version="1.0" encoding="utf-8"?>
<p:tagLst xmlns:a="http://schemas.openxmlformats.org/drawingml/2006/main" xmlns:r="http://schemas.openxmlformats.org/officeDocument/2006/relationships" xmlns:p="http://schemas.openxmlformats.org/presentationml/2006/main">
  <p:tag name="PA" val="v3.0.1"/>
</p:tagLst>
</file>

<file path=ppt/tags/tag46.xml><?xml version="1.0" encoding="utf-8"?>
<p:tagLst xmlns:a="http://schemas.openxmlformats.org/drawingml/2006/main" xmlns:r="http://schemas.openxmlformats.org/officeDocument/2006/relationships" xmlns:p="http://schemas.openxmlformats.org/presentationml/2006/main">
  <p:tag name="PA" val="v3.0.1"/>
</p:tagLst>
</file>

<file path=ppt/tags/tag47.xml><?xml version="1.0" encoding="utf-8"?>
<p:tagLst xmlns:a="http://schemas.openxmlformats.org/drawingml/2006/main" xmlns:r="http://schemas.openxmlformats.org/officeDocument/2006/relationships" xmlns:p="http://schemas.openxmlformats.org/presentationml/2006/main">
  <p:tag name="PA" val="v3.0.1"/>
</p:tagLst>
</file>

<file path=ppt/tags/tag48.xml><?xml version="1.0" encoding="utf-8"?>
<p:tagLst xmlns:a="http://schemas.openxmlformats.org/drawingml/2006/main" xmlns:r="http://schemas.openxmlformats.org/officeDocument/2006/relationships" xmlns:p="http://schemas.openxmlformats.org/presentationml/2006/main">
  <p:tag name="PA" val="v3.0.1"/>
</p:tagLst>
</file>

<file path=ppt/tags/tag49.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0.1"/>
</p:tagLst>
</file>

<file path=ppt/tags/tag51.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rgbClr val="000000"/>
      </a:dk1>
      <a:lt1>
        <a:srgbClr val="FFFFFF"/>
      </a:lt1>
      <a:dk2>
        <a:srgbClr val="44546A"/>
      </a:dk2>
      <a:lt2>
        <a:srgbClr val="E7E6E6"/>
      </a:lt2>
      <a:accent1>
        <a:srgbClr val="263770"/>
      </a:accent1>
      <a:accent2>
        <a:srgbClr val="263770"/>
      </a:accent2>
      <a:accent3>
        <a:srgbClr val="263770"/>
      </a:accent3>
      <a:accent4>
        <a:srgbClr val="263770"/>
      </a:accent4>
      <a:accent5>
        <a:srgbClr val="263770"/>
      </a:accent5>
      <a:accent6>
        <a:srgbClr val="263770"/>
      </a:accent6>
      <a:hlink>
        <a:srgbClr val="0563C1"/>
      </a:hlink>
      <a:folHlink>
        <a:srgbClr val="954F72"/>
      </a:folHlink>
    </a:clrScheme>
    <a:fontScheme name="kctzo3gy">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MC-.potx" id="{F5CA8BE8-ED63-4EF2-9B3D-D7AF21963801}" vid="{E170E7E6-4E1E-419F-A970-4CCAF004FA58}"/>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MC-</Template>
  <TotalTime>369</TotalTime>
  <Words>4109</Words>
  <Application>Microsoft Office PowerPoint</Application>
  <PresentationFormat>宽屏</PresentationFormat>
  <Paragraphs>260</Paragraphs>
  <Slides>29</Slides>
  <Notes>28</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29</vt:i4>
      </vt:variant>
    </vt:vector>
  </HeadingPairs>
  <TitlesOfParts>
    <vt:vector size="33" baseType="lpstr">
      <vt:lpstr>等线</vt:lpstr>
      <vt:lpstr>微软雅黑</vt:lpstr>
      <vt:lpstr>Arial</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东方之P</dc:creator>
  <cp:keywords>51PPT模板网</cp:keywords>
  <dc:description>——</dc:description>
  <cp:lastModifiedBy>阳光 男孩</cp:lastModifiedBy>
  <cp:revision>45</cp:revision>
  <dcterms:created xsi:type="dcterms:W3CDTF">2017-04-06T23:57:18Z</dcterms:created>
  <dcterms:modified xsi:type="dcterms:W3CDTF">2019-11-13T12:17:54Z</dcterms:modified>
  <cp:category>模板</cp:category>
</cp:coreProperties>
</file>