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0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59958" y="2158283"/>
            <a:ext cx="6876404" cy="2214962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09953" y="2434766"/>
            <a:ext cx="2768707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charset="-122"/>
                <a:cs typeface="+mn-ea"/>
                <a:sym typeface="+mn-lt"/>
              </a:rPr>
              <a:t>2020</a:t>
            </a:r>
            <a:endParaRPr lang="en-US" altLang="zh-CN" sz="9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59801" y="1527603"/>
            <a:ext cx="1592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PLEASE ADD Y</a:t>
            </a:r>
          </a:p>
          <a:p>
            <a:pPr algn="l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OUR TITLE HERE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257164" y="3324671"/>
            <a:ext cx="3239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新年工作计划</a:t>
            </a:r>
            <a:r>
              <a:rPr lang="en-US" altLang="zh-CN" sz="3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endParaRPr lang="zh-CN" altLang="en-US" sz="3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5271090" y="2590485"/>
            <a:ext cx="3537448" cy="61350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It is a focus on doing the demo studio founded by NIC and continue to improve, has been to insist on the presentation pleasurable field.</a:t>
            </a:r>
          </a:p>
        </p:txBody>
      </p:sp>
      <p:pic>
        <p:nvPicPr>
          <p:cNvPr id="2" name="图片 1" descr="E:\素材\卡通\5e17033da79e47d4bb0c5becafd84595.png5e17033da79e47d4bb0c5becafd8459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48295" y="1048385"/>
            <a:ext cx="3486785" cy="34861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807261" y="4953395"/>
            <a:ext cx="462010" cy="462010"/>
            <a:chOff x="5319071" y="4910850"/>
            <a:chExt cx="462010" cy="462010"/>
          </a:xfrm>
        </p:grpSpPr>
        <p:sp>
          <p:nvSpPr>
            <p:cNvPr id="14" name="矩形 13"/>
            <p:cNvSpPr/>
            <p:nvPr/>
          </p:nvSpPr>
          <p:spPr>
            <a:xfrm>
              <a:off x="5319071" y="4910850"/>
              <a:ext cx="462010" cy="462010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114300" dir="5400000" sx="95000" sy="95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" name="Freeform 46"/>
            <p:cNvSpPr>
              <a:spLocks noChangeAspect="1" noChangeArrowheads="1"/>
            </p:cNvSpPr>
            <p:nvPr/>
          </p:nvSpPr>
          <p:spPr bwMode="auto">
            <a:xfrm>
              <a:off x="5433920" y="5031019"/>
              <a:ext cx="232312" cy="221672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1828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73757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398090" y="5022405"/>
            <a:ext cx="1415772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：张三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97401" y="4953395"/>
            <a:ext cx="462010" cy="462010"/>
            <a:chOff x="7541571" y="4910850"/>
            <a:chExt cx="462010" cy="462010"/>
          </a:xfrm>
        </p:grpSpPr>
        <p:sp>
          <p:nvSpPr>
            <p:cNvPr id="19" name="矩形 18"/>
            <p:cNvSpPr/>
            <p:nvPr/>
          </p:nvSpPr>
          <p:spPr>
            <a:xfrm>
              <a:off x="7541571" y="4910850"/>
              <a:ext cx="462010" cy="462010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203200" dist="114300" dir="5400000" sx="95000" sy="95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0" name="Freeform 46"/>
            <p:cNvSpPr>
              <a:spLocks noChangeAspect="1" noChangeArrowheads="1"/>
            </p:cNvSpPr>
            <p:nvPr/>
          </p:nvSpPr>
          <p:spPr bwMode="auto">
            <a:xfrm>
              <a:off x="7656420" y="5031019"/>
              <a:ext cx="232312" cy="221672"/>
            </a:xfrm>
            <a:custGeom>
              <a:avLst/>
              <a:gdLst>
                <a:gd name="T0" fmla="*/ 363 w 461"/>
                <a:gd name="T1" fmla="*/ 336 h 443"/>
                <a:gd name="T2" fmla="*/ 363 w 461"/>
                <a:gd name="T3" fmla="*/ 336 h 443"/>
                <a:gd name="T4" fmla="*/ 284 w 461"/>
                <a:gd name="T5" fmla="*/ 248 h 443"/>
                <a:gd name="T6" fmla="*/ 310 w 461"/>
                <a:gd name="T7" fmla="*/ 195 h 443"/>
                <a:gd name="T8" fmla="*/ 328 w 461"/>
                <a:gd name="T9" fmla="*/ 151 h 443"/>
                <a:gd name="T10" fmla="*/ 319 w 461"/>
                <a:gd name="T11" fmla="*/ 132 h 443"/>
                <a:gd name="T12" fmla="*/ 328 w 461"/>
                <a:gd name="T13" fmla="*/ 88 h 443"/>
                <a:gd name="T14" fmla="*/ 230 w 461"/>
                <a:gd name="T15" fmla="*/ 0 h 443"/>
                <a:gd name="T16" fmla="*/ 132 w 461"/>
                <a:gd name="T17" fmla="*/ 88 h 443"/>
                <a:gd name="T18" fmla="*/ 141 w 461"/>
                <a:gd name="T19" fmla="*/ 132 h 443"/>
                <a:gd name="T20" fmla="*/ 132 w 461"/>
                <a:gd name="T21" fmla="*/ 151 h 443"/>
                <a:gd name="T22" fmla="*/ 150 w 461"/>
                <a:gd name="T23" fmla="*/ 195 h 443"/>
                <a:gd name="T24" fmla="*/ 177 w 461"/>
                <a:gd name="T25" fmla="*/ 248 h 443"/>
                <a:gd name="T26" fmla="*/ 97 w 461"/>
                <a:gd name="T27" fmla="*/ 336 h 443"/>
                <a:gd name="T28" fmla="*/ 0 w 461"/>
                <a:gd name="T29" fmla="*/ 398 h 443"/>
                <a:gd name="T30" fmla="*/ 0 w 461"/>
                <a:gd name="T31" fmla="*/ 442 h 443"/>
                <a:gd name="T32" fmla="*/ 230 w 461"/>
                <a:gd name="T33" fmla="*/ 442 h 443"/>
                <a:gd name="T34" fmla="*/ 460 w 461"/>
                <a:gd name="T35" fmla="*/ 442 h 443"/>
                <a:gd name="T36" fmla="*/ 460 w 461"/>
                <a:gd name="T37" fmla="*/ 398 h 443"/>
                <a:gd name="T38" fmla="*/ 363 w 461"/>
                <a:gd name="T39" fmla="*/ 336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1828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774260" y="5022405"/>
            <a:ext cx="174278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时间：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月</a:t>
            </a:r>
          </a:p>
        </p:txBody>
      </p:sp>
      <p:sp>
        <p:nvSpPr>
          <p:cNvPr id="13" name="矩形 12"/>
          <p:cNvSpPr/>
          <p:nvPr/>
        </p:nvSpPr>
        <p:spPr>
          <a:xfrm>
            <a:off x="1538855" y="1538834"/>
            <a:ext cx="462010" cy="46201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203200" dist="114300" dir="5400000" sx="95000" sy="95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advTm="7114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/>
      <p:bldP spid="11" grpId="0"/>
      <p:bldP spid="18" grpId="0" animBg="1"/>
      <p:bldP spid="17" grpId="0"/>
      <p:bldP spid="21" grpId="0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grpSp>
        <p:nvGrpSpPr>
          <p:cNvPr id="26628" name="组合 5"/>
          <p:cNvGrpSpPr/>
          <p:nvPr/>
        </p:nvGrpSpPr>
        <p:grpSpPr bwMode="auto">
          <a:xfrm>
            <a:off x="7048500" y="1376998"/>
            <a:ext cx="2755900" cy="1015529"/>
            <a:chOff x="7048400" y="1405263"/>
            <a:chExt cx="2756000" cy="1015477"/>
          </a:xfrm>
        </p:grpSpPr>
        <p:sp>
          <p:nvSpPr>
            <p:cNvPr id="26646" name="TextBox 7"/>
            <p:cNvSpPr txBox="1">
              <a:spLocks noChangeArrowheads="1"/>
            </p:cNvSpPr>
            <p:nvPr/>
          </p:nvSpPr>
          <p:spPr bwMode="auto">
            <a:xfrm>
              <a:off x="7074430" y="140526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26647" name="Rectangle 8"/>
            <p:cNvSpPr>
              <a:spLocks noChangeArrowheads="1"/>
            </p:cNvSpPr>
            <p:nvPr/>
          </p:nvSpPr>
          <p:spPr bwMode="auto">
            <a:xfrm>
              <a:off x="7048400" y="1720200"/>
              <a:ext cx="2756000" cy="700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</p:grpSp>
      <p:grpSp>
        <p:nvGrpSpPr>
          <p:cNvPr id="26629" name="组合 8"/>
          <p:cNvGrpSpPr/>
          <p:nvPr/>
        </p:nvGrpSpPr>
        <p:grpSpPr bwMode="auto">
          <a:xfrm>
            <a:off x="1808163" y="3342323"/>
            <a:ext cx="2755900" cy="1015529"/>
            <a:chOff x="1807533" y="3369529"/>
            <a:chExt cx="2756000" cy="1015477"/>
          </a:xfrm>
        </p:grpSpPr>
        <p:sp>
          <p:nvSpPr>
            <p:cNvPr id="26644" name="TextBox 9"/>
            <p:cNvSpPr txBox="1">
              <a:spLocks noChangeArrowheads="1"/>
            </p:cNvSpPr>
            <p:nvPr/>
          </p:nvSpPr>
          <p:spPr bwMode="auto">
            <a:xfrm>
              <a:off x="3543836" y="3369529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26645" name="Rectangle 10"/>
            <p:cNvSpPr>
              <a:spLocks noChangeArrowheads="1"/>
            </p:cNvSpPr>
            <p:nvPr/>
          </p:nvSpPr>
          <p:spPr bwMode="auto">
            <a:xfrm>
              <a:off x="1807533" y="3684466"/>
              <a:ext cx="2756000" cy="700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</p:grpSp>
      <p:grpSp>
        <p:nvGrpSpPr>
          <p:cNvPr id="26630" name="组合 11"/>
          <p:cNvGrpSpPr/>
          <p:nvPr/>
        </p:nvGrpSpPr>
        <p:grpSpPr bwMode="auto">
          <a:xfrm>
            <a:off x="7988300" y="2943860"/>
            <a:ext cx="2755900" cy="1015529"/>
            <a:chOff x="7988200" y="2971595"/>
            <a:chExt cx="2756000" cy="1015477"/>
          </a:xfrm>
        </p:grpSpPr>
        <p:sp>
          <p:nvSpPr>
            <p:cNvPr id="26642" name="TextBox 11"/>
            <p:cNvSpPr txBox="1">
              <a:spLocks noChangeArrowheads="1"/>
            </p:cNvSpPr>
            <p:nvPr/>
          </p:nvSpPr>
          <p:spPr bwMode="auto">
            <a:xfrm>
              <a:off x="8014230" y="2971595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26643" name="Rectangle 12"/>
            <p:cNvSpPr>
              <a:spLocks noChangeArrowheads="1"/>
            </p:cNvSpPr>
            <p:nvPr/>
          </p:nvSpPr>
          <p:spPr bwMode="auto">
            <a:xfrm>
              <a:off x="7988200" y="3286532"/>
              <a:ext cx="2756000" cy="700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</p:grpSp>
      <p:grpSp>
        <p:nvGrpSpPr>
          <p:cNvPr id="26631" name="组合 14"/>
          <p:cNvGrpSpPr/>
          <p:nvPr/>
        </p:nvGrpSpPr>
        <p:grpSpPr bwMode="auto">
          <a:xfrm>
            <a:off x="2527300" y="4856798"/>
            <a:ext cx="2755900" cy="1015529"/>
            <a:chOff x="2527200" y="4885062"/>
            <a:chExt cx="2756000" cy="1015477"/>
          </a:xfrm>
        </p:grpSpPr>
        <p:sp>
          <p:nvSpPr>
            <p:cNvPr id="26640" name="TextBox 13"/>
            <p:cNvSpPr txBox="1">
              <a:spLocks noChangeArrowheads="1"/>
            </p:cNvSpPr>
            <p:nvPr/>
          </p:nvSpPr>
          <p:spPr bwMode="auto">
            <a:xfrm>
              <a:off x="4263503" y="488506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26641" name="Rectangle 14"/>
            <p:cNvSpPr>
              <a:spLocks noChangeArrowheads="1"/>
            </p:cNvSpPr>
            <p:nvPr/>
          </p:nvSpPr>
          <p:spPr bwMode="auto">
            <a:xfrm>
              <a:off x="2527200" y="5199999"/>
              <a:ext cx="2756000" cy="700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</p:grpSp>
      <p:sp>
        <p:nvSpPr>
          <p:cNvPr id="26632" name="Freeform 3"/>
          <p:cNvSpPr>
            <a:spLocks noEditPoints="1"/>
          </p:cNvSpPr>
          <p:nvPr/>
        </p:nvSpPr>
        <p:spPr bwMode="auto">
          <a:xfrm>
            <a:off x="6059488" y="2469198"/>
            <a:ext cx="1771650" cy="1768475"/>
          </a:xfrm>
          <a:custGeom>
            <a:avLst/>
            <a:gdLst>
              <a:gd name="T0" fmla="*/ 678532108 w 360"/>
              <a:gd name="T1" fmla="*/ 2147483646 h 360"/>
              <a:gd name="T2" fmla="*/ 339266054 w 360"/>
              <a:gd name="T3" fmla="*/ 2147483646 h 360"/>
              <a:gd name="T4" fmla="*/ 751228813 w 360"/>
              <a:gd name="T5" fmla="*/ 2147483646 h 360"/>
              <a:gd name="T6" fmla="*/ 726996578 w 360"/>
              <a:gd name="T7" fmla="*/ 2147483646 h 360"/>
              <a:gd name="T8" fmla="*/ 1066262631 w 360"/>
              <a:gd name="T9" fmla="*/ 2147483646 h 360"/>
              <a:gd name="T10" fmla="*/ 1114727101 w 360"/>
              <a:gd name="T11" fmla="*/ 2147483646 h 360"/>
              <a:gd name="T12" fmla="*/ 1550927016 w 360"/>
              <a:gd name="T13" fmla="*/ 1954783841 h 360"/>
              <a:gd name="T14" fmla="*/ 1623628643 w 360"/>
              <a:gd name="T15" fmla="*/ 1375588629 h 360"/>
              <a:gd name="T16" fmla="*/ 2147483646 w 360"/>
              <a:gd name="T17" fmla="*/ 1303189228 h 360"/>
              <a:gd name="T18" fmla="*/ 2147483646 w 360"/>
              <a:gd name="T19" fmla="*/ 1013591621 h 360"/>
              <a:gd name="T20" fmla="*/ 2147483646 w 360"/>
              <a:gd name="T21" fmla="*/ 820528188 h 360"/>
              <a:gd name="T22" fmla="*/ 2147483646 w 360"/>
              <a:gd name="T23" fmla="*/ 699859244 h 360"/>
              <a:gd name="T24" fmla="*/ 2147483646 w 360"/>
              <a:gd name="T25" fmla="*/ 555060441 h 360"/>
              <a:gd name="T26" fmla="*/ 2147483646 w 360"/>
              <a:gd name="T27" fmla="*/ 506795811 h 360"/>
              <a:gd name="T28" fmla="*/ 2147483646 w 360"/>
              <a:gd name="T29" fmla="*/ 675729385 h 360"/>
              <a:gd name="T30" fmla="*/ 2147483646 w 360"/>
              <a:gd name="T31" fmla="*/ 386131779 h 360"/>
              <a:gd name="T32" fmla="*/ 2147483646 w 360"/>
              <a:gd name="T33" fmla="*/ 748128787 h 360"/>
              <a:gd name="T34" fmla="*/ 2147483646 w 360"/>
              <a:gd name="T35" fmla="*/ 820528188 h 360"/>
              <a:gd name="T36" fmla="*/ 2147483646 w 360"/>
              <a:gd name="T37" fmla="*/ 1158390424 h 360"/>
              <a:gd name="T38" fmla="*/ 2147483646 w 360"/>
              <a:gd name="T39" fmla="*/ 1351453858 h 360"/>
              <a:gd name="T40" fmla="*/ 2147483646 w 360"/>
              <a:gd name="T41" fmla="*/ 1520387432 h 360"/>
              <a:gd name="T42" fmla="*/ 2147483646 w 360"/>
              <a:gd name="T43" fmla="*/ 1858254581 h 360"/>
              <a:gd name="T44" fmla="*/ 2147483646 w 360"/>
              <a:gd name="T45" fmla="*/ 2075452785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2147483646 w 360"/>
              <a:gd name="T51" fmla="*/ 2147483646 h 360"/>
              <a:gd name="T52" fmla="*/ 2147483646 w 360"/>
              <a:gd name="T53" fmla="*/ 2147483646 h 360"/>
              <a:gd name="T54" fmla="*/ 2147483646 w 360"/>
              <a:gd name="T55" fmla="*/ 2147483646 h 360"/>
              <a:gd name="T56" fmla="*/ 2147483646 w 360"/>
              <a:gd name="T57" fmla="*/ 2147483646 h 360"/>
              <a:gd name="T58" fmla="*/ 2147483646 w 360"/>
              <a:gd name="T59" fmla="*/ 2147483646 h 360"/>
              <a:gd name="T60" fmla="*/ 2147483646 w 360"/>
              <a:gd name="T61" fmla="*/ 2147483646 h 360"/>
              <a:gd name="T62" fmla="*/ 2147483646 w 360"/>
              <a:gd name="T63" fmla="*/ 2147483646 h 360"/>
              <a:gd name="T64" fmla="*/ 2147483646 w 360"/>
              <a:gd name="T65" fmla="*/ 2147483646 h 360"/>
              <a:gd name="T66" fmla="*/ 2147483646 w 360"/>
              <a:gd name="T67" fmla="*/ 2147483646 h 360"/>
              <a:gd name="T68" fmla="*/ 2147483646 w 360"/>
              <a:gd name="T69" fmla="*/ 2147483646 h 360"/>
              <a:gd name="T70" fmla="*/ 2147483646 w 360"/>
              <a:gd name="T71" fmla="*/ 2147483646 h 360"/>
              <a:gd name="T72" fmla="*/ 2147483646 w 360"/>
              <a:gd name="T73" fmla="*/ 2147483646 h 360"/>
              <a:gd name="T74" fmla="*/ 2147483646 w 360"/>
              <a:gd name="T75" fmla="*/ 2147483646 h 360"/>
              <a:gd name="T76" fmla="*/ 2147483646 w 360"/>
              <a:gd name="T77" fmla="*/ 2147483646 h 360"/>
              <a:gd name="T78" fmla="*/ 2147483646 w 360"/>
              <a:gd name="T79" fmla="*/ 2147483646 h 360"/>
              <a:gd name="T80" fmla="*/ 2147483646 w 360"/>
              <a:gd name="T81" fmla="*/ 2147483646 h 360"/>
              <a:gd name="T82" fmla="*/ 2147483646 w 360"/>
              <a:gd name="T83" fmla="*/ 2147483646 h 360"/>
              <a:gd name="T84" fmla="*/ 2147483646 w 360"/>
              <a:gd name="T85" fmla="*/ 2147483646 h 360"/>
              <a:gd name="T86" fmla="*/ 2147483646 w 360"/>
              <a:gd name="T87" fmla="*/ 2147483646 h 360"/>
              <a:gd name="T88" fmla="*/ 2147483646 w 360"/>
              <a:gd name="T89" fmla="*/ 2147483646 h 360"/>
              <a:gd name="T90" fmla="*/ 2147483646 w 360"/>
              <a:gd name="T91" fmla="*/ 2147483646 h 360"/>
              <a:gd name="T92" fmla="*/ 2147483646 w 360"/>
              <a:gd name="T93" fmla="*/ 2147483646 h 360"/>
              <a:gd name="T94" fmla="*/ 2059823636 w 360"/>
              <a:gd name="T95" fmla="*/ 2147483646 h 360"/>
              <a:gd name="T96" fmla="*/ 1987126931 w 360"/>
              <a:gd name="T97" fmla="*/ 2147483646 h 360"/>
              <a:gd name="T98" fmla="*/ 1308594824 w 360"/>
              <a:gd name="T99" fmla="*/ 2147483646 h 360"/>
              <a:gd name="T100" fmla="*/ 1284362589 w 360"/>
              <a:gd name="T101" fmla="*/ 2147483646 h 360"/>
              <a:gd name="T102" fmla="*/ 896632065 w 360"/>
              <a:gd name="T103" fmla="*/ 2147483646 h 360"/>
              <a:gd name="T104" fmla="*/ 896632065 w 360"/>
              <a:gd name="T105" fmla="*/ 2147483646 h 360"/>
              <a:gd name="T106" fmla="*/ 436199915 w 360"/>
              <a:gd name="T107" fmla="*/ 2147483646 h 360"/>
              <a:gd name="T108" fmla="*/ 726996578 w 360"/>
              <a:gd name="T109" fmla="*/ 2147483646 h 360"/>
              <a:gd name="T110" fmla="*/ 2147483646 w 360"/>
              <a:gd name="T111" fmla="*/ 2147483646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90"/>
                </a:moveTo>
                <a:cubicBezTo>
                  <a:pt x="0" y="189"/>
                  <a:pt x="0" y="188"/>
                  <a:pt x="0" y="188"/>
                </a:cubicBezTo>
                <a:cubicBezTo>
                  <a:pt x="1" y="187"/>
                  <a:pt x="5" y="186"/>
                  <a:pt x="13" y="184"/>
                </a:cubicBezTo>
                <a:cubicBezTo>
                  <a:pt x="15" y="183"/>
                  <a:pt x="17" y="182"/>
                  <a:pt x="19" y="182"/>
                </a:cubicBezTo>
                <a:cubicBezTo>
                  <a:pt x="26" y="180"/>
                  <a:pt x="26" y="180"/>
                  <a:pt x="27" y="179"/>
                </a:cubicBezTo>
                <a:cubicBezTo>
                  <a:pt x="28" y="178"/>
                  <a:pt x="28" y="177"/>
                  <a:pt x="28" y="173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9" y="170"/>
                  <a:pt x="29" y="169"/>
                </a:cubicBezTo>
                <a:cubicBezTo>
                  <a:pt x="29" y="167"/>
                  <a:pt x="28" y="166"/>
                  <a:pt x="28" y="165"/>
                </a:cubicBezTo>
                <a:cubicBezTo>
                  <a:pt x="27" y="165"/>
                  <a:pt x="26" y="164"/>
                  <a:pt x="21" y="162"/>
                </a:cubicBezTo>
                <a:cubicBezTo>
                  <a:pt x="19" y="161"/>
                  <a:pt x="16" y="160"/>
                  <a:pt x="14" y="159"/>
                </a:cubicBezTo>
                <a:cubicBezTo>
                  <a:pt x="7" y="156"/>
                  <a:pt x="3" y="154"/>
                  <a:pt x="2" y="153"/>
                </a:cubicBezTo>
                <a:cubicBezTo>
                  <a:pt x="2" y="153"/>
                  <a:pt x="2" y="152"/>
                  <a:pt x="2" y="152"/>
                </a:cubicBezTo>
                <a:cubicBezTo>
                  <a:pt x="2" y="149"/>
                  <a:pt x="3" y="147"/>
                  <a:pt x="3" y="146"/>
                </a:cubicBezTo>
                <a:cubicBezTo>
                  <a:pt x="4" y="146"/>
                  <a:pt x="9" y="145"/>
                  <a:pt x="16" y="145"/>
                </a:cubicBezTo>
                <a:cubicBezTo>
                  <a:pt x="19" y="145"/>
                  <a:pt x="21" y="145"/>
                  <a:pt x="23" y="145"/>
                </a:cubicBezTo>
                <a:cubicBezTo>
                  <a:pt x="30" y="144"/>
                  <a:pt x="31" y="144"/>
                  <a:pt x="31" y="144"/>
                </a:cubicBezTo>
                <a:cubicBezTo>
                  <a:pt x="32" y="143"/>
                  <a:pt x="33" y="142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5" y="135"/>
                  <a:pt x="36" y="134"/>
                  <a:pt x="36" y="132"/>
                </a:cubicBezTo>
                <a:cubicBezTo>
                  <a:pt x="36" y="132"/>
                  <a:pt x="35" y="131"/>
                  <a:pt x="35" y="131"/>
                </a:cubicBezTo>
                <a:cubicBezTo>
                  <a:pt x="35" y="130"/>
                  <a:pt x="34" y="129"/>
                  <a:pt x="30" y="126"/>
                </a:cubicBezTo>
                <a:cubicBezTo>
                  <a:pt x="28" y="125"/>
                  <a:pt x="25" y="123"/>
                  <a:pt x="23" y="121"/>
                </a:cubicBezTo>
                <a:cubicBezTo>
                  <a:pt x="18" y="117"/>
                  <a:pt x="14" y="114"/>
                  <a:pt x="13" y="113"/>
                </a:cubicBezTo>
                <a:cubicBezTo>
                  <a:pt x="13" y="111"/>
                  <a:pt x="15" y="107"/>
                  <a:pt x="16" y="106"/>
                </a:cubicBezTo>
                <a:cubicBezTo>
                  <a:pt x="17" y="106"/>
                  <a:pt x="22" y="107"/>
                  <a:pt x="29" y="108"/>
                </a:cubicBezTo>
                <a:cubicBezTo>
                  <a:pt x="31" y="109"/>
                  <a:pt x="34" y="109"/>
                  <a:pt x="36" y="110"/>
                </a:cubicBezTo>
                <a:cubicBezTo>
                  <a:pt x="42" y="111"/>
                  <a:pt x="43" y="111"/>
                  <a:pt x="44" y="111"/>
                </a:cubicBezTo>
                <a:cubicBezTo>
                  <a:pt x="45" y="110"/>
                  <a:pt x="46" y="110"/>
                  <a:pt x="48" y="106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51" y="101"/>
                  <a:pt x="51" y="100"/>
                  <a:pt x="51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0" y="98"/>
                  <a:pt x="50" y="97"/>
                  <a:pt x="46" y="93"/>
                </a:cubicBezTo>
                <a:cubicBezTo>
                  <a:pt x="45" y="91"/>
                  <a:pt x="43" y="89"/>
                  <a:pt x="41" y="87"/>
                </a:cubicBezTo>
                <a:cubicBezTo>
                  <a:pt x="37" y="81"/>
                  <a:pt x="34" y="77"/>
                  <a:pt x="33" y="76"/>
                </a:cubicBezTo>
                <a:cubicBezTo>
                  <a:pt x="34" y="75"/>
                  <a:pt x="36" y="71"/>
                  <a:pt x="37" y="71"/>
                </a:cubicBezTo>
                <a:cubicBezTo>
                  <a:pt x="39" y="71"/>
                  <a:pt x="43" y="72"/>
                  <a:pt x="50" y="75"/>
                </a:cubicBezTo>
                <a:cubicBezTo>
                  <a:pt x="52" y="76"/>
                  <a:pt x="54" y="77"/>
                  <a:pt x="56" y="78"/>
                </a:cubicBezTo>
                <a:cubicBezTo>
                  <a:pt x="62" y="81"/>
                  <a:pt x="63" y="81"/>
                  <a:pt x="64" y="81"/>
                </a:cubicBezTo>
                <a:cubicBezTo>
                  <a:pt x="65" y="81"/>
                  <a:pt x="66" y="80"/>
                  <a:pt x="69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0" y="76"/>
                  <a:pt x="70" y="76"/>
                  <a:pt x="70" y="76"/>
                </a:cubicBezTo>
                <a:cubicBezTo>
                  <a:pt x="72" y="74"/>
                  <a:pt x="73" y="73"/>
                  <a:pt x="73" y="71"/>
                </a:cubicBezTo>
                <a:cubicBezTo>
                  <a:pt x="73" y="70"/>
                  <a:pt x="73" y="69"/>
                  <a:pt x="70" y="64"/>
                </a:cubicBezTo>
                <a:cubicBezTo>
                  <a:pt x="69" y="62"/>
                  <a:pt x="68" y="60"/>
                  <a:pt x="67" y="57"/>
                </a:cubicBezTo>
                <a:cubicBezTo>
                  <a:pt x="63" y="51"/>
                  <a:pt x="62" y="46"/>
                  <a:pt x="61" y="45"/>
                </a:cubicBezTo>
                <a:cubicBezTo>
                  <a:pt x="62" y="44"/>
                  <a:pt x="65" y="41"/>
                  <a:pt x="67" y="41"/>
                </a:cubicBezTo>
                <a:cubicBezTo>
                  <a:pt x="68" y="41"/>
                  <a:pt x="71" y="43"/>
                  <a:pt x="77" y="48"/>
                </a:cubicBezTo>
                <a:cubicBezTo>
                  <a:pt x="79" y="50"/>
                  <a:pt x="81" y="51"/>
                  <a:pt x="83" y="52"/>
                </a:cubicBezTo>
                <a:cubicBezTo>
                  <a:pt x="88" y="56"/>
                  <a:pt x="89" y="57"/>
                  <a:pt x="90" y="57"/>
                </a:cubicBezTo>
                <a:cubicBezTo>
                  <a:pt x="91" y="57"/>
                  <a:pt x="92" y="57"/>
                  <a:pt x="95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7" y="53"/>
                  <a:pt x="97" y="53"/>
                  <a:pt x="97" y="53"/>
                </a:cubicBezTo>
                <a:cubicBezTo>
                  <a:pt x="100" y="52"/>
                  <a:pt x="101" y="50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8"/>
                  <a:pt x="101" y="46"/>
                  <a:pt x="100" y="42"/>
                </a:cubicBezTo>
                <a:cubicBezTo>
                  <a:pt x="99" y="40"/>
                  <a:pt x="99" y="37"/>
                  <a:pt x="98" y="35"/>
                </a:cubicBezTo>
                <a:cubicBezTo>
                  <a:pt x="97" y="29"/>
                  <a:pt x="96" y="24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7" y="20"/>
                  <a:pt x="100" y="18"/>
                  <a:pt x="102" y="18"/>
                </a:cubicBezTo>
                <a:cubicBezTo>
                  <a:pt x="103" y="19"/>
                  <a:pt x="106" y="22"/>
                  <a:pt x="111" y="28"/>
                </a:cubicBezTo>
                <a:cubicBezTo>
                  <a:pt x="112" y="30"/>
                  <a:pt x="114" y="32"/>
                  <a:pt x="115" y="34"/>
                </a:cubicBezTo>
                <a:cubicBezTo>
                  <a:pt x="119" y="39"/>
                  <a:pt x="120" y="39"/>
                  <a:pt x="121" y="40"/>
                </a:cubicBezTo>
                <a:cubicBezTo>
                  <a:pt x="122" y="40"/>
                  <a:pt x="123" y="40"/>
                  <a:pt x="127" y="38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31" y="37"/>
                  <a:pt x="133" y="36"/>
                  <a:pt x="133" y="35"/>
                </a:cubicBezTo>
                <a:cubicBezTo>
                  <a:pt x="134" y="34"/>
                  <a:pt x="134" y="33"/>
                  <a:pt x="134" y="29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4" y="24"/>
                  <a:pt x="134" y="22"/>
                  <a:pt x="134" y="20"/>
                </a:cubicBezTo>
                <a:cubicBezTo>
                  <a:pt x="134" y="12"/>
                  <a:pt x="134" y="8"/>
                  <a:pt x="135" y="6"/>
                </a:cubicBezTo>
                <a:cubicBezTo>
                  <a:pt x="136" y="5"/>
                  <a:pt x="140" y="4"/>
                  <a:pt x="141" y="5"/>
                </a:cubicBezTo>
                <a:cubicBezTo>
                  <a:pt x="142" y="6"/>
                  <a:pt x="144" y="10"/>
                  <a:pt x="148" y="16"/>
                </a:cubicBezTo>
                <a:cubicBezTo>
                  <a:pt x="149" y="19"/>
                  <a:pt x="150" y="21"/>
                  <a:pt x="151" y="23"/>
                </a:cubicBezTo>
                <a:cubicBezTo>
                  <a:pt x="153" y="29"/>
                  <a:pt x="154" y="29"/>
                  <a:pt x="155" y="30"/>
                </a:cubicBezTo>
                <a:cubicBezTo>
                  <a:pt x="156" y="30"/>
                  <a:pt x="157" y="31"/>
                  <a:pt x="161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7" y="30"/>
                  <a:pt x="168" y="28"/>
                  <a:pt x="168" y="28"/>
                </a:cubicBezTo>
                <a:cubicBezTo>
                  <a:pt x="169" y="27"/>
                  <a:pt x="169" y="26"/>
                  <a:pt x="170" y="21"/>
                </a:cubicBezTo>
                <a:cubicBezTo>
                  <a:pt x="171" y="19"/>
                  <a:pt x="171" y="16"/>
                  <a:pt x="172" y="13"/>
                </a:cubicBezTo>
                <a:cubicBezTo>
                  <a:pt x="174" y="6"/>
                  <a:pt x="176" y="2"/>
                  <a:pt x="176" y="1"/>
                </a:cubicBezTo>
                <a:cubicBezTo>
                  <a:pt x="177" y="0"/>
                  <a:pt x="182" y="0"/>
                  <a:pt x="183" y="1"/>
                </a:cubicBezTo>
                <a:cubicBezTo>
                  <a:pt x="183" y="2"/>
                  <a:pt x="185" y="6"/>
                  <a:pt x="186" y="13"/>
                </a:cubicBezTo>
                <a:cubicBezTo>
                  <a:pt x="187" y="16"/>
                  <a:pt x="187" y="18"/>
                  <a:pt x="188" y="20"/>
                </a:cubicBezTo>
                <a:cubicBezTo>
                  <a:pt x="189" y="27"/>
                  <a:pt x="189" y="27"/>
                  <a:pt x="190" y="28"/>
                </a:cubicBezTo>
                <a:cubicBezTo>
                  <a:pt x="191" y="29"/>
                  <a:pt x="192" y="29"/>
                  <a:pt x="196" y="30"/>
                </a:cubicBezTo>
                <a:cubicBezTo>
                  <a:pt x="197" y="30"/>
                  <a:pt x="197" y="30"/>
                  <a:pt x="197" y="30"/>
                </a:cubicBezTo>
                <a:cubicBezTo>
                  <a:pt x="198" y="30"/>
                  <a:pt x="198" y="30"/>
                  <a:pt x="198" y="30"/>
                </a:cubicBezTo>
                <a:cubicBezTo>
                  <a:pt x="202" y="31"/>
                  <a:pt x="203" y="30"/>
                  <a:pt x="204" y="29"/>
                </a:cubicBezTo>
                <a:cubicBezTo>
                  <a:pt x="205" y="29"/>
                  <a:pt x="205" y="28"/>
                  <a:pt x="207" y="23"/>
                </a:cubicBezTo>
                <a:cubicBezTo>
                  <a:pt x="208" y="21"/>
                  <a:pt x="210" y="19"/>
                  <a:pt x="211" y="16"/>
                </a:cubicBezTo>
                <a:cubicBezTo>
                  <a:pt x="214" y="10"/>
                  <a:pt x="217" y="6"/>
                  <a:pt x="218" y="5"/>
                </a:cubicBezTo>
                <a:cubicBezTo>
                  <a:pt x="219" y="4"/>
                  <a:pt x="223" y="5"/>
                  <a:pt x="224" y="6"/>
                </a:cubicBezTo>
                <a:cubicBezTo>
                  <a:pt x="224" y="7"/>
                  <a:pt x="225" y="11"/>
                  <a:pt x="225" y="17"/>
                </a:cubicBezTo>
                <a:cubicBezTo>
                  <a:pt x="225" y="18"/>
                  <a:pt x="225" y="19"/>
                  <a:pt x="225" y="19"/>
                </a:cubicBezTo>
                <a:cubicBezTo>
                  <a:pt x="225" y="22"/>
                  <a:pt x="225" y="24"/>
                  <a:pt x="225" y="26"/>
                </a:cubicBezTo>
                <a:cubicBezTo>
                  <a:pt x="225" y="28"/>
                  <a:pt x="225" y="30"/>
                  <a:pt x="225" y="31"/>
                </a:cubicBezTo>
                <a:cubicBezTo>
                  <a:pt x="225" y="33"/>
                  <a:pt x="225" y="34"/>
                  <a:pt x="225" y="35"/>
                </a:cubicBezTo>
                <a:cubicBezTo>
                  <a:pt x="226" y="35"/>
                  <a:pt x="227" y="36"/>
                  <a:pt x="231" y="37"/>
                </a:cubicBezTo>
                <a:cubicBezTo>
                  <a:pt x="232" y="39"/>
                  <a:pt x="232" y="39"/>
                  <a:pt x="232" y="39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6" y="40"/>
                  <a:pt x="237" y="39"/>
                  <a:pt x="238" y="39"/>
                </a:cubicBezTo>
                <a:cubicBezTo>
                  <a:pt x="239" y="39"/>
                  <a:pt x="239" y="38"/>
                  <a:pt x="243" y="34"/>
                </a:cubicBezTo>
                <a:cubicBezTo>
                  <a:pt x="244" y="32"/>
                  <a:pt x="246" y="30"/>
                  <a:pt x="248" y="28"/>
                </a:cubicBezTo>
                <a:cubicBezTo>
                  <a:pt x="253" y="22"/>
                  <a:pt x="256" y="19"/>
                  <a:pt x="257" y="18"/>
                </a:cubicBezTo>
                <a:cubicBezTo>
                  <a:pt x="259" y="18"/>
                  <a:pt x="262" y="20"/>
                  <a:pt x="263" y="21"/>
                </a:cubicBezTo>
                <a:cubicBezTo>
                  <a:pt x="263" y="23"/>
                  <a:pt x="262" y="28"/>
                  <a:pt x="261" y="34"/>
                </a:cubicBezTo>
                <a:cubicBezTo>
                  <a:pt x="260" y="37"/>
                  <a:pt x="260" y="39"/>
                  <a:pt x="259" y="41"/>
                </a:cubicBezTo>
                <a:cubicBezTo>
                  <a:pt x="258" y="45"/>
                  <a:pt x="257" y="47"/>
                  <a:pt x="257" y="48"/>
                </a:cubicBezTo>
                <a:cubicBezTo>
                  <a:pt x="257" y="48"/>
                  <a:pt x="257" y="48"/>
                  <a:pt x="257" y="48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58" y="50"/>
                  <a:pt x="259" y="51"/>
                  <a:pt x="262" y="53"/>
                </a:cubicBezTo>
                <a:cubicBezTo>
                  <a:pt x="263" y="55"/>
                  <a:pt x="263" y="55"/>
                  <a:pt x="263" y="55"/>
                </a:cubicBezTo>
                <a:cubicBezTo>
                  <a:pt x="264" y="54"/>
                  <a:pt x="264" y="54"/>
                  <a:pt x="264" y="54"/>
                </a:cubicBezTo>
                <a:cubicBezTo>
                  <a:pt x="267" y="56"/>
                  <a:pt x="268" y="56"/>
                  <a:pt x="269" y="56"/>
                </a:cubicBezTo>
                <a:cubicBezTo>
                  <a:pt x="270" y="56"/>
                  <a:pt x="271" y="56"/>
                  <a:pt x="275" y="52"/>
                </a:cubicBezTo>
                <a:cubicBezTo>
                  <a:pt x="277" y="51"/>
                  <a:pt x="279" y="49"/>
                  <a:pt x="281" y="48"/>
                </a:cubicBezTo>
                <a:cubicBezTo>
                  <a:pt x="287" y="43"/>
                  <a:pt x="291" y="41"/>
                  <a:pt x="293" y="40"/>
                </a:cubicBezTo>
                <a:cubicBezTo>
                  <a:pt x="294" y="41"/>
                  <a:pt x="297" y="43"/>
                  <a:pt x="298" y="45"/>
                </a:cubicBezTo>
                <a:cubicBezTo>
                  <a:pt x="297" y="46"/>
                  <a:pt x="296" y="50"/>
                  <a:pt x="292" y="57"/>
                </a:cubicBezTo>
                <a:cubicBezTo>
                  <a:pt x="291" y="59"/>
                  <a:pt x="290" y="61"/>
                  <a:pt x="289" y="63"/>
                </a:cubicBezTo>
                <a:cubicBezTo>
                  <a:pt x="286" y="68"/>
                  <a:pt x="286" y="69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2"/>
                  <a:pt x="287" y="73"/>
                  <a:pt x="289" y="75"/>
                </a:cubicBezTo>
                <a:cubicBezTo>
                  <a:pt x="290" y="78"/>
                  <a:pt x="290" y="78"/>
                  <a:pt x="290" y="78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93" y="79"/>
                  <a:pt x="294" y="80"/>
                  <a:pt x="295" y="80"/>
                </a:cubicBezTo>
                <a:cubicBezTo>
                  <a:pt x="296" y="80"/>
                  <a:pt x="297" y="80"/>
                  <a:pt x="302" y="78"/>
                </a:cubicBezTo>
                <a:cubicBezTo>
                  <a:pt x="304" y="77"/>
                  <a:pt x="307" y="76"/>
                  <a:pt x="309" y="75"/>
                </a:cubicBezTo>
                <a:cubicBezTo>
                  <a:pt x="316" y="72"/>
                  <a:pt x="321" y="70"/>
                  <a:pt x="322" y="70"/>
                </a:cubicBezTo>
                <a:cubicBezTo>
                  <a:pt x="323" y="71"/>
                  <a:pt x="326" y="74"/>
                  <a:pt x="326" y="76"/>
                </a:cubicBezTo>
                <a:cubicBezTo>
                  <a:pt x="325" y="77"/>
                  <a:pt x="323" y="80"/>
                  <a:pt x="318" y="86"/>
                </a:cubicBezTo>
                <a:cubicBezTo>
                  <a:pt x="316" y="88"/>
                  <a:pt x="315" y="90"/>
                  <a:pt x="313" y="91"/>
                </a:cubicBezTo>
                <a:cubicBezTo>
                  <a:pt x="309" y="96"/>
                  <a:pt x="308" y="97"/>
                  <a:pt x="308" y="98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99"/>
                  <a:pt x="309" y="101"/>
                  <a:pt x="311" y="104"/>
                </a:cubicBezTo>
                <a:cubicBezTo>
                  <a:pt x="311" y="106"/>
                  <a:pt x="311" y="106"/>
                  <a:pt x="311" y="106"/>
                </a:cubicBezTo>
                <a:cubicBezTo>
                  <a:pt x="312" y="106"/>
                  <a:pt x="312" y="106"/>
                  <a:pt x="312" y="106"/>
                </a:cubicBezTo>
                <a:cubicBezTo>
                  <a:pt x="313" y="109"/>
                  <a:pt x="314" y="109"/>
                  <a:pt x="315" y="110"/>
                </a:cubicBezTo>
                <a:cubicBezTo>
                  <a:pt x="316" y="110"/>
                  <a:pt x="317" y="110"/>
                  <a:pt x="323" y="109"/>
                </a:cubicBezTo>
                <a:cubicBezTo>
                  <a:pt x="325" y="108"/>
                  <a:pt x="328" y="108"/>
                  <a:pt x="330" y="107"/>
                </a:cubicBezTo>
                <a:cubicBezTo>
                  <a:pt x="337" y="106"/>
                  <a:pt x="342" y="106"/>
                  <a:pt x="343" y="106"/>
                </a:cubicBezTo>
                <a:cubicBezTo>
                  <a:pt x="344" y="107"/>
                  <a:pt x="346" y="110"/>
                  <a:pt x="346" y="112"/>
                </a:cubicBezTo>
                <a:cubicBezTo>
                  <a:pt x="346" y="112"/>
                  <a:pt x="346" y="112"/>
                  <a:pt x="346" y="112"/>
                </a:cubicBezTo>
                <a:cubicBezTo>
                  <a:pt x="345" y="113"/>
                  <a:pt x="342" y="116"/>
                  <a:pt x="336" y="120"/>
                </a:cubicBezTo>
                <a:cubicBezTo>
                  <a:pt x="334" y="122"/>
                  <a:pt x="332" y="123"/>
                  <a:pt x="330" y="124"/>
                </a:cubicBezTo>
                <a:cubicBezTo>
                  <a:pt x="325" y="128"/>
                  <a:pt x="324" y="129"/>
                  <a:pt x="324" y="130"/>
                </a:cubicBezTo>
                <a:cubicBezTo>
                  <a:pt x="324" y="130"/>
                  <a:pt x="324" y="131"/>
                  <a:pt x="324" y="131"/>
                </a:cubicBezTo>
                <a:cubicBezTo>
                  <a:pt x="324" y="132"/>
                  <a:pt x="324" y="134"/>
                  <a:pt x="325" y="136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5" y="138"/>
                  <a:pt x="325" y="138"/>
                  <a:pt x="325" y="138"/>
                </a:cubicBezTo>
                <a:cubicBezTo>
                  <a:pt x="326" y="141"/>
                  <a:pt x="327" y="142"/>
                  <a:pt x="328" y="143"/>
                </a:cubicBezTo>
                <a:cubicBezTo>
                  <a:pt x="329" y="143"/>
                  <a:pt x="330" y="143"/>
                  <a:pt x="335" y="144"/>
                </a:cubicBezTo>
                <a:cubicBezTo>
                  <a:pt x="338" y="144"/>
                  <a:pt x="340" y="144"/>
                  <a:pt x="343" y="144"/>
                </a:cubicBezTo>
                <a:cubicBezTo>
                  <a:pt x="350" y="145"/>
                  <a:pt x="355" y="145"/>
                  <a:pt x="356" y="146"/>
                </a:cubicBezTo>
                <a:cubicBezTo>
                  <a:pt x="357" y="146"/>
                  <a:pt x="357" y="149"/>
                  <a:pt x="358" y="151"/>
                </a:cubicBezTo>
                <a:cubicBezTo>
                  <a:pt x="358" y="152"/>
                  <a:pt x="357" y="152"/>
                  <a:pt x="357" y="152"/>
                </a:cubicBezTo>
                <a:cubicBezTo>
                  <a:pt x="356" y="153"/>
                  <a:pt x="352" y="155"/>
                  <a:pt x="345" y="158"/>
                </a:cubicBezTo>
                <a:cubicBezTo>
                  <a:pt x="343" y="159"/>
                  <a:pt x="341" y="160"/>
                  <a:pt x="339" y="161"/>
                </a:cubicBezTo>
                <a:cubicBezTo>
                  <a:pt x="333" y="163"/>
                  <a:pt x="332" y="163"/>
                  <a:pt x="332" y="164"/>
                </a:cubicBezTo>
                <a:cubicBezTo>
                  <a:pt x="331" y="165"/>
                  <a:pt x="331" y="166"/>
                  <a:pt x="331" y="168"/>
                </a:cubicBezTo>
                <a:cubicBezTo>
                  <a:pt x="331" y="169"/>
                  <a:pt x="331" y="170"/>
                  <a:pt x="331" y="170"/>
                </a:cubicBezTo>
                <a:cubicBezTo>
                  <a:pt x="330" y="173"/>
                  <a:pt x="330" y="173"/>
                  <a:pt x="330" y="173"/>
                </a:cubicBezTo>
                <a:cubicBezTo>
                  <a:pt x="331" y="173"/>
                  <a:pt x="331" y="173"/>
                  <a:pt x="331" y="173"/>
                </a:cubicBezTo>
                <a:cubicBezTo>
                  <a:pt x="331" y="175"/>
                  <a:pt x="332" y="177"/>
                  <a:pt x="333" y="178"/>
                </a:cubicBezTo>
                <a:cubicBezTo>
                  <a:pt x="333" y="179"/>
                  <a:pt x="334" y="179"/>
                  <a:pt x="340" y="180"/>
                </a:cubicBezTo>
                <a:cubicBezTo>
                  <a:pt x="342" y="181"/>
                  <a:pt x="344" y="182"/>
                  <a:pt x="347" y="183"/>
                </a:cubicBezTo>
                <a:cubicBezTo>
                  <a:pt x="354" y="185"/>
                  <a:pt x="358" y="187"/>
                  <a:pt x="359" y="187"/>
                </a:cubicBezTo>
                <a:cubicBezTo>
                  <a:pt x="360" y="188"/>
                  <a:pt x="360" y="189"/>
                  <a:pt x="360" y="190"/>
                </a:cubicBezTo>
                <a:cubicBezTo>
                  <a:pt x="360" y="192"/>
                  <a:pt x="359" y="193"/>
                  <a:pt x="359" y="194"/>
                </a:cubicBezTo>
                <a:cubicBezTo>
                  <a:pt x="358" y="194"/>
                  <a:pt x="354" y="196"/>
                  <a:pt x="346" y="197"/>
                </a:cubicBezTo>
                <a:cubicBezTo>
                  <a:pt x="344" y="197"/>
                  <a:pt x="341" y="198"/>
                  <a:pt x="339" y="198"/>
                </a:cubicBezTo>
                <a:cubicBezTo>
                  <a:pt x="333" y="199"/>
                  <a:pt x="332" y="199"/>
                  <a:pt x="331" y="200"/>
                </a:cubicBezTo>
                <a:cubicBezTo>
                  <a:pt x="331" y="201"/>
                  <a:pt x="330" y="202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8"/>
                  <a:pt x="329" y="210"/>
                  <a:pt x="329" y="211"/>
                </a:cubicBezTo>
                <a:cubicBezTo>
                  <a:pt x="329" y="212"/>
                  <a:pt x="329" y="213"/>
                  <a:pt x="329" y="213"/>
                </a:cubicBezTo>
                <a:cubicBezTo>
                  <a:pt x="330" y="214"/>
                  <a:pt x="331" y="215"/>
                  <a:pt x="335" y="217"/>
                </a:cubicBezTo>
                <a:cubicBezTo>
                  <a:pt x="337" y="218"/>
                  <a:pt x="340" y="220"/>
                  <a:pt x="342" y="221"/>
                </a:cubicBezTo>
                <a:cubicBezTo>
                  <a:pt x="348" y="225"/>
                  <a:pt x="352" y="228"/>
                  <a:pt x="353" y="229"/>
                </a:cubicBezTo>
                <a:cubicBezTo>
                  <a:pt x="353" y="229"/>
                  <a:pt x="353" y="229"/>
                  <a:pt x="353" y="229"/>
                </a:cubicBezTo>
                <a:cubicBezTo>
                  <a:pt x="353" y="231"/>
                  <a:pt x="352" y="234"/>
                  <a:pt x="351" y="235"/>
                </a:cubicBezTo>
                <a:cubicBezTo>
                  <a:pt x="350" y="235"/>
                  <a:pt x="345" y="235"/>
                  <a:pt x="338" y="235"/>
                </a:cubicBezTo>
                <a:cubicBezTo>
                  <a:pt x="335" y="235"/>
                  <a:pt x="333" y="234"/>
                  <a:pt x="331" y="234"/>
                </a:cubicBezTo>
                <a:cubicBezTo>
                  <a:pt x="325" y="234"/>
                  <a:pt x="324" y="234"/>
                  <a:pt x="323" y="234"/>
                </a:cubicBezTo>
                <a:cubicBezTo>
                  <a:pt x="322" y="235"/>
                  <a:pt x="321" y="236"/>
                  <a:pt x="320" y="239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8" y="243"/>
                  <a:pt x="317" y="244"/>
                  <a:pt x="317" y="246"/>
                </a:cubicBezTo>
                <a:cubicBezTo>
                  <a:pt x="317" y="246"/>
                  <a:pt x="317" y="246"/>
                  <a:pt x="318" y="247"/>
                </a:cubicBezTo>
                <a:cubicBezTo>
                  <a:pt x="318" y="248"/>
                  <a:pt x="319" y="248"/>
                  <a:pt x="323" y="252"/>
                </a:cubicBezTo>
                <a:cubicBezTo>
                  <a:pt x="324" y="254"/>
                  <a:pt x="326" y="256"/>
                  <a:pt x="328" y="258"/>
                </a:cubicBezTo>
                <a:cubicBezTo>
                  <a:pt x="334" y="263"/>
                  <a:pt x="337" y="266"/>
                  <a:pt x="337" y="267"/>
                </a:cubicBezTo>
                <a:cubicBezTo>
                  <a:pt x="337" y="269"/>
                  <a:pt x="335" y="272"/>
                  <a:pt x="334" y="273"/>
                </a:cubicBezTo>
                <a:cubicBezTo>
                  <a:pt x="333" y="273"/>
                  <a:pt x="328" y="272"/>
                  <a:pt x="321" y="270"/>
                </a:cubicBezTo>
                <a:cubicBezTo>
                  <a:pt x="319" y="269"/>
                  <a:pt x="317" y="268"/>
                  <a:pt x="315" y="268"/>
                </a:cubicBezTo>
                <a:cubicBezTo>
                  <a:pt x="308" y="266"/>
                  <a:pt x="308" y="265"/>
                  <a:pt x="307" y="266"/>
                </a:cubicBezTo>
                <a:cubicBezTo>
                  <a:pt x="306" y="266"/>
                  <a:pt x="304" y="267"/>
                  <a:pt x="302" y="270"/>
                </a:cubicBezTo>
                <a:cubicBezTo>
                  <a:pt x="301" y="270"/>
                  <a:pt x="301" y="270"/>
                  <a:pt x="301" y="270"/>
                </a:cubicBezTo>
                <a:cubicBezTo>
                  <a:pt x="301" y="271"/>
                  <a:pt x="301" y="271"/>
                  <a:pt x="301" y="271"/>
                </a:cubicBezTo>
                <a:cubicBezTo>
                  <a:pt x="299" y="274"/>
                  <a:pt x="299" y="276"/>
                  <a:pt x="299" y="276"/>
                </a:cubicBezTo>
                <a:cubicBezTo>
                  <a:pt x="299" y="277"/>
                  <a:pt x="299" y="277"/>
                  <a:pt x="299" y="277"/>
                </a:cubicBezTo>
                <a:cubicBezTo>
                  <a:pt x="299" y="278"/>
                  <a:pt x="299" y="279"/>
                  <a:pt x="302" y="283"/>
                </a:cubicBezTo>
                <a:cubicBezTo>
                  <a:pt x="304" y="285"/>
                  <a:pt x="305" y="287"/>
                  <a:pt x="307" y="290"/>
                </a:cubicBezTo>
                <a:cubicBezTo>
                  <a:pt x="310" y="296"/>
                  <a:pt x="313" y="300"/>
                  <a:pt x="313" y="301"/>
                </a:cubicBezTo>
                <a:cubicBezTo>
                  <a:pt x="313" y="303"/>
                  <a:pt x="310" y="306"/>
                  <a:pt x="308" y="306"/>
                </a:cubicBezTo>
                <a:cubicBezTo>
                  <a:pt x="307" y="306"/>
                  <a:pt x="303" y="304"/>
                  <a:pt x="297" y="300"/>
                </a:cubicBezTo>
                <a:cubicBezTo>
                  <a:pt x="295" y="299"/>
                  <a:pt x="293" y="298"/>
                  <a:pt x="291" y="296"/>
                </a:cubicBezTo>
                <a:cubicBezTo>
                  <a:pt x="285" y="293"/>
                  <a:pt x="284" y="293"/>
                  <a:pt x="283" y="293"/>
                </a:cubicBezTo>
                <a:cubicBezTo>
                  <a:pt x="282" y="293"/>
                  <a:pt x="281" y="293"/>
                  <a:pt x="278" y="296"/>
                </a:cubicBezTo>
                <a:cubicBezTo>
                  <a:pt x="277" y="296"/>
                  <a:pt x="277" y="296"/>
                  <a:pt x="277" y="296"/>
                </a:cubicBezTo>
                <a:cubicBezTo>
                  <a:pt x="277" y="297"/>
                  <a:pt x="277" y="297"/>
                  <a:pt x="277" y="297"/>
                </a:cubicBezTo>
                <a:cubicBezTo>
                  <a:pt x="274" y="299"/>
                  <a:pt x="273" y="301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3"/>
                  <a:pt x="274" y="304"/>
                  <a:pt x="275" y="309"/>
                </a:cubicBezTo>
                <a:cubicBezTo>
                  <a:pt x="276" y="311"/>
                  <a:pt x="277" y="313"/>
                  <a:pt x="278" y="316"/>
                </a:cubicBezTo>
                <a:cubicBezTo>
                  <a:pt x="280" y="322"/>
                  <a:pt x="282" y="327"/>
                  <a:pt x="282" y="329"/>
                </a:cubicBezTo>
                <a:cubicBezTo>
                  <a:pt x="281" y="330"/>
                  <a:pt x="277" y="332"/>
                  <a:pt x="276" y="332"/>
                </a:cubicBezTo>
                <a:cubicBezTo>
                  <a:pt x="275" y="332"/>
                  <a:pt x="271" y="329"/>
                  <a:pt x="266" y="324"/>
                </a:cubicBezTo>
                <a:cubicBezTo>
                  <a:pt x="264" y="322"/>
                  <a:pt x="263" y="320"/>
                  <a:pt x="261" y="319"/>
                </a:cubicBezTo>
                <a:cubicBezTo>
                  <a:pt x="256" y="314"/>
                  <a:pt x="256" y="314"/>
                  <a:pt x="255" y="314"/>
                </a:cubicBezTo>
                <a:cubicBezTo>
                  <a:pt x="254" y="313"/>
                  <a:pt x="252" y="314"/>
                  <a:pt x="249" y="316"/>
                </a:cubicBezTo>
                <a:cubicBezTo>
                  <a:pt x="247" y="315"/>
                  <a:pt x="247" y="315"/>
                  <a:pt x="247" y="315"/>
                </a:cubicBezTo>
                <a:cubicBezTo>
                  <a:pt x="247" y="316"/>
                  <a:pt x="247" y="316"/>
                  <a:pt x="247" y="316"/>
                </a:cubicBezTo>
                <a:cubicBezTo>
                  <a:pt x="245" y="317"/>
                  <a:pt x="243" y="319"/>
                  <a:pt x="243" y="320"/>
                </a:cubicBezTo>
                <a:cubicBezTo>
                  <a:pt x="243" y="320"/>
                  <a:pt x="243" y="321"/>
                  <a:pt x="243" y="321"/>
                </a:cubicBezTo>
                <a:cubicBezTo>
                  <a:pt x="243" y="322"/>
                  <a:pt x="243" y="324"/>
                  <a:pt x="243" y="327"/>
                </a:cubicBezTo>
                <a:cubicBezTo>
                  <a:pt x="243" y="329"/>
                  <a:pt x="244" y="332"/>
                  <a:pt x="244" y="335"/>
                </a:cubicBezTo>
                <a:cubicBezTo>
                  <a:pt x="245" y="339"/>
                  <a:pt x="245" y="343"/>
                  <a:pt x="245" y="346"/>
                </a:cubicBezTo>
                <a:cubicBezTo>
                  <a:pt x="245" y="347"/>
                  <a:pt x="245" y="348"/>
                  <a:pt x="245" y="348"/>
                </a:cubicBezTo>
                <a:cubicBezTo>
                  <a:pt x="244" y="349"/>
                  <a:pt x="240" y="351"/>
                  <a:pt x="238" y="351"/>
                </a:cubicBezTo>
                <a:cubicBezTo>
                  <a:pt x="238" y="350"/>
                  <a:pt x="235" y="346"/>
                  <a:pt x="231" y="340"/>
                </a:cubicBezTo>
                <a:cubicBezTo>
                  <a:pt x="229" y="338"/>
                  <a:pt x="228" y="336"/>
                  <a:pt x="227" y="334"/>
                </a:cubicBezTo>
                <a:cubicBezTo>
                  <a:pt x="224" y="328"/>
                  <a:pt x="223" y="328"/>
                  <a:pt x="222" y="327"/>
                </a:cubicBezTo>
                <a:cubicBezTo>
                  <a:pt x="221" y="327"/>
                  <a:pt x="220" y="327"/>
                  <a:pt x="216" y="328"/>
                </a:cubicBezTo>
                <a:cubicBezTo>
                  <a:pt x="214" y="327"/>
                  <a:pt x="214" y="327"/>
                  <a:pt x="214" y="327"/>
                </a:cubicBezTo>
                <a:cubicBezTo>
                  <a:pt x="214" y="328"/>
                  <a:pt x="214" y="328"/>
                  <a:pt x="214" y="328"/>
                </a:cubicBezTo>
                <a:cubicBezTo>
                  <a:pt x="211" y="329"/>
                  <a:pt x="210" y="330"/>
                  <a:pt x="209" y="331"/>
                </a:cubicBezTo>
                <a:cubicBezTo>
                  <a:pt x="208" y="331"/>
                  <a:pt x="208" y="332"/>
                  <a:pt x="208" y="338"/>
                </a:cubicBezTo>
                <a:cubicBezTo>
                  <a:pt x="207" y="340"/>
                  <a:pt x="207" y="343"/>
                  <a:pt x="207" y="346"/>
                </a:cubicBezTo>
                <a:cubicBezTo>
                  <a:pt x="206" y="353"/>
                  <a:pt x="205" y="357"/>
                  <a:pt x="204" y="359"/>
                </a:cubicBezTo>
                <a:cubicBezTo>
                  <a:pt x="203" y="359"/>
                  <a:pt x="199" y="360"/>
                  <a:pt x="198" y="359"/>
                </a:cubicBezTo>
                <a:cubicBezTo>
                  <a:pt x="197" y="358"/>
                  <a:pt x="195" y="354"/>
                  <a:pt x="193" y="347"/>
                </a:cubicBezTo>
                <a:cubicBezTo>
                  <a:pt x="192" y="345"/>
                  <a:pt x="191" y="343"/>
                  <a:pt x="190" y="341"/>
                </a:cubicBezTo>
                <a:cubicBezTo>
                  <a:pt x="188" y="335"/>
                  <a:pt x="188" y="334"/>
                  <a:pt x="187" y="333"/>
                </a:cubicBezTo>
                <a:cubicBezTo>
                  <a:pt x="187" y="333"/>
                  <a:pt x="185" y="332"/>
                  <a:pt x="181" y="332"/>
                </a:cubicBezTo>
                <a:cubicBezTo>
                  <a:pt x="180" y="331"/>
                  <a:pt x="180" y="331"/>
                  <a:pt x="180" y="331"/>
                </a:cubicBezTo>
                <a:cubicBezTo>
                  <a:pt x="179" y="332"/>
                  <a:pt x="179" y="332"/>
                  <a:pt x="179" y="332"/>
                </a:cubicBezTo>
                <a:cubicBezTo>
                  <a:pt x="175" y="332"/>
                  <a:pt x="174" y="333"/>
                  <a:pt x="173" y="333"/>
                </a:cubicBezTo>
                <a:cubicBezTo>
                  <a:pt x="173" y="334"/>
                  <a:pt x="172" y="335"/>
                  <a:pt x="171" y="340"/>
                </a:cubicBezTo>
                <a:cubicBezTo>
                  <a:pt x="170" y="342"/>
                  <a:pt x="169" y="345"/>
                  <a:pt x="168" y="347"/>
                </a:cubicBezTo>
                <a:cubicBezTo>
                  <a:pt x="165" y="354"/>
                  <a:pt x="163" y="358"/>
                  <a:pt x="163" y="359"/>
                </a:cubicBezTo>
                <a:cubicBezTo>
                  <a:pt x="161" y="360"/>
                  <a:pt x="157" y="360"/>
                  <a:pt x="156" y="359"/>
                </a:cubicBezTo>
                <a:cubicBezTo>
                  <a:pt x="155" y="358"/>
                  <a:pt x="155" y="353"/>
                  <a:pt x="154" y="346"/>
                </a:cubicBezTo>
                <a:cubicBezTo>
                  <a:pt x="153" y="343"/>
                  <a:pt x="153" y="341"/>
                  <a:pt x="153" y="339"/>
                </a:cubicBezTo>
                <a:cubicBezTo>
                  <a:pt x="152" y="332"/>
                  <a:pt x="152" y="331"/>
                  <a:pt x="152" y="331"/>
                </a:cubicBezTo>
                <a:cubicBezTo>
                  <a:pt x="151" y="330"/>
                  <a:pt x="149" y="329"/>
                  <a:pt x="146" y="329"/>
                </a:cubicBezTo>
                <a:cubicBezTo>
                  <a:pt x="145" y="327"/>
                  <a:pt x="145" y="327"/>
                  <a:pt x="145" y="327"/>
                </a:cubicBezTo>
                <a:cubicBezTo>
                  <a:pt x="144" y="328"/>
                  <a:pt x="144" y="328"/>
                  <a:pt x="144" y="328"/>
                </a:cubicBezTo>
                <a:cubicBezTo>
                  <a:pt x="141" y="327"/>
                  <a:pt x="139" y="327"/>
                  <a:pt x="138" y="328"/>
                </a:cubicBezTo>
                <a:cubicBezTo>
                  <a:pt x="138" y="328"/>
                  <a:pt x="137" y="329"/>
                  <a:pt x="134" y="334"/>
                </a:cubicBezTo>
                <a:cubicBezTo>
                  <a:pt x="133" y="336"/>
                  <a:pt x="131" y="338"/>
                  <a:pt x="130" y="340"/>
                </a:cubicBezTo>
                <a:cubicBezTo>
                  <a:pt x="126" y="346"/>
                  <a:pt x="123" y="350"/>
                  <a:pt x="122" y="351"/>
                </a:cubicBezTo>
                <a:cubicBezTo>
                  <a:pt x="120" y="351"/>
                  <a:pt x="116" y="349"/>
                  <a:pt x="115" y="348"/>
                </a:cubicBezTo>
                <a:cubicBezTo>
                  <a:pt x="115" y="348"/>
                  <a:pt x="115" y="348"/>
                  <a:pt x="115" y="347"/>
                </a:cubicBezTo>
                <a:cubicBezTo>
                  <a:pt x="115" y="347"/>
                  <a:pt x="115" y="347"/>
                  <a:pt x="115" y="347"/>
                </a:cubicBezTo>
                <a:cubicBezTo>
                  <a:pt x="115" y="345"/>
                  <a:pt x="116" y="340"/>
                  <a:pt x="116" y="335"/>
                </a:cubicBezTo>
                <a:cubicBezTo>
                  <a:pt x="117" y="333"/>
                  <a:pt x="117" y="330"/>
                  <a:pt x="117" y="328"/>
                </a:cubicBezTo>
                <a:cubicBezTo>
                  <a:pt x="118" y="325"/>
                  <a:pt x="118" y="323"/>
                  <a:pt x="118" y="322"/>
                </a:cubicBezTo>
                <a:cubicBezTo>
                  <a:pt x="118" y="321"/>
                  <a:pt x="118" y="321"/>
                  <a:pt x="118" y="320"/>
                </a:cubicBezTo>
                <a:cubicBezTo>
                  <a:pt x="117" y="319"/>
                  <a:pt x="116" y="318"/>
                  <a:pt x="113" y="317"/>
                </a:cubicBezTo>
                <a:cubicBezTo>
                  <a:pt x="112" y="314"/>
                  <a:pt x="112" y="314"/>
                  <a:pt x="112" y="314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08" y="314"/>
                  <a:pt x="107" y="314"/>
                  <a:pt x="106" y="314"/>
                </a:cubicBezTo>
                <a:cubicBezTo>
                  <a:pt x="105" y="315"/>
                  <a:pt x="104" y="315"/>
                  <a:pt x="100" y="319"/>
                </a:cubicBezTo>
                <a:cubicBezTo>
                  <a:pt x="98" y="321"/>
                  <a:pt x="96" y="322"/>
                  <a:pt x="94" y="324"/>
                </a:cubicBezTo>
                <a:cubicBezTo>
                  <a:pt x="89" y="329"/>
                  <a:pt x="85" y="332"/>
                  <a:pt x="84" y="333"/>
                </a:cubicBezTo>
                <a:cubicBezTo>
                  <a:pt x="83" y="333"/>
                  <a:pt x="79" y="330"/>
                  <a:pt x="78" y="329"/>
                </a:cubicBezTo>
                <a:cubicBezTo>
                  <a:pt x="79" y="328"/>
                  <a:pt x="80" y="323"/>
                  <a:pt x="82" y="316"/>
                </a:cubicBezTo>
                <a:cubicBezTo>
                  <a:pt x="83" y="314"/>
                  <a:pt x="84" y="312"/>
                  <a:pt x="85" y="310"/>
                </a:cubicBezTo>
                <a:cubicBezTo>
                  <a:pt x="87" y="305"/>
                  <a:pt x="87" y="304"/>
                  <a:pt x="87" y="303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1"/>
                  <a:pt x="86" y="300"/>
                  <a:pt x="83" y="298"/>
                </a:cubicBezTo>
                <a:cubicBezTo>
                  <a:pt x="83" y="296"/>
                  <a:pt x="83" y="296"/>
                  <a:pt x="83" y="296"/>
                </a:cubicBezTo>
                <a:cubicBezTo>
                  <a:pt x="82" y="296"/>
                  <a:pt x="82" y="296"/>
                  <a:pt x="82" y="296"/>
                </a:cubicBezTo>
                <a:cubicBezTo>
                  <a:pt x="79" y="294"/>
                  <a:pt x="78" y="293"/>
                  <a:pt x="77" y="294"/>
                </a:cubicBezTo>
                <a:cubicBezTo>
                  <a:pt x="76" y="294"/>
                  <a:pt x="75" y="294"/>
                  <a:pt x="70" y="297"/>
                </a:cubicBezTo>
                <a:cubicBezTo>
                  <a:pt x="68" y="298"/>
                  <a:pt x="66" y="299"/>
                  <a:pt x="63" y="301"/>
                </a:cubicBezTo>
                <a:cubicBezTo>
                  <a:pt x="57" y="304"/>
                  <a:pt x="53" y="306"/>
                  <a:pt x="52" y="307"/>
                </a:cubicBezTo>
                <a:cubicBezTo>
                  <a:pt x="50" y="306"/>
                  <a:pt x="47" y="303"/>
                  <a:pt x="47" y="302"/>
                </a:cubicBezTo>
                <a:cubicBezTo>
                  <a:pt x="47" y="301"/>
                  <a:pt x="50" y="296"/>
                  <a:pt x="54" y="290"/>
                </a:cubicBezTo>
                <a:cubicBezTo>
                  <a:pt x="55" y="288"/>
                  <a:pt x="56" y="286"/>
                  <a:pt x="58" y="285"/>
                </a:cubicBezTo>
                <a:cubicBezTo>
                  <a:pt x="61" y="279"/>
                  <a:pt x="62" y="279"/>
                  <a:pt x="62" y="277"/>
                </a:cubicBezTo>
                <a:cubicBezTo>
                  <a:pt x="62" y="276"/>
                  <a:pt x="61" y="275"/>
                  <a:pt x="59" y="272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58" y="270"/>
                  <a:pt x="58" y="270"/>
                  <a:pt x="58" y="270"/>
                </a:cubicBezTo>
                <a:cubicBezTo>
                  <a:pt x="56" y="267"/>
                  <a:pt x="54" y="267"/>
                  <a:pt x="53" y="267"/>
                </a:cubicBezTo>
                <a:cubicBezTo>
                  <a:pt x="53" y="267"/>
                  <a:pt x="52" y="267"/>
                  <a:pt x="46" y="268"/>
                </a:cubicBezTo>
                <a:cubicBezTo>
                  <a:pt x="44" y="269"/>
                  <a:pt x="41" y="270"/>
                  <a:pt x="39" y="271"/>
                </a:cubicBezTo>
                <a:cubicBezTo>
                  <a:pt x="32" y="273"/>
                  <a:pt x="27" y="274"/>
                  <a:pt x="26" y="274"/>
                </a:cubicBezTo>
                <a:cubicBezTo>
                  <a:pt x="25" y="273"/>
                  <a:pt x="23" y="269"/>
                  <a:pt x="23" y="268"/>
                </a:cubicBezTo>
                <a:cubicBezTo>
                  <a:pt x="23" y="267"/>
                  <a:pt x="26" y="263"/>
                  <a:pt x="32" y="258"/>
                </a:cubicBezTo>
                <a:cubicBezTo>
                  <a:pt x="34" y="257"/>
                  <a:pt x="35" y="255"/>
                  <a:pt x="37" y="254"/>
                </a:cubicBezTo>
                <a:cubicBezTo>
                  <a:pt x="42" y="249"/>
                  <a:pt x="42" y="249"/>
                  <a:pt x="43" y="248"/>
                </a:cubicBezTo>
                <a:cubicBezTo>
                  <a:pt x="43" y="247"/>
                  <a:pt x="43" y="247"/>
                  <a:pt x="43" y="247"/>
                </a:cubicBezTo>
                <a:cubicBezTo>
                  <a:pt x="43" y="246"/>
                  <a:pt x="42" y="244"/>
                  <a:pt x="41" y="242"/>
                </a:cubicBezTo>
                <a:cubicBezTo>
                  <a:pt x="41" y="240"/>
                  <a:pt x="41" y="240"/>
                  <a:pt x="41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39" y="237"/>
                  <a:pt x="38" y="236"/>
                  <a:pt x="37" y="235"/>
                </a:cubicBezTo>
                <a:cubicBezTo>
                  <a:pt x="36" y="235"/>
                  <a:pt x="35" y="235"/>
                  <a:pt x="30" y="235"/>
                </a:cubicBezTo>
                <a:cubicBezTo>
                  <a:pt x="27" y="235"/>
                  <a:pt x="25" y="236"/>
                  <a:pt x="22" y="236"/>
                </a:cubicBezTo>
                <a:cubicBezTo>
                  <a:pt x="15" y="236"/>
                  <a:pt x="10" y="236"/>
                  <a:pt x="9" y="236"/>
                </a:cubicBezTo>
                <a:cubicBezTo>
                  <a:pt x="8" y="235"/>
                  <a:pt x="7" y="232"/>
                  <a:pt x="7" y="230"/>
                </a:cubicBezTo>
                <a:cubicBezTo>
                  <a:pt x="7" y="229"/>
                  <a:pt x="7" y="229"/>
                  <a:pt x="7" y="229"/>
                </a:cubicBezTo>
                <a:cubicBezTo>
                  <a:pt x="8" y="228"/>
                  <a:pt x="11" y="226"/>
                  <a:pt x="18" y="222"/>
                </a:cubicBezTo>
                <a:cubicBezTo>
                  <a:pt x="20" y="221"/>
                  <a:pt x="22" y="220"/>
                  <a:pt x="24" y="219"/>
                </a:cubicBezTo>
                <a:cubicBezTo>
                  <a:pt x="30" y="216"/>
                  <a:pt x="30" y="215"/>
                  <a:pt x="31" y="214"/>
                </a:cubicBezTo>
                <a:cubicBezTo>
                  <a:pt x="31" y="214"/>
                  <a:pt x="31" y="213"/>
                  <a:pt x="31" y="212"/>
                </a:cubicBezTo>
                <a:cubicBezTo>
                  <a:pt x="31" y="211"/>
                  <a:pt x="31" y="209"/>
                  <a:pt x="30" y="208"/>
                </a:cubicBezTo>
                <a:cubicBezTo>
                  <a:pt x="31" y="206"/>
                  <a:pt x="31" y="206"/>
                  <a:pt x="31" y="206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30" y="203"/>
                  <a:pt x="29" y="201"/>
                  <a:pt x="28" y="201"/>
                </a:cubicBezTo>
                <a:cubicBezTo>
                  <a:pt x="27" y="200"/>
                  <a:pt x="27" y="200"/>
                  <a:pt x="21" y="199"/>
                </a:cubicBezTo>
                <a:cubicBezTo>
                  <a:pt x="19" y="199"/>
                  <a:pt x="16" y="198"/>
                  <a:pt x="13" y="198"/>
                </a:cubicBezTo>
                <a:cubicBezTo>
                  <a:pt x="6" y="196"/>
                  <a:pt x="2" y="195"/>
                  <a:pt x="1" y="195"/>
                </a:cubicBezTo>
                <a:cubicBezTo>
                  <a:pt x="0" y="194"/>
                  <a:pt x="0" y="192"/>
                  <a:pt x="0" y="190"/>
                </a:cubicBezTo>
                <a:close/>
                <a:moveTo>
                  <a:pt x="288" y="180"/>
                </a:moveTo>
                <a:cubicBezTo>
                  <a:pt x="288" y="120"/>
                  <a:pt x="239" y="71"/>
                  <a:pt x="179" y="71"/>
                </a:cubicBezTo>
                <a:cubicBezTo>
                  <a:pt x="120" y="72"/>
                  <a:pt x="71" y="121"/>
                  <a:pt x="71" y="180"/>
                </a:cubicBezTo>
                <a:cubicBezTo>
                  <a:pt x="71" y="240"/>
                  <a:pt x="120" y="289"/>
                  <a:pt x="180" y="289"/>
                </a:cubicBezTo>
                <a:cubicBezTo>
                  <a:pt x="240" y="288"/>
                  <a:pt x="289" y="239"/>
                  <a:pt x="288" y="180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633" name="Freeform 4"/>
          <p:cNvSpPr>
            <a:spLocks noEditPoints="1"/>
          </p:cNvSpPr>
          <p:nvPr/>
        </p:nvSpPr>
        <p:spPr bwMode="auto">
          <a:xfrm>
            <a:off x="4635500" y="3032760"/>
            <a:ext cx="1546225" cy="1544638"/>
          </a:xfrm>
          <a:custGeom>
            <a:avLst/>
            <a:gdLst>
              <a:gd name="T0" fmla="*/ 606302398 w 314"/>
              <a:gd name="T1" fmla="*/ 2147483646 h 314"/>
              <a:gd name="T2" fmla="*/ 291025151 w 314"/>
              <a:gd name="T3" fmla="*/ 2147483646 h 314"/>
              <a:gd name="T4" fmla="*/ 679058686 w 314"/>
              <a:gd name="T5" fmla="*/ 2147483646 h 314"/>
              <a:gd name="T6" fmla="*/ 630554494 w 314"/>
              <a:gd name="T7" fmla="*/ 2147483646 h 314"/>
              <a:gd name="T8" fmla="*/ 945831742 w 314"/>
              <a:gd name="T9" fmla="*/ 2147483646 h 314"/>
              <a:gd name="T10" fmla="*/ 994340858 w 314"/>
              <a:gd name="T11" fmla="*/ 1935578991 h 314"/>
              <a:gd name="T12" fmla="*/ 1358122297 w 314"/>
              <a:gd name="T13" fmla="*/ 1693631617 h 314"/>
              <a:gd name="T14" fmla="*/ 1430878585 w 314"/>
              <a:gd name="T15" fmla="*/ 1185544100 h 314"/>
              <a:gd name="T16" fmla="*/ 2037180983 w 314"/>
              <a:gd name="T17" fmla="*/ 1137153641 h 314"/>
              <a:gd name="T18" fmla="*/ 2134189367 w 314"/>
              <a:gd name="T19" fmla="*/ 871008578 h 314"/>
              <a:gd name="T20" fmla="*/ 2147483646 w 314"/>
              <a:gd name="T21" fmla="*/ 701649352 h 314"/>
              <a:gd name="T22" fmla="*/ 2147483646 w 314"/>
              <a:gd name="T23" fmla="*/ 604868435 h 314"/>
              <a:gd name="T24" fmla="*/ 2147483646 w 314"/>
              <a:gd name="T25" fmla="*/ 459701978 h 314"/>
              <a:gd name="T26" fmla="*/ 2147483646 w 314"/>
              <a:gd name="T27" fmla="*/ 435504289 h 314"/>
              <a:gd name="T28" fmla="*/ 2147483646 w 314"/>
              <a:gd name="T29" fmla="*/ 580675665 h 314"/>
              <a:gd name="T30" fmla="*/ 2147483646 w 314"/>
              <a:gd name="T31" fmla="*/ 338728291 h 314"/>
              <a:gd name="T32" fmla="*/ 2147483646 w 314"/>
              <a:gd name="T33" fmla="*/ 653258893 h 314"/>
              <a:gd name="T34" fmla="*/ 2147483646 w 314"/>
              <a:gd name="T35" fmla="*/ 701649352 h 314"/>
              <a:gd name="T36" fmla="*/ 2147483646 w 314"/>
              <a:gd name="T37" fmla="*/ 1016179954 h 314"/>
              <a:gd name="T38" fmla="*/ 2147483646 w 314"/>
              <a:gd name="T39" fmla="*/ 1185544100 h 314"/>
              <a:gd name="T40" fmla="*/ 2147483646 w 314"/>
              <a:gd name="T41" fmla="*/ 1330710556 h 314"/>
              <a:gd name="T42" fmla="*/ 2147483646 w 314"/>
              <a:gd name="T43" fmla="*/ 1621048389 h 314"/>
              <a:gd name="T44" fmla="*/ 2147483646 w 314"/>
              <a:gd name="T45" fmla="*/ 1814605304 h 314"/>
              <a:gd name="T46" fmla="*/ 2147483646 w 314"/>
              <a:gd name="T47" fmla="*/ 2147483646 h 314"/>
              <a:gd name="T48" fmla="*/ 2147483646 w 314"/>
              <a:gd name="T49" fmla="*/ 2147483646 h 314"/>
              <a:gd name="T50" fmla="*/ 2147483646 w 314"/>
              <a:gd name="T51" fmla="*/ 2147483646 h 314"/>
              <a:gd name="T52" fmla="*/ 2147483646 w 314"/>
              <a:gd name="T53" fmla="*/ 2147483646 h 314"/>
              <a:gd name="T54" fmla="*/ 2147483646 w 314"/>
              <a:gd name="T55" fmla="*/ 2147483646 h 314"/>
              <a:gd name="T56" fmla="*/ 2147483646 w 314"/>
              <a:gd name="T57" fmla="*/ 2147483646 h 314"/>
              <a:gd name="T58" fmla="*/ 2147483646 w 314"/>
              <a:gd name="T59" fmla="*/ 2147483646 h 314"/>
              <a:gd name="T60" fmla="*/ 2147483646 w 314"/>
              <a:gd name="T61" fmla="*/ 2147483646 h 314"/>
              <a:gd name="T62" fmla="*/ 2147483646 w 314"/>
              <a:gd name="T63" fmla="*/ 2147483646 h 314"/>
              <a:gd name="T64" fmla="*/ 2147483646 w 314"/>
              <a:gd name="T65" fmla="*/ 2147483646 h 314"/>
              <a:gd name="T66" fmla="*/ 2147483646 w 314"/>
              <a:gd name="T67" fmla="*/ 2147483646 h 314"/>
              <a:gd name="T68" fmla="*/ 2147483646 w 314"/>
              <a:gd name="T69" fmla="*/ 2147483646 h 314"/>
              <a:gd name="T70" fmla="*/ 2147483646 w 314"/>
              <a:gd name="T71" fmla="*/ 2147483646 h 314"/>
              <a:gd name="T72" fmla="*/ 2147483646 w 314"/>
              <a:gd name="T73" fmla="*/ 2147483646 h 314"/>
              <a:gd name="T74" fmla="*/ 2147483646 w 314"/>
              <a:gd name="T75" fmla="*/ 2147483646 h 314"/>
              <a:gd name="T76" fmla="*/ 2147483646 w 314"/>
              <a:gd name="T77" fmla="*/ 2147483646 h 314"/>
              <a:gd name="T78" fmla="*/ 2147483646 w 314"/>
              <a:gd name="T79" fmla="*/ 2147483646 h 314"/>
              <a:gd name="T80" fmla="*/ 2147483646 w 314"/>
              <a:gd name="T81" fmla="*/ 2147483646 h 314"/>
              <a:gd name="T82" fmla="*/ 2147483646 w 314"/>
              <a:gd name="T83" fmla="*/ 2147483646 h 314"/>
              <a:gd name="T84" fmla="*/ 2147483646 w 314"/>
              <a:gd name="T85" fmla="*/ 2147483646 h 314"/>
              <a:gd name="T86" fmla="*/ 2147483646 w 314"/>
              <a:gd name="T87" fmla="*/ 2147483646 h 314"/>
              <a:gd name="T88" fmla="*/ 2147483646 w 314"/>
              <a:gd name="T89" fmla="*/ 2147483646 h 314"/>
              <a:gd name="T90" fmla="*/ 2147483646 w 314"/>
              <a:gd name="T91" fmla="*/ 2147483646 h 314"/>
              <a:gd name="T92" fmla="*/ 2147483646 w 314"/>
              <a:gd name="T93" fmla="*/ 2147483646 h 314"/>
              <a:gd name="T94" fmla="*/ 1794660024 w 314"/>
              <a:gd name="T95" fmla="*/ 2147483646 h 314"/>
              <a:gd name="T96" fmla="*/ 1721903736 w 314"/>
              <a:gd name="T97" fmla="*/ 2147483646 h 314"/>
              <a:gd name="T98" fmla="*/ 1139853433 w 314"/>
              <a:gd name="T99" fmla="*/ 2147483646 h 314"/>
              <a:gd name="T100" fmla="*/ 1115601338 w 314"/>
              <a:gd name="T101" fmla="*/ 2147483646 h 314"/>
              <a:gd name="T102" fmla="*/ 776067070 w 314"/>
              <a:gd name="T103" fmla="*/ 2147483646 h 314"/>
              <a:gd name="T104" fmla="*/ 776067070 w 314"/>
              <a:gd name="T105" fmla="*/ 2147483646 h 314"/>
              <a:gd name="T106" fmla="*/ 363781439 w 314"/>
              <a:gd name="T107" fmla="*/ 2147483646 h 314"/>
              <a:gd name="T108" fmla="*/ 630554494 w 314"/>
              <a:gd name="T109" fmla="*/ 2147483646 h 314"/>
              <a:gd name="T110" fmla="*/ 2147483646 w 314"/>
              <a:gd name="T111" fmla="*/ 2147483646 h 3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14" h="314">
                <a:moveTo>
                  <a:pt x="0" y="165"/>
                </a:moveTo>
                <a:cubicBezTo>
                  <a:pt x="0" y="164"/>
                  <a:pt x="0" y="163"/>
                  <a:pt x="0" y="163"/>
                </a:cubicBezTo>
                <a:cubicBezTo>
                  <a:pt x="1" y="162"/>
                  <a:pt x="5" y="161"/>
                  <a:pt x="11" y="159"/>
                </a:cubicBezTo>
                <a:cubicBezTo>
                  <a:pt x="13" y="159"/>
                  <a:pt x="15" y="158"/>
                  <a:pt x="17" y="157"/>
                </a:cubicBezTo>
                <a:cubicBezTo>
                  <a:pt x="22" y="156"/>
                  <a:pt x="23" y="156"/>
                  <a:pt x="24" y="155"/>
                </a:cubicBezTo>
                <a:cubicBezTo>
                  <a:pt x="24" y="154"/>
                  <a:pt x="25" y="153"/>
                  <a:pt x="25" y="150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8"/>
                  <a:pt x="25" y="146"/>
                </a:cubicBezTo>
                <a:cubicBezTo>
                  <a:pt x="25" y="145"/>
                  <a:pt x="25" y="144"/>
                  <a:pt x="24" y="143"/>
                </a:cubicBezTo>
                <a:cubicBezTo>
                  <a:pt x="24" y="143"/>
                  <a:pt x="23" y="142"/>
                  <a:pt x="18" y="140"/>
                </a:cubicBezTo>
                <a:cubicBezTo>
                  <a:pt x="17" y="140"/>
                  <a:pt x="14" y="139"/>
                  <a:pt x="12" y="138"/>
                </a:cubicBezTo>
                <a:cubicBezTo>
                  <a:pt x="7" y="135"/>
                  <a:pt x="3" y="133"/>
                  <a:pt x="2" y="132"/>
                </a:cubicBezTo>
                <a:cubicBezTo>
                  <a:pt x="2" y="132"/>
                  <a:pt x="2" y="132"/>
                  <a:pt x="2" y="131"/>
                </a:cubicBezTo>
                <a:cubicBezTo>
                  <a:pt x="2" y="129"/>
                  <a:pt x="3" y="127"/>
                  <a:pt x="3" y="127"/>
                </a:cubicBezTo>
                <a:cubicBezTo>
                  <a:pt x="4" y="126"/>
                  <a:pt x="8" y="126"/>
                  <a:pt x="15" y="125"/>
                </a:cubicBezTo>
                <a:cubicBezTo>
                  <a:pt x="17" y="125"/>
                  <a:pt x="19" y="125"/>
                  <a:pt x="21" y="125"/>
                </a:cubicBezTo>
                <a:cubicBezTo>
                  <a:pt x="26" y="125"/>
                  <a:pt x="27" y="125"/>
                  <a:pt x="28" y="124"/>
                </a:cubicBezTo>
                <a:cubicBezTo>
                  <a:pt x="28" y="124"/>
                  <a:pt x="29" y="123"/>
                  <a:pt x="30" y="120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1" y="117"/>
                  <a:pt x="31" y="116"/>
                  <a:pt x="31" y="115"/>
                </a:cubicBezTo>
                <a:cubicBezTo>
                  <a:pt x="31" y="114"/>
                  <a:pt x="31" y="113"/>
                  <a:pt x="31" y="113"/>
                </a:cubicBezTo>
                <a:cubicBezTo>
                  <a:pt x="31" y="112"/>
                  <a:pt x="30" y="112"/>
                  <a:pt x="26" y="109"/>
                </a:cubicBezTo>
                <a:cubicBezTo>
                  <a:pt x="24" y="108"/>
                  <a:pt x="22" y="106"/>
                  <a:pt x="21" y="105"/>
                </a:cubicBezTo>
                <a:cubicBezTo>
                  <a:pt x="16" y="101"/>
                  <a:pt x="13" y="98"/>
                  <a:pt x="12" y="97"/>
                </a:cubicBezTo>
                <a:cubicBezTo>
                  <a:pt x="12" y="96"/>
                  <a:pt x="13" y="93"/>
                  <a:pt x="14" y="92"/>
                </a:cubicBezTo>
                <a:cubicBezTo>
                  <a:pt x="15" y="92"/>
                  <a:pt x="19" y="92"/>
                  <a:pt x="26" y="93"/>
                </a:cubicBezTo>
                <a:cubicBezTo>
                  <a:pt x="28" y="94"/>
                  <a:pt x="30" y="94"/>
                  <a:pt x="32" y="95"/>
                </a:cubicBezTo>
                <a:cubicBezTo>
                  <a:pt x="37" y="96"/>
                  <a:pt x="38" y="96"/>
                  <a:pt x="39" y="95"/>
                </a:cubicBezTo>
                <a:cubicBezTo>
                  <a:pt x="39" y="95"/>
                  <a:pt x="40" y="95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90"/>
                  <a:pt x="42" y="90"/>
                  <a:pt x="42" y="90"/>
                </a:cubicBezTo>
                <a:cubicBezTo>
                  <a:pt x="45" y="88"/>
                  <a:pt x="45" y="86"/>
                  <a:pt x="45" y="86"/>
                </a:cubicBezTo>
                <a:cubicBezTo>
                  <a:pt x="45" y="86"/>
                  <a:pt x="45" y="85"/>
                  <a:pt x="44" y="85"/>
                </a:cubicBezTo>
                <a:cubicBezTo>
                  <a:pt x="44" y="84"/>
                  <a:pt x="44" y="84"/>
                  <a:pt x="41" y="80"/>
                </a:cubicBezTo>
                <a:cubicBezTo>
                  <a:pt x="39" y="78"/>
                  <a:pt x="38" y="77"/>
                  <a:pt x="36" y="75"/>
                </a:cubicBezTo>
                <a:cubicBezTo>
                  <a:pt x="32" y="70"/>
                  <a:pt x="30" y="66"/>
                  <a:pt x="30" y="65"/>
                </a:cubicBezTo>
                <a:cubicBezTo>
                  <a:pt x="30" y="64"/>
                  <a:pt x="32" y="61"/>
                  <a:pt x="33" y="61"/>
                </a:cubicBezTo>
                <a:cubicBezTo>
                  <a:pt x="34" y="61"/>
                  <a:pt x="38" y="62"/>
                  <a:pt x="44" y="65"/>
                </a:cubicBezTo>
                <a:cubicBezTo>
                  <a:pt x="46" y="66"/>
                  <a:pt x="48" y="67"/>
                  <a:pt x="49" y="67"/>
                </a:cubicBezTo>
                <a:cubicBezTo>
                  <a:pt x="54" y="70"/>
                  <a:pt x="55" y="70"/>
                  <a:pt x="56" y="70"/>
                </a:cubicBezTo>
                <a:cubicBezTo>
                  <a:pt x="57" y="70"/>
                  <a:pt x="58" y="69"/>
                  <a:pt x="60" y="67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3" y="64"/>
                  <a:pt x="64" y="62"/>
                  <a:pt x="64" y="61"/>
                </a:cubicBezTo>
                <a:cubicBezTo>
                  <a:pt x="64" y="60"/>
                  <a:pt x="64" y="60"/>
                  <a:pt x="62" y="55"/>
                </a:cubicBezTo>
                <a:cubicBezTo>
                  <a:pt x="61" y="54"/>
                  <a:pt x="60" y="51"/>
                  <a:pt x="59" y="49"/>
                </a:cubicBezTo>
                <a:cubicBezTo>
                  <a:pt x="56" y="43"/>
                  <a:pt x="54" y="40"/>
                  <a:pt x="54" y="39"/>
                </a:cubicBezTo>
                <a:cubicBezTo>
                  <a:pt x="55" y="37"/>
                  <a:pt x="57" y="35"/>
                  <a:pt x="59" y="35"/>
                </a:cubicBezTo>
                <a:cubicBezTo>
                  <a:pt x="59" y="35"/>
                  <a:pt x="63" y="37"/>
                  <a:pt x="68" y="41"/>
                </a:cubicBezTo>
                <a:cubicBezTo>
                  <a:pt x="70" y="43"/>
                  <a:pt x="71" y="44"/>
                  <a:pt x="73" y="45"/>
                </a:cubicBezTo>
                <a:cubicBezTo>
                  <a:pt x="77" y="48"/>
                  <a:pt x="78" y="49"/>
                  <a:pt x="79" y="49"/>
                </a:cubicBezTo>
                <a:cubicBezTo>
                  <a:pt x="80" y="49"/>
                  <a:pt x="81" y="49"/>
                  <a:pt x="84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6"/>
                  <a:pt x="85" y="46"/>
                  <a:pt x="85" y="46"/>
                </a:cubicBezTo>
                <a:cubicBezTo>
                  <a:pt x="88" y="44"/>
                  <a:pt x="88" y="43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8" y="39"/>
                  <a:pt x="88" y="36"/>
                </a:cubicBezTo>
                <a:cubicBezTo>
                  <a:pt x="87" y="34"/>
                  <a:pt x="87" y="32"/>
                  <a:pt x="86" y="29"/>
                </a:cubicBezTo>
                <a:cubicBezTo>
                  <a:pt x="85" y="24"/>
                  <a:pt x="84" y="20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5" y="17"/>
                  <a:pt x="88" y="15"/>
                  <a:pt x="89" y="15"/>
                </a:cubicBezTo>
                <a:cubicBezTo>
                  <a:pt x="90" y="16"/>
                  <a:pt x="93" y="19"/>
                  <a:pt x="97" y="24"/>
                </a:cubicBezTo>
                <a:cubicBezTo>
                  <a:pt x="99" y="26"/>
                  <a:pt x="100" y="27"/>
                  <a:pt x="101" y="29"/>
                </a:cubicBezTo>
                <a:cubicBezTo>
                  <a:pt x="104" y="33"/>
                  <a:pt x="105" y="34"/>
                  <a:pt x="106" y="34"/>
                </a:cubicBezTo>
                <a:cubicBezTo>
                  <a:pt x="107" y="34"/>
                  <a:pt x="108" y="34"/>
                  <a:pt x="111" y="33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5" y="32"/>
                  <a:pt x="116" y="31"/>
                  <a:pt x="117" y="30"/>
                </a:cubicBezTo>
                <a:cubicBezTo>
                  <a:pt x="117" y="29"/>
                  <a:pt x="117" y="28"/>
                  <a:pt x="117" y="25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0"/>
                  <a:pt x="117" y="18"/>
                  <a:pt x="117" y="16"/>
                </a:cubicBezTo>
                <a:cubicBezTo>
                  <a:pt x="117" y="10"/>
                  <a:pt x="118" y="6"/>
                  <a:pt x="118" y="5"/>
                </a:cubicBezTo>
                <a:cubicBezTo>
                  <a:pt x="119" y="4"/>
                  <a:pt x="123" y="3"/>
                  <a:pt x="124" y="4"/>
                </a:cubicBezTo>
                <a:cubicBezTo>
                  <a:pt x="125" y="4"/>
                  <a:pt x="127" y="8"/>
                  <a:pt x="129" y="14"/>
                </a:cubicBezTo>
                <a:cubicBezTo>
                  <a:pt x="130" y="16"/>
                  <a:pt x="131" y="18"/>
                  <a:pt x="132" y="19"/>
                </a:cubicBezTo>
                <a:cubicBezTo>
                  <a:pt x="134" y="24"/>
                  <a:pt x="135" y="25"/>
                  <a:pt x="136" y="25"/>
                </a:cubicBezTo>
                <a:cubicBezTo>
                  <a:pt x="136" y="26"/>
                  <a:pt x="138" y="26"/>
                  <a:pt x="141" y="26"/>
                </a:cubicBezTo>
                <a:cubicBezTo>
                  <a:pt x="141" y="26"/>
                  <a:pt x="141" y="26"/>
                  <a:pt x="141" y="26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6" y="25"/>
                  <a:pt x="147" y="24"/>
                  <a:pt x="147" y="24"/>
                </a:cubicBezTo>
                <a:cubicBezTo>
                  <a:pt x="148" y="23"/>
                  <a:pt x="148" y="22"/>
                  <a:pt x="149" y="18"/>
                </a:cubicBezTo>
                <a:cubicBezTo>
                  <a:pt x="150" y="16"/>
                  <a:pt x="150" y="14"/>
                  <a:pt x="151" y="11"/>
                </a:cubicBezTo>
                <a:cubicBezTo>
                  <a:pt x="152" y="5"/>
                  <a:pt x="154" y="1"/>
                  <a:pt x="154" y="0"/>
                </a:cubicBezTo>
                <a:cubicBezTo>
                  <a:pt x="155" y="0"/>
                  <a:pt x="159" y="0"/>
                  <a:pt x="160" y="0"/>
                </a:cubicBezTo>
                <a:cubicBezTo>
                  <a:pt x="161" y="1"/>
                  <a:pt x="162" y="5"/>
                  <a:pt x="163" y="11"/>
                </a:cubicBezTo>
                <a:cubicBezTo>
                  <a:pt x="164" y="13"/>
                  <a:pt x="164" y="15"/>
                  <a:pt x="165" y="17"/>
                </a:cubicBezTo>
                <a:cubicBezTo>
                  <a:pt x="166" y="23"/>
                  <a:pt x="166" y="23"/>
                  <a:pt x="167" y="24"/>
                </a:cubicBezTo>
                <a:cubicBezTo>
                  <a:pt x="167" y="25"/>
                  <a:pt x="168" y="25"/>
                  <a:pt x="172" y="25"/>
                </a:cubicBezTo>
                <a:cubicBezTo>
                  <a:pt x="172" y="26"/>
                  <a:pt x="172" y="26"/>
                  <a:pt x="172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6" y="26"/>
                  <a:pt x="178" y="26"/>
                  <a:pt x="178" y="25"/>
                </a:cubicBezTo>
                <a:cubicBezTo>
                  <a:pt x="179" y="25"/>
                  <a:pt x="179" y="24"/>
                  <a:pt x="182" y="20"/>
                </a:cubicBezTo>
                <a:cubicBezTo>
                  <a:pt x="182" y="18"/>
                  <a:pt x="183" y="16"/>
                  <a:pt x="185" y="14"/>
                </a:cubicBezTo>
                <a:cubicBezTo>
                  <a:pt x="188" y="8"/>
                  <a:pt x="190" y="5"/>
                  <a:pt x="190" y="4"/>
                </a:cubicBezTo>
                <a:cubicBezTo>
                  <a:pt x="192" y="4"/>
                  <a:pt x="195" y="4"/>
                  <a:pt x="196" y="5"/>
                </a:cubicBezTo>
                <a:cubicBezTo>
                  <a:pt x="196" y="6"/>
                  <a:pt x="197" y="9"/>
                  <a:pt x="197" y="15"/>
                </a:cubicBezTo>
                <a:cubicBezTo>
                  <a:pt x="197" y="15"/>
                  <a:pt x="197" y="16"/>
                  <a:pt x="197" y="17"/>
                </a:cubicBezTo>
                <a:cubicBezTo>
                  <a:pt x="197" y="19"/>
                  <a:pt x="197" y="21"/>
                  <a:pt x="197" y="23"/>
                </a:cubicBezTo>
                <a:cubicBezTo>
                  <a:pt x="197" y="24"/>
                  <a:pt x="196" y="26"/>
                  <a:pt x="196" y="27"/>
                </a:cubicBezTo>
                <a:cubicBezTo>
                  <a:pt x="196" y="29"/>
                  <a:pt x="197" y="29"/>
                  <a:pt x="197" y="30"/>
                </a:cubicBezTo>
                <a:cubicBezTo>
                  <a:pt x="197" y="31"/>
                  <a:pt x="198" y="31"/>
                  <a:pt x="202" y="32"/>
                </a:cubicBezTo>
                <a:cubicBezTo>
                  <a:pt x="203" y="34"/>
                  <a:pt x="203" y="34"/>
                  <a:pt x="203" y="34"/>
                </a:cubicBezTo>
                <a:cubicBezTo>
                  <a:pt x="203" y="33"/>
                  <a:pt x="203" y="33"/>
                  <a:pt x="203" y="33"/>
                </a:cubicBezTo>
                <a:cubicBezTo>
                  <a:pt x="206" y="34"/>
                  <a:pt x="207" y="34"/>
                  <a:pt x="208" y="34"/>
                </a:cubicBezTo>
                <a:cubicBezTo>
                  <a:pt x="209" y="33"/>
                  <a:pt x="209" y="33"/>
                  <a:pt x="212" y="29"/>
                </a:cubicBezTo>
                <a:cubicBezTo>
                  <a:pt x="214" y="28"/>
                  <a:pt x="215" y="26"/>
                  <a:pt x="217" y="24"/>
                </a:cubicBezTo>
                <a:cubicBezTo>
                  <a:pt x="221" y="19"/>
                  <a:pt x="224" y="16"/>
                  <a:pt x="225" y="16"/>
                </a:cubicBezTo>
                <a:cubicBezTo>
                  <a:pt x="226" y="16"/>
                  <a:pt x="229" y="17"/>
                  <a:pt x="230" y="18"/>
                </a:cubicBezTo>
                <a:cubicBezTo>
                  <a:pt x="230" y="20"/>
                  <a:pt x="229" y="24"/>
                  <a:pt x="228" y="30"/>
                </a:cubicBezTo>
                <a:cubicBezTo>
                  <a:pt x="227" y="32"/>
                  <a:pt x="227" y="34"/>
                  <a:pt x="226" y="36"/>
                </a:cubicBezTo>
                <a:cubicBezTo>
                  <a:pt x="225" y="39"/>
                  <a:pt x="225" y="41"/>
                  <a:pt x="225" y="42"/>
                </a:cubicBezTo>
                <a:cubicBezTo>
                  <a:pt x="225" y="42"/>
                  <a:pt x="225" y="42"/>
                  <a:pt x="225" y="42"/>
                </a:cubicBezTo>
                <a:cubicBezTo>
                  <a:pt x="225" y="43"/>
                  <a:pt x="225" y="43"/>
                  <a:pt x="225" y="43"/>
                </a:cubicBezTo>
                <a:cubicBezTo>
                  <a:pt x="225" y="43"/>
                  <a:pt x="226" y="44"/>
                  <a:pt x="229" y="46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3" y="49"/>
                  <a:pt x="234" y="49"/>
                  <a:pt x="235" y="49"/>
                </a:cubicBezTo>
                <a:cubicBezTo>
                  <a:pt x="236" y="49"/>
                  <a:pt x="237" y="48"/>
                  <a:pt x="240" y="45"/>
                </a:cubicBezTo>
                <a:cubicBezTo>
                  <a:pt x="242" y="44"/>
                  <a:pt x="244" y="43"/>
                  <a:pt x="246" y="41"/>
                </a:cubicBezTo>
                <a:cubicBezTo>
                  <a:pt x="251" y="38"/>
                  <a:pt x="255" y="36"/>
                  <a:pt x="256" y="35"/>
                </a:cubicBezTo>
                <a:cubicBezTo>
                  <a:pt x="257" y="36"/>
                  <a:pt x="260" y="38"/>
                  <a:pt x="260" y="39"/>
                </a:cubicBezTo>
                <a:cubicBezTo>
                  <a:pt x="260" y="40"/>
                  <a:pt x="258" y="44"/>
                  <a:pt x="255" y="49"/>
                </a:cubicBezTo>
                <a:cubicBezTo>
                  <a:pt x="254" y="51"/>
                  <a:pt x="253" y="53"/>
                  <a:pt x="253" y="55"/>
                </a:cubicBezTo>
                <a:cubicBezTo>
                  <a:pt x="250" y="59"/>
                  <a:pt x="250" y="60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2"/>
                  <a:pt x="251" y="64"/>
                  <a:pt x="253" y="66"/>
                </a:cubicBezTo>
                <a:cubicBezTo>
                  <a:pt x="253" y="68"/>
                  <a:pt x="253" y="68"/>
                  <a:pt x="253" y="68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6" y="69"/>
                  <a:pt x="257" y="70"/>
                  <a:pt x="258" y="70"/>
                </a:cubicBezTo>
                <a:cubicBezTo>
                  <a:pt x="259" y="70"/>
                  <a:pt x="259" y="70"/>
                  <a:pt x="264" y="68"/>
                </a:cubicBezTo>
                <a:cubicBezTo>
                  <a:pt x="266" y="67"/>
                  <a:pt x="268" y="66"/>
                  <a:pt x="270" y="65"/>
                </a:cubicBezTo>
                <a:cubicBezTo>
                  <a:pt x="276" y="63"/>
                  <a:pt x="280" y="61"/>
                  <a:pt x="281" y="61"/>
                </a:cubicBezTo>
                <a:cubicBezTo>
                  <a:pt x="282" y="62"/>
                  <a:pt x="284" y="65"/>
                  <a:pt x="285" y="66"/>
                </a:cubicBezTo>
                <a:cubicBezTo>
                  <a:pt x="284" y="67"/>
                  <a:pt x="282" y="70"/>
                  <a:pt x="278" y="75"/>
                </a:cubicBezTo>
                <a:cubicBezTo>
                  <a:pt x="276" y="77"/>
                  <a:pt x="275" y="78"/>
                  <a:pt x="274" y="80"/>
                </a:cubicBezTo>
                <a:cubicBezTo>
                  <a:pt x="270" y="84"/>
                  <a:pt x="269" y="84"/>
                  <a:pt x="269" y="85"/>
                </a:cubicBezTo>
                <a:cubicBezTo>
                  <a:pt x="269" y="86"/>
                  <a:pt x="269" y="86"/>
                  <a:pt x="269" y="86"/>
                </a:cubicBezTo>
                <a:cubicBezTo>
                  <a:pt x="269" y="87"/>
                  <a:pt x="270" y="88"/>
                  <a:pt x="271" y="90"/>
                </a:cubicBezTo>
                <a:cubicBezTo>
                  <a:pt x="271" y="92"/>
                  <a:pt x="271" y="92"/>
                  <a:pt x="271" y="92"/>
                </a:cubicBezTo>
                <a:cubicBezTo>
                  <a:pt x="272" y="92"/>
                  <a:pt x="272" y="92"/>
                  <a:pt x="272" y="92"/>
                </a:cubicBezTo>
                <a:cubicBezTo>
                  <a:pt x="274" y="95"/>
                  <a:pt x="275" y="95"/>
                  <a:pt x="275" y="96"/>
                </a:cubicBezTo>
                <a:cubicBezTo>
                  <a:pt x="276" y="96"/>
                  <a:pt x="277" y="96"/>
                  <a:pt x="282" y="95"/>
                </a:cubicBezTo>
                <a:cubicBezTo>
                  <a:pt x="284" y="94"/>
                  <a:pt x="286" y="94"/>
                  <a:pt x="288" y="94"/>
                </a:cubicBezTo>
                <a:cubicBezTo>
                  <a:pt x="295" y="93"/>
                  <a:pt x="299" y="92"/>
                  <a:pt x="300" y="92"/>
                </a:cubicBezTo>
                <a:cubicBezTo>
                  <a:pt x="301" y="93"/>
                  <a:pt x="302" y="96"/>
                  <a:pt x="302" y="98"/>
                </a:cubicBezTo>
                <a:cubicBezTo>
                  <a:pt x="302" y="98"/>
                  <a:pt x="302" y="98"/>
                  <a:pt x="302" y="98"/>
                </a:cubicBezTo>
                <a:cubicBezTo>
                  <a:pt x="301" y="99"/>
                  <a:pt x="298" y="101"/>
                  <a:pt x="293" y="105"/>
                </a:cubicBezTo>
                <a:cubicBezTo>
                  <a:pt x="292" y="106"/>
                  <a:pt x="290" y="108"/>
                  <a:pt x="288" y="109"/>
                </a:cubicBezTo>
                <a:cubicBezTo>
                  <a:pt x="284" y="112"/>
                  <a:pt x="283" y="112"/>
                  <a:pt x="283" y="113"/>
                </a:cubicBezTo>
                <a:cubicBezTo>
                  <a:pt x="283" y="113"/>
                  <a:pt x="283" y="114"/>
                  <a:pt x="283" y="114"/>
                </a:cubicBezTo>
                <a:cubicBezTo>
                  <a:pt x="283" y="115"/>
                  <a:pt x="283" y="117"/>
                  <a:pt x="284" y="118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85" y="123"/>
                  <a:pt x="286" y="124"/>
                  <a:pt x="286" y="124"/>
                </a:cubicBezTo>
                <a:cubicBezTo>
                  <a:pt x="287" y="125"/>
                  <a:pt x="288" y="125"/>
                  <a:pt x="293" y="125"/>
                </a:cubicBezTo>
                <a:cubicBezTo>
                  <a:pt x="295" y="125"/>
                  <a:pt x="297" y="125"/>
                  <a:pt x="299" y="126"/>
                </a:cubicBezTo>
                <a:cubicBezTo>
                  <a:pt x="306" y="126"/>
                  <a:pt x="310" y="127"/>
                  <a:pt x="311" y="127"/>
                </a:cubicBezTo>
                <a:cubicBezTo>
                  <a:pt x="311" y="128"/>
                  <a:pt x="312" y="130"/>
                  <a:pt x="312" y="132"/>
                </a:cubicBezTo>
                <a:cubicBezTo>
                  <a:pt x="312" y="132"/>
                  <a:pt x="312" y="133"/>
                  <a:pt x="312" y="133"/>
                </a:cubicBezTo>
                <a:cubicBezTo>
                  <a:pt x="311" y="134"/>
                  <a:pt x="307" y="135"/>
                  <a:pt x="301" y="138"/>
                </a:cubicBezTo>
                <a:cubicBezTo>
                  <a:pt x="300" y="139"/>
                  <a:pt x="298" y="139"/>
                  <a:pt x="296" y="140"/>
                </a:cubicBezTo>
                <a:cubicBezTo>
                  <a:pt x="291" y="142"/>
                  <a:pt x="290" y="143"/>
                  <a:pt x="289" y="143"/>
                </a:cubicBezTo>
                <a:cubicBezTo>
                  <a:pt x="289" y="144"/>
                  <a:pt x="289" y="145"/>
                  <a:pt x="289" y="146"/>
                </a:cubicBezTo>
                <a:cubicBezTo>
                  <a:pt x="289" y="147"/>
                  <a:pt x="289" y="148"/>
                  <a:pt x="289" y="149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9" y="151"/>
                  <a:pt x="289" y="151"/>
                  <a:pt x="289" y="151"/>
                </a:cubicBezTo>
                <a:cubicBezTo>
                  <a:pt x="289" y="153"/>
                  <a:pt x="289" y="154"/>
                  <a:pt x="290" y="155"/>
                </a:cubicBezTo>
                <a:cubicBezTo>
                  <a:pt x="291" y="156"/>
                  <a:pt x="292" y="156"/>
                  <a:pt x="296" y="157"/>
                </a:cubicBezTo>
                <a:cubicBezTo>
                  <a:pt x="298" y="158"/>
                  <a:pt x="301" y="159"/>
                  <a:pt x="303" y="159"/>
                </a:cubicBezTo>
                <a:cubicBezTo>
                  <a:pt x="309" y="161"/>
                  <a:pt x="313" y="163"/>
                  <a:pt x="314" y="163"/>
                </a:cubicBezTo>
                <a:cubicBezTo>
                  <a:pt x="314" y="164"/>
                  <a:pt x="314" y="165"/>
                  <a:pt x="314" y="166"/>
                </a:cubicBezTo>
                <a:cubicBezTo>
                  <a:pt x="314" y="168"/>
                  <a:pt x="314" y="169"/>
                  <a:pt x="313" y="169"/>
                </a:cubicBezTo>
                <a:cubicBezTo>
                  <a:pt x="312" y="170"/>
                  <a:pt x="308" y="171"/>
                  <a:pt x="302" y="172"/>
                </a:cubicBezTo>
                <a:cubicBezTo>
                  <a:pt x="300" y="172"/>
                  <a:pt x="298" y="172"/>
                  <a:pt x="296" y="173"/>
                </a:cubicBezTo>
                <a:cubicBezTo>
                  <a:pt x="290" y="174"/>
                  <a:pt x="290" y="174"/>
                  <a:pt x="289" y="174"/>
                </a:cubicBezTo>
                <a:cubicBezTo>
                  <a:pt x="288" y="175"/>
                  <a:pt x="288" y="176"/>
                  <a:pt x="287" y="179"/>
                </a:cubicBezTo>
                <a:cubicBezTo>
                  <a:pt x="287" y="179"/>
                  <a:pt x="287" y="179"/>
                  <a:pt x="287" y="179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7" y="182"/>
                  <a:pt x="287" y="183"/>
                  <a:pt x="287" y="184"/>
                </a:cubicBezTo>
                <a:cubicBezTo>
                  <a:pt x="287" y="185"/>
                  <a:pt x="287" y="185"/>
                  <a:pt x="287" y="186"/>
                </a:cubicBezTo>
                <a:cubicBezTo>
                  <a:pt x="288" y="187"/>
                  <a:pt x="288" y="187"/>
                  <a:pt x="292" y="189"/>
                </a:cubicBezTo>
                <a:cubicBezTo>
                  <a:pt x="294" y="190"/>
                  <a:pt x="296" y="192"/>
                  <a:pt x="298" y="193"/>
                </a:cubicBezTo>
                <a:cubicBezTo>
                  <a:pt x="304" y="196"/>
                  <a:pt x="307" y="199"/>
                  <a:pt x="308" y="199"/>
                </a:cubicBezTo>
                <a:cubicBezTo>
                  <a:pt x="308" y="199"/>
                  <a:pt x="308" y="200"/>
                  <a:pt x="308" y="200"/>
                </a:cubicBezTo>
                <a:cubicBezTo>
                  <a:pt x="308" y="202"/>
                  <a:pt x="307" y="204"/>
                  <a:pt x="306" y="205"/>
                </a:cubicBezTo>
                <a:cubicBezTo>
                  <a:pt x="305" y="205"/>
                  <a:pt x="301" y="205"/>
                  <a:pt x="295" y="205"/>
                </a:cubicBezTo>
                <a:cubicBezTo>
                  <a:pt x="293" y="205"/>
                  <a:pt x="290" y="204"/>
                  <a:pt x="289" y="204"/>
                </a:cubicBezTo>
                <a:cubicBezTo>
                  <a:pt x="283" y="204"/>
                  <a:pt x="282" y="204"/>
                  <a:pt x="281" y="204"/>
                </a:cubicBezTo>
                <a:cubicBezTo>
                  <a:pt x="281" y="205"/>
                  <a:pt x="280" y="206"/>
                  <a:pt x="279" y="209"/>
                </a:cubicBezTo>
                <a:cubicBezTo>
                  <a:pt x="278" y="209"/>
                  <a:pt x="278" y="209"/>
                  <a:pt x="278" y="209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77" y="212"/>
                  <a:pt x="277" y="213"/>
                  <a:pt x="277" y="214"/>
                </a:cubicBezTo>
                <a:cubicBezTo>
                  <a:pt x="277" y="215"/>
                  <a:pt x="277" y="215"/>
                  <a:pt x="277" y="215"/>
                </a:cubicBezTo>
                <a:cubicBezTo>
                  <a:pt x="277" y="216"/>
                  <a:pt x="278" y="217"/>
                  <a:pt x="281" y="220"/>
                </a:cubicBezTo>
                <a:cubicBezTo>
                  <a:pt x="283" y="221"/>
                  <a:pt x="285" y="223"/>
                  <a:pt x="286" y="225"/>
                </a:cubicBezTo>
                <a:cubicBezTo>
                  <a:pt x="291" y="229"/>
                  <a:pt x="293" y="232"/>
                  <a:pt x="294" y="233"/>
                </a:cubicBezTo>
                <a:cubicBezTo>
                  <a:pt x="294" y="234"/>
                  <a:pt x="292" y="238"/>
                  <a:pt x="291" y="238"/>
                </a:cubicBezTo>
                <a:cubicBezTo>
                  <a:pt x="290" y="238"/>
                  <a:pt x="286" y="237"/>
                  <a:pt x="280" y="235"/>
                </a:cubicBezTo>
                <a:cubicBezTo>
                  <a:pt x="278" y="235"/>
                  <a:pt x="276" y="234"/>
                  <a:pt x="274" y="233"/>
                </a:cubicBezTo>
                <a:cubicBezTo>
                  <a:pt x="269" y="232"/>
                  <a:pt x="268" y="231"/>
                  <a:pt x="267" y="232"/>
                </a:cubicBezTo>
                <a:cubicBezTo>
                  <a:pt x="266" y="232"/>
                  <a:pt x="265" y="233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0" y="239"/>
                  <a:pt x="260" y="241"/>
                  <a:pt x="260" y="241"/>
                </a:cubicBezTo>
                <a:cubicBezTo>
                  <a:pt x="260" y="241"/>
                  <a:pt x="260" y="241"/>
                  <a:pt x="260" y="241"/>
                </a:cubicBezTo>
                <a:cubicBezTo>
                  <a:pt x="260" y="242"/>
                  <a:pt x="261" y="243"/>
                  <a:pt x="263" y="247"/>
                </a:cubicBezTo>
                <a:cubicBezTo>
                  <a:pt x="265" y="249"/>
                  <a:pt x="266" y="251"/>
                  <a:pt x="267" y="253"/>
                </a:cubicBezTo>
                <a:cubicBezTo>
                  <a:pt x="270" y="258"/>
                  <a:pt x="272" y="262"/>
                  <a:pt x="273" y="263"/>
                </a:cubicBezTo>
                <a:cubicBezTo>
                  <a:pt x="272" y="264"/>
                  <a:pt x="270" y="267"/>
                  <a:pt x="269" y="267"/>
                </a:cubicBezTo>
                <a:cubicBezTo>
                  <a:pt x="268" y="267"/>
                  <a:pt x="264" y="265"/>
                  <a:pt x="259" y="262"/>
                </a:cubicBezTo>
                <a:cubicBezTo>
                  <a:pt x="257" y="260"/>
                  <a:pt x="255" y="259"/>
                  <a:pt x="253" y="258"/>
                </a:cubicBezTo>
                <a:cubicBezTo>
                  <a:pt x="249" y="255"/>
                  <a:pt x="248" y="255"/>
                  <a:pt x="247" y="255"/>
                </a:cubicBezTo>
                <a:cubicBezTo>
                  <a:pt x="246" y="255"/>
                  <a:pt x="245" y="256"/>
                  <a:pt x="242" y="258"/>
                </a:cubicBezTo>
                <a:cubicBezTo>
                  <a:pt x="241" y="258"/>
                  <a:pt x="241" y="258"/>
                  <a:pt x="241" y="258"/>
                </a:cubicBezTo>
                <a:cubicBezTo>
                  <a:pt x="241" y="259"/>
                  <a:pt x="241" y="259"/>
                  <a:pt x="241" y="259"/>
                </a:cubicBezTo>
                <a:cubicBezTo>
                  <a:pt x="239" y="261"/>
                  <a:pt x="238" y="262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4"/>
                  <a:pt x="238" y="265"/>
                  <a:pt x="240" y="269"/>
                </a:cubicBezTo>
                <a:cubicBezTo>
                  <a:pt x="241" y="271"/>
                  <a:pt x="241" y="273"/>
                  <a:pt x="242" y="275"/>
                </a:cubicBezTo>
                <a:cubicBezTo>
                  <a:pt x="244" y="281"/>
                  <a:pt x="245" y="285"/>
                  <a:pt x="245" y="287"/>
                </a:cubicBezTo>
                <a:cubicBezTo>
                  <a:pt x="245" y="288"/>
                  <a:pt x="242" y="290"/>
                  <a:pt x="240" y="290"/>
                </a:cubicBezTo>
                <a:cubicBezTo>
                  <a:pt x="239" y="289"/>
                  <a:pt x="236" y="287"/>
                  <a:pt x="232" y="282"/>
                </a:cubicBezTo>
                <a:cubicBezTo>
                  <a:pt x="230" y="281"/>
                  <a:pt x="229" y="279"/>
                  <a:pt x="227" y="278"/>
                </a:cubicBezTo>
                <a:cubicBezTo>
                  <a:pt x="223" y="274"/>
                  <a:pt x="223" y="273"/>
                  <a:pt x="222" y="273"/>
                </a:cubicBezTo>
                <a:cubicBezTo>
                  <a:pt x="221" y="273"/>
                  <a:pt x="220" y="273"/>
                  <a:pt x="217" y="275"/>
                </a:cubicBezTo>
                <a:cubicBezTo>
                  <a:pt x="215" y="275"/>
                  <a:pt x="215" y="275"/>
                  <a:pt x="215" y="275"/>
                </a:cubicBezTo>
                <a:cubicBezTo>
                  <a:pt x="215" y="276"/>
                  <a:pt x="215" y="276"/>
                  <a:pt x="215" y="276"/>
                </a:cubicBezTo>
                <a:cubicBezTo>
                  <a:pt x="213" y="277"/>
                  <a:pt x="212" y="278"/>
                  <a:pt x="211" y="279"/>
                </a:cubicBezTo>
                <a:cubicBezTo>
                  <a:pt x="211" y="279"/>
                  <a:pt x="211" y="279"/>
                  <a:pt x="211" y="280"/>
                </a:cubicBezTo>
                <a:cubicBezTo>
                  <a:pt x="211" y="281"/>
                  <a:pt x="211" y="283"/>
                  <a:pt x="212" y="285"/>
                </a:cubicBezTo>
                <a:cubicBezTo>
                  <a:pt x="212" y="287"/>
                  <a:pt x="212" y="289"/>
                  <a:pt x="212" y="292"/>
                </a:cubicBezTo>
                <a:cubicBezTo>
                  <a:pt x="213" y="296"/>
                  <a:pt x="213" y="299"/>
                  <a:pt x="213" y="302"/>
                </a:cubicBezTo>
                <a:cubicBezTo>
                  <a:pt x="213" y="303"/>
                  <a:pt x="213" y="303"/>
                  <a:pt x="213" y="303"/>
                </a:cubicBezTo>
                <a:cubicBezTo>
                  <a:pt x="212" y="304"/>
                  <a:pt x="209" y="306"/>
                  <a:pt x="208" y="305"/>
                </a:cubicBezTo>
                <a:cubicBezTo>
                  <a:pt x="207" y="305"/>
                  <a:pt x="204" y="302"/>
                  <a:pt x="201" y="296"/>
                </a:cubicBezTo>
                <a:cubicBezTo>
                  <a:pt x="200" y="294"/>
                  <a:pt x="199" y="292"/>
                  <a:pt x="198" y="291"/>
                </a:cubicBezTo>
                <a:cubicBezTo>
                  <a:pt x="195" y="286"/>
                  <a:pt x="194" y="285"/>
                  <a:pt x="193" y="285"/>
                </a:cubicBezTo>
                <a:cubicBezTo>
                  <a:pt x="193" y="285"/>
                  <a:pt x="191" y="285"/>
                  <a:pt x="188" y="286"/>
                </a:cubicBezTo>
                <a:cubicBezTo>
                  <a:pt x="186" y="285"/>
                  <a:pt x="186" y="285"/>
                  <a:pt x="186" y="285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4" y="286"/>
                  <a:pt x="182" y="287"/>
                  <a:pt x="182" y="288"/>
                </a:cubicBezTo>
                <a:cubicBezTo>
                  <a:pt x="181" y="289"/>
                  <a:pt x="181" y="289"/>
                  <a:pt x="181" y="294"/>
                </a:cubicBezTo>
                <a:cubicBezTo>
                  <a:pt x="180" y="296"/>
                  <a:pt x="180" y="299"/>
                  <a:pt x="180" y="301"/>
                </a:cubicBezTo>
                <a:cubicBezTo>
                  <a:pt x="179" y="307"/>
                  <a:pt x="178" y="311"/>
                  <a:pt x="178" y="312"/>
                </a:cubicBezTo>
                <a:cubicBezTo>
                  <a:pt x="177" y="313"/>
                  <a:pt x="173" y="314"/>
                  <a:pt x="172" y="313"/>
                </a:cubicBezTo>
                <a:cubicBezTo>
                  <a:pt x="171" y="312"/>
                  <a:pt x="170" y="309"/>
                  <a:pt x="168" y="302"/>
                </a:cubicBezTo>
                <a:cubicBezTo>
                  <a:pt x="167" y="300"/>
                  <a:pt x="166" y="298"/>
                  <a:pt x="166" y="297"/>
                </a:cubicBezTo>
                <a:cubicBezTo>
                  <a:pt x="164" y="291"/>
                  <a:pt x="164" y="291"/>
                  <a:pt x="163" y="290"/>
                </a:cubicBezTo>
                <a:cubicBezTo>
                  <a:pt x="162" y="290"/>
                  <a:pt x="161" y="289"/>
                  <a:pt x="158" y="289"/>
                </a:cubicBezTo>
                <a:cubicBezTo>
                  <a:pt x="157" y="289"/>
                  <a:pt x="157" y="289"/>
                  <a:pt x="157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3" y="289"/>
                  <a:pt x="152" y="290"/>
                  <a:pt x="151" y="290"/>
                </a:cubicBezTo>
                <a:cubicBezTo>
                  <a:pt x="150" y="291"/>
                  <a:pt x="150" y="292"/>
                  <a:pt x="148" y="296"/>
                </a:cubicBezTo>
                <a:cubicBezTo>
                  <a:pt x="148" y="298"/>
                  <a:pt x="147" y="300"/>
                  <a:pt x="146" y="302"/>
                </a:cubicBezTo>
                <a:cubicBezTo>
                  <a:pt x="144" y="308"/>
                  <a:pt x="142" y="312"/>
                  <a:pt x="141" y="313"/>
                </a:cubicBezTo>
                <a:cubicBezTo>
                  <a:pt x="140" y="313"/>
                  <a:pt x="136" y="313"/>
                  <a:pt x="136" y="312"/>
                </a:cubicBezTo>
                <a:cubicBezTo>
                  <a:pt x="135" y="311"/>
                  <a:pt x="134" y="307"/>
                  <a:pt x="134" y="301"/>
                </a:cubicBezTo>
                <a:cubicBezTo>
                  <a:pt x="133" y="299"/>
                  <a:pt x="133" y="297"/>
                  <a:pt x="133" y="295"/>
                </a:cubicBezTo>
                <a:cubicBezTo>
                  <a:pt x="133" y="289"/>
                  <a:pt x="132" y="289"/>
                  <a:pt x="132" y="288"/>
                </a:cubicBezTo>
                <a:cubicBezTo>
                  <a:pt x="131" y="287"/>
                  <a:pt x="130" y="286"/>
                  <a:pt x="127" y="286"/>
                </a:cubicBezTo>
                <a:cubicBezTo>
                  <a:pt x="126" y="285"/>
                  <a:pt x="126" y="285"/>
                  <a:pt x="126" y="285"/>
                </a:cubicBezTo>
                <a:cubicBezTo>
                  <a:pt x="126" y="286"/>
                  <a:pt x="126" y="286"/>
                  <a:pt x="126" y="286"/>
                </a:cubicBezTo>
                <a:cubicBezTo>
                  <a:pt x="122" y="284"/>
                  <a:pt x="121" y="285"/>
                  <a:pt x="120" y="285"/>
                </a:cubicBezTo>
                <a:cubicBezTo>
                  <a:pt x="120" y="286"/>
                  <a:pt x="119" y="286"/>
                  <a:pt x="117" y="290"/>
                </a:cubicBezTo>
                <a:cubicBezTo>
                  <a:pt x="115" y="292"/>
                  <a:pt x="114" y="294"/>
                  <a:pt x="113" y="296"/>
                </a:cubicBezTo>
                <a:cubicBezTo>
                  <a:pt x="109" y="301"/>
                  <a:pt x="107" y="304"/>
                  <a:pt x="106" y="305"/>
                </a:cubicBezTo>
                <a:cubicBezTo>
                  <a:pt x="104" y="305"/>
                  <a:pt x="101" y="304"/>
                  <a:pt x="100" y="303"/>
                </a:cubicBezTo>
                <a:cubicBezTo>
                  <a:pt x="100" y="303"/>
                  <a:pt x="100" y="303"/>
                  <a:pt x="100" y="302"/>
                </a:cubicBezTo>
                <a:cubicBezTo>
                  <a:pt x="100" y="302"/>
                  <a:pt x="100" y="302"/>
                  <a:pt x="100" y="302"/>
                </a:cubicBezTo>
                <a:cubicBezTo>
                  <a:pt x="100" y="300"/>
                  <a:pt x="101" y="296"/>
                  <a:pt x="101" y="292"/>
                </a:cubicBezTo>
                <a:cubicBezTo>
                  <a:pt x="101" y="290"/>
                  <a:pt x="102" y="288"/>
                  <a:pt x="102" y="286"/>
                </a:cubicBezTo>
                <a:cubicBezTo>
                  <a:pt x="102" y="283"/>
                  <a:pt x="103" y="281"/>
                  <a:pt x="103" y="280"/>
                </a:cubicBezTo>
                <a:cubicBezTo>
                  <a:pt x="103" y="279"/>
                  <a:pt x="103" y="279"/>
                  <a:pt x="102" y="279"/>
                </a:cubicBezTo>
                <a:cubicBezTo>
                  <a:pt x="102" y="278"/>
                  <a:pt x="101" y="277"/>
                  <a:pt x="98" y="276"/>
                </a:cubicBezTo>
                <a:cubicBezTo>
                  <a:pt x="97" y="274"/>
                  <a:pt x="97" y="274"/>
                  <a:pt x="97" y="274"/>
                </a:cubicBezTo>
                <a:cubicBezTo>
                  <a:pt x="96" y="275"/>
                  <a:pt x="96" y="275"/>
                  <a:pt x="96" y="275"/>
                </a:cubicBezTo>
                <a:cubicBezTo>
                  <a:pt x="94" y="273"/>
                  <a:pt x="93" y="273"/>
                  <a:pt x="92" y="273"/>
                </a:cubicBezTo>
                <a:cubicBezTo>
                  <a:pt x="91" y="274"/>
                  <a:pt x="90" y="274"/>
                  <a:pt x="87" y="277"/>
                </a:cubicBezTo>
                <a:cubicBezTo>
                  <a:pt x="85" y="279"/>
                  <a:pt x="84" y="280"/>
                  <a:pt x="82" y="282"/>
                </a:cubicBezTo>
                <a:cubicBezTo>
                  <a:pt x="77" y="286"/>
                  <a:pt x="74" y="289"/>
                  <a:pt x="73" y="289"/>
                </a:cubicBezTo>
                <a:cubicBezTo>
                  <a:pt x="72" y="289"/>
                  <a:pt x="69" y="287"/>
                  <a:pt x="68" y="286"/>
                </a:cubicBezTo>
                <a:cubicBezTo>
                  <a:pt x="68" y="285"/>
                  <a:pt x="69" y="281"/>
                  <a:pt x="72" y="275"/>
                </a:cubicBezTo>
                <a:cubicBezTo>
                  <a:pt x="72" y="273"/>
                  <a:pt x="73" y="271"/>
                  <a:pt x="74" y="270"/>
                </a:cubicBezTo>
                <a:cubicBezTo>
                  <a:pt x="75" y="265"/>
                  <a:pt x="76" y="264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2"/>
                  <a:pt x="75" y="261"/>
                  <a:pt x="72" y="259"/>
                </a:cubicBezTo>
                <a:cubicBezTo>
                  <a:pt x="72" y="258"/>
                  <a:pt x="72" y="258"/>
                  <a:pt x="72" y="258"/>
                </a:cubicBezTo>
                <a:cubicBezTo>
                  <a:pt x="71" y="258"/>
                  <a:pt x="71" y="258"/>
                  <a:pt x="71" y="258"/>
                </a:cubicBezTo>
                <a:cubicBezTo>
                  <a:pt x="69" y="255"/>
                  <a:pt x="68" y="255"/>
                  <a:pt x="67" y="255"/>
                </a:cubicBezTo>
                <a:cubicBezTo>
                  <a:pt x="66" y="255"/>
                  <a:pt x="65" y="256"/>
                  <a:pt x="61" y="258"/>
                </a:cubicBezTo>
                <a:cubicBezTo>
                  <a:pt x="59" y="259"/>
                  <a:pt x="57" y="260"/>
                  <a:pt x="55" y="261"/>
                </a:cubicBezTo>
                <a:cubicBezTo>
                  <a:pt x="50" y="264"/>
                  <a:pt x="46" y="266"/>
                  <a:pt x="45" y="266"/>
                </a:cubicBezTo>
                <a:cubicBezTo>
                  <a:pt x="43" y="266"/>
                  <a:pt x="41" y="263"/>
                  <a:pt x="41" y="262"/>
                </a:cubicBezTo>
                <a:cubicBezTo>
                  <a:pt x="41" y="261"/>
                  <a:pt x="43" y="258"/>
                  <a:pt x="47" y="252"/>
                </a:cubicBezTo>
                <a:cubicBezTo>
                  <a:pt x="48" y="251"/>
                  <a:pt x="49" y="249"/>
                  <a:pt x="50" y="247"/>
                </a:cubicBezTo>
                <a:cubicBezTo>
                  <a:pt x="53" y="243"/>
                  <a:pt x="54" y="242"/>
                  <a:pt x="54" y="241"/>
                </a:cubicBezTo>
                <a:cubicBezTo>
                  <a:pt x="54" y="240"/>
                  <a:pt x="53" y="239"/>
                  <a:pt x="51" y="236"/>
                </a:cubicBezTo>
                <a:cubicBezTo>
                  <a:pt x="51" y="235"/>
                  <a:pt x="51" y="235"/>
                  <a:pt x="51" y="235"/>
                </a:cubicBezTo>
                <a:cubicBezTo>
                  <a:pt x="50" y="235"/>
                  <a:pt x="50" y="235"/>
                  <a:pt x="50" y="235"/>
                </a:cubicBezTo>
                <a:cubicBezTo>
                  <a:pt x="48" y="232"/>
                  <a:pt x="47" y="232"/>
                  <a:pt x="46" y="232"/>
                </a:cubicBezTo>
                <a:cubicBezTo>
                  <a:pt x="46" y="232"/>
                  <a:pt x="45" y="232"/>
                  <a:pt x="40" y="233"/>
                </a:cubicBezTo>
                <a:cubicBezTo>
                  <a:pt x="38" y="234"/>
                  <a:pt x="36" y="234"/>
                  <a:pt x="34" y="235"/>
                </a:cubicBezTo>
                <a:cubicBezTo>
                  <a:pt x="28" y="237"/>
                  <a:pt x="24" y="238"/>
                  <a:pt x="22" y="238"/>
                </a:cubicBezTo>
                <a:cubicBezTo>
                  <a:pt x="21" y="237"/>
                  <a:pt x="20" y="234"/>
                  <a:pt x="19" y="233"/>
                </a:cubicBezTo>
                <a:cubicBezTo>
                  <a:pt x="20" y="232"/>
                  <a:pt x="23" y="229"/>
                  <a:pt x="28" y="224"/>
                </a:cubicBezTo>
                <a:cubicBezTo>
                  <a:pt x="29" y="223"/>
                  <a:pt x="31" y="221"/>
                  <a:pt x="32" y="220"/>
                </a:cubicBezTo>
                <a:cubicBezTo>
                  <a:pt x="36" y="216"/>
                  <a:pt x="37" y="216"/>
                  <a:pt x="37" y="215"/>
                </a:cubicBezTo>
                <a:cubicBezTo>
                  <a:pt x="37" y="215"/>
                  <a:pt x="37" y="215"/>
                  <a:pt x="37" y="214"/>
                </a:cubicBezTo>
                <a:cubicBezTo>
                  <a:pt x="37" y="213"/>
                  <a:pt x="37" y="212"/>
                  <a:pt x="36" y="210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5" y="208"/>
                  <a:pt x="35" y="208"/>
                  <a:pt x="35" y="208"/>
                </a:cubicBezTo>
                <a:cubicBezTo>
                  <a:pt x="34" y="205"/>
                  <a:pt x="33" y="205"/>
                  <a:pt x="32" y="204"/>
                </a:cubicBezTo>
                <a:cubicBezTo>
                  <a:pt x="31" y="204"/>
                  <a:pt x="31" y="204"/>
                  <a:pt x="26" y="204"/>
                </a:cubicBezTo>
                <a:cubicBezTo>
                  <a:pt x="24" y="204"/>
                  <a:pt x="21" y="205"/>
                  <a:pt x="19" y="205"/>
                </a:cubicBezTo>
                <a:cubicBezTo>
                  <a:pt x="13" y="205"/>
                  <a:pt x="9" y="205"/>
                  <a:pt x="7" y="204"/>
                </a:cubicBezTo>
                <a:cubicBezTo>
                  <a:pt x="7" y="204"/>
                  <a:pt x="6" y="201"/>
                  <a:pt x="6" y="199"/>
                </a:cubicBezTo>
                <a:cubicBezTo>
                  <a:pt x="6" y="199"/>
                  <a:pt x="6" y="199"/>
                  <a:pt x="6" y="199"/>
                </a:cubicBezTo>
                <a:cubicBezTo>
                  <a:pt x="6" y="198"/>
                  <a:pt x="10" y="196"/>
                  <a:pt x="15" y="193"/>
                </a:cubicBezTo>
                <a:cubicBezTo>
                  <a:pt x="17" y="192"/>
                  <a:pt x="19" y="191"/>
                  <a:pt x="21" y="190"/>
                </a:cubicBezTo>
                <a:cubicBezTo>
                  <a:pt x="26" y="187"/>
                  <a:pt x="26" y="187"/>
                  <a:pt x="27" y="186"/>
                </a:cubicBezTo>
                <a:cubicBezTo>
                  <a:pt x="27" y="185"/>
                  <a:pt x="27" y="185"/>
                  <a:pt x="27" y="184"/>
                </a:cubicBezTo>
                <a:cubicBezTo>
                  <a:pt x="27" y="183"/>
                  <a:pt x="27" y="181"/>
                  <a:pt x="27" y="181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6" y="179"/>
                  <a:pt x="26" y="179"/>
                  <a:pt x="26" y="179"/>
                </a:cubicBezTo>
                <a:cubicBezTo>
                  <a:pt x="26" y="176"/>
                  <a:pt x="25" y="175"/>
                  <a:pt x="25" y="174"/>
                </a:cubicBezTo>
                <a:cubicBezTo>
                  <a:pt x="24" y="174"/>
                  <a:pt x="23" y="174"/>
                  <a:pt x="18" y="173"/>
                </a:cubicBezTo>
                <a:cubicBezTo>
                  <a:pt x="16" y="172"/>
                  <a:pt x="14" y="172"/>
                  <a:pt x="12" y="172"/>
                </a:cubicBezTo>
                <a:cubicBezTo>
                  <a:pt x="6" y="170"/>
                  <a:pt x="2" y="169"/>
                  <a:pt x="1" y="169"/>
                </a:cubicBezTo>
                <a:cubicBezTo>
                  <a:pt x="0" y="168"/>
                  <a:pt x="0" y="167"/>
                  <a:pt x="0" y="165"/>
                </a:cubicBezTo>
                <a:close/>
                <a:moveTo>
                  <a:pt x="252" y="156"/>
                </a:moveTo>
                <a:cubicBezTo>
                  <a:pt x="252" y="104"/>
                  <a:pt x="209" y="62"/>
                  <a:pt x="157" y="62"/>
                </a:cubicBezTo>
                <a:cubicBezTo>
                  <a:pt x="105" y="62"/>
                  <a:pt x="62" y="104"/>
                  <a:pt x="62" y="156"/>
                </a:cubicBezTo>
                <a:cubicBezTo>
                  <a:pt x="62" y="209"/>
                  <a:pt x="105" y="251"/>
                  <a:pt x="157" y="251"/>
                </a:cubicBezTo>
                <a:cubicBezTo>
                  <a:pt x="209" y="251"/>
                  <a:pt x="252" y="209"/>
                  <a:pt x="252" y="156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634" name="Freeform 5"/>
          <p:cNvSpPr>
            <a:spLocks noEditPoints="1"/>
          </p:cNvSpPr>
          <p:nvPr/>
        </p:nvSpPr>
        <p:spPr bwMode="auto">
          <a:xfrm>
            <a:off x="5481638" y="4221798"/>
            <a:ext cx="1773237" cy="1771650"/>
          </a:xfrm>
          <a:custGeom>
            <a:avLst/>
            <a:gdLst>
              <a:gd name="T0" fmla="*/ 727647803 w 360"/>
              <a:gd name="T1" fmla="*/ 2147483646 h 360"/>
              <a:gd name="T2" fmla="*/ 436590652 w 360"/>
              <a:gd name="T3" fmla="*/ 2147483646 h 360"/>
              <a:gd name="T4" fmla="*/ 897435246 w 360"/>
              <a:gd name="T5" fmla="*/ 2147483646 h 360"/>
              <a:gd name="T6" fmla="*/ 921689187 w 360"/>
              <a:gd name="T7" fmla="*/ 2147483646 h 360"/>
              <a:gd name="T8" fmla="*/ 1309767030 w 360"/>
              <a:gd name="T9" fmla="*/ 2147483646 h 360"/>
              <a:gd name="T10" fmla="*/ 1431041664 w 360"/>
              <a:gd name="T11" fmla="*/ 1815365464 h 360"/>
              <a:gd name="T12" fmla="*/ 1891886258 w 360"/>
              <a:gd name="T13" fmla="*/ 1597521411 h 360"/>
              <a:gd name="T14" fmla="*/ 2037414833 w 360"/>
              <a:gd name="T15" fmla="*/ 1040809926 h 360"/>
              <a:gd name="T16" fmla="*/ 2147483646 w 360"/>
              <a:gd name="T17" fmla="*/ 1065012634 h 360"/>
              <a:gd name="T18" fmla="*/ 2147483646 w 360"/>
              <a:gd name="T19" fmla="*/ 774555538 h 360"/>
              <a:gd name="T20" fmla="*/ 2147483646 w 360"/>
              <a:gd name="T21" fmla="*/ 629324529 h 360"/>
              <a:gd name="T22" fmla="*/ 2147483646 w 360"/>
              <a:gd name="T23" fmla="*/ 580919114 h 360"/>
              <a:gd name="T24" fmla="*/ 2147483646 w 360"/>
              <a:gd name="T25" fmla="*/ 484098441 h 360"/>
              <a:gd name="T26" fmla="*/ 2147483646 w 360"/>
              <a:gd name="T27" fmla="*/ 508301149 h 360"/>
              <a:gd name="T28" fmla="*/ 2147483646 w 360"/>
              <a:gd name="T29" fmla="*/ 726145201 h 360"/>
              <a:gd name="T30" fmla="*/ 2147483646 w 360"/>
              <a:gd name="T31" fmla="*/ 508301149 h 360"/>
              <a:gd name="T32" fmla="*/ 2147483646 w 360"/>
              <a:gd name="T33" fmla="*/ 919786546 h 360"/>
              <a:gd name="T34" fmla="*/ 2147483646 w 360"/>
              <a:gd name="T35" fmla="*/ 1040809926 h 360"/>
              <a:gd name="T36" fmla="*/ 2147483646 w 360"/>
              <a:gd name="T37" fmla="*/ 1428087695 h 360"/>
              <a:gd name="T38" fmla="*/ 2147483646 w 360"/>
              <a:gd name="T39" fmla="*/ 1670134455 h 360"/>
              <a:gd name="T40" fmla="*/ 2147483646 w 360"/>
              <a:gd name="T41" fmla="*/ 1887978508 h 360"/>
              <a:gd name="T42" fmla="*/ 2147483646 w 360"/>
              <a:gd name="T43" fmla="*/ 2147483646 h 360"/>
              <a:gd name="T44" fmla="*/ 2147483646 w 360"/>
              <a:gd name="T45" fmla="*/ 2147483646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2147483646 w 360"/>
              <a:gd name="T51" fmla="*/ 2147483646 h 360"/>
              <a:gd name="T52" fmla="*/ 2147483646 w 360"/>
              <a:gd name="T53" fmla="*/ 2147483646 h 360"/>
              <a:gd name="T54" fmla="*/ 2147483646 w 360"/>
              <a:gd name="T55" fmla="*/ 2147483646 h 360"/>
              <a:gd name="T56" fmla="*/ 2147483646 w 360"/>
              <a:gd name="T57" fmla="*/ 2147483646 h 360"/>
              <a:gd name="T58" fmla="*/ 2147483646 w 360"/>
              <a:gd name="T59" fmla="*/ 2147483646 h 360"/>
              <a:gd name="T60" fmla="*/ 2147483646 w 360"/>
              <a:gd name="T61" fmla="*/ 2147483646 h 360"/>
              <a:gd name="T62" fmla="*/ 2147483646 w 360"/>
              <a:gd name="T63" fmla="*/ 2147483646 h 360"/>
              <a:gd name="T64" fmla="*/ 2147483646 w 360"/>
              <a:gd name="T65" fmla="*/ 2147483646 h 360"/>
              <a:gd name="T66" fmla="*/ 2147483646 w 360"/>
              <a:gd name="T67" fmla="*/ 2147483646 h 360"/>
              <a:gd name="T68" fmla="*/ 2147483646 w 360"/>
              <a:gd name="T69" fmla="*/ 2147483646 h 360"/>
              <a:gd name="T70" fmla="*/ 2147483646 w 360"/>
              <a:gd name="T71" fmla="*/ 2147483646 h 360"/>
              <a:gd name="T72" fmla="*/ 2147483646 w 360"/>
              <a:gd name="T73" fmla="*/ 2147483646 h 360"/>
              <a:gd name="T74" fmla="*/ 2147483646 w 360"/>
              <a:gd name="T75" fmla="*/ 2147483646 h 360"/>
              <a:gd name="T76" fmla="*/ 2147483646 w 360"/>
              <a:gd name="T77" fmla="*/ 2147483646 h 360"/>
              <a:gd name="T78" fmla="*/ 2147483646 w 360"/>
              <a:gd name="T79" fmla="*/ 2147483646 h 360"/>
              <a:gd name="T80" fmla="*/ 2147483646 w 360"/>
              <a:gd name="T81" fmla="*/ 2147483646 h 360"/>
              <a:gd name="T82" fmla="*/ 2147483646 w 360"/>
              <a:gd name="T83" fmla="*/ 2147483646 h 360"/>
              <a:gd name="T84" fmla="*/ 2147483646 w 360"/>
              <a:gd name="T85" fmla="*/ 2147483646 h 360"/>
              <a:gd name="T86" fmla="*/ 2147483646 w 360"/>
              <a:gd name="T87" fmla="*/ 2147483646 h 360"/>
              <a:gd name="T88" fmla="*/ 2147483646 w 360"/>
              <a:gd name="T89" fmla="*/ 2147483646 h 360"/>
              <a:gd name="T90" fmla="*/ 2147483646 w 360"/>
              <a:gd name="T91" fmla="*/ 2147483646 h 360"/>
              <a:gd name="T92" fmla="*/ 2134435526 w 360"/>
              <a:gd name="T93" fmla="*/ 2147483646 h 360"/>
              <a:gd name="T94" fmla="*/ 1649336990 w 360"/>
              <a:gd name="T95" fmla="*/ 2147483646 h 360"/>
              <a:gd name="T96" fmla="*/ 1625083049 w 360"/>
              <a:gd name="T97" fmla="*/ 2147483646 h 360"/>
              <a:gd name="T98" fmla="*/ 970197071 w 360"/>
              <a:gd name="T99" fmla="*/ 2147483646 h 360"/>
              <a:gd name="T100" fmla="*/ 1042963821 w 360"/>
              <a:gd name="T101" fmla="*/ 2147483646 h 360"/>
              <a:gd name="T102" fmla="*/ 679139920 w 360"/>
              <a:gd name="T103" fmla="*/ 2147483646 h 360"/>
              <a:gd name="T104" fmla="*/ 751901745 w 360"/>
              <a:gd name="T105" fmla="*/ 2147483646 h 360"/>
              <a:gd name="T106" fmla="*/ 315316018 w 360"/>
              <a:gd name="T107" fmla="*/ 2147483646 h 360"/>
              <a:gd name="T108" fmla="*/ 679139920 w 360"/>
              <a:gd name="T109" fmla="*/ 2147483646 h 360"/>
              <a:gd name="T110" fmla="*/ 2147483646 w 360"/>
              <a:gd name="T111" fmla="*/ 2147483646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66"/>
                </a:moveTo>
                <a:cubicBezTo>
                  <a:pt x="0" y="165"/>
                  <a:pt x="0" y="164"/>
                  <a:pt x="0" y="164"/>
                </a:cubicBezTo>
                <a:cubicBezTo>
                  <a:pt x="1" y="163"/>
                  <a:pt x="6" y="162"/>
                  <a:pt x="13" y="161"/>
                </a:cubicBezTo>
                <a:cubicBezTo>
                  <a:pt x="16" y="161"/>
                  <a:pt x="18" y="160"/>
                  <a:pt x="20" y="160"/>
                </a:cubicBezTo>
                <a:cubicBezTo>
                  <a:pt x="27" y="159"/>
                  <a:pt x="28" y="159"/>
                  <a:pt x="28" y="158"/>
                </a:cubicBezTo>
                <a:cubicBezTo>
                  <a:pt x="29" y="157"/>
                  <a:pt x="30" y="156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1" y="151"/>
                  <a:pt x="31" y="150"/>
                  <a:pt x="31" y="148"/>
                </a:cubicBezTo>
                <a:cubicBezTo>
                  <a:pt x="31" y="147"/>
                  <a:pt x="31" y="146"/>
                  <a:pt x="31" y="145"/>
                </a:cubicBezTo>
                <a:cubicBezTo>
                  <a:pt x="30" y="144"/>
                  <a:pt x="29" y="143"/>
                  <a:pt x="24" y="141"/>
                </a:cubicBezTo>
                <a:cubicBezTo>
                  <a:pt x="22" y="139"/>
                  <a:pt x="20" y="138"/>
                  <a:pt x="18" y="137"/>
                </a:cubicBezTo>
                <a:cubicBezTo>
                  <a:pt x="12" y="133"/>
                  <a:pt x="8" y="130"/>
                  <a:pt x="7" y="129"/>
                </a:cubicBezTo>
                <a:cubicBezTo>
                  <a:pt x="7" y="129"/>
                  <a:pt x="7" y="129"/>
                  <a:pt x="7" y="128"/>
                </a:cubicBezTo>
                <a:cubicBezTo>
                  <a:pt x="7" y="126"/>
                  <a:pt x="8" y="123"/>
                  <a:pt x="9" y="123"/>
                </a:cubicBezTo>
                <a:cubicBezTo>
                  <a:pt x="10" y="123"/>
                  <a:pt x="15" y="122"/>
                  <a:pt x="22" y="123"/>
                </a:cubicBezTo>
                <a:cubicBezTo>
                  <a:pt x="25" y="123"/>
                  <a:pt x="27" y="124"/>
                  <a:pt x="29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8" y="123"/>
                  <a:pt x="39" y="122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42" y="116"/>
                  <a:pt x="43" y="114"/>
                  <a:pt x="43" y="113"/>
                </a:cubicBezTo>
                <a:cubicBezTo>
                  <a:pt x="43" y="113"/>
                  <a:pt x="43" y="112"/>
                  <a:pt x="43" y="111"/>
                </a:cubicBezTo>
                <a:cubicBezTo>
                  <a:pt x="42" y="111"/>
                  <a:pt x="42" y="110"/>
                  <a:pt x="38" y="106"/>
                </a:cubicBezTo>
                <a:cubicBezTo>
                  <a:pt x="36" y="104"/>
                  <a:pt x="34" y="103"/>
                  <a:pt x="32" y="101"/>
                </a:cubicBezTo>
                <a:cubicBezTo>
                  <a:pt x="27" y="95"/>
                  <a:pt x="24" y="92"/>
                  <a:pt x="23" y="91"/>
                </a:cubicBezTo>
                <a:cubicBezTo>
                  <a:pt x="24" y="89"/>
                  <a:pt x="26" y="86"/>
                  <a:pt x="27" y="85"/>
                </a:cubicBezTo>
                <a:cubicBezTo>
                  <a:pt x="28" y="85"/>
                  <a:pt x="32" y="86"/>
                  <a:pt x="40" y="88"/>
                </a:cubicBezTo>
                <a:cubicBezTo>
                  <a:pt x="42" y="89"/>
                  <a:pt x="44" y="90"/>
                  <a:pt x="46" y="91"/>
                </a:cubicBezTo>
                <a:cubicBezTo>
                  <a:pt x="52" y="93"/>
                  <a:pt x="53" y="93"/>
                  <a:pt x="54" y="93"/>
                </a:cubicBezTo>
                <a:cubicBezTo>
                  <a:pt x="55" y="92"/>
                  <a:pt x="56" y="92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62" y="84"/>
                  <a:pt x="62" y="83"/>
                  <a:pt x="62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62" y="81"/>
                  <a:pt x="62" y="80"/>
                  <a:pt x="59" y="75"/>
                </a:cubicBezTo>
                <a:cubicBezTo>
                  <a:pt x="57" y="73"/>
                  <a:pt x="56" y="71"/>
                  <a:pt x="54" y="69"/>
                </a:cubicBezTo>
                <a:cubicBezTo>
                  <a:pt x="51" y="63"/>
                  <a:pt x="49" y="58"/>
                  <a:pt x="48" y="57"/>
                </a:cubicBezTo>
                <a:cubicBezTo>
                  <a:pt x="49" y="56"/>
                  <a:pt x="52" y="53"/>
                  <a:pt x="53" y="52"/>
                </a:cubicBezTo>
                <a:cubicBezTo>
                  <a:pt x="54" y="53"/>
                  <a:pt x="58" y="55"/>
                  <a:pt x="64" y="59"/>
                </a:cubicBezTo>
                <a:cubicBezTo>
                  <a:pt x="67" y="60"/>
                  <a:pt x="69" y="61"/>
                  <a:pt x="70" y="62"/>
                </a:cubicBezTo>
                <a:cubicBezTo>
                  <a:pt x="76" y="66"/>
                  <a:pt x="77" y="66"/>
                  <a:pt x="78" y="66"/>
                </a:cubicBezTo>
                <a:cubicBezTo>
                  <a:pt x="79" y="66"/>
                  <a:pt x="80" y="65"/>
                  <a:pt x="83" y="63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2"/>
                  <a:pt x="84" y="62"/>
                  <a:pt x="84" y="62"/>
                </a:cubicBezTo>
                <a:cubicBezTo>
                  <a:pt x="87" y="60"/>
                  <a:pt x="88" y="59"/>
                  <a:pt x="88" y="57"/>
                </a:cubicBezTo>
                <a:cubicBezTo>
                  <a:pt x="88" y="56"/>
                  <a:pt x="88" y="56"/>
                  <a:pt x="86" y="50"/>
                </a:cubicBezTo>
                <a:cubicBezTo>
                  <a:pt x="85" y="48"/>
                  <a:pt x="84" y="46"/>
                  <a:pt x="84" y="43"/>
                </a:cubicBezTo>
                <a:cubicBezTo>
                  <a:pt x="81" y="36"/>
                  <a:pt x="80" y="31"/>
                  <a:pt x="80" y="30"/>
                </a:cubicBezTo>
                <a:cubicBezTo>
                  <a:pt x="81" y="29"/>
                  <a:pt x="84" y="27"/>
                  <a:pt x="86" y="27"/>
                </a:cubicBezTo>
                <a:cubicBezTo>
                  <a:pt x="87" y="27"/>
                  <a:pt x="90" y="30"/>
                  <a:pt x="96" y="35"/>
                </a:cubicBezTo>
                <a:cubicBezTo>
                  <a:pt x="97" y="37"/>
                  <a:pt x="99" y="39"/>
                  <a:pt x="100" y="40"/>
                </a:cubicBezTo>
                <a:cubicBezTo>
                  <a:pt x="105" y="45"/>
                  <a:pt x="106" y="45"/>
                  <a:pt x="107" y="46"/>
                </a:cubicBezTo>
                <a:cubicBezTo>
                  <a:pt x="108" y="46"/>
                  <a:pt x="109" y="46"/>
                  <a:pt x="112" y="44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18" y="42"/>
                  <a:pt x="118" y="40"/>
                  <a:pt x="119" y="40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8"/>
                  <a:pt x="119" y="36"/>
                  <a:pt x="118" y="32"/>
                </a:cubicBezTo>
                <a:cubicBezTo>
                  <a:pt x="118" y="30"/>
                  <a:pt x="118" y="27"/>
                  <a:pt x="118" y="24"/>
                </a:cubicBezTo>
                <a:cubicBezTo>
                  <a:pt x="117" y="19"/>
                  <a:pt x="117" y="13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0"/>
                  <a:pt x="122" y="9"/>
                  <a:pt x="124" y="9"/>
                </a:cubicBezTo>
                <a:cubicBezTo>
                  <a:pt x="124" y="10"/>
                  <a:pt x="127" y="14"/>
                  <a:pt x="131" y="20"/>
                </a:cubicBezTo>
                <a:cubicBezTo>
                  <a:pt x="132" y="22"/>
                  <a:pt x="134" y="24"/>
                  <a:pt x="135" y="26"/>
                </a:cubicBezTo>
                <a:cubicBezTo>
                  <a:pt x="138" y="31"/>
                  <a:pt x="139" y="32"/>
                  <a:pt x="140" y="32"/>
                </a:cubicBezTo>
                <a:cubicBezTo>
                  <a:pt x="140" y="33"/>
                  <a:pt x="142" y="33"/>
                  <a:pt x="146" y="32"/>
                </a:cubicBezTo>
                <a:cubicBezTo>
                  <a:pt x="148" y="33"/>
                  <a:pt x="148" y="33"/>
                  <a:pt x="148" y="33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50" y="31"/>
                  <a:pt x="152" y="30"/>
                  <a:pt x="153" y="29"/>
                </a:cubicBezTo>
                <a:cubicBezTo>
                  <a:pt x="153" y="29"/>
                  <a:pt x="153" y="28"/>
                  <a:pt x="154" y="24"/>
                </a:cubicBezTo>
                <a:cubicBezTo>
                  <a:pt x="154" y="20"/>
                  <a:pt x="154" y="20"/>
                  <a:pt x="154" y="20"/>
                </a:cubicBezTo>
                <a:cubicBezTo>
                  <a:pt x="155" y="18"/>
                  <a:pt x="155" y="16"/>
                  <a:pt x="155" y="14"/>
                </a:cubicBezTo>
                <a:cubicBezTo>
                  <a:pt x="156" y="7"/>
                  <a:pt x="157" y="3"/>
                  <a:pt x="158" y="1"/>
                </a:cubicBezTo>
                <a:cubicBezTo>
                  <a:pt x="159" y="1"/>
                  <a:pt x="163" y="0"/>
                  <a:pt x="164" y="1"/>
                </a:cubicBezTo>
                <a:cubicBezTo>
                  <a:pt x="165" y="2"/>
                  <a:pt x="167" y="6"/>
                  <a:pt x="169" y="13"/>
                </a:cubicBezTo>
                <a:cubicBezTo>
                  <a:pt x="170" y="15"/>
                  <a:pt x="171" y="18"/>
                  <a:pt x="172" y="20"/>
                </a:cubicBezTo>
                <a:cubicBezTo>
                  <a:pt x="173" y="26"/>
                  <a:pt x="174" y="27"/>
                  <a:pt x="175" y="27"/>
                </a:cubicBezTo>
                <a:cubicBezTo>
                  <a:pt x="175" y="28"/>
                  <a:pt x="177" y="28"/>
                  <a:pt x="181" y="28"/>
                </a:cubicBezTo>
                <a:cubicBezTo>
                  <a:pt x="181" y="29"/>
                  <a:pt x="181" y="29"/>
                  <a:pt x="181" y="29"/>
                </a:cubicBezTo>
                <a:cubicBezTo>
                  <a:pt x="182" y="28"/>
                  <a:pt x="182" y="28"/>
                  <a:pt x="182" y="28"/>
                </a:cubicBezTo>
                <a:cubicBezTo>
                  <a:pt x="187" y="29"/>
                  <a:pt x="188" y="28"/>
                  <a:pt x="188" y="27"/>
                </a:cubicBezTo>
                <a:cubicBezTo>
                  <a:pt x="189" y="27"/>
                  <a:pt x="189" y="26"/>
                  <a:pt x="191" y="21"/>
                </a:cubicBezTo>
                <a:cubicBezTo>
                  <a:pt x="192" y="18"/>
                  <a:pt x="193" y="16"/>
                  <a:pt x="194" y="13"/>
                </a:cubicBezTo>
                <a:cubicBezTo>
                  <a:pt x="197" y="7"/>
                  <a:pt x="199" y="2"/>
                  <a:pt x="200" y="1"/>
                </a:cubicBezTo>
                <a:cubicBezTo>
                  <a:pt x="201" y="1"/>
                  <a:pt x="205" y="1"/>
                  <a:pt x="206" y="2"/>
                </a:cubicBezTo>
                <a:cubicBezTo>
                  <a:pt x="207" y="3"/>
                  <a:pt x="207" y="8"/>
                  <a:pt x="208" y="15"/>
                </a:cubicBezTo>
                <a:cubicBezTo>
                  <a:pt x="208" y="18"/>
                  <a:pt x="209" y="20"/>
                  <a:pt x="209" y="22"/>
                </a:cubicBezTo>
                <a:cubicBezTo>
                  <a:pt x="209" y="29"/>
                  <a:pt x="209" y="30"/>
                  <a:pt x="210" y="30"/>
                </a:cubicBezTo>
                <a:cubicBezTo>
                  <a:pt x="211" y="31"/>
                  <a:pt x="212" y="32"/>
                  <a:pt x="216" y="33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1" y="34"/>
                  <a:pt x="222" y="34"/>
                  <a:pt x="223" y="33"/>
                </a:cubicBezTo>
                <a:cubicBezTo>
                  <a:pt x="224" y="33"/>
                  <a:pt x="225" y="32"/>
                  <a:pt x="228" y="28"/>
                </a:cubicBezTo>
                <a:cubicBezTo>
                  <a:pt x="229" y="26"/>
                  <a:pt x="230" y="23"/>
                  <a:pt x="232" y="21"/>
                </a:cubicBezTo>
                <a:cubicBezTo>
                  <a:pt x="236" y="15"/>
                  <a:pt x="239" y="12"/>
                  <a:pt x="240" y="11"/>
                </a:cubicBezTo>
                <a:cubicBezTo>
                  <a:pt x="242" y="11"/>
                  <a:pt x="246" y="12"/>
                  <a:pt x="247" y="13"/>
                </a:cubicBezTo>
                <a:cubicBezTo>
                  <a:pt x="247" y="14"/>
                  <a:pt x="247" y="18"/>
                  <a:pt x="246" y="24"/>
                </a:cubicBezTo>
                <a:cubicBezTo>
                  <a:pt x="246" y="25"/>
                  <a:pt x="245" y="26"/>
                  <a:pt x="245" y="26"/>
                </a:cubicBezTo>
                <a:cubicBezTo>
                  <a:pt x="245" y="29"/>
                  <a:pt x="245" y="31"/>
                  <a:pt x="244" y="33"/>
                </a:cubicBezTo>
                <a:cubicBezTo>
                  <a:pt x="244" y="35"/>
                  <a:pt x="244" y="37"/>
                  <a:pt x="244" y="38"/>
                </a:cubicBezTo>
                <a:cubicBezTo>
                  <a:pt x="243" y="40"/>
                  <a:pt x="243" y="41"/>
                  <a:pt x="244" y="41"/>
                </a:cubicBezTo>
                <a:cubicBezTo>
                  <a:pt x="244" y="42"/>
                  <a:pt x="245" y="43"/>
                  <a:pt x="249" y="45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50" y="46"/>
                  <a:pt x="250" y="46"/>
                  <a:pt x="250" y="46"/>
                </a:cubicBezTo>
                <a:cubicBezTo>
                  <a:pt x="253" y="48"/>
                  <a:pt x="255" y="48"/>
                  <a:pt x="256" y="47"/>
                </a:cubicBezTo>
                <a:cubicBezTo>
                  <a:pt x="257" y="47"/>
                  <a:pt x="257" y="47"/>
                  <a:pt x="261" y="43"/>
                </a:cubicBezTo>
                <a:cubicBezTo>
                  <a:pt x="263" y="41"/>
                  <a:pt x="265" y="39"/>
                  <a:pt x="267" y="38"/>
                </a:cubicBezTo>
                <a:cubicBezTo>
                  <a:pt x="273" y="33"/>
                  <a:pt x="276" y="30"/>
                  <a:pt x="278" y="29"/>
                </a:cubicBezTo>
                <a:cubicBezTo>
                  <a:pt x="279" y="30"/>
                  <a:pt x="283" y="32"/>
                  <a:pt x="283" y="33"/>
                </a:cubicBezTo>
                <a:cubicBezTo>
                  <a:pt x="283" y="35"/>
                  <a:pt x="281" y="40"/>
                  <a:pt x="279" y="46"/>
                </a:cubicBezTo>
                <a:cubicBezTo>
                  <a:pt x="278" y="48"/>
                  <a:pt x="277" y="50"/>
                  <a:pt x="276" y="52"/>
                </a:cubicBezTo>
                <a:cubicBezTo>
                  <a:pt x="275" y="56"/>
                  <a:pt x="274" y="58"/>
                  <a:pt x="274" y="59"/>
                </a:cubicBezTo>
                <a:cubicBezTo>
                  <a:pt x="274" y="59"/>
                  <a:pt x="274" y="59"/>
                  <a:pt x="274" y="59"/>
                </a:cubicBezTo>
                <a:cubicBezTo>
                  <a:pt x="274" y="60"/>
                  <a:pt x="274" y="60"/>
                  <a:pt x="274" y="60"/>
                </a:cubicBezTo>
                <a:cubicBezTo>
                  <a:pt x="274" y="61"/>
                  <a:pt x="275" y="62"/>
                  <a:pt x="278" y="64"/>
                </a:cubicBezTo>
                <a:cubicBezTo>
                  <a:pt x="278" y="66"/>
                  <a:pt x="278" y="66"/>
                  <a:pt x="278" y="66"/>
                </a:cubicBezTo>
                <a:cubicBezTo>
                  <a:pt x="279" y="66"/>
                  <a:pt x="279" y="66"/>
                  <a:pt x="279" y="66"/>
                </a:cubicBezTo>
                <a:cubicBezTo>
                  <a:pt x="282" y="68"/>
                  <a:pt x="283" y="69"/>
                  <a:pt x="284" y="69"/>
                </a:cubicBezTo>
                <a:cubicBezTo>
                  <a:pt x="285" y="69"/>
                  <a:pt x="286" y="68"/>
                  <a:pt x="291" y="65"/>
                </a:cubicBezTo>
                <a:cubicBezTo>
                  <a:pt x="293" y="64"/>
                  <a:pt x="295" y="63"/>
                  <a:pt x="298" y="62"/>
                </a:cubicBezTo>
                <a:cubicBezTo>
                  <a:pt x="304" y="58"/>
                  <a:pt x="308" y="56"/>
                  <a:pt x="310" y="56"/>
                </a:cubicBezTo>
                <a:cubicBezTo>
                  <a:pt x="311" y="57"/>
                  <a:pt x="314" y="60"/>
                  <a:pt x="314" y="61"/>
                </a:cubicBezTo>
                <a:cubicBezTo>
                  <a:pt x="314" y="62"/>
                  <a:pt x="312" y="66"/>
                  <a:pt x="307" y="72"/>
                </a:cubicBezTo>
                <a:cubicBezTo>
                  <a:pt x="306" y="74"/>
                  <a:pt x="305" y="76"/>
                  <a:pt x="303" y="78"/>
                </a:cubicBezTo>
                <a:cubicBezTo>
                  <a:pt x="300" y="83"/>
                  <a:pt x="299" y="84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6"/>
                  <a:pt x="300" y="88"/>
                  <a:pt x="302" y="90"/>
                </a:cubicBezTo>
                <a:cubicBezTo>
                  <a:pt x="302" y="93"/>
                  <a:pt x="302" y="93"/>
                  <a:pt x="302" y="93"/>
                </a:cubicBezTo>
                <a:cubicBezTo>
                  <a:pt x="303" y="92"/>
                  <a:pt x="303" y="92"/>
                  <a:pt x="303" y="92"/>
                </a:cubicBezTo>
                <a:cubicBezTo>
                  <a:pt x="305" y="95"/>
                  <a:pt x="306" y="96"/>
                  <a:pt x="307" y="96"/>
                </a:cubicBezTo>
                <a:cubicBezTo>
                  <a:pt x="308" y="96"/>
                  <a:pt x="309" y="96"/>
                  <a:pt x="314" y="94"/>
                </a:cubicBezTo>
                <a:cubicBezTo>
                  <a:pt x="317" y="94"/>
                  <a:pt x="319" y="93"/>
                  <a:pt x="322" y="92"/>
                </a:cubicBezTo>
                <a:cubicBezTo>
                  <a:pt x="329" y="90"/>
                  <a:pt x="334" y="89"/>
                  <a:pt x="335" y="89"/>
                </a:cubicBezTo>
                <a:cubicBezTo>
                  <a:pt x="336" y="90"/>
                  <a:pt x="338" y="94"/>
                  <a:pt x="338" y="95"/>
                </a:cubicBezTo>
                <a:cubicBezTo>
                  <a:pt x="337" y="96"/>
                  <a:pt x="335" y="99"/>
                  <a:pt x="329" y="105"/>
                </a:cubicBezTo>
                <a:cubicBezTo>
                  <a:pt x="327" y="106"/>
                  <a:pt x="325" y="108"/>
                  <a:pt x="324" y="109"/>
                </a:cubicBezTo>
                <a:cubicBezTo>
                  <a:pt x="319" y="113"/>
                  <a:pt x="318" y="114"/>
                  <a:pt x="318" y="115"/>
                </a:cubicBezTo>
                <a:cubicBezTo>
                  <a:pt x="318" y="115"/>
                  <a:pt x="318" y="115"/>
                  <a:pt x="318" y="115"/>
                </a:cubicBezTo>
                <a:cubicBezTo>
                  <a:pt x="318" y="117"/>
                  <a:pt x="318" y="118"/>
                  <a:pt x="319" y="121"/>
                </a:cubicBezTo>
                <a:cubicBezTo>
                  <a:pt x="319" y="123"/>
                  <a:pt x="319" y="123"/>
                  <a:pt x="319" y="123"/>
                </a:cubicBezTo>
                <a:cubicBezTo>
                  <a:pt x="320" y="123"/>
                  <a:pt x="320" y="123"/>
                  <a:pt x="320" y="123"/>
                </a:cubicBezTo>
                <a:cubicBezTo>
                  <a:pt x="321" y="126"/>
                  <a:pt x="322" y="127"/>
                  <a:pt x="323" y="128"/>
                </a:cubicBezTo>
                <a:cubicBezTo>
                  <a:pt x="324" y="128"/>
                  <a:pt x="325" y="128"/>
                  <a:pt x="331" y="128"/>
                </a:cubicBezTo>
                <a:cubicBezTo>
                  <a:pt x="333" y="128"/>
                  <a:pt x="336" y="127"/>
                  <a:pt x="338" y="127"/>
                </a:cubicBezTo>
                <a:cubicBezTo>
                  <a:pt x="346" y="127"/>
                  <a:pt x="350" y="127"/>
                  <a:pt x="352" y="128"/>
                </a:cubicBezTo>
                <a:cubicBezTo>
                  <a:pt x="352" y="129"/>
                  <a:pt x="354" y="132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5"/>
                  <a:pt x="349" y="138"/>
                  <a:pt x="342" y="141"/>
                </a:cubicBezTo>
                <a:cubicBezTo>
                  <a:pt x="340" y="142"/>
                  <a:pt x="338" y="143"/>
                  <a:pt x="336" y="144"/>
                </a:cubicBezTo>
                <a:cubicBezTo>
                  <a:pt x="330" y="147"/>
                  <a:pt x="329" y="148"/>
                  <a:pt x="329" y="149"/>
                </a:cubicBezTo>
                <a:cubicBezTo>
                  <a:pt x="329" y="149"/>
                  <a:pt x="329" y="149"/>
                  <a:pt x="329" y="150"/>
                </a:cubicBezTo>
                <a:cubicBezTo>
                  <a:pt x="329" y="151"/>
                  <a:pt x="329" y="153"/>
                  <a:pt x="329" y="155"/>
                </a:cubicBezTo>
                <a:cubicBezTo>
                  <a:pt x="328" y="157"/>
                  <a:pt x="328" y="157"/>
                  <a:pt x="328" y="157"/>
                </a:cubicBezTo>
                <a:cubicBezTo>
                  <a:pt x="329" y="157"/>
                  <a:pt x="329" y="157"/>
                  <a:pt x="329" y="157"/>
                </a:cubicBezTo>
                <a:cubicBezTo>
                  <a:pt x="330" y="160"/>
                  <a:pt x="331" y="162"/>
                  <a:pt x="331" y="162"/>
                </a:cubicBezTo>
                <a:cubicBezTo>
                  <a:pt x="332" y="163"/>
                  <a:pt x="333" y="163"/>
                  <a:pt x="339" y="164"/>
                </a:cubicBezTo>
                <a:cubicBezTo>
                  <a:pt x="341" y="164"/>
                  <a:pt x="343" y="165"/>
                  <a:pt x="346" y="165"/>
                </a:cubicBezTo>
                <a:cubicBezTo>
                  <a:pt x="353" y="167"/>
                  <a:pt x="358" y="168"/>
                  <a:pt x="359" y="169"/>
                </a:cubicBezTo>
                <a:cubicBezTo>
                  <a:pt x="359" y="170"/>
                  <a:pt x="360" y="172"/>
                  <a:pt x="360" y="174"/>
                </a:cubicBezTo>
                <a:cubicBezTo>
                  <a:pt x="359" y="175"/>
                  <a:pt x="359" y="175"/>
                  <a:pt x="359" y="175"/>
                </a:cubicBezTo>
                <a:cubicBezTo>
                  <a:pt x="358" y="176"/>
                  <a:pt x="354" y="178"/>
                  <a:pt x="347" y="180"/>
                </a:cubicBezTo>
                <a:cubicBezTo>
                  <a:pt x="344" y="180"/>
                  <a:pt x="342" y="181"/>
                  <a:pt x="340" y="181"/>
                </a:cubicBezTo>
                <a:cubicBezTo>
                  <a:pt x="334" y="183"/>
                  <a:pt x="333" y="183"/>
                  <a:pt x="332" y="184"/>
                </a:cubicBezTo>
                <a:cubicBezTo>
                  <a:pt x="332" y="185"/>
                  <a:pt x="331" y="186"/>
                  <a:pt x="331" y="187"/>
                </a:cubicBezTo>
                <a:cubicBezTo>
                  <a:pt x="331" y="188"/>
                  <a:pt x="331" y="189"/>
                  <a:pt x="331" y="190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31" y="192"/>
                  <a:pt x="331" y="192"/>
                  <a:pt x="331" y="192"/>
                </a:cubicBezTo>
                <a:cubicBezTo>
                  <a:pt x="330" y="195"/>
                  <a:pt x="331" y="197"/>
                  <a:pt x="331" y="198"/>
                </a:cubicBezTo>
                <a:cubicBezTo>
                  <a:pt x="332" y="198"/>
                  <a:pt x="333" y="199"/>
                  <a:pt x="338" y="201"/>
                </a:cubicBezTo>
                <a:cubicBezTo>
                  <a:pt x="340" y="202"/>
                  <a:pt x="343" y="203"/>
                  <a:pt x="345" y="204"/>
                </a:cubicBezTo>
                <a:cubicBezTo>
                  <a:pt x="352" y="207"/>
                  <a:pt x="356" y="210"/>
                  <a:pt x="357" y="210"/>
                </a:cubicBezTo>
                <a:cubicBezTo>
                  <a:pt x="357" y="211"/>
                  <a:pt x="357" y="212"/>
                  <a:pt x="357" y="213"/>
                </a:cubicBezTo>
                <a:cubicBezTo>
                  <a:pt x="356" y="215"/>
                  <a:pt x="356" y="217"/>
                  <a:pt x="355" y="217"/>
                </a:cubicBezTo>
                <a:cubicBezTo>
                  <a:pt x="354" y="217"/>
                  <a:pt x="350" y="218"/>
                  <a:pt x="342" y="218"/>
                </a:cubicBezTo>
                <a:cubicBezTo>
                  <a:pt x="340" y="218"/>
                  <a:pt x="337" y="218"/>
                  <a:pt x="335" y="218"/>
                </a:cubicBezTo>
                <a:cubicBezTo>
                  <a:pt x="329" y="218"/>
                  <a:pt x="328" y="219"/>
                  <a:pt x="327" y="219"/>
                </a:cubicBezTo>
                <a:cubicBezTo>
                  <a:pt x="326" y="220"/>
                  <a:pt x="325" y="221"/>
                  <a:pt x="325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7"/>
                  <a:pt x="323" y="229"/>
                  <a:pt x="323" y="230"/>
                </a:cubicBezTo>
                <a:cubicBezTo>
                  <a:pt x="323" y="231"/>
                  <a:pt x="323" y="232"/>
                  <a:pt x="323" y="232"/>
                </a:cubicBezTo>
                <a:cubicBezTo>
                  <a:pt x="324" y="233"/>
                  <a:pt x="324" y="234"/>
                  <a:pt x="329" y="237"/>
                </a:cubicBezTo>
                <a:cubicBezTo>
                  <a:pt x="331" y="238"/>
                  <a:pt x="333" y="240"/>
                  <a:pt x="335" y="242"/>
                </a:cubicBezTo>
                <a:cubicBezTo>
                  <a:pt x="341" y="246"/>
                  <a:pt x="344" y="249"/>
                  <a:pt x="345" y="250"/>
                </a:cubicBezTo>
                <a:cubicBezTo>
                  <a:pt x="345" y="251"/>
                  <a:pt x="345" y="251"/>
                  <a:pt x="345" y="251"/>
                </a:cubicBezTo>
                <a:cubicBezTo>
                  <a:pt x="345" y="253"/>
                  <a:pt x="343" y="256"/>
                  <a:pt x="342" y="257"/>
                </a:cubicBezTo>
                <a:cubicBezTo>
                  <a:pt x="341" y="257"/>
                  <a:pt x="336" y="256"/>
                  <a:pt x="329" y="255"/>
                </a:cubicBezTo>
                <a:cubicBezTo>
                  <a:pt x="327" y="254"/>
                  <a:pt x="324" y="254"/>
                  <a:pt x="322" y="253"/>
                </a:cubicBezTo>
                <a:cubicBezTo>
                  <a:pt x="316" y="252"/>
                  <a:pt x="315" y="252"/>
                  <a:pt x="314" y="252"/>
                </a:cubicBezTo>
                <a:cubicBezTo>
                  <a:pt x="313" y="253"/>
                  <a:pt x="312" y="254"/>
                  <a:pt x="310" y="257"/>
                </a:cubicBezTo>
                <a:cubicBezTo>
                  <a:pt x="310" y="257"/>
                  <a:pt x="310" y="257"/>
                  <a:pt x="310" y="257"/>
                </a:cubicBezTo>
                <a:cubicBezTo>
                  <a:pt x="310" y="258"/>
                  <a:pt x="310" y="258"/>
                  <a:pt x="310" y="258"/>
                </a:cubicBezTo>
                <a:cubicBezTo>
                  <a:pt x="308" y="260"/>
                  <a:pt x="307" y="261"/>
                  <a:pt x="307" y="263"/>
                </a:cubicBezTo>
                <a:cubicBezTo>
                  <a:pt x="307" y="263"/>
                  <a:pt x="307" y="264"/>
                  <a:pt x="307" y="264"/>
                </a:cubicBezTo>
                <a:cubicBezTo>
                  <a:pt x="308" y="265"/>
                  <a:pt x="308" y="266"/>
                  <a:pt x="312" y="270"/>
                </a:cubicBezTo>
                <a:cubicBezTo>
                  <a:pt x="313" y="272"/>
                  <a:pt x="315" y="274"/>
                  <a:pt x="317" y="276"/>
                </a:cubicBezTo>
                <a:cubicBezTo>
                  <a:pt x="321" y="282"/>
                  <a:pt x="324" y="286"/>
                  <a:pt x="324" y="287"/>
                </a:cubicBezTo>
                <a:cubicBezTo>
                  <a:pt x="324" y="288"/>
                  <a:pt x="321" y="292"/>
                  <a:pt x="320" y="292"/>
                </a:cubicBezTo>
                <a:cubicBezTo>
                  <a:pt x="319" y="292"/>
                  <a:pt x="315" y="290"/>
                  <a:pt x="308" y="287"/>
                </a:cubicBezTo>
                <a:cubicBezTo>
                  <a:pt x="306" y="286"/>
                  <a:pt x="303" y="285"/>
                  <a:pt x="302" y="284"/>
                </a:cubicBezTo>
                <a:cubicBezTo>
                  <a:pt x="296" y="281"/>
                  <a:pt x="295" y="281"/>
                  <a:pt x="294" y="281"/>
                </a:cubicBezTo>
                <a:cubicBezTo>
                  <a:pt x="293" y="281"/>
                  <a:pt x="292" y="282"/>
                  <a:pt x="289" y="285"/>
                </a:cubicBezTo>
                <a:cubicBezTo>
                  <a:pt x="288" y="285"/>
                  <a:pt x="288" y="285"/>
                  <a:pt x="288" y="285"/>
                </a:cubicBezTo>
                <a:cubicBezTo>
                  <a:pt x="288" y="286"/>
                  <a:pt x="288" y="286"/>
                  <a:pt x="288" y="286"/>
                </a:cubicBezTo>
                <a:cubicBezTo>
                  <a:pt x="285" y="289"/>
                  <a:pt x="285" y="290"/>
                  <a:pt x="285" y="291"/>
                </a:cubicBezTo>
                <a:cubicBezTo>
                  <a:pt x="284" y="291"/>
                  <a:pt x="284" y="291"/>
                  <a:pt x="284" y="291"/>
                </a:cubicBezTo>
                <a:cubicBezTo>
                  <a:pt x="285" y="292"/>
                  <a:pt x="285" y="293"/>
                  <a:pt x="287" y="298"/>
                </a:cubicBezTo>
                <a:cubicBezTo>
                  <a:pt x="288" y="300"/>
                  <a:pt x="290" y="302"/>
                  <a:pt x="291" y="305"/>
                </a:cubicBezTo>
                <a:cubicBezTo>
                  <a:pt x="294" y="311"/>
                  <a:pt x="295" y="316"/>
                  <a:pt x="296" y="317"/>
                </a:cubicBezTo>
                <a:cubicBezTo>
                  <a:pt x="295" y="319"/>
                  <a:pt x="292" y="321"/>
                  <a:pt x="290" y="321"/>
                </a:cubicBezTo>
                <a:cubicBezTo>
                  <a:pt x="289" y="321"/>
                  <a:pt x="285" y="318"/>
                  <a:pt x="280" y="314"/>
                </a:cubicBezTo>
                <a:cubicBezTo>
                  <a:pt x="278" y="312"/>
                  <a:pt x="276" y="311"/>
                  <a:pt x="274" y="310"/>
                </a:cubicBezTo>
                <a:cubicBezTo>
                  <a:pt x="269" y="305"/>
                  <a:pt x="268" y="305"/>
                  <a:pt x="267" y="305"/>
                </a:cubicBezTo>
                <a:cubicBezTo>
                  <a:pt x="266" y="305"/>
                  <a:pt x="265" y="305"/>
                  <a:pt x="262" y="307"/>
                </a:cubicBezTo>
                <a:cubicBezTo>
                  <a:pt x="261" y="307"/>
                  <a:pt x="261" y="307"/>
                  <a:pt x="261" y="307"/>
                </a:cubicBezTo>
                <a:cubicBezTo>
                  <a:pt x="260" y="308"/>
                  <a:pt x="260" y="308"/>
                  <a:pt x="260" y="308"/>
                </a:cubicBezTo>
                <a:cubicBezTo>
                  <a:pt x="257" y="310"/>
                  <a:pt x="256" y="311"/>
                  <a:pt x="256" y="312"/>
                </a:cubicBezTo>
                <a:cubicBezTo>
                  <a:pt x="256" y="312"/>
                  <a:pt x="256" y="312"/>
                  <a:pt x="256" y="312"/>
                </a:cubicBezTo>
                <a:cubicBezTo>
                  <a:pt x="256" y="313"/>
                  <a:pt x="256" y="313"/>
                  <a:pt x="256" y="313"/>
                </a:cubicBezTo>
                <a:cubicBezTo>
                  <a:pt x="256" y="313"/>
                  <a:pt x="256" y="315"/>
                  <a:pt x="257" y="320"/>
                </a:cubicBezTo>
                <a:cubicBezTo>
                  <a:pt x="258" y="322"/>
                  <a:pt x="258" y="325"/>
                  <a:pt x="259" y="327"/>
                </a:cubicBezTo>
                <a:cubicBezTo>
                  <a:pt x="260" y="334"/>
                  <a:pt x="261" y="339"/>
                  <a:pt x="261" y="340"/>
                </a:cubicBezTo>
                <a:cubicBezTo>
                  <a:pt x="260" y="341"/>
                  <a:pt x="256" y="343"/>
                  <a:pt x="255" y="343"/>
                </a:cubicBezTo>
                <a:cubicBezTo>
                  <a:pt x="254" y="343"/>
                  <a:pt x="251" y="339"/>
                  <a:pt x="246" y="333"/>
                </a:cubicBezTo>
                <a:cubicBezTo>
                  <a:pt x="244" y="331"/>
                  <a:pt x="243" y="330"/>
                  <a:pt x="242" y="328"/>
                </a:cubicBezTo>
                <a:cubicBezTo>
                  <a:pt x="238" y="323"/>
                  <a:pt x="237" y="322"/>
                  <a:pt x="236" y="322"/>
                </a:cubicBezTo>
                <a:cubicBezTo>
                  <a:pt x="235" y="322"/>
                  <a:pt x="234" y="322"/>
                  <a:pt x="230" y="323"/>
                </a:cubicBezTo>
                <a:cubicBezTo>
                  <a:pt x="229" y="323"/>
                  <a:pt x="229" y="323"/>
                  <a:pt x="229" y="323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26" y="324"/>
                  <a:pt x="224" y="325"/>
                  <a:pt x="223" y="326"/>
                </a:cubicBezTo>
                <a:cubicBezTo>
                  <a:pt x="223" y="327"/>
                  <a:pt x="223" y="327"/>
                  <a:pt x="223" y="328"/>
                </a:cubicBezTo>
                <a:cubicBezTo>
                  <a:pt x="223" y="329"/>
                  <a:pt x="223" y="331"/>
                  <a:pt x="223" y="334"/>
                </a:cubicBezTo>
                <a:cubicBezTo>
                  <a:pt x="223" y="336"/>
                  <a:pt x="223" y="339"/>
                  <a:pt x="223" y="342"/>
                </a:cubicBezTo>
                <a:cubicBezTo>
                  <a:pt x="223" y="346"/>
                  <a:pt x="222" y="350"/>
                  <a:pt x="222" y="353"/>
                </a:cubicBezTo>
                <a:cubicBezTo>
                  <a:pt x="222" y="354"/>
                  <a:pt x="222" y="355"/>
                  <a:pt x="222" y="355"/>
                </a:cubicBezTo>
                <a:cubicBezTo>
                  <a:pt x="220" y="356"/>
                  <a:pt x="216" y="357"/>
                  <a:pt x="215" y="356"/>
                </a:cubicBezTo>
                <a:cubicBezTo>
                  <a:pt x="214" y="355"/>
                  <a:pt x="212" y="351"/>
                  <a:pt x="209" y="345"/>
                </a:cubicBezTo>
                <a:cubicBezTo>
                  <a:pt x="208" y="342"/>
                  <a:pt x="207" y="340"/>
                  <a:pt x="206" y="338"/>
                </a:cubicBezTo>
                <a:cubicBezTo>
                  <a:pt x="203" y="332"/>
                  <a:pt x="203" y="332"/>
                  <a:pt x="202" y="331"/>
                </a:cubicBezTo>
                <a:cubicBezTo>
                  <a:pt x="201" y="331"/>
                  <a:pt x="200" y="330"/>
                  <a:pt x="196" y="331"/>
                </a:cubicBezTo>
                <a:cubicBezTo>
                  <a:pt x="194" y="329"/>
                  <a:pt x="194" y="329"/>
                  <a:pt x="194" y="329"/>
                </a:cubicBezTo>
                <a:cubicBezTo>
                  <a:pt x="194" y="331"/>
                  <a:pt x="194" y="331"/>
                  <a:pt x="194" y="331"/>
                </a:cubicBezTo>
                <a:cubicBezTo>
                  <a:pt x="191" y="331"/>
                  <a:pt x="189" y="332"/>
                  <a:pt x="188" y="333"/>
                </a:cubicBezTo>
                <a:cubicBezTo>
                  <a:pt x="188" y="333"/>
                  <a:pt x="188" y="334"/>
                  <a:pt x="186" y="340"/>
                </a:cubicBezTo>
                <a:cubicBezTo>
                  <a:pt x="186" y="342"/>
                  <a:pt x="185" y="345"/>
                  <a:pt x="184" y="347"/>
                </a:cubicBezTo>
                <a:cubicBezTo>
                  <a:pt x="182" y="354"/>
                  <a:pt x="181" y="359"/>
                  <a:pt x="180" y="360"/>
                </a:cubicBezTo>
                <a:cubicBezTo>
                  <a:pt x="179" y="360"/>
                  <a:pt x="175" y="360"/>
                  <a:pt x="174" y="360"/>
                </a:cubicBezTo>
                <a:cubicBezTo>
                  <a:pt x="173" y="359"/>
                  <a:pt x="172" y="354"/>
                  <a:pt x="170" y="347"/>
                </a:cubicBezTo>
                <a:cubicBezTo>
                  <a:pt x="170" y="345"/>
                  <a:pt x="169" y="342"/>
                  <a:pt x="169" y="340"/>
                </a:cubicBezTo>
                <a:cubicBezTo>
                  <a:pt x="167" y="334"/>
                  <a:pt x="167" y="333"/>
                  <a:pt x="167" y="332"/>
                </a:cubicBezTo>
                <a:cubicBezTo>
                  <a:pt x="166" y="332"/>
                  <a:pt x="165" y="331"/>
                  <a:pt x="161" y="331"/>
                </a:cubicBezTo>
                <a:cubicBezTo>
                  <a:pt x="160" y="330"/>
                  <a:pt x="160" y="330"/>
                  <a:pt x="160" y="330"/>
                </a:cubicBezTo>
                <a:cubicBezTo>
                  <a:pt x="159" y="330"/>
                  <a:pt x="159" y="330"/>
                  <a:pt x="159" y="330"/>
                </a:cubicBezTo>
                <a:cubicBezTo>
                  <a:pt x="155" y="329"/>
                  <a:pt x="154" y="330"/>
                  <a:pt x="153" y="331"/>
                </a:cubicBezTo>
                <a:cubicBezTo>
                  <a:pt x="152" y="331"/>
                  <a:pt x="152" y="332"/>
                  <a:pt x="149" y="337"/>
                </a:cubicBezTo>
                <a:cubicBezTo>
                  <a:pt x="148" y="339"/>
                  <a:pt x="147" y="341"/>
                  <a:pt x="146" y="344"/>
                </a:cubicBezTo>
                <a:cubicBezTo>
                  <a:pt x="142" y="350"/>
                  <a:pt x="140" y="354"/>
                  <a:pt x="139" y="355"/>
                </a:cubicBezTo>
                <a:cubicBezTo>
                  <a:pt x="137" y="355"/>
                  <a:pt x="133" y="354"/>
                  <a:pt x="132" y="354"/>
                </a:cubicBezTo>
                <a:cubicBezTo>
                  <a:pt x="132" y="352"/>
                  <a:pt x="132" y="348"/>
                  <a:pt x="132" y="340"/>
                </a:cubicBezTo>
                <a:cubicBezTo>
                  <a:pt x="132" y="338"/>
                  <a:pt x="132" y="335"/>
                  <a:pt x="132" y="333"/>
                </a:cubicBezTo>
                <a:cubicBezTo>
                  <a:pt x="132" y="327"/>
                  <a:pt x="132" y="326"/>
                  <a:pt x="132" y="325"/>
                </a:cubicBezTo>
                <a:cubicBezTo>
                  <a:pt x="131" y="324"/>
                  <a:pt x="129" y="323"/>
                  <a:pt x="126" y="322"/>
                </a:cubicBezTo>
                <a:cubicBezTo>
                  <a:pt x="126" y="321"/>
                  <a:pt x="126" y="321"/>
                  <a:pt x="126" y="321"/>
                </a:cubicBezTo>
                <a:cubicBezTo>
                  <a:pt x="125" y="322"/>
                  <a:pt x="125" y="322"/>
                  <a:pt x="125" y="322"/>
                </a:cubicBezTo>
                <a:cubicBezTo>
                  <a:pt x="121" y="320"/>
                  <a:pt x="120" y="320"/>
                  <a:pt x="119" y="320"/>
                </a:cubicBezTo>
                <a:cubicBezTo>
                  <a:pt x="118" y="321"/>
                  <a:pt x="117" y="322"/>
                  <a:pt x="114" y="326"/>
                </a:cubicBezTo>
                <a:cubicBezTo>
                  <a:pt x="112" y="328"/>
                  <a:pt x="111" y="330"/>
                  <a:pt x="109" y="332"/>
                </a:cubicBezTo>
                <a:cubicBezTo>
                  <a:pt x="104" y="337"/>
                  <a:pt x="100" y="340"/>
                  <a:pt x="99" y="341"/>
                </a:cubicBezTo>
                <a:cubicBezTo>
                  <a:pt x="98" y="341"/>
                  <a:pt x="94" y="339"/>
                  <a:pt x="93" y="338"/>
                </a:cubicBezTo>
                <a:cubicBezTo>
                  <a:pt x="93" y="338"/>
                  <a:pt x="94" y="337"/>
                  <a:pt x="94" y="337"/>
                </a:cubicBezTo>
                <a:cubicBezTo>
                  <a:pt x="94" y="337"/>
                  <a:pt x="94" y="337"/>
                  <a:pt x="94" y="337"/>
                </a:cubicBezTo>
                <a:cubicBezTo>
                  <a:pt x="94" y="334"/>
                  <a:pt x="95" y="330"/>
                  <a:pt x="96" y="325"/>
                </a:cubicBezTo>
                <a:cubicBezTo>
                  <a:pt x="97" y="323"/>
                  <a:pt x="97" y="320"/>
                  <a:pt x="98" y="318"/>
                </a:cubicBezTo>
                <a:cubicBezTo>
                  <a:pt x="99" y="315"/>
                  <a:pt x="100" y="313"/>
                  <a:pt x="100" y="312"/>
                </a:cubicBezTo>
                <a:cubicBezTo>
                  <a:pt x="100" y="311"/>
                  <a:pt x="100" y="311"/>
                  <a:pt x="100" y="310"/>
                </a:cubicBezTo>
                <a:cubicBezTo>
                  <a:pt x="99" y="309"/>
                  <a:pt x="98" y="308"/>
                  <a:pt x="95" y="306"/>
                </a:cubicBezTo>
                <a:cubicBezTo>
                  <a:pt x="94" y="304"/>
                  <a:pt x="94" y="304"/>
                  <a:pt x="94" y="304"/>
                </a:cubicBezTo>
                <a:cubicBezTo>
                  <a:pt x="93" y="305"/>
                  <a:pt x="93" y="305"/>
                  <a:pt x="93" y="305"/>
                </a:cubicBezTo>
                <a:cubicBezTo>
                  <a:pt x="91" y="303"/>
                  <a:pt x="90" y="303"/>
                  <a:pt x="88" y="303"/>
                </a:cubicBezTo>
                <a:cubicBezTo>
                  <a:pt x="87" y="303"/>
                  <a:pt x="87" y="303"/>
                  <a:pt x="82" y="307"/>
                </a:cubicBezTo>
                <a:cubicBezTo>
                  <a:pt x="80" y="308"/>
                  <a:pt x="78" y="310"/>
                  <a:pt x="76" y="311"/>
                </a:cubicBezTo>
                <a:cubicBezTo>
                  <a:pt x="70" y="315"/>
                  <a:pt x="66" y="318"/>
                  <a:pt x="64" y="318"/>
                </a:cubicBezTo>
                <a:cubicBezTo>
                  <a:pt x="63" y="318"/>
                  <a:pt x="60" y="315"/>
                  <a:pt x="59" y="314"/>
                </a:cubicBezTo>
                <a:cubicBezTo>
                  <a:pt x="60" y="313"/>
                  <a:pt x="62" y="308"/>
                  <a:pt x="65" y="302"/>
                </a:cubicBezTo>
                <a:cubicBezTo>
                  <a:pt x="66" y="300"/>
                  <a:pt x="67" y="298"/>
                  <a:pt x="68" y="296"/>
                </a:cubicBezTo>
                <a:cubicBezTo>
                  <a:pt x="71" y="291"/>
                  <a:pt x="72" y="290"/>
                  <a:pt x="72" y="289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72" y="287"/>
                  <a:pt x="71" y="286"/>
                  <a:pt x="68" y="283"/>
                </a:cubicBezTo>
                <a:cubicBezTo>
                  <a:pt x="68" y="282"/>
                  <a:pt x="68" y="282"/>
                  <a:pt x="68" y="282"/>
                </a:cubicBezTo>
                <a:cubicBezTo>
                  <a:pt x="67" y="282"/>
                  <a:pt x="67" y="282"/>
                  <a:pt x="67" y="282"/>
                </a:cubicBezTo>
                <a:cubicBezTo>
                  <a:pt x="65" y="279"/>
                  <a:pt x="63" y="278"/>
                  <a:pt x="62" y="278"/>
                </a:cubicBezTo>
                <a:cubicBezTo>
                  <a:pt x="61" y="278"/>
                  <a:pt x="61" y="279"/>
                  <a:pt x="55" y="281"/>
                </a:cubicBezTo>
                <a:cubicBezTo>
                  <a:pt x="53" y="282"/>
                  <a:pt x="51" y="283"/>
                  <a:pt x="48" y="284"/>
                </a:cubicBezTo>
                <a:cubicBezTo>
                  <a:pt x="42" y="286"/>
                  <a:pt x="37" y="288"/>
                  <a:pt x="36" y="288"/>
                </a:cubicBezTo>
                <a:cubicBezTo>
                  <a:pt x="34" y="287"/>
                  <a:pt x="32" y="284"/>
                  <a:pt x="32" y="283"/>
                </a:cubicBezTo>
                <a:cubicBezTo>
                  <a:pt x="32" y="281"/>
                  <a:pt x="35" y="278"/>
                  <a:pt x="40" y="272"/>
                </a:cubicBezTo>
                <a:cubicBezTo>
                  <a:pt x="42" y="270"/>
                  <a:pt x="43" y="269"/>
                  <a:pt x="45" y="267"/>
                </a:cubicBezTo>
                <a:cubicBezTo>
                  <a:pt x="49" y="262"/>
                  <a:pt x="49" y="262"/>
                  <a:pt x="50" y="260"/>
                </a:cubicBezTo>
                <a:cubicBezTo>
                  <a:pt x="50" y="260"/>
                  <a:pt x="50" y="258"/>
                  <a:pt x="47" y="255"/>
                </a:cubicBezTo>
                <a:cubicBezTo>
                  <a:pt x="48" y="253"/>
                  <a:pt x="48" y="253"/>
                  <a:pt x="48" y="253"/>
                </a:cubicBezTo>
                <a:cubicBezTo>
                  <a:pt x="46" y="253"/>
                  <a:pt x="46" y="253"/>
                  <a:pt x="46" y="253"/>
                </a:cubicBezTo>
                <a:cubicBezTo>
                  <a:pt x="45" y="250"/>
                  <a:pt x="44" y="249"/>
                  <a:pt x="43" y="249"/>
                </a:cubicBezTo>
                <a:cubicBezTo>
                  <a:pt x="42" y="248"/>
                  <a:pt x="41" y="249"/>
                  <a:pt x="36" y="249"/>
                </a:cubicBezTo>
                <a:cubicBezTo>
                  <a:pt x="33" y="250"/>
                  <a:pt x="31" y="250"/>
                  <a:pt x="28" y="251"/>
                </a:cubicBezTo>
                <a:cubicBezTo>
                  <a:pt x="21" y="252"/>
                  <a:pt x="16" y="252"/>
                  <a:pt x="15" y="252"/>
                </a:cubicBezTo>
                <a:cubicBezTo>
                  <a:pt x="14" y="251"/>
                  <a:pt x="12" y="247"/>
                  <a:pt x="12" y="246"/>
                </a:cubicBezTo>
                <a:cubicBezTo>
                  <a:pt x="13" y="245"/>
                  <a:pt x="16" y="242"/>
                  <a:pt x="22" y="237"/>
                </a:cubicBezTo>
                <a:cubicBezTo>
                  <a:pt x="24" y="236"/>
                  <a:pt x="26" y="235"/>
                  <a:pt x="28" y="234"/>
                </a:cubicBezTo>
                <a:cubicBezTo>
                  <a:pt x="33" y="230"/>
                  <a:pt x="34" y="229"/>
                  <a:pt x="35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6"/>
                  <a:pt x="35" y="225"/>
                  <a:pt x="34" y="222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33" y="220"/>
                  <a:pt x="33" y="220"/>
                  <a:pt x="33" y="220"/>
                </a:cubicBezTo>
                <a:cubicBezTo>
                  <a:pt x="32" y="217"/>
                  <a:pt x="31" y="216"/>
                  <a:pt x="31" y="215"/>
                </a:cubicBezTo>
                <a:cubicBezTo>
                  <a:pt x="30" y="215"/>
                  <a:pt x="29" y="215"/>
                  <a:pt x="23" y="214"/>
                </a:cubicBezTo>
                <a:cubicBezTo>
                  <a:pt x="21" y="214"/>
                  <a:pt x="18" y="214"/>
                  <a:pt x="16" y="214"/>
                </a:cubicBezTo>
                <a:cubicBezTo>
                  <a:pt x="8" y="213"/>
                  <a:pt x="4" y="212"/>
                  <a:pt x="3" y="212"/>
                </a:cubicBezTo>
                <a:cubicBezTo>
                  <a:pt x="2" y="211"/>
                  <a:pt x="1" y="208"/>
                  <a:pt x="1" y="206"/>
                </a:cubicBezTo>
                <a:cubicBezTo>
                  <a:pt x="1" y="206"/>
                  <a:pt x="1" y="205"/>
                  <a:pt x="1" y="205"/>
                </a:cubicBezTo>
                <a:cubicBezTo>
                  <a:pt x="2" y="205"/>
                  <a:pt x="7" y="202"/>
                  <a:pt x="13" y="200"/>
                </a:cubicBezTo>
                <a:cubicBezTo>
                  <a:pt x="16" y="199"/>
                  <a:pt x="18" y="198"/>
                  <a:pt x="20" y="197"/>
                </a:cubicBezTo>
                <a:cubicBezTo>
                  <a:pt x="26" y="195"/>
                  <a:pt x="27" y="195"/>
                  <a:pt x="27" y="194"/>
                </a:cubicBezTo>
                <a:cubicBezTo>
                  <a:pt x="28" y="193"/>
                  <a:pt x="28" y="193"/>
                  <a:pt x="28" y="192"/>
                </a:cubicBezTo>
                <a:cubicBezTo>
                  <a:pt x="28" y="190"/>
                  <a:pt x="28" y="189"/>
                  <a:pt x="28" y="188"/>
                </a:cubicBezTo>
                <a:cubicBezTo>
                  <a:pt x="29" y="186"/>
                  <a:pt x="29" y="186"/>
                  <a:pt x="29" y="18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27" y="181"/>
                  <a:pt x="26" y="180"/>
                </a:cubicBezTo>
                <a:cubicBezTo>
                  <a:pt x="26" y="179"/>
                  <a:pt x="25" y="179"/>
                  <a:pt x="20" y="177"/>
                </a:cubicBezTo>
                <a:cubicBezTo>
                  <a:pt x="17" y="177"/>
                  <a:pt x="15" y="176"/>
                  <a:pt x="12" y="175"/>
                </a:cubicBezTo>
                <a:cubicBezTo>
                  <a:pt x="5" y="173"/>
                  <a:pt x="1" y="171"/>
                  <a:pt x="0" y="170"/>
                </a:cubicBezTo>
                <a:cubicBezTo>
                  <a:pt x="0" y="170"/>
                  <a:pt x="0" y="168"/>
                  <a:pt x="0" y="166"/>
                </a:cubicBezTo>
                <a:close/>
                <a:moveTo>
                  <a:pt x="287" y="193"/>
                </a:moveTo>
                <a:cubicBezTo>
                  <a:pt x="295" y="134"/>
                  <a:pt x="253" y="79"/>
                  <a:pt x="193" y="72"/>
                </a:cubicBezTo>
                <a:cubicBezTo>
                  <a:pt x="134" y="64"/>
                  <a:pt x="80" y="106"/>
                  <a:pt x="72" y="165"/>
                </a:cubicBezTo>
                <a:cubicBezTo>
                  <a:pt x="64" y="225"/>
                  <a:pt x="106" y="279"/>
                  <a:pt x="166" y="287"/>
                </a:cubicBezTo>
                <a:cubicBezTo>
                  <a:pt x="225" y="295"/>
                  <a:pt x="280" y="253"/>
                  <a:pt x="287" y="193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635" name="Freeform 6"/>
          <p:cNvSpPr>
            <a:spLocks noEditPoints="1"/>
          </p:cNvSpPr>
          <p:nvPr/>
        </p:nvSpPr>
        <p:spPr bwMode="auto">
          <a:xfrm>
            <a:off x="4900613" y="1086485"/>
            <a:ext cx="1887537" cy="1878013"/>
          </a:xfrm>
          <a:custGeom>
            <a:avLst/>
            <a:gdLst>
              <a:gd name="T0" fmla="*/ 752668932 w 383"/>
              <a:gd name="T1" fmla="*/ 2147483646 h 382"/>
              <a:gd name="T2" fmla="*/ 364196075 w 383"/>
              <a:gd name="T3" fmla="*/ 2147483646 h 382"/>
              <a:gd name="T4" fmla="*/ 825509132 w 383"/>
              <a:gd name="T5" fmla="*/ 2147483646 h 382"/>
              <a:gd name="T6" fmla="*/ 776950641 w 383"/>
              <a:gd name="T7" fmla="*/ 2147483646 h 382"/>
              <a:gd name="T8" fmla="*/ 1165423498 w 383"/>
              <a:gd name="T9" fmla="*/ 2147483646 h 382"/>
              <a:gd name="T10" fmla="*/ 1213981989 w 383"/>
              <a:gd name="T11" fmla="*/ 2147483646 h 382"/>
              <a:gd name="T12" fmla="*/ 1675295046 w 383"/>
              <a:gd name="T13" fmla="*/ 2055037848 h 382"/>
              <a:gd name="T14" fmla="*/ 1748135247 w 383"/>
              <a:gd name="T15" fmla="*/ 1450617555 h 382"/>
              <a:gd name="T16" fmla="*/ 2147483646 w 383"/>
              <a:gd name="T17" fmla="*/ 1378082990 h 382"/>
              <a:gd name="T18" fmla="*/ 2147483646 w 383"/>
              <a:gd name="T19" fmla="*/ 1063786207 h 382"/>
              <a:gd name="T20" fmla="*/ 2147483646 w 383"/>
              <a:gd name="T21" fmla="*/ 846192344 h 382"/>
              <a:gd name="T22" fmla="*/ 2147483646 w 383"/>
              <a:gd name="T23" fmla="*/ 725306319 h 382"/>
              <a:gd name="T24" fmla="*/ 2147483646 w 383"/>
              <a:gd name="T25" fmla="*/ 580247022 h 382"/>
              <a:gd name="T26" fmla="*/ 2147483646 w 383"/>
              <a:gd name="T27" fmla="*/ 531890645 h 382"/>
              <a:gd name="T28" fmla="*/ 2147483646 w 383"/>
              <a:gd name="T29" fmla="*/ 725306319 h 382"/>
              <a:gd name="T30" fmla="*/ 2147483646 w 383"/>
              <a:gd name="T31" fmla="*/ 411009536 h 382"/>
              <a:gd name="T32" fmla="*/ 2147483646 w 383"/>
              <a:gd name="T33" fmla="*/ 797840884 h 382"/>
              <a:gd name="T34" fmla="*/ 2147483646 w 383"/>
              <a:gd name="T35" fmla="*/ 870370533 h 382"/>
              <a:gd name="T36" fmla="*/ 2147483646 w 383"/>
              <a:gd name="T37" fmla="*/ 1233023692 h 382"/>
              <a:gd name="T38" fmla="*/ 2147483646 w 383"/>
              <a:gd name="T39" fmla="*/ 1450617555 h 382"/>
              <a:gd name="T40" fmla="*/ 2147483646 w 383"/>
              <a:gd name="T41" fmla="*/ 1619855040 h 382"/>
              <a:gd name="T42" fmla="*/ 2147483646 w 383"/>
              <a:gd name="T43" fmla="*/ 1982508200 h 382"/>
              <a:gd name="T44" fmla="*/ 2147483646 w 383"/>
              <a:gd name="T45" fmla="*/ 2147483646 h 382"/>
              <a:gd name="T46" fmla="*/ 2147483646 w 383"/>
              <a:gd name="T47" fmla="*/ 2147483646 h 382"/>
              <a:gd name="T48" fmla="*/ 2147483646 w 383"/>
              <a:gd name="T49" fmla="*/ 2147483646 h 382"/>
              <a:gd name="T50" fmla="*/ 2147483646 w 383"/>
              <a:gd name="T51" fmla="*/ 2147483646 h 382"/>
              <a:gd name="T52" fmla="*/ 2147483646 w 383"/>
              <a:gd name="T53" fmla="*/ 2147483646 h 382"/>
              <a:gd name="T54" fmla="*/ 2147483646 w 383"/>
              <a:gd name="T55" fmla="*/ 2147483646 h 382"/>
              <a:gd name="T56" fmla="*/ 2147483646 w 383"/>
              <a:gd name="T57" fmla="*/ 2147483646 h 382"/>
              <a:gd name="T58" fmla="*/ 2147483646 w 383"/>
              <a:gd name="T59" fmla="*/ 2147483646 h 382"/>
              <a:gd name="T60" fmla="*/ 2147483646 w 383"/>
              <a:gd name="T61" fmla="*/ 2147483646 h 382"/>
              <a:gd name="T62" fmla="*/ 2147483646 w 383"/>
              <a:gd name="T63" fmla="*/ 2147483646 h 382"/>
              <a:gd name="T64" fmla="*/ 2147483646 w 383"/>
              <a:gd name="T65" fmla="*/ 2147483646 h 382"/>
              <a:gd name="T66" fmla="*/ 2147483646 w 383"/>
              <a:gd name="T67" fmla="*/ 2147483646 h 382"/>
              <a:gd name="T68" fmla="*/ 2147483646 w 383"/>
              <a:gd name="T69" fmla="*/ 2147483646 h 382"/>
              <a:gd name="T70" fmla="*/ 2147483646 w 383"/>
              <a:gd name="T71" fmla="*/ 2147483646 h 382"/>
              <a:gd name="T72" fmla="*/ 2147483646 w 383"/>
              <a:gd name="T73" fmla="*/ 2147483646 h 382"/>
              <a:gd name="T74" fmla="*/ 2147483646 w 383"/>
              <a:gd name="T75" fmla="*/ 2147483646 h 382"/>
              <a:gd name="T76" fmla="*/ 2147483646 w 383"/>
              <a:gd name="T77" fmla="*/ 2147483646 h 382"/>
              <a:gd name="T78" fmla="*/ 2147483646 w 383"/>
              <a:gd name="T79" fmla="*/ 2147483646 h 382"/>
              <a:gd name="T80" fmla="*/ 2147483646 w 383"/>
              <a:gd name="T81" fmla="*/ 2147483646 h 382"/>
              <a:gd name="T82" fmla="*/ 2147483646 w 383"/>
              <a:gd name="T83" fmla="*/ 2147483646 h 382"/>
              <a:gd name="T84" fmla="*/ 2147483646 w 383"/>
              <a:gd name="T85" fmla="*/ 2147483646 h 382"/>
              <a:gd name="T86" fmla="*/ 2147483646 w 383"/>
              <a:gd name="T87" fmla="*/ 2147483646 h 382"/>
              <a:gd name="T88" fmla="*/ 2147483646 w 383"/>
              <a:gd name="T89" fmla="*/ 2147483646 h 382"/>
              <a:gd name="T90" fmla="*/ 2147483646 w 383"/>
              <a:gd name="T91" fmla="*/ 2147483646 h 382"/>
              <a:gd name="T92" fmla="*/ 2147483646 w 383"/>
              <a:gd name="T93" fmla="*/ 2147483646 h 382"/>
              <a:gd name="T94" fmla="*/ 2147483646 w 383"/>
              <a:gd name="T95" fmla="*/ 2147483646 h 382"/>
              <a:gd name="T96" fmla="*/ 2112331322 w 383"/>
              <a:gd name="T97" fmla="*/ 2147483646 h 382"/>
              <a:gd name="T98" fmla="*/ 1383939171 w 383"/>
              <a:gd name="T99" fmla="*/ 2147483646 h 382"/>
              <a:gd name="T100" fmla="*/ 1383939171 w 383"/>
              <a:gd name="T101" fmla="*/ 2147483646 h 382"/>
              <a:gd name="T102" fmla="*/ 946907824 w 383"/>
              <a:gd name="T103" fmla="*/ 2147483646 h 382"/>
              <a:gd name="T104" fmla="*/ 971184605 w 383"/>
              <a:gd name="T105" fmla="*/ 2147483646 h 382"/>
              <a:gd name="T106" fmla="*/ 461313057 w 383"/>
              <a:gd name="T107" fmla="*/ 2147483646 h 382"/>
              <a:gd name="T108" fmla="*/ 801227423 w 383"/>
              <a:gd name="T109" fmla="*/ 2147483646 h 382"/>
              <a:gd name="T110" fmla="*/ 2147483646 w 383"/>
              <a:gd name="T111" fmla="*/ 2147483646 h 3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3" h="382">
                <a:moveTo>
                  <a:pt x="0" y="201"/>
                </a:moveTo>
                <a:cubicBezTo>
                  <a:pt x="0" y="200"/>
                  <a:pt x="1" y="199"/>
                  <a:pt x="1" y="199"/>
                </a:cubicBezTo>
                <a:cubicBezTo>
                  <a:pt x="2" y="198"/>
                  <a:pt x="6" y="196"/>
                  <a:pt x="14" y="194"/>
                </a:cubicBezTo>
                <a:cubicBezTo>
                  <a:pt x="16" y="193"/>
                  <a:pt x="19" y="193"/>
                  <a:pt x="21" y="192"/>
                </a:cubicBezTo>
                <a:cubicBezTo>
                  <a:pt x="28" y="190"/>
                  <a:pt x="29" y="190"/>
                  <a:pt x="29" y="189"/>
                </a:cubicBezTo>
                <a:cubicBezTo>
                  <a:pt x="30" y="188"/>
                  <a:pt x="31" y="187"/>
                  <a:pt x="31" y="183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0"/>
                  <a:pt x="31" y="179"/>
                </a:cubicBezTo>
                <a:cubicBezTo>
                  <a:pt x="31" y="177"/>
                  <a:pt x="31" y="176"/>
                  <a:pt x="30" y="175"/>
                </a:cubicBezTo>
                <a:cubicBezTo>
                  <a:pt x="29" y="174"/>
                  <a:pt x="28" y="174"/>
                  <a:pt x="23" y="171"/>
                </a:cubicBezTo>
                <a:cubicBezTo>
                  <a:pt x="21" y="170"/>
                  <a:pt x="18" y="169"/>
                  <a:pt x="15" y="168"/>
                </a:cubicBezTo>
                <a:cubicBezTo>
                  <a:pt x="8" y="165"/>
                  <a:pt x="4" y="162"/>
                  <a:pt x="3" y="162"/>
                </a:cubicBezTo>
                <a:cubicBezTo>
                  <a:pt x="3" y="161"/>
                  <a:pt x="3" y="161"/>
                  <a:pt x="3" y="160"/>
                </a:cubicBezTo>
                <a:cubicBezTo>
                  <a:pt x="3" y="158"/>
                  <a:pt x="4" y="155"/>
                  <a:pt x="4" y="155"/>
                </a:cubicBezTo>
                <a:cubicBezTo>
                  <a:pt x="5" y="154"/>
                  <a:pt x="10" y="153"/>
                  <a:pt x="18" y="153"/>
                </a:cubicBezTo>
                <a:cubicBezTo>
                  <a:pt x="21" y="153"/>
                  <a:pt x="23" y="153"/>
                  <a:pt x="25" y="153"/>
                </a:cubicBezTo>
                <a:cubicBezTo>
                  <a:pt x="32" y="153"/>
                  <a:pt x="33" y="153"/>
                  <a:pt x="34" y="152"/>
                </a:cubicBezTo>
                <a:cubicBezTo>
                  <a:pt x="35" y="151"/>
                  <a:pt x="36" y="150"/>
                  <a:pt x="37" y="146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8" y="143"/>
                  <a:pt x="38" y="141"/>
                  <a:pt x="38" y="140"/>
                </a:cubicBezTo>
                <a:cubicBezTo>
                  <a:pt x="38" y="139"/>
                  <a:pt x="38" y="139"/>
                  <a:pt x="38" y="138"/>
                </a:cubicBezTo>
                <a:cubicBezTo>
                  <a:pt x="38" y="137"/>
                  <a:pt x="37" y="136"/>
                  <a:pt x="32" y="133"/>
                </a:cubicBezTo>
                <a:cubicBezTo>
                  <a:pt x="30" y="131"/>
                  <a:pt x="28" y="130"/>
                  <a:pt x="26" y="128"/>
                </a:cubicBezTo>
                <a:cubicBezTo>
                  <a:pt x="19" y="123"/>
                  <a:pt x="16" y="120"/>
                  <a:pt x="15" y="119"/>
                </a:cubicBezTo>
                <a:cubicBezTo>
                  <a:pt x="15" y="117"/>
                  <a:pt x="17" y="113"/>
                  <a:pt x="18" y="112"/>
                </a:cubicBezTo>
                <a:cubicBezTo>
                  <a:pt x="19" y="112"/>
                  <a:pt x="24" y="113"/>
                  <a:pt x="32" y="114"/>
                </a:cubicBezTo>
                <a:cubicBezTo>
                  <a:pt x="34" y="115"/>
                  <a:pt x="37" y="115"/>
                  <a:pt x="39" y="116"/>
                </a:cubicBezTo>
                <a:cubicBezTo>
                  <a:pt x="46" y="117"/>
                  <a:pt x="47" y="117"/>
                  <a:pt x="48" y="117"/>
                </a:cubicBezTo>
                <a:cubicBezTo>
                  <a:pt x="48" y="116"/>
                  <a:pt x="49" y="116"/>
                  <a:pt x="52" y="112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5" y="107"/>
                  <a:pt x="55" y="105"/>
                  <a:pt x="55" y="105"/>
                </a:cubicBezTo>
                <a:cubicBezTo>
                  <a:pt x="55" y="105"/>
                  <a:pt x="55" y="104"/>
                  <a:pt x="55" y="104"/>
                </a:cubicBezTo>
                <a:cubicBezTo>
                  <a:pt x="54" y="103"/>
                  <a:pt x="54" y="102"/>
                  <a:pt x="50" y="98"/>
                </a:cubicBezTo>
                <a:cubicBezTo>
                  <a:pt x="48" y="96"/>
                  <a:pt x="46" y="94"/>
                  <a:pt x="45" y="91"/>
                </a:cubicBezTo>
                <a:cubicBezTo>
                  <a:pt x="40" y="85"/>
                  <a:pt x="37" y="81"/>
                  <a:pt x="36" y="80"/>
                </a:cubicBezTo>
                <a:cubicBezTo>
                  <a:pt x="37" y="79"/>
                  <a:pt x="39" y="75"/>
                  <a:pt x="41" y="74"/>
                </a:cubicBezTo>
                <a:cubicBezTo>
                  <a:pt x="42" y="75"/>
                  <a:pt x="47" y="76"/>
                  <a:pt x="54" y="79"/>
                </a:cubicBezTo>
                <a:cubicBezTo>
                  <a:pt x="56" y="80"/>
                  <a:pt x="58" y="81"/>
                  <a:pt x="61" y="82"/>
                </a:cubicBezTo>
                <a:cubicBezTo>
                  <a:pt x="67" y="85"/>
                  <a:pt x="68" y="86"/>
                  <a:pt x="69" y="85"/>
                </a:cubicBezTo>
                <a:cubicBezTo>
                  <a:pt x="70" y="85"/>
                  <a:pt x="72" y="84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0"/>
                  <a:pt x="75" y="80"/>
                  <a:pt x="75" y="80"/>
                </a:cubicBezTo>
                <a:cubicBezTo>
                  <a:pt x="77" y="78"/>
                  <a:pt x="78" y="76"/>
                  <a:pt x="78" y="75"/>
                </a:cubicBezTo>
                <a:cubicBezTo>
                  <a:pt x="78" y="74"/>
                  <a:pt x="78" y="73"/>
                  <a:pt x="75" y="68"/>
                </a:cubicBezTo>
                <a:cubicBezTo>
                  <a:pt x="74" y="66"/>
                  <a:pt x="73" y="63"/>
                  <a:pt x="72" y="60"/>
                </a:cubicBezTo>
                <a:cubicBezTo>
                  <a:pt x="68" y="53"/>
                  <a:pt x="67" y="49"/>
                  <a:pt x="66" y="47"/>
                </a:cubicBezTo>
                <a:cubicBezTo>
                  <a:pt x="67" y="46"/>
                  <a:pt x="70" y="43"/>
                  <a:pt x="72" y="43"/>
                </a:cubicBezTo>
                <a:cubicBezTo>
                  <a:pt x="73" y="43"/>
                  <a:pt x="77" y="46"/>
                  <a:pt x="83" y="51"/>
                </a:cubicBezTo>
                <a:cubicBezTo>
                  <a:pt x="85" y="52"/>
                  <a:pt x="87" y="54"/>
                  <a:pt x="89" y="55"/>
                </a:cubicBezTo>
                <a:cubicBezTo>
                  <a:pt x="95" y="59"/>
                  <a:pt x="95" y="60"/>
                  <a:pt x="97" y="60"/>
                </a:cubicBezTo>
                <a:cubicBezTo>
                  <a:pt x="97" y="60"/>
                  <a:pt x="99" y="60"/>
                  <a:pt x="102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7" y="54"/>
                  <a:pt x="108" y="53"/>
                  <a:pt x="108" y="52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0"/>
                  <a:pt x="108" y="48"/>
                  <a:pt x="107" y="44"/>
                </a:cubicBezTo>
                <a:cubicBezTo>
                  <a:pt x="106" y="42"/>
                  <a:pt x="106" y="39"/>
                  <a:pt x="105" y="36"/>
                </a:cubicBezTo>
                <a:cubicBezTo>
                  <a:pt x="104" y="30"/>
                  <a:pt x="103" y="24"/>
                  <a:pt x="103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4" y="21"/>
                  <a:pt x="108" y="19"/>
                  <a:pt x="109" y="19"/>
                </a:cubicBezTo>
                <a:cubicBezTo>
                  <a:pt x="110" y="20"/>
                  <a:pt x="114" y="23"/>
                  <a:pt x="119" y="29"/>
                </a:cubicBezTo>
                <a:cubicBezTo>
                  <a:pt x="120" y="31"/>
                  <a:pt x="122" y="33"/>
                  <a:pt x="123" y="35"/>
                </a:cubicBezTo>
                <a:cubicBezTo>
                  <a:pt x="128" y="41"/>
                  <a:pt x="128" y="41"/>
                  <a:pt x="129" y="42"/>
                </a:cubicBezTo>
                <a:cubicBezTo>
                  <a:pt x="130" y="42"/>
                  <a:pt x="132" y="42"/>
                  <a:pt x="136" y="40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41" y="39"/>
                  <a:pt x="142" y="38"/>
                  <a:pt x="143" y="36"/>
                </a:cubicBezTo>
                <a:cubicBezTo>
                  <a:pt x="143" y="36"/>
                  <a:pt x="143" y="35"/>
                  <a:pt x="143" y="30"/>
                </a:cubicBezTo>
                <a:cubicBezTo>
                  <a:pt x="143" y="27"/>
                  <a:pt x="143" y="27"/>
                  <a:pt x="143" y="27"/>
                </a:cubicBezTo>
                <a:cubicBezTo>
                  <a:pt x="143" y="25"/>
                  <a:pt x="143" y="23"/>
                  <a:pt x="143" y="20"/>
                </a:cubicBezTo>
                <a:cubicBezTo>
                  <a:pt x="143" y="13"/>
                  <a:pt x="144" y="8"/>
                  <a:pt x="144" y="6"/>
                </a:cubicBezTo>
                <a:cubicBezTo>
                  <a:pt x="146" y="5"/>
                  <a:pt x="150" y="4"/>
                  <a:pt x="151" y="5"/>
                </a:cubicBezTo>
                <a:cubicBezTo>
                  <a:pt x="152" y="6"/>
                  <a:pt x="155" y="10"/>
                  <a:pt x="158" y="17"/>
                </a:cubicBezTo>
                <a:cubicBezTo>
                  <a:pt x="159" y="19"/>
                  <a:pt x="160" y="22"/>
                  <a:pt x="161" y="24"/>
                </a:cubicBezTo>
                <a:cubicBezTo>
                  <a:pt x="164" y="30"/>
                  <a:pt x="165" y="31"/>
                  <a:pt x="166" y="31"/>
                </a:cubicBezTo>
                <a:cubicBezTo>
                  <a:pt x="166" y="32"/>
                  <a:pt x="168" y="32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8" y="31"/>
                  <a:pt x="179" y="30"/>
                  <a:pt x="180" y="30"/>
                </a:cubicBezTo>
                <a:cubicBezTo>
                  <a:pt x="181" y="29"/>
                  <a:pt x="181" y="28"/>
                  <a:pt x="182" y="22"/>
                </a:cubicBezTo>
                <a:cubicBezTo>
                  <a:pt x="183" y="20"/>
                  <a:pt x="183" y="17"/>
                  <a:pt x="184" y="14"/>
                </a:cubicBezTo>
                <a:cubicBezTo>
                  <a:pt x="186" y="7"/>
                  <a:pt x="188" y="2"/>
                  <a:pt x="188" y="1"/>
                </a:cubicBezTo>
                <a:cubicBezTo>
                  <a:pt x="190" y="0"/>
                  <a:pt x="194" y="0"/>
                  <a:pt x="195" y="1"/>
                </a:cubicBezTo>
                <a:cubicBezTo>
                  <a:pt x="196" y="2"/>
                  <a:pt x="198" y="6"/>
                  <a:pt x="199" y="14"/>
                </a:cubicBezTo>
                <a:cubicBezTo>
                  <a:pt x="200" y="17"/>
                  <a:pt x="200" y="19"/>
                  <a:pt x="201" y="21"/>
                </a:cubicBezTo>
                <a:cubicBezTo>
                  <a:pt x="202" y="28"/>
                  <a:pt x="202" y="29"/>
                  <a:pt x="203" y="30"/>
                </a:cubicBezTo>
                <a:cubicBezTo>
                  <a:pt x="204" y="30"/>
                  <a:pt x="205" y="31"/>
                  <a:pt x="209" y="31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5" y="32"/>
                  <a:pt x="217" y="32"/>
                  <a:pt x="218" y="31"/>
                </a:cubicBezTo>
                <a:cubicBezTo>
                  <a:pt x="218" y="31"/>
                  <a:pt x="219" y="30"/>
                  <a:pt x="221" y="24"/>
                </a:cubicBezTo>
                <a:cubicBezTo>
                  <a:pt x="223" y="22"/>
                  <a:pt x="224" y="20"/>
                  <a:pt x="225" y="17"/>
                </a:cubicBezTo>
                <a:cubicBezTo>
                  <a:pt x="229" y="10"/>
                  <a:pt x="232" y="6"/>
                  <a:pt x="232" y="5"/>
                </a:cubicBezTo>
                <a:cubicBezTo>
                  <a:pt x="234" y="5"/>
                  <a:pt x="238" y="6"/>
                  <a:pt x="239" y="7"/>
                </a:cubicBezTo>
                <a:cubicBezTo>
                  <a:pt x="240" y="8"/>
                  <a:pt x="240" y="11"/>
                  <a:pt x="240" y="18"/>
                </a:cubicBezTo>
                <a:cubicBezTo>
                  <a:pt x="240" y="19"/>
                  <a:pt x="240" y="20"/>
                  <a:pt x="240" y="21"/>
                </a:cubicBezTo>
                <a:cubicBezTo>
                  <a:pt x="240" y="23"/>
                  <a:pt x="240" y="26"/>
                  <a:pt x="240" y="28"/>
                </a:cubicBezTo>
                <a:cubicBezTo>
                  <a:pt x="240" y="30"/>
                  <a:pt x="240" y="32"/>
                  <a:pt x="240" y="33"/>
                </a:cubicBezTo>
                <a:cubicBezTo>
                  <a:pt x="240" y="35"/>
                  <a:pt x="240" y="36"/>
                  <a:pt x="240" y="37"/>
                </a:cubicBezTo>
                <a:cubicBezTo>
                  <a:pt x="241" y="38"/>
                  <a:pt x="242" y="39"/>
                  <a:pt x="246" y="40"/>
                </a:cubicBezTo>
                <a:cubicBezTo>
                  <a:pt x="247" y="41"/>
                  <a:pt x="247" y="41"/>
                  <a:pt x="247" y="41"/>
                </a:cubicBezTo>
                <a:cubicBezTo>
                  <a:pt x="248" y="41"/>
                  <a:pt x="248" y="41"/>
                  <a:pt x="248" y="41"/>
                </a:cubicBezTo>
                <a:cubicBezTo>
                  <a:pt x="251" y="42"/>
                  <a:pt x="253" y="42"/>
                  <a:pt x="254" y="41"/>
                </a:cubicBezTo>
                <a:cubicBezTo>
                  <a:pt x="255" y="41"/>
                  <a:pt x="255" y="40"/>
                  <a:pt x="259" y="36"/>
                </a:cubicBezTo>
                <a:cubicBezTo>
                  <a:pt x="261" y="34"/>
                  <a:pt x="263" y="32"/>
                  <a:pt x="265" y="30"/>
                </a:cubicBezTo>
                <a:cubicBezTo>
                  <a:pt x="270" y="24"/>
                  <a:pt x="273" y="20"/>
                  <a:pt x="274" y="19"/>
                </a:cubicBezTo>
                <a:cubicBezTo>
                  <a:pt x="276" y="19"/>
                  <a:pt x="280" y="21"/>
                  <a:pt x="281" y="23"/>
                </a:cubicBezTo>
                <a:cubicBezTo>
                  <a:pt x="281" y="25"/>
                  <a:pt x="280" y="30"/>
                  <a:pt x="278" y="36"/>
                </a:cubicBezTo>
                <a:cubicBezTo>
                  <a:pt x="277" y="39"/>
                  <a:pt x="277" y="41"/>
                  <a:pt x="276" y="44"/>
                </a:cubicBezTo>
                <a:cubicBezTo>
                  <a:pt x="275" y="48"/>
                  <a:pt x="274" y="50"/>
                  <a:pt x="274" y="51"/>
                </a:cubicBezTo>
                <a:cubicBezTo>
                  <a:pt x="274" y="52"/>
                  <a:pt x="274" y="52"/>
                  <a:pt x="274" y="52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5" y="53"/>
                  <a:pt x="276" y="54"/>
                  <a:pt x="279" y="56"/>
                </a:cubicBezTo>
                <a:cubicBezTo>
                  <a:pt x="280" y="58"/>
                  <a:pt x="280" y="58"/>
                  <a:pt x="280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84" y="60"/>
                  <a:pt x="286" y="60"/>
                  <a:pt x="287" y="60"/>
                </a:cubicBezTo>
                <a:cubicBezTo>
                  <a:pt x="288" y="60"/>
                  <a:pt x="289" y="59"/>
                  <a:pt x="293" y="56"/>
                </a:cubicBezTo>
                <a:cubicBezTo>
                  <a:pt x="295" y="54"/>
                  <a:pt x="298" y="52"/>
                  <a:pt x="300" y="51"/>
                </a:cubicBezTo>
                <a:cubicBezTo>
                  <a:pt x="306" y="46"/>
                  <a:pt x="311" y="44"/>
                  <a:pt x="312" y="43"/>
                </a:cubicBezTo>
                <a:cubicBezTo>
                  <a:pt x="313" y="44"/>
                  <a:pt x="317" y="46"/>
                  <a:pt x="317" y="48"/>
                </a:cubicBezTo>
                <a:cubicBezTo>
                  <a:pt x="317" y="49"/>
                  <a:pt x="315" y="53"/>
                  <a:pt x="311" y="61"/>
                </a:cubicBezTo>
                <a:cubicBezTo>
                  <a:pt x="310" y="63"/>
                  <a:pt x="309" y="65"/>
                  <a:pt x="308" y="67"/>
                </a:cubicBezTo>
                <a:cubicBezTo>
                  <a:pt x="305" y="73"/>
                  <a:pt x="304" y="74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5" y="76"/>
                  <a:pt x="306" y="78"/>
                  <a:pt x="308" y="80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0" y="82"/>
                  <a:pt x="310" y="82"/>
                  <a:pt x="310" y="82"/>
                </a:cubicBezTo>
                <a:cubicBezTo>
                  <a:pt x="312" y="84"/>
                  <a:pt x="313" y="85"/>
                  <a:pt x="315" y="85"/>
                </a:cubicBezTo>
                <a:cubicBezTo>
                  <a:pt x="316" y="86"/>
                  <a:pt x="316" y="85"/>
                  <a:pt x="322" y="83"/>
                </a:cubicBezTo>
                <a:cubicBezTo>
                  <a:pt x="324" y="82"/>
                  <a:pt x="327" y="81"/>
                  <a:pt x="329" y="80"/>
                </a:cubicBezTo>
                <a:cubicBezTo>
                  <a:pt x="337" y="77"/>
                  <a:pt x="341" y="75"/>
                  <a:pt x="343" y="75"/>
                </a:cubicBezTo>
                <a:cubicBezTo>
                  <a:pt x="344" y="76"/>
                  <a:pt x="347" y="79"/>
                  <a:pt x="347" y="81"/>
                </a:cubicBezTo>
                <a:cubicBezTo>
                  <a:pt x="346" y="82"/>
                  <a:pt x="344" y="85"/>
                  <a:pt x="338" y="92"/>
                </a:cubicBezTo>
                <a:cubicBezTo>
                  <a:pt x="337" y="94"/>
                  <a:pt x="335" y="96"/>
                  <a:pt x="334" y="97"/>
                </a:cubicBezTo>
                <a:cubicBezTo>
                  <a:pt x="329" y="102"/>
                  <a:pt x="328" y="103"/>
                  <a:pt x="328" y="104"/>
                </a:cubicBezTo>
                <a:cubicBezTo>
                  <a:pt x="328" y="105"/>
                  <a:pt x="328" y="105"/>
                  <a:pt x="328" y="105"/>
                </a:cubicBezTo>
                <a:cubicBezTo>
                  <a:pt x="328" y="106"/>
                  <a:pt x="329" y="108"/>
                  <a:pt x="331" y="110"/>
                </a:cubicBezTo>
                <a:cubicBezTo>
                  <a:pt x="331" y="113"/>
                  <a:pt x="331" y="113"/>
                  <a:pt x="331" y="113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6"/>
                  <a:pt x="335" y="116"/>
                  <a:pt x="336" y="117"/>
                </a:cubicBezTo>
                <a:cubicBezTo>
                  <a:pt x="337" y="117"/>
                  <a:pt x="338" y="117"/>
                  <a:pt x="344" y="116"/>
                </a:cubicBezTo>
                <a:cubicBezTo>
                  <a:pt x="346" y="115"/>
                  <a:pt x="349" y="115"/>
                  <a:pt x="352" y="114"/>
                </a:cubicBezTo>
                <a:cubicBezTo>
                  <a:pt x="359" y="113"/>
                  <a:pt x="364" y="113"/>
                  <a:pt x="366" y="113"/>
                </a:cubicBezTo>
                <a:cubicBezTo>
                  <a:pt x="367" y="114"/>
                  <a:pt x="368" y="118"/>
                  <a:pt x="368" y="119"/>
                </a:cubicBezTo>
                <a:cubicBezTo>
                  <a:pt x="368" y="119"/>
                  <a:pt x="368" y="119"/>
                  <a:pt x="368" y="119"/>
                </a:cubicBezTo>
                <a:cubicBezTo>
                  <a:pt x="368" y="120"/>
                  <a:pt x="364" y="124"/>
                  <a:pt x="357" y="128"/>
                </a:cubicBezTo>
                <a:cubicBezTo>
                  <a:pt x="355" y="130"/>
                  <a:pt x="353" y="131"/>
                  <a:pt x="352" y="133"/>
                </a:cubicBezTo>
                <a:cubicBezTo>
                  <a:pt x="346" y="137"/>
                  <a:pt x="345" y="137"/>
                  <a:pt x="345" y="138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141"/>
                  <a:pt x="345" y="142"/>
                  <a:pt x="346" y="144"/>
                </a:cubicBezTo>
                <a:cubicBezTo>
                  <a:pt x="345" y="147"/>
                  <a:pt x="345" y="147"/>
                  <a:pt x="345" y="147"/>
                </a:cubicBezTo>
                <a:cubicBezTo>
                  <a:pt x="346" y="147"/>
                  <a:pt x="346" y="147"/>
                  <a:pt x="346" y="147"/>
                </a:cubicBezTo>
                <a:cubicBezTo>
                  <a:pt x="347" y="150"/>
                  <a:pt x="348" y="151"/>
                  <a:pt x="349" y="152"/>
                </a:cubicBezTo>
                <a:cubicBezTo>
                  <a:pt x="350" y="152"/>
                  <a:pt x="351" y="153"/>
                  <a:pt x="357" y="153"/>
                </a:cubicBezTo>
                <a:cubicBezTo>
                  <a:pt x="359" y="153"/>
                  <a:pt x="362" y="153"/>
                  <a:pt x="365" y="153"/>
                </a:cubicBezTo>
                <a:cubicBezTo>
                  <a:pt x="373" y="154"/>
                  <a:pt x="378" y="155"/>
                  <a:pt x="379" y="155"/>
                </a:cubicBezTo>
                <a:cubicBezTo>
                  <a:pt x="380" y="156"/>
                  <a:pt x="380" y="159"/>
                  <a:pt x="380" y="161"/>
                </a:cubicBezTo>
                <a:cubicBezTo>
                  <a:pt x="380" y="162"/>
                  <a:pt x="380" y="162"/>
                  <a:pt x="380" y="162"/>
                </a:cubicBezTo>
                <a:cubicBezTo>
                  <a:pt x="379" y="163"/>
                  <a:pt x="375" y="165"/>
                  <a:pt x="368" y="168"/>
                </a:cubicBezTo>
                <a:cubicBezTo>
                  <a:pt x="365" y="169"/>
                  <a:pt x="363" y="170"/>
                  <a:pt x="361" y="171"/>
                </a:cubicBezTo>
                <a:cubicBezTo>
                  <a:pt x="354" y="174"/>
                  <a:pt x="354" y="174"/>
                  <a:pt x="353" y="175"/>
                </a:cubicBezTo>
                <a:cubicBezTo>
                  <a:pt x="352" y="176"/>
                  <a:pt x="352" y="177"/>
                  <a:pt x="352" y="178"/>
                </a:cubicBezTo>
                <a:cubicBezTo>
                  <a:pt x="352" y="179"/>
                  <a:pt x="352" y="181"/>
                  <a:pt x="352" y="181"/>
                </a:cubicBezTo>
                <a:cubicBezTo>
                  <a:pt x="351" y="184"/>
                  <a:pt x="351" y="184"/>
                  <a:pt x="351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52" y="187"/>
                  <a:pt x="353" y="188"/>
                  <a:pt x="354" y="189"/>
                </a:cubicBezTo>
                <a:cubicBezTo>
                  <a:pt x="355" y="190"/>
                  <a:pt x="356" y="190"/>
                  <a:pt x="361" y="192"/>
                </a:cubicBezTo>
                <a:cubicBezTo>
                  <a:pt x="364" y="193"/>
                  <a:pt x="366" y="194"/>
                  <a:pt x="369" y="194"/>
                </a:cubicBezTo>
                <a:cubicBezTo>
                  <a:pt x="376" y="197"/>
                  <a:pt x="381" y="199"/>
                  <a:pt x="382" y="199"/>
                </a:cubicBezTo>
                <a:cubicBezTo>
                  <a:pt x="382" y="200"/>
                  <a:pt x="383" y="201"/>
                  <a:pt x="383" y="202"/>
                </a:cubicBezTo>
                <a:cubicBezTo>
                  <a:pt x="383" y="204"/>
                  <a:pt x="382" y="206"/>
                  <a:pt x="382" y="207"/>
                </a:cubicBezTo>
                <a:cubicBezTo>
                  <a:pt x="381" y="207"/>
                  <a:pt x="376" y="208"/>
                  <a:pt x="368" y="210"/>
                </a:cubicBezTo>
                <a:cubicBezTo>
                  <a:pt x="366" y="210"/>
                  <a:pt x="363" y="210"/>
                  <a:pt x="361" y="211"/>
                </a:cubicBezTo>
                <a:cubicBezTo>
                  <a:pt x="354" y="212"/>
                  <a:pt x="353" y="212"/>
                  <a:pt x="352" y="213"/>
                </a:cubicBezTo>
                <a:cubicBezTo>
                  <a:pt x="352" y="213"/>
                  <a:pt x="351" y="215"/>
                  <a:pt x="350" y="219"/>
                </a:cubicBezTo>
                <a:cubicBezTo>
                  <a:pt x="350" y="219"/>
                  <a:pt x="350" y="219"/>
                  <a:pt x="350" y="219"/>
                </a:cubicBezTo>
                <a:cubicBezTo>
                  <a:pt x="350" y="220"/>
                  <a:pt x="350" y="220"/>
                  <a:pt x="350" y="220"/>
                </a:cubicBezTo>
                <a:cubicBezTo>
                  <a:pt x="350" y="222"/>
                  <a:pt x="349" y="223"/>
                  <a:pt x="349" y="224"/>
                </a:cubicBezTo>
                <a:cubicBezTo>
                  <a:pt x="349" y="225"/>
                  <a:pt x="350" y="226"/>
                  <a:pt x="350" y="227"/>
                </a:cubicBezTo>
                <a:cubicBezTo>
                  <a:pt x="351" y="228"/>
                  <a:pt x="351" y="228"/>
                  <a:pt x="357" y="231"/>
                </a:cubicBezTo>
                <a:cubicBezTo>
                  <a:pt x="359" y="232"/>
                  <a:pt x="361" y="234"/>
                  <a:pt x="364" y="235"/>
                </a:cubicBezTo>
                <a:cubicBezTo>
                  <a:pt x="370" y="239"/>
                  <a:pt x="374" y="242"/>
                  <a:pt x="375" y="243"/>
                </a:cubicBezTo>
                <a:cubicBezTo>
                  <a:pt x="375" y="243"/>
                  <a:pt x="375" y="243"/>
                  <a:pt x="375" y="244"/>
                </a:cubicBezTo>
                <a:cubicBezTo>
                  <a:pt x="375" y="246"/>
                  <a:pt x="374" y="249"/>
                  <a:pt x="373" y="250"/>
                </a:cubicBezTo>
                <a:cubicBezTo>
                  <a:pt x="372" y="250"/>
                  <a:pt x="367" y="250"/>
                  <a:pt x="359" y="250"/>
                </a:cubicBezTo>
                <a:cubicBezTo>
                  <a:pt x="357" y="250"/>
                  <a:pt x="354" y="249"/>
                  <a:pt x="352" y="249"/>
                </a:cubicBezTo>
                <a:cubicBezTo>
                  <a:pt x="345" y="249"/>
                  <a:pt x="344" y="249"/>
                  <a:pt x="343" y="249"/>
                </a:cubicBezTo>
                <a:cubicBezTo>
                  <a:pt x="342" y="250"/>
                  <a:pt x="341" y="252"/>
                  <a:pt x="340" y="255"/>
                </a:cubicBezTo>
                <a:cubicBezTo>
                  <a:pt x="339" y="255"/>
                  <a:pt x="339" y="255"/>
                  <a:pt x="339" y="255"/>
                </a:cubicBezTo>
                <a:cubicBezTo>
                  <a:pt x="339" y="256"/>
                  <a:pt x="339" y="256"/>
                  <a:pt x="339" y="256"/>
                </a:cubicBezTo>
                <a:cubicBezTo>
                  <a:pt x="338" y="258"/>
                  <a:pt x="337" y="260"/>
                  <a:pt x="337" y="261"/>
                </a:cubicBezTo>
                <a:cubicBezTo>
                  <a:pt x="337" y="262"/>
                  <a:pt x="338" y="262"/>
                  <a:pt x="338" y="262"/>
                </a:cubicBezTo>
                <a:cubicBezTo>
                  <a:pt x="338" y="263"/>
                  <a:pt x="339" y="264"/>
                  <a:pt x="343" y="268"/>
                </a:cubicBezTo>
                <a:cubicBezTo>
                  <a:pt x="345" y="270"/>
                  <a:pt x="347" y="272"/>
                  <a:pt x="349" y="274"/>
                </a:cubicBezTo>
                <a:cubicBezTo>
                  <a:pt x="354" y="279"/>
                  <a:pt x="358" y="283"/>
                  <a:pt x="358" y="284"/>
                </a:cubicBezTo>
                <a:cubicBezTo>
                  <a:pt x="358" y="286"/>
                  <a:pt x="356" y="290"/>
                  <a:pt x="355" y="290"/>
                </a:cubicBezTo>
                <a:cubicBezTo>
                  <a:pt x="354" y="290"/>
                  <a:pt x="349" y="289"/>
                  <a:pt x="341" y="287"/>
                </a:cubicBezTo>
                <a:cubicBezTo>
                  <a:pt x="339" y="286"/>
                  <a:pt x="336" y="285"/>
                  <a:pt x="334" y="285"/>
                </a:cubicBezTo>
                <a:cubicBezTo>
                  <a:pt x="328" y="282"/>
                  <a:pt x="327" y="282"/>
                  <a:pt x="326" y="283"/>
                </a:cubicBezTo>
                <a:cubicBezTo>
                  <a:pt x="325" y="283"/>
                  <a:pt x="324" y="284"/>
                  <a:pt x="321" y="287"/>
                </a:cubicBezTo>
                <a:cubicBezTo>
                  <a:pt x="320" y="287"/>
                  <a:pt x="320" y="287"/>
                  <a:pt x="320" y="287"/>
                </a:cubicBezTo>
                <a:cubicBezTo>
                  <a:pt x="320" y="288"/>
                  <a:pt x="320" y="288"/>
                  <a:pt x="320" y="288"/>
                </a:cubicBezTo>
                <a:cubicBezTo>
                  <a:pt x="317" y="292"/>
                  <a:pt x="317" y="293"/>
                  <a:pt x="317" y="294"/>
                </a:cubicBezTo>
                <a:cubicBezTo>
                  <a:pt x="317" y="294"/>
                  <a:pt x="317" y="294"/>
                  <a:pt x="317" y="294"/>
                </a:cubicBezTo>
                <a:cubicBezTo>
                  <a:pt x="317" y="295"/>
                  <a:pt x="318" y="296"/>
                  <a:pt x="321" y="301"/>
                </a:cubicBezTo>
                <a:cubicBezTo>
                  <a:pt x="323" y="303"/>
                  <a:pt x="324" y="305"/>
                  <a:pt x="326" y="308"/>
                </a:cubicBezTo>
                <a:cubicBezTo>
                  <a:pt x="330" y="314"/>
                  <a:pt x="332" y="319"/>
                  <a:pt x="333" y="320"/>
                </a:cubicBezTo>
                <a:cubicBezTo>
                  <a:pt x="332" y="322"/>
                  <a:pt x="329" y="325"/>
                  <a:pt x="328" y="325"/>
                </a:cubicBezTo>
                <a:cubicBezTo>
                  <a:pt x="326" y="325"/>
                  <a:pt x="322" y="323"/>
                  <a:pt x="315" y="319"/>
                </a:cubicBezTo>
                <a:cubicBezTo>
                  <a:pt x="313" y="318"/>
                  <a:pt x="311" y="316"/>
                  <a:pt x="309" y="315"/>
                </a:cubicBezTo>
                <a:cubicBezTo>
                  <a:pt x="303" y="311"/>
                  <a:pt x="302" y="311"/>
                  <a:pt x="301" y="311"/>
                </a:cubicBezTo>
                <a:cubicBezTo>
                  <a:pt x="300" y="311"/>
                  <a:pt x="299" y="312"/>
                  <a:pt x="296" y="315"/>
                </a:cubicBezTo>
                <a:cubicBezTo>
                  <a:pt x="294" y="315"/>
                  <a:pt x="294" y="315"/>
                  <a:pt x="294" y="315"/>
                </a:cubicBezTo>
                <a:cubicBezTo>
                  <a:pt x="294" y="316"/>
                  <a:pt x="294" y="316"/>
                  <a:pt x="294" y="316"/>
                </a:cubicBezTo>
                <a:cubicBezTo>
                  <a:pt x="291" y="318"/>
                  <a:pt x="290" y="319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2"/>
                  <a:pt x="291" y="323"/>
                  <a:pt x="292" y="328"/>
                </a:cubicBezTo>
                <a:cubicBezTo>
                  <a:pt x="293" y="330"/>
                  <a:pt x="294" y="333"/>
                  <a:pt x="295" y="336"/>
                </a:cubicBezTo>
                <a:cubicBezTo>
                  <a:pt x="298" y="342"/>
                  <a:pt x="299" y="348"/>
                  <a:pt x="299" y="349"/>
                </a:cubicBezTo>
                <a:cubicBezTo>
                  <a:pt x="298" y="351"/>
                  <a:pt x="295" y="353"/>
                  <a:pt x="293" y="353"/>
                </a:cubicBezTo>
                <a:cubicBezTo>
                  <a:pt x="292" y="353"/>
                  <a:pt x="288" y="350"/>
                  <a:pt x="283" y="344"/>
                </a:cubicBezTo>
                <a:cubicBezTo>
                  <a:pt x="281" y="342"/>
                  <a:pt x="279" y="340"/>
                  <a:pt x="277" y="339"/>
                </a:cubicBezTo>
                <a:cubicBezTo>
                  <a:pt x="272" y="334"/>
                  <a:pt x="272" y="333"/>
                  <a:pt x="271" y="333"/>
                </a:cubicBezTo>
                <a:cubicBezTo>
                  <a:pt x="270" y="333"/>
                  <a:pt x="268" y="333"/>
                  <a:pt x="265" y="335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3" y="336"/>
                  <a:pt x="263" y="336"/>
                  <a:pt x="263" y="336"/>
                </a:cubicBezTo>
                <a:cubicBezTo>
                  <a:pt x="260" y="337"/>
                  <a:pt x="258" y="338"/>
                  <a:pt x="258" y="340"/>
                </a:cubicBezTo>
                <a:cubicBezTo>
                  <a:pt x="258" y="340"/>
                  <a:pt x="258" y="341"/>
                  <a:pt x="258" y="341"/>
                </a:cubicBezTo>
                <a:cubicBezTo>
                  <a:pt x="258" y="342"/>
                  <a:pt x="258" y="344"/>
                  <a:pt x="258" y="348"/>
                </a:cubicBezTo>
                <a:cubicBezTo>
                  <a:pt x="259" y="350"/>
                  <a:pt x="259" y="353"/>
                  <a:pt x="259" y="356"/>
                </a:cubicBezTo>
                <a:cubicBezTo>
                  <a:pt x="260" y="360"/>
                  <a:pt x="260" y="365"/>
                  <a:pt x="260" y="368"/>
                </a:cubicBezTo>
                <a:cubicBezTo>
                  <a:pt x="260" y="369"/>
                  <a:pt x="260" y="370"/>
                  <a:pt x="260" y="370"/>
                </a:cubicBezTo>
                <a:cubicBezTo>
                  <a:pt x="259" y="371"/>
                  <a:pt x="255" y="373"/>
                  <a:pt x="253" y="372"/>
                </a:cubicBezTo>
                <a:cubicBezTo>
                  <a:pt x="252" y="371"/>
                  <a:pt x="249" y="368"/>
                  <a:pt x="245" y="361"/>
                </a:cubicBezTo>
                <a:cubicBezTo>
                  <a:pt x="244" y="359"/>
                  <a:pt x="242" y="357"/>
                  <a:pt x="241" y="355"/>
                </a:cubicBezTo>
                <a:cubicBezTo>
                  <a:pt x="237" y="349"/>
                  <a:pt x="237" y="348"/>
                  <a:pt x="236" y="348"/>
                </a:cubicBezTo>
                <a:cubicBezTo>
                  <a:pt x="235" y="347"/>
                  <a:pt x="233" y="347"/>
                  <a:pt x="229" y="348"/>
                </a:cubicBezTo>
                <a:cubicBezTo>
                  <a:pt x="227" y="347"/>
                  <a:pt x="227" y="347"/>
                  <a:pt x="227" y="347"/>
                </a:cubicBezTo>
                <a:cubicBezTo>
                  <a:pt x="227" y="349"/>
                  <a:pt x="227" y="349"/>
                  <a:pt x="227" y="349"/>
                </a:cubicBezTo>
                <a:cubicBezTo>
                  <a:pt x="224" y="349"/>
                  <a:pt x="223" y="350"/>
                  <a:pt x="222" y="351"/>
                </a:cubicBezTo>
                <a:cubicBezTo>
                  <a:pt x="221" y="352"/>
                  <a:pt x="221" y="353"/>
                  <a:pt x="221" y="359"/>
                </a:cubicBezTo>
                <a:cubicBezTo>
                  <a:pt x="220" y="361"/>
                  <a:pt x="220" y="364"/>
                  <a:pt x="220" y="367"/>
                </a:cubicBezTo>
                <a:cubicBezTo>
                  <a:pt x="218" y="375"/>
                  <a:pt x="217" y="380"/>
                  <a:pt x="217" y="381"/>
                </a:cubicBezTo>
                <a:cubicBezTo>
                  <a:pt x="215" y="382"/>
                  <a:pt x="211" y="382"/>
                  <a:pt x="210" y="382"/>
                </a:cubicBezTo>
                <a:cubicBezTo>
                  <a:pt x="209" y="381"/>
                  <a:pt x="207" y="376"/>
                  <a:pt x="204" y="369"/>
                </a:cubicBezTo>
                <a:cubicBezTo>
                  <a:pt x="204" y="366"/>
                  <a:pt x="203" y="364"/>
                  <a:pt x="202" y="362"/>
                </a:cubicBezTo>
                <a:cubicBezTo>
                  <a:pt x="200" y="355"/>
                  <a:pt x="200" y="354"/>
                  <a:pt x="199" y="354"/>
                </a:cubicBezTo>
                <a:cubicBezTo>
                  <a:pt x="198" y="353"/>
                  <a:pt x="197" y="352"/>
                  <a:pt x="192" y="353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0" y="353"/>
                  <a:pt x="190" y="353"/>
                  <a:pt x="190" y="353"/>
                </a:cubicBezTo>
                <a:cubicBezTo>
                  <a:pt x="186" y="352"/>
                  <a:pt x="185" y="353"/>
                  <a:pt x="184" y="354"/>
                </a:cubicBezTo>
                <a:cubicBezTo>
                  <a:pt x="183" y="354"/>
                  <a:pt x="183" y="355"/>
                  <a:pt x="181" y="361"/>
                </a:cubicBezTo>
                <a:cubicBezTo>
                  <a:pt x="180" y="363"/>
                  <a:pt x="179" y="366"/>
                  <a:pt x="178" y="369"/>
                </a:cubicBezTo>
                <a:cubicBezTo>
                  <a:pt x="175" y="376"/>
                  <a:pt x="173" y="380"/>
                  <a:pt x="173" y="382"/>
                </a:cubicBezTo>
                <a:cubicBezTo>
                  <a:pt x="171" y="382"/>
                  <a:pt x="167" y="382"/>
                  <a:pt x="165" y="381"/>
                </a:cubicBezTo>
                <a:cubicBezTo>
                  <a:pt x="165" y="380"/>
                  <a:pt x="164" y="375"/>
                  <a:pt x="163" y="367"/>
                </a:cubicBezTo>
                <a:cubicBezTo>
                  <a:pt x="163" y="364"/>
                  <a:pt x="163" y="362"/>
                  <a:pt x="163" y="360"/>
                </a:cubicBezTo>
                <a:cubicBezTo>
                  <a:pt x="162" y="353"/>
                  <a:pt x="162" y="352"/>
                  <a:pt x="161" y="351"/>
                </a:cubicBezTo>
                <a:cubicBezTo>
                  <a:pt x="160" y="350"/>
                  <a:pt x="158" y="349"/>
                  <a:pt x="155" y="349"/>
                </a:cubicBezTo>
                <a:cubicBezTo>
                  <a:pt x="154" y="347"/>
                  <a:pt x="154" y="347"/>
                  <a:pt x="154" y="347"/>
                </a:cubicBezTo>
                <a:cubicBezTo>
                  <a:pt x="153" y="348"/>
                  <a:pt x="153" y="348"/>
                  <a:pt x="153" y="348"/>
                </a:cubicBezTo>
                <a:cubicBezTo>
                  <a:pt x="149" y="347"/>
                  <a:pt x="148" y="347"/>
                  <a:pt x="147" y="348"/>
                </a:cubicBezTo>
                <a:cubicBezTo>
                  <a:pt x="146" y="348"/>
                  <a:pt x="146" y="349"/>
                  <a:pt x="142" y="354"/>
                </a:cubicBezTo>
                <a:cubicBezTo>
                  <a:pt x="141" y="356"/>
                  <a:pt x="139" y="359"/>
                  <a:pt x="138" y="361"/>
                </a:cubicBezTo>
                <a:cubicBezTo>
                  <a:pt x="133" y="367"/>
                  <a:pt x="130" y="371"/>
                  <a:pt x="129" y="372"/>
                </a:cubicBezTo>
                <a:cubicBezTo>
                  <a:pt x="128" y="372"/>
                  <a:pt x="123" y="371"/>
                  <a:pt x="122" y="370"/>
                </a:cubicBezTo>
                <a:cubicBezTo>
                  <a:pt x="122" y="369"/>
                  <a:pt x="122" y="369"/>
                  <a:pt x="122" y="368"/>
                </a:cubicBezTo>
                <a:cubicBezTo>
                  <a:pt x="122" y="368"/>
                  <a:pt x="122" y="368"/>
                  <a:pt x="122" y="368"/>
                </a:cubicBezTo>
                <a:cubicBezTo>
                  <a:pt x="122" y="366"/>
                  <a:pt x="123" y="361"/>
                  <a:pt x="124" y="356"/>
                </a:cubicBezTo>
                <a:cubicBezTo>
                  <a:pt x="124" y="353"/>
                  <a:pt x="124" y="351"/>
                  <a:pt x="125" y="348"/>
                </a:cubicBezTo>
                <a:cubicBezTo>
                  <a:pt x="125" y="344"/>
                  <a:pt x="125" y="342"/>
                  <a:pt x="125" y="341"/>
                </a:cubicBezTo>
                <a:cubicBezTo>
                  <a:pt x="125" y="341"/>
                  <a:pt x="125" y="340"/>
                  <a:pt x="125" y="340"/>
                </a:cubicBezTo>
                <a:cubicBezTo>
                  <a:pt x="124" y="338"/>
                  <a:pt x="123" y="337"/>
                  <a:pt x="120" y="336"/>
                </a:cubicBezTo>
                <a:cubicBezTo>
                  <a:pt x="119" y="334"/>
                  <a:pt x="119" y="334"/>
                  <a:pt x="119" y="334"/>
                </a:cubicBezTo>
                <a:cubicBezTo>
                  <a:pt x="118" y="335"/>
                  <a:pt x="118" y="335"/>
                  <a:pt x="118" y="335"/>
                </a:cubicBezTo>
                <a:cubicBezTo>
                  <a:pt x="115" y="333"/>
                  <a:pt x="114" y="333"/>
                  <a:pt x="112" y="333"/>
                </a:cubicBezTo>
                <a:cubicBezTo>
                  <a:pt x="111" y="334"/>
                  <a:pt x="110" y="334"/>
                  <a:pt x="106" y="338"/>
                </a:cubicBezTo>
                <a:cubicBezTo>
                  <a:pt x="104" y="340"/>
                  <a:pt x="102" y="342"/>
                  <a:pt x="100" y="344"/>
                </a:cubicBezTo>
                <a:cubicBezTo>
                  <a:pt x="94" y="349"/>
                  <a:pt x="90" y="352"/>
                  <a:pt x="89" y="353"/>
                </a:cubicBezTo>
                <a:cubicBezTo>
                  <a:pt x="88" y="353"/>
                  <a:pt x="84" y="350"/>
                  <a:pt x="83" y="349"/>
                </a:cubicBezTo>
                <a:cubicBezTo>
                  <a:pt x="83" y="347"/>
                  <a:pt x="85" y="342"/>
                  <a:pt x="88" y="335"/>
                </a:cubicBezTo>
                <a:cubicBezTo>
                  <a:pt x="88" y="333"/>
                  <a:pt x="89" y="331"/>
                  <a:pt x="90" y="329"/>
                </a:cubicBezTo>
                <a:cubicBezTo>
                  <a:pt x="92" y="323"/>
                  <a:pt x="93" y="322"/>
                  <a:pt x="93" y="321"/>
                </a:cubicBezTo>
                <a:cubicBezTo>
                  <a:pt x="93" y="321"/>
                  <a:pt x="93" y="321"/>
                  <a:pt x="93" y="321"/>
                </a:cubicBezTo>
                <a:cubicBezTo>
                  <a:pt x="93" y="320"/>
                  <a:pt x="93" y="320"/>
                  <a:pt x="93" y="320"/>
                </a:cubicBezTo>
                <a:cubicBezTo>
                  <a:pt x="93" y="319"/>
                  <a:pt x="92" y="318"/>
                  <a:pt x="88" y="315"/>
                </a:cubicBezTo>
                <a:cubicBezTo>
                  <a:pt x="88" y="314"/>
                  <a:pt x="88" y="314"/>
                  <a:pt x="88" y="314"/>
                </a:cubicBezTo>
                <a:cubicBezTo>
                  <a:pt x="87" y="314"/>
                  <a:pt x="87" y="314"/>
                  <a:pt x="87" y="314"/>
                </a:cubicBezTo>
                <a:cubicBezTo>
                  <a:pt x="84" y="311"/>
                  <a:pt x="83" y="311"/>
                  <a:pt x="82" y="311"/>
                </a:cubicBezTo>
                <a:cubicBezTo>
                  <a:pt x="81" y="311"/>
                  <a:pt x="80" y="312"/>
                  <a:pt x="75" y="315"/>
                </a:cubicBezTo>
                <a:cubicBezTo>
                  <a:pt x="73" y="316"/>
                  <a:pt x="70" y="317"/>
                  <a:pt x="67" y="319"/>
                </a:cubicBezTo>
                <a:cubicBezTo>
                  <a:pt x="61" y="322"/>
                  <a:pt x="56" y="325"/>
                  <a:pt x="55" y="325"/>
                </a:cubicBezTo>
                <a:cubicBezTo>
                  <a:pt x="53" y="324"/>
                  <a:pt x="50" y="321"/>
                  <a:pt x="50" y="320"/>
                </a:cubicBezTo>
                <a:cubicBezTo>
                  <a:pt x="50" y="319"/>
                  <a:pt x="53" y="314"/>
                  <a:pt x="57" y="308"/>
                </a:cubicBezTo>
                <a:cubicBezTo>
                  <a:pt x="59" y="305"/>
                  <a:pt x="60" y="303"/>
                  <a:pt x="61" y="302"/>
                </a:cubicBezTo>
                <a:cubicBezTo>
                  <a:pt x="65" y="296"/>
                  <a:pt x="66" y="295"/>
                  <a:pt x="66" y="294"/>
                </a:cubicBezTo>
                <a:cubicBezTo>
                  <a:pt x="66" y="293"/>
                  <a:pt x="65" y="292"/>
                  <a:pt x="63" y="288"/>
                </a:cubicBezTo>
                <a:cubicBezTo>
                  <a:pt x="63" y="286"/>
                  <a:pt x="63" y="286"/>
                  <a:pt x="63" y="286"/>
                </a:cubicBezTo>
                <a:cubicBezTo>
                  <a:pt x="61" y="286"/>
                  <a:pt x="61" y="286"/>
                  <a:pt x="61" y="286"/>
                </a:cubicBezTo>
                <a:cubicBezTo>
                  <a:pt x="59" y="283"/>
                  <a:pt x="58" y="283"/>
                  <a:pt x="57" y="283"/>
                </a:cubicBezTo>
                <a:cubicBezTo>
                  <a:pt x="56" y="282"/>
                  <a:pt x="55" y="283"/>
                  <a:pt x="49" y="284"/>
                </a:cubicBezTo>
                <a:cubicBezTo>
                  <a:pt x="47" y="285"/>
                  <a:pt x="44" y="286"/>
                  <a:pt x="41" y="287"/>
                </a:cubicBezTo>
                <a:cubicBezTo>
                  <a:pt x="34" y="289"/>
                  <a:pt x="29" y="290"/>
                  <a:pt x="28" y="290"/>
                </a:cubicBezTo>
                <a:cubicBezTo>
                  <a:pt x="27" y="289"/>
                  <a:pt x="24" y="285"/>
                  <a:pt x="24" y="284"/>
                </a:cubicBezTo>
                <a:cubicBezTo>
                  <a:pt x="25" y="283"/>
                  <a:pt x="28" y="279"/>
                  <a:pt x="34" y="274"/>
                </a:cubicBezTo>
                <a:cubicBezTo>
                  <a:pt x="36" y="272"/>
                  <a:pt x="38" y="270"/>
                  <a:pt x="39" y="269"/>
                </a:cubicBezTo>
                <a:cubicBezTo>
                  <a:pt x="45" y="264"/>
                  <a:pt x="45" y="263"/>
                  <a:pt x="45" y="262"/>
                </a:cubicBezTo>
                <a:cubicBezTo>
                  <a:pt x="46" y="262"/>
                  <a:pt x="46" y="262"/>
                  <a:pt x="46" y="261"/>
                </a:cubicBezTo>
                <a:cubicBezTo>
                  <a:pt x="46" y="260"/>
                  <a:pt x="45" y="259"/>
                  <a:pt x="44" y="256"/>
                </a:cubicBezTo>
                <a:cubicBezTo>
                  <a:pt x="44" y="254"/>
                  <a:pt x="44" y="254"/>
                  <a:pt x="44" y="254"/>
                </a:cubicBezTo>
                <a:cubicBezTo>
                  <a:pt x="43" y="254"/>
                  <a:pt x="43" y="254"/>
                  <a:pt x="43" y="254"/>
                </a:cubicBezTo>
                <a:cubicBezTo>
                  <a:pt x="42" y="250"/>
                  <a:pt x="41" y="250"/>
                  <a:pt x="40" y="249"/>
                </a:cubicBezTo>
                <a:cubicBezTo>
                  <a:pt x="39" y="249"/>
                  <a:pt x="38" y="249"/>
                  <a:pt x="32" y="249"/>
                </a:cubicBezTo>
                <a:cubicBezTo>
                  <a:pt x="29" y="249"/>
                  <a:pt x="26" y="249"/>
                  <a:pt x="24" y="250"/>
                </a:cubicBezTo>
                <a:cubicBezTo>
                  <a:pt x="16" y="250"/>
                  <a:pt x="11" y="250"/>
                  <a:pt x="9" y="249"/>
                </a:cubicBezTo>
                <a:cubicBezTo>
                  <a:pt x="9" y="248"/>
                  <a:pt x="7" y="245"/>
                  <a:pt x="7" y="243"/>
                </a:cubicBezTo>
                <a:cubicBezTo>
                  <a:pt x="7" y="243"/>
                  <a:pt x="7" y="243"/>
                  <a:pt x="7" y="243"/>
                </a:cubicBezTo>
                <a:cubicBezTo>
                  <a:pt x="8" y="242"/>
                  <a:pt x="12" y="239"/>
                  <a:pt x="19" y="235"/>
                </a:cubicBezTo>
                <a:cubicBezTo>
                  <a:pt x="22" y="234"/>
                  <a:pt x="24" y="233"/>
                  <a:pt x="26" y="231"/>
                </a:cubicBezTo>
                <a:cubicBezTo>
                  <a:pt x="32" y="228"/>
                  <a:pt x="33" y="228"/>
                  <a:pt x="33" y="227"/>
                </a:cubicBezTo>
                <a:cubicBezTo>
                  <a:pt x="33" y="226"/>
                  <a:pt x="33" y="225"/>
                  <a:pt x="33" y="225"/>
                </a:cubicBezTo>
                <a:cubicBezTo>
                  <a:pt x="33" y="223"/>
                  <a:pt x="33" y="221"/>
                  <a:pt x="33" y="220"/>
                </a:cubicBezTo>
                <a:cubicBezTo>
                  <a:pt x="34" y="218"/>
                  <a:pt x="34" y="218"/>
                  <a:pt x="34" y="218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2" y="214"/>
                  <a:pt x="31" y="213"/>
                  <a:pt x="30" y="213"/>
                </a:cubicBezTo>
                <a:cubicBezTo>
                  <a:pt x="30" y="212"/>
                  <a:pt x="29" y="212"/>
                  <a:pt x="23" y="211"/>
                </a:cubicBezTo>
                <a:cubicBezTo>
                  <a:pt x="20" y="210"/>
                  <a:pt x="18" y="210"/>
                  <a:pt x="15" y="209"/>
                </a:cubicBezTo>
                <a:cubicBezTo>
                  <a:pt x="7" y="208"/>
                  <a:pt x="2" y="206"/>
                  <a:pt x="1" y="206"/>
                </a:cubicBezTo>
                <a:cubicBezTo>
                  <a:pt x="1" y="205"/>
                  <a:pt x="0" y="203"/>
                  <a:pt x="0" y="201"/>
                </a:cubicBezTo>
                <a:close/>
                <a:moveTo>
                  <a:pt x="307" y="191"/>
                </a:moveTo>
                <a:cubicBezTo>
                  <a:pt x="307" y="127"/>
                  <a:pt x="255" y="76"/>
                  <a:pt x="191" y="76"/>
                </a:cubicBezTo>
                <a:cubicBezTo>
                  <a:pt x="128" y="76"/>
                  <a:pt x="76" y="127"/>
                  <a:pt x="76" y="191"/>
                </a:cubicBezTo>
                <a:cubicBezTo>
                  <a:pt x="76" y="255"/>
                  <a:pt x="128" y="306"/>
                  <a:pt x="191" y="306"/>
                </a:cubicBezTo>
                <a:cubicBezTo>
                  <a:pt x="255" y="306"/>
                  <a:pt x="307" y="255"/>
                  <a:pt x="307" y="191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3" name="Group 15"/>
          <p:cNvGrpSpPr/>
          <p:nvPr/>
        </p:nvGrpSpPr>
        <p:grpSpPr>
          <a:xfrm>
            <a:off x="5655734" y="1727830"/>
            <a:ext cx="374651" cy="580503"/>
            <a:chOff x="619125" y="4081463"/>
            <a:chExt cx="288925" cy="447675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40" name="Freeform 5"/>
            <p:cNvSpPr/>
            <p:nvPr/>
          </p:nvSpPr>
          <p:spPr bwMode="auto">
            <a:xfrm>
              <a:off x="619125" y="4081463"/>
              <a:ext cx="288925" cy="331788"/>
            </a:xfrm>
            <a:custGeom>
              <a:avLst/>
              <a:gdLst>
                <a:gd name="T0" fmla="*/ 39 w 77"/>
                <a:gd name="T1" fmla="*/ 0 h 88"/>
                <a:gd name="T2" fmla="*/ 0 w 77"/>
                <a:gd name="T3" fmla="*/ 38 h 88"/>
                <a:gd name="T4" fmla="*/ 7 w 77"/>
                <a:gd name="T5" fmla="*/ 60 h 88"/>
                <a:gd name="T6" fmla="*/ 11 w 77"/>
                <a:gd name="T7" fmla="*/ 67 h 88"/>
                <a:gd name="T8" fmla="*/ 13 w 77"/>
                <a:gd name="T9" fmla="*/ 73 h 88"/>
                <a:gd name="T10" fmla="*/ 18 w 77"/>
                <a:gd name="T11" fmla="*/ 87 h 88"/>
                <a:gd name="T12" fmla="*/ 18 w 77"/>
                <a:gd name="T13" fmla="*/ 88 h 88"/>
                <a:gd name="T14" fmla="*/ 25 w 77"/>
                <a:gd name="T15" fmla="*/ 88 h 88"/>
                <a:gd name="T16" fmla="*/ 25 w 77"/>
                <a:gd name="T17" fmla="*/ 85 h 88"/>
                <a:gd name="T18" fmla="*/ 20 w 77"/>
                <a:gd name="T19" fmla="*/ 71 h 88"/>
                <a:gd name="T20" fmla="*/ 17 w 77"/>
                <a:gd name="T21" fmla="*/ 64 h 88"/>
                <a:gd name="T22" fmla="*/ 14 w 77"/>
                <a:gd name="T23" fmla="*/ 57 h 88"/>
                <a:gd name="T24" fmla="*/ 14 w 77"/>
                <a:gd name="T25" fmla="*/ 57 h 88"/>
                <a:gd name="T26" fmla="*/ 8 w 77"/>
                <a:gd name="T27" fmla="*/ 38 h 88"/>
                <a:gd name="T28" fmla="*/ 39 w 77"/>
                <a:gd name="T29" fmla="*/ 7 h 88"/>
                <a:gd name="T30" fmla="*/ 70 w 77"/>
                <a:gd name="T31" fmla="*/ 38 h 88"/>
                <a:gd name="T32" fmla="*/ 64 w 77"/>
                <a:gd name="T33" fmla="*/ 57 h 88"/>
                <a:gd name="T34" fmla="*/ 61 w 77"/>
                <a:gd name="T35" fmla="*/ 64 h 88"/>
                <a:gd name="T36" fmla="*/ 58 w 77"/>
                <a:gd name="T37" fmla="*/ 71 h 88"/>
                <a:gd name="T38" fmla="*/ 53 w 77"/>
                <a:gd name="T39" fmla="*/ 85 h 88"/>
                <a:gd name="T40" fmla="*/ 52 w 77"/>
                <a:gd name="T41" fmla="*/ 88 h 88"/>
                <a:gd name="T42" fmla="*/ 60 w 77"/>
                <a:gd name="T43" fmla="*/ 88 h 88"/>
                <a:gd name="T44" fmla="*/ 60 w 77"/>
                <a:gd name="T45" fmla="*/ 87 h 88"/>
                <a:gd name="T46" fmla="*/ 64 w 77"/>
                <a:gd name="T47" fmla="*/ 73 h 88"/>
                <a:gd name="T48" fmla="*/ 67 w 77"/>
                <a:gd name="T49" fmla="*/ 67 h 88"/>
                <a:gd name="T50" fmla="*/ 71 w 77"/>
                <a:gd name="T51" fmla="*/ 60 h 88"/>
                <a:gd name="T52" fmla="*/ 77 w 77"/>
                <a:gd name="T53" fmla="*/ 38 h 88"/>
                <a:gd name="T54" fmla="*/ 39 w 77"/>
                <a:gd name="T5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88">
                  <a:moveTo>
                    <a:pt x="39" y="0"/>
                  </a:moveTo>
                  <a:cubicBezTo>
                    <a:pt x="18" y="0"/>
                    <a:pt x="0" y="17"/>
                    <a:pt x="0" y="38"/>
                  </a:cubicBezTo>
                  <a:cubicBezTo>
                    <a:pt x="0" y="47"/>
                    <a:pt x="4" y="54"/>
                    <a:pt x="7" y="60"/>
                  </a:cubicBezTo>
                  <a:cubicBezTo>
                    <a:pt x="7" y="60"/>
                    <a:pt x="10" y="65"/>
                    <a:pt x="11" y="67"/>
                  </a:cubicBezTo>
                  <a:cubicBezTo>
                    <a:pt x="12" y="69"/>
                    <a:pt x="12" y="71"/>
                    <a:pt x="13" y="73"/>
                  </a:cubicBezTo>
                  <a:cubicBezTo>
                    <a:pt x="15" y="78"/>
                    <a:pt x="16" y="82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7"/>
                    <a:pt x="25" y="86"/>
                    <a:pt x="25" y="85"/>
                  </a:cubicBezTo>
                  <a:cubicBezTo>
                    <a:pt x="23" y="80"/>
                    <a:pt x="22" y="75"/>
                    <a:pt x="20" y="71"/>
                  </a:cubicBezTo>
                  <a:cubicBezTo>
                    <a:pt x="19" y="68"/>
                    <a:pt x="18" y="66"/>
                    <a:pt x="17" y="64"/>
                  </a:cubicBezTo>
                  <a:cubicBezTo>
                    <a:pt x="16" y="61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0" y="50"/>
                    <a:pt x="8" y="44"/>
                    <a:pt x="8" y="38"/>
                  </a:cubicBezTo>
                  <a:cubicBezTo>
                    <a:pt x="8" y="21"/>
                    <a:pt x="22" y="7"/>
                    <a:pt x="39" y="7"/>
                  </a:cubicBezTo>
                  <a:cubicBezTo>
                    <a:pt x="56" y="7"/>
                    <a:pt x="70" y="21"/>
                    <a:pt x="70" y="38"/>
                  </a:cubicBezTo>
                  <a:cubicBezTo>
                    <a:pt x="70" y="45"/>
                    <a:pt x="68" y="50"/>
                    <a:pt x="64" y="57"/>
                  </a:cubicBezTo>
                  <a:cubicBezTo>
                    <a:pt x="64" y="57"/>
                    <a:pt x="62" y="61"/>
                    <a:pt x="61" y="64"/>
                  </a:cubicBezTo>
                  <a:cubicBezTo>
                    <a:pt x="60" y="66"/>
                    <a:pt x="59" y="68"/>
                    <a:pt x="58" y="71"/>
                  </a:cubicBezTo>
                  <a:cubicBezTo>
                    <a:pt x="56" y="75"/>
                    <a:pt x="54" y="80"/>
                    <a:pt x="53" y="85"/>
                  </a:cubicBezTo>
                  <a:cubicBezTo>
                    <a:pt x="53" y="86"/>
                    <a:pt x="53" y="87"/>
                    <a:pt x="52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88"/>
                    <a:pt x="60" y="87"/>
                    <a:pt x="60" y="87"/>
                  </a:cubicBezTo>
                  <a:cubicBezTo>
                    <a:pt x="61" y="82"/>
                    <a:pt x="63" y="78"/>
                    <a:pt x="64" y="73"/>
                  </a:cubicBezTo>
                  <a:cubicBezTo>
                    <a:pt x="65" y="71"/>
                    <a:pt x="66" y="69"/>
                    <a:pt x="67" y="67"/>
                  </a:cubicBezTo>
                  <a:cubicBezTo>
                    <a:pt x="68" y="65"/>
                    <a:pt x="70" y="60"/>
                    <a:pt x="71" y="60"/>
                  </a:cubicBezTo>
                  <a:cubicBezTo>
                    <a:pt x="75" y="53"/>
                    <a:pt x="77" y="46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685800" y="4457700"/>
              <a:ext cx="158750" cy="71438"/>
            </a:xfrm>
            <a:custGeom>
              <a:avLst/>
              <a:gdLst>
                <a:gd name="T0" fmla="*/ 0 w 42"/>
                <a:gd name="T1" fmla="*/ 3 h 19"/>
                <a:gd name="T2" fmla="*/ 8 w 42"/>
                <a:gd name="T3" fmla="*/ 11 h 19"/>
                <a:gd name="T4" fmla="*/ 10 w 42"/>
                <a:gd name="T5" fmla="*/ 11 h 19"/>
                <a:gd name="T6" fmla="*/ 10 w 42"/>
                <a:gd name="T7" fmla="*/ 11 h 19"/>
                <a:gd name="T8" fmla="*/ 17 w 42"/>
                <a:gd name="T9" fmla="*/ 19 h 19"/>
                <a:gd name="T10" fmla="*/ 24 w 42"/>
                <a:gd name="T11" fmla="*/ 19 h 19"/>
                <a:gd name="T12" fmla="*/ 32 w 42"/>
                <a:gd name="T13" fmla="*/ 11 h 19"/>
                <a:gd name="T14" fmla="*/ 32 w 42"/>
                <a:gd name="T15" fmla="*/ 11 h 19"/>
                <a:gd name="T16" fmla="*/ 34 w 42"/>
                <a:gd name="T17" fmla="*/ 11 h 19"/>
                <a:gd name="T18" fmla="*/ 42 w 42"/>
                <a:gd name="T19" fmla="*/ 3 h 19"/>
                <a:gd name="T20" fmla="*/ 42 w 42"/>
                <a:gd name="T21" fmla="*/ 0 h 19"/>
                <a:gd name="T22" fmla="*/ 0 w 42"/>
                <a:gd name="T23" fmla="*/ 0 h 19"/>
                <a:gd name="T24" fmla="*/ 0 w 42"/>
                <a:gd name="T2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9">
                  <a:moveTo>
                    <a:pt x="0" y="3"/>
                  </a:moveTo>
                  <a:cubicBezTo>
                    <a:pt x="0" y="7"/>
                    <a:pt x="3" y="11"/>
                    <a:pt x="8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5"/>
                    <a:pt x="13" y="19"/>
                    <a:pt x="17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2" y="15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8" y="11"/>
                    <a:pt x="42" y="7"/>
                    <a:pt x="42" y="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685800" y="4427538"/>
              <a:ext cx="15875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679450" y="4251325"/>
              <a:ext cx="173038" cy="161925"/>
            </a:xfrm>
            <a:custGeom>
              <a:avLst/>
              <a:gdLst>
                <a:gd name="T0" fmla="*/ 31 w 46"/>
                <a:gd name="T1" fmla="*/ 43 h 43"/>
                <a:gd name="T2" fmla="*/ 44 w 46"/>
                <a:gd name="T3" fmla="*/ 5 h 43"/>
                <a:gd name="T4" fmla="*/ 46 w 46"/>
                <a:gd name="T5" fmla="*/ 1 h 43"/>
                <a:gd name="T6" fmla="*/ 43 w 46"/>
                <a:gd name="T7" fmla="*/ 0 h 43"/>
                <a:gd name="T8" fmla="*/ 43 w 46"/>
                <a:gd name="T9" fmla="*/ 0 h 43"/>
                <a:gd name="T10" fmla="*/ 38 w 46"/>
                <a:gd name="T11" fmla="*/ 4 h 43"/>
                <a:gd name="T12" fmla="*/ 36 w 46"/>
                <a:gd name="T13" fmla="*/ 6 h 43"/>
                <a:gd name="T14" fmla="*/ 34 w 46"/>
                <a:gd name="T15" fmla="*/ 4 h 43"/>
                <a:gd name="T16" fmla="*/ 30 w 46"/>
                <a:gd name="T17" fmla="*/ 0 h 43"/>
                <a:gd name="T18" fmla="*/ 25 w 46"/>
                <a:gd name="T19" fmla="*/ 4 h 43"/>
                <a:gd name="T20" fmla="*/ 23 w 46"/>
                <a:gd name="T21" fmla="*/ 6 h 43"/>
                <a:gd name="T22" fmla="*/ 21 w 46"/>
                <a:gd name="T23" fmla="*/ 4 h 43"/>
                <a:gd name="T24" fmla="*/ 16 w 46"/>
                <a:gd name="T25" fmla="*/ 0 h 43"/>
                <a:gd name="T26" fmla="*/ 11 w 46"/>
                <a:gd name="T27" fmla="*/ 4 h 43"/>
                <a:gd name="T28" fmla="*/ 10 w 46"/>
                <a:gd name="T29" fmla="*/ 6 h 43"/>
                <a:gd name="T30" fmla="*/ 8 w 46"/>
                <a:gd name="T31" fmla="*/ 4 h 43"/>
                <a:gd name="T32" fmla="*/ 3 w 46"/>
                <a:gd name="T33" fmla="*/ 0 h 43"/>
                <a:gd name="T34" fmla="*/ 2 w 46"/>
                <a:gd name="T35" fmla="*/ 0 h 43"/>
                <a:gd name="T36" fmla="*/ 0 w 46"/>
                <a:gd name="T37" fmla="*/ 1 h 43"/>
                <a:gd name="T38" fmla="*/ 1 w 46"/>
                <a:gd name="T39" fmla="*/ 5 h 43"/>
                <a:gd name="T40" fmla="*/ 16 w 46"/>
                <a:gd name="T41" fmla="*/ 43 h 43"/>
                <a:gd name="T42" fmla="*/ 19 w 46"/>
                <a:gd name="T43" fmla="*/ 43 h 43"/>
                <a:gd name="T44" fmla="*/ 5 w 46"/>
                <a:gd name="T45" fmla="*/ 7 h 43"/>
                <a:gd name="T46" fmla="*/ 10 w 46"/>
                <a:gd name="T47" fmla="*/ 10 h 43"/>
                <a:gd name="T48" fmla="*/ 14 w 46"/>
                <a:gd name="T49" fmla="*/ 6 h 43"/>
                <a:gd name="T50" fmla="*/ 16 w 46"/>
                <a:gd name="T51" fmla="*/ 3 h 43"/>
                <a:gd name="T52" fmla="*/ 18 w 46"/>
                <a:gd name="T53" fmla="*/ 6 h 43"/>
                <a:gd name="T54" fmla="*/ 23 w 46"/>
                <a:gd name="T55" fmla="*/ 10 h 43"/>
                <a:gd name="T56" fmla="*/ 28 w 46"/>
                <a:gd name="T57" fmla="*/ 6 h 43"/>
                <a:gd name="T58" fmla="*/ 30 w 46"/>
                <a:gd name="T59" fmla="*/ 3 h 43"/>
                <a:gd name="T60" fmla="*/ 31 w 46"/>
                <a:gd name="T61" fmla="*/ 6 h 43"/>
                <a:gd name="T62" fmla="*/ 36 w 46"/>
                <a:gd name="T63" fmla="*/ 10 h 43"/>
                <a:gd name="T64" fmla="*/ 40 w 46"/>
                <a:gd name="T65" fmla="*/ 7 h 43"/>
                <a:gd name="T66" fmla="*/ 27 w 46"/>
                <a:gd name="T67" fmla="*/ 43 h 43"/>
                <a:gd name="T68" fmla="*/ 31 w 46"/>
                <a:gd name="T6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43">
                  <a:moveTo>
                    <a:pt x="31" y="43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9" y="2"/>
                    <a:pt x="38" y="4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6" y="6"/>
                    <a:pt x="35" y="6"/>
                    <a:pt x="34" y="4"/>
                  </a:cubicBezTo>
                  <a:cubicBezTo>
                    <a:pt x="33" y="2"/>
                    <a:pt x="32" y="0"/>
                    <a:pt x="30" y="0"/>
                  </a:cubicBezTo>
                  <a:cubicBezTo>
                    <a:pt x="27" y="0"/>
                    <a:pt x="26" y="2"/>
                    <a:pt x="25" y="4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2" y="6"/>
                    <a:pt x="22" y="6"/>
                    <a:pt x="21" y="4"/>
                  </a:cubicBezTo>
                  <a:cubicBezTo>
                    <a:pt x="20" y="2"/>
                    <a:pt x="19" y="0"/>
                    <a:pt x="16" y="0"/>
                  </a:cubicBezTo>
                  <a:cubicBezTo>
                    <a:pt x="14" y="0"/>
                    <a:pt x="12" y="2"/>
                    <a:pt x="11" y="4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6"/>
                    <a:pt x="8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7" y="10"/>
                    <a:pt x="10" y="10"/>
                  </a:cubicBezTo>
                  <a:cubicBezTo>
                    <a:pt x="12" y="10"/>
                    <a:pt x="13" y="7"/>
                    <a:pt x="14" y="6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7" y="3"/>
                    <a:pt x="17" y="4"/>
                    <a:pt x="18" y="6"/>
                  </a:cubicBezTo>
                  <a:cubicBezTo>
                    <a:pt x="19" y="7"/>
                    <a:pt x="20" y="10"/>
                    <a:pt x="23" y="10"/>
                  </a:cubicBezTo>
                  <a:cubicBezTo>
                    <a:pt x="26" y="10"/>
                    <a:pt x="27" y="7"/>
                    <a:pt x="28" y="6"/>
                  </a:cubicBezTo>
                  <a:cubicBezTo>
                    <a:pt x="28" y="4"/>
                    <a:pt x="29" y="3"/>
                    <a:pt x="30" y="3"/>
                  </a:cubicBezTo>
                  <a:cubicBezTo>
                    <a:pt x="30" y="3"/>
                    <a:pt x="31" y="4"/>
                    <a:pt x="31" y="6"/>
                  </a:cubicBezTo>
                  <a:cubicBezTo>
                    <a:pt x="32" y="7"/>
                    <a:pt x="34" y="10"/>
                    <a:pt x="36" y="10"/>
                  </a:cubicBezTo>
                  <a:cubicBezTo>
                    <a:pt x="38" y="10"/>
                    <a:pt x="40" y="8"/>
                    <a:pt x="40" y="7"/>
                  </a:cubicBezTo>
                  <a:cubicBezTo>
                    <a:pt x="27" y="43"/>
                    <a:pt x="27" y="43"/>
                    <a:pt x="27" y="43"/>
                  </a:cubicBezTo>
                  <a:lnTo>
                    <a:pt x="3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5" name="Group 20"/>
          <p:cNvGrpSpPr/>
          <p:nvPr/>
        </p:nvGrpSpPr>
        <p:grpSpPr>
          <a:xfrm>
            <a:off x="6687080" y="3052869"/>
            <a:ext cx="504825" cy="531813"/>
            <a:chOff x="2513013" y="2098675"/>
            <a:chExt cx="504825" cy="531813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2513013" y="2287588"/>
              <a:ext cx="342900" cy="342900"/>
            </a:xfrm>
            <a:custGeom>
              <a:avLst/>
              <a:gdLst>
                <a:gd name="T0" fmla="*/ 76 w 91"/>
                <a:gd name="T1" fmla="*/ 63 h 91"/>
                <a:gd name="T2" fmla="*/ 79 w 91"/>
                <a:gd name="T3" fmla="*/ 56 h 91"/>
                <a:gd name="T4" fmla="*/ 91 w 91"/>
                <a:gd name="T5" fmla="*/ 52 h 91"/>
                <a:gd name="T6" fmla="*/ 91 w 91"/>
                <a:gd name="T7" fmla="*/ 46 h 91"/>
                <a:gd name="T8" fmla="*/ 91 w 91"/>
                <a:gd name="T9" fmla="*/ 40 h 91"/>
                <a:gd name="T10" fmla="*/ 79 w 91"/>
                <a:gd name="T11" fmla="*/ 36 h 91"/>
                <a:gd name="T12" fmla="*/ 76 w 91"/>
                <a:gd name="T13" fmla="*/ 29 h 91"/>
                <a:gd name="T14" fmla="*/ 82 w 91"/>
                <a:gd name="T15" fmla="*/ 18 h 91"/>
                <a:gd name="T16" fmla="*/ 73 w 91"/>
                <a:gd name="T17" fmla="*/ 10 h 91"/>
                <a:gd name="T18" fmla="*/ 63 w 91"/>
                <a:gd name="T19" fmla="*/ 15 h 91"/>
                <a:gd name="T20" fmla="*/ 55 w 91"/>
                <a:gd name="T21" fmla="*/ 12 h 91"/>
                <a:gd name="T22" fmla="*/ 51 w 91"/>
                <a:gd name="T23" fmla="*/ 1 h 91"/>
                <a:gd name="T24" fmla="*/ 45 w 91"/>
                <a:gd name="T25" fmla="*/ 0 h 91"/>
                <a:gd name="T26" fmla="*/ 40 w 91"/>
                <a:gd name="T27" fmla="*/ 1 h 91"/>
                <a:gd name="T28" fmla="*/ 36 w 91"/>
                <a:gd name="T29" fmla="*/ 12 h 91"/>
                <a:gd name="T30" fmla="*/ 28 w 91"/>
                <a:gd name="T31" fmla="*/ 15 h 91"/>
                <a:gd name="T32" fmla="*/ 18 w 91"/>
                <a:gd name="T33" fmla="*/ 10 h 91"/>
                <a:gd name="T34" fmla="*/ 9 w 91"/>
                <a:gd name="T35" fmla="*/ 18 h 91"/>
                <a:gd name="T36" fmla="*/ 14 w 91"/>
                <a:gd name="T37" fmla="*/ 29 h 91"/>
                <a:gd name="T38" fmla="*/ 11 w 91"/>
                <a:gd name="T39" fmla="*/ 36 h 91"/>
                <a:gd name="T40" fmla="*/ 0 w 91"/>
                <a:gd name="T41" fmla="*/ 40 h 91"/>
                <a:gd name="T42" fmla="*/ 0 w 91"/>
                <a:gd name="T43" fmla="*/ 46 h 91"/>
                <a:gd name="T44" fmla="*/ 0 w 91"/>
                <a:gd name="T45" fmla="*/ 52 h 91"/>
                <a:gd name="T46" fmla="*/ 11 w 91"/>
                <a:gd name="T47" fmla="*/ 56 h 91"/>
                <a:gd name="T48" fmla="*/ 14 w 91"/>
                <a:gd name="T49" fmla="*/ 63 h 91"/>
                <a:gd name="T50" fmla="*/ 9 w 91"/>
                <a:gd name="T51" fmla="*/ 74 h 91"/>
                <a:gd name="T52" fmla="*/ 18 w 91"/>
                <a:gd name="T53" fmla="*/ 82 h 91"/>
                <a:gd name="T54" fmla="*/ 28 w 91"/>
                <a:gd name="T55" fmla="*/ 77 h 91"/>
                <a:gd name="T56" fmla="*/ 36 w 91"/>
                <a:gd name="T57" fmla="*/ 80 h 91"/>
                <a:gd name="T58" fmla="*/ 40 w 91"/>
                <a:gd name="T59" fmla="*/ 91 h 91"/>
                <a:gd name="T60" fmla="*/ 45 w 91"/>
                <a:gd name="T61" fmla="*/ 91 h 91"/>
                <a:gd name="T62" fmla="*/ 51 w 91"/>
                <a:gd name="T63" fmla="*/ 91 h 91"/>
                <a:gd name="T64" fmla="*/ 55 w 91"/>
                <a:gd name="T65" fmla="*/ 80 h 91"/>
                <a:gd name="T66" fmla="*/ 63 w 91"/>
                <a:gd name="T67" fmla="*/ 77 h 91"/>
                <a:gd name="T68" fmla="*/ 73 w 91"/>
                <a:gd name="T69" fmla="*/ 82 h 91"/>
                <a:gd name="T70" fmla="*/ 82 w 91"/>
                <a:gd name="T71" fmla="*/ 74 h 91"/>
                <a:gd name="T72" fmla="*/ 76 w 91"/>
                <a:gd name="T73" fmla="*/ 63 h 91"/>
                <a:gd name="T74" fmla="*/ 45 w 91"/>
                <a:gd name="T75" fmla="*/ 62 h 91"/>
                <a:gd name="T76" fmla="*/ 29 w 91"/>
                <a:gd name="T77" fmla="*/ 46 h 91"/>
                <a:gd name="T78" fmla="*/ 45 w 91"/>
                <a:gd name="T79" fmla="*/ 30 h 91"/>
                <a:gd name="T80" fmla="*/ 61 w 91"/>
                <a:gd name="T81" fmla="*/ 46 h 91"/>
                <a:gd name="T82" fmla="*/ 45 w 91"/>
                <a:gd name="T83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1">
                  <a:moveTo>
                    <a:pt x="76" y="63"/>
                  </a:moveTo>
                  <a:cubicBezTo>
                    <a:pt x="78" y="61"/>
                    <a:pt x="79" y="58"/>
                    <a:pt x="79" y="56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0"/>
                    <a:pt x="91" y="48"/>
                    <a:pt x="91" y="46"/>
                  </a:cubicBezTo>
                  <a:cubicBezTo>
                    <a:pt x="91" y="44"/>
                    <a:pt x="91" y="42"/>
                    <a:pt x="91" y="40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3"/>
                    <a:pt x="78" y="31"/>
                    <a:pt x="76" y="2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79" y="15"/>
                    <a:pt x="76" y="12"/>
                    <a:pt x="73" y="10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0" y="14"/>
                    <a:pt x="58" y="13"/>
                    <a:pt x="55" y="1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2" y="0"/>
                    <a:pt x="40" y="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3" y="13"/>
                    <a:pt x="31" y="14"/>
                    <a:pt x="28" y="15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4" y="12"/>
                    <a:pt x="12" y="15"/>
                    <a:pt x="9" y="1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1"/>
                    <a:pt x="12" y="33"/>
                    <a:pt x="11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8"/>
                    <a:pt x="13" y="61"/>
                    <a:pt x="14" y="6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2" y="77"/>
                    <a:pt x="14" y="79"/>
                    <a:pt x="18" y="82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31" y="78"/>
                    <a:pt x="33" y="79"/>
                    <a:pt x="36" y="80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2" y="91"/>
                    <a:pt x="43" y="91"/>
                    <a:pt x="45" y="91"/>
                  </a:cubicBezTo>
                  <a:cubicBezTo>
                    <a:pt x="47" y="91"/>
                    <a:pt x="49" y="91"/>
                    <a:pt x="51" y="9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8" y="79"/>
                    <a:pt x="60" y="78"/>
                    <a:pt x="63" y="77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6" y="79"/>
                    <a:pt x="79" y="77"/>
                    <a:pt x="82" y="74"/>
                  </a:cubicBezTo>
                  <a:lnTo>
                    <a:pt x="76" y="63"/>
                  </a:lnTo>
                  <a:close/>
                  <a:moveTo>
                    <a:pt x="45" y="62"/>
                  </a:moveTo>
                  <a:cubicBezTo>
                    <a:pt x="37" y="62"/>
                    <a:pt x="29" y="55"/>
                    <a:pt x="29" y="46"/>
                  </a:cubicBezTo>
                  <a:cubicBezTo>
                    <a:pt x="29" y="37"/>
                    <a:pt x="37" y="30"/>
                    <a:pt x="45" y="30"/>
                  </a:cubicBezTo>
                  <a:cubicBezTo>
                    <a:pt x="54" y="30"/>
                    <a:pt x="61" y="37"/>
                    <a:pt x="61" y="46"/>
                  </a:cubicBezTo>
                  <a:cubicBezTo>
                    <a:pt x="61" y="55"/>
                    <a:pt x="54" y="62"/>
                    <a:pt x="4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2674938" y="2098675"/>
              <a:ext cx="225425" cy="227013"/>
            </a:xfrm>
            <a:custGeom>
              <a:avLst/>
              <a:gdLst>
                <a:gd name="T0" fmla="*/ 3 w 60"/>
                <a:gd name="T1" fmla="*/ 45 h 60"/>
                <a:gd name="T2" fmla="*/ 11 w 60"/>
                <a:gd name="T3" fmla="*/ 45 h 60"/>
                <a:gd name="T4" fmla="*/ 15 w 60"/>
                <a:gd name="T5" fmla="*/ 49 h 60"/>
                <a:gd name="T6" fmla="*/ 14 w 60"/>
                <a:gd name="T7" fmla="*/ 57 h 60"/>
                <a:gd name="T8" fmla="*/ 18 w 60"/>
                <a:gd name="T9" fmla="*/ 59 h 60"/>
                <a:gd name="T10" fmla="*/ 22 w 60"/>
                <a:gd name="T11" fmla="*/ 60 h 60"/>
                <a:gd name="T12" fmla="*/ 27 w 60"/>
                <a:gd name="T13" fmla="*/ 54 h 60"/>
                <a:gd name="T14" fmla="*/ 33 w 60"/>
                <a:gd name="T15" fmla="*/ 54 h 60"/>
                <a:gd name="T16" fmla="*/ 38 w 60"/>
                <a:gd name="T17" fmla="*/ 60 h 60"/>
                <a:gd name="T18" fmla="*/ 45 w 60"/>
                <a:gd name="T19" fmla="*/ 57 h 60"/>
                <a:gd name="T20" fmla="*/ 45 w 60"/>
                <a:gd name="T21" fmla="*/ 49 h 60"/>
                <a:gd name="T22" fmla="*/ 49 w 60"/>
                <a:gd name="T23" fmla="*/ 45 h 60"/>
                <a:gd name="T24" fmla="*/ 57 w 60"/>
                <a:gd name="T25" fmla="*/ 46 h 60"/>
                <a:gd name="T26" fmla="*/ 59 w 60"/>
                <a:gd name="T27" fmla="*/ 42 h 60"/>
                <a:gd name="T28" fmla="*/ 60 w 60"/>
                <a:gd name="T29" fmla="*/ 39 h 60"/>
                <a:gd name="T30" fmla="*/ 54 w 60"/>
                <a:gd name="T31" fmla="*/ 33 h 60"/>
                <a:gd name="T32" fmla="*/ 54 w 60"/>
                <a:gd name="T33" fmla="*/ 28 h 60"/>
                <a:gd name="T34" fmla="*/ 60 w 60"/>
                <a:gd name="T35" fmla="*/ 22 h 60"/>
                <a:gd name="T36" fmla="*/ 57 w 60"/>
                <a:gd name="T37" fmla="*/ 15 h 60"/>
                <a:gd name="T38" fmla="*/ 49 w 60"/>
                <a:gd name="T39" fmla="*/ 15 h 60"/>
                <a:gd name="T40" fmla="*/ 46 w 60"/>
                <a:gd name="T41" fmla="*/ 12 h 60"/>
                <a:gd name="T42" fmla="*/ 46 w 60"/>
                <a:gd name="T43" fmla="*/ 4 h 60"/>
                <a:gd name="T44" fmla="*/ 43 w 60"/>
                <a:gd name="T45" fmla="*/ 2 h 60"/>
                <a:gd name="T46" fmla="*/ 39 w 60"/>
                <a:gd name="T47" fmla="*/ 0 h 60"/>
                <a:gd name="T48" fmla="*/ 33 w 60"/>
                <a:gd name="T49" fmla="*/ 6 h 60"/>
                <a:gd name="T50" fmla="*/ 28 w 60"/>
                <a:gd name="T51" fmla="*/ 6 h 60"/>
                <a:gd name="T52" fmla="*/ 23 w 60"/>
                <a:gd name="T53" fmla="*/ 0 h 60"/>
                <a:gd name="T54" fmla="*/ 15 w 60"/>
                <a:gd name="T55" fmla="*/ 3 h 60"/>
                <a:gd name="T56" fmla="*/ 16 w 60"/>
                <a:gd name="T57" fmla="*/ 11 h 60"/>
                <a:gd name="T58" fmla="*/ 12 w 60"/>
                <a:gd name="T59" fmla="*/ 15 h 60"/>
                <a:gd name="T60" fmla="*/ 4 w 60"/>
                <a:gd name="T61" fmla="*/ 14 h 60"/>
                <a:gd name="T62" fmla="*/ 2 w 60"/>
                <a:gd name="T63" fmla="*/ 18 h 60"/>
                <a:gd name="T64" fmla="*/ 1 w 60"/>
                <a:gd name="T65" fmla="*/ 22 h 60"/>
                <a:gd name="T66" fmla="*/ 6 w 60"/>
                <a:gd name="T67" fmla="*/ 27 h 60"/>
                <a:gd name="T68" fmla="*/ 6 w 60"/>
                <a:gd name="T69" fmla="*/ 32 h 60"/>
                <a:gd name="T70" fmla="*/ 0 w 60"/>
                <a:gd name="T71" fmla="*/ 38 h 60"/>
                <a:gd name="T72" fmla="*/ 3 w 60"/>
                <a:gd name="T73" fmla="*/ 45 h 60"/>
                <a:gd name="T74" fmla="*/ 20 w 60"/>
                <a:gd name="T75" fmla="*/ 26 h 60"/>
                <a:gd name="T76" fmla="*/ 35 w 60"/>
                <a:gd name="T77" fmla="*/ 20 h 60"/>
                <a:gd name="T78" fmla="*/ 40 w 60"/>
                <a:gd name="T79" fmla="*/ 34 h 60"/>
                <a:gd name="T80" fmla="*/ 26 w 60"/>
                <a:gd name="T81" fmla="*/ 40 h 60"/>
                <a:gd name="T82" fmla="*/ 20 w 60"/>
                <a:gd name="T83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" h="60">
                  <a:moveTo>
                    <a:pt x="3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2" y="46"/>
                    <a:pt x="14" y="47"/>
                    <a:pt x="15" y="49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6" y="57"/>
                    <a:pt x="17" y="58"/>
                    <a:pt x="18" y="59"/>
                  </a:cubicBezTo>
                  <a:cubicBezTo>
                    <a:pt x="19" y="59"/>
                    <a:pt x="20" y="59"/>
                    <a:pt x="22" y="60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9" y="54"/>
                    <a:pt x="31" y="54"/>
                    <a:pt x="33" y="54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9"/>
                    <a:pt x="43" y="58"/>
                    <a:pt x="45" y="57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6" y="48"/>
                    <a:pt x="48" y="47"/>
                    <a:pt x="49" y="45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8" y="45"/>
                    <a:pt x="58" y="44"/>
                    <a:pt x="59" y="42"/>
                  </a:cubicBezTo>
                  <a:cubicBezTo>
                    <a:pt x="59" y="41"/>
                    <a:pt x="60" y="40"/>
                    <a:pt x="60" y="39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1"/>
                    <a:pt x="54" y="30"/>
                    <a:pt x="54" y="28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0"/>
                    <a:pt x="59" y="17"/>
                    <a:pt x="57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4"/>
                    <a:pt x="47" y="13"/>
                    <a:pt x="46" y="12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3"/>
                    <a:pt x="44" y="2"/>
                    <a:pt x="43" y="2"/>
                  </a:cubicBezTo>
                  <a:cubicBezTo>
                    <a:pt x="41" y="1"/>
                    <a:pt x="40" y="1"/>
                    <a:pt x="39" y="0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1"/>
                    <a:pt x="18" y="2"/>
                    <a:pt x="15" y="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2"/>
                    <a:pt x="13" y="13"/>
                    <a:pt x="12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1" y="19"/>
                    <a:pt x="1" y="20"/>
                    <a:pt x="1" y="22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9"/>
                    <a:pt x="6" y="31"/>
                    <a:pt x="6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40"/>
                    <a:pt x="2" y="43"/>
                    <a:pt x="3" y="45"/>
                  </a:cubicBezTo>
                  <a:close/>
                  <a:moveTo>
                    <a:pt x="20" y="26"/>
                  </a:moveTo>
                  <a:cubicBezTo>
                    <a:pt x="23" y="20"/>
                    <a:pt x="29" y="18"/>
                    <a:pt x="35" y="20"/>
                  </a:cubicBezTo>
                  <a:cubicBezTo>
                    <a:pt x="40" y="23"/>
                    <a:pt x="43" y="29"/>
                    <a:pt x="40" y="34"/>
                  </a:cubicBezTo>
                  <a:cubicBezTo>
                    <a:pt x="38" y="40"/>
                    <a:pt x="31" y="42"/>
                    <a:pt x="26" y="40"/>
                  </a:cubicBezTo>
                  <a:cubicBezTo>
                    <a:pt x="21" y="38"/>
                    <a:pt x="18" y="31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2833688" y="2257425"/>
              <a:ext cx="184150" cy="184150"/>
            </a:xfrm>
            <a:custGeom>
              <a:avLst/>
              <a:gdLst>
                <a:gd name="T0" fmla="*/ 43 w 49"/>
                <a:gd name="T1" fmla="*/ 29 h 49"/>
                <a:gd name="T2" fmla="*/ 49 w 49"/>
                <a:gd name="T3" fmla="*/ 27 h 49"/>
                <a:gd name="T4" fmla="*/ 49 w 49"/>
                <a:gd name="T5" fmla="*/ 24 h 49"/>
                <a:gd name="T6" fmla="*/ 48 w 49"/>
                <a:gd name="T7" fmla="*/ 21 h 49"/>
                <a:gd name="T8" fmla="*/ 42 w 49"/>
                <a:gd name="T9" fmla="*/ 19 h 49"/>
                <a:gd name="T10" fmla="*/ 41 w 49"/>
                <a:gd name="T11" fmla="*/ 15 h 49"/>
                <a:gd name="T12" fmla="*/ 43 w 49"/>
                <a:gd name="T13" fmla="*/ 9 h 49"/>
                <a:gd name="T14" fmla="*/ 39 w 49"/>
                <a:gd name="T15" fmla="*/ 5 h 49"/>
                <a:gd name="T16" fmla="*/ 33 w 49"/>
                <a:gd name="T17" fmla="*/ 8 h 49"/>
                <a:gd name="T18" fmla="*/ 29 w 49"/>
                <a:gd name="T19" fmla="*/ 6 h 49"/>
                <a:gd name="T20" fmla="*/ 27 w 49"/>
                <a:gd name="T21" fmla="*/ 1 h 49"/>
                <a:gd name="T22" fmla="*/ 24 w 49"/>
                <a:gd name="T23" fmla="*/ 0 h 49"/>
                <a:gd name="T24" fmla="*/ 21 w 49"/>
                <a:gd name="T25" fmla="*/ 1 h 49"/>
                <a:gd name="T26" fmla="*/ 19 w 49"/>
                <a:gd name="T27" fmla="*/ 7 h 49"/>
                <a:gd name="T28" fmla="*/ 15 w 49"/>
                <a:gd name="T29" fmla="*/ 8 h 49"/>
                <a:gd name="T30" fmla="*/ 9 w 49"/>
                <a:gd name="T31" fmla="*/ 6 h 49"/>
                <a:gd name="T32" fmla="*/ 5 w 49"/>
                <a:gd name="T33" fmla="*/ 10 h 49"/>
                <a:gd name="T34" fmla="*/ 8 w 49"/>
                <a:gd name="T35" fmla="*/ 16 h 49"/>
                <a:gd name="T36" fmla="*/ 6 w 49"/>
                <a:gd name="T37" fmla="*/ 20 h 49"/>
                <a:gd name="T38" fmla="*/ 0 w 49"/>
                <a:gd name="T39" fmla="*/ 22 h 49"/>
                <a:gd name="T40" fmla="*/ 0 w 49"/>
                <a:gd name="T41" fmla="*/ 25 h 49"/>
                <a:gd name="T42" fmla="*/ 1 w 49"/>
                <a:gd name="T43" fmla="*/ 28 h 49"/>
                <a:gd name="T44" fmla="*/ 7 w 49"/>
                <a:gd name="T45" fmla="*/ 30 h 49"/>
                <a:gd name="T46" fmla="*/ 8 w 49"/>
                <a:gd name="T47" fmla="*/ 34 h 49"/>
                <a:gd name="T48" fmla="*/ 6 w 49"/>
                <a:gd name="T49" fmla="*/ 40 h 49"/>
                <a:gd name="T50" fmla="*/ 10 w 49"/>
                <a:gd name="T51" fmla="*/ 44 h 49"/>
                <a:gd name="T52" fmla="*/ 16 w 49"/>
                <a:gd name="T53" fmla="*/ 41 h 49"/>
                <a:gd name="T54" fmla="*/ 20 w 49"/>
                <a:gd name="T55" fmla="*/ 43 h 49"/>
                <a:gd name="T56" fmla="*/ 22 w 49"/>
                <a:gd name="T57" fmla="*/ 49 h 49"/>
                <a:gd name="T58" fmla="*/ 25 w 49"/>
                <a:gd name="T59" fmla="*/ 49 h 49"/>
                <a:gd name="T60" fmla="*/ 28 w 49"/>
                <a:gd name="T61" fmla="*/ 48 h 49"/>
                <a:gd name="T62" fmla="*/ 30 w 49"/>
                <a:gd name="T63" fmla="*/ 42 h 49"/>
                <a:gd name="T64" fmla="*/ 34 w 49"/>
                <a:gd name="T65" fmla="*/ 41 h 49"/>
                <a:gd name="T66" fmla="*/ 40 w 49"/>
                <a:gd name="T67" fmla="*/ 43 h 49"/>
                <a:gd name="T68" fmla="*/ 44 w 49"/>
                <a:gd name="T69" fmla="*/ 39 h 49"/>
                <a:gd name="T70" fmla="*/ 41 w 49"/>
                <a:gd name="T71" fmla="*/ 33 h 49"/>
                <a:gd name="T72" fmla="*/ 43 w 49"/>
                <a:gd name="T73" fmla="*/ 29 h 49"/>
                <a:gd name="T74" fmla="*/ 25 w 49"/>
                <a:gd name="T75" fmla="*/ 33 h 49"/>
                <a:gd name="T76" fmla="*/ 16 w 49"/>
                <a:gd name="T77" fmla="*/ 25 h 49"/>
                <a:gd name="T78" fmla="*/ 24 w 49"/>
                <a:gd name="T79" fmla="*/ 16 h 49"/>
                <a:gd name="T80" fmla="*/ 33 w 49"/>
                <a:gd name="T81" fmla="*/ 24 h 49"/>
                <a:gd name="T82" fmla="*/ 25 w 49"/>
                <a:gd name="T83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49">
                  <a:moveTo>
                    <a:pt x="43" y="29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49" y="23"/>
                    <a:pt x="49" y="22"/>
                    <a:pt x="48" y="2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1" y="16"/>
                    <a:pt x="41" y="15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8"/>
                    <a:pt x="40" y="6"/>
                    <a:pt x="39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7"/>
                    <a:pt x="31" y="7"/>
                    <a:pt x="29" y="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3" y="0"/>
                    <a:pt x="22" y="1"/>
                    <a:pt x="21" y="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6" y="8"/>
                    <a:pt x="15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7"/>
                    <a:pt x="6" y="9"/>
                    <a:pt x="5" y="1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3"/>
                    <a:pt x="8" y="34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7" y="41"/>
                    <a:pt x="8" y="43"/>
                    <a:pt x="10" y="44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2"/>
                    <a:pt x="18" y="42"/>
                    <a:pt x="20" y="43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4" y="49"/>
                    <a:pt x="25" y="49"/>
                  </a:cubicBezTo>
                  <a:cubicBezTo>
                    <a:pt x="26" y="49"/>
                    <a:pt x="27" y="49"/>
                    <a:pt x="28" y="48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3" y="41"/>
                    <a:pt x="34" y="41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3" y="41"/>
                    <a:pt x="44" y="39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2"/>
                    <a:pt x="42" y="31"/>
                    <a:pt x="43" y="29"/>
                  </a:cubicBezTo>
                  <a:close/>
                  <a:moveTo>
                    <a:pt x="25" y="33"/>
                  </a:moveTo>
                  <a:cubicBezTo>
                    <a:pt x="20" y="33"/>
                    <a:pt x="16" y="29"/>
                    <a:pt x="16" y="25"/>
                  </a:cubicBezTo>
                  <a:cubicBezTo>
                    <a:pt x="16" y="20"/>
                    <a:pt x="20" y="16"/>
                    <a:pt x="24" y="16"/>
                  </a:cubicBezTo>
                  <a:cubicBezTo>
                    <a:pt x="29" y="16"/>
                    <a:pt x="33" y="20"/>
                    <a:pt x="33" y="24"/>
                  </a:cubicBezTo>
                  <a:cubicBezTo>
                    <a:pt x="33" y="29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6" name="Group 24"/>
          <p:cNvGrpSpPr/>
          <p:nvPr/>
        </p:nvGrpSpPr>
        <p:grpSpPr>
          <a:xfrm>
            <a:off x="6052077" y="4864734"/>
            <a:ext cx="619126" cy="482600"/>
            <a:chOff x="6094412" y="4918075"/>
            <a:chExt cx="619126" cy="482600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34" name="Freeform 15"/>
            <p:cNvSpPr/>
            <p:nvPr/>
          </p:nvSpPr>
          <p:spPr bwMode="auto">
            <a:xfrm>
              <a:off x="6443663" y="4918075"/>
              <a:ext cx="269875" cy="285750"/>
            </a:xfrm>
            <a:custGeom>
              <a:avLst/>
              <a:gdLst>
                <a:gd name="T0" fmla="*/ 95 w 123"/>
                <a:gd name="T1" fmla="*/ 78 h 130"/>
                <a:gd name="T2" fmla="*/ 84 w 123"/>
                <a:gd name="T3" fmla="*/ 46 h 130"/>
                <a:gd name="T4" fmla="*/ 62 w 123"/>
                <a:gd name="T5" fmla="*/ 19 h 130"/>
                <a:gd name="T6" fmla="*/ 32 w 123"/>
                <a:gd name="T7" fmla="*/ 4 h 130"/>
                <a:gd name="T8" fmla="*/ 0 w 123"/>
                <a:gd name="T9" fmla="*/ 1 h 130"/>
                <a:gd name="T10" fmla="*/ 0 w 123"/>
                <a:gd name="T11" fmla="*/ 2 h 130"/>
                <a:gd name="T12" fmla="*/ 29 w 123"/>
                <a:gd name="T13" fmla="*/ 11 h 130"/>
                <a:gd name="T14" fmla="*/ 50 w 123"/>
                <a:gd name="T15" fmla="*/ 30 h 130"/>
                <a:gd name="T16" fmla="*/ 62 w 123"/>
                <a:gd name="T17" fmla="*/ 55 h 130"/>
                <a:gd name="T18" fmla="*/ 64 w 123"/>
                <a:gd name="T19" fmla="*/ 78 h 130"/>
                <a:gd name="T20" fmla="*/ 36 w 123"/>
                <a:gd name="T21" fmla="*/ 78 h 130"/>
                <a:gd name="T22" fmla="*/ 57 w 123"/>
                <a:gd name="T23" fmla="*/ 104 h 130"/>
                <a:gd name="T24" fmla="*/ 79 w 123"/>
                <a:gd name="T25" fmla="*/ 130 h 130"/>
                <a:gd name="T26" fmla="*/ 101 w 123"/>
                <a:gd name="T27" fmla="*/ 104 h 130"/>
                <a:gd name="T28" fmla="*/ 123 w 123"/>
                <a:gd name="T29" fmla="*/ 78 h 130"/>
                <a:gd name="T30" fmla="*/ 95 w 123"/>
                <a:gd name="T31" fmla="*/ 7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95" y="78"/>
                  </a:moveTo>
                  <a:cubicBezTo>
                    <a:pt x="93" y="67"/>
                    <a:pt x="90" y="56"/>
                    <a:pt x="84" y="46"/>
                  </a:cubicBezTo>
                  <a:cubicBezTo>
                    <a:pt x="78" y="35"/>
                    <a:pt x="71" y="26"/>
                    <a:pt x="62" y="19"/>
                  </a:cubicBezTo>
                  <a:cubicBezTo>
                    <a:pt x="53" y="12"/>
                    <a:pt x="42" y="7"/>
                    <a:pt x="32" y="4"/>
                  </a:cubicBezTo>
                  <a:cubicBezTo>
                    <a:pt x="21" y="1"/>
                    <a:pt x="1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3"/>
                    <a:pt x="20" y="6"/>
                    <a:pt x="29" y="11"/>
                  </a:cubicBezTo>
                  <a:cubicBezTo>
                    <a:pt x="37" y="16"/>
                    <a:pt x="45" y="23"/>
                    <a:pt x="50" y="30"/>
                  </a:cubicBezTo>
                  <a:cubicBezTo>
                    <a:pt x="56" y="38"/>
                    <a:pt x="60" y="46"/>
                    <a:pt x="62" y="55"/>
                  </a:cubicBezTo>
                  <a:cubicBezTo>
                    <a:pt x="64" y="63"/>
                    <a:pt x="65" y="71"/>
                    <a:pt x="64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23" y="78"/>
                    <a:pt x="123" y="78"/>
                    <a:pt x="123" y="78"/>
                  </a:cubicBezTo>
                  <a:lnTo>
                    <a:pt x="95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6"/>
            <p:cNvSpPr/>
            <p:nvPr/>
          </p:nvSpPr>
          <p:spPr bwMode="auto">
            <a:xfrm>
              <a:off x="6094412" y="5114925"/>
              <a:ext cx="268288" cy="285750"/>
            </a:xfrm>
            <a:custGeom>
              <a:avLst/>
              <a:gdLst>
                <a:gd name="T0" fmla="*/ 72 w 123"/>
                <a:gd name="T1" fmla="*/ 100 h 130"/>
                <a:gd name="T2" fmla="*/ 60 w 123"/>
                <a:gd name="T3" fmla="*/ 75 h 130"/>
                <a:gd name="T4" fmla="*/ 59 w 123"/>
                <a:gd name="T5" fmla="*/ 52 h 130"/>
                <a:gd name="T6" fmla="*/ 87 w 123"/>
                <a:gd name="T7" fmla="*/ 52 h 130"/>
                <a:gd name="T8" fmla="*/ 65 w 123"/>
                <a:gd name="T9" fmla="*/ 26 h 130"/>
                <a:gd name="T10" fmla="*/ 43 w 123"/>
                <a:gd name="T11" fmla="*/ 0 h 130"/>
                <a:gd name="T12" fmla="*/ 22 w 123"/>
                <a:gd name="T13" fmla="*/ 26 h 130"/>
                <a:gd name="T14" fmla="*/ 0 w 123"/>
                <a:gd name="T15" fmla="*/ 52 h 130"/>
                <a:gd name="T16" fmla="*/ 28 w 123"/>
                <a:gd name="T17" fmla="*/ 52 h 130"/>
                <a:gd name="T18" fmla="*/ 39 w 123"/>
                <a:gd name="T19" fmla="*/ 84 h 130"/>
                <a:gd name="T20" fmla="*/ 61 w 123"/>
                <a:gd name="T21" fmla="*/ 111 h 130"/>
                <a:gd name="T22" fmla="*/ 91 w 123"/>
                <a:gd name="T23" fmla="*/ 126 h 130"/>
                <a:gd name="T24" fmla="*/ 123 w 123"/>
                <a:gd name="T25" fmla="*/ 129 h 130"/>
                <a:gd name="T26" fmla="*/ 123 w 123"/>
                <a:gd name="T27" fmla="*/ 128 h 130"/>
                <a:gd name="T28" fmla="*/ 94 w 123"/>
                <a:gd name="T29" fmla="*/ 119 h 130"/>
                <a:gd name="T30" fmla="*/ 72 w 123"/>
                <a:gd name="T31" fmla="*/ 10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72" y="100"/>
                  </a:moveTo>
                  <a:cubicBezTo>
                    <a:pt x="67" y="92"/>
                    <a:pt x="63" y="84"/>
                    <a:pt x="60" y="75"/>
                  </a:cubicBezTo>
                  <a:cubicBezTo>
                    <a:pt x="58" y="67"/>
                    <a:pt x="58" y="59"/>
                    <a:pt x="59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63"/>
                    <a:pt x="33" y="74"/>
                    <a:pt x="39" y="84"/>
                  </a:cubicBezTo>
                  <a:cubicBezTo>
                    <a:pt x="44" y="94"/>
                    <a:pt x="52" y="104"/>
                    <a:pt x="61" y="111"/>
                  </a:cubicBezTo>
                  <a:cubicBezTo>
                    <a:pt x="70" y="118"/>
                    <a:pt x="80" y="123"/>
                    <a:pt x="91" y="126"/>
                  </a:cubicBezTo>
                  <a:cubicBezTo>
                    <a:pt x="102" y="129"/>
                    <a:pt x="113" y="130"/>
                    <a:pt x="123" y="129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27"/>
                    <a:pt x="103" y="124"/>
                    <a:pt x="94" y="119"/>
                  </a:cubicBezTo>
                  <a:cubicBezTo>
                    <a:pt x="85" y="114"/>
                    <a:pt x="78" y="107"/>
                    <a:pt x="7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17"/>
            <p:cNvSpPr/>
            <p:nvPr/>
          </p:nvSpPr>
          <p:spPr bwMode="auto">
            <a:xfrm>
              <a:off x="6305550" y="4970463"/>
              <a:ext cx="204788" cy="377825"/>
            </a:xfrm>
            <a:custGeom>
              <a:avLst/>
              <a:gdLst>
                <a:gd name="T0" fmla="*/ 59 w 93"/>
                <a:gd name="T1" fmla="*/ 71 h 171"/>
                <a:gd name="T2" fmla="*/ 33 w 93"/>
                <a:gd name="T3" fmla="*/ 54 h 171"/>
                <a:gd name="T4" fmla="*/ 51 w 93"/>
                <a:gd name="T5" fmla="*/ 42 h 171"/>
                <a:gd name="T6" fmla="*/ 81 w 93"/>
                <a:gd name="T7" fmla="*/ 49 h 171"/>
                <a:gd name="T8" fmla="*/ 88 w 93"/>
                <a:gd name="T9" fmla="*/ 25 h 171"/>
                <a:gd name="T10" fmla="*/ 57 w 93"/>
                <a:gd name="T11" fmla="*/ 18 h 171"/>
                <a:gd name="T12" fmla="*/ 57 w 93"/>
                <a:gd name="T13" fmla="*/ 0 h 171"/>
                <a:gd name="T14" fmla="*/ 37 w 93"/>
                <a:gd name="T15" fmla="*/ 0 h 171"/>
                <a:gd name="T16" fmla="*/ 37 w 93"/>
                <a:gd name="T17" fmla="*/ 20 h 171"/>
                <a:gd name="T18" fmla="*/ 1 w 93"/>
                <a:gd name="T19" fmla="*/ 57 h 171"/>
                <a:gd name="T20" fmla="*/ 39 w 93"/>
                <a:gd name="T21" fmla="*/ 96 h 171"/>
                <a:gd name="T22" fmla="*/ 61 w 93"/>
                <a:gd name="T23" fmla="*/ 114 h 171"/>
                <a:gd name="T24" fmla="*/ 41 w 93"/>
                <a:gd name="T25" fmla="*/ 127 h 171"/>
                <a:gd name="T26" fmla="*/ 6 w 93"/>
                <a:gd name="T27" fmla="*/ 118 h 171"/>
                <a:gd name="T28" fmla="*/ 0 w 93"/>
                <a:gd name="T29" fmla="*/ 142 h 171"/>
                <a:gd name="T30" fmla="*/ 35 w 93"/>
                <a:gd name="T31" fmla="*/ 151 h 171"/>
                <a:gd name="T32" fmla="*/ 35 w 93"/>
                <a:gd name="T33" fmla="*/ 171 h 171"/>
                <a:gd name="T34" fmla="*/ 56 w 93"/>
                <a:gd name="T35" fmla="*/ 171 h 171"/>
                <a:gd name="T36" fmla="*/ 56 w 93"/>
                <a:gd name="T37" fmla="*/ 149 h 171"/>
                <a:gd name="T38" fmla="*/ 93 w 93"/>
                <a:gd name="T39" fmla="*/ 111 h 171"/>
                <a:gd name="T40" fmla="*/ 59 w 93"/>
                <a:gd name="T41" fmla="*/ 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71">
                  <a:moveTo>
                    <a:pt x="59" y="71"/>
                  </a:moveTo>
                  <a:cubicBezTo>
                    <a:pt x="41" y="65"/>
                    <a:pt x="33" y="60"/>
                    <a:pt x="33" y="54"/>
                  </a:cubicBezTo>
                  <a:cubicBezTo>
                    <a:pt x="33" y="48"/>
                    <a:pt x="38" y="42"/>
                    <a:pt x="51" y="42"/>
                  </a:cubicBezTo>
                  <a:cubicBezTo>
                    <a:pt x="66" y="42"/>
                    <a:pt x="76" y="47"/>
                    <a:pt x="81" y="49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0" y="22"/>
                    <a:pt x="71" y="19"/>
                    <a:pt x="57" y="1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4" y="24"/>
                    <a:pt x="1" y="39"/>
                    <a:pt x="1" y="57"/>
                  </a:cubicBezTo>
                  <a:cubicBezTo>
                    <a:pt x="1" y="78"/>
                    <a:pt x="16" y="88"/>
                    <a:pt x="39" y="96"/>
                  </a:cubicBezTo>
                  <a:cubicBezTo>
                    <a:pt x="55" y="101"/>
                    <a:pt x="61" y="106"/>
                    <a:pt x="61" y="114"/>
                  </a:cubicBezTo>
                  <a:cubicBezTo>
                    <a:pt x="61" y="122"/>
                    <a:pt x="53" y="127"/>
                    <a:pt x="41" y="127"/>
                  </a:cubicBezTo>
                  <a:cubicBezTo>
                    <a:pt x="27" y="127"/>
                    <a:pt x="15" y="122"/>
                    <a:pt x="6" y="11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8" y="146"/>
                    <a:pt x="21" y="150"/>
                    <a:pt x="35" y="151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80" y="145"/>
                    <a:pt x="93" y="129"/>
                    <a:pt x="93" y="111"/>
                  </a:cubicBezTo>
                  <a:cubicBezTo>
                    <a:pt x="93" y="92"/>
                    <a:pt x="83" y="80"/>
                    <a:pt x="5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7" name="Group 28"/>
          <p:cNvGrpSpPr/>
          <p:nvPr/>
        </p:nvGrpSpPr>
        <p:grpSpPr>
          <a:xfrm>
            <a:off x="5219700" y="3618019"/>
            <a:ext cx="368300" cy="366542"/>
            <a:chOff x="7886700" y="4848225"/>
            <a:chExt cx="665163" cy="661988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31" name="Freeform 21"/>
            <p:cNvSpPr/>
            <p:nvPr/>
          </p:nvSpPr>
          <p:spPr bwMode="auto">
            <a:xfrm>
              <a:off x="7886700" y="5243513"/>
              <a:ext cx="266700" cy="266700"/>
            </a:xfrm>
            <a:custGeom>
              <a:avLst/>
              <a:gdLst>
                <a:gd name="T0" fmla="*/ 168 w 168"/>
                <a:gd name="T1" fmla="*/ 86 h 168"/>
                <a:gd name="T2" fmla="*/ 0 w 168"/>
                <a:gd name="T3" fmla="*/ 168 h 168"/>
                <a:gd name="T4" fmla="*/ 82 w 168"/>
                <a:gd name="T5" fmla="*/ 0 h 168"/>
                <a:gd name="T6" fmla="*/ 168 w 168"/>
                <a:gd name="T7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8">
                  <a:moveTo>
                    <a:pt x="168" y="86"/>
                  </a:moveTo>
                  <a:lnTo>
                    <a:pt x="0" y="168"/>
                  </a:lnTo>
                  <a:lnTo>
                    <a:pt x="82" y="0"/>
                  </a:lnTo>
                  <a:lnTo>
                    <a:pt x="16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8355013" y="4848225"/>
              <a:ext cx="196850" cy="193675"/>
            </a:xfrm>
            <a:custGeom>
              <a:avLst/>
              <a:gdLst>
                <a:gd name="T0" fmla="*/ 43 w 62"/>
                <a:gd name="T1" fmla="*/ 61 h 61"/>
                <a:gd name="T2" fmla="*/ 0 w 62"/>
                <a:gd name="T3" fmla="*/ 18 h 61"/>
                <a:gd name="T4" fmla="*/ 14 w 62"/>
                <a:gd name="T5" fmla="*/ 5 h 61"/>
                <a:gd name="T6" fmla="*/ 33 w 62"/>
                <a:gd name="T7" fmla="*/ 5 h 61"/>
                <a:gd name="T8" fmla="*/ 56 w 62"/>
                <a:gd name="T9" fmla="*/ 28 h 61"/>
                <a:gd name="T10" fmla="*/ 56 w 62"/>
                <a:gd name="T11" fmla="*/ 48 h 61"/>
                <a:gd name="T12" fmla="*/ 43 w 6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1">
                  <a:moveTo>
                    <a:pt x="43" y="61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27" y="0"/>
                    <a:pt x="33" y="5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42"/>
                    <a:pt x="56" y="48"/>
                  </a:cubicBezTo>
                  <a:lnTo>
                    <a:pt x="4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8039100" y="4937125"/>
              <a:ext cx="420688" cy="423863"/>
            </a:xfrm>
            <a:custGeom>
              <a:avLst/>
              <a:gdLst>
                <a:gd name="T0" fmla="*/ 65 w 133"/>
                <a:gd name="T1" fmla="*/ 91 h 134"/>
                <a:gd name="T2" fmla="*/ 65 w 133"/>
                <a:gd name="T3" fmla="*/ 80 h 134"/>
                <a:gd name="T4" fmla="*/ 117 w 133"/>
                <a:gd name="T5" fmla="*/ 28 h 134"/>
                <a:gd name="T6" fmla="*/ 89 w 133"/>
                <a:gd name="T7" fmla="*/ 0 h 134"/>
                <a:gd name="T8" fmla="*/ 0 w 133"/>
                <a:gd name="T9" fmla="*/ 90 h 134"/>
                <a:gd name="T10" fmla="*/ 43 w 133"/>
                <a:gd name="T11" fmla="*/ 134 h 134"/>
                <a:gd name="T12" fmla="*/ 133 w 133"/>
                <a:gd name="T13" fmla="*/ 44 h 134"/>
                <a:gd name="T14" fmla="*/ 128 w 133"/>
                <a:gd name="T15" fmla="*/ 39 h 134"/>
                <a:gd name="T16" fmla="*/ 75 w 133"/>
                <a:gd name="T17" fmla="*/ 91 h 134"/>
                <a:gd name="T18" fmla="*/ 65 w 133"/>
                <a:gd name="T19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5" y="91"/>
                  </a:moveTo>
                  <a:cubicBezTo>
                    <a:pt x="62" y="88"/>
                    <a:pt x="62" y="83"/>
                    <a:pt x="65" y="80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3" y="94"/>
                    <a:pt x="68" y="94"/>
                    <a:pt x="6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tx1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advTm="1591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bldLvl="0" animBg="1"/>
      <p:bldP spid="26632" grpId="1" bldLvl="0" animBg="1"/>
      <p:bldP spid="26633" grpId="0" bldLvl="0" animBg="1"/>
      <p:bldP spid="26633" grpId="1" bldLvl="0" animBg="1"/>
      <p:bldP spid="26634" grpId="0" bldLvl="0" animBg="1"/>
      <p:bldP spid="26634" grpId="1" bldLvl="0" animBg="1"/>
      <p:bldP spid="26635" grpId="0" bldLvl="0" animBg="1"/>
      <p:bldP spid="26635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6" name="Rectangle 48"/>
          <p:cNvSpPr/>
          <p:nvPr/>
        </p:nvSpPr>
        <p:spPr>
          <a:xfrm>
            <a:off x="374651" y="1470025"/>
            <a:ext cx="9436100" cy="1476375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Rectangle 62"/>
          <p:cNvSpPr/>
          <p:nvPr/>
        </p:nvSpPr>
        <p:spPr>
          <a:xfrm>
            <a:off x="374651" y="4654550"/>
            <a:ext cx="6483350" cy="1476375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8" name="Rectangle 61"/>
          <p:cNvSpPr/>
          <p:nvPr/>
        </p:nvSpPr>
        <p:spPr>
          <a:xfrm>
            <a:off x="374651" y="3048000"/>
            <a:ext cx="7997824" cy="1474788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white"/>
              </a:solidFill>
            </a:endParaRPr>
          </a:p>
        </p:txBody>
      </p:sp>
      <p:pic>
        <p:nvPicPr>
          <p:cNvPr id="29703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7388" y="4732338"/>
            <a:ext cx="1335087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7250" y="4732338"/>
            <a:ext cx="1335088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8063" y="4721225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5663" y="3136900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13938" y="3136900"/>
            <a:ext cx="1336675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13938" y="1527175"/>
            <a:ext cx="1335087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9" name="组合 14"/>
          <p:cNvGrpSpPr/>
          <p:nvPr/>
        </p:nvGrpSpPr>
        <p:grpSpPr bwMode="auto">
          <a:xfrm>
            <a:off x="461962" y="1724026"/>
            <a:ext cx="8453437" cy="1049089"/>
            <a:chOff x="2925413" y="1928792"/>
            <a:chExt cx="8452659" cy="1049497"/>
          </a:xfrm>
        </p:grpSpPr>
        <p:sp>
          <p:nvSpPr>
            <p:cNvPr id="29716" name="文本框 15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07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添加标题内容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717" name="矩形 16"/>
            <p:cNvSpPr>
              <a:spLocks noChangeArrowheads="1"/>
            </p:cNvSpPr>
            <p:nvPr/>
          </p:nvSpPr>
          <p:spPr bwMode="auto">
            <a:xfrm>
              <a:off x="2925413" y="2239338"/>
              <a:ext cx="8452659" cy="738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点击输入本栏的具体文字简明扼要的说明分项内容。点击输入本栏的具体文字简明扼要的说明分项内容。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点击输入本栏的具体文字简明扼要的说明分项内容。点击输入本栏的具体文字简明扼要的说明分项内容。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710" name="组合 17"/>
          <p:cNvGrpSpPr/>
          <p:nvPr/>
        </p:nvGrpSpPr>
        <p:grpSpPr bwMode="auto">
          <a:xfrm>
            <a:off x="461963" y="3406775"/>
            <a:ext cx="6291262" cy="1315106"/>
            <a:chOff x="2925413" y="1928791"/>
            <a:chExt cx="6291403" cy="1315616"/>
          </a:xfrm>
        </p:grpSpPr>
        <p:sp>
          <p:nvSpPr>
            <p:cNvPr id="29714" name="文本框 18"/>
            <p:cNvSpPr txBox="1">
              <a:spLocks noChangeArrowheads="1"/>
            </p:cNvSpPr>
            <p:nvPr/>
          </p:nvSpPr>
          <p:spPr bwMode="auto">
            <a:xfrm>
              <a:off x="2925414" y="1928791"/>
              <a:ext cx="2457487" cy="307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添加标题内容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715" name="矩形 19"/>
            <p:cNvSpPr>
              <a:spLocks noChangeArrowheads="1"/>
            </p:cNvSpPr>
            <p:nvPr/>
          </p:nvSpPr>
          <p:spPr bwMode="auto">
            <a:xfrm>
              <a:off x="2925413" y="2182166"/>
              <a:ext cx="6291403" cy="1062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点击输入本栏的具体文字简明扼要的说明分项内容。点击输入本栏的具体文字简明扼要的说明分项内容。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711" name="组合 20"/>
          <p:cNvGrpSpPr/>
          <p:nvPr/>
        </p:nvGrpSpPr>
        <p:grpSpPr bwMode="auto">
          <a:xfrm>
            <a:off x="461962" y="4905374"/>
            <a:ext cx="4922837" cy="1362730"/>
            <a:chOff x="2925413" y="1928792"/>
            <a:chExt cx="4923472" cy="1363261"/>
          </a:xfrm>
        </p:grpSpPr>
        <p:sp>
          <p:nvSpPr>
            <p:cNvPr id="29712" name="文本框 21"/>
            <p:cNvSpPr txBox="1">
              <a:spLocks noChangeArrowheads="1"/>
            </p:cNvSpPr>
            <p:nvPr/>
          </p:nvSpPr>
          <p:spPr bwMode="auto">
            <a:xfrm>
              <a:off x="2925414" y="1928792"/>
              <a:ext cx="2457487" cy="307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添加标题内容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713" name="矩形 22"/>
            <p:cNvSpPr>
              <a:spLocks noChangeArrowheads="1"/>
            </p:cNvSpPr>
            <p:nvPr/>
          </p:nvSpPr>
          <p:spPr bwMode="auto">
            <a:xfrm>
              <a:off x="2925413" y="2229807"/>
              <a:ext cx="4923472" cy="106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点击输入本栏的具体文字简明扼要的说明分项内容。点击输入本栏的具体文字简明扼要的说明分项内容。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684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297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297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297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6" name="Oval 66"/>
          <p:cNvSpPr>
            <a:spLocks noChangeAspect="1"/>
          </p:cNvSpPr>
          <p:nvPr/>
        </p:nvSpPr>
        <p:spPr>
          <a:xfrm>
            <a:off x="1619250" y="2168525"/>
            <a:ext cx="625475" cy="606425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</a:endParaRPr>
          </a:p>
        </p:txBody>
      </p:sp>
      <p:sp>
        <p:nvSpPr>
          <p:cNvPr id="7" name="Oval 74"/>
          <p:cNvSpPr>
            <a:spLocks noChangeAspect="1"/>
          </p:cNvSpPr>
          <p:nvPr/>
        </p:nvSpPr>
        <p:spPr>
          <a:xfrm>
            <a:off x="1619250" y="3489325"/>
            <a:ext cx="625475" cy="606425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</a:endParaRPr>
          </a:p>
        </p:txBody>
      </p:sp>
      <p:sp>
        <p:nvSpPr>
          <p:cNvPr id="8" name="Oval 80"/>
          <p:cNvSpPr>
            <a:spLocks noChangeAspect="1"/>
          </p:cNvSpPr>
          <p:nvPr/>
        </p:nvSpPr>
        <p:spPr>
          <a:xfrm>
            <a:off x="1619250" y="4810125"/>
            <a:ext cx="625475" cy="606425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</a:endParaRPr>
          </a:p>
        </p:txBody>
      </p:sp>
      <p:grpSp>
        <p:nvGrpSpPr>
          <p:cNvPr id="25607" name="Group 29"/>
          <p:cNvGrpSpPr/>
          <p:nvPr/>
        </p:nvGrpSpPr>
        <p:grpSpPr bwMode="auto">
          <a:xfrm>
            <a:off x="5113338" y="1720850"/>
            <a:ext cx="1965325" cy="4156075"/>
            <a:chOff x="3189614" y="1562392"/>
            <a:chExt cx="1474916" cy="3116662"/>
          </a:xfrm>
        </p:grpSpPr>
        <p:sp>
          <p:nvSpPr>
            <p:cNvPr id="10" name="Freeform 153"/>
            <p:cNvSpPr/>
            <p:nvPr/>
          </p:nvSpPr>
          <p:spPr>
            <a:xfrm>
              <a:off x="3205101" y="1580249"/>
              <a:ext cx="1459429" cy="3098805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prstClr val="white"/>
                </a:solidFill>
              </a:endParaRPr>
            </a:p>
          </p:txBody>
        </p:sp>
        <p:grpSp>
          <p:nvGrpSpPr>
            <p:cNvPr id="25626" name="Group 20"/>
            <p:cNvGrpSpPr/>
            <p:nvPr/>
          </p:nvGrpSpPr>
          <p:grpSpPr bwMode="auto">
            <a:xfrm>
              <a:off x="3189614" y="1991493"/>
              <a:ext cx="23662" cy="645898"/>
              <a:chOff x="3392428" y="1951545"/>
              <a:chExt cx="27432" cy="735419"/>
            </a:xfrm>
          </p:grpSpPr>
          <p:sp>
            <p:nvSpPr>
              <p:cNvPr id="17" name="Rectangle 160"/>
              <p:cNvSpPr/>
              <p:nvPr/>
            </p:nvSpPr>
            <p:spPr>
              <a:xfrm>
                <a:off x="3392428" y="1950941"/>
                <a:ext cx="17955" cy="173501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1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ectangle 161"/>
              <p:cNvSpPr/>
              <p:nvPr/>
            </p:nvSpPr>
            <p:spPr>
              <a:xfrm>
                <a:off x="3402096" y="2289810"/>
                <a:ext cx="17956" cy="117927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1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62"/>
              <p:cNvSpPr/>
              <p:nvPr/>
            </p:nvSpPr>
            <p:spPr>
              <a:xfrm>
                <a:off x="3402096" y="2567682"/>
                <a:ext cx="17956" cy="119282"/>
              </a:xfrm>
              <a:prstGeom prst="rect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37541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555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Freeform 155"/>
            <p:cNvSpPr/>
            <p:nvPr/>
          </p:nvSpPr>
          <p:spPr>
            <a:xfrm>
              <a:off x="3806744" y="4332626"/>
              <a:ext cx="256144" cy="261904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prstClr val="white"/>
                </a:solidFill>
              </a:endParaRPr>
            </a:p>
          </p:txBody>
        </p:sp>
        <p:sp>
          <p:nvSpPr>
            <p:cNvPr id="13" name="Freeform 156"/>
            <p:cNvSpPr/>
            <p:nvPr/>
          </p:nvSpPr>
          <p:spPr>
            <a:xfrm>
              <a:off x="3306368" y="1998106"/>
              <a:ext cx="1256895" cy="2276187"/>
            </a:xfrm>
            <a:custGeom>
              <a:avLst/>
              <a:gdLst>
                <a:gd name="connsiteX0" fmla="*/ 0 w 1256433"/>
                <a:gd name="connsiteY0" fmla="*/ 0 h 2276759"/>
                <a:gd name="connsiteX1" fmla="*/ 1256433 w 1256433"/>
                <a:gd name="connsiteY1" fmla="*/ 0 h 2276759"/>
                <a:gd name="connsiteX2" fmla="*/ 1256433 w 1256433"/>
                <a:gd name="connsiteY2" fmla="*/ 2276759 h 2276759"/>
                <a:gd name="connsiteX3" fmla="*/ 0 w 1256433"/>
                <a:gd name="connsiteY3" fmla="*/ 2276759 h 2276759"/>
                <a:gd name="connsiteX4" fmla="*/ 0 w 1256433"/>
                <a:gd name="connsiteY4" fmla="*/ 0 h 22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6433" h="2276759">
                  <a:moveTo>
                    <a:pt x="0" y="0"/>
                  </a:moveTo>
                  <a:lnTo>
                    <a:pt x="1256433" y="0"/>
                  </a:lnTo>
                  <a:lnTo>
                    <a:pt x="1256433" y="2276759"/>
                  </a:lnTo>
                  <a:lnTo>
                    <a:pt x="0" y="22767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prstClr val="white"/>
                </a:solidFill>
              </a:endParaRPr>
            </a:p>
          </p:txBody>
        </p:sp>
        <p:sp>
          <p:nvSpPr>
            <p:cNvPr id="14" name="Freeform 157"/>
            <p:cNvSpPr/>
            <p:nvPr/>
          </p:nvSpPr>
          <p:spPr>
            <a:xfrm>
              <a:off x="3797213" y="1824296"/>
              <a:ext cx="275206" cy="32143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prstClr val="white"/>
                </a:solidFill>
              </a:endParaRPr>
            </a:p>
          </p:txBody>
        </p:sp>
        <p:sp>
          <p:nvSpPr>
            <p:cNvPr id="15" name="Freeform 158"/>
            <p:cNvSpPr/>
            <p:nvPr/>
          </p:nvSpPr>
          <p:spPr>
            <a:xfrm>
              <a:off x="3911584" y="1704059"/>
              <a:ext cx="46463" cy="47619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prstClr val="white"/>
                </a:solidFill>
              </a:endParaRPr>
            </a:p>
          </p:txBody>
        </p:sp>
        <p:sp>
          <p:nvSpPr>
            <p:cNvPr id="16" name="Freeform 159"/>
            <p:cNvSpPr/>
            <p:nvPr/>
          </p:nvSpPr>
          <p:spPr>
            <a:xfrm>
              <a:off x="4292823" y="1562392"/>
              <a:ext cx="198958" cy="40476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prstClr val="white"/>
                </a:solidFill>
              </a:endParaRPr>
            </a:p>
          </p:txBody>
        </p:sp>
      </p:grpSp>
      <p:pic>
        <p:nvPicPr>
          <p:cNvPr id="25608" name="Picture 51" descr="shadow.png"/>
          <p:cNvPicPr>
            <a:picLocks noChangeAspect="1"/>
          </p:cNvPicPr>
          <p:nvPr/>
        </p:nvPicPr>
        <p:blipFill>
          <a:blip r:embed="rId3">
            <a:biLevel thresh="50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8188" y="6030913"/>
            <a:ext cx="30956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val 66"/>
          <p:cNvSpPr>
            <a:spLocks noChangeAspect="1"/>
          </p:cNvSpPr>
          <p:nvPr/>
        </p:nvSpPr>
        <p:spPr>
          <a:xfrm>
            <a:off x="9913938" y="2168525"/>
            <a:ext cx="625475" cy="606425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</a:endParaRPr>
          </a:p>
        </p:txBody>
      </p:sp>
      <p:sp>
        <p:nvSpPr>
          <p:cNvPr id="22" name="Oval 74"/>
          <p:cNvSpPr>
            <a:spLocks noChangeAspect="1"/>
          </p:cNvSpPr>
          <p:nvPr/>
        </p:nvSpPr>
        <p:spPr>
          <a:xfrm>
            <a:off x="9913938" y="3489325"/>
            <a:ext cx="625475" cy="606425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</a:endParaRPr>
          </a:p>
        </p:txBody>
      </p:sp>
      <p:sp>
        <p:nvSpPr>
          <p:cNvPr id="23" name="Oval 80"/>
          <p:cNvSpPr>
            <a:spLocks noChangeAspect="1"/>
          </p:cNvSpPr>
          <p:nvPr/>
        </p:nvSpPr>
        <p:spPr>
          <a:xfrm>
            <a:off x="9913938" y="4810125"/>
            <a:ext cx="625475" cy="606425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</a:endParaRPr>
          </a:p>
        </p:txBody>
      </p:sp>
      <p:sp>
        <p:nvSpPr>
          <p:cNvPr id="25612" name="Text Placeholder 3"/>
          <p:cNvSpPr txBox="1"/>
          <p:nvPr/>
        </p:nvSpPr>
        <p:spPr bwMode="auto">
          <a:xfrm>
            <a:off x="7631113" y="2259013"/>
            <a:ext cx="2141537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13" name="Text Placeholder 3"/>
          <p:cNvSpPr txBox="1"/>
          <p:nvPr/>
        </p:nvSpPr>
        <p:spPr bwMode="auto">
          <a:xfrm>
            <a:off x="2406650" y="2259013"/>
            <a:ext cx="2141538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14" name="Text Placeholder 3"/>
          <p:cNvSpPr txBox="1"/>
          <p:nvPr/>
        </p:nvSpPr>
        <p:spPr bwMode="auto">
          <a:xfrm>
            <a:off x="2406650" y="3473450"/>
            <a:ext cx="2141538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15" name="Text Placeholder 3"/>
          <p:cNvSpPr txBox="1"/>
          <p:nvPr/>
        </p:nvSpPr>
        <p:spPr bwMode="auto">
          <a:xfrm>
            <a:off x="2406650" y="4849813"/>
            <a:ext cx="2141538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16" name="Text Placeholder 3"/>
          <p:cNvSpPr txBox="1"/>
          <p:nvPr/>
        </p:nvSpPr>
        <p:spPr bwMode="auto">
          <a:xfrm>
            <a:off x="7631113" y="3484563"/>
            <a:ext cx="2141537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17" name="Text Placeholder 3"/>
          <p:cNvSpPr txBox="1"/>
          <p:nvPr/>
        </p:nvSpPr>
        <p:spPr bwMode="auto">
          <a:xfrm>
            <a:off x="7631113" y="4816475"/>
            <a:ext cx="2141537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268894" y="2301134"/>
            <a:ext cx="1675244" cy="3035680"/>
          </a:xfrm>
          <a:custGeom>
            <a:avLst/>
            <a:gdLst>
              <a:gd name="connsiteX0" fmla="*/ 0 w 1675244"/>
              <a:gd name="connsiteY0" fmla="*/ 0 h 3035680"/>
              <a:gd name="connsiteX1" fmla="*/ 1675244 w 1675244"/>
              <a:gd name="connsiteY1" fmla="*/ 0 h 3035680"/>
              <a:gd name="connsiteX2" fmla="*/ 1675244 w 1675244"/>
              <a:gd name="connsiteY2" fmla="*/ 3035680 h 3035680"/>
              <a:gd name="connsiteX3" fmla="*/ 0 w 1675244"/>
              <a:gd name="connsiteY3" fmla="*/ 3035680 h 303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5244" h="3035680">
                <a:moveTo>
                  <a:pt x="0" y="0"/>
                </a:moveTo>
                <a:lnTo>
                  <a:pt x="1675244" y="0"/>
                </a:lnTo>
                <a:lnTo>
                  <a:pt x="1675244" y="3035680"/>
                </a:lnTo>
                <a:lnTo>
                  <a:pt x="0" y="3035680"/>
                </a:lnTo>
                <a:close/>
              </a:path>
            </a:pathLst>
          </a:custGeom>
        </p:spPr>
      </p:pic>
      <p:sp>
        <p:nvSpPr>
          <p:cNvPr id="25619" name="文本框 34"/>
          <p:cNvSpPr txBox="1">
            <a:spLocks noChangeArrowheads="1"/>
          </p:cNvSpPr>
          <p:nvPr/>
        </p:nvSpPr>
        <p:spPr bwMode="auto">
          <a:xfrm>
            <a:off x="1500188" y="2236788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20" name="文本框 35"/>
          <p:cNvSpPr txBox="1">
            <a:spLocks noChangeArrowheads="1"/>
          </p:cNvSpPr>
          <p:nvPr/>
        </p:nvSpPr>
        <p:spPr bwMode="auto">
          <a:xfrm>
            <a:off x="1500188" y="3565525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21" name="文本框 36"/>
          <p:cNvSpPr txBox="1">
            <a:spLocks noChangeArrowheads="1"/>
          </p:cNvSpPr>
          <p:nvPr/>
        </p:nvSpPr>
        <p:spPr bwMode="auto">
          <a:xfrm>
            <a:off x="1500188" y="4894263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22" name="文本框 37"/>
          <p:cNvSpPr txBox="1">
            <a:spLocks noChangeArrowheads="1"/>
          </p:cNvSpPr>
          <p:nvPr/>
        </p:nvSpPr>
        <p:spPr bwMode="auto">
          <a:xfrm>
            <a:off x="9794875" y="2225675"/>
            <a:ext cx="86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23" name="文本框 38"/>
          <p:cNvSpPr txBox="1">
            <a:spLocks noChangeArrowheads="1"/>
          </p:cNvSpPr>
          <p:nvPr/>
        </p:nvSpPr>
        <p:spPr bwMode="auto">
          <a:xfrm>
            <a:off x="9794875" y="3554413"/>
            <a:ext cx="863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24" name="文本框 39"/>
          <p:cNvSpPr txBox="1">
            <a:spLocks noChangeArrowheads="1"/>
          </p:cNvSpPr>
          <p:nvPr/>
        </p:nvSpPr>
        <p:spPr bwMode="auto">
          <a:xfrm>
            <a:off x="9794875" y="4883150"/>
            <a:ext cx="86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1591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21" grpId="0" bldLvl="0" animBg="1"/>
      <p:bldP spid="22" grpId="0" bldLvl="0" animBg="1"/>
      <p:bldP spid="23" grpId="0" bldLvl="0" animBg="1"/>
      <p:bldP spid="25612" grpId="0"/>
      <p:bldP spid="25613" grpId="0"/>
      <p:bldP spid="25614" grpId="0"/>
      <p:bldP spid="25615" grpId="0"/>
      <p:bldP spid="25616" grpId="0"/>
      <p:bldP spid="25617" grpId="0"/>
      <p:bldP spid="25619" grpId="0"/>
      <p:bldP spid="25620" grpId="0"/>
      <p:bldP spid="25621" grpId="0"/>
      <p:bldP spid="25622" grpId="0"/>
      <p:bldP spid="25623" grpId="0"/>
      <p:bldP spid="256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34" name="Freeform 7"/>
          <p:cNvSpPr>
            <a:spLocks noChangeArrowheads="1"/>
          </p:cNvSpPr>
          <p:nvPr/>
        </p:nvSpPr>
        <p:spPr bwMode="auto">
          <a:xfrm>
            <a:off x="5286746" y="2091902"/>
            <a:ext cx="1384120" cy="1221599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5" name="Freeform 8"/>
          <p:cNvSpPr>
            <a:spLocks noChangeArrowheads="1"/>
          </p:cNvSpPr>
          <p:nvPr/>
        </p:nvSpPr>
        <p:spPr bwMode="auto">
          <a:xfrm>
            <a:off x="3915324" y="3313500"/>
            <a:ext cx="1371421" cy="1321106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6" name="Freeform 9"/>
          <p:cNvSpPr>
            <a:spLocks noChangeArrowheads="1"/>
          </p:cNvSpPr>
          <p:nvPr/>
        </p:nvSpPr>
        <p:spPr bwMode="auto">
          <a:xfrm>
            <a:off x="4702622" y="4634607"/>
            <a:ext cx="1274067" cy="1393089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7" name="Freeform 10"/>
          <p:cNvSpPr>
            <a:spLocks noChangeArrowheads="1"/>
          </p:cNvSpPr>
          <p:nvPr/>
        </p:nvSpPr>
        <p:spPr bwMode="auto">
          <a:xfrm>
            <a:off x="5976689" y="4634607"/>
            <a:ext cx="1278300" cy="1393089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8" name="Freeform 11"/>
          <p:cNvSpPr>
            <a:spLocks noChangeArrowheads="1"/>
          </p:cNvSpPr>
          <p:nvPr/>
        </p:nvSpPr>
        <p:spPr bwMode="auto">
          <a:xfrm>
            <a:off x="6670865" y="3313500"/>
            <a:ext cx="1371421" cy="1321106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9" name="矩形 7"/>
          <p:cNvSpPr>
            <a:spLocks noChangeArrowheads="1"/>
          </p:cNvSpPr>
          <p:nvPr/>
        </p:nvSpPr>
        <p:spPr bwMode="auto">
          <a:xfrm>
            <a:off x="5737538" y="2746081"/>
            <a:ext cx="476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wiss911 UCm BT" pitchFamily="2" charset="0"/>
              </a:rPr>
              <a:t>01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Swiss911 UCm BT" pitchFamily="2" charset="0"/>
            </a:endParaRPr>
          </a:p>
        </p:txBody>
      </p:sp>
      <p:sp>
        <p:nvSpPr>
          <p:cNvPr id="40" name="矩形 8"/>
          <p:cNvSpPr>
            <a:spLocks noChangeArrowheads="1"/>
          </p:cNvSpPr>
          <p:nvPr/>
        </p:nvSpPr>
        <p:spPr bwMode="auto">
          <a:xfrm>
            <a:off x="7017953" y="3658575"/>
            <a:ext cx="476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wiss911 UCm BT" pitchFamily="2" charset="0"/>
              </a:rPr>
              <a:t>02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Swiss911 UCm BT" pitchFamily="2" charset="0"/>
            </a:endParaRPr>
          </a:p>
        </p:txBody>
      </p:sp>
      <p:sp>
        <p:nvSpPr>
          <p:cNvPr id="41" name="矩形 9"/>
          <p:cNvSpPr>
            <a:spLocks noChangeArrowheads="1"/>
          </p:cNvSpPr>
          <p:nvPr/>
        </p:nvSpPr>
        <p:spPr bwMode="auto">
          <a:xfrm>
            <a:off x="6539648" y="5178693"/>
            <a:ext cx="476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wiss911 UCm BT" pitchFamily="2" charset="0"/>
              </a:rPr>
              <a:t>03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Swiss911 UCm BT" pitchFamily="2" charset="0"/>
            </a:endParaRPr>
          </a:p>
        </p:txBody>
      </p:sp>
      <p:sp>
        <p:nvSpPr>
          <p:cNvPr id="42" name="矩形 10"/>
          <p:cNvSpPr>
            <a:spLocks noChangeArrowheads="1"/>
          </p:cNvSpPr>
          <p:nvPr/>
        </p:nvSpPr>
        <p:spPr bwMode="auto">
          <a:xfrm>
            <a:off x="4861352" y="5197749"/>
            <a:ext cx="476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wiss911 UCm BT" pitchFamily="2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Swiss911 UCm BT" pitchFamily="2" charset="0"/>
            </a:endParaRPr>
          </a:p>
        </p:txBody>
      </p:sp>
      <p:sp>
        <p:nvSpPr>
          <p:cNvPr id="43" name="矩形 11"/>
          <p:cNvSpPr>
            <a:spLocks noChangeArrowheads="1"/>
          </p:cNvSpPr>
          <p:nvPr/>
        </p:nvSpPr>
        <p:spPr bwMode="auto">
          <a:xfrm>
            <a:off x="4463470" y="3671278"/>
            <a:ext cx="476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wiss911 UCm BT" pitchFamily="2" charset="0"/>
              </a:rPr>
              <a:t>05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Swiss911 UCm BT" pitchFamily="2" charset="0"/>
            </a:endParaRPr>
          </a:p>
        </p:txBody>
      </p:sp>
      <p:sp>
        <p:nvSpPr>
          <p:cNvPr id="44" name="TextBox 12"/>
          <p:cNvSpPr>
            <a:spLocks noChangeArrowheads="1"/>
          </p:cNvSpPr>
          <p:nvPr/>
        </p:nvSpPr>
        <p:spPr bwMode="auto">
          <a:xfrm>
            <a:off x="6505786" y="1890772"/>
            <a:ext cx="3428554" cy="61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45" name="TextBox 13"/>
          <p:cNvSpPr>
            <a:spLocks noChangeArrowheads="1"/>
          </p:cNvSpPr>
          <p:nvPr/>
        </p:nvSpPr>
        <p:spPr bwMode="auto">
          <a:xfrm>
            <a:off x="8184086" y="3523100"/>
            <a:ext cx="2812683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46" name="TextBox 14"/>
          <p:cNvSpPr>
            <a:spLocks noChangeArrowheads="1"/>
          </p:cNvSpPr>
          <p:nvPr/>
        </p:nvSpPr>
        <p:spPr bwMode="auto">
          <a:xfrm>
            <a:off x="7496258" y="5451829"/>
            <a:ext cx="281268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47" name="TextBox 15"/>
          <p:cNvSpPr>
            <a:spLocks noChangeArrowheads="1"/>
          </p:cNvSpPr>
          <p:nvPr/>
        </p:nvSpPr>
        <p:spPr bwMode="auto">
          <a:xfrm>
            <a:off x="1515336" y="5049569"/>
            <a:ext cx="281056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48" name="TextBox 16"/>
          <p:cNvSpPr>
            <a:spLocks noChangeArrowheads="1"/>
          </p:cNvSpPr>
          <p:nvPr/>
        </p:nvSpPr>
        <p:spPr bwMode="auto">
          <a:xfrm>
            <a:off x="1515336" y="2718580"/>
            <a:ext cx="281056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</a:p>
        </p:txBody>
      </p:sp>
      <p:sp>
        <p:nvSpPr>
          <p:cNvPr id="49" name="TextBox 17"/>
          <p:cNvSpPr>
            <a:spLocks noChangeArrowheads="1"/>
          </p:cNvSpPr>
          <p:nvPr/>
        </p:nvSpPr>
        <p:spPr bwMode="auto">
          <a:xfrm>
            <a:off x="6505787" y="1622055"/>
            <a:ext cx="1682532" cy="2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</a:p>
        </p:txBody>
      </p:sp>
      <p:sp>
        <p:nvSpPr>
          <p:cNvPr id="50" name="TextBox 18"/>
          <p:cNvSpPr>
            <a:spLocks noChangeArrowheads="1"/>
          </p:cNvSpPr>
          <p:nvPr/>
        </p:nvSpPr>
        <p:spPr bwMode="auto">
          <a:xfrm>
            <a:off x="8184085" y="3224743"/>
            <a:ext cx="1682530" cy="2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</a:p>
        </p:txBody>
      </p:sp>
      <p:sp>
        <p:nvSpPr>
          <p:cNvPr id="51" name="TextBox 19"/>
          <p:cNvSpPr>
            <a:spLocks noChangeArrowheads="1"/>
          </p:cNvSpPr>
          <p:nvPr/>
        </p:nvSpPr>
        <p:spPr bwMode="auto">
          <a:xfrm>
            <a:off x="7496258" y="5155590"/>
            <a:ext cx="1682532" cy="2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</a:p>
        </p:txBody>
      </p:sp>
      <p:sp>
        <p:nvSpPr>
          <p:cNvPr id="52" name="TextBox 20"/>
          <p:cNvSpPr>
            <a:spLocks noChangeArrowheads="1"/>
          </p:cNvSpPr>
          <p:nvPr/>
        </p:nvSpPr>
        <p:spPr bwMode="auto">
          <a:xfrm>
            <a:off x="1515336" y="4749096"/>
            <a:ext cx="1603927" cy="2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</a:p>
        </p:txBody>
      </p:sp>
      <p:sp>
        <p:nvSpPr>
          <p:cNvPr id="53" name="TextBox 21"/>
          <p:cNvSpPr>
            <a:spLocks noChangeArrowheads="1"/>
          </p:cNvSpPr>
          <p:nvPr/>
        </p:nvSpPr>
        <p:spPr bwMode="auto">
          <a:xfrm>
            <a:off x="1515336" y="2409637"/>
            <a:ext cx="1441263" cy="2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</a:p>
        </p:txBody>
      </p:sp>
      <p:sp>
        <p:nvSpPr>
          <p:cNvPr id="54" name="TextBox 22"/>
          <p:cNvSpPr>
            <a:spLocks noChangeArrowheads="1"/>
          </p:cNvSpPr>
          <p:nvPr/>
        </p:nvSpPr>
        <p:spPr bwMode="auto">
          <a:xfrm>
            <a:off x="5327221" y="3860838"/>
            <a:ext cx="13216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点击添加标题内容</a:t>
            </a:r>
          </a:p>
        </p:txBody>
      </p:sp>
    </p:spTree>
  </p:cSld>
  <p:clrMapOvr>
    <a:masterClrMapping/>
  </p:clrMapOvr>
  <p:transition advTm="1638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 autoUpdateAnimBg="0"/>
      <p:bldP spid="35" grpId="0" bldLvl="0" animBg="1" autoUpdateAnimBg="0"/>
      <p:bldP spid="36" grpId="0" bldLvl="0" animBg="1" autoUpdateAnimBg="0"/>
      <p:bldP spid="37" grpId="0" bldLvl="0" animBg="1" autoUpdateAnimBg="0"/>
      <p:bldP spid="38" grpId="0" bldLvl="0" animBg="1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0" grpId="0" bldLvl="0" autoUpdateAnimBg="0"/>
      <p:bldP spid="51" grpId="0" bldLvl="0" autoUpdateAnimBg="0"/>
      <p:bldP spid="52" grpId="0" bldLvl="0" autoUpdateAnimBg="0"/>
      <p:bldP spid="53" grpId="0" bldLvl="0" autoUpdateAnimBg="0"/>
      <p:bldP spid="54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6" name="Oval 15"/>
          <p:cNvSpPr/>
          <p:nvPr/>
        </p:nvSpPr>
        <p:spPr>
          <a:xfrm>
            <a:off x="1066800" y="1498600"/>
            <a:ext cx="1828800" cy="182880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7" name="Arc 16"/>
          <p:cNvSpPr/>
          <p:nvPr/>
        </p:nvSpPr>
        <p:spPr>
          <a:xfrm>
            <a:off x="1185863" y="1617663"/>
            <a:ext cx="1590675" cy="1590675"/>
          </a:xfrm>
          <a:prstGeom prst="arc">
            <a:avLst>
              <a:gd name="adj1" fmla="val 16200000"/>
              <a:gd name="adj2" fmla="val 10335247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c 17"/>
          <p:cNvSpPr/>
          <p:nvPr/>
        </p:nvSpPr>
        <p:spPr>
          <a:xfrm>
            <a:off x="1255713" y="1687513"/>
            <a:ext cx="1450975" cy="1450975"/>
          </a:xfrm>
          <a:prstGeom prst="arc">
            <a:avLst/>
          </a:prstGeom>
          <a:noFill/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19"/>
          <p:cNvSpPr/>
          <p:nvPr/>
        </p:nvSpPr>
        <p:spPr>
          <a:xfrm>
            <a:off x="6861175" y="4170363"/>
            <a:ext cx="1828800" cy="182880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0" name="Arc 20"/>
          <p:cNvSpPr/>
          <p:nvPr/>
        </p:nvSpPr>
        <p:spPr>
          <a:xfrm>
            <a:off x="6980238" y="4287838"/>
            <a:ext cx="1590675" cy="1592262"/>
          </a:xfrm>
          <a:prstGeom prst="arc">
            <a:avLst>
              <a:gd name="adj1" fmla="val 16200000"/>
              <a:gd name="adj2" fmla="val 12536210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Arc 21"/>
          <p:cNvSpPr/>
          <p:nvPr/>
        </p:nvSpPr>
        <p:spPr>
          <a:xfrm>
            <a:off x="7050088" y="4357688"/>
            <a:ext cx="1452562" cy="1452562"/>
          </a:xfrm>
          <a:prstGeom prst="arc">
            <a:avLst>
              <a:gd name="adj1" fmla="val 16200000"/>
              <a:gd name="adj2" fmla="val 3587305"/>
            </a:avLst>
          </a:prstGeom>
          <a:noFill/>
          <a:ln w="1270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23"/>
          <p:cNvSpPr/>
          <p:nvPr/>
        </p:nvSpPr>
        <p:spPr>
          <a:xfrm>
            <a:off x="1066800" y="4170363"/>
            <a:ext cx="1828800" cy="182880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3" name="Arc 24"/>
          <p:cNvSpPr/>
          <p:nvPr/>
        </p:nvSpPr>
        <p:spPr>
          <a:xfrm>
            <a:off x="1185863" y="4287838"/>
            <a:ext cx="1590675" cy="1592262"/>
          </a:xfrm>
          <a:prstGeom prst="arc">
            <a:avLst>
              <a:gd name="adj1" fmla="val 16200000"/>
              <a:gd name="adj2" fmla="val 3974555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Arc 25"/>
          <p:cNvSpPr/>
          <p:nvPr/>
        </p:nvSpPr>
        <p:spPr>
          <a:xfrm>
            <a:off x="1255713" y="4357688"/>
            <a:ext cx="1450975" cy="1452562"/>
          </a:xfrm>
          <a:prstGeom prst="arc">
            <a:avLst>
              <a:gd name="adj1" fmla="val 16200000"/>
              <a:gd name="adj2" fmla="val 19514272"/>
            </a:avLst>
          </a:prstGeom>
          <a:noFill/>
          <a:ln w="1270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Oval 27"/>
          <p:cNvSpPr/>
          <p:nvPr/>
        </p:nvSpPr>
        <p:spPr>
          <a:xfrm>
            <a:off x="6864350" y="1498600"/>
            <a:ext cx="1828800" cy="1828800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6" name="Arc 28"/>
          <p:cNvSpPr/>
          <p:nvPr/>
        </p:nvSpPr>
        <p:spPr>
          <a:xfrm>
            <a:off x="6983413" y="1617663"/>
            <a:ext cx="1590675" cy="1590675"/>
          </a:xfrm>
          <a:prstGeom prst="arc">
            <a:avLst>
              <a:gd name="adj1" fmla="val 16200000"/>
              <a:gd name="adj2" fmla="val 13952050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Arc 29"/>
          <p:cNvSpPr/>
          <p:nvPr/>
        </p:nvSpPr>
        <p:spPr>
          <a:xfrm>
            <a:off x="7053263" y="1687513"/>
            <a:ext cx="1450975" cy="1450975"/>
          </a:xfrm>
          <a:prstGeom prst="arc">
            <a:avLst>
              <a:gd name="adj1" fmla="val 16200000"/>
              <a:gd name="adj2" fmla="val 8229357"/>
            </a:avLst>
          </a:prstGeom>
          <a:noFill/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44" name="Rectangle 31"/>
          <p:cNvSpPr>
            <a:spLocks noChangeArrowheads="1"/>
          </p:cNvSpPr>
          <p:nvPr/>
        </p:nvSpPr>
        <p:spPr bwMode="auto">
          <a:xfrm>
            <a:off x="3290888" y="2471738"/>
            <a:ext cx="239683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</a:p>
        </p:txBody>
      </p:sp>
      <p:sp>
        <p:nvSpPr>
          <p:cNvPr id="19" name="Freeform 38"/>
          <p:cNvSpPr/>
          <p:nvPr/>
        </p:nvSpPr>
        <p:spPr>
          <a:xfrm>
            <a:off x="3360738" y="1846263"/>
            <a:ext cx="201612" cy="347662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Freeform 39"/>
          <p:cNvSpPr/>
          <p:nvPr/>
        </p:nvSpPr>
        <p:spPr>
          <a:xfrm>
            <a:off x="4330700" y="1846263"/>
            <a:ext cx="252413" cy="347662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47" name="TextBox 4"/>
          <p:cNvSpPr txBox="1">
            <a:spLocks noChangeArrowheads="1"/>
          </p:cNvSpPr>
          <p:nvPr/>
        </p:nvSpPr>
        <p:spPr bwMode="auto">
          <a:xfrm>
            <a:off x="3576638" y="1905000"/>
            <a:ext cx="6286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45%</a:t>
            </a:r>
          </a:p>
        </p:txBody>
      </p:sp>
      <p:sp>
        <p:nvSpPr>
          <p:cNvPr id="22548" name="TextBox 40"/>
          <p:cNvSpPr txBox="1">
            <a:spLocks noChangeArrowheads="1"/>
          </p:cNvSpPr>
          <p:nvPr/>
        </p:nvSpPr>
        <p:spPr bwMode="auto">
          <a:xfrm>
            <a:off x="4613275" y="1905000"/>
            <a:ext cx="6286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55%</a:t>
            </a:r>
          </a:p>
        </p:txBody>
      </p:sp>
      <p:sp>
        <p:nvSpPr>
          <p:cNvPr id="22549" name="Rectangle 62"/>
          <p:cNvSpPr>
            <a:spLocks noChangeArrowheads="1"/>
          </p:cNvSpPr>
          <p:nvPr/>
        </p:nvSpPr>
        <p:spPr bwMode="auto">
          <a:xfrm>
            <a:off x="9161463" y="2471738"/>
            <a:ext cx="23256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</a:p>
        </p:txBody>
      </p:sp>
      <p:sp>
        <p:nvSpPr>
          <p:cNvPr id="25" name="Freeform 63"/>
          <p:cNvSpPr/>
          <p:nvPr/>
        </p:nvSpPr>
        <p:spPr>
          <a:xfrm>
            <a:off x="9229725" y="1846263"/>
            <a:ext cx="201613" cy="347662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Freeform 64"/>
          <p:cNvSpPr/>
          <p:nvPr/>
        </p:nvSpPr>
        <p:spPr>
          <a:xfrm>
            <a:off x="10199688" y="1846263"/>
            <a:ext cx="252412" cy="347662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52" name="TextBox 65"/>
          <p:cNvSpPr txBox="1">
            <a:spLocks noChangeArrowheads="1"/>
          </p:cNvSpPr>
          <p:nvPr/>
        </p:nvSpPr>
        <p:spPr bwMode="auto">
          <a:xfrm>
            <a:off x="9445625" y="1905000"/>
            <a:ext cx="6286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45%</a:t>
            </a:r>
          </a:p>
        </p:txBody>
      </p:sp>
      <p:sp>
        <p:nvSpPr>
          <p:cNvPr id="22553" name="TextBox 66"/>
          <p:cNvSpPr txBox="1">
            <a:spLocks noChangeArrowheads="1"/>
          </p:cNvSpPr>
          <p:nvPr/>
        </p:nvSpPr>
        <p:spPr bwMode="auto">
          <a:xfrm>
            <a:off x="10482263" y="1905000"/>
            <a:ext cx="6286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55%</a:t>
            </a:r>
          </a:p>
        </p:txBody>
      </p:sp>
      <p:sp>
        <p:nvSpPr>
          <p:cNvPr id="22554" name="Rectangle 68"/>
          <p:cNvSpPr>
            <a:spLocks noChangeArrowheads="1"/>
          </p:cNvSpPr>
          <p:nvPr/>
        </p:nvSpPr>
        <p:spPr bwMode="auto">
          <a:xfrm>
            <a:off x="3290888" y="5143500"/>
            <a:ext cx="2360612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</a:p>
        </p:txBody>
      </p:sp>
      <p:sp>
        <p:nvSpPr>
          <p:cNvPr id="33" name="Freeform 69"/>
          <p:cNvSpPr/>
          <p:nvPr/>
        </p:nvSpPr>
        <p:spPr>
          <a:xfrm>
            <a:off x="3360738" y="4518025"/>
            <a:ext cx="201612" cy="346075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Freeform 70"/>
          <p:cNvSpPr/>
          <p:nvPr/>
        </p:nvSpPr>
        <p:spPr>
          <a:xfrm>
            <a:off x="4330700" y="4518025"/>
            <a:ext cx="252413" cy="346075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57" name="TextBox 71"/>
          <p:cNvSpPr txBox="1">
            <a:spLocks noChangeArrowheads="1"/>
          </p:cNvSpPr>
          <p:nvPr/>
        </p:nvSpPr>
        <p:spPr bwMode="auto">
          <a:xfrm>
            <a:off x="3576638" y="4575175"/>
            <a:ext cx="6286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45%</a:t>
            </a:r>
          </a:p>
        </p:txBody>
      </p:sp>
      <p:sp>
        <p:nvSpPr>
          <p:cNvPr id="22558" name="TextBox 72"/>
          <p:cNvSpPr txBox="1">
            <a:spLocks noChangeArrowheads="1"/>
          </p:cNvSpPr>
          <p:nvPr/>
        </p:nvSpPr>
        <p:spPr bwMode="auto">
          <a:xfrm>
            <a:off x="4613275" y="4575175"/>
            <a:ext cx="6286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55%</a:t>
            </a:r>
          </a:p>
        </p:txBody>
      </p:sp>
      <p:sp>
        <p:nvSpPr>
          <p:cNvPr id="22559" name="Rectangle 74"/>
          <p:cNvSpPr>
            <a:spLocks noChangeArrowheads="1"/>
          </p:cNvSpPr>
          <p:nvPr/>
        </p:nvSpPr>
        <p:spPr bwMode="auto">
          <a:xfrm>
            <a:off x="9163050" y="5143500"/>
            <a:ext cx="23256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</a:p>
        </p:txBody>
      </p:sp>
      <p:sp>
        <p:nvSpPr>
          <p:cNvPr id="38" name="Freeform 75"/>
          <p:cNvSpPr/>
          <p:nvPr/>
        </p:nvSpPr>
        <p:spPr>
          <a:xfrm>
            <a:off x="9231313" y="4518025"/>
            <a:ext cx="201612" cy="346075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3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5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9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7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3" y="93890"/>
                </a:lnTo>
                <a:lnTo>
                  <a:pt x="24493" y="138793"/>
                </a:lnTo>
                <a:cubicBezTo>
                  <a:pt x="24493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3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Freeform 76"/>
          <p:cNvSpPr/>
          <p:nvPr/>
        </p:nvSpPr>
        <p:spPr>
          <a:xfrm>
            <a:off x="10201275" y="4518025"/>
            <a:ext cx="252413" cy="346075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62" name="TextBox 77"/>
          <p:cNvSpPr txBox="1">
            <a:spLocks noChangeArrowheads="1"/>
          </p:cNvSpPr>
          <p:nvPr/>
        </p:nvSpPr>
        <p:spPr bwMode="auto">
          <a:xfrm>
            <a:off x="9447213" y="4575175"/>
            <a:ext cx="6286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45%</a:t>
            </a:r>
          </a:p>
        </p:txBody>
      </p:sp>
      <p:sp>
        <p:nvSpPr>
          <p:cNvPr id="22563" name="TextBox 78"/>
          <p:cNvSpPr txBox="1">
            <a:spLocks noChangeArrowheads="1"/>
          </p:cNvSpPr>
          <p:nvPr/>
        </p:nvSpPr>
        <p:spPr bwMode="auto">
          <a:xfrm>
            <a:off x="10483850" y="4575175"/>
            <a:ext cx="6286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55%</a:t>
            </a:r>
          </a:p>
        </p:txBody>
      </p:sp>
    </p:spTree>
  </p:cSld>
  <p:clrMapOvr>
    <a:masterClrMapping/>
  </p:clrMapOvr>
  <p:transition advTm="1732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1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0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10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10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10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10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6" dur="10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9" dur="10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22544" grpId="0"/>
      <p:bldP spid="19" grpId="0" bldLvl="0" animBg="1"/>
      <p:bldP spid="20" grpId="0" bldLvl="0" animBg="1"/>
      <p:bldP spid="22547" grpId="0"/>
      <p:bldP spid="22548" grpId="0"/>
      <p:bldP spid="22549" grpId="0"/>
      <p:bldP spid="25" grpId="0" bldLvl="0" animBg="1"/>
      <p:bldP spid="26" grpId="0" bldLvl="0" animBg="1"/>
      <p:bldP spid="22552" grpId="0"/>
      <p:bldP spid="22553" grpId="0"/>
      <p:bldP spid="22554" grpId="0"/>
      <p:bldP spid="33" grpId="0" bldLvl="0" animBg="1"/>
      <p:bldP spid="34" grpId="0" bldLvl="0" animBg="1"/>
      <p:bldP spid="22557" grpId="0"/>
      <p:bldP spid="22558" grpId="0"/>
      <p:bldP spid="22559" grpId="0"/>
      <p:bldP spid="38" grpId="0" bldLvl="0" animBg="1"/>
      <p:bldP spid="39" grpId="0" bldLvl="0" animBg="1"/>
      <p:bldP spid="22562" grpId="0"/>
      <p:bldP spid="225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2333452"/>
            <a:ext cx="9534202" cy="2214962"/>
            <a:chOff x="0" y="2333452"/>
            <a:chExt cx="9534202" cy="2214962"/>
          </a:xfrm>
        </p:grpSpPr>
        <p:sp>
          <p:nvSpPr>
            <p:cNvPr id="2" name="矩形 1"/>
            <p:cNvSpPr/>
            <p:nvPr/>
          </p:nvSpPr>
          <p:spPr>
            <a:xfrm>
              <a:off x="0" y="2333452"/>
              <a:ext cx="9534202" cy="2214962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55600" dist="2413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64693" y="2718303"/>
              <a:ext cx="4273550" cy="144526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8800" spc="-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PART 03</a:t>
              </a:r>
            </a:p>
          </p:txBody>
        </p:sp>
        <p:sp>
          <p:nvSpPr>
            <p:cNvPr id="7" name="TextBox 20"/>
            <p:cNvSpPr txBox="1"/>
            <p:nvPr/>
          </p:nvSpPr>
          <p:spPr>
            <a:xfrm>
              <a:off x="5488105" y="3025435"/>
              <a:ext cx="2621280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  <p:pic>
        <p:nvPicPr>
          <p:cNvPr id="4" name="图片 3" descr="E:\素材\卡通\5e17033da79e47d4bb0c5becafd84595.png5e17033da79e47d4bb0c5becafd8459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6630" y="603250"/>
            <a:ext cx="4520565" cy="4519295"/>
          </a:xfrm>
          <a:prstGeom prst="rect">
            <a:avLst/>
          </a:prstGeom>
        </p:spPr>
      </p:pic>
    </p:spTree>
  </p:cSld>
  <p:clrMapOvr>
    <a:masterClrMapping/>
  </p:clrMapOvr>
  <p:transition advTm="2574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19" name="Freeform 5"/>
          <p:cNvSpPr/>
          <p:nvPr/>
        </p:nvSpPr>
        <p:spPr bwMode="auto">
          <a:xfrm>
            <a:off x="2551448" y="4787106"/>
            <a:ext cx="795337" cy="728663"/>
          </a:xfrm>
          <a:custGeom>
            <a:avLst/>
            <a:gdLst>
              <a:gd name="T0" fmla="*/ 163 w 163"/>
              <a:gd name="T1" fmla="*/ 31 h 150"/>
              <a:gd name="T2" fmla="*/ 163 w 163"/>
              <a:gd name="T3" fmla="*/ 0 h 150"/>
              <a:gd name="T4" fmla="*/ 157 w 163"/>
              <a:gd name="T5" fmla="*/ 0 h 150"/>
              <a:gd name="T6" fmla="*/ 7 w 163"/>
              <a:gd name="T7" fmla="*/ 0 h 150"/>
              <a:gd name="T8" fmla="*/ 0 w 163"/>
              <a:gd name="T9" fmla="*/ 0 h 150"/>
              <a:gd name="T10" fmla="*/ 0 w 163"/>
              <a:gd name="T11" fmla="*/ 31 h 150"/>
              <a:gd name="T12" fmla="*/ 7 w 163"/>
              <a:gd name="T13" fmla="*/ 39 h 150"/>
              <a:gd name="T14" fmla="*/ 7 w 163"/>
              <a:gd name="T15" fmla="*/ 46 h 150"/>
              <a:gd name="T16" fmla="*/ 0 w 163"/>
              <a:gd name="T17" fmla="*/ 53 h 150"/>
              <a:gd name="T18" fmla="*/ 7 w 163"/>
              <a:gd name="T19" fmla="*/ 59 h 150"/>
              <a:gd name="T20" fmla="*/ 7 w 163"/>
              <a:gd name="T21" fmla="*/ 69 h 150"/>
              <a:gd name="T22" fmla="*/ 0 w 163"/>
              <a:gd name="T23" fmla="*/ 76 h 150"/>
              <a:gd name="T24" fmla="*/ 7 w 163"/>
              <a:gd name="T25" fmla="*/ 82 h 150"/>
              <a:gd name="T26" fmla="*/ 7 w 163"/>
              <a:gd name="T27" fmla="*/ 92 h 150"/>
              <a:gd name="T28" fmla="*/ 0 w 163"/>
              <a:gd name="T29" fmla="*/ 99 h 150"/>
              <a:gd name="T30" fmla="*/ 7 w 163"/>
              <a:gd name="T31" fmla="*/ 105 h 150"/>
              <a:gd name="T32" fmla="*/ 7 w 163"/>
              <a:gd name="T33" fmla="*/ 113 h 150"/>
              <a:gd name="T34" fmla="*/ 57 w 163"/>
              <a:gd name="T35" fmla="*/ 141 h 150"/>
              <a:gd name="T36" fmla="*/ 61 w 163"/>
              <a:gd name="T37" fmla="*/ 141 h 150"/>
              <a:gd name="T38" fmla="*/ 82 w 163"/>
              <a:gd name="T39" fmla="*/ 150 h 150"/>
              <a:gd name="T40" fmla="*/ 102 w 163"/>
              <a:gd name="T41" fmla="*/ 141 h 150"/>
              <a:gd name="T42" fmla="*/ 106 w 163"/>
              <a:gd name="T43" fmla="*/ 141 h 150"/>
              <a:gd name="T44" fmla="*/ 157 w 163"/>
              <a:gd name="T45" fmla="*/ 113 h 150"/>
              <a:gd name="T46" fmla="*/ 157 w 163"/>
              <a:gd name="T47" fmla="*/ 113 h 150"/>
              <a:gd name="T48" fmla="*/ 157 w 163"/>
              <a:gd name="T49" fmla="*/ 105 h 150"/>
              <a:gd name="T50" fmla="*/ 163 w 163"/>
              <a:gd name="T51" fmla="*/ 99 h 150"/>
              <a:gd name="T52" fmla="*/ 157 w 163"/>
              <a:gd name="T53" fmla="*/ 92 h 150"/>
              <a:gd name="T54" fmla="*/ 157 w 163"/>
              <a:gd name="T55" fmla="*/ 82 h 150"/>
              <a:gd name="T56" fmla="*/ 163 w 163"/>
              <a:gd name="T57" fmla="*/ 76 h 150"/>
              <a:gd name="T58" fmla="*/ 157 w 163"/>
              <a:gd name="T59" fmla="*/ 69 h 150"/>
              <a:gd name="T60" fmla="*/ 157 w 163"/>
              <a:gd name="T61" fmla="*/ 59 h 150"/>
              <a:gd name="T62" fmla="*/ 163 w 163"/>
              <a:gd name="T63" fmla="*/ 53 h 150"/>
              <a:gd name="T64" fmla="*/ 157 w 163"/>
              <a:gd name="T65" fmla="*/ 46 h 150"/>
              <a:gd name="T66" fmla="*/ 157 w 163"/>
              <a:gd name="T67" fmla="*/ 39 h 150"/>
              <a:gd name="T68" fmla="*/ 163 w 163"/>
              <a:gd name="T69" fmla="*/ 3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150">
                <a:moveTo>
                  <a:pt x="163" y="31"/>
                </a:moveTo>
                <a:cubicBezTo>
                  <a:pt x="163" y="0"/>
                  <a:pt x="163" y="0"/>
                  <a:pt x="163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46"/>
                  <a:pt x="7" y="46"/>
                  <a:pt x="7" y="46"/>
                </a:cubicBezTo>
                <a:cubicBezTo>
                  <a:pt x="3" y="46"/>
                  <a:pt x="0" y="49"/>
                  <a:pt x="0" y="53"/>
                </a:cubicBezTo>
                <a:cubicBezTo>
                  <a:pt x="0" y="56"/>
                  <a:pt x="3" y="59"/>
                  <a:pt x="7" y="5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72"/>
                  <a:pt x="0" y="76"/>
                </a:cubicBezTo>
                <a:cubicBezTo>
                  <a:pt x="0" y="79"/>
                  <a:pt x="3" y="82"/>
                  <a:pt x="7" y="82"/>
                </a:cubicBezTo>
                <a:cubicBezTo>
                  <a:pt x="7" y="92"/>
                  <a:pt x="7" y="92"/>
                  <a:pt x="7" y="92"/>
                </a:cubicBezTo>
                <a:cubicBezTo>
                  <a:pt x="3" y="92"/>
                  <a:pt x="0" y="95"/>
                  <a:pt x="0" y="99"/>
                </a:cubicBezTo>
                <a:cubicBezTo>
                  <a:pt x="0" y="102"/>
                  <a:pt x="3" y="105"/>
                  <a:pt x="7" y="105"/>
                </a:cubicBezTo>
                <a:cubicBezTo>
                  <a:pt x="7" y="113"/>
                  <a:pt x="7" y="113"/>
                  <a:pt x="7" y="113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61" y="141"/>
                  <a:pt x="61" y="141"/>
                  <a:pt x="61" y="141"/>
                </a:cubicBezTo>
                <a:cubicBezTo>
                  <a:pt x="64" y="146"/>
                  <a:pt x="72" y="150"/>
                  <a:pt x="82" y="150"/>
                </a:cubicBezTo>
                <a:cubicBezTo>
                  <a:pt x="91" y="150"/>
                  <a:pt x="99" y="146"/>
                  <a:pt x="102" y="141"/>
                </a:cubicBezTo>
                <a:cubicBezTo>
                  <a:pt x="106" y="141"/>
                  <a:pt x="106" y="141"/>
                  <a:pt x="106" y="141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60" y="105"/>
                  <a:pt x="163" y="102"/>
                  <a:pt x="163" y="99"/>
                </a:cubicBezTo>
                <a:cubicBezTo>
                  <a:pt x="163" y="95"/>
                  <a:pt x="160" y="92"/>
                  <a:pt x="157" y="92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60" y="82"/>
                  <a:pt x="163" y="79"/>
                  <a:pt x="163" y="76"/>
                </a:cubicBezTo>
                <a:cubicBezTo>
                  <a:pt x="163" y="72"/>
                  <a:pt x="160" y="69"/>
                  <a:pt x="157" y="69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60" y="59"/>
                  <a:pt x="163" y="56"/>
                  <a:pt x="163" y="53"/>
                </a:cubicBezTo>
                <a:cubicBezTo>
                  <a:pt x="163" y="49"/>
                  <a:pt x="160" y="46"/>
                  <a:pt x="157" y="46"/>
                </a:cubicBezTo>
                <a:cubicBezTo>
                  <a:pt x="157" y="39"/>
                  <a:pt x="157" y="39"/>
                  <a:pt x="157" y="39"/>
                </a:cubicBezTo>
                <a:lnTo>
                  <a:pt x="163" y="31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Group 18"/>
          <p:cNvGrpSpPr/>
          <p:nvPr/>
        </p:nvGrpSpPr>
        <p:grpSpPr>
          <a:xfrm>
            <a:off x="2035998" y="2337669"/>
            <a:ext cx="1777512" cy="597965"/>
            <a:chOff x="4333909" y="2176977"/>
            <a:chExt cx="1777512" cy="597965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21" name="Freeform 9"/>
            <p:cNvSpPr/>
            <p:nvPr/>
          </p:nvSpPr>
          <p:spPr bwMode="auto">
            <a:xfrm>
              <a:off x="4333909" y="2176977"/>
              <a:ext cx="1777512" cy="597965"/>
            </a:xfrm>
            <a:custGeom>
              <a:avLst/>
              <a:gdLst>
                <a:gd name="T0" fmla="*/ 0 w 365"/>
                <a:gd name="T1" fmla="*/ 123 h 123"/>
                <a:gd name="T2" fmla="*/ 365 w 365"/>
                <a:gd name="T3" fmla="*/ 123 h 123"/>
                <a:gd name="T4" fmla="*/ 183 w 365"/>
                <a:gd name="T5" fmla="*/ 0 h 123"/>
                <a:gd name="T6" fmla="*/ 0 w 36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23">
                  <a:moveTo>
                    <a:pt x="0" y="123"/>
                  </a:moveTo>
                  <a:cubicBezTo>
                    <a:pt x="365" y="123"/>
                    <a:pt x="365" y="123"/>
                    <a:pt x="365" y="123"/>
                  </a:cubicBezTo>
                  <a:cubicBezTo>
                    <a:pt x="341" y="60"/>
                    <a:pt x="282" y="0"/>
                    <a:pt x="183" y="0"/>
                  </a:cubicBezTo>
                  <a:cubicBezTo>
                    <a:pt x="83" y="0"/>
                    <a:pt x="24" y="60"/>
                    <a:pt x="0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04487" y="2353192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Group 17"/>
          <p:cNvGrpSpPr/>
          <p:nvPr/>
        </p:nvGrpSpPr>
        <p:grpSpPr>
          <a:xfrm>
            <a:off x="1976610" y="2935634"/>
            <a:ext cx="1900382" cy="602061"/>
            <a:chOff x="4274521" y="2774942"/>
            <a:chExt cx="1900382" cy="602061"/>
          </a:xfrm>
          <a:solidFill>
            <a:schemeClr val="bg1">
              <a:lumMod val="65000"/>
            </a:schemeClr>
          </a:solidFill>
        </p:grpSpPr>
        <p:sp>
          <p:nvSpPr>
            <p:cNvPr id="25" name="Freeform 8"/>
            <p:cNvSpPr/>
            <p:nvPr/>
          </p:nvSpPr>
          <p:spPr bwMode="auto">
            <a:xfrm>
              <a:off x="4274521" y="2774942"/>
              <a:ext cx="1900382" cy="602061"/>
            </a:xfrm>
            <a:custGeom>
              <a:avLst/>
              <a:gdLst>
                <a:gd name="T0" fmla="*/ 0 w 390"/>
                <a:gd name="T1" fmla="*/ 67 h 124"/>
                <a:gd name="T2" fmla="*/ 10 w 390"/>
                <a:gd name="T3" fmla="*/ 124 h 124"/>
                <a:gd name="T4" fmla="*/ 380 w 390"/>
                <a:gd name="T5" fmla="*/ 124 h 124"/>
                <a:gd name="T6" fmla="*/ 390 w 390"/>
                <a:gd name="T7" fmla="*/ 67 h 124"/>
                <a:gd name="T8" fmla="*/ 377 w 390"/>
                <a:gd name="T9" fmla="*/ 0 h 124"/>
                <a:gd name="T10" fmla="*/ 12 w 390"/>
                <a:gd name="T11" fmla="*/ 0 h 124"/>
                <a:gd name="T12" fmla="*/ 0 w 390"/>
                <a:gd name="T13" fmla="*/ 6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124">
                  <a:moveTo>
                    <a:pt x="0" y="67"/>
                  </a:moveTo>
                  <a:cubicBezTo>
                    <a:pt x="0" y="87"/>
                    <a:pt x="4" y="105"/>
                    <a:pt x="10" y="124"/>
                  </a:cubicBezTo>
                  <a:cubicBezTo>
                    <a:pt x="380" y="124"/>
                    <a:pt x="380" y="124"/>
                    <a:pt x="380" y="124"/>
                  </a:cubicBezTo>
                  <a:cubicBezTo>
                    <a:pt x="386" y="105"/>
                    <a:pt x="390" y="87"/>
                    <a:pt x="390" y="67"/>
                  </a:cubicBezTo>
                  <a:cubicBezTo>
                    <a:pt x="390" y="46"/>
                    <a:pt x="385" y="23"/>
                    <a:pt x="37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23"/>
                    <a:pt x="0" y="4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TextBox 22"/>
            <p:cNvSpPr txBox="1"/>
            <p:nvPr/>
          </p:nvSpPr>
          <p:spPr>
            <a:xfrm>
              <a:off x="5104488" y="2940083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Group 16"/>
          <p:cNvGrpSpPr/>
          <p:nvPr/>
        </p:nvGrpSpPr>
        <p:grpSpPr>
          <a:xfrm>
            <a:off x="2025758" y="3537695"/>
            <a:ext cx="1802086" cy="597965"/>
            <a:chOff x="4323669" y="3377003"/>
            <a:chExt cx="1802086" cy="597965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31" name="Freeform 7"/>
            <p:cNvSpPr/>
            <p:nvPr/>
          </p:nvSpPr>
          <p:spPr bwMode="auto">
            <a:xfrm>
              <a:off x="4323669" y="3377003"/>
              <a:ext cx="1802086" cy="597965"/>
            </a:xfrm>
            <a:custGeom>
              <a:avLst/>
              <a:gdLst>
                <a:gd name="T0" fmla="*/ 65 w 370"/>
                <a:gd name="T1" fmla="*/ 123 h 123"/>
                <a:gd name="T2" fmla="*/ 304 w 370"/>
                <a:gd name="T3" fmla="*/ 123 h 123"/>
                <a:gd name="T4" fmla="*/ 370 w 370"/>
                <a:gd name="T5" fmla="*/ 0 h 123"/>
                <a:gd name="T6" fmla="*/ 0 w 370"/>
                <a:gd name="T7" fmla="*/ 0 h 123"/>
                <a:gd name="T8" fmla="*/ 65 w 370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23">
                  <a:moveTo>
                    <a:pt x="65" y="123"/>
                  </a:moveTo>
                  <a:cubicBezTo>
                    <a:pt x="304" y="123"/>
                    <a:pt x="304" y="123"/>
                    <a:pt x="304" y="123"/>
                  </a:cubicBezTo>
                  <a:cubicBezTo>
                    <a:pt x="324" y="87"/>
                    <a:pt x="354" y="45"/>
                    <a:pt x="3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45"/>
                    <a:pt x="45" y="87"/>
                    <a:pt x="65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TextBox 23"/>
            <p:cNvSpPr txBox="1"/>
            <p:nvPr/>
          </p:nvSpPr>
          <p:spPr>
            <a:xfrm>
              <a:off x="5104488" y="3549821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Group 8"/>
          <p:cNvGrpSpPr/>
          <p:nvPr/>
        </p:nvGrpSpPr>
        <p:grpSpPr>
          <a:xfrm>
            <a:off x="2343171" y="4135660"/>
            <a:ext cx="1163165" cy="597965"/>
            <a:chOff x="4641082" y="3974968"/>
            <a:chExt cx="1163165" cy="597965"/>
          </a:xfrm>
          <a:solidFill>
            <a:schemeClr val="bg1">
              <a:lumMod val="65000"/>
            </a:schemeClr>
          </a:solidFill>
        </p:grpSpPr>
        <p:sp>
          <p:nvSpPr>
            <p:cNvPr id="34" name="Freeform 6"/>
            <p:cNvSpPr/>
            <p:nvPr/>
          </p:nvSpPr>
          <p:spPr bwMode="auto">
            <a:xfrm>
              <a:off x="4641082" y="3974968"/>
              <a:ext cx="1163165" cy="597965"/>
            </a:xfrm>
            <a:custGeom>
              <a:avLst/>
              <a:gdLst>
                <a:gd name="T0" fmla="*/ 221 w 239"/>
                <a:gd name="T1" fmla="*/ 52 h 123"/>
                <a:gd name="T2" fmla="*/ 239 w 239"/>
                <a:gd name="T3" fmla="*/ 0 h 123"/>
                <a:gd name="T4" fmla="*/ 0 w 239"/>
                <a:gd name="T5" fmla="*/ 0 h 123"/>
                <a:gd name="T6" fmla="*/ 19 w 239"/>
                <a:gd name="T7" fmla="*/ 52 h 123"/>
                <a:gd name="T8" fmla="*/ 51 w 239"/>
                <a:gd name="T9" fmla="*/ 123 h 123"/>
                <a:gd name="T10" fmla="*/ 120 w 239"/>
                <a:gd name="T11" fmla="*/ 123 h 123"/>
                <a:gd name="T12" fmla="*/ 188 w 239"/>
                <a:gd name="T13" fmla="*/ 123 h 123"/>
                <a:gd name="T14" fmla="*/ 221 w 239"/>
                <a:gd name="T15" fmla="*/ 5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" h="123">
                  <a:moveTo>
                    <a:pt x="221" y="52"/>
                  </a:moveTo>
                  <a:cubicBezTo>
                    <a:pt x="221" y="37"/>
                    <a:pt x="228" y="19"/>
                    <a:pt x="2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9"/>
                    <a:pt x="19" y="37"/>
                    <a:pt x="19" y="52"/>
                  </a:cubicBezTo>
                  <a:cubicBezTo>
                    <a:pt x="19" y="105"/>
                    <a:pt x="37" y="123"/>
                    <a:pt x="51" y="123"/>
                  </a:cubicBezTo>
                  <a:cubicBezTo>
                    <a:pt x="65" y="123"/>
                    <a:pt x="120" y="123"/>
                    <a:pt x="120" y="123"/>
                  </a:cubicBezTo>
                  <a:cubicBezTo>
                    <a:pt x="120" y="123"/>
                    <a:pt x="174" y="123"/>
                    <a:pt x="188" y="123"/>
                  </a:cubicBezTo>
                  <a:cubicBezTo>
                    <a:pt x="202" y="123"/>
                    <a:pt x="221" y="105"/>
                    <a:pt x="221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TextBox 24"/>
            <p:cNvSpPr txBox="1"/>
            <p:nvPr/>
          </p:nvSpPr>
          <p:spPr>
            <a:xfrm>
              <a:off x="5104488" y="4136712"/>
              <a:ext cx="240450" cy="246221"/>
            </a:xfrm>
            <a:prstGeom prst="rect">
              <a:avLst/>
            </a:prstGeom>
            <a:grpFill/>
          </p:spPr>
          <p:txBody>
            <a:bodyPr wrap="none" lIns="0" tIns="0" rIns="0" bIns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16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6" name="Oval 29"/>
          <p:cNvSpPr>
            <a:spLocks noChangeAspect="1"/>
          </p:cNvSpPr>
          <p:nvPr/>
        </p:nvSpPr>
        <p:spPr>
          <a:xfrm>
            <a:off x="5626435" y="1897856"/>
            <a:ext cx="552450" cy="550863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Oval 30"/>
          <p:cNvSpPr>
            <a:spLocks noChangeAspect="1"/>
          </p:cNvSpPr>
          <p:nvPr/>
        </p:nvSpPr>
        <p:spPr>
          <a:xfrm>
            <a:off x="5626435" y="2980531"/>
            <a:ext cx="552450" cy="550863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Oval 38"/>
          <p:cNvSpPr>
            <a:spLocks noChangeAspect="1"/>
          </p:cNvSpPr>
          <p:nvPr/>
        </p:nvSpPr>
        <p:spPr>
          <a:xfrm>
            <a:off x="5626435" y="4063206"/>
            <a:ext cx="552450" cy="552450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AU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Oval 42"/>
          <p:cNvSpPr>
            <a:spLocks noChangeAspect="1"/>
          </p:cNvSpPr>
          <p:nvPr/>
        </p:nvSpPr>
        <p:spPr>
          <a:xfrm>
            <a:off x="5626435" y="5145881"/>
            <a:ext cx="552450" cy="552450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AU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0" name="Elbow Connector 9"/>
          <p:cNvCxnSpPr/>
          <p:nvPr/>
        </p:nvCxnSpPr>
        <p:spPr>
          <a:xfrm flipV="1">
            <a:off x="3923048" y="2177256"/>
            <a:ext cx="1443037" cy="404813"/>
          </a:xfrm>
          <a:prstGeom prst="bentConnector3">
            <a:avLst>
              <a:gd name="adj1" fmla="val 39133"/>
            </a:avLst>
          </a:prstGeom>
          <a:ln w="12700">
            <a:solidFill>
              <a:schemeClr val="bg1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62"/>
          <p:cNvCxnSpPr/>
          <p:nvPr/>
        </p:nvCxnSpPr>
        <p:spPr>
          <a:xfrm>
            <a:off x="3621423" y="4434681"/>
            <a:ext cx="1744662" cy="987425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64"/>
          <p:cNvCxnSpPr/>
          <p:nvPr/>
        </p:nvCxnSpPr>
        <p:spPr>
          <a:xfrm>
            <a:off x="3923048" y="3848894"/>
            <a:ext cx="1457325" cy="501650"/>
          </a:xfrm>
          <a:prstGeom prst="bentConnector3">
            <a:avLst>
              <a:gd name="adj1" fmla="val 58370"/>
            </a:avLst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60"/>
          <p:cNvCxnSpPr/>
          <p:nvPr/>
        </p:nvCxnSpPr>
        <p:spPr>
          <a:xfrm>
            <a:off x="4137360" y="3245644"/>
            <a:ext cx="122872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21" name="TextBox 16"/>
          <p:cNvSpPr txBox="1">
            <a:spLocks noChangeArrowheads="1"/>
          </p:cNvSpPr>
          <p:nvPr/>
        </p:nvSpPr>
        <p:spPr bwMode="auto">
          <a:xfrm>
            <a:off x="6178885" y="1842294"/>
            <a:ext cx="406049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</p:txBody>
      </p:sp>
      <p:sp>
        <p:nvSpPr>
          <p:cNvPr id="21522" name="TextBox 16"/>
          <p:cNvSpPr txBox="1">
            <a:spLocks noChangeArrowheads="1"/>
          </p:cNvSpPr>
          <p:nvPr/>
        </p:nvSpPr>
        <p:spPr bwMode="auto">
          <a:xfrm>
            <a:off x="6178885" y="2912269"/>
            <a:ext cx="406049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</p:txBody>
      </p:sp>
      <p:sp>
        <p:nvSpPr>
          <p:cNvPr id="21523" name="TextBox 16"/>
          <p:cNvSpPr txBox="1">
            <a:spLocks noChangeArrowheads="1"/>
          </p:cNvSpPr>
          <p:nvPr/>
        </p:nvSpPr>
        <p:spPr bwMode="auto">
          <a:xfrm>
            <a:off x="6178885" y="3982244"/>
            <a:ext cx="406049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</p:txBody>
      </p:sp>
      <p:sp>
        <p:nvSpPr>
          <p:cNvPr id="21524" name="TextBox 16"/>
          <p:cNvSpPr txBox="1">
            <a:spLocks noChangeArrowheads="1"/>
          </p:cNvSpPr>
          <p:nvPr/>
        </p:nvSpPr>
        <p:spPr bwMode="auto">
          <a:xfrm>
            <a:off x="6178885" y="5052219"/>
            <a:ext cx="406049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</p:txBody>
      </p:sp>
    </p:spTree>
  </p:cSld>
  <p:clrMapOvr>
    <a:masterClrMapping/>
  </p:clrMapOvr>
  <p:transition advTm="1591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6" grpId="0" animBg="1"/>
      <p:bldP spid="37" grpId="0" animBg="1"/>
      <p:bldP spid="38" grpId="0" animBg="1"/>
      <p:bldP spid="39" grpId="0" animBg="1"/>
      <p:bldP spid="21521" grpId="0"/>
      <p:bldP spid="21522" grpId="0"/>
      <p:bldP spid="21523" grpId="0"/>
      <p:bldP spid="215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6" name="Freeform 256"/>
          <p:cNvSpPr/>
          <p:nvPr/>
        </p:nvSpPr>
        <p:spPr bwMode="auto">
          <a:xfrm>
            <a:off x="7848600" y="2027238"/>
            <a:ext cx="1820863" cy="1247775"/>
          </a:xfrm>
          <a:custGeom>
            <a:avLst/>
            <a:gdLst>
              <a:gd name="T0" fmla="*/ 2147483647 w 969"/>
              <a:gd name="T1" fmla="*/ 2147483647 h 664"/>
              <a:gd name="T2" fmla="*/ 2147483647 w 969"/>
              <a:gd name="T3" fmla="*/ 2147483647 h 664"/>
              <a:gd name="T4" fmla="*/ 2147483647 w 969"/>
              <a:gd name="T5" fmla="*/ 2147483647 h 664"/>
              <a:gd name="T6" fmla="*/ 2147483647 w 969"/>
              <a:gd name="T7" fmla="*/ 2147483647 h 664"/>
              <a:gd name="T8" fmla="*/ 2147483647 w 969"/>
              <a:gd name="T9" fmla="*/ 2147483647 h 664"/>
              <a:gd name="T10" fmla="*/ 2147483647 w 969"/>
              <a:gd name="T11" fmla="*/ 2147483647 h 664"/>
              <a:gd name="T12" fmla="*/ 2147483647 w 969"/>
              <a:gd name="T13" fmla="*/ 2147483647 h 664"/>
              <a:gd name="T14" fmla="*/ 2147483647 w 969"/>
              <a:gd name="T15" fmla="*/ 2147483647 h 664"/>
              <a:gd name="T16" fmla="*/ 2147483647 w 969"/>
              <a:gd name="T17" fmla="*/ 2147483647 h 664"/>
              <a:gd name="T18" fmla="*/ 2147483647 w 969"/>
              <a:gd name="T19" fmla="*/ 2147483647 h 664"/>
              <a:gd name="T20" fmla="*/ 2147483647 w 969"/>
              <a:gd name="T21" fmla="*/ 2147483647 h 664"/>
              <a:gd name="T22" fmla="*/ 2147483647 w 969"/>
              <a:gd name="T23" fmla="*/ 2147483647 h 664"/>
              <a:gd name="T24" fmla="*/ 2147483647 w 969"/>
              <a:gd name="T25" fmla="*/ 2147483647 h 664"/>
              <a:gd name="T26" fmla="*/ 2147483647 w 969"/>
              <a:gd name="T27" fmla="*/ 2147483647 h 664"/>
              <a:gd name="T28" fmla="*/ 2147483647 w 969"/>
              <a:gd name="T29" fmla="*/ 2147483647 h 664"/>
              <a:gd name="T30" fmla="*/ 2147483647 w 969"/>
              <a:gd name="T31" fmla="*/ 2147483647 h 664"/>
              <a:gd name="T32" fmla="*/ 2147483647 w 969"/>
              <a:gd name="T33" fmla="*/ 2147483647 h 664"/>
              <a:gd name="T34" fmla="*/ 2147483647 w 969"/>
              <a:gd name="T35" fmla="*/ 0 h 664"/>
              <a:gd name="T36" fmla="*/ 2147483647 w 969"/>
              <a:gd name="T37" fmla="*/ 2147483647 h 664"/>
              <a:gd name="T38" fmla="*/ 2147483647 w 969"/>
              <a:gd name="T39" fmla="*/ 2147483647 h 664"/>
              <a:gd name="T40" fmla="*/ 2147483647 w 969"/>
              <a:gd name="T41" fmla="*/ 2147483647 h 664"/>
              <a:gd name="T42" fmla="*/ 2147483647 w 969"/>
              <a:gd name="T43" fmla="*/ 2147483647 h 664"/>
              <a:gd name="T44" fmla="*/ 2147483647 w 969"/>
              <a:gd name="T45" fmla="*/ 2147483647 h 664"/>
              <a:gd name="T46" fmla="*/ 2147483647 w 969"/>
              <a:gd name="T47" fmla="*/ 2147483647 h 664"/>
              <a:gd name="T48" fmla="*/ 2147483647 w 969"/>
              <a:gd name="T49" fmla="*/ 2147483647 h 664"/>
              <a:gd name="T50" fmla="*/ 2147483647 w 969"/>
              <a:gd name="T51" fmla="*/ 2147483647 h 664"/>
              <a:gd name="T52" fmla="*/ 2147483647 w 969"/>
              <a:gd name="T53" fmla="*/ 2147483647 h 664"/>
              <a:gd name="T54" fmla="*/ 2147483647 w 969"/>
              <a:gd name="T55" fmla="*/ 2147483647 h 664"/>
              <a:gd name="T56" fmla="*/ 2147483647 w 969"/>
              <a:gd name="T57" fmla="*/ 2147483647 h 664"/>
              <a:gd name="T58" fmla="*/ 2147483647 w 969"/>
              <a:gd name="T59" fmla="*/ 2147483647 h 664"/>
              <a:gd name="T60" fmla="*/ 2147483647 w 969"/>
              <a:gd name="T61" fmla="*/ 2147483647 h 664"/>
              <a:gd name="T62" fmla="*/ 2147483647 w 969"/>
              <a:gd name="T63" fmla="*/ 2147483647 h 664"/>
              <a:gd name="T64" fmla="*/ 2147483647 w 969"/>
              <a:gd name="T65" fmla="*/ 2147483647 h 664"/>
              <a:gd name="T66" fmla="*/ 2147483647 w 969"/>
              <a:gd name="T67" fmla="*/ 2147483647 h 664"/>
              <a:gd name="T68" fmla="*/ 2147483647 w 969"/>
              <a:gd name="T69" fmla="*/ 2147483647 h 66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69"/>
              <a:gd name="T106" fmla="*/ 0 h 664"/>
              <a:gd name="T107" fmla="*/ 969 w 969"/>
              <a:gd name="T108" fmla="*/ 664 h 66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69" h="664">
                <a:moveTo>
                  <a:pt x="232" y="664"/>
                </a:moveTo>
                <a:lnTo>
                  <a:pt x="232" y="664"/>
                </a:lnTo>
                <a:lnTo>
                  <a:pt x="241" y="644"/>
                </a:lnTo>
                <a:lnTo>
                  <a:pt x="251" y="622"/>
                </a:lnTo>
                <a:lnTo>
                  <a:pt x="261" y="601"/>
                </a:lnTo>
                <a:lnTo>
                  <a:pt x="273" y="580"/>
                </a:lnTo>
                <a:lnTo>
                  <a:pt x="285" y="561"/>
                </a:lnTo>
                <a:lnTo>
                  <a:pt x="298" y="541"/>
                </a:lnTo>
                <a:lnTo>
                  <a:pt x="311" y="522"/>
                </a:lnTo>
                <a:lnTo>
                  <a:pt x="325" y="504"/>
                </a:lnTo>
                <a:lnTo>
                  <a:pt x="339" y="485"/>
                </a:lnTo>
                <a:lnTo>
                  <a:pt x="355" y="469"/>
                </a:lnTo>
                <a:lnTo>
                  <a:pt x="372" y="452"/>
                </a:lnTo>
                <a:lnTo>
                  <a:pt x="387" y="435"/>
                </a:lnTo>
                <a:lnTo>
                  <a:pt x="404" y="419"/>
                </a:lnTo>
                <a:lnTo>
                  <a:pt x="422" y="404"/>
                </a:lnTo>
                <a:lnTo>
                  <a:pt x="440" y="389"/>
                </a:lnTo>
                <a:lnTo>
                  <a:pt x="460" y="375"/>
                </a:lnTo>
                <a:lnTo>
                  <a:pt x="478" y="362"/>
                </a:lnTo>
                <a:lnTo>
                  <a:pt x="499" y="349"/>
                </a:lnTo>
                <a:lnTo>
                  <a:pt x="518" y="338"/>
                </a:lnTo>
                <a:lnTo>
                  <a:pt x="539" y="326"/>
                </a:lnTo>
                <a:lnTo>
                  <a:pt x="560" y="316"/>
                </a:lnTo>
                <a:lnTo>
                  <a:pt x="582" y="305"/>
                </a:lnTo>
                <a:lnTo>
                  <a:pt x="604" y="296"/>
                </a:lnTo>
                <a:lnTo>
                  <a:pt x="626" y="288"/>
                </a:lnTo>
                <a:lnTo>
                  <a:pt x="648" y="281"/>
                </a:lnTo>
                <a:lnTo>
                  <a:pt x="671" y="274"/>
                </a:lnTo>
                <a:lnTo>
                  <a:pt x="694" y="268"/>
                </a:lnTo>
                <a:lnTo>
                  <a:pt x="718" y="262"/>
                </a:lnTo>
                <a:lnTo>
                  <a:pt x="742" y="258"/>
                </a:lnTo>
                <a:lnTo>
                  <a:pt x="767" y="255"/>
                </a:lnTo>
                <a:lnTo>
                  <a:pt x="792" y="252"/>
                </a:lnTo>
                <a:lnTo>
                  <a:pt x="816" y="251"/>
                </a:lnTo>
                <a:lnTo>
                  <a:pt x="969" y="129"/>
                </a:lnTo>
                <a:lnTo>
                  <a:pt x="849" y="0"/>
                </a:lnTo>
                <a:lnTo>
                  <a:pt x="812" y="2"/>
                </a:lnTo>
                <a:lnTo>
                  <a:pt x="777" y="3"/>
                </a:lnTo>
                <a:lnTo>
                  <a:pt x="741" y="7"/>
                </a:lnTo>
                <a:lnTo>
                  <a:pt x="707" y="12"/>
                </a:lnTo>
                <a:lnTo>
                  <a:pt x="672" y="17"/>
                </a:lnTo>
                <a:lnTo>
                  <a:pt x="639" y="25"/>
                </a:lnTo>
                <a:lnTo>
                  <a:pt x="605" y="33"/>
                </a:lnTo>
                <a:lnTo>
                  <a:pt x="573" y="43"/>
                </a:lnTo>
                <a:lnTo>
                  <a:pt x="540" y="54"/>
                </a:lnTo>
                <a:lnTo>
                  <a:pt x="509" y="65"/>
                </a:lnTo>
                <a:lnTo>
                  <a:pt x="478" y="78"/>
                </a:lnTo>
                <a:lnTo>
                  <a:pt x="447" y="93"/>
                </a:lnTo>
                <a:lnTo>
                  <a:pt x="417" y="108"/>
                </a:lnTo>
                <a:lnTo>
                  <a:pt x="387" y="124"/>
                </a:lnTo>
                <a:lnTo>
                  <a:pt x="359" y="142"/>
                </a:lnTo>
                <a:lnTo>
                  <a:pt x="331" y="160"/>
                </a:lnTo>
                <a:lnTo>
                  <a:pt x="304" y="179"/>
                </a:lnTo>
                <a:lnTo>
                  <a:pt x="277" y="199"/>
                </a:lnTo>
                <a:lnTo>
                  <a:pt x="251" y="220"/>
                </a:lnTo>
                <a:lnTo>
                  <a:pt x="226" y="242"/>
                </a:lnTo>
                <a:lnTo>
                  <a:pt x="202" y="265"/>
                </a:lnTo>
                <a:lnTo>
                  <a:pt x="180" y="288"/>
                </a:lnTo>
                <a:lnTo>
                  <a:pt x="156" y="313"/>
                </a:lnTo>
                <a:lnTo>
                  <a:pt x="136" y="339"/>
                </a:lnTo>
                <a:lnTo>
                  <a:pt x="115" y="365"/>
                </a:lnTo>
                <a:lnTo>
                  <a:pt x="95" y="392"/>
                </a:lnTo>
                <a:lnTo>
                  <a:pt x="77" y="419"/>
                </a:lnTo>
                <a:lnTo>
                  <a:pt x="59" y="448"/>
                </a:lnTo>
                <a:lnTo>
                  <a:pt x="42" y="476"/>
                </a:lnTo>
                <a:lnTo>
                  <a:pt x="27" y="506"/>
                </a:lnTo>
                <a:lnTo>
                  <a:pt x="12" y="536"/>
                </a:lnTo>
                <a:lnTo>
                  <a:pt x="0" y="567"/>
                </a:lnTo>
                <a:lnTo>
                  <a:pt x="156" y="492"/>
                </a:lnTo>
                <a:lnTo>
                  <a:pt x="232" y="664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Freeform 257"/>
          <p:cNvSpPr/>
          <p:nvPr/>
        </p:nvSpPr>
        <p:spPr bwMode="auto">
          <a:xfrm>
            <a:off x="9455150" y="2032000"/>
            <a:ext cx="1641475" cy="1504950"/>
          </a:xfrm>
          <a:custGeom>
            <a:avLst/>
            <a:gdLst>
              <a:gd name="T0" fmla="*/ 0 w 875"/>
              <a:gd name="T1" fmla="*/ 2147483647 h 801"/>
              <a:gd name="T2" fmla="*/ 2147483647 w 875"/>
              <a:gd name="T3" fmla="*/ 2147483647 h 801"/>
              <a:gd name="T4" fmla="*/ 2147483647 w 875"/>
              <a:gd name="T5" fmla="*/ 2147483647 h 801"/>
              <a:gd name="T6" fmla="*/ 2147483647 w 875"/>
              <a:gd name="T7" fmla="*/ 2147483647 h 801"/>
              <a:gd name="T8" fmla="*/ 2147483647 w 875"/>
              <a:gd name="T9" fmla="*/ 2147483647 h 801"/>
              <a:gd name="T10" fmla="*/ 2147483647 w 875"/>
              <a:gd name="T11" fmla="*/ 2147483647 h 801"/>
              <a:gd name="T12" fmla="*/ 2147483647 w 875"/>
              <a:gd name="T13" fmla="*/ 2147483647 h 801"/>
              <a:gd name="T14" fmla="*/ 2147483647 w 875"/>
              <a:gd name="T15" fmla="*/ 2147483647 h 801"/>
              <a:gd name="T16" fmla="*/ 2147483647 w 875"/>
              <a:gd name="T17" fmla="*/ 2147483647 h 801"/>
              <a:gd name="T18" fmla="*/ 2147483647 w 875"/>
              <a:gd name="T19" fmla="*/ 2147483647 h 801"/>
              <a:gd name="T20" fmla="*/ 2147483647 w 875"/>
              <a:gd name="T21" fmla="*/ 2147483647 h 801"/>
              <a:gd name="T22" fmla="*/ 2147483647 w 875"/>
              <a:gd name="T23" fmla="*/ 2147483647 h 801"/>
              <a:gd name="T24" fmla="*/ 2147483647 w 875"/>
              <a:gd name="T25" fmla="*/ 2147483647 h 801"/>
              <a:gd name="T26" fmla="*/ 2147483647 w 875"/>
              <a:gd name="T27" fmla="*/ 2147483647 h 801"/>
              <a:gd name="T28" fmla="*/ 2147483647 w 875"/>
              <a:gd name="T29" fmla="*/ 2147483647 h 801"/>
              <a:gd name="T30" fmla="*/ 2147483647 w 875"/>
              <a:gd name="T31" fmla="*/ 2147483647 h 801"/>
              <a:gd name="T32" fmla="*/ 2147483647 w 875"/>
              <a:gd name="T33" fmla="*/ 2147483647 h 801"/>
              <a:gd name="T34" fmla="*/ 2147483647 w 875"/>
              <a:gd name="T35" fmla="*/ 2147483647 h 801"/>
              <a:gd name="T36" fmla="*/ 2147483647 w 875"/>
              <a:gd name="T37" fmla="*/ 2147483647 h 801"/>
              <a:gd name="T38" fmla="*/ 2147483647 w 875"/>
              <a:gd name="T39" fmla="*/ 2147483647 h 801"/>
              <a:gd name="T40" fmla="*/ 2147483647 w 875"/>
              <a:gd name="T41" fmla="*/ 2147483647 h 801"/>
              <a:gd name="T42" fmla="*/ 2147483647 w 875"/>
              <a:gd name="T43" fmla="*/ 2147483647 h 801"/>
              <a:gd name="T44" fmla="*/ 2147483647 w 875"/>
              <a:gd name="T45" fmla="*/ 2147483647 h 801"/>
              <a:gd name="T46" fmla="*/ 2147483647 w 875"/>
              <a:gd name="T47" fmla="*/ 2147483647 h 801"/>
              <a:gd name="T48" fmla="*/ 2147483647 w 875"/>
              <a:gd name="T49" fmla="*/ 2147483647 h 801"/>
              <a:gd name="T50" fmla="*/ 2147483647 w 875"/>
              <a:gd name="T51" fmla="*/ 2147483647 h 801"/>
              <a:gd name="T52" fmla="*/ 2147483647 w 875"/>
              <a:gd name="T53" fmla="*/ 2147483647 h 801"/>
              <a:gd name="T54" fmla="*/ 2147483647 w 875"/>
              <a:gd name="T55" fmla="*/ 2147483647 h 801"/>
              <a:gd name="T56" fmla="*/ 2147483647 w 875"/>
              <a:gd name="T57" fmla="*/ 2147483647 h 801"/>
              <a:gd name="T58" fmla="*/ 2147483647 w 875"/>
              <a:gd name="T59" fmla="*/ 2147483647 h 801"/>
              <a:gd name="T60" fmla="*/ 2147483647 w 875"/>
              <a:gd name="T61" fmla="*/ 2147483647 h 801"/>
              <a:gd name="T62" fmla="*/ 2147483647 w 875"/>
              <a:gd name="T63" fmla="*/ 2147483647 h 801"/>
              <a:gd name="T64" fmla="*/ 2147483647 w 875"/>
              <a:gd name="T65" fmla="*/ 2147483647 h 801"/>
              <a:gd name="T66" fmla="*/ 2147483647 w 875"/>
              <a:gd name="T67" fmla="*/ 2147483647 h 801"/>
              <a:gd name="T68" fmla="*/ 2147483647 w 875"/>
              <a:gd name="T69" fmla="*/ 2147483647 h 8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75"/>
              <a:gd name="T106" fmla="*/ 0 h 801"/>
              <a:gd name="T107" fmla="*/ 875 w 875"/>
              <a:gd name="T108" fmla="*/ 801 h 80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75" h="801">
                <a:moveTo>
                  <a:pt x="0" y="249"/>
                </a:moveTo>
                <a:lnTo>
                  <a:pt x="0" y="249"/>
                </a:lnTo>
                <a:lnTo>
                  <a:pt x="26" y="249"/>
                </a:lnTo>
                <a:lnTo>
                  <a:pt x="53" y="251"/>
                </a:lnTo>
                <a:lnTo>
                  <a:pt x="79" y="254"/>
                </a:lnTo>
                <a:lnTo>
                  <a:pt x="105" y="258"/>
                </a:lnTo>
                <a:lnTo>
                  <a:pt x="131" y="262"/>
                </a:lnTo>
                <a:lnTo>
                  <a:pt x="156" y="268"/>
                </a:lnTo>
                <a:lnTo>
                  <a:pt x="180" y="275"/>
                </a:lnTo>
                <a:lnTo>
                  <a:pt x="205" y="282"/>
                </a:lnTo>
                <a:lnTo>
                  <a:pt x="228" y="290"/>
                </a:lnTo>
                <a:lnTo>
                  <a:pt x="253" y="299"/>
                </a:lnTo>
                <a:lnTo>
                  <a:pt x="275" y="310"/>
                </a:lnTo>
                <a:lnTo>
                  <a:pt x="298" y="320"/>
                </a:lnTo>
                <a:lnTo>
                  <a:pt x="320" y="333"/>
                </a:lnTo>
                <a:lnTo>
                  <a:pt x="341" y="345"/>
                </a:lnTo>
                <a:lnTo>
                  <a:pt x="363" y="359"/>
                </a:lnTo>
                <a:lnTo>
                  <a:pt x="384" y="372"/>
                </a:lnTo>
                <a:lnTo>
                  <a:pt x="403" y="387"/>
                </a:lnTo>
                <a:lnTo>
                  <a:pt x="423" y="403"/>
                </a:lnTo>
                <a:lnTo>
                  <a:pt x="441" y="419"/>
                </a:lnTo>
                <a:lnTo>
                  <a:pt x="459" y="435"/>
                </a:lnTo>
                <a:lnTo>
                  <a:pt x="477" y="454"/>
                </a:lnTo>
                <a:lnTo>
                  <a:pt x="494" y="472"/>
                </a:lnTo>
                <a:lnTo>
                  <a:pt x="510" y="491"/>
                </a:lnTo>
                <a:lnTo>
                  <a:pt x="525" y="511"/>
                </a:lnTo>
                <a:lnTo>
                  <a:pt x="540" y="530"/>
                </a:lnTo>
                <a:lnTo>
                  <a:pt x="554" y="551"/>
                </a:lnTo>
                <a:lnTo>
                  <a:pt x="567" y="572"/>
                </a:lnTo>
                <a:lnTo>
                  <a:pt x="580" y="594"/>
                </a:lnTo>
                <a:lnTo>
                  <a:pt x="591" y="616"/>
                </a:lnTo>
                <a:lnTo>
                  <a:pt x="602" y="638"/>
                </a:lnTo>
                <a:lnTo>
                  <a:pt x="611" y="661"/>
                </a:lnTo>
                <a:lnTo>
                  <a:pt x="620" y="684"/>
                </a:lnTo>
                <a:lnTo>
                  <a:pt x="778" y="801"/>
                </a:lnTo>
                <a:lnTo>
                  <a:pt x="875" y="652"/>
                </a:lnTo>
                <a:lnTo>
                  <a:pt x="864" y="618"/>
                </a:lnTo>
                <a:lnTo>
                  <a:pt x="852" y="584"/>
                </a:lnTo>
                <a:lnTo>
                  <a:pt x="839" y="552"/>
                </a:lnTo>
                <a:lnTo>
                  <a:pt x="823" y="520"/>
                </a:lnTo>
                <a:lnTo>
                  <a:pt x="808" y="487"/>
                </a:lnTo>
                <a:lnTo>
                  <a:pt x="791" y="457"/>
                </a:lnTo>
                <a:lnTo>
                  <a:pt x="773" y="426"/>
                </a:lnTo>
                <a:lnTo>
                  <a:pt x="753" y="398"/>
                </a:lnTo>
                <a:lnTo>
                  <a:pt x="733" y="369"/>
                </a:lnTo>
                <a:lnTo>
                  <a:pt x="712" y="341"/>
                </a:lnTo>
                <a:lnTo>
                  <a:pt x="689" y="314"/>
                </a:lnTo>
                <a:lnTo>
                  <a:pt x="665" y="288"/>
                </a:lnTo>
                <a:lnTo>
                  <a:pt x="641" y="263"/>
                </a:lnTo>
                <a:lnTo>
                  <a:pt x="616" y="238"/>
                </a:lnTo>
                <a:lnTo>
                  <a:pt x="589" y="215"/>
                </a:lnTo>
                <a:lnTo>
                  <a:pt x="562" y="193"/>
                </a:lnTo>
                <a:lnTo>
                  <a:pt x="534" y="172"/>
                </a:lnTo>
                <a:lnTo>
                  <a:pt x="505" y="153"/>
                </a:lnTo>
                <a:lnTo>
                  <a:pt x="475" y="133"/>
                </a:lnTo>
                <a:lnTo>
                  <a:pt x="445" y="115"/>
                </a:lnTo>
                <a:lnTo>
                  <a:pt x="412" y="98"/>
                </a:lnTo>
                <a:lnTo>
                  <a:pt x="381" y="83"/>
                </a:lnTo>
                <a:lnTo>
                  <a:pt x="348" y="69"/>
                </a:lnTo>
                <a:lnTo>
                  <a:pt x="315" y="56"/>
                </a:lnTo>
                <a:lnTo>
                  <a:pt x="280" y="44"/>
                </a:lnTo>
                <a:lnTo>
                  <a:pt x="247" y="33"/>
                </a:lnTo>
                <a:lnTo>
                  <a:pt x="212" y="24"/>
                </a:lnTo>
                <a:lnTo>
                  <a:pt x="175" y="17"/>
                </a:lnTo>
                <a:lnTo>
                  <a:pt x="139" y="10"/>
                </a:lnTo>
                <a:lnTo>
                  <a:pt x="103" y="5"/>
                </a:lnTo>
                <a:lnTo>
                  <a:pt x="65" y="1"/>
                </a:lnTo>
                <a:lnTo>
                  <a:pt x="27" y="0"/>
                </a:lnTo>
                <a:lnTo>
                  <a:pt x="149" y="128"/>
                </a:lnTo>
                <a:lnTo>
                  <a:pt x="0" y="249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Freeform 258"/>
          <p:cNvSpPr/>
          <p:nvPr/>
        </p:nvSpPr>
        <p:spPr bwMode="auto">
          <a:xfrm>
            <a:off x="10193338" y="3316288"/>
            <a:ext cx="969962" cy="1730375"/>
          </a:xfrm>
          <a:custGeom>
            <a:avLst/>
            <a:gdLst>
              <a:gd name="T0" fmla="*/ 2147483647 w 516"/>
              <a:gd name="T1" fmla="*/ 2147483647 h 922"/>
              <a:gd name="T2" fmla="*/ 2147483647 w 516"/>
              <a:gd name="T3" fmla="*/ 2147483647 h 922"/>
              <a:gd name="T4" fmla="*/ 2147483647 w 516"/>
              <a:gd name="T5" fmla="*/ 2147483647 h 922"/>
              <a:gd name="T6" fmla="*/ 2147483647 w 516"/>
              <a:gd name="T7" fmla="*/ 2147483647 h 922"/>
              <a:gd name="T8" fmla="*/ 2147483647 w 516"/>
              <a:gd name="T9" fmla="*/ 2147483647 h 922"/>
              <a:gd name="T10" fmla="*/ 2147483647 w 516"/>
              <a:gd name="T11" fmla="*/ 2147483647 h 922"/>
              <a:gd name="T12" fmla="*/ 2147483647 w 516"/>
              <a:gd name="T13" fmla="*/ 2147483647 h 922"/>
              <a:gd name="T14" fmla="*/ 2147483647 w 516"/>
              <a:gd name="T15" fmla="*/ 2147483647 h 922"/>
              <a:gd name="T16" fmla="*/ 2147483647 w 516"/>
              <a:gd name="T17" fmla="*/ 2147483647 h 922"/>
              <a:gd name="T18" fmla="*/ 2147483647 w 516"/>
              <a:gd name="T19" fmla="*/ 0 h 922"/>
              <a:gd name="T20" fmla="*/ 2147483647 w 516"/>
              <a:gd name="T21" fmla="*/ 2147483647 h 922"/>
              <a:gd name="T22" fmla="*/ 2147483647 w 516"/>
              <a:gd name="T23" fmla="*/ 2147483647 h 922"/>
              <a:gd name="T24" fmla="*/ 2147483647 w 516"/>
              <a:gd name="T25" fmla="*/ 2147483647 h 922"/>
              <a:gd name="T26" fmla="*/ 2147483647 w 516"/>
              <a:gd name="T27" fmla="*/ 2147483647 h 922"/>
              <a:gd name="T28" fmla="*/ 2147483647 w 516"/>
              <a:gd name="T29" fmla="*/ 2147483647 h 922"/>
              <a:gd name="T30" fmla="*/ 2147483647 w 516"/>
              <a:gd name="T31" fmla="*/ 2147483647 h 922"/>
              <a:gd name="T32" fmla="*/ 2147483647 w 516"/>
              <a:gd name="T33" fmla="*/ 2147483647 h 922"/>
              <a:gd name="T34" fmla="*/ 2147483647 w 516"/>
              <a:gd name="T35" fmla="*/ 2147483647 h 922"/>
              <a:gd name="T36" fmla="*/ 2147483647 w 516"/>
              <a:gd name="T37" fmla="*/ 2147483647 h 922"/>
              <a:gd name="T38" fmla="*/ 2147483647 w 516"/>
              <a:gd name="T39" fmla="*/ 2147483647 h 922"/>
              <a:gd name="T40" fmla="*/ 2147483647 w 516"/>
              <a:gd name="T41" fmla="*/ 2147483647 h 922"/>
              <a:gd name="T42" fmla="*/ 2147483647 w 516"/>
              <a:gd name="T43" fmla="*/ 2147483647 h 922"/>
              <a:gd name="T44" fmla="*/ 2147483647 w 516"/>
              <a:gd name="T45" fmla="*/ 2147483647 h 922"/>
              <a:gd name="T46" fmla="*/ 2147483647 w 516"/>
              <a:gd name="T47" fmla="*/ 2147483647 h 922"/>
              <a:gd name="T48" fmla="*/ 2147483647 w 516"/>
              <a:gd name="T49" fmla="*/ 2147483647 h 922"/>
              <a:gd name="T50" fmla="*/ 2147483647 w 516"/>
              <a:gd name="T51" fmla="*/ 2147483647 h 922"/>
              <a:gd name="T52" fmla="*/ 2147483647 w 516"/>
              <a:gd name="T53" fmla="*/ 2147483647 h 922"/>
              <a:gd name="T54" fmla="*/ 2147483647 w 516"/>
              <a:gd name="T55" fmla="*/ 2147483647 h 922"/>
              <a:gd name="T56" fmla="*/ 2147483647 w 516"/>
              <a:gd name="T57" fmla="*/ 2147483647 h 922"/>
              <a:gd name="T58" fmla="*/ 2147483647 w 516"/>
              <a:gd name="T59" fmla="*/ 2147483647 h 922"/>
              <a:gd name="T60" fmla="*/ 2147483647 w 516"/>
              <a:gd name="T61" fmla="*/ 2147483647 h 922"/>
              <a:gd name="T62" fmla="*/ 2147483647 w 516"/>
              <a:gd name="T63" fmla="*/ 2147483647 h 922"/>
              <a:gd name="T64" fmla="*/ 2147483647 w 516"/>
              <a:gd name="T65" fmla="*/ 2147483647 h 922"/>
              <a:gd name="T66" fmla="*/ 2147483647 w 516"/>
              <a:gd name="T67" fmla="*/ 2147483647 h 922"/>
              <a:gd name="T68" fmla="*/ 2147483647 w 516"/>
              <a:gd name="T69" fmla="*/ 2147483647 h 922"/>
              <a:gd name="T70" fmla="*/ 2147483647 w 516"/>
              <a:gd name="T71" fmla="*/ 2147483647 h 922"/>
              <a:gd name="T72" fmla="*/ 2147483647 w 516"/>
              <a:gd name="T73" fmla="*/ 2147483647 h 922"/>
              <a:gd name="T74" fmla="*/ 2147483647 w 516"/>
              <a:gd name="T75" fmla="*/ 2147483647 h 922"/>
              <a:gd name="T76" fmla="*/ 0 w 516"/>
              <a:gd name="T77" fmla="*/ 2147483647 h 922"/>
              <a:gd name="T78" fmla="*/ 2147483647 w 516"/>
              <a:gd name="T79" fmla="*/ 2147483647 h 922"/>
              <a:gd name="T80" fmla="*/ 2147483647 w 516"/>
              <a:gd name="T81" fmla="*/ 2147483647 h 922"/>
              <a:gd name="T82" fmla="*/ 2147483647 w 516"/>
              <a:gd name="T83" fmla="*/ 2147483647 h 922"/>
              <a:gd name="T84" fmla="*/ 2147483647 w 516"/>
              <a:gd name="T85" fmla="*/ 2147483647 h 922"/>
              <a:gd name="T86" fmla="*/ 2147483647 w 516"/>
              <a:gd name="T87" fmla="*/ 2147483647 h 922"/>
              <a:gd name="T88" fmla="*/ 2147483647 w 516"/>
              <a:gd name="T89" fmla="*/ 2147483647 h 922"/>
              <a:gd name="T90" fmla="*/ 2147483647 w 516"/>
              <a:gd name="T91" fmla="*/ 2147483647 h 922"/>
              <a:gd name="T92" fmla="*/ 2147483647 w 516"/>
              <a:gd name="T93" fmla="*/ 2147483647 h 922"/>
              <a:gd name="T94" fmla="*/ 2147483647 w 516"/>
              <a:gd name="T95" fmla="*/ 2147483647 h 922"/>
              <a:gd name="T96" fmla="*/ 2147483647 w 516"/>
              <a:gd name="T97" fmla="*/ 2147483647 h 922"/>
              <a:gd name="T98" fmla="*/ 2147483647 w 516"/>
              <a:gd name="T99" fmla="*/ 2147483647 h 922"/>
              <a:gd name="T100" fmla="*/ 2147483647 w 516"/>
              <a:gd name="T101" fmla="*/ 2147483647 h 922"/>
              <a:gd name="T102" fmla="*/ 2147483647 w 516"/>
              <a:gd name="T103" fmla="*/ 2147483647 h 922"/>
              <a:gd name="T104" fmla="*/ 2147483647 w 516"/>
              <a:gd name="T105" fmla="*/ 2147483647 h 922"/>
              <a:gd name="T106" fmla="*/ 2147483647 w 516"/>
              <a:gd name="T107" fmla="*/ 2147483647 h 922"/>
              <a:gd name="T108" fmla="*/ 2147483647 w 516"/>
              <a:gd name="T109" fmla="*/ 2147483647 h 922"/>
              <a:gd name="T110" fmla="*/ 2147483647 w 516"/>
              <a:gd name="T111" fmla="*/ 2147483647 h 922"/>
              <a:gd name="T112" fmla="*/ 2147483647 w 516"/>
              <a:gd name="T113" fmla="*/ 2147483647 h 922"/>
              <a:gd name="T114" fmla="*/ 2147483647 w 516"/>
              <a:gd name="T115" fmla="*/ 2147483647 h 9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16"/>
              <a:gd name="T175" fmla="*/ 0 h 922"/>
              <a:gd name="T176" fmla="*/ 516 w 516"/>
              <a:gd name="T177" fmla="*/ 922 h 92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16" h="922">
                <a:moveTo>
                  <a:pt x="516" y="221"/>
                </a:moveTo>
                <a:lnTo>
                  <a:pt x="516" y="221"/>
                </a:lnTo>
                <a:lnTo>
                  <a:pt x="516" y="192"/>
                </a:lnTo>
                <a:lnTo>
                  <a:pt x="515" y="164"/>
                </a:lnTo>
                <a:lnTo>
                  <a:pt x="512" y="136"/>
                </a:lnTo>
                <a:lnTo>
                  <a:pt x="510" y="108"/>
                </a:lnTo>
                <a:lnTo>
                  <a:pt x="506" y="81"/>
                </a:lnTo>
                <a:lnTo>
                  <a:pt x="501" y="53"/>
                </a:lnTo>
                <a:lnTo>
                  <a:pt x="496" y="26"/>
                </a:lnTo>
                <a:lnTo>
                  <a:pt x="489" y="0"/>
                </a:lnTo>
                <a:lnTo>
                  <a:pt x="391" y="152"/>
                </a:lnTo>
                <a:lnTo>
                  <a:pt x="239" y="39"/>
                </a:lnTo>
                <a:lnTo>
                  <a:pt x="245" y="61"/>
                </a:lnTo>
                <a:lnTo>
                  <a:pt x="251" y="83"/>
                </a:lnTo>
                <a:lnTo>
                  <a:pt x="254" y="105"/>
                </a:lnTo>
                <a:lnTo>
                  <a:pt x="258" y="129"/>
                </a:lnTo>
                <a:lnTo>
                  <a:pt x="261" y="151"/>
                </a:lnTo>
                <a:lnTo>
                  <a:pt x="264" y="174"/>
                </a:lnTo>
                <a:lnTo>
                  <a:pt x="265" y="197"/>
                </a:lnTo>
                <a:lnTo>
                  <a:pt x="265" y="221"/>
                </a:lnTo>
                <a:lnTo>
                  <a:pt x="264" y="258"/>
                </a:lnTo>
                <a:lnTo>
                  <a:pt x="261" y="295"/>
                </a:lnTo>
                <a:lnTo>
                  <a:pt x="256" y="331"/>
                </a:lnTo>
                <a:lnTo>
                  <a:pt x="249" y="366"/>
                </a:lnTo>
                <a:lnTo>
                  <a:pt x="240" y="400"/>
                </a:lnTo>
                <a:lnTo>
                  <a:pt x="228" y="433"/>
                </a:lnTo>
                <a:lnTo>
                  <a:pt x="217" y="467"/>
                </a:lnTo>
                <a:lnTo>
                  <a:pt x="203" y="499"/>
                </a:lnTo>
                <a:lnTo>
                  <a:pt x="187" y="531"/>
                </a:lnTo>
                <a:lnTo>
                  <a:pt x="169" y="560"/>
                </a:lnTo>
                <a:lnTo>
                  <a:pt x="151" y="590"/>
                </a:lnTo>
                <a:lnTo>
                  <a:pt x="130" y="617"/>
                </a:lnTo>
                <a:lnTo>
                  <a:pt x="108" y="645"/>
                </a:lnTo>
                <a:lnTo>
                  <a:pt x="85" y="671"/>
                </a:lnTo>
                <a:lnTo>
                  <a:pt x="60" y="695"/>
                </a:lnTo>
                <a:lnTo>
                  <a:pt x="34" y="719"/>
                </a:lnTo>
                <a:lnTo>
                  <a:pt x="0" y="899"/>
                </a:lnTo>
                <a:lnTo>
                  <a:pt x="181" y="922"/>
                </a:lnTo>
                <a:lnTo>
                  <a:pt x="218" y="890"/>
                </a:lnTo>
                <a:lnTo>
                  <a:pt x="254" y="856"/>
                </a:lnTo>
                <a:lnTo>
                  <a:pt x="288" y="820"/>
                </a:lnTo>
                <a:lnTo>
                  <a:pt x="319" y="782"/>
                </a:lnTo>
                <a:lnTo>
                  <a:pt x="349" y="743"/>
                </a:lnTo>
                <a:lnTo>
                  <a:pt x="378" y="702"/>
                </a:lnTo>
                <a:lnTo>
                  <a:pt x="402" y="659"/>
                </a:lnTo>
                <a:lnTo>
                  <a:pt x="426" y="615"/>
                </a:lnTo>
                <a:lnTo>
                  <a:pt x="446" y="569"/>
                </a:lnTo>
                <a:lnTo>
                  <a:pt x="464" y="523"/>
                </a:lnTo>
                <a:lnTo>
                  <a:pt x="480" y="475"/>
                </a:lnTo>
                <a:lnTo>
                  <a:pt x="493" y="427"/>
                </a:lnTo>
                <a:lnTo>
                  <a:pt x="503" y="376"/>
                </a:lnTo>
                <a:lnTo>
                  <a:pt x="511" y="326"/>
                </a:lnTo>
                <a:lnTo>
                  <a:pt x="515" y="274"/>
                </a:lnTo>
                <a:lnTo>
                  <a:pt x="516" y="221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altLang="id-ID" sz="20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Freeform 259"/>
          <p:cNvSpPr/>
          <p:nvPr/>
        </p:nvSpPr>
        <p:spPr bwMode="auto">
          <a:xfrm>
            <a:off x="8335963" y="4708525"/>
            <a:ext cx="2144712" cy="722313"/>
          </a:xfrm>
          <a:custGeom>
            <a:avLst/>
            <a:gdLst>
              <a:gd name="T0" fmla="*/ 2147483647 w 1143"/>
              <a:gd name="T1" fmla="*/ 0 h 385"/>
              <a:gd name="T2" fmla="*/ 2147483647 w 1143"/>
              <a:gd name="T3" fmla="*/ 2147483647 h 385"/>
              <a:gd name="T4" fmla="*/ 2147483647 w 1143"/>
              <a:gd name="T5" fmla="*/ 2147483647 h 385"/>
              <a:gd name="T6" fmla="*/ 2147483647 w 1143"/>
              <a:gd name="T7" fmla="*/ 2147483647 h 385"/>
              <a:gd name="T8" fmla="*/ 2147483647 w 1143"/>
              <a:gd name="T9" fmla="*/ 2147483647 h 385"/>
              <a:gd name="T10" fmla="*/ 2147483647 w 1143"/>
              <a:gd name="T11" fmla="*/ 2147483647 h 385"/>
              <a:gd name="T12" fmla="*/ 2147483647 w 1143"/>
              <a:gd name="T13" fmla="*/ 2147483647 h 385"/>
              <a:gd name="T14" fmla="*/ 2147483647 w 1143"/>
              <a:gd name="T15" fmla="*/ 2147483647 h 385"/>
              <a:gd name="T16" fmla="*/ 2147483647 w 1143"/>
              <a:gd name="T17" fmla="*/ 2147483647 h 385"/>
              <a:gd name="T18" fmla="*/ 2147483647 w 1143"/>
              <a:gd name="T19" fmla="*/ 2147483647 h 385"/>
              <a:gd name="T20" fmla="*/ 2147483647 w 1143"/>
              <a:gd name="T21" fmla="*/ 2147483647 h 385"/>
              <a:gd name="T22" fmla="*/ 2147483647 w 1143"/>
              <a:gd name="T23" fmla="*/ 2147483647 h 385"/>
              <a:gd name="T24" fmla="*/ 2147483647 w 1143"/>
              <a:gd name="T25" fmla="*/ 2147483647 h 385"/>
              <a:gd name="T26" fmla="*/ 2147483647 w 1143"/>
              <a:gd name="T27" fmla="*/ 2147483647 h 385"/>
              <a:gd name="T28" fmla="*/ 2147483647 w 1143"/>
              <a:gd name="T29" fmla="*/ 2147483647 h 385"/>
              <a:gd name="T30" fmla="*/ 2147483647 w 1143"/>
              <a:gd name="T31" fmla="*/ 2147483647 h 385"/>
              <a:gd name="T32" fmla="*/ 2147483647 w 1143"/>
              <a:gd name="T33" fmla="*/ 2147483647 h 385"/>
              <a:gd name="T34" fmla="*/ 0 w 1143"/>
              <a:gd name="T35" fmla="*/ 2147483647 h 385"/>
              <a:gd name="T36" fmla="*/ 2147483647 w 1143"/>
              <a:gd name="T37" fmla="*/ 2147483647 h 385"/>
              <a:gd name="T38" fmla="*/ 2147483647 w 1143"/>
              <a:gd name="T39" fmla="*/ 2147483647 h 385"/>
              <a:gd name="T40" fmla="*/ 2147483647 w 1143"/>
              <a:gd name="T41" fmla="*/ 2147483647 h 385"/>
              <a:gd name="T42" fmla="*/ 2147483647 w 1143"/>
              <a:gd name="T43" fmla="*/ 2147483647 h 385"/>
              <a:gd name="T44" fmla="*/ 2147483647 w 1143"/>
              <a:gd name="T45" fmla="*/ 2147483647 h 385"/>
              <a:gd name="T46" fmla="*/ 2147483647 w 1143"/>
              <a:gd name="T47" fmla="*/ 2147483647 h 385"/>
              <a:gd name="T48" fmla="*/ 2147483647 w 1143"/>
              <a:gd name="T49" fmla="*/ 2147483647 h 385"/>
              <a:gd name="T50" fmla="*/ 2147483647 w 1143"/>
              <a:gd name="T51" fmla="*/ 2147483647 h 385"/>
              <a:gd name="T52" fmla="*/ 2147483647 w 1143"/>
              <a:gd name="T53" fmla="*/ 2147483647 h 385"/>
              <a:gd name="T54" fmla="*/ 2147483647 w 1143"/>
              <a:gd name="T55" fmla="*/ 2147483647 h 385"/>
              <a:gd name="T56" fmla="*/ 2147483647 w 1143"/>
              <a:gd name="T57" fmla="*/ 2147483647 h 385"/>
              <a:gd name="T58" fmla="*/ 2147483647 w 1143"/>
              <a:gd name="T59" fmla="*/ 2147483647 h 385"/>
              <a:gd name="T60" fmla="*/ 2147483647 w 1143"/>
              <a:gd name="T61" fmla="*/ 2147483647 h 385"/>
              <a:gd name="T62" fmla="*/ 2147483647 w 1143"/>
              <a:gd name="T63" fmla="*/ 2147483647 h 385"/>
              <a:gd name="T64" fmla="*/ 2147483647 w 1143"/>
              <a:gd name="T65" fmla="*/ 2147483647 h 385"/>
              <a:gd name="T66" fmla="*/ 2147483647 w 1143"/>
              <a:gd name="T67" fmla="*/ 2147483647 h 385"/>
              <a:gd name="T68" fmla="*/ 2147483647 w 1143"/>
              <a:gd name="T69" fmla="*/ 2147483647 h 385"/>
              <a:gd name="T70" fmla="*/ 2147483647 w 1143"/>
              <a:gd name="T71" fmla="*/ 2147483647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43"/>
              <a:gd name="T109" fmla="*/ 0 h 385"/>
              <a:gd name="T110" fmla="*/ 1143 w 1143"/>
              <a:gd name="T111" fmla="*/ 385 h 38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43" h="385">
                <a:moveTo>
                  <a:pt x="996" y="0"/>
                </a:moveTo>
                <a:lnTo>
                  <a:pt x="996" y="0"/>
                </a:lnTo>
                <a:lnTo>
                  <a:pt x="975" y="15"/>
                </a:lnTo>
                <a:lnTo>
                  <a:pt x="953" y="30"/>
                </a:lnTo>
                <a:lnTo>
                  <a:pt x="929" y="44"/>
                </a:lnTo>
                <a:lnTo>
                  <a:pt x="906" y="57"/>
                </a:lnTo>
                <a:lnTo>
                  <a:pt x="883" y="69"/>
                </a:lnTo>
                <a:lnTo>
                  <a:pt x="858" y="80"/>
                </a:lnTo>
                <a:lnTo>
                  <a:pt x="833" y="91"/>
                </a:lnTo>
                <a:lnTo>
                  <a:pt x="808" y="100"/>
                </a:lnTo>
                <a:lnTo>
                  <a:pt x="783" y="108"/>
                </a:lnTo>
                <a:lnTo>
                  <a:pt x="756" y="115"/>
                </a:lnTo>
                <a:lnTo>
                  <a:pt x="730" y="122"/>
                </a:lnTo>
                <a:lnTo>
                  <a:pt x="702" y="127"/>
                </a:lnTo>
                <a:lnTo>
                  <a:pt x="675" y="131"/>
                </a:lnTo>
                <a:lnTo>
                  <a:pt x="647" y="133"/>
                </a:lnTo>
                <a:lnTo>
                  <a:pt x="618" y="136"/>
                </a:lnTo>
                <a:lnTo>
                  <a:pt x="590" y="136"/>
                </a:lnTo>
                <a:lnTo>
                  <a:pt x="562" y="136"/>
                </a:lnTo>
                <a:lnTo>
                  <a:pt x="534" y="133"/>
                </a:lnTo>
                <a:lnTo>
                  <a:pt x="507" y="131"/>
                </a:lnTo>
                <a:lnTo>
                  <a:pt x="480" y="127"/>
                </a:lnTo>
                <a:lnTo>
                  <a:pt x="454" y="122"/>
                </a:lnTo>
                <a:lnTo>
                  <a:pt x="426" y="115"/>
                </a:lnTo>
                <a:lnTo>
                  <a:pt x="400" y="109"/>
                </a:lnTo>
                <a:lnTo>
                  <a:pt x="374" y="101"/>
                </a:lnTo>
                <a:lnTo>
                  <a:pt x="350" y="92"/>
                </a:lnTo>
                <a:lnTo>
                  <a:pt x="325" y="82"/>
                </a:lnTo>
                <a:lnTo>
                  <a:pt x="302" y="71"/>
                </a:lnTo>
                <a:lnTo>
                  <a:pt x="277" y="58"/>
                </a:lnTo>
                <a:lnTo>
                  <a:pt x="255" y="47"/>
                </a:lnTo>
                <a:lnTo>
                  <a:pt x="232" y="32"/>
                </a:lnTo>
                <a:lnTo>
                  <a:pt x="211" y="18"/>
                </a:lnTo>
                <a:lnTo>
                  <a:pt x="189" y="3"/>
                </a:lnTo>
                <a:lnTo>
                  <a:pt x="0" y="26"/>
                </a:lnTo>
                <a:lnTo>
                  <a:pt x="27" y="193"/>
                </a:lnTo>
                <a:lnTo>
                  <a:pt x="56" y="215"/>
                </a:lnTo>
                <a:lnTo>
                  <a:pt x="87" y="236"/>
                </a:lnTo>
                <a:lnTo>
                  <a:pt x="118" y="255"/>
                </a:lnTo>
                <a:lnTo>
                  <a:pt x="150" y="273"/>
                </a:lnTo>
                <a:lnTo>
                  <a:pt x="184" y="292"/>
                </a:lnTo>
                <a:lnTo>
                  <a:pt x="218" y="307"/>
                </a:lnTo>
                <a:lnTo>
                  <a:pt x="251" y="321"/>
                </a:lnTo>
                <a:lnTo>
                  <a:pt x="286" y="334"/>
                </a:lnTo>
                <a:lnTo>
                  <a:pt x="323" y="346"/>
                </a:lnTo>
                <a:lnTo>
                  <a:pt x="359" y="356"/>
                </a:lnTo>
                <a:lnTo>
                  <a:pt x="397" y="366"/>
                </a:lnTo>
                <a:lnTo>
                  <a:pt x="434" y="372"/>
                </a:lnTo>
                <a:lnTo>
                  <a:pt x="473" y="377"/>
                </a:lnTo>
                <a:lnTo>
                  <a:pt x="512" y="382"/>
                </a:lnTo>
                <a:lnTo>
                  <a:pt x="551" y="385"/>
                </a:lnTo>
                <a:lnTo>
                  <a:pt x="590" y="385"/>
                </a:lnTo>
                <a:lnTo>
                  <a:pt x="629" y="385"/>
                </a:lnTo>
                <a:lnTo>
                  <a:pt x="667" y="382"/>
                </a:lnTo>
                <a:lnTo>
                  <a:pt x="705" y="378"/>
                </a:lnTo>
                <a:lnTo>
                  <a:pt x="743" y="373"/>
                </a:lnTo>
                <a:lnTo>
                  <a:pt x="780" y="366"/>
                </a:lnTo>
                <a:lnTo>
                  <a:pt x="817" y="358"/>
                </a:lnTo>
                <a:lnTo>
                  <a:pt x="852" y="347"/>
                </a:lnTo>
                <a:lnTo>
                  <a:pt x="887" y="337"/>
                </a:lnTo>
                <a:lnTo>
                  <a:pt x="922" y="324"/>
                </a:lnTo>
                <a:lnTo>
                  <a:pt x="955" y="310"/>
                </a:lnTo>
                <a:lnTo>
                  <a:pt x="989" y="296"/>
                </a:lnTo>
                <a:lnTo>
                  <a:pt x="1021" y="279"/>
                </a:lnTo>
                <a:lnTo>
                  <a:pt x="1054" y="262"/>
                </a:lnTo>
                <a:lnTo>
                  <a:pt x="1084" y="242"/>
                </a:lnTo>
                <a:lnTo>
                  <a:pt x="1115" y="223"/>
                </a:lnTo>
                <a:lnTo>
                  <a:pt x="1143" y="201"/>
                </a:lnTo>
                <a:lnTo>
                  <a:pt x="962" y="178"/>
                </a:lnTo>
                <a:lnTo>
                  <a:pt x="996" y="0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b-NO" altLang="id-ID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Freeform 260"/>
          <p:cNvSpPr/>
          <p:nvPr/>
        </p:nvSpPr>
        <p:spPr bwMode="auto">
          <a:xfrm>
            <a:off x="7721600" y="3011488"/>
            <a:ext cx="919163" cy="2016125"/>
          </a:xfrm>
          <a:custGeom>
            <a:avLst/>
            <a:gdLst>
              <a:gd name="T0" fmla="*/ 2147483647 w 490"/>
              <a:gd name="T1" fmla="*/ 2147483647 h 1074"/>
              <a:gd name="T2" fmla="*/ 2147483647 w 490"/>
              <a:gd name="T3" fmla="*/ 2147483647 h 1074"/>
              <a:gd name="T4" fmla="*/ 2147483647 w 490"/>
              <a:gd name="T5" fmla="*/ 2147483647 h 1074"/>
              <a:gd name="T6" fmla="*/ 2147483647 w 490"/>
              <a:gd name="T7" fmla="*/ 2147483647 h 1074"/>
              <a:gd name="T8" fmla="*/ 2147483647 w 490"/>
              <a:gd name="T9" fmla="*/ 2147483647 h 1074"/>
              <a:gd name="T10" fmla="*/ 2147483647 w 490"/>
              <a:gd name="T11" fmla="*/ 2147483647 h 1074"/>
              <a:gd name="T12" fmla="*/ 2147483647 w 490"/>
              <a:gd name="T13" fmla="*/ 2147483647 h 1074"/>
              <a:gd name="T14" fmla="*/ 2147483647 w 490"/>
              <a:gd name="T15" fmla="*/ 2147483647 h 1074"/>
              <a:gd name="T16" fmla="*/ 2147483647 w 490"/>
              <a:gd name="T17" fmla="*/ 2147483647 h 1074"/>
              <a:gd name="T18" fmla="*/ 2147483647 w 490"/>
              <a:gd name="T19" fmla="*/ 2147483647 h 1074"/>
              <a:gd name="T20" fmla="*/ 2147483647 w 490"/>
              <a:gd name="T21" fmla="*/ 2147483647 h 1074"/>
              <a:gd name="T22" fmla="*/ 2147483647 w 490"/>
              <a:gd name="T23" fmla="*/ 2147483647 h 1074"/>
              <a:gd name="T24" fmla="*/ 2147483647 w 490"/>
              <a:gd name="T25" fmla="*/ 2147483647 h 1074"/>
              <a:gd name="T26" fmla="*/ 2147483647 w 490"/>
              <a:gd name="T27" fmla="*/ 2147483647 h 1074"/>
              <a:gd name="T28" fmla="*/ 2147483647 w 490"/>
              <a:gd name="T29" fmla="*/ 2147483647 h 1074"/>
              <a:gd name="T30" fmla="*/ 2147483647 w 490"/>
              <a:gd name="T31" fmla="*/ 2147483647 h 1074"/>
              <a:gd name="T32" fmla="*/ 2147483647 w 490"/>
              <a:gd name="T33" fmla="*/ 2147483647 h 1074"/>
              <a:gd name="T34" fmla="*/ 2147483647 w 490"/>
              <a:gd name="T35" fmla="*/ 2147483647 h 1074"/>
              <a:gd name="T36" fmla="*/ 2147483647 w 490"/>
              <a:gd name="T37" fmla="*/ 2147483647 h 1074"/>
              <a:gd name="T38" fmla="*/ 2147483647 w 490"/>
              <a:gd name="T39" fmla="*/ 2147483647 h 1074"/>
              <a:gd name="T40" fmla="*/ 2147483647 w 490"/>
              <a:gd name="T41" fmla="*/ 2147483647 h 1074"/>
              <a:gd name="T42" fmla="*/ 2147483647 w 490"/>
              <a:gd name="T43" fmla="*/ 2147483647 h 1074"/>
              <a:gd name="T44" fmla="*/ 2147483647 w 490"/>
              <a:gd name="T45" fmla="*/ 2147483647 h 1074"/>
              <a:gd name="T46" fmla="*/ 2147483647 w 490"/>
              <a:gd name="T47" fmla="*/ 2147483647 h 1074"/>
              <a:gd name="T48" fmla="*/ 2147483647 w 490"/>
              <a:gd name="T49" fmla="*/ 2147483647 h 1074"/>
              <a:gd name="T50" fmla="*/ 2147483647 w 490"/>
              <a:gd name="T51" fmla="*/ 2147483647 h 1074"/>
              <a:gd name="T52" fmla="*/ 2147483647 w 490"/>
              <a:gd name="T53" fmla="*/ 2147483647 h 1074"/>
              <a:gd name="T54" fmla="*/ 2147483647 w 490"/>
              <a:gd name="T55" fmla="*/ 0 h 1074"/>
              <a:gd name="T56" fmla="*/ 2147483647 w 490"/>
              <a:gd name="T57" fmla="*/ 2147483647 h 1074"/>
              <a:gd name="T58" fmla="*/ 2147483647 w 490"/>
              <a:gd name="T59" fmla="*/ 2147483647 h 1074"/>
              <a:gd name="T60" fmla="*/ 2147483647 w 490"/>
              <a:gd name="T61" fmla="*/ 2147483647 h 1074"/>
              <a:gd name="T62" fmla="*/ 2147483647 w 490"/>
              <a:gd name="T63" fmla="*/ 2147483647 h 1074"/>
              <a:gd name="T64" fmla="*/ 2147483647 w 490"/>
              <a:gd name="T65" fmla="*/ 2147483647 h 1074"/>
              <a:gd name="T66" fmla="*/ 2147483647 w 490"/>
              <a:gd name="T67" fmla="*/ 2147483647 h 1074"/>
              <a:gd name="T68" fmla="*/ 2147483647 w 490"/>
              <a:gd name="T69" fmla="*/ 2147483647 h 1074"/>
              <a:gd name="T70" fmla="*/ 2147483647 w 490"/>
              <a:gd name="T71" fmla="*/ 2147483647 h 1074"/>
              <a:gd name="T72" fmla="*/ 2147483647 w 490"/>
              <a:gd name="T73" fmla="*/ 2147483647 h 1074"/>
              <a:gd name="T74" fmla="*/ 0 w 490"/>
              <a:gd name="T75" fmla="*/ 2147483647 h 1074"/>
              <a:gd name="T76" fmla="*/ 0 w 490"/>
              <a:gd name="T77" fmla="*/ 2147483647 h 1074"/>
              <a:gd name="T78" fmla="*/ 2147483647 w 490"/>
              <a:gd name="T79" fmla="*/ 2147483647 h 1074"/>
              <a:gd name="T80" fmla="*/ 2147483647 w 490"/>
              <a:gd name="T81" fmla="*/ 2147483647 h 1074"/>
              <a:gd name="T82" fmla="*/ 2147483647 w 490"/>
              <a:gd name="T83" fmla="*/ 2147483647 h 1074"/>
              <a:gd name="T84" fmla="*/ 2147483647 w 490"/>
              <a:gd name="T85" fmla="*/ 2147483647 h 1074"/>
              <a:gd name="T86" fmla="*/ 2147483647 w 490"/>
              <a:gd name="T87" fmla="*/ 2147483647 h 1074"/>
              <a:gd name="T88" fmla="*/ 2147483647 w 490"/>
              <a:gd name="T89" fmla="*/ 2147483647 h 1074"/>
              <a:gd name="T90" fmla="*/ 2147483647 w 490"/>
              <a:gd name="T91" fmla="*/ 2147483647 h 1074"/>
              <a:gd name="T92" fmla="*/ 2147483647 w 490"/>
              <a:gd name="T93" fmla="*/ 2147483647 h 1074"/>
              <a:gd name="T94" fmla="*/ 2147483647 w 490"/>
              <a:gd name="T95" fmla="*/ 2147483647 h 1074"/>
              <a:gd name="T96" fmla="*/ 2147483647 w 490"/>
              <a:gd name="T97" fmla="*/ 2147483647 h 1074"/>
              <a:gd name="T98" fmla="*/ 2147483647 w 490"/>
              <a:gd name="T99" fmla="*/ 2147483647 h 1074"/>
              <a:gd name="T100" fmla="*/ 2147483647 w 490"/>
              <a:gd name="T101" fmla="*/ 2147483647 h 1074"/>
              <a:gd name="T102" fmla="*/ 2147483647 w 490"/>
              <a:gd name="T103" fmla="*/ 2147483647 h 1074"/>
              <a:gd name="T104" fmla="*/ 2147483647 w 490"/>
              <a:gd name="T105" fmla="*/ 2147483647 h 1074"/>
              <a:gd name="T106" fmla="*/ 2147483647 w 490"/>
              <a:gd name="T107" fmla="*/ 2147483647 h 1074"/>
              <a:gd name="T108" fmla="*/ 2147483647 w 490"/>
              <a:gd name="T109" fmla="*/ 2147483647 h 1074"/>
              <a:gd name="T110" fmla="*/ 2147483647 w 490"/>
              <a:gd name="T111" fmla="*/ 2147483647 h 1074"/>
              <a:gd name="T112" fmla="*/ 2147483647 w 490"/>
              <a:gd name="T113" fmla="*/ 2147483647 h 10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90"/>
              <a:gd name="T172" fmla="*/ 0 h 1074"/>
              <a:gd name="T173" fmla="*/ 490 w 490"/>
              <a:gd name="T174" fmla="*/ 1074 h 10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90" h="1074">
                <a:moveTo>
                  <a:pt x="490" y="886"/>
                </a:moveTo>
                <a:lnTo>
                  <a:pt x="490" y="886"/>
                </a:lnTo>
                <a:lnTo>
                  <a:pt x="463" y="862"/>
                </a:lnTo>
                <a:lnTo>
                  <a:pt x="438" y="838"/>
                </a:lnTo>
                <a:lnTo>
                  <a:pt x="414" y="812"/>
                </a:lnTo>
                <a:lnTo>
                  <a:pt x="392" y="785"/>
                </a:lnTo>
                <a:lnTo>
                  <a:pt x="371" y="756"/>
                </a:lnTo>
                <a:lnTo>
                  <a:pt x="351" y="726"/>
                </a:lnTo>
                <a:lnTo>
                  <a:pt x="333" y="696"/>
                </a:lnTo>
                <a:lnTo>
                  <a:pt x="316" y="665"/>
                </a:lnTo>
                <a:lnTo>
                  <a:pt x="302" y="632"/>
                </a:lnTo>
                <a:lnTo>
                  <a:pt x="289" y="599"/>
                </a:lnTo>
                <a:lnTo>
                  <a:pt x="279" y="564"/>
                </a:lnTo>
                <a:lnTo>
                  <a:pt x="270" y="529"/>
                </a:lnTo>
                <a:lnTo>
                  <a:pt x="262" y="494"/>
                </a:lnTo>
                <a:lnTo>
                  <a:pt x="257" y="458"/>
                </a:lnTo>
                <a:lnTo>
                  <a:pt x="254" y="420"/>
                </a:lnTo>
                <a:lnTo>
                  <a:pt x="253" y="383"/>
                </a:lnTo>
                <a:lnTo>
                  <a:pt x="253" y="356"/>
                </a:lnTo>
                <a:lnTo>
                  <a:pt x="255" y="328"/>
                </a:lnTo>
                <a:lnTo>
                  <a:pt x="258" y="302"/>
                </a:lnTo>
                <a:lnTo>
                  <a:pt x="262" y="275"/>
                </a:lnTo>
                <a:lnTo>
                  <a:pt x="267" y="249"/>
                </a:lnTo>
                <a:lnTo>
                  <a:pt x="272" y="223"/>
                </a:lnTo>
                <a:lnTo>
                  <a:pt x="280" y="199"/>
                </a:lnTo>
                <a:lnTo>
                  <a:pt x="288" y="174"/>
                </a:lnTo>
                <a:lnTo>
                  <a:pt x="211" y="0"/>
                </a:lnTo>
                <a:lnTo>
                  <a:pt x="55" y="77"/>
                </a:lnTo>
                <a:lnTo>
                  <a:pt x="42" y="113"/>
                </a:lnTo>
                <a:lnTo>
                  <a:pt x="31" y="149"/>
                </a:lnTo>
                <a:lnTo>
                  <a:pt x="22" y="187"/>
                </a:lnTo>
                <a:lnTo>
                  <a:pt x="14" y="226"/>
                </a:lnTo>
                <a:lnTo>
                  <a:pt x="8" y="263"/>
                </a:lnTo>
                <a:lnTo>
                  <a:pt x="4" y="304"/>
                </a:lnTo>
                <a:lnTo>
                  <a:pt x="1" y="343"/>
                </a:lnTo>
                <a:lnTo>
                  <a:pt x="0" y="383"/>
                </a:lnTo>
                <a:lnTo>
                  <a:pt x="3" y="435"/>
                </a:lnTo>
                <a:lnTo>
                  <a:pt x="7" y="485"/>
                </a:lnTo>
                <a:lnTo>
                  <a:pt x="13" y="536"/>
                </a:lnTo>
                <a:lnTo>
                  <a:pt x="23" y="585"/>
                </a:lnTo>
                <a:lnTo>
                  <a:pt x="36" y="633"/>
                </a:lnTo>
                <a:lnTo>
                  <a:pt x="51" y="680"/>
                </a:lnTo>
                <a:lnTo>
                  <a:pt x="69" y="725"/>
                </a:lnTo>
                <a:lnTo>
                  <a:pt x="88" y="770"/>
                </a:lnTo>
                <a:lnTo>
                  <a:pt x="110" y="813"/>
                </a:lnTo>
                <a:lnTo>
                  <a:pt x="135" y="856"/>
                </a:lnTo>
                <a:lnTo>
                  <a:pt x="162" y="896"/>
                </a:lnTo>
                <a:lnTo>
                  <a:pt x="191" y="935"/>
                </a:lnTo>
                <a:lnTo>
                  <a:pt x="222" y="973"/>
                </a:lnTo>
                <a:lnTo>
                  <a:pt x="254" y="1008"/>
                </a:lnTo>
                <a:lnTo>
                  <a:pt x="288" y="1043"/>
                </a:lnTo>
                <a:lnTo>
                  <a:pt x="324" y="1074"/>
                </a:lnTo>
                <a:lnTo>
                  <a:pt x="298" y="909"/>
                </a:lnTo>
                <a:lnTo>
                  <a:pt x="490" y="886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b-NO" altLang="id-ID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489" name="TextBox 15"/>
          <p:cNvSpPr txBox="1">
            <a:spLocks noChangeArrowheads="1"/>
          </p:cNvSpPr>
          <p:nvPr/>
        </p:nvSpPr>
        <p:spPr bwMode="auto">
          <a:xfrm rot="2295975">
            <a:off x="9867900" y="2451100"/>
            <a:ext cx="1100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标题</a:t>
            </a:r>
          </a:p>
        </p:txBody>
      </p:sp>
      <p:sp>
        <p:nvSpPr>
          <p:cNvPr id="20490" name="TextBox 19"/>
          <p:cNvSpPr txBox="1">
            <a:spLocks noChangeArrowheads="1"/>
          </p:cNvSpPr>
          <p:nvPr/>
        </p:nvSpPr>
        <p:spPr bwMode="auto">
          <a:xfrm rot="6915184">
            <a:off x="10238581" y="4117182"/>
            <a:ext cx="11461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7931725" indent="-37474525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91" name="TextBox 18"/>
          <p:cNvSpPr txBox="1">
            <a:spLocks noChangeArrowheads="1"/>
          </p:cNvSpPr>
          <p:nvPr/>
        </p:nvSpPr>
        <p:spPr bwMode="auto">
          <a:xfrm rot="-6380890">
            <a:off x="7469188" y="3986213"/>
            <a:ext cx="1139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7931725" indent="-37474525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92" name="TextBox 20"/>
          <p:cNvSpPr txBox="1">
            <a:spLocks noChangeArrowheads="1"/>
          </p:cNvSpPr>
          <p:nvPr/>
        </p:nvSpPr>
        <p:spPr bwMode="auto">
          <a:xfrm>
            <a:off x="8851900" y="5038725"/>
            <a:ext cx="1123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7931725" indent="-37474525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93" name="Rectangle 38"/>
          <p:cNvSpPr>
            <a:spLocks noChangeArrowheads="1"/>
          </p:cNvSpPr>
          <p:nvPr/>
        </p:nvSpPr>
        <p:spPr bwMode="auto">
          <a:xfrm>
            <a:off x="8497888" y="3306763"/>
            <a:ext cx="1889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标题</a:t>
            </a:r>
            <a:endParaRPr lang="en-US" altLang="zh-CN" sz="4000" b="1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Oval 3"/>
          <p:cNvSpPr/>
          <p:nvPr/>
        </p:nvSpPr>
        <p:spPr>
          <a:xfrm>
            <a:off x="1104900" y="3667125"/>
            <a:ext cx="563563" cy="563563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1</a:t>
            </a:r>
          </a:p>
        </p:txBody>
      </p:sp>
      <p:sp>
        <p:nvSpPr>
          <p:cNvPr id="17" name="Oval 41"/>
          <p:cNvSpPr/>
          <p:nvPr/>
        </p:nvSpPr>
        <p:spPr>
          <a:xfrm>
            <a:off x="4059238" y="3667125"/>
            <a:ext cx="563562" cy="563563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</a:p>
        </p:txBody>
      </p:sp>
      <p:sp>
        <p:nvSpPr>
          <p:cNvPr id="18" name="Oval 43"/>
          <p:cNvSpPr/>
          <p:nvPr/>
        </p:nvSpPr>
        <p:spPr>
          <a:xfrm>
            <a:off x="1104900" y="4822825"/>
            <a:ext cx="563563" cy="563563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3</a:t>
            </a:r>
          </a:p>
        </p:txBody>
      </p:sp>
      <p:sp>
        <p:nvSpPr>
          <p:cNvPr id="19" name="Oval 45"/>
          <p:cNvSpPr/>
          <p:nvPr/>
        </p:nvSpPr>
        <p:spPr>
          <a:xfrm>
            <a:off x="4059238" y="4822825"/>
            <a:ext cx="563562" cy="563563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4</a:t>
            </a:r>
          </a:p>
        </p:txBody>
      </p:sp>
      <p:sp>
        <p:nvSpPr>
          <p:cNvPr id="20498" name="矩形 19"/>
          <p:cNvSpPr>
            <a:spLocks noChangeArrowheads="1"/>
          </p:cNvSpPr>
          <p:nvPr/>
        </p:nvSpPr>
        <p:spPr bwMode="auto">
          <a:xfrm>
            <a:off x="1831975" y="3930650"/>
            <a:ext cx="211148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1831975" y="3659188"/>
            <a:ext cx="1536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0500" name="矩形 21"/>
          <p:cNvSpPr>
            <a:spLocks noChangeArrowheads="1"/>
          </p:cNvSpPr>
          <p:nvPr/>
        </p:nvSpPr>
        <p:spPr bwMode="auto">
          <a:xfrm>
            <a:off x="4733924" y="3930650"/>
            <a:ext cx="2113403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4733925" y="3659188"/>
            <a:ext cx="1536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0502" name="矩形 24"/>
          <p:cNvSpPr>
            <a:spLocks noChangeArrowheads="1"/>
          </p:cNvSpPr>
          <p:nvPr/>
        </p:nvSpPr>
        <p:spPr bwMode="auto">
          <a:xfrm>
            <a:off x="1816100" y="5065713"/>
            <a:ext cx="211148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1816100" y="4794250"/>
            <a:ext cx="1536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0504" name="矩形 26"/>
          <p:cNvSpPr>
            <a:spLocks noChangeArrowheads="1"/>
          </p:cNvSpPr>
          <p:nvPr/>
        </p:nvSpPr>
        <p:spPr bwMode="auto">
          <a:xfrm>
            <a:off x="4733924" y="5078413"/>
            <a:ext cx="2113403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4733925" y="4806950"/>
            <a:ext cx="1536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0506" name="矩形 31"/>
          <p:cNvSpPr>
            <a:spLocks noChangeArrowheads="1"/>
          </p:cNvSpPr>
          <p:nvPr/>
        </p:nvSpPr>
        <p:spPr bwMode="auto">
          <a:xfrm>
            <a:off x="1081088" y="2306638"/>
            <a:ext cx="4875212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</p:txBody>
      </p:sp>
      <p:sp>
        <p:nvSpPr>
          <p:cNvPr id="20507" name="TextBox 13"/>
          <p:cNvSpPr txBox="1">
            <a:spLocks noChangeArrowheads="1"/>
          </p:cNvSpPr>
          <p:nvPr/>
        </p:nvSpPr>
        <p:spPr bwMode="auto">
          <a:xfrm>
            <a:off x="1081088" y="19923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0508" name="TextBox 18"/>
          <p:cNvSpPr txBox="1">
            <a:spLocks noChangeArrowheads="1"/>
          </p:cNvSpPr>
          <p:nvPr/>
        </p:nvSpPr>
        <p:spPr bwMode="auto">
          <a:xfrm rot="-2083080">
            <a:off x="8132763" y="2316163"/>
            <a:ext cx="1141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37931725" indent="-37474525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advTm="1732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10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0489" grpId="0"/>
      <p:bldP spid="20490" grpId="0"/>
      <p:bldP spid="20491" grpId="0"/>
      <p:bldP spid="20492" grpId="0"/>
      <p:bldP spid="20493" grpId="0"/>
      <p:bldP spid="16" grpId="0" bldLvl="0" animBg="1"/>
      <p:bldP spid="17" grpId="0" bldLvl="0" animBg="1"/>
      <p:bldP spid="18" grpId="0" bldLvl="0" animBg="1"/>
      <p:bldP spid="19" grpId="0" bldLvl="0" animBg="1"/>
      <p:bldP spid="20498" grpId="0"/>
      <p:bldP spid="20499" grpId="0"/>
      <p:bldP spid="20500" grpId="0"/>
      <p:bldP spid="20501" grpId="0"/>
      <p:bldP spid="20502" grpId="0"/>
      <p:bldP spid="20503" grpId="0"/>
      <p:bldP spid="20504" grpId="0"/>
      <p:bldP spid="20505" grpId="0"/>
      <p:bldP spid="20506" grpId="0"/>
      <p:bldP spid="20507" grpId="0"/>
      <p:bldP spid="2050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grpSp>
        <p:nvGrpSpPr>
          <p:cNvPr id="6" name="Group 2"/>
          <p:cNvGrpSpPr/>
          <p:nvPr/>
        </p:nvGrpSpPr>
        <p:grpSpPr>
          <a:xfrm>
            <a:off x="4394819" y="1885348"/>
            <a:ext cx="3402363" cy="3321353"/>
            <a:chOff x="2971800" y="1123056"/>
            <a:chExt cx="3200400" cy="3124199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7" name="Freeform 5"/>
            <p:cNvSpPr/>
            <p:nvPr/>
          </p:nvSpPr>
          <p:spPr bwMode="auto">
            <a:xfrm>
              <a:off x="3028818" y="1123056"/>
              <a:ext cx="2487827" cy="2473554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634920" y="1180212"/>
              <a:ext cx="2537280" cy="2416398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971800" y="1792659"/>
              <a:ext cx="2544844" cy="2420925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3627356" y="1778794"/>
              <a:ext cx="2484336" cy="2468461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9461" name="Oval 75"/>
          <p:cNvSpPr>
            <a:spLocks noChangeArrowheads="1"/>
          </p:cNvSpPr>
          <p:nvPr/>
        </p:nvSpPr>
        <p:spPr bwMode="auto">
          <a:xfrm>
            <a:off x="8145685" y="2470150"/>
            <a:ext cx="561600" cy="562630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9462" name="Oval 76"/>
          <p:cNvSpPr>
            <a:spLocks noChangeArrowheads="1"/>
          </p:cNvSpPr>
          <p:nvPr/>
        </p:nvSpPr>
        <p:spPr bwMode="auto">
          <a:xfrm>
            <a:off x="8145685" y="4140200"/>
            <a:ext cx="561600" cy="562630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19463" name="Oval 79"/>
          <p:cNvSpPr>
            <a:spLocks noChangeArrowheads="1"/>
          </p:cNvSpPr>
          <p:nvPr/>
        </p:nvSpPr>
        <p:spPr bwMode="auto">
          <a:xfrm>
            <a:off x="3352228" y="2470150"/>
            <a:ext cx="561600" cy="562630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9464" name="Oval 81"/>
          <p:cNvSpPr>
            <a:spLocks noChangeArrowheads="1"/>
          </p:cNvSpPr>
          <p:nvPr/>
        </p:nvSpPr>
        <p:spPr bwMode="auto">
          <a:xfrm>
            <a:off x="3352228" y="4140200"/>
            <a:ext cx="561600" cy="562630"/>
          </a:xfrm>
          <a:prstGeom prst="ellipse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9525">
            <a:solidFill>
              <a:schemeClr val="accent1"/>
            </a:solidFill>
            <a:rou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19465" name="矩形 14"/>
          <p:cNvSpPr>
            <a:spLocks noChangeArrowheads="1"/>
          </p:cNvSpPr>
          <p:nvPr/>
        </p:nvSpPr>
        <p:spPr bwMode="auto">
          <a:xfrm>
            <a:off x="8943975" y="2720975"/>
            <a:ext cx="2279650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6" name="TextBox 13"/>
          <p:cNvSpPr txBox="1">
            <a:spLocks noChangeArrowheads="1"/>
          </p:cNvSpPr>
          <p:nvPr/>
        </p:nvSpPr>
        <p:spPr bwMode="auto">
          <a:xfrm>
            <a:off x="8943975" y="24066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8943975" y="4352925"/>
            <a:ext cx="2279650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8943975" y="403860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469" name="矩形 18"/>
          <p:cNvSpPr>
            <a:spLocks noChangeArrowheads="1"/>
          </p:cNvSpPr>
          <p:nvPr/>
        </p:nvSpPr>
        <p:spPr bwMode="auto">
          <a:xfrm>
            <a:off x="903288" y="2720975"/>
            <a:ext cx="2278062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1804988" y="240665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471" name="矩形 20"/>
          <p:cNvSpPr>
            <a:spLocks noChangeArrowheads="1"/>
          </p:cNvSpPr>
          <p:nvPr/>
        </p:nvSpPr>
        <p:spPr bwMode="auto">
          <a:xfrm>
            <a:off x="903288" y="4352925"/>
            <a:ext cx="2278062" cy="60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1804988" y="40386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advTm="1684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  <p:bldP spid="19462" grpId="0" bldLvl="0" animBg="1"/>
      <p:bldP spid="19463" grpId="0" bldLvl="0" animBg="1"/>
      <p:bldP spid="19464" grpId="0" bldLvl="0" animBg="1"/>
      <p:bldP spid="19465" grpId="0"/>
      <p:bldP spid="19466" grpId="0"/>
      <p:bldP spid="19467" grpId="0"/>
      <p:bldP spid="19468" grpId="0"/>
      <p:bldP spid="19469" grpId="0"/>
      <p:bldP spid="19470" grpId="0"/>
      <p:bldP spid="19471" grpId="0"/>
      <p:bldP spid="194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13" name="Arc 681"/>
          <p:cNvSpPr/>
          <p:nvPr/>
        </p:nvSpPr>
        <p:spPr bwMode="auto">
          <a:xfrm rot="7501686">
            <a:off x="3613944" y="3733007"/>
            <a:ext cx="1457325" cy="118268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4" name="Arc 683"/>
          <p:cNvSpPr/>
          <p:nvPr/>
        </p:nvSpPr>
        <p:spPr bwMode="auto">
          <a:xfrm rot="256945">
            <a:off x="5811838" y="3071813"/>
            <a:ext cx="474662" cy="687387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latinLnBrk="1" hangingPunct="1">
              <a:defRPr/>
            </a:pPr>
            <a:endParaRPr kumimoji="1" lang="zh-CN" altLang="en-US" kern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7421" name="Content Placeholder 2"/>
          <p:cNvSpPr txBox="1"/>
          <p:nvPr/>
        </p:nvSpPr>
        <p:spPr bwMode="auto">
          <a:xfrm>
            <a:off x="3163888" y="2112963"/>
            <a:ext cx="838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00" b="1" dirty="0"/>
              <a:t>01</a:t>
            </a:r>
            <a:endParaRPr lang="en-US" altLang="zh-CN" sz="1200" dirty="0"/>
          </a:p>
        </p:txBody>
      </p:sp>
      <p:sp>
        <p:nvSpPr>
          <p:cNvPr id="17422" name="Content Placeholder 2"/>
          <p:cNvSpPr txBox="1"/>
          <p:nvPr/>
        </p:nvSpPr>
        <p:spPr bwMode="auto">
          <a:xfrm>
            <a:off x="5499100" y="3221038"/>
            <a:ext cx="836613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00" b="1" dirty="0"/>
              <a:t>03</a:t>
            </a:r>
            <a:endParaRPr lang="en-US" altLang="zh-CN" sz="1200" dirty="0"/>
          </a:p>
        </p:txBody>
      </p:sp>
      <p:sp>
        <p:nvSpPr>
          <p:cNvPr id="17423" name="Content Placeholder 2"/>
          <p:cNvSpPr txBox="1"/>
          <p:nvPr/>
        </p:nvSpPr>
        <p:spPr bwMode="auto">
          <a:xfrm>
            <a:off x="3711575" y="4429125"/>
            <a:ext cx="8382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00" b="1" dirty="0"/>
              <a:t>04</a:t>
            </a:r>
            <a:endParaRPr lang="en-US" altLang="zh-CN" sz="12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800600" y="3784600"/>
            <a:ext cx="1758950" cy="1760538"/>
            <a:chOff x="4800600" y="3784600"/>
            <a:chExt cx="1758950" cy="1760538"/>
          </a:xfrm>
        </p:grpSpPr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4800600" y="3784600"/>
              <a:ext cx="1758950" cy="1760538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5076825" y="4062413"/>
              <a:ext cx="1204913" cy="1204912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18" name="Group 48"/>
            <p:cNvGrpSpPr/>
            <p:nvPr/>
          </p:nvGrpSpPr>
          <p:grpSpPr>
            <a:xfrm>
              <a:off x="5478617" y="4464255"/>
              <a:ext cx="401025" cy="401024"/>
              <a:chOff x="5607375" y="3562825"/>
              <a:chExt cx="587140" cy="587140"/>
            </a:xfrm>
            <a:noFill/>
          </p:grpSpPr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5746497" y="3702123"/>
                <a:ext cx="308897" cy="308544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latin typeface="Calibri" panose="020F0502020204030204"/>
                  <a:ea typeface="+mn-ea"/>
                </a:endParaRPr>
              </a:p>
            </p:txBody>
          </p:sp>
          <p:sp>
            <p:nvSpPr>
              <p:cNvPr id="20" name="Freeform 23"/>
              <p:cNvSpPr>
                <a:spLocks noEditPoints="1"/>
              </p:cNvSpPr>
              <p:nvPr/>
            </p:nvSpPr>
            <p:spPr bwMode="auto">
              <a:xfrm>
                <a:off x="5607375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latin typeface="Calibri" panose="020F0502020204030204"/>
                  <a:ea typeface="+mn-ea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169988" y="2235200"/>
            <a:ext cx="2619375" cy="2619375"/>
            <a:chOff x="1169988" y="2235200"/>
            <a:chExt cx="2619375" cy="2619375"/>
          </a:xfrm>
        </p:grpSpPr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1169988" y="2235200"/>
              <a:ext cx="2619375" cy="2619375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449388" y="2516188"/>
              <a:ext cx="2058987" cy="2057400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21" name="Group 51"/>
            <p:cNvGrpSpPr/>
            <p:nvPr/>
          </p:nvGrpSpPr>
          <p:grpSpPr>
            <a:xfrm>
              <a:off x="2176626" y="3256903"/>
              <a:ext cx="576000" cy="576000"/>
              <a:chOff x="6665323" y="3562825"/>
              <a:chExt cx="587140" cy="587140"/>
            </a:xfrm>
            <a:noFill/>
          </p:grpSpPr>
          <p:sp>
            <p:nvSpPr>
              <p:cNvPr id="22" name="Freeform 19"/>
              <p:cNvSpPr>
                <a:spLocks noEditPoints="1"/>
              </p:cNvSpPr>
              <p:nvPr/>
            </p:nvSpPr>
            <p:spPr bwMode="auto">
              <a:xfrm>
                <a:off x="6808144" y="3735126"/>
                <a:ext cx="301499" cy="242538"/>
              </a:xfrm>
              <a:custGeom>
                <a:avLst/>
                <a:gdLst>
                  <a:gd name="T0" fmla="*/ 393 w 400"/>
                  <a:gd name="T1" fmla="*/ 61 h 322"/>
                  <a:gd name="T2" fmla="*/ 300 w 400"/>
                  <a:gd name="T3" fmla="*/ 3 h 322"/>
                  <a:gd name="T4" fmla="*/ 286 w 400"/>
                  <a:gd name="T5" fmla="*/ 3 h 322"/>
                  <a:gd name="T6" fmla="*/ 200 w 400"/>
                  <a:gd name="T7" fmla="*/ 57 h 322"/>
                  <a:gd name="T8" fmla="*/ 113 w 400"/>
                  <a:gd name="T9" fmla="*/ 3 h 322"/>
                  <a:gd name="T10" fmla="*/ 100 w 400"/>
                  <a:gd name="T11" fmla="*/ 3 h 322"/>
                  <a:gd name="T12" fmla="*/ 6 w 400"/>
                  <a:gd name="T13" fmla="*/ 61 h 322"/>
                  <a:gd name="T14" fmla="*/ 0 w 400"/>
                  <a:gd name="T15" fmla="*/ 73 h 322"/>
                  <a:gd name="T16" fmla="*/ 0 w 400"/>
                  <a:gd name="T17" fmla="*/ 307 h 322"/>
                  <a:gd name="T18" fmla="*/ 6 w 400"/>
                  <a:gd name="T19" fmla="*/ 319 h 322"/>
                  <a:gd name="T20" fmla="*/ 20 w 400"/>
                  <a:gd name="T21" fmla="*/ 319 h 322"/>
                  <a:gd name="T22" fmla="*/ 106 w 400"/>
                  <a:gd name="T23" fmla="*/ 265 h 322"/>
                  <a:gd name="T24" fmla="*/ 193 w 400"/>
                  <a:gd name="T25" fmla="*/ 319 h 322"/>
                  <a:gd name="T26" fmla="*/ 207 w 400"/>
                  <a:gd name="T27" fmla="*/ 319 h 322"/>
                  <a:gd name="T28" fmla="*/ 293 w 400"/>
                  <a:gd name="T29" fmla="*/ 265 h 322"/>
                  <a:gd name="T30" fmla="*/ 380 w 400"/>
                  <a:gd name="T31" fmla="*/ 319 h 322"/>
                  <a:gd name="T32" fmla="*/ 387 w 400"/>
                  <a:gd name="T33" fmla="*/ 321 h 322"/>
                  <a:gd name="T34" fmla="*/ 393 w 400"/>
                  <a:gd name="T35" fmla="*/ 319 h 322"/>
                  <a:gd name="T36" fmla="*/ 400 w 400"/>
                  <a:gd name="T37" fmla="*/ 307 h 322"/>
                  <a:gd name="T38" fmla="*/ 400 w 400"/>
                  <a:gd name="T39" fmla="*/ 73 h 322"/>
                  <a:gd name="T40" fmla="*/ 393 w 400"/>
                  <a:gd name="T41" fmla="*/ 61 h 322"/>
                  <a:gd name="T42" fmla="*/ 93 w 400"/>
                  <a:gd name="T43" fmla="*/ 241 h 322"/>
                  <a:gd name="T44" fmla="*/ 26 w 400"/>
                  <a:gd name="T45" fmla="*/ 283 h 322"/>
                  <a:gd name="T46" fmla="*/ 26 w 400"/>
                  <a:gd name="T47" fmla="*/ 81 h 322"/>
                  <a:gd name="T48" fmla="*/ 93 w 400"/>
                  <a:gd name="T49" fmla="*/ 39 h 322"/>
                  <a:gd name="T50" fmla="*/ 93 w 400"/>
                  <a:gd name="T51" fmla="*/ 241 h 322"/>
                  <a:gd name="T52" fmla="*/ 187 w 400"/>
                  <a:gd name="T53" fmla="*/ 283 h 322"/>
                  <a:gd name="T54" fmla="*/ 119 w 400"/>
                  <a:gd name="T55" fmla="*/ 241 h 322"/>
                  <a:gd name="T56" fmla="*/ 119 w 400"/>
                  <a:gd name="T57" fmla="*/ 39 h 322"/>
                  <a:gd name="T58" fmla="*/ 187 w 400"/>
                  <a:gd name="T59" fmla="*/ 81 h 322"/>
                  <a:gd name="T60" fmla="*/ 187 w 400"/>
                  <a:gd name="T61" fmla="*/ 283 h 322"/>
                  <a:gd name="T62" fmla="*/ 280 w 400"/>
                  <a:gd name="T63" fmla="*/ 241 h 322"/>
                  <a:gd name="T64" fmla="*/ 213 w 400"/>
                  <a:gd name="T65" fmla="*/ 283 h 322"/>
                  <a:gd name="T66" fmla="*/ 213 w 400"/>
                  <a:gd name="T67" fmla="*/ 81 h 322"/>
                  <a:gd name="T68" fmla="*/ 280 w 400"/>
                  <a:gd name="T69" fmla="*/ 39 h 322"/>
                  <a:gd name="T70" fmla="*/ 280 w 400"/>
                  <a:gd name="T71" fmla="*/ 241 h 322"/>
                  <a:gd name="T72" fmla="*/ 374 w 400"/>
                  <a:gd name="T73" fmla="*/ 283 h 322"/>
                  <a:gd name="T74" fmla="*/ 306 w 400"/>
                  <a:gd name="T75" fmla="*/ 241 h 322"/>
                  <a:gd name="T76" fmla="*/ 306 w 400"/>
                  <a:gd name="T77" fmla="*/ 39 h 322"/>
                  <a:gd name="T78" fmla="*/ 374 w 400"/>
                  <a:gd name="T79" fmla="*/ 81 h 322"/>
                  <a:gd name="T80" fmla="*/ 374 w 400"/>
                  <a:gd name="T81" fmla="*/ 28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322">
                    <a:moveTo>
                      <a:pt x="393" y="61"/>
                    </a:moveTo>
                    <a:cubicBezTo>
                      <a:pt x="300" y="3"/>
                      <a:pt x="300" y="3"/>
                      <a:pt x="300" y="3"/>
                    </a:cubicBezTo>
                    <a:cubicBezTo>
                      <a:pt x="296" y="0"/>
                      <a:pt x="291" y="0"/>
                      <a:pt x="286" y="3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09" y="0"/>
                      <a:pt x="104" y="0"/>
                      <a:pt x="100" y="3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2" y="64"/>
                      <a:pt x="0" y="68"/>
                      <a:pt x="0" y="73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12"/>
                      <a:pt x="2" y="317"/>
                      <a:pt x="6" y="319"/>
                    </a:cubicBezTo>
                    <a:cubicBezTo>
                      <a:pt x="11" y="322"/>
                      <a:pt x="16" y="321"/>
                      <a:pt x="20" y="319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93" y="319"/>
                      <a:pt x="193" y="319"/>
                      <a:pt x="193" y="319"/>
                    </a:cubicBezTo>
                    <a:cubicBezTo>
                      <a:pt x="197" y="322"/>
                      <a:pt x="202" y="322"/>
                      <a:pt x="207" y="319"/>
                    </a:cubicBezTo>
                    <a:cubicBezTo>
                      <a:pt x="293" y="265"/>
                      <a:pt x="293" y="265"/>
                      <a:pt x="293" y="265"/>
                    </a:cubicBezTo>
                    <a:cubicBezTo>
                      <a:pt x="380" y="319"/>
                      <a:pt x="380" y="319"/>
                      <a:pt x="380" y="319"/>
                    </a:cubicBezTo>
                    <a:cubicBezTo>
                      <a:pt x="382" y="320"/>
                      <a:pt x="384" y="321"/>
                      <a:pt x="387" y="321"/>
                    </a:cubicBezTo>
                    <a:cubicBezTo>
                      <a:pt x="389" y="321"/>
                      <a:pt x="391" y="320"/>
                      <a:pt x="393" y="319"/>
                    </a:cubicBezTo>
                    <a:cubicBezTo>
                      <a:pt x="397" y="317"/>
                      <a:pt x="400" y="312"/>
                      <a:pt x="400" y="307"/>
                    </a:cubicBezTo>
                    <a:cubicBezTo>
                      <a:pt x="400" y="73"/>
                      <a:pt x="400" y="73"/>
                      <a:pt x="400" y="73"/>
                    </a:cubicBezTo>
                    <a:cubicBezTo>
                      <a:pt x="400" y="68"/>
                      <a:pt x="397" y="64"/>
                      <a:pt x="393" y="61"/>
                    </a:cubicBezTo>
                    <a:close/>
                    <a:moveTo>
                      <a:pt x="93" y="241"/>
                    </a:moveTo>
                    <a:cubicBezTo>
                      <a:pt x="26" y="283"/>
                      <a:pt x="26" y="283"/>
                      <a:pt x="26" y="283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93" y="39"/>
                      <a:pt x="93" y="39"/>
                      <a:pt x="93" y="39"/>
                    </a:cubicBezTo>
                    <a:lnTo>
                      <a:pt x="93" y="241"/>
                    </a:lnTo>
                    <a:close/>
                    <a:moveTo>
                      <a:pt x="187" y="283"/>
                    </a:moveTo>
                    <a:cubicBezTo>
                      <a:pt x="119" y="241"/>
                      <a:pt x="119" y="241"/>
                      <a:pt x="119" y="241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87" y="81"/>
                      <a:pt x="187" y="81"/>
                      <a:pt x="187" y="81"/>
                    </a:cubicBezTo>
                    <a:lnTo>
                      <a:pt x="187" y="283"/>
                    </a:lnTo>
                    <a:close/>
                    <a:moveTo>
                      <a:pt x="280" y="241"/>
                    </a:moveTo>
                    <a:cubicBezTo>
                      <a:pt x="213" y="283"/>
                      <a:pt x="213" y="283"/>
                      <a:pt x="213" y="283"/>
                    </a:cubicBezTo>
                    <a:cubicBezTo>
                      <a:pt x="213" y="81"/>
                      <a:pt x="213" y="81"/>
                      <a:pt x="213" y="81"/>
                    </a:cubicBezTo>
                    <a:cubicBezTo>
                      <a:pt x="280" y="39"/>
                      <a:pt x="280" y="39"/>
                      <a:pt x="280" y="39"/>
                    </a:cubicBezTo>
                    <a:lnTo>
                      <a:pt x="280" y="241"/>
                    </a:lnTo>
                    <a:close/>
                    <a:moveTo>
                      <a:pt x="374" y="283"/>
                    </a:moveTo>
                    <a:cubicBezTo>
                      <a:pt x="306" y="241"/>
                      <a:pt x="306" y="241"/>
                      <a:pt x="306" y="241"/>
                    </a:cubicBezTo>
                    <a:cubicBezTo>
                      <a:pt x="306" y="39"/>
                      <a:pt x="306" y="39"/>
                      <a:pt x="306" y="39"/>
                    </a:cubicBezTo>
                    <a:cubicBezTo>
                      <a:pt x="374" y="81"/>
                      <a:pt x="374" y="81"/>
                      <a:pt x="374" y="81"/>
                    </a:cubicBezTo>
                    <a:lnTo>
                      <a:pt x="374" y="283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latin typeface="Calibri" panose="020F0502020204030204"/>
                  <a:ea typeface="+mn-ea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6665323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latin typeface="Calibri" panose="020F0502020204030204"/>
                  <a:ea typeface="+mn-ea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662363" y="2182813"/>
            <a:ext cx="2008187" cy="2009775"/>
            <a:chOff x="3662363" y="2182813"/>
            <a:chExt cx="2008187" cy="2009775"/>
          </a:xfrm>
        </p:grpSpPr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3662363" y="2182813"/>
              <a:ext cx="2008187" cy="2009775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3978275" y="2498725"/>
              <a:ext cx="1376363" cy="1376363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25" name="Group 54"/>
            <p:cNvGrpSpPr/>
            <p:nvPr/>
          </p:nvGrpSpPr>
          <p:grpSpPr>
            <a:xfrm>
              <a:off x="4444882" y="2986771"/>
              <a:ext cx="401025" cy="401025"/>
              <a:chOff x="7740352" y="3562825"/>
              <a:chExt cx="587140" cy="587140"/>
            </a:xfrm>
            <a:noFill/>
          </p:grpSpPr>
          <p:sp>
            <p:nvSpPr>
              <p:cNvPr id="26" name="Freeform 55"/>
              <p:cNvSpPr>
                <a:spLocks noEditPoints="1"/>
              </p:cNvSpPr>
              <p:nvPr/>
            </p:nvSpPr>
            <p:spPr bwMode="auto">
              <a:xfrm>
                <a:off x="7740352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latin typeface="Calibri" panose="020F0502020204030204"/>
                  <a:ea typeface="+mn-ea"/>
                </a:endParaRPr>
              </a:p>
            </p:txBody>
          </p:sp>
          <p:sp>
            <p:nvSpPr>
              <p:cNvPr id="27" name="Freeform 27"/>
              <p:cNvSpPr>
                <a:spLocks noEditPoints="1"/>
              </p:cNvSpPr>
              <p:nvPr/>
            </p:nvSpPr>
            <p:spPr bwMode="auto">
              <a:xfrm>
                <a:off x="7931746" y="3722078"/>
                <a:ext cx="204352" cy="268635"/>
              </a:xfrm>
              <a:custGeom>
                <a:avLst/>
                <a:gdLst>
                  <a:gd name="T0" fmla="*/ 96 w 256"/>
                  <a:gd name="T1" fmla="*/ 48 h 336"/>
                  <a:gd name="T2" fmla="*/ 48 w 256"/>
                  <a:gd name="T3" fmla="*/ 0 h 336"/>
                  <a:gd name="T4" fmla="*/ 0 w 256"/>
                  <a:gd name="T5" fmla="*/ 48 h 336"/>
                  <a:gd name="T6" fmla="*/ 29 w 256"/>
                  <a:gd name="T7" fmla="*/ 92 h 336"/>
                  <a:gd name="T8" fmla="*/ 29 w 256"/>
                  <a:gd name="T9" fmla="*/ 244 h 336"/>
                  <a:gd name="T10" fmla="*/ 0 w 256"/>
                  <a:gd name="T11" fmla="*/ 288 h 336"/>
                  <a:gd name="T12" fmla="*/ 48 w 256"/>
                  <a:gd name="T13" fmla="*/ 336 h 336"/>
                  <a:gd name="T14" fmla="*/ 96 w 256"/>
                  <a:gd name="T15" fmla="*/ 288 h 336"/>
                  <a:gd name="T16" fmla="*/ 67 w 256"/>
                  <a:gd name="T17" fmla="*/ 244 h 336"/>
                  <a:gd name="T18" fmla="*/ 67 w 256"/>
                  <a:gd name="T19" fmla="*/ 92 h 336"/>
                  <a:gd name="T20" fmla="*/ 96 w 256"/>
                  <a:gd name="T21" fmla="*/ 48 h 336"/>
                  <a:gd name="T22" fmla="*/ 75 w 256"/>
                  <a:gd name="T23" fmla="*/ 288 h 336"/>
                  <a:gd name="T24" fmla="*/ 48 w 256"/>
                  <a:gd name="T25" fmla="*/ 316 h 336"/>
                  <a:gd name="T26" fmla="*/ 20 w 256"/>
                  <a:gd name="T27" fmla="*/ 288 h 336"/>
                  <a:gd name="T28" fmla="*/ 48 w 256"/>
                  <a:gd name="T29" fmla="*/ 260 h 336"/>
                  <a:gd name="T30" fmla="*/ 75 w 256"/>
                  <a:gd name="T31" fmla="*/ 288 h 336"/>
                  <a:gd name="T32" fmla="*/ 48 w 256"/>
                  <a:gd name="T33" fmla="*/ 76 h 336"/>
                  <a:gd name="T34" fmla="*/ 20 w 256"/>
                  <a:gd name="T35" fmla="*/ 48 h 336"/>
                  <a:gd name="T36" fmla="*/ 48 w 256"/>
                  <a:gd name="T37" fmla="*/ 20 h 336"/>
                  <a:gd name="T38" fmla="*/ 75 w 256"/>
                  <a:gd name="T39" fmla="*/ 48 h 336"/>
                  <a:gd name="T40" fmla="*/ 48 w 256"/>
                  <a:gd name="T41" fmla="*/ 76 h 336"/>
                  <a:gd name="T42" fmla="*/ 227 w 256"/>
                  <a:gd name="T43" fmla="*/ 244 h 336"/>
                  <a:gd name="T44" fmla="*/ 227 w 256"/>
                  <a:gd name="T45" fmla="*/ 92 h 336"/>
                  <a:gd name="T46" fmla="*/ 256 w 256"/>
                  <a:gd name="T47" fmla="*/ 48 h 336"/>
                  <a:gd name="T48" fmla="*/ 208 w 256"/>
                  <a:gd name="T49" fmla="*/ 0 h 336"/>
                  <a:gd name="T50" fmla="*/ 160 w 256"/>
                  <a:gd name="T51" fmla="*/ 48 h 336"/>
                  <a:gd name="T52" fmla="*/ 189 w 256"/>
                  <a:gd name="T53" fmla="*/ 92 h 336"/>
                  <a:gd name="T54" fmla="*/ 189 w 256"/>
                  <a:gd name="T55" fmla="*/ 244 h 336"/>
                  <a:gd name="T56" fmla="*/ 160 w 256"/>
                  <a:gd name="T57" fmla="*/ 288 h 336"/>
                  <a:gd name="T58" fmla="*/ 208 w 256"/>
                  <a:gd name="T59" fmla="*/ 336 h 336"/>
                  <a:gd name="T60" fmla="*/ 256 w 256"/>
                  <a:gd name="T61" fmla="*/ 288 h 336"/>
                  <a:gd name="T62" fmla="*/ 227 w 256"/>
                  <a:gd name="T63" fmla="*/ 244 h 336"/>
                  <a:gd name="T64" fmla="*/ 180 w 256"/>
                  <a:gd name="T65" fmla="*/ 48 h 336"/>
                  <a:gd name="T66" fmla="*/ 208 w 256"/>
                  <a:gd name="T67" fmla="*/ 20 h 336"/>
                  <a:gd name="T68" fmla="*/ 235 w 256"/>
                  <a:gd name="T69" fmla="*/ 48 h 336"/>
                  <a:gd name="T70" fmla="*/ 208 w 256"/>
                  <a:gd name="T71" fmla="*/ 76 h 336"/>
                  <a:gd name="T72" fmla="*/ 180 w 256"/>
                  <a:gd name="T73" fmla="*/ 48 h 336"/>
                  <a:gd name="T74" fmla="*/ 208 w 256"/>
                  <a:gd name="T75" fmla="*/ 316 h 336"/>
                  <a:gd name="T76" fmla="*/ 180 w 256"/>
                  <a:gd name="T77" fmla="*/ 288 h 336"/>
                  <a:gd name="T78" fmla="*/ 208 w 256"/>
                  <a:gd name="T79" fmla="*/ 260 h 336"/>
                  <a:gd name="T80" fmla="*/ 235 w 256"/>
                  <a:gd name="T81" fmla="*/ 288 h 336"/>
                  <a:gd name="T82" fmla="*/ 208 w 256"/>
                  <a:gd name="T83" fmla="*/ 31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336">
                    <a:moveTo>
                      <a:pt x="96" y="48"/>
                    </a:moveTo>
                    <a:cubicBezTo>
                      <a:pt x="96" y="21"/>
                      <a:pt x="74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68"/>
                      <a:pt x="12" y="85"/>
                      <a:pt x="29" y="92"/>
                    </a:cubicBezTo>
                    <a:cubicBezTo>
                      <a:pt x="29" y="244"/>
                      <a:pt x="29" y="244"/>
                      <a:pt x="29" y="244"/>
                    </a:cubicBezTo>
                    <a:cubicBezTo>
                      <a:pt x="12" y="251"/>
                      <a:pt x="0" y="268"/>
                      <a:pt x="0" y="288"/>
                    </a:cubicBezTo>
                    <a:cubicBezTo>
                      <a:pt x="0" y="314"/>
                      <a:pt x="21" y="336"/>
                      <a:pt x="48" y="336"/>
                    </a:cubicBezTo>
                    <a:cubicBezTo>
                      <a:pt x="74" y="336"/>
                      <a:pt x="96" y="314"/>
                      <a:pt x="96" y="288"/>
                    </a:cubicBezTo>
                    <a:cubicBezTo>
                      <a:pt x="96" y="268"/>
                      <a:pt x="84" y="251"/>
                      <a:pt x="67" y="24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84" y="85"/>
                      <a:pt x="96" y="68"/>
                      <a:pt x="96" y="48"/>
                    </a:cubicBezTo>
                    <a:close/>
                    <a:moveTo>
                      <a:pt x="75" y="288"/>
                    </a:moveTo>
                    <a:cubicBezTo>
                      <a:pt x="75" y="303"/>
                      <a:pt x="63" y="316"/>
                      <a:pt x="48" y="316"/>
                    </a:cubicBezTo>
                    <a:cubicBezTo>
                      <a:pt x="32" y="316"/>
                      <a:pt x="20" y="303"/>
                      <a:pt x="20" y="288"/>
                    </a:cubicBezTo>
                    <a:cubicBezTo>
                      <a:pt x="20" y="273"/>
                      <a:pt x="32" y="260"/>
                      <a:pt x="48" y="260"/>
                    </a:cubicBezTo>
                    <a:cubicBezTo>
                      <a:pt x="63" y="260"/>
                      <a:pt x="75" y="273"/>
                      <a:pt x="75" y="288"/>
                    </a:cubicBezTo>
                    <a:close/>
                    <a:moveTo>
                      <a:pt x="48" y="76"/>
                    </a:moveTo>
                    <a:cubicBezTo>
                      <a:pt x="32" y="76"/>
                      <a:pt x="20" y="63"/>
                      <a:pt x="20" y="48"/>
                    </a:cubicBezTo>
                    <a:cubicBezTo>
                      <a:pt x="20" y="33"/>
                      <a:pt x="32" y="20"/>
                      <a:pt x="48" y="20"/>
                    </a:cubicBezTo>
                    <a:cubicBezTo>
                      <a:pt x="63" y="20"/>
                      <a:pt x="75" y="33"/>
                      <a:pt x="75" y="48"/>
                    </a:cubicBezTo>
                    <a:cubicBezTo>
                      <a:pt x="75" y="63"/>
                      <a:pt x="63" y="76"/>
                      <a:pt x="48" y="76"/>
                    </a:cubicBezTo>
                    <a:close/>
                    <a:moveTo>
                      <a:pt x="227" y="244"/>
                    </a:moveTo>
                    <a:cubicBezTo>
                      <a:pt x="227" y="92"/>
                      <a:pt x="227" y="92"/>
                      <a:pt x="227" y="92"/>
                    </a:cubicBezTo>
                    <a:cubicBezTo>
                      <a:pt x="244" y="85"/>
                      <a:pt x="256" y="68"/>
                      <a:pt x="256" y="48"/>
                    </a:cubicBezTo>
                    <a:cubicBezTo>
                      <a:pt x="256" y="21"/>
                      <a:pt x="234" y="0"/>
                      <a:pt x="208" y="0"/>
                    </a:cubicBezTo>
                    <a:cubicBezTo>
                      <a:pt x="181" y="0"/>
                      <a:pt x="160" y="21"/>
                      <a:pt x="160" y="48"/>
                    </a:cubicBezTo>
                    <a:cubicBezTo>
                      <a:pt x="160" y="68"/>
                      <a:pt x="172" y="85"/>
                      <a:pt x="189" y="92"/>
                    </a:cubicBezTo>
                    <a:cubicBezTo>
                      <a:pt x="189" y="244"/>
                      <a:pt x="189" y="244"/>
                      <a:pt x="189" y="244"/>
                    </a:cubicBezTo>
                    <a:cubicBezTo>
                      <a:pt x="172" y="251"/>
                      <a:pt x="160" y="268"/>
                      <a:pt x="160" y="288"/>
                    </a:cubicBezTo>
                    <a:cubicBezTo>
                      <a:pt x="160" y="314"/>
                      <a:pt x="181" y="336"/>
                      <a:pt x="208" y="336"/>
                    </a:cubicBezTo>
                    <a:cubicBezTo>
                      <a:pt x="234" y="336"/>
                      <a:pt x="256" y="314"/>
                      <a:pt x="256" y="288"/>
                    </a:cubicBezTo>
                    <a:cubicBezTo>
                      <a:pt x="256" y="268"/>
                      <a:pt x="244" y="251"/>
                      <a:pt x="227" y="244"/>
                    </a:cubicBezTo>
                    <a:close/>
                    <a:moveTo>
                      <a:pt x="180" y="48"/>
                    </a:moveTo>
                    <a:cubicBezTo>
                      <a:pt x="180" y="33"/>
                      <a:pt x="192" y="20"/>
                      <a:pt x="208" y="20"/>
                    </a:cubicBezTo>
                    <a:cubicBezTo>
                      <a:pt x="223" y="20"/>
                      <a:pt x="235" y="33"/>
                      <a:pt x="235" y="48"/>
                    </a:cubicBezTo>
                    <a:cubicBezTo>
                      <a:pt x="235" y="63"/>
                      <a:pt x="223" y="76"/>
                      <a:pt x="208" y="76"/>
                    </a:cubicBezTo>
                    <a:cubicBezTo>
                      <a:pt x="192" y="76"/>
                      <a:pt x="180" y="63"/>
                      <a:pt x="180" y="48"/>
                    </a:cubicBezTo>
                    <a:close/>
                    <a:moveTo>
                      <a:pt x="208" y="316"/>
                    </a:moveTo>
                    <a:cubicBezTo>
                      <a:pt x="192" y="316"/>
                      <a:pt x="180" y="303"/>
                      <a:pt x="180" y="288"/>
                    </a:cubicBezTo>
                    <a:cubicBezTo>
                      <a:pt x="180" y="273"/>
                      <a:pt x="192" y="260"/>
                      <a:pt x="208" y="260"/>
                    </a:cubicBezTo>
                    <a:cubicBezTo>
                      <a:pt x="223" y="260"/>
                      <a:pt x="235" y="273"/>
                      <a:pt x="235" y="288"/>
                    </a:cubicBezTo>
                    <a:cubicBezTo>
                      <a:pt x="235" y="303"/>
                      <a:pt x="223" y="316"/>
                      <a:pt x="208" y="316"/>
                    </a:cubicBez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latin typeface="Calibri" panose="020F0502020204030204"/>
                  <a:ea typeface="+mn-ea"/>
                </a:endParaRPr>
              </a:p>
            </p:txBody>
          </p:sp>
        </p:grpSp>
      </p:grpSp>
      <p:sp>
        <p:nvSpPr>
          <p:cNvPr id="17427" name="矩形 30"/>
          <p:cNvSpPr>
            <a:spLocks noChangeArrowheads="1"/>
          </p:cNvSpPr>
          <p:nvPr/>
        </p:nvSpPr>
        <p:spPr bwMode="auto">
          <a:xfrm>
            <a:off x="7042150" y="2389188"/>
            <a:ext cx="3922713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</p:txBody>
      </p:sp>
      <p:sp>
        <p:nvSpPr>
          <p:cNvPr id="17428" name="文本框 31"/>
          <p:cNvSpPr txBox="1">
            <a:spLocks noChangeArrowheads="1"/>
          </p:cNvSpPr>
          <p:nvPr/>
        </p:nvSpPr>
        <p:spPr bwMode="auto">
          <a:xfrm>
            <a:off x="7042150" y="1987550"/>
            <a:ext cx="2797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7429" name="矩形 32"/>
          <p:cNvSpPr>
            <a:spLocks noChangeArrowheads="1"/>
          </p:cNvSpPr>
          <p:nvPr/>
        </p:nvSpPr>
        <p:spPr bwMode="auto">
          <a:xfrm>
            <a:off x="7042150" y="4292600"/>
            <a:ext cx="3922713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</p:txBody>
      </p:sp>
      <p:sp>
        <p:nvSpPr>
          <p:cNvPr id="17430" name="文本框 33"/>
          <p:cNvSpPr txBox="1">
            <a:spLocks noChangeArrowheads="1"/>
          </p:cNvSpPr>
          <p:nvPr/>
        </p:nvSpPr>
        <p:spPr bwMode="auto">
          <a:xfrm>
            <a:off x="7042150" y="3892550"/>
            <a:ext cx="2797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</a:p>
        </p:txBody>
      </p:sp>
    </p:spTree>
  </p:cSld>
  <p:clrMapOvr>
    <a:masterClrMapping/>
  </p:clrMapOvr>
  <p:transition advTm="2153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tmFilter="0,0; .5, 1; 1, 1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tmFilter="0,0; .5, 1; 1, 1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7421" grpId="0"/>
      <p:bldP spid="17422" grpId="0"/>
      <p:bldP spid="17423" grpId="0"/>
      <p:bldP spid="17427" grpId="0"/>
      <p:bldP spid="17428" grpId="0"/>
      <p:bldP spid="17429" grpId="0"/>
      <p:bldP spid="174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8924925" y="0"/>
            <a:ext cx="3267075" cy="6858000"/>
          </a:xfrm>
          <a:prstGeom prst="triangle">
            <a:avLst>
              <a:gd name="adj" fmla="val 100000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47" name="矩形 11"/>
          <p:cNvSpPr>
            <a:spLocks noChangeArrowheads="1"/>
          </p:cNvSpPr>
          <p:nvPr/>
        </p:nvSpPr>
        <p:spPr bwMode="auto">
          <a:xfrm>
            <a:off x="3122613" y="2694606"/>
            <a:ext cx="2484438" cy="3385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black">
          <a:xfrm>
            <a:off x="3490913" y="2654919"/>
            <a:ext cx="277177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10" name="矩形 9"/>
          <p:cNvSpPr/>
          <p:nvPr/>
        </p:nvSpPr>
        <p:spPr>
          <a:xfrm>
            <a:off x="1608138" y="2694606"/>
            <a:ext cx="1328738" cy="488950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50" name="文本框 10"/>
          <p:cNvSpPr txBox="1">
            <a:spLocks noChangeArrowheads="1"/>
          </p:cNvSpPr>
          <p:nvPr/>
        </p:nvSpPr>
        <p:spPr bwMode="auto">
          <a:xfrm>
            <a:off x="1784351" y="2731119"/>
            <a:ext cx="96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第一章</a:t>
            </a:r>
          </a:p>
        </p:txBody>
      </p:sp>
      <p:sp>
        <p:nvSpPr>
          <p:cNvPr id="6151" name="矩形 18"/>
          <p:cNvSpPr>
            <a:spLocks noChangeArrowheads="1"/>
          </p:cNvSpPr>
          <p:nvPr/>
        </p:nvSpPr>
        <p:spPr bwMode="auto">
          <a:xfrm>
            <a:off x="3122613" y="3355006"/>
            <a:ext cx="2484438" cy="3385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2" name="Rectangle 6"/>
          <p:cNvSpPr>
            <a:spLocks noChangeArrowheads="1"/>
          </p:cNvSpPr>
          <p:nvPr/>
        </p:nvSpPr>
        <p:spPr bwMode="black">
          <a:xfrm>
            <a:off x="3490913" y="3315319"/>
            <a:ext cx="277177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17" name="矩形 16"/>
          <p:cNvSpPr/>
          <p:nvPr/>
        </p:nvSpPr>
        <p:spPr>
          <a:xfrm>
            <a:off x="1608138" y="3355006"/>
            <a:ext cx="1328738" cy="488950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54" name="文本框 17"/>
          <p:cNvSpPr txBox="1">
            <a:spLocks noChangeArrowheads="1"/>
          </p:cNvSpPr>
          <p:nvPr/>
        </p:nvSpPr>
        <p:spPr bwMode="auto">
          <a:xfrm>
            <a:off x="1784351" y="3391519"/>
            <a:ext cx="96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第二章</a:t>
            </a:r>
          </a:p>
        </p:txBody>
      </p:sp>
      <p:sp>
        <p:nvSpPr>
          <p:cNvPr id="6155" name="矩形 25"/>
          <p:cNvSpPr>
            <a:spLocks noChangeArrowheads="1"/>
          </p:cNvSpPr>
          <p:nvPr/>
        </p:nvSpPr>
        <p:spPr bwMode="auto">
          <a:xfrm>
            <a:off x="3119438" y="4015406"/>
            <a:ext cx="2487613" cy="3385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6" name="Rectangle 6"/>
          <p:cNvSpPr>
            <a:spLocks noChangeArrowheads="1"/>
          </p:cNvSpPr>
          <p:nvPr/>
        </p:nvSpPr>
        <p:spPr bwMode="black">
          <a:xfrm>
            <a:off x="3487738" y="3975719"/>
            <a:ext cx="277177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24" name="矩形 23"/>
          <p:cNvSpPr/>
          <p:nvPr/>
        </p:nvSpPr>
        <p:spPr>
          <a:xfrm>
            <a:off x="1606551" y="4015406"/>
            <a:ext cx="1328737" cy="488950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58" name="文本框 24"/>
          <p:cNvSpPr txBox="1">
            <a:spLocks noChangeArrowheads="1"/>
          </p:cNvSpPr>
          <p:nvPr/>
        </p:nvSpPr>
        <p:spPr bwMode="auto">
          <a:xfrm>
            <a:off x="1782763" y="4051919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第三章</a:t>
            </a:r>
          </a:p>
        </p:txBody>
      </p:sp>
      <p:sp>
        <p:nvSpPr>
          <p:cNvPr id="6159" name="矩形 32"/>
          <p:cNvSpPr>
            <a:spLocks noChangeArrowheads="1"/>
          </p:cNvSpPr>
          <p:nvPr/>
        </p:nvSpPr>
        <p:spPr bwMode="auto">
          <a:xfrm>
            <a:off x="3119438" y="4675806"/>
            <a:ext cx="2487613" cy="3385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60" name="Rectangle 6"/>
          <p:cNvSpPr>
            <a:spLocks noChangeArrowheads="1"/>
          </p:cNvSpPr>
          <p:nvPr/>
        </p:nvSpPr>
        <p:spPr bwMode="black">
          <a:xfrm>
            <a:off x="3487738" y="4636119"/>
            <a:ext cx="277177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此处添加名称</a:t>
            </a:r>
          </a:p>
        </p:txBody>
      </p:sp>
      <p:sp>
        <p:nvSpPr>
          <p:cNvPr id="31" name="矩形 30"/>
          <p:cNvSpPr/>
          <p:nvPr/>
        </p:nvSpPr>
        <p:spPr>
          <a:xfrm>
            <a:off x="1606551" y="4675806"/>
            <a:ext cx="1328737" cy="488950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62" name="文本框 31"/>
          <p:cNvSpPr txBox="1">
            <a:spLocks noChangeArrowheads="1"/>
          </p:cNvSpPr>
          <p:nvPr/>
        </p:nvSpPr>
        <p:spPr bwMode="auto">
          <a:xfrm>
            <a:off x="1782763" y="4712319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第四章</a:t>
            </a:r>
          </a:p>
        </p:txBody>
      </p:sp>
      <p:grpSp>
        <p:nvGrpSpPr>
          <p:cNvPr id="6163" name="组合 34"/>
          <p:cNvGrpSpPr/>
          <p:nvPr/>
        </p:nvGrpSpPr>
        <p:grpSpPr bwMode="auto">
          <a:xfrm>
            <a:off x="1454151" y="1361106"/>
            <a:ext cx="2701925" cy="898525"/>
            <a:chOff x="467913" y="1102550"/>
            <a:chExt cx="2702007" cy="899374"/>
          </a:xfrm>
        </p:grpSpPr>
        <p:grpSp>
          <p:nvGrpSpPr>
            <p:cNvPr id="6179" name="组合 35"/>
            <p:cNvGrpSpPr/>
            <p:nvPr/>
          </p:nvGrpSpPr>
          <p:grpSpPr bwMode="auto">
            <a:xfrm>
              <a:off x="467913" y="1102550"/>
              <a:ext cx="2702007" cy="849531"/>
              <a:chOff x="10870474" y="497840"/>
              <a:chExt cx="2702007" cy="849531"/>
            </a:xfrm>
          </p:grpSpPr>
          <p:sp>
            <p:nvSpPr>
              <p:cNvPr id="6181" name="文本框 37"/>
              <p:cNvSpPr txBox="1">
                <a:spLocks noChangeArrowheads="1"/>
              </p:cNvSpPr>
              <p:nvPr/>
            </p:nvSpPr>
            <p:spPr bwMode="auto">
              <a:xfrm>
                <a:off x="10870474" y="49784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目</a:t>
                </a:r>
                <a:r>
                  <a:rPr lang="zh-CN" altLang="en-US" sz="3600" b="1" dirty="0">
                    <a:solidFill>
                      <a:srgbClr val="0070C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录</a:t>
                </a: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021291" y="1347956"/>
                <a:ext cx="255119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80" name="文本框 36"/>
            <p:cNvSpPr txBox="1">
              <a:spLocks noChangeArrowheads="1"/>
            </p:cNvSpPr>
            <p:nvPr/>
          </p:nvSpPr>
          <p:spPr bwMode="auto">
            <a:xfrm>
              <a:off x="995860" y="160181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4" name="等腰三角形 4"/>
          <p:cNvSpPr/>
          <p:nvPr/>
        </p:nvSpPr>
        <p:spPr>
          <a:xfrm rot="11374545">
            <a:off x="8839200" y="1468438"/>
            <a:ext cx="501650" cy="5270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等腰三角形 4"/>
          <p:cNvSpPr/>
          <p:nvPr/>
        </p:nvSpPr>
        <p:spPr>
          <a:xfrm rot="20476330">
            <a:off x="10464800" y="766763"/>
            <a:ext cx="1674813" cy="176053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等腰三角形 4"/>
          <p:cNvSpPr/>
          <p:nvPr/>
        </p:nvSpPr>
        <p:spPr>
          <a:xfrm>
            <a:off x="10202863" y="1533525"/>
            <a:ext cx="1282700" cy="134620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等腰三角形 4"/>
          <p:cNvSpPr/>
          <p:nvPr/>
        </p:nvSpPr>
        <p:spPr>
          <a:xfrm rot="3834254">
            <a:off x="9466263" y="5322888"/>
            <a:ext cx="342900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2DC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等腰三角形 4"/>
          <p:cNvSpPr/>
          <p:nvPr/>
        </p:nvSpPr>
        <p:spPr>
          <a:xfrm rot="3834254">
            <a:off x="9100344" y="6187282"/>
            <a:ext cx="244475" cy="255587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等腰三角形 4"/>
          <p:cNvSpPr/>
          <p:nvPr/>
        </p:nvSpPr>
        <p:spPr>
          <a:xfrm rot="4726618">
            <a:off x="9940925" y="3300413"/>
            <a:ext cx="1177925" cy="12382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等腰三角形 4"/>
          <p:cNvSpPr/>
          <p:nvPr/>
        </p:nvSpPr>
        <p:spPr>
          <a:xfrm rot="12600000">
            <a:off x="8034338" y="2139950"/>
            <a:ext cx="1187450" cy="12477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等腰三角形 4"/>
          <p:cNvSpPr/>
          <p:nvPr/>
        </p:nvSpPr>
        <p:spPr>
          <a:xfrm rot="21025852">
            <a:off x="11661775" y="754063"/>
            <a:ext cx="244475" cy="25717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等腰三角形 4"/>
          <p:cNvSpPr/>
          <p:nvPr/>
        </p:nvSpPr>
        <p:spPr>
          <a:xfrm rot="3834254">
            <a:off x="8039614" y="278692"/>
            <a:ext cx="344487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等腰三角形 4"/>
          <p:cNvSpPr/>
          <p:nvPr/>
        </p:nvSpPr>
        <p:spPr>
          <a:xfrm rot="18038681">
            <a:off x="9340056" y="-207169"/>
            <a:ext cx="344488" cy="3619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等腰三角形 4"/>
          <p:cNvSpPr/>
          <p:nvPr/>
        </p:nvSpPr>
        <p:spPr>
          <a:xfrm rot="19679131">
            <a:off x="7395883" y="1557423"/>
            <a:ext cx="661988" cy="695325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等腰三角形 4"/>
          <p:cNvSpPr/>
          <p:nvPr/>
        </p:nvSpPr>
        <p:spPr>
          <a:xfrm rot="15049811">
            <a:off x="8596313" y="4405313"/>
            <a:ext cx="501650" cy="527050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等腰三角形 4"/>
          <p:cNvSpPr/>
          <p:nvPr/>
        </p:nvSpPr>
        <p:spPr>
          <a:xfrm rot="11374545">
            <a:off x="10853738" y="5605463"/>
            <a:ext cx="501650" cy="525462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9152214" y="832757"/>
            <a:ext cx="3080989" cy="5591028"/>
            <a:chOff x="9152214" y="832757"/>
            <a:chExt cx="3080989" cy="5591028"/>
          </a:xfrm>
          <a:solidFill>
            <a:srgbClr val="FFFFFF"/>
          </a:solidFill>
        </p:grpSpPr>
        <p:sp>
          <p:nvSpPr>
            <p:cNvPr id="51" name="任意多边形 50"/>
            <p:cNvSpPr/>
            <p:nvPr/>
          </p:nvSpPr>
          <p:spPr>
            <a:xfrm rot="20476330">
              <a:off x="10748648" y="1409739"/>
              <a:ext cx="1484555" cy="991655"/>
            </a:xfrm>
            <a:custGeom>
              <a:avLst/>
              <a:gdLst>
                <a:gd name="connsiteX0" fmla="*/ 964253 w 1484555"/>
                <a:gd name="connsiteY0" fmla="*/ 0 h 991655"/>
                <a:gd name="connsiteX1" fmla="*/ 1484555 w 1484555"/>
                <a:gd name="connsiteY1" fmla="*/ 377030 h 991655"/>
                <a:gd name="connsiteX2" fmla="*/ 0 w 1484555"/>
                <a:gd name="connsiteY2" fmla="*/ 991655 h 99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555" h="991655">
                  <a:moveTo>
                    <a:pt x="964253" y="0"/>
                  </a:moveTo>
                  <a:lnTo>
                    <a:pt x="1484555" y="377030"/>
                  </a:lnTo>
                  <a:lnTo>
                    <a:pt x="0" y="99165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0971638" y="2127252"/>
              <a:ext cx="513649" cy="434792"/>
            </a:xfrm>
            <a:custGeom>
              <a:avLst/>
              <a:gdLst>
                <a:gd name="connsiteX0" fmla="*/ 207102 w 513649"/>
                <a:gd name="connsiteY0" fmla="*/ 0 h 434792"/>
                <a:gd name="connsiteX1" fmla="*/ 513649 w 513649"/>
                <a:gd name="connsiteY1" fmla="*/ 222135 h 434792"/>
                <a:gd name="connsiteX2" fmla="*/ 0 w 513649"/>
                <a:gd name="connsiteY2" fmla="*/ 434792 h 43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649" h="434792">
                  <a:moveTo>
                    <a:pt x="207102" y="0"/>
                  </a:moveTo>
                  <a:lnTo>
                    <a:pt x="513649" y="222135"/>
                  </a:lnTo>
                  <a:lnTo>
                    <a:pt x="0" y="43479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3834254">
              <a:off x="9520560" y="5357206"/>
              <a:ext cx="314048" cy="287533"/>
            </a:xfrm>
            <a:custGeom>
              <a:avLst/>
              <a:gdLst>
                <a:gd name="connsiteX0" fmla="*/ 11468 w 314048"/>
                <a:gd name="connsiteY0" fmla="*/ 0 h 287533"/>
                <a:gd name="connsiteX1" fmla="*/ 314048 w 314048"/>
                <a:gd name="connsiteY1" fmla="*/ 219261 h 287533"/>
                <a:gd name="connsiteX2" fmla="*/ 149143 w 314048"/>
                <a:gd name="connsiteY2" fmla="*/ 287533 h 287533"/>
                <a:gd name="connsiteX3" fmla="*/ 0 w 314048"/>
                <a:gd name="connsiteY3" fmla="*/ 99595 h 28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048" h="287533">
                  <a:moveTo>
                    <a:pt x="11468" y="0"/>
                  </a:moveTo>
                  <a:lnTo>
                    <a:pt x="314048" y="219261"/>
                  </a:lnTo>
                  <a:lnTo>
                    <a:pt x="149143" y="287533"/>
                  </a:lnTo>
                  <a:lnTo>
                    <a:pt x="0" y="995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3834254">
              <a:off x="9141845" y="6212916"/>
              <a:ext cx="221238" cy="200499"/>
            </a:xfrm>
            <a:custGeom>
              <a:avLst/>
              <a:gdLst>
                <a:gd name="connsiteX0" fmla="*/ 6794 w 221238"/>
                <a:gd name="connsiteY0" fmla="*/ 0 h 200499"/>
                <a:gd name="connsiteX1" fmla="*/ 221238 w 221238"/>
                <a:gd name="connsiteY1" fmla="*/ 155395 h 200499"/>
                <a:gd name="connsiteX2" fmla="*/ 112294 w 221238"/>
                <a:gd name="connsiteY2" fmla="*/ 200499 h 200499"/>
                <a:gd name="connsiteX3" fmla="*/ 0 w 221238"/>
                <a:gd name="connsiteY3" fmla="*/ 58996 h 20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238" h="200499">
                  <a:moveTo>
                    <a:pt x="6794" y="0"/>
                  </a:moveTo>
                  <a:lnTo>
                    <a:pt x="221238" y="155395"/>
                  </a:lnTo>
                  <a:lnTo>
                    <a:pt x="112294" y="200499"/>
                  </a:lnTo>
                  <a:lnTo>
                    <a:pt x="0" y="5899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4726618">
              <a:off x="10137641" y="3462627"/>
              <a:ext cx="1090268" cy="942332"/>
            </a:xfrm>
            <a:custGeom>
              <a:avLst/>
              <a:gdLst>
                <a:gd name="connsiteX0" fmla="*/ 54741 w 1090268"/>
                <a:gd name="connsiteY0" fmla="*/ 0 h 942332"/>
                <a:gd name="connsiteX1" fmla="*/ 1090268 w 1090268"/>
                <a:gd name="connsiteY1" fmla="*/ 750382 h 942332"/>
                <a:gd name="connsiteX2" fmla="*/ 626636 w 1090268"/>
                <a:gd name="connsiteY2" fmla="*/ 942332 h 942332"/>
                <a:gd name="connsiteX3" fmla="*/ 0 w 1090268"/>
                <a:gd name="connsiteY3" fmla="*/ 475377 h 94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268" h="942332">
                  <a:moveTo>
                    <a:pt x="54741" y="0"/>
                  </a:moveTo>
                  <a:lnTo>
                    <a:pt x="1090268" y="750382"/>
                  </a:lnTo>
                  <a:lnTo>
                    <a:pt x="626636" y="942332"/>
                  </a:lnTo>
                  <a:lnTo>
                    <a:pt x="0" y="4753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21025852">
              <a:off x="11693675" y="832757"/>
              <a:ext cx="217959" cy="164561"/>
            </a:xfrm>
            <a:custGeom>
              <a:avLst/>
              <a:gdLst>
                <a:gd name="connsiteX0" fmla="*/ 115393 w 217959"/>
                <a:gd name="connsiteY0" fmla="*/ 0 h 164561"/>
                <a:gd name="connsiteX1" fmla="*/ 217959 w 217959"/>
                <a:gd name="connsiteY1" fmla="*/ 74324 h 164561"/>
                <a:gd name="connsiteX2" fmla="*/ 0 w 217959"/>
                <a:gd name="connsiteY2" fmla="*/ 164561 h 16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959" h="164561">
                  <a:moveTo>
                    <a:pt x="115393" y="0"/>
                  </a:moveTo>
                  <a:lnTo>
                    <a:pt x="217959" y="74324"/>
                  </a:lnTo>
                  <a:lnTo>
                    <a:pt x="0" y="1645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等腰三角形 4"/>
          <p:cNvSpPr/>
          <p:nvPr/>
        </p:nvSpPr>
        <p:spPr>
          <a:xfrm rot="1555719">
            <a:off x="6561138" y="619210"/>
            <a:ext cx="242887" cy="255588"/>
          </a:xfrm>
          <a:custGeom>
            <a:avLst/>
            <a:gdLst>
              <a:gd name="connsiteX0" fmla="*/ 0 w 979714"/>
              <a:gd name="connsiteY0" fmla="*/ 1281793 h 1281793"/>
              <a:gd name="connsiteX1" fmla="*/ 489857 w 979714"/>
              <a:gd name="connsiteY1" fmla="*/ 0 h 1281793"/>
              <a:gd name="connsiteX2" fmla="*/ 979714 w 979714"/>
              <a:gd name="connsiteY2" fmla="*/ 1281793 h 1281793"/>
              <a:gd name="connsiteX3" fmla="*/ 0 w 979714"/>
              <a:gd name="connsiteY3" fmla="*/ 1281793 h 1281793"/>
              <a:gd name="connsiteX0-1" fmla="*/ 16329 w 996043"/>
              <a:gd name="connsiteY0-2" fmla="*/ 1273629 h 1273629"/>
              <a:gd name="connsiteX1-3" fmla="*/ 0 w 996043"/>
              <a:gd name="connsiteY1-4" fmla="*/ 0 h 1273629"/>
              <a:gd name="connsiteX2-5" fmla="*/ 996043 w 996043"/>
              <a:gd name="connsiteY2-6" fmla="*/ 1273629 h 1273629"/>
              <a:gd name="connsiteX3-7" fmla="*/ 16329 w 996043"/>
              <a:gd name="connsiteY3-8" fmla="*/ 1273629 h 1273629"/>
              <a:gd name="connsiteX0-9" fmla="*/ 0 w 1151164"/>
              <a:gd name="connsiteY0-10" fmla="*/ 1347107 h 1347107"/>
              <a:gd name="connsiteX1-11" fmla="*/ 155121 w 1151164"/>
              <a:gd name="connsiteY1-12" fmla="*/ 0 h 1347107"/>
              <a:gd name="connsiteX2-13" fmla="*/ 1151164 w 1151164"/>
              <a:gd name="connsiteY2-14" fmla="*/ 1273629 h 1347107"/>
              <a:gd name="connsiteX3-15" fmla="*/ 0 w 1151164"/>
              <a:gd name="connsiteY3-16" fmla="*/ 1347107 h 1347107"/>
              <a:gd name="connsiteX0-17" fmla="*/ 0 w 1281793"/>
              <a:gd name="connsiteY0-18" fmla="*/ 1347107 h 1347107"/>
              <a:gd name="connsiteX1-19" fmla="*/ 155121 w 1281793"/>
              <a:gd name="connsiteY1-20" fmla="*/ 0 h 1347107"/>
              <a:gd name="connsiteX2-21" fmla="*/ 1281793 w 1281793"/>
              <a:gd name="connsiteY2-22" fmla="*/ 816429 h 1347107"/>
              <a:gd name="connsiteX3-23" fmla="*/ 0 w 1281793"/>
              <a:gd name="connsiteY3-24" fmla="*/ 1347107 h 13471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1793" h="1347107">
                <a:moveTo>
                  <a:pt x="0" y="1347107"/>
                </a:moveTo>
                <a:lnTo>
                  <a:pt x="155121" y="0"/>
                </a:lnTo>
                <a:lnTo>
                  <a:pt x="1281793" y="816429"/>
                </a:lnTo>
                <a:lnTo>
                  <a:pt x="0" y="134710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advTm="206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147" grpId="0" animBg="1"/>
      <p:bldP spid="6148" grpId="0" animBg="1"/>
      <p:bldP spid="10" grpId="0" animBg="1"/>
      <p:bldP spid="6150" grpId="0"/>
      <p:bldP spid="6151" grpId="0" animBg="1"/>
      <p:bldP spid="6152" grpId="0" animBg="1"/>
      <p:bldP spid="17" grpId="0" animBg="1"/>
      <p:bldP spid="6154" grpId="0"/>
      <p:bldP spid="6155" grpId="0" animBg="1"/>
      <p:bldP spid="6156" grpId="0" animBg="1"/>
      <p:bldP spid="24" grpId="0" animBg="1"/>
      <p:bldP spid="6158" grpId="0"/>
      <p:bldP spid="6159" grpId="0" animBg="1"/>
      <p:bldP spid="6160" grpId="0" animBg="1"/>
      <p:bldP spid="31" grpId="0" animBg="1"/>
      <p:bldP spid="6162" grpId="0"/>
      <p:bldP spid="54" grpId="0" animBg="1"/>
      <p:bldP spid="55" grpId="0" animBg="1"/>
      <p:bldP spid="56" grpId="0" animBg="1"/>
      <p:bldP spid="59" grpId="0" animBg="1"/>
      <p:bldP spid="60" grpId="0" animBg="1"/>
      <p:bldP spid="63" grpId="0" animBg="1"/>
      <p:bldP spid="64" grpId="0" animBg="1"/>
      <p:bldP spid="65" grpId="0" animBg="1"/>
      <p:bldP spid="43" grpId="0" animBg="1"/>
      <p:bldP spid="46" grpId="0" animBg="1"/>
      <p:bldP spid="47" grpId="0" animBg="1"/>
      <p:bldP spid="48" grpId="0" animBg="1"/>
      <p:bldP spid="49" grpId="0" animBg="1"/>
      <p:bldP spid="7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cxnSp>
        <p:nvCxnSpPr>
          <p:cNvPr id="6" name="Straight Connector 31"/>
          <p:cNvCxnSpPr/>
          <p:nvPr/>
        </p:nvCxnSpPr>
        <p:spPr>
          <a:xfrm>
            <a:off x="2967038" y="2052638"/>
            <a:ext cx="547687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3"/>
          <p:cNvCxnSpPr/>
          <p:nvPr/>
        </p:nvCxnSpPr>
        <p:spPr>
          <a:xfrm>
            <a:off x="3524250" y="2052638"/>
            <a:ext cx="0" cy="91440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4"/>
          <p:cNvCxnSpPr/>
          <p:nvPr/>
        </p:nvCxnSpPr>
        <p:spPr>
          <a:xfrm>
            <a:off x="4995863" y="2286000"/>
            <a:ext cx="1098550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5"/>
          <p:cNvCxnSpPr/>
          <p:nvPr/>
        </p:nvCxnSpPr>
        <p:spPr>
          <a:xfrm>
            <a:off x="3514725" y="388620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6"/>
          <p:cNvCxnSpPr/>
          <p:nvPr/>
        </p:nvCxnSpPr>
        <p:spPr>
          <a:xfrm>
            <a:off x="3514725" y="4800600"/>
            <a:ext cx="549275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7"/>
          <p:cNvCxnSpPr/>
          <p:nvPr/>
        </p:nvCxnSpPr>
        <p:spPr>
          <a:xfrm>
            <a:off x="4994275" y="2290763"/>
            <a:ext cx="0" cy="2103437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38"/>
          <p:cNvCxnSpPr/>
          <p:nvPr/>
        </p:nvCxnSpPr>
        <p:spPr>
          <a:xfrm>
            <a:off x="6904038" y="2928938"/>
            <a:ext cx="0" cy="1646237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9"/>
          <p:cNvCxnSpPr/>
          <p:nvPr/>
        </p:nvCxnSpPr>
        <p:spPr>
          <a:xfrm>
            <a:off x="6900863" y="4575175"/>
            <a:ext cx="1096962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0"/>
          <p:cNvCxnSpPr/>
          <p:nvPr/>
        </p:nvCxnSpPr>
        <p:spPr>
          <a:xfrm>
            <a:off x="8550275" y="2495550"/>
            <a:ext cx="0" cy="137160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1"/>
          <p:cNvCxnSpPr/>
          <p:nvPr/>
        </p:nvCxnSpPr>
        <p:spPr>
          <a:xfrm>
            <a:off x="8547100" y="2493963"/>
            <a:ext cx="822325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"/>
          <p:cNvSpPr/>
          <p:nvPr/>
        </p:nvSpPr>
        <p:spPr>
          <a:xfrm>
            <a:off x="1066800" y="1600200"/>
            <a:ext cx="1974850" cy="914400"/>
          </a:xfrm>
          <a:prstGeom prst="roundRect">
            <a:avLst>
              <a:gd name="adj" fmla="val 3876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rPr>
              <a:t>您的标题</a:t>
            </a:r>
            <a:endParaRPr lang="en-US" altLang="zh-CN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Rounded Rectangle 25"/>
          <p:cNvSpPr/>
          <p:nvPr/>
        </p:nvSpPr>
        <p:spPr>
          <a:xfrm>
            <a:off x="3041650" y="2971800"/>
            <a:ext cx="965200" cy="914400"/>
          </a:xfrm>
          <a:prstGeom prst="roundRect">
            <a:avLst>
              <a:gd name="adj" fmla="val 3876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Rounded Rectangle 26"/>
          <p:cNvSpPr/>
          <p:nvPr/>
        </p:nvSpPr>
        <p:spPr>
          <a:xfrm>
            <a:off x="4006850" y="4343400"/>
            <a:ext cx="1974850" cy="914400"/>
          </a:xfrm>
          <a:prstGeom prst="roundRect">
            <a:avLst>
              <a:gd name="adj" fmla="val 3876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Rounded Rectangle 27"/>
          <p:cNvSpPr/>
          <p:nvPr/>
        </p:nvSpPr>
        <p:spPr>
          <a:xfrm>
            <a:off x="5981700" y="1600200"/>
            <a:ext cx="1846263" cy="1371600"/>
          </a:xfrm>
          <a:prstGeom prst="roundRect">
            <a:avLst>
              <a:gd name="adj" fmla="val 3876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Rounded Rectangle 28"/>
          <p:cNvSpPr/>
          <p:nvPr/>
        </p:nvSpPr>
        <p:spPr>
          <a:xfrm>
            <a:off x="7827963" y="3890963"/>
            <a:ext cx="1443037" cy="1366837"/>
          </a:xfrm>
          <a:prstGeom prst="roundRect">
            <a:avLst>
              <a:gd name="adj" fmla="val 3876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Rounded Rectangle 29"/>
          <p:cNvSpPr/>
          <p:nvPr/>
        </p:nvSpPr>
        <p:spPr>
          <a:xfrm>
            <a:off x="9271000" y="2057400"/>
            <a:ext cx="1854200" cy="914400"/>
          </a:xfrm>
          <a:prstGeom prst="roundRect">
            <a:avLst>
              <a:gd name="adj" fmla="val 3876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381" name="TextBox 13"/>
          <p:cNvSpPr txBox="1">
            <a:spLocks noChangeArrowheads="1"/>
          </p:cNvSpPr>
          <p:nvPr/>
        </p:nvSpPr>
        <p:spPr bwMode="auto">
          <a:xfrm>
            <a:off x="7858125" y="4356100"/>
            <a:ext cx="1376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标题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82" name="矩形 24"/>
          <p:cNvSpPr>
            <a:spLocks noChangeArrowheads="1"/>
          </p:cNvSpPr>
          <p:nvPr/>
        </p:nvSpPr>
        <p:spPr bwMode="auto">
          <a:xfrm>
            <a:off x="1042988" y="4903788"/>
            <a:ext cx="2279650" cy="1254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</p:txBody>
      </p:sp>
      <p:sp>
        <p:nvSpPr>
          <p:cNvPr id="15383" name="TextBox 13"/>
          <p:cNvSpPr txBox="1">
            <a:spLocks noChangeArrowheads="1"/>
          </p:cNvSpPr>
          <p:nvPr/>
        </p:nvSpPr>
        <p:spPr bwMode="auto">
          <a:xfrm>
            <a:off x="1042988" y="45894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5384" name="TextBox 13"/>
          <p:cNvSpPr txBox="1">
            <a:spLocks noChangeArrowheads="1"/>
          </p:cNvSpPr>
          <p:nvPr/>
        </p:nvSpPr>
        <p:spPr bwMode="auto">
          <a:xfrm>
            <a:off x="6216650" y="1978025"/>
            <a:ext cx="13763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98%</a:t>
            </a:r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4305300" y="4672013"/>
            <a:ext cx="1377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rgbClr val="F9F9F9"/>
                </a:solidFill>
                <a:latin typeface="微软雅黑" panose="020B0503020204020204" charset="-122"/>
                <a:ea typeface="微软雅黑" panose="020B0503020204020204" charset="-122"/>
              </a:rPr>
              <a:t>您的标题</a:t>
            </a:r>
            <a:endParaRPr lang="en-US" altLang="zh-CN" sz="2000" b="1" dirty="0">
              <a:solidFill>
                <a:srgbClr val="F9F9F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3122613" y="3275013"/>
            <a:ext cx="803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9F9F9"/>
                </a:solidFill>
                <a:latin typeface="微软雅黑" panose="020B0503020204020204" charset="-122"/>
                <a:ea typeface="微软雅黑" panose="020B0503020204020204" charset="-122"/>
              </a:rPr>
              <a:t>10%</a:t>
            </a:r>
          </a:p>
        </p:txBody>
      </p:sp>
      <p:sp>
        <p:nvSpPr>
          <p:cNvPr id="15387" name="TextBox 13"/>
          <p:cNvSpPr txBox="1">
            <a:spLocks noChangeArrowheads="1"/>
          </p:cNvSpPr>
          <p:nvPr/>
        </p:nvSpPr>
        <p:spPr bwMode="auto">
          <a:xfrm>
            <a:off x="9472613" y="2360613"/>
            <a:ext cx="1450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rgbClr val="F9F9F9"/>
                </a:solidFill>
                <a:latin typeface="微软雅黑" panose="020B0503020204020204" charset="-122"/>
                <a:ea typeface="微软雅黑" panose="020B0503020204020204" charset="-122"/>
              </a:rPr>
              <a:t>您的标题</a:t>
            </a:r>
            <a:endParaRPr lang="en-US" altLang="zh-CN" sz="2000" b="1" dirty="0">
              <a:solidFill>
                <a:srgbClr val="F9F9F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1778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1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1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15381" grpId="0"/>
      <p:bldP spid="15382" grpId="0"/>
      <p:bldP spid="15383" grpId="0"/>
      <p:bldP spid="15384" grpId="0"/>
      <p:bldP spid="15385" grpId="0"/>
      <p:bldP spid="15386" grpId="0"/>
      <p:bldP spid="153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2333452"/>
            <a:ext cx="9534202" cy="2214962"/>
            <a:chOff x="0" y="2333452"/>
            <a:chExt cx="9534202" cy="2214962"/>
          </a:xfrm>
        </p:grpSpPr>
        <p:sp>
          <p:nvSpPr>
            <p:cNvPr id="2" name="矩形 1"/>
            <p:cNvSpPr/>
            <p:nvPr/>
          </p:nvSpPr>
          <p:spPr>
            <a:xfrm>
              <a:off x="0" y="2333452"/>
              <a:ext cx="9534202" cy="2214962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55600" dist="2413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64693" y="2718303"/>
              <a:ext cx="4273550" cy="144526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8800" spc="-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PART 04</a:t>
              </a:r>
            </a:p>
          </p:txBody>
        </p:sp>
        <p:sp>
          <p:nvSpPr>
            <p:cNvPr id="7" name="TextBox 20"/>
            <p:cNvSpPr txBox="1"/>
            <p:nvPr/>
          </p:nvSpPr>
          <p:spPr>
            <a:xfrm>
              <a:off x="5488105" y="3025435"/>
              <a:ext cx="2621280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  <p:pic>
        <p:nvPicPr>
          <p:cNvPr id="4" name="图片 3" descr="E:\素材\卡通\5e17033da79e47d4bb0c5becafd84595.png5e17033da79e47d4bb0c5becafd8459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6630" y="603250"/>
            <a:ext cx="4520565" cy="4519295"/>
          </a:xfrm>
          <a:prstGeom prst="rect">
            <a:avLst/>
          </a:prstGeom>
        </p:spPr>
      </p:pic>
    </p:spTree>
  </p:cSld>
  <p:clrMapOvr>
    <a:masterClrMapping/>
  </p:clrMapOvr>
  <p:transition advTm="2621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6" name="Oval 1"/>
          <p:cNvSpPr/>
          <p:nvPr/>
        </p:nvSpPr>
        <p:spPr>
          <a:xfrm>
            <a:off x="1376363" y="2389188"/>
            <a:ext cx="1084262" cy="1084262"/>
          </a:xfrm>
          <a:prstGeom prst="ellipse">
            <a:avLst/>
          </a:prstGeom>
          <a:noFill/>
          <a:ln w="1016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c 5"/>
          <p:cNvSpPr/>
          <p:nvPr/>
        </p:nvSpPr>
        <p:spPr>
          <a:xfrm>
            <a:off x="1247775" y="2262188"/>
            <a:ext cx="1339850" cy="1339850"/>
          </a:xfrm>
          <a:prstGeom prst="arc">
            <a:avLst/>
          </a:prstGeom>
          <a:noFill/>
          <a:ln w="1270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2774" name="Rectangle 2"/>
          <p:cNvSpPr>
            <a:spLocks noChangeArrowheads="1"/>
          </p:cNvSpPr>
          <p:nvPr/>
        </p:nvSpPr>
        <p:spPr bwMode="auto">
          <a:xfrm>
            <a:off x="1570038" y="2728913"/>
            <a:ext cx="6969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9" name="Oval 8"/>
          <p:cNvSpPr/>
          <p:nvPr/>
        </p:nvSpPr>
        <p:spPr>
          <a:xfrm>
            <a:off x="4160838" y="2389188"/>
            <a:ext cx="1084262" cy="1084262"/>
          </a:xfrm>
          <a:prstGeom prst="ellipse">
            <a:avLst/>
          </a:prstGeom>
          <a:noFill/>
          <a:ln w="1016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rc 11"/>
          <p:cNvSpPr/>
          <p:nvPr/>
        </p:nvSpPr>
        <p:spPr>
          <a:xfrm flipV="1">
            <a:off x="4033838" y="2262188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2777" name="Rectangle 13"/>
          <p:cNvSpPr>
            <a:spLocks noChangeArrowheads="1"/>
          </p:cNvSpPr>
          <p:nvPr/>
        </p:nvSpPr>
        <p:spPr bwMode="auto">
          <a:xfrm>
            <a:off x="4354513" y="2728913"/>
            <a:ext cx="6969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2" name="Oval 15"/>
          <p:cNvSpPr/>
          <p:nvPr/>
        </p:nvSpPr>
        <p:spPr>
          <a:xfrm>
            <a:off x="6946900" y="2389188"/>
            <a:ext cx="1084263" cy="1084262"/>
          </a:xfrm>
          <a:prstGeom prst="ellipse">
            <a:avLst/>
          </a:prstGeom>
          <a:noFill/>
          <a:ln w="1016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c 16"/>
          <p:cNvSpPr/>
          <p:nvPr/>
        </p:nvSpPr>
        <p:spPr>
          <a:xfrm rot="5400000" flipV="1">
            <a:off x="6818313" y="2262188"/>
            <a:ext cx="1339850" cy="1339850"/>
          </a:xfrm>
          <a:prstGeom prst="arc">
            <a:avLst>
              <a:gd name="adj1" fmla="val 13728661"/>
              <a:gd name="adj2" fmla="val 1183738"/>
            </a:avLst>
          </a:prstGeom>
          <a:noFill/>
          <a:ln w="1270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2780" name="Rectangle 17"/>
          <p:cNvSpPr>
            <a:spLocks noChangeArrowheads="1"/>
          </p:cNvSpPr>
          <p:nvPr/>
        </p:nvSpPr>
        <p:spPr bwMode="auto">
          <a:xfrm>
            <a:off x="7140575" y="2728913"/>
            <a:ext cx="69691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5" name="Oval 19"/>
          <p:cNvSpPr/>
          <p:nvPr/>
        </p:nvSpPr>
        <p:spPr>
          <a:xfrm>
            <a:off x="9731375" y="2389188"/>
            <a:ext cx="1084263" cy="1084262"/>
          </a:xfrm>
          <a:prstGeom prst="ellipse">
            <a:avLst/>
          </a:prstGeom>
          <a:noFill/>
          <a:ln w="1016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Arc 20"/>
          <p:cNvSpPr/>
          <p:nvPr/>
        </p:nvSpPr>
        <p:spPr>
          <a:xfrm rot="5400000" flipH="1" flipV="1">
            <a:off x="9604375" y="2262188"/>
            <a:ext cx="1339850" cy="1339850"/>
          </a:xfrm>
          <a:prstGeom prst="arc">
            <a:avLst>
              <a:gd name="adj1" fmla="val 13728661"/>
              <a:gd name="adj2" fmla="val 2971125"/>
            </a:avLst>
          </a:prstGeom>
          <a:noFill/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2783" name="Rectangle 21"/>
          <p:cNvSpPr>
            <a:spLocks noChangeArrowheads="1"/>
          </p:cNvSpPr>
          <p:nvPr/>
        </p:nvSpPr>
        <p:spPr bwMode="auto">
          <a:xfrm>
            <a:off x="9925050" y="2728913"/>
            <a:ext cx="696913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grpSp>
        <p:nvGrpSpPr>
          <p:cNvPr id="32784" name="组合 17"/>
          <p:cNvGrpSpPr/>
          <p:nvPr/>
        </p:nvGrpSpPr>
        <p:grpSpPr bwMode="auto">
          <a:xfrm>
            <a:off x="1041400" y="4067175"/>
            <a:ext cx="1782763" cy="1245993"/>
            <a:chOff x="951902" y="4476540"/>
            <a:chExt cx="1783148" cy="1246233"/>
          </a:xfrm>
        </p:grpSpPr>
        <p:sp>
          <p:nvSpPr>
            <p:cNvPr id="32794" name="矩形 18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93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795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785" name="组合 20"/>
          <p:cNvGrpSpPr/>
          <p:nvPr/>
        </p:nvGrpSpPr>
        <p:grpSpPr bwMode="auto">
          <a:xfrm>
            <a:off x="3816350" y="4067175"/>
            <a:ext cx="1784350" cy="1245993"/>
            <a:chOff x="951902" y="4476540"/>
            <a:chExt cx="1783148" cy="1246233"/>
          </a:xfrm>
        </p:grpSpPr>
        <p:sp>
          <p:nvSpPr>
            <p:cNvPr id="32792" name="矩形 2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93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793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786" name="组合 24"/>
          <p:cNvGrpSpPr/>
          <p:nvPr/>
        </p:nvGrpSpPr>
        <p:grpSpPr bwMode="auto">
          <a:xfrm>
            <a:off x="6591300" y="4067175"/>
            <a:ext cx="1784350" cy="1245993"/>
            <a:chOff x="951902" y="4476540"/>
            <a:chExt cx="1783148" cy="1246233"/>
          </a:xfrm>
        </p:grpSpPr>
        <p:sp>
          <p:nvSpPr>
            <p:cNvPr id="32790" name="矩形 25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93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791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787" name="组合 30"/>
          <p:cNvGrpSpPr/>
          <p:nvPr/>
        </p:nvGrpSpPr>
        <p:grpSpPr bwMode="auto">
          <a:xfrm>
            <a:off x="9367838" y="4067175"/>
            <a:ext cx="1782762" cy="1245993"/>
            <a:chOff x="951902" y="4476540"/>
            <a:chExt cx="1783148" cy="1246233"/>
          </a:xfrm>
        </p:grpSpPr>
        <p:sp>
          <p:nvSpPr>
            <p:cNvPr id="32788" name="矩形 31"/>
            <p:cNvSpPr>
              <a:spLocks noChangeArrowheads="1"/>
            </p:cNvSpPr>
            <p:nvPr/>
          </p:nvSpPr>
          <p:spPr bwMode="auto">
            <a:xfrm>
              <a:off x="951902" y="4791185"/>
              <a:ext cx="1783148" cy="93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789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advTm="1591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32774" grpId="0"/>
      <p:bldP spid="9" grpId="0" bldLvl="0" animBg="1"/>
      <p:bldP spid="10" grpId="0" bldLvl="0" animBg="1"/>
      <p:bldP spid="32777" grpId="0"/>
      <p:bldP spid="12" grpId="0" bldLvl="0" animBg="1"/>
      <p:bldP spid="13" grpId="0" bldLvl="0" animBg="1"/>
      <p:bldP spid="32780" grpId="0"/>
      <p:bldP spid="15" grpId="0" bldLvl="0" animBg="1"/>
      <p:bldP spid="16" grpId="0" bldLvl="0" animBg="1"/>
      <p:bldP spid="327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6" name="Oval 1"/>
          <p:cNvSpPr/>
          <p:nvPr/>
        </p:nvSpPr>
        <p:spPr>
          <a:xfrm>
            <a:off x="1019175" y="2047875"/>
            <a:ext cx="1828800" cy="1828800"/>
          </a:xfrm>
          <a:prstGeom prst="ellipse">
            <a:avLst/>
          </a:prstGeom>
          <a:noFill/>
          <a:ln w="31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7" name="Oval 5"/>
          <p:cNvSpPr/>
          <p:nvPr/>
        </p:nvSpPr>
        <p:spPr>
          <a:xfrm>
            <a:off x="1155700" y="2184400"/>
            <a:ext cx="1555750" cy="1555750"/>
          </a:xfrm>
          <a:prstGeom prst="ellipse">
            <a:avLst/>
          </a:prstGeom>
          <a:noFill/>
          <a:ln w="31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8" name="Arc 6"/>
          <p:cNvSpPr/>
          <p:nvPr/>
        </p:nvSpPr>
        <p:spPr>
          <a:xfrm>
            <a:off x="1090613" y="2109788"/>
            <a:ext cx="1685925" cy="1685925"/>
          </a:xfrm>
          <a:prstGeom prst="arc">
            <a:avLst>
              <a:gd name="adj1" fmla="val 16200000"/>
              <a:gd name="adj2" fmla="val 8631227"/>
            </a:avLst>
          </a:prstGeom>
          <a:noFill/>
          <a:ln w="12700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Oval 7"/>
          <p:cNvSpPr/>
          <p:nvPr/>
        </p:nvSpPr>
        <p:spPr>
          <a:xfrm>
            <a:off x="3794125" y="2047875"/>
            <a:ext cx="1828800" cy="1828800"/>
          </a:xfrm>
          <a:prstGeom prst="ellipse">
            <a:avLst/>
          </a:prstGeom>
          <a:noFill/>
          <a:ln w="31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0" name="Oval 8"/>
          <p:cNvSpPr/>
          <p:nvPr/>
        </p:nvSpPr>
        <p:spPr>
          <a:xfrm>
            <a:off x="3930650" y="2184400"/>
            <a:ext cx="1555750" cy="1555750"/>
          </a:xfrm>
          <a:prstGeom prst="ellipse">
            <a:avLst/>
          </a:prstGeom>
          <a:noFill/>
          <a:ln w="31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1" name="Arc 11"/>
          <p:cNvSpPr/>
          <p:nvPr/>
        </p:nvSpPr>
        <p:spPr>
          <a:xfrm>
            <a:off x="3865563" y="2109788"/>
            <a:ext cx="1685925" cy="1685925"/>
          </a:xfrm>
          <a:prstGeom prst="arc">
            <a:avLst>
              <a:gd name="adj1" fmla="val 16200000"/>
              <a:gd name="adj2" fmla="val 19517212"/>
            </a:avLst>
          </a:prstGeom>
          <a:noFill/>
          <a:ln w="127000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2" name="Oval 13"/>
          <p:cNvSpPr/>
          <p:nvPr/>
        </p:nvSpPr>
        <p:spPr>
          <a:xfrm>
            <a:off x="6569075" y="2047875"/>
            <a:ext cx="1828800" cy="1828800"/>
          </a:xfrm>
          <a:prstGeom prst="ellipse">
            <a:avLst/>
          </a:prstGeom>
          <a:noFill/>
          <a:ln w="31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6705600" y="2184400"/>
            <a:ext cx="1555750" cy="1555750"/>
          </a:xfrm>
          <a:prstGeom prst="ellipse">
            <a:avLst/>
          </a:prstGeom>
          <a:noFill/>
          <a:ln w="31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4" name="Arc 15"/>
          <p:cNvSpPr/>
          <p:nvPr/>
        </p:nvSpPr>
        <p:spPr>
          <a:xfrm>
            <a:off x="6640513" y="2109788"/>
            <a:ext cx="1685925" cy="1685925"/>
          </a:xfrm>
          <a:prstGeom prst="arc">
            <a:avLst>
              <a:gd name="adj1" fmla="val 16200000"/>
              <a:gd name="adj2" fmla="val 12510888"/>
            </a:avLst>
          </a:prstGeom>
          <a:noFill/>
          <a:ln w="12700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" name="Oval 16"/>
          <p:cNvSpPr/>
          <p:nvPr/>
        </p:nvSpPr>
        <p:spPr>
          <a:xfrm>
            <a:off x="9344025" y="2047875"/>
            <a:ext cx="1828800" cy="1828800"/>
          </a:xfrm>
          <a:prstGeom prst="ellipse">
            <a:avLst/>
          </a:prstGeom>
          <a:noFill/>
          <a:ln w="31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6" name="Oval 17"/>
          <p:cNvSpPr/>
          <p:nvPr/>
        </p:nvSpPr>
        <p:spPr>
          <a:xfrm>
            <a:off x="9480550" y="2184400"/>
            <a:ext cx="1555750" cy="1555750"/>
          </a:xfrm>
          <a:prstGeom prst="ellipse">
            <a:avLst/>
          </a:prstGeom>
          <a:noFill/>
          <a:ln w="31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7" name="Arc 18"/>
          <p:cNvSpPr/>
          <p:nvPr/>
        </p:nvSpPr>
        <p:spPr>
          <a:xfrm>
            <a:off x="9415463" y="2109788"/>
            <a:ext cx="1685925" cy="1685925"/>
          </a:xfrm>
          <a:prstGeom prst="arc">
            <a:avLst>
              <a:gd name="adj1" fmla="val 16200000"/>
              <a:gd name="adj2" fmla="val 4817729"/>
            </a:avLst>
          </a:prstGeom>
          <a:noFill/>
          <a:ln w="127000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ln>
                <a:solidFill>
                  <a:srgbClr val="FDFDFD">
                    <a:alpha val="30000"/>
                  </a:srgbClr>
                </a:solidFill>
              </a:ln>
              <a:solidFill>
                <a:schemeClr val="tx1"/>
              </a:solidFill>
            </a:endParaRPr>
          </a:p>
        </p:txBody>
      </p:sp>
      <p:grpSp>
        <p:nvGrpSpPr>
          <p:cNvPr id="14352" name="组合 17"/>
          <p:cNvGrpSpPr/>
          <p:nvPr/>
        </p:nvGrpSpPr>
        <p:grpSpPr bwMode="auto">
          <a:xfrm>
            <a:off x="1193800" y="4394202"/>
            <a:ext cx="1444624" cy="1284080"/>
            <a:chOff x="1104334" y="4476540"/>
            <a:chExt cx="1444937" cy="1284327"/>
          </a:xfrm>
        </p:grpSpPr>
        <p:sp>
          <p:nvSpPr>
            <p:cNvPr id="14362" name="矩形 18"/>
            <p:cNvSpPr>
              <a:spLocks noChangeArrowheads="1"/>
            </p:cNvSpPr>
            <p:nvPr/>
          </p:nvSpPr>
          <p:spPr bwMode="auto">
            <a:xfrm>
              <a:off x="1104334" y="4791185"/>
              <a:ext cx="1444937" cy="969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  <p:sp>
          <p:nvSpPr>
            <p:cNvPr id="14363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  <p:grpSp>
        <p:nvGrpSpPr>
          <p:cNvPr id="14353" name="组合 20"/>
          <p:cNvGrpSpPr/>
          <p:nvPr/>
        </p:nvGrpSpPr>
        <p:grpSpPr bwMode="auto">
          <a:xfrm>
            <a:off x="3959235" y="4394202"/>
            <a:ext cx="1489079" cy="1284080"/>
            <a:chOff x="1094687" y="4476540"/>
            <a:chExt cx="1488072" cy="1284327"/>
          </a:xfrm>
        </p:grpSpPr>
        <p:sp>
          <p:nvSpPr>
            <p:cNvPr id="14360" name="矩形 21"/>
            <p:cNvSpPr>
              <a:spLocks noChangeArrowheads="1"/>
            </p:cNvSpPr>
            <p:nvPr/>
          </p:nvSpPr>
          <p:spPr bwMode="auto">
            <a:xfrm>
              <a:off x="1094687" y="4791185"/>
              <a:ext cx="1488072" cy="969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  <p:sp>
          <p:nvSpPr>
            <p:cNvPr id="14361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  <p:grpSp>
        <p:nvGrpSpPr>
          <p:cNvPr id="14354" name="组合 24"/>
          <p:cNvGrpSpPr/>
          <p:nvPr/>
        </p:nvGrpSpPr>
        <p:grpSpPr bwMode="auto">
          <a:xfrm>
            <a:off x="6762760" y="4394202"/>
            <a:ext cx="1485904" cy="1284080"/>
            <a:chOff x="1123244" y="4476540"/>
            <a:chExt cx="1484899" cy="1284327"/>
          </a:xfrm>
        </p:grpSpPr>
        <p:sp>
          <p:nvSpPr>
            <p:cNvPr id="14358" name="矩形 25"/>
            <p:cNvSpPr>
              <a:spLocks noChangeArrowheads="1"/>
            </p:cNvSpPr>
            <p:nvPr/>
          </p:nvSpPr>
          <p:spPr bwMode="auto">
            <a:xfrm>
              <a:off x="1123244" y="4791185"/>
              <a:ext cx="1484899" cy="969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  <p:sp>
          <p:nvSpPr>
            <p:cNvPr id="14359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  <p:grpSp>
        <p:nvGrpSpPr>
          <p:cNvPr id="14355" name="组合 30"/>
          <p:cNvGrpSpPr/>
          <p:nvPr/>
        </p:nvGrpSpPr>
        <p:grpSpPr bwMode="auto">
          <a:xfrm>
            <a:off x="9558338" y="4394202"/>
            <a:ext cx="1443036" cy="1284080"/>
            <a:chOff x="1142442" y="4476540"/>
            <a:chExt cx="1443349" cy="1284327"/>
          </a:xfrm>
        </p:grpSpPr>
        <p:sp>
          <p:nvSpPr>
            <p:cNvPr id="14356" name="矩形 31"/>
            <p:cNvSpPr>
              <a:spLocks noChangeArrowheads="1"/>
            </p:cNvSpPr>
            <p:nvPr/>
          </p:nvSpPr>
          <p:spPr bwMode="auto">
            <a:xfrm>
              <a:off x="1142442" y="4791185"/>
              <a:ext cx="1443349" cy="969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  <p:sp>
          <p:nvSpPr>
            <p:cNvPr id="14357" name="TextBox 13"/>
            <p:cNvSpPr txBox="1">
              <a:spLocks noChangeArrowheads="1"/>
            </p:cNvSpPr>
            <p:nvPr/>
          </p:nvSpPr>
          <p:spPr bwMode="auto">
            <a:xfrm>
              <a:off x="1155027" y="4476540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</p:spTree>
  </p:cSld>
  <p:clrMapOvr>
    <a:masterClrMapping/>
  </p:clrMapOvr>
  <p:transition advTm="1684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28" name="矩形 27"/>
          <p:cNvSpPr/>
          <p:nvPr/>
        </p:nvSpPr>
        <p:spPr>
          <a:xfrm>
            <a:off x="4223920" y="1528588"/>
            <a:ext cx="3695252" cy="230479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8667" y="3833377"/>
            <a:ext cx="3695252" cy="230479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19172" y="3833377"/>
            <a:ext cx="3695252" cy="230479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28667" y="1528588"/>
            <a:ext cx="3695252" cy="2304790"/>
            <a:chOff x="396552" y="1275606"/>
            <a:chExt cx="2771800" cy="1728192"/>
          </a:xfrm>
        </p:grpSpPr>
        <p:sp>
          <p:nvSpPr>
            <p:cNvPr id="35" name="矩形 34"/>
            <p:cNvSpPr/>
            <p:nvPr/>
          </p:nvSpPr>
          <p:spPr>
            <a:xfrm>
              <a:off x="396552" y="1275606"/>
              <a:ext cx="2771800" cy="1728192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83568" y="1676397"/>
              <a:ext cx="657958" cy="276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项目一</a:t>
              </a:r>
            </a:p>
          </p:txBody>
        </p:sp>
        <p:sp>
          <p:nvSpPr>
            <p:cNvPr id="37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683568" y="2067694"/>
              <a:ext cx="2132950" cy="519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单击此处添加简短说明，添加简短说明文字，项目的具体说明文字添加此处。</a:t>
              </a:r>
              <a:endParaRPr lang="en-US" altLang="zh-CN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223920" y="3833377"/>
            <a:ext cx="3695252" cy="2304790"/>
            <a:chOff x="3168352" y="3003798"/>
            <a:chExt cx="2771800" cy="1728192"/>
          </a:xfrm>
        </p:grpSpPr>
        <p:sp>
          <p:nvSpPr>
            <p:cNvPr id="39" name="矩形 38"/>
            <p:cNvSpPr/>
            <p:nvPr/>
          </p:nvSpPr>
          <p:spPr>
            <a:xfrm>
              <a:off x="3168352" y="3003798"/>
              <a:ext cx="2771800" cy="1728192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487777" y="3404589"/>
              <a:ext cx="657958" cy="276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项目二</a:t>
              </a:r>
            </a:p>
          </p:txBody>
        </p:sp>
        <p:sp>
          <p:nvSpPr>
            <p:cNvPr id="41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3487777" y="3795886"/>
              <a:ext cx="2132950" cy="519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单击此处添加简短说明，添加简短说明文字，项目的具体说明文字添加此处。</a:t>
              </a:r>
              <a:endParaRPr lang="en-US" altLang="zh-CN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19172" y="1528588"/>
            <a:ext cx="3695252" cy="2304790"/>
            <a:chOff x="5940152" y="1275606"/>
            <a:chExt cx="2771800" cy="1728192"/>
          </a:xfrm>
        </p:grpSpPr>
        <p:sp>
          <p:nvSpPr>
            <p:cNvPr id="43" name="矩形 42"/>
            <p:cNvSpPr/>
            <p:nvPr/>
          </p:nvSpPr>
          <p:spPr>
            <a:xfrm>
              <a:off x="5940152" y="1275606"/>
              <a:ext cx="2771800" cy="1728192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300192" y="1657066"/>
              <a:ext cx="657958" cy="2769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项目三</a:t>
              </a:r>
            </a:p>
          </p:txBody>
        </p:sp>
        <p:sp>
          <p:nvSpPr>
            <p:cNvPr id="45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6300192" y="2048363"/>
              <a:ext cx="2132950" cy="519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单击此处添加简短说明，添加简短说明文字，项目的具体说明文字添加此处。</a:t>
              </a:r>
              <a:endParaRPr lang="en-US" altLang="zh-CN" sz="1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17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8" grpId="1" bldLvl="0" animBg="1"/>
      <p:bldP spid="29" grpId="0" bldLvl="0" animBg="1"/>
      <p:bldP spid="29" grpId="1" bldLvl="0" animBg="1"/>
      <p:bldP spid="33" grpId="0" bldLvl="0" animBg="1"/>
      <p:bldP spid="33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pic>
        <p:nvPicPr>
          <p:cNvPr id="18436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0" y="2224088"/>
            <a:ext cx="4127500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1"/>
          <p:cNvSpPr/>
          <p:nvPr/>
        </p:nvSpPr>
        <p:spPr>
          <a:xfrm>
            <a:off x="6750050" y="2224088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Pie 13"/>
          <p:cNvSpPr/>
          <p:nvPr/>
        </p:nvSpPr>
        <p:spPr>
          <a:xfrm>
            <a:off x="6737350" y="2211388"/>
            <a:ext cx="765175" cy="765175"/>
          </a:xfrm>
          <a:prstGeom prst="pie">
            <a:avLst>
              <a:gd name="adj1" fmla="val 2818501"/>
              <a:gd name="adj2" fmla="val 16200000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9" name="TextBox 14"/>
          <p:cNvSpPr txBox="1">
            <a:spLocks noChangeArrowheads="1"/>
          </p:cNvSpPr>
          <p:nvPr/>
        </p:nvSpPr>
        <p:spPr bwMode="auto">
          <a:xfrm>
            <a:off x="6697663" y="2478088"/>
            <a:ext cx="47641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64%</a:t>
            </a:r>
          </a:p>
        </p:txBody>
      </p:sp>
      <p:sp>
        <p:nvSpPr>
          <p:cNvPr id="10" name="Oval 16"/>
          <p:cNvSpPr/>
          <p:nvPr/>
        </p:nvSpPr>
        <p:spPr>
          <a:xfrm>
            <a:off x="6750050" y="3632200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Pie 17"/>
          <p:cNvSpPr/>
          <p:nvPr/>
        </p:nvSpPr>
        <p:spPr>
          <a:xfrm>
            <a:off x="6737350" y="3619500"/>
            <a:ext cx="765175" cy="765175"/>
          </a:xfrm>
          <a:prstGeom prst="pie">
            <a:avLst>
              <a:gd name="adj1" fmla="val 18836191"/>
              <a:gd name="adj2" fmla="val 16200000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42" name="TextBox 18"/>
          <p:cNvSpPr txBox="1">
            <a:spLocks noChangeArrowheads="1"/>
          </p:cNvSpPr>
          <p:nvPr/>
        </p:nvSpPr>
        <p:spPr bwMode="auto">
          <a:xfrm>
            <a:off x="6697663" y="3886200"/>
            <a:ext cx="47641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90%</a:t>
            </a:r>
          </a:p>
        </p:txBody>
      </p:sp>
      <p:sp>
        <p:nvSpPr>
          <p:cNvPr id="13" name="Oval 20"/>
          <p:cNvSpPr/>
          <p:nvPr/>
        </p:nvSpPr>
        <p:spPr>
          <a:xfrm>
            <a:off x="6750050" y="5064125"/>
            <a:ext cx="765175" cy="765175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Pie 21"/>
          <p:cNvSpPr/>
          <p:nvPr/>
        </p:nvSpPr>
        <p:spPr>
          <a:xfrm>
            <a:off x="6737350" y="5051425"/>
            <a:ext cx="765175" cy="765175"/>
          </a:xfrm>
          <a:prstGeom prst="pie">
            <a:avLst>
              <a:gd name="adj1" fmla="val 6142937"/>
              <a:gd name="adj2" fmla="val 16200000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45" name="TextBox 22"/>
          <p:cNvSpPr txBox="1">
            <a:spLocks noChangeArrowheads="1"/>
          </p:cNvSpPr>
          <p:nvPr/>
        </p:nvSpPr>
        <p:spPr bwMode="auto">
          <a:xfrm>
            <a:off x="6697663" y="5318125"/>
            <a:ext cx="47641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"/>
              </a:rPr>
              <a:t>48%</a:t>
            </a:r>
          </a:p>
        </p:txBody>
      </p:sp>
      <p:grpSp>
        <p:nvGrpSpPr>
          <p:cNvPr id="18446" name="组合 15"/>
          <p:cNvGrpSpPr/>
          <p:nvPr/>
        </p:nvGrpSpPr>
        <p:grpSpPr bwMode="auto">
          <a:xfrm>
            <a:off x="7720013" y="2201862"/>
            <a:ext cx="2370137" cy="922827"/>
            <a:chOff x="6964391" y="2269638"/>
            <a:chExt cx="2370109" cy="923005"/>
          </a:xfrm>
        </p:grpSpPr>
        <p:sp>
          <p:nvSpPr>
            <p:cNvPr id="18454" name="矩形 16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60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  <p:sp>
          <p:nvSpPr>
            <p:cNvPr id="18455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  <p:grpSp>
        <p:nvGrpSpPr>
          <p:cNvPr id="18447" name="组合 18"/>
          <p:cNvGrpSpPr/>
          <p:nvPr/>
        </p:nvGrpSpPr>
        <p:grpSpPr bwMode="auto">
          <a:xfrm>
            <a:off x="7720013" y="3632199"/>
            <a:ext cx="2370137" cy="922827"/>
            <a:chOff x="6964391" y="2269638"/>
            <a:chExt cx="2370109" cy="923005"/>
          </a:xfrm>
        </p:grpSpPr>
        <p:sp>
          <p:nvSpPr>
            <p:cNvPr id="18452" name="矩形 19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60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  <p:sp>
          <p:nvSpPr>
            <p:cNvPr id="18453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  <p:grpSp>
        <p:nvGrpSpPr>
          <p:cNvPr id="18448" name="组合 21"/>
          <p:cNvGrpSpPr/>
          <p:nvPr/>
        </p:nvGrpSpPr>
        <p:grpSpPr bwMode="auto">
          <a:xfrm>
            <a:off x="7720013" y="5041899"/>
            <a:ext cx="2370137" cy="922827"/>
            <a:chOff x="6964391" y="2269638"/>
            <a:chExt cx="2370109" cy="923005"/>
          </a:xfrm>
        </p:grpSpPr>
        <p:sp>
          <p:nvSpPr>
            <p:cNvPr id="18450" name="矩形 22"/>
            <p:cNvSpPr>
              <a:spLocks noChangeArrowheads="1"/>
            </p:cNvSpPr>
            <p:nvPr/>
          </p:nvSpPr>
          <p:spPr bwMode="auto">
            <a:xfrm>
              <a:off x="6964391" y="2584283"/>
              <a:ext cx="2370109" cy="60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</a:p>
          </p:txBody>
        </p:sp>
        <p:sp>
          <p:nvSpPr>
            <p:cNvPr id="18451" name="TextBox 13"/>
            <p:cNvSpPr txBox="1">
              <a:spLocks noChangeArrowheads="1"/>
            </p:cNvSpPr>
            <p:nvPr/>
          </p:nvSpPr>
          <p:spPr bwMode="auto">
            <a:xfrm>
              <a:off x="6964391" y="2269638"/>
              <a:ext cx="137689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6025"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单击编辑标题</a:t>
              </a: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08200" y="2363521"/>
            <a:ext cx="3835399" cy="2181302"/>
          </a:xfrm>
          <a:custGeom>
            <a:avLst/>
            <a:gdLst>
              <a:gd name="connsiteX0" fmla="*/ 0 w 3835399"/>
              <a:gd name="connsiteY0" fmla="*/ 0 h 2181302"/>
              <a:gd name="connsiteX1" fmla="*/ 3835399 w 3835399"/>
              <a:gd name="connsiteY1" fmla="*/ 0 h 2181302"/>
              <a:gd name="connsiteX2" fmla="*/ 3835399 w 3835399"/>
              <a:gd name="connsiteY2" fmla="*/ 2181302 h 2181302"/>
              <a:gd name="connsiteX3" fmla="*/ 0 w 3835399"/>
              <a:gd name="connsiteY3" fmla="*/ 2181302 h 218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5399" h="2181302">
                <a:moveTo>
                  <a:pt x="0" y="0"/>
                </a:moveTo>
                <a:lnTo>
                  <a:pt x="3835399" y="0"/>
                </a:lnTo>
                <a:lnTo>
                  <a:pt x="3835399" y="2181302"/>
                </a:lnTo>
                <a:lnTo>
                  <a:pt x="0" y="2181302"/>
                </a:lnTo>
                <a:close/>
              </a:path>
            </a:pathLst>
          </a:custGeom>
        </p:spPr>
      </p:pic>
    </p:spTree>
  </p:cSld>
  <p:clrMapOvr>
    <a:masterClrMapping/>
  </p:clrMapOvr>
  <p:transition advTm="1545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8439" grpId="0"/>
      <p:bldP spid="10" grpId="0" animBg="1"/>
      <p:bldP spid="11" grpId="0" animBg="1"/>
      <p:bldP spid="18442" grpId="0"/>
      <p:bldP spid="13" grpId="0" animBg="1"/>
      <p:bldP spid="14" grpId="0" animBg="1"/>
      <p:bldP spid="184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pic>
        <p:nvPicPr>
          <p:cNvPr id="13316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900" y="1673225"/>
            <a:ext cx="4500563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2"/>
          <p:cNvSpPr/>
          <p:nvPr/>
        </p:nvSpPr>
        <p:spPr>
          <a:xfrm>
            <a:off x="6653213" y="2924175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33"/>
          <p:cNvSpPr/>
          <p:nvPr/>
        </p:nvSpPr>
        <p:spPr>
          <a:xfrm>
            <a:off x="6653213" y="2924175"/>
            <a:ext cx="3748087" cy="127000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Rectangle 34"/>
          <p:cNvSpPr/>
          <p:nvPr/>
        </p:nvSpPr>
        <p:spPr>
          <a:xfrm>
            <a:off x="6653213" y="3635375"/>
            <a:ext cx="4419600" cy="128588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Rectangle 35"/>
          <p:cNvSpPr/>
          <p:nvPr/>
        </p:nvSpPr>
        <p:spPr>
          <a:xfrm>
            <a:off x="6653213" y="3635375"/>
            <a:ext cx="4297362" cy="128588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Rectangle 36"/>
          <p:cNvSpPr/>
          <p:nvPr/>
        </p:nvSpPr>
        <p:spPr>
          <a:xfrm>
            <a:off x="6653213" y="4348163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Rectangle 37"/>
          <p:cNvSpPr/>
          <p:nvPr/>
        </p:nvSpPr>
        <p:spPr>
          <a:xfrm>
            <a:off x="6653213" y="4348163"/>
            <a:ext cx="3016250" cy="127000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323" name="TextBox 38"/>
          <p:cNvSpPr txBox="1">
            <a:spLocks noChangeArrowheads="1"/>
          </p:cNvSpPr>
          <p:nvPr/>
        </p:nvSpPr>
        <p:spPr bwMode="auto">
          <a:xfrm>
            <a:off x="6611938" y="26019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324" name="TextBox 39"/>
          <p:cNvSpPr txBox="1">
            <a:spLocks noChangeArrowheads="1"/>
          </p:cNvSpPr>
          <p:nvPr/>
        </p:nvSpPr>
        <p:spPr bwMode="auto">
          <a:xfrm>
            <a:off x="6611938" y="332581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325" name="TextBox 40"/>
          <p:cNvSpPr txBox="1">
            <a:spLocks noChangeArrowheads="1"/>
          </p:cNvSpPr>
          <p:nvPr/>
        </p:nvSpPr>
        <p:spPr bwMode="auto">
          <a:xfrm>
            <a:off x="6611938" y="4041775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TextBox 41"/>
          <p:cNvSpPr txBox="1"/>
          <p:nvPr/>
        </p:nvSpPr>
        <p:spPr>
          <a:xfrm>
            <a:off x="10056813" y="2520950"/>
            <a:ext cx="582612" cy="311150"/>
          </a:xfrm>
          <a:prstGeom prst="round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BFBFB"/>
                </a:solidFill>
              </a:rPr>
              <a:t>85%</a:t>
            </a:r>
          </a:p>
        </p:txBody>
      </p:sp>
      <p:sp>
        <p:nvSpPr>
          <p:cNvPr id="17" name="TextBox 42"/>
          <p:cNvSpPr txBox="1"/>
          <p:nvPr/>
        </p:nvSpPr>
        <p:spPr>
          <a:xfrm>
            <a:off x="10591800" y="3248025"/>
            <a:ext cx="584200" cy="311150"/>
          </a:xfrm>
          <a:prstGeom prst="round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FBFBFB"/>
                </a:solidFill>
              </a:rPr>
              <a:t>98%</a:t>
            </a:r>
          </a:p>
        </p:txBody>
      </p:sp>
      <p:sp>
        <p:nvSpPr>
          <p:cNvPr id="18" name="TextBox 43"/>
          <p:cNvSpPr txBox="1"/>
          <p:nvPr/>
        </p:nvSpPr>
        <p:spPr>
          <a:xfrm>
            <a:off x="9304338" y="3975100"/>
            <a:ext cx="584200" cy="311150"/>
          </a:xfrm>
          <a:prstGeom prst="round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BFBFB"/>
                </a:solidFill>
              </a:rPr>
              <a:t>65%</a:t>
            </a:r>
          </a:p>
        </p:txBody>
      </p:sp>
      <p:sp>
        <p:nvSpPr>
          <p:cNvPr id="19" name="Rectangle 62"/>
          <p:cNvSpPr/>
          <p:nvPr/>
        </p:nvSpPr>
        <p:spPr>
          <a:xfrm>
            <a:off x="6653213" y="5060950"/>
            <a:ext cx="4419600" cy="12700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Rectangle 63"/>
          <p:cNvSpPr/>
          <p:nvPr/>
        </p:nvSpPr>
        <p:spPr>
          <a:xfrm>
            <a:off x="6653213" y="5060950"/>
            <a:ext cx="3016250" cy="127000"/>
          </a:xfrm>
          <a:prstGeom prst="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9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331" name="TextBox 64"/>
          <p:cNvSpPr txBox="1">
            <a:spLocks noChangeArrowheads="1"/>
          </p:cNvSpPr>
          <p:nvPr/>
        </p:nvSpPr>
        <p:spPr bwMode="auto">
          <a:xfrm>
            <a:off x="6611938" y="475456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b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标题</a:t>
            </a:r>
            <a:endParaRPr lang="en-US" altLang="zh-CN" sz="1400" b="1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TextBox 65"/>
          <p:cNvSpPr txBox="1"/>
          <p:nvPr/>
        </p:nvSpPr>
        <p:spPr>
          <a:xfrm>
            <a:off x="9304338" y="4686300"/>
            <a:ext cx="584200" cy="311150"/>
          </a:xfrm>
          <a:prstGeom prst="roundRec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rgbClr val="FBFBFB"/>
                </a:solidFill>
              </a:rPr>
              <a:t>65%</a:t>
            </a:r>
          </a:p>
        </p:txBody>
      </p:sp>
      <p:sp>
        <p:nvSpPr>
          <p:cNvPr id="13333" name="矩形 22"/>
          <p:cNvSpPr>
            <a:spLocks noChangeArrowheads="1"/>
          </p:cNvSpPr>
          <p:nvPr/>
        </p:nvSpPr>
        <p:spPr bwMode="auto">
          <a:xfrm>
            <a:off x="1250950" y="4951413"/>
            <a:ext cx="3998913" cy="931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34" name="TextBox 13"/>
          <p:cNvSpPr txBox="1">
            <a:spLocks noChangeArrowheads="1"/>
          </p:cNvSpPr>
          <p:nvPr/>
        </p:nvSpPr>
        <p:spPr bwMode="auto">
          <a:xfrm>
            <a:off x="1250950" y="4494213"/>
            <a:ext cx="21494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单击编辑标题</a:t>
            </a:r>
            <a:endParaRPr lang="en-US" altLang="zh-CN" sz="2400" b="1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600" y="1943101"/>
            <a:ext cx="3111500" cy="1952624"/>
          </a:xfrm>
          <a:custGeom>
            <a:avLst/>
            <a:gdLst>
              <a:gd name="connsiteX0" fmla="*/ 0 w 3111500"/>
              <a:gd name="connsiteY0" fmla="*/ 0 h 1968500"/>
              <a:gd name="connsiteX1" fmla="*/ 3111500 w 3111500"/>
              <a:gd name="connsiteY1" fmla="*/ 0 h 1968500"/>
              <a:gd name="connsiteX2" fmla="*/ 3111500 w 3111500"/>
              <a:gd name="connsiteY2" fmla="*/ 1968500 h 1968500"/>
              <a:gd name="connsiteX3" fmla="*/ 0 w 3111500"/>
              <a:gd name="connsiteY3" fmla="*/ 1968500 h 196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1500" h="1968500">
                <a:moveTo>
                  <a:pt x="0" y="0"/>
                </a:moveTo>
                <a:lnTo>
                  <a:pt x="3111500" y="0"/>
                </a:lnTo>
                <a:lnTo>
                  <a:pt x="3111500" y="1968500"/>
                </a:lnTo>
                <a:lnTo>
                  <a:pt x="0" y="1968500"/>
                </a:lnTo>
                <a:close/>
              </a:path>
            </a:pathLst>
          </a:custGeom>
        </p:spPr>
      </p:pic>
    </p:spTree>
  </p:cSld>
  <p:clrMapOvr>
    <a:masterClrMapping/>
  </p:clrMapOvr>
  <p:transition advTm="2059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tmFilter="0,0; .5, 1; 1, 1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323" grpId="0"/>
      <p:bldP spid="13324" grpId="0"/>
      <p:bldP spid="13325" grpId="0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13331" grpId="0"/>
      <p:bldP spid="22" grpId="0" bldLvl="0" animBg="1"/>
      <p:bldP spid="13333" grpId="0"/>
      <p:bldP spid="133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57798" y="2115738"/>
            <a:ext cx="6876404" cy="2214962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55600" dist="2413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32455" y="2561499"/>
            <a:ext cx="532709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spc="-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感  谢  聆  听</a:t>
            </a:r>
          </a:p>
        </p:txBody>
      </p:sp>
    </p:spTree>
  </p:cSld>
  <p:clrMapOvr>
    <a:masterClrMapping/>
  </p:clrMapOvr>
  <p:transition advTm="1685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7172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2333452"/>
            <a:ext cx="9534202" cy="2214962"/>
            <a:chOff x="0" y="2333452"/>
            <a:chExt cx="9534202" cy="2214962"/>
          </a:xfrm>
        </p:grpSpPr>
        <p:sp>
          <p:nvSpPr>
            <p:cNvPr id="2" name="矩形 1"/>
            <p:cNvSpPr/>
            <p:nvPr/>
          </p:nvSpPr>
          <p:spPr>
            <a:xfrm>
              <a:off x="0" y="2333452"/>
              <a:ext cx="9534202" cy="2214962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55600" dist="2413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64693" y="2717658"/>
              <a:ext cx="4154984" cy="14465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8800" spc="-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PART 01</a:t>
              </a:r>
            </a:p>
          </p:txBody>
        </p:sp>
        <p:sp>
          <p:nvSpPr>
            <p:cNvPr id="7" name="TextBox 20"/>
            <p:cNvSpPr txBox="1"/>
            <p:nvPr/>
          </p:nvSpPr>
          <p:spPr>
            <a:xfrm>
              <a:off x="5488105" y="3025435"/>
              <a:ext cx="2621280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  <p:pic>
        <p:nvPicPr>
          <p:cNvPr id="4" name="图片 3" descr="E:\素材\卡通\5e17033da79e47d4bb0c5becafd84595.png5e17033da79e47d4bb0c5becafd8459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6630" y="603250"/>
            <a:ext cx="4520565" cy="4519295"/>
          </a:xfrm>
          <a:prstGeom prst="rect">
            <a:avLst/>
          </a:prstGeom>
        </p:spPr>
      </p:pic>
    </p:spTree>
  </p:cSld>
  <p:clrMapOvr>
    <a:masterClrMapping/>
  </p:clrMapOvr>
  <p:transition advTm="3276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6" name="Round Same Side Corner Rectangle 52"/>
          <p:cNvSpPr/>
          <p:nvPr/>
        </p:nvSpPr>
        <p:spPr>
          <a:xfrm flipV="1">
            <a:off x="1228725" y="1693863"/>
            <a:ext cx="2219325" cy="3148012"/>
          </a:xfrm>
          <a:prstGeom prst="round2SameRect">
            <a:avLst>
              <a:gd name="adj1" fmla="val 6995"/>
              <a:gd name="adj2" fmla="val 0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lowchart: Off-page Connector 58"/>
          <p:cNvSpPr/>
          <p:nvPr/>
        </p:nvSpPr>
        <p:spPr>
          <a:xfrm>
            <a:off x="1851025" y="2779713"/>
            <a:ext cx="974725" cy="947737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sz="40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6" name="Footer Text"/>
          <p:cNvSpPr txBox="1">
            <a:spLocks noChangeArrowheads="1"/>
          </p:cNvSpPr>
          <p:nvPr/>
        </p:nvSpPr>
        <p:spPr bwMode="auto">
          <a:xfrm>
            <a:off x="1831252" y="5191125"/>
            <a:ext cx="8431212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点击输入本栏的具体文字简明扼要的说明分项内容。点击输入本栏的具体文字简明扼要的说明分项内容。</a:t>
            </a:r>
          </a:p>
        </p:txBody>
      </p:sp>
      <p:cxnSp>
        <p:nvCxnSpPr>
          <p:cNvPr id="9" name="Straight Line buttom"/>
          <p:cNvCxnSpPr/>
          <p:nvPr/>
        </p:nvCxnSpPr>
        <p:spPr>
          <a:xfrm>
            <a:off x="1268413" y="5105400"/>
            <a:ext cx="9653587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wn Arrow Callout 31"/>
          <p:cNvSpPr/>
          <p:nvPr/>
        </p:nvSpPr>
        <p:spPr>
          <a:xfrm>
            <a:off x="1228725" y="1693863"/>
            <a:ext cx="2219325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bg1">
              <a:lumMod val="65000"/>
            </a:schemeClr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Round Same Side Corner Rectangle 35"/>
          <p:cNvSpPr/>
          <p:nvPr/>
        </p:nvSpPr>
        <p:spPr>
          <a:xfrm flipV="1">
            <a:off x="3733800" y="1693863"/>
            <a:ext cx="2217738" cy="3148012"/>
          </a:xfrm>
          <a:prstGeom prst="round2SameRect">
            <a:avLst>
              <a:gd name="adj1" fmla="val 6995"/>
              <a:gd name="adj2" fmla="val 0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Flowchart: Off-page Connector 38"/>
          <p:cNvSpPr/>
          <p:nvPr/>
        </p:nvSpPr>
        <p:spPr>
          <a:xfrm>
            <a:off x="4356100" y="2779713"/>
            <a:ext cx="973138" cy="947737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sz="40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Down Arrow Callout 40"/>
          <p:cNvSpPr/>
          <p:nvPr/>
        </p:nvSpPr>
        <p:spPr>
          <a:xfrm>
            <a:off x="3733800" y="1693863"/>
            <a:ext cx="2217738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bg1">
              <a:lumMod val="65000"/>
            </a:schemeClr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ound Same Side Corner Rectangle 42"/>
          <p:cNvSpPr/>
          <p:nvPr/>
        </p:nvSpPr>
        <p:spPr>
          <a:xfrm flipV="1">
            <a:off x="6238875" y="1693863"/>
            <a:ext cx="2217738" cy="3148012"/>
          </a:xfrm>
          <a:prstGeom prst="round2SameRect">
            <a:avLst>
              <a:gd name="adj1" fmla="val 6995"/>
              <a:gd name="adj2" fmla="val 0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Flowchart: Off-page Connector 45"/>
          <p:cNvSpPr/>
          <p:nvPr/>
        </p:nvSpPr>
        <p:spPr>
          <a:xfrm>
            <a:off x="6861175" y="2779713"/>
            <a:ext cx="973138" cy="947737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sz="40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Down Arrow Callout 47"/>
          <p:cNvSpPr/>
          <p:nvPr/>
        </p:nvSpPr>
        <p:spPr>
          <a:xfrm>
            <a:off x="6238875" y="1693863"/>
            <a:ext cx="2217738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bg1">
              <a:lumMod val="65000"/>
            </a:schemeClr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ound Same Side Corner Rectangle 49"/>
          <p:cNvSpPr/>
          <p:nvPr/>
        </p:nvSpPr>
        <p:spPr>
          <a:xfrm flipV="1">
            <a:off x="8716963" y="1693863"/>
            <a:ext cx="2217737" cy="3148012"/>
          </a:xfrm>
          <a:prstGeom prst="round2SameRect">
            <a:avLst>
              <a:gd name="adj1" fmla="val 6995"/>
              <a:gd name="adj2" fmla="val 0"/>
            </a:avLst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5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6" name="TextBox 51"/>
          <p:cNvSpPr txBox="1">
            <a:spLocks noChangeArrowheads="1"/>
          </p:cNvSpPr>
          <p:nvPr/>
        </p:nvSpPr>
        <p:spPr bwMode="auto">
          <a:xfrm>
            <a:off x="8842375" y="3822700"/>
            <a:ext cx="1966913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29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729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Flowchart: Off-page Connector 53"/>
          <p:cNvSpPr/>
          <p:nvPr/>
        </p:nvSpPr>
        <p:spPr>
          <a:xfrm>
            <a:off x="9339263" y="2779713"/>
            <a:ext cx="973137" cy="947737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sz="40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Down Arrow Callout 56"/>
          <p:cNvSpPr/>
          <p:nvPr/>
        </p:nvSpPr>
        <p:spPr>
          <a:xfrm>
            <a:off x="8716963" y="1693863"/>
            <a:ext cx="2217737" cy="930275"/>
          </a:xfrm>
          <a:prstGeom prst="downArrowCallout">
            <a:avLst>
              <a:gd name="adj1" fmla="val 50000"/>
              <a:gd name="adj2" fmla="val 25000"/>
              <a:gd name="adj3" fmla="val 25000"/>
              <a:gd name="adj4" fmla="val 75000"/>
            </a:avLst>
          </a:prstGeom>
          <a:solidFill>
            <a:schemeClr val="bg1">
              <a:lumMod val="65000"/>
            </a:schemeClr>
          </a:solidFill>
          <a:ln w="19050" cap="flat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59" name="TextBox 51"/>
          <p:cNvSpPr txBox="1">
            <a:spLocks noChangeArrowheads="1"/>
          </p:cNvSpPr>
          <p:nvPr/>
        </p:nvSpPr>
        <p:spPr bwMode="auto">
          <a:xfrm>
            <a:off x="1354138" y="3822700"/>
            <a:ext cx="1968500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29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729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60" name="TextBox 51"/>
          <p:cNvSpPr txBox="1">
            <a:spLocks noChangeArrowheads="1"/>
          </p:cNvSpPr>
          <p:nvPr/>
        </p:nvSpPr>
        <p:spPr bwMode="auto">
          <a:xfrm>
            <a:off x="6346825" y="3822700"/>
            <a:ext cx="1966913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29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729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61" name="TextBox 51"/>
          <p:cNvSpPr txBox="1">
            <a:spLocks noChangeArrowheads="1"/>
          </p:cNvSpPr>
          <p:nvPr/>
        </p:nvSpPr>
        <p:spPr bwMode="auto">
          <a:xfrm>
            <a:off x="3849688" y="3822700"/>
            <a:ext cx="1968500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29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729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729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62" name="文本框 24"/>
          <p:cNvSpPr txBox="1">
            <a:spLocks noChangeArrowheads="1"/>
          </p:cNvSpPr>
          <p:nvPr/>
        </p:nvSpPr>
        <p:spPr bwMode="auto">
          <a:xfrm>
            <a:off x="1593850" y="1846263"/>
            <a:ext cx="139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5863" name="文本框 25"/>
          <p:cNvSpPr txBox="1">
            <a:spLocks noChangeArrowheads="1"/>
          </p:cNvSpPr>
          <p:nvPr/>
        </p:nvSpPr>
        <p:spPr bwMode="auto">
          <a:xfrm>
            <a:off x="4105275" y="1846263"/>
            <a:ext cx="1392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5864" name="文本框 26"/>
          <p:cNvSpPr txBox="1">
            <a:spLocks noChangeArrowheads="1"/>
          </p:cNvSpPr>
          <p:nvPr/>
        </p:nvSpPr>
        <p:spPr bwMode="auto">
          <a:xfrm>
            <a:off x="6618288" y="1846263"/>
            <a:ext cx="1390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5865" name="文本框 30"/>
          <p:cNvSpPr txBox="1">
            <a:spLocks noChangeArrowheads="1"/>
          </p:cNvSpPr>
          <p:nvPr/>
        </p:nvSpPr>
        <p:spPr bwMode="auto">
          <a:xfrm>
            <a:off x="9129713" y="1846263"/>
            <a:ext cx="1392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4775"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374775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374775"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37477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374775"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</p:spTree>
  </p:cSld>
  <p:clrMapOvr>
    <a:masterClrMapping/>
  </p:clrMapOvr>
  <p:transition advTm="7113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35846" grpId="0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35856" grpId="0"/>
      <p:bldP spid="19" grpId="0" bldLvl="0" animBg="1"/>
      <p:bldP spid="20" grpId="0" bldLvl="0" animBg="1"/>
      <p:bldP spid="35859" grpId="0"/>
      <p:bldP spid="35860" grpId="0"/>
      <p:bldP spid="35861" grpId="0"/>
      <p:bldP spid="35862" grpId="0"/>
      <p:bldP spid="35863" grpId="0"/>
      <p:bldP spid="35864" grpId="0"/>
      <p:bldP spid="358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34" name="Shape 2012"/>
          <p:cNvSpPr/>
          <p:nvPr/>
        </p:nvSpPr>
        <p:spPr>
          <a:xfrm>
            <a:off x="7054506" y="1908889"/>
            <a:ext cx="3560908" cy="1687004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700"/>
          </a:p>
        </p:txBody>
      </p:sp>
      <p:sp>
        <p:nvSpPr>
          <p:cNvPr id="35" name="Shape 2013"/>
          <p:cNvSpPr/>
          <p:nvPr/>
        </p:nvSpPr>
        <p:spPr>
          <a:xfrm>
            <a:off x="7054506" y="3839811"/>
            <a:ext cx="3560908" cy="1685217"/>
          </a:xfrm>
          <a:prstGeom prst="roundRect">
            <a:avLst>
              <a:gd name="adj" fmla="val 6925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700"/>
          </a:p>
        </p:txBody>
      </p:sp>
      <p:sp>
        <p:nvSpPr>
          <p:cNvPr id="36" name="Shape 2014"/>
          <p:cNvSpPr/>
          <p:nvPr/>
        </p:nvSpPr>
        <p:spPr>
          <a:xfrm>
            <a:off x="1581746" y="3838918"/>
            <a:ext cx="3560908" cy="1687003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700"/>
          </a:p>
        </p:txBody>
      </p:sp>
      <p:sp>
        <p:nvSpPr>
          <p:cNvPr id="37" name="Shape 2015"/>
          <p:cNvSpPr/>
          <p:nvPr/>
        </p:nvSpPr>
        <p:spPr>
          <a:xfrm>
            <a:off x="1581746" y="1908889"/>
            <a:ext cx="3560908" cy="1687004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700"/>
          </a:p>
        </p:txBody>
      </p:sp>
      <p:sp>
        <p:nvSpPr>
          <p:cNvPr id="38" name="Shape 2016"/>
          <p:cNvSpPr/>
          <p:nvPr/>
        </p:nvSpPr>
        <p:spPr>
          <a:xfrm>
            <a:off x="4651322" y="2276615"/>
            <a:ext cx="2887527" cy="28885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>
            <a:miter lim="400000"/>
          </a:ln>
        </p:spPr>
        <p:txBody>
          <a:bodyPr lIns="25399" tIns="25399" rIns="25399" bIns="25399" anchor="ctr"/>
          <a:lstStyle/>
          <a:p>
            <a:pPr lvl="0"/>
            <a:endParaRPr sz="1700"/>
          </a:p>
        </p:txBody>
      </p:sp>
      <p:sp>
        <p:nvSpPr>
          <p:cNvPr id="39" name="Shape 2021"/>
          <p:cNvSpPr/>
          <p:nvPr/>
        </p:nvSpPr>
        <p:spPr>
          <a:xfrm>
            <a:off x="2329690" y="2469466"/>
            <a:ext cx="2321631" cy="5100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40" name="Shape 2022"/>
          <p:cNvSpPr/>
          <p:nvPr/>
        </p:nvSpPr>
        <p:spPr>
          <a:xfrm>
            <a:off x="2321897" y="2050955"/>
            <a:ext cx="1869089" cy="40170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点击输入标题文本</a:t>
            </a:r>
          </a:p>
        </p:txBody>
      </p:sp>
      <p:sp>
        <p:nvSpPr>
          <p:cNvPr id="41" name="Shape 2023"/>
          <p:cNvSpPr/>
          <p:nvPr/>
        </p:nvSpPr>
        <p:spPr>
          <a:xfrm>
            <a:off x="2329690" y="4406486"/>
            <a:ext cx="2321631" cy="48566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42" name="Shape 2024"/>
          <p:cNvSpPr/>
          <p:nvPr/>
        </p:nvSpPr>
        <p:spPr>
          <a:xfrm>
            <a:off x="2321897" y="4015944"/>
            <a:ext cx="1869089" cy="40170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点击输入标题文本</a:t>
            </a:r>
          </a:p>
        </p:txBody>
      </p:sp>
      <p:sp>
        <p:nvSpPr>
          <p:cNvPr id="43" name="Shape 2025"/>
          <p:cNvSpPr/>
          <p:nvPr/>
        </p:nvSpPr>
        <p:spPr>
          <a:xfrm>
            <a:off x="7538848" y="2469466"/>
            <a:ext cx="2312366" cy="5100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44" name="Shape 2026"/>
          <p:cNvSpPr/>
          <p:nvPr/>
        </p:nvSpPr>
        <p:spPr>
          <a:xfrm>
            <a:off x="7982648" y="2050955"/>
            <a:ext cx="1869089" cy="40170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点击输入标题文本</a:t>
            </a:r>
          </a:p>
        </p:txBody>
      </p:sp>
      <p:sp>
        <p:nvSpPr>
          <p:cNvPr id="45" name="Shape 2027"/>
          <p:cNvSpPr/>
          <p:nvPr/>
        </p:nvSpPr>
        <p:spPr>
          <a:xfrm>
            <a:off x="7538849" y="4406489"/>
            <a:ext cx="2312366" cy="48566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46" name="Shape 2028"/>
          <p:cNvSpPr/>
          <p:nvPr/>
        </p:nvSpPr>
        <p:spPr>
          <a:xfrm>
            <a:off x="7982648" y="4015944"/>
            <a:ext cx="1869089" cy="40170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点击输入标题文本</a:t>
            </a:r>
          </a:p>
        </p:txBody>
      </p:sp>
      <p:grpSp>
        <p:nvGrpSpPr>
          <p:cNvPr id="47" name="Group 2031"/>
          <p:cNvGrpSpPr/>
          <p:nvPr/>
        </p:nvGrpSpPr>
        <p:grpSpPr>
          <a:xfrm>
            <a:off x="1107163" y="2274537"/>
            <a:ext cx="955361" cy="955707"/>
            <a:chOff x="0" y="0"/>
            <a:chExt cx="1910968" cy="1910968"/>
          </a:xfrm>
        </p:grpSpPr>
        <p:sp>
          <p:nvSpPr>
            <p:cNvPr id="48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lvl="0"/>
              <a:endParaRPr sz="1700"/>
            </a:p>
          </p:txBody>
        </p:sp>
        <p:sp>
          <p:nvSpPr>
            <p:cNvPr id="49" name="Shape 2030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700"/>
            </a:p>
          </p:txBody>
        </p:sp>
      </p:grpSp>
      <p:grpSp>
        <p:nvGrpSpPr>
          <p:cNvPr id="50" name="Group 2034"/>
          <p:cNvGrpSpPr/>
          <p:nvPr/>
        </p:nvGrpSpPr>
        <p:grpSpPr>
          <a:xfrm>
            <a:off x="1109830" y="4207236"/>
            <a:ext cx="950027" cy="950371"/>
            <a:chOff x="0" y="0"/>
            <a:chExt cx="1900299" cy="1900299"/>
          </a:xfrm>
        </p:grpSpPr>
        <p:sp>
          <p:nvSpPr>
            <p:cNvPr id="51" name="Shape 2032"/>
            <p:cNvSpPr/>
            <p:nvPr/>
          </p:nvSpPr>
          <p:spPr>
            <a:xfrm>
              <a:off x="0" y="0"/>
              <a:ext cx="1900300" cy="1900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lvl="0"/>
              <a:endParaRPr sz="1700"/>
            </a:p>
          </p:txBody>
        </p:sp>
        <p:sp>
          <p:nvSpPr>
            <p:cNvPr id="52" name="Shape 2033"/>
            <p:cNvSpPr/>
            <p:nvPr/>
          </p:nvSpPr>
          <p:spPr>
            <a:xfrm rot="10800000" flipH="1">
              <a:off x="548028" y="596692"/>
              <a:ext cx="804244" cy="70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700"/>
            </a:p>
          </p:txBody>
        </p:sp>
      </p:grpSp>
      <p:sp>
        <p:nvSpPr>
          <p:cNvPr id="53" name="Shape 2035"/>
          <p:cNvSpPr/>
          <p:nvPr/>
        </p:nvSpPr>
        <p:spPr>
          <a:xfrm>
            <a:off x="10135622" y="4207234"/>
            <a:ext cx="950028" cy="950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 w="12700" cap="flat">
            <a:noFill/>
            <a:miter lim="400000"/>
          </a:ln>
          <a:effectLst/>
        </p:spPr>
        <p:txBody>
          <a:bodyPr wrap="square" lIns="25399" tIns="25399" rIns="25399" bIns="25399" numCol="1" anchor="ctr">
            <a:noAutofit/>
          </a:bodyPr>
          <a:lstStyle/>
          <a:p>
            <a:pPr lvl="0"/>
            <a:endParaRPr sz="1700"/>
          </a:p>
        </p:txBody>
      </p:sp>
      <p:grpSp>
        <p:nvGrpSpPr>
          <p:cNvPr id="54" name="Group 2040"/>
          <p:cNvGrpSpPr/>
          <p:nvPr/>
        </p:nvGrpSpPr>
        <p:grpSpPr>
          <a:xfrm>
            <a:off x="10130315" y="2274537"/>
            <a:ext cx="955361" cy="955707"/>
            <a:chOff x="0" y="0"/>
            <a:chExt cx="1910968" cy="1910968"/>
          </a:xfrm>
        </p:grpSpPr>
        <p:sp>
          <p:nvSpPr>
            <p:cNvPr id="55" name="Shape 2038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lvl="0"/>
              <a:endParaRPr sz="1700"/>
            </a:p>
          </p:txBody>
        </p:sp>
        <p:sp>
          <p:nvSpPr>
            <p:cNvPr id="56" name="Shape 2039"/>
            <p:cNvSpPr/>
            <p:nvPr/>
          </p:nvSpPr>
          <p:spPr>
            <a:xfrm>
              <a:off x="657404" y="557107"/>
              <a:ext cx="596161" cy="74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 sz="1700"/>
            </a:p>
          </p:txBody>
        </p:sp>
      </p:grpSp>
      <p:sp>
        <p:nvSpPr>
          <p:cNvPr id="57" name="Text Placeholder 5"/>
          <p:cNvSpPr txBox="1"/>
          <p:nvPr/>
        </p:nvSpPr>
        <p:spPr>
          <a:xfrm>
            <a:off x="5327221" y="3382078"/>
            <a:ext cx="1535288" cy="63386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点击输入标题内容</a:t>
            </a:r>
            <a:endParaRPr lang="en-GB" altLang="zh-CN" sz="27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Shape 2036"/>
          <p:cNvSpPr/>
          <p:nvPr/>
        </p:nvSpPr>
        <p:spPr>
          <a:xfrm>
            <a:off x="10409601" y="4467901"/>
            <a:ext cx="402070" cy="4290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/>
            <a:endParaRPr sz="1700"/>
          </a:p>
        </p:txBody>
      </p:sp>
    </p:spTree>
  </p:cSld>
  <p:clrMapOvr>
    <a:masterClrMapping/>
  </p:clrMapOvr>
  <p:transition advTm="7909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53" grpId="0" bldLvl="0" animBg="1"/>
      <p:bldP spid="57" grpId="0"/>
      <p:bldP spid="5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33796" name="TextBox 18"/>
          <p:cNvSpPr txBox="1">
            <a:spLocks noChangeArrowheads="1"/>
          </p:cNvSpPr>
          <p:nvPr/>
        </p:nvSpPr>
        <p:spPr bwMode="auto">
          <a:xfrm>
            <a:off x="8840788" y="4598988"/>
            <a:ext cx="962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49%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52875" y="1608138"/>
            <a:ext cx="4286250" cy="4286250"/>
            <a:chOff x="3952875" y="1608138"/>
            <a:chExt cx="4286250" cy="4286250"/>
          </a:xfrm>
        </p:grpSpPr>
        <p:sp>
          <p:nvSpPr>
            <p:cNvPr id="7" name="Block Arc 4"/>
            <p:cNvSpPr/>
            <p:nvPr/>
          </p:nvSpPr>
          <p:spPr>
            <a:xfrm>
              <a:off x="3952875" y="1608138"/>
              <a:ext cx="4286250" cy="4286250"/>
            </a:xfrm>
            <a:prstGeom prst="blockArc">
              <a:avLst>
                <a:gd name="adj1" fmla="val 21562814"/>
                <a:gd name="adj2" fmla="val 10800000"/>
                <a:gd name="adj3" fmla="val 18660"/>
              </a:avLst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Block Arc 8"/>
            <p:cNvSpPr/>
            <p:nvPr/>
          </p:nvSpPr>
          <p:spPr>
            <a:xfrm>
              <a:off x="3952875" y="1608138"/>
              <a:ext cx="4286250" cy="4286250"/>
            </a:xfrm>
            <a:prstGeom prst="blockArc">
              <a:avLst>
                <a:gd name="adj1" fmla="val 10869873"/>
                <a:gd name="adj2" fmla="val 12770327"/>
                <a:gd name="adj3" fmla="val 1865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Block Arc 9"/>
            <p:cNvSpPr/>
            <p:nvPr/>
          </p:nvSpPr>
          <p:spPr>
            <a:xfrm>
              <a:off x="3952875" y="1608138"/>
              <a:ext cx="4286250" cy="4286250"/>
            </a:xfrm>
            <a:prstGeom prst="blockArc">
              <a:avLst>
                <a:gd name="adj1" fmla="val 20003512"/>
                <a:gd name="adj2" fmla="val 21502308"/>
                <a:gd name="adj3" fmla="val 1871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803" name="TextBox 12"/>
          <p:cNvSpPr txBox="1">
            <a:spLocks noChangeArrowheads="1"/>
          </p:cNvSpPr>
          <p:nvPr/>
        </p:nvSpPr>
        <p:spPr bwMode="auto">
          <a:xfrm>
            <a:off x="5645150" y="3521075"/>
            <a:ext cx="90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805363" y="2460625"/>
            <a:ext cx="2581275" cy="2581275"/>
            <a:chOff x="4805363" y="2460625"/>
            <a:chExt cx="2581275" cy="2581275"/>
          </a:xfrm>
        </p:grpSpPr>
        <p:sp>
          <p:nvSpPr>
            <p:cNvPr id="8" name="Block Arc 5"/>
            <p:cNvSpPr/>
            <p:nvPr/>
          </p:nvSpPr>
          <p:spPr>
            <a:xfrm>
              <a:off x="4805363" y="2460625"/>
              <a:ext cx="2581275" cy="2581275"/>
            </a:xfrm>
            <a:prstGeom prst="blockArc">
              <a:avLst>
                <a:gd name="adj1" fmla="val 7812389"/>
                <a:gd name="adj2" fmla="val 12403941"/>
                <a:gd name="adj3" fmla="val 18008"/>
              </a:avLst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Block Arc 6"/>
            <p:cNvSpPr/>
            <p:nvPr/>
          </p:nvSpPr>
          <p:spPr>
            <a:xfrm>
              <a:off x="4805363" y="2460625"/>
              <a:ext cx="2581275" cy="2581275"/>
            </a:xfrm>
            <a:prstGeom prst="blockArc">
              <a:avLst>
                <a:gd name="adj1" fmla="val 21550130"/>
                <a:gd name="adj2" fmla="val 7665187"/>
                <a:gd name="adj3" fmla="val 17797"/>
              </a:avLst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Block Arc 7"/>
            <p:cNvSpPr/>
            <p:nvPr/>
          </p:nvSpPr>
          <p:spPr>
            <a:xfrm>
              <a:off x="4805363" y="2460625"/>
              <a:ext cx="2581275" cy="2581275"/>
            </a:xfrm>
            <a:prstGeom prst="blockArc">
              <a:avLst>
                <a:gd name="adj1" fmla="val 12551376"/>
                <a:gd name="adj2" fmla="val 14412706"/>
                <a:gd name="adj3" fmla="val 18112"/>
              </a:avLst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Block Arc 19"/>
            <p:cNvSpPr/>
            <p:nvPr/>
          </p:nvSpPr>
          <p:spPr>
            <a:xfrm>
              <a:off x="4805363" y="2460625"/>
              <a:ext cx="2581275" cy="2581275"/>
            </a:xfrm>
            <a:prstGeom prst="blockArc">
              <a:avLst>
                <a:gd name="adj1" fmla="val 14593541"/>
                <a:gd name="adj2" fmla="val 15981909"/>
                <a:gd name="adj3" fmla="val 18387"/>
              </a:avLst>
            </a:prstGeom>
            <a:gradFill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805" name="Group 20"/>
          <p:cNvGrpSpPr/>
          <p:nvPr/>
        </p:nvGrpSpPr>
        <p:grpSpPr bwMode="auto">
          <a:xfrm rot="5400000" flipH="1" flipV="1">
            <a:off x="6831013" y="2222500"/>
            <a:ext cx="2012950" cy="1412875"/>
            <a:chOff x="7368519" y="2580234"/>
            <a:chExt cx="1875697" cy="1400639"/>
          </a:xfrm>
        </p:grpSpPr>
        <p:cxnSp>
          <p:nvCxnSpPr>
            <p:cNvPr id="16" name="Straight Connector 21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2"/>
            <p:cNvCxnSpPr/>
            <p:nvPr/>
          </p:nvCxnSpPr>
          <p:spPr>
            <a:xfrm>
              <a:off x="9244216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806" name="TextBox 25"/>
          <p:cNvSpPr txBox="1">
            <a:spLocks noChangeArrowheads="1"/>
          </p:cNvSpPr>
          <p:nvPr/>
        </p:nvSpPr>
        <p:spPr bwMode="auto">
          <a:xfrm>
            <a:off x="8686800" y="1660525"/>
            <a:ext cx="962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36%</a:t>
            </a:r>
          </a:p>
        </p:txBody>
      </p:sp>
      <p:grpSp>
        <p:nvGrpSpPr>
          <p:cNvPr id="33807" name="Group 31"/>
          <p:cNvGrpSpPr/>
          <p:nvPr/>
        </p:nvGrpSpPr>
        <p:grpSpPr bwMode="auto">
          <a:xfrm rot="16200000" flipV="1">
            <a:off x="3509169" y="2207419"/>
            <a:ext cx="1262062" cy="692150"/>
            <a:chOff x="7368519" y="2580234"/>
            <a:chExt cx="1875697" cy="1400639"/>
          </a:xfrm>
        </p:grpSpPr>
        <p:cxnSp>
          <p:nvCxnSpPr>
            <p:cNvPr id="20" name="Straight Connector 32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33"/>
            <p:cNvCxnSpPr/>
            <p:nvPr/>
          </p:nvCxnSpPr>
          <p:spPr>
            <a:xfrm>
              <a:off x="9239497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808" name="TextBox 36"/>
          <p:cNvSpPr txBox="1">
            <a:spLocks noChangeArrowheads="1"/>
          </p:cNvSpPr>
          <p:nvPr/>
        </p:nvSpPr>
        <p:spPr bwMode="auto">
          <a:xfrm>
            <a:off x="2658965" y="1660525"/>
            <a:ext cx="962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13%</a:t>
            </a:r>
          </a:p>
        </p:txBody>
      </p:sp>
      <p:sp>
        <p:nvSpPr>
          <p:cNvPr id="33809" name="TextBox 39"/>
          <p:cNvSpPr txBox="1">
            <a:spLocks noChangeArrowheads="1"/>
          </p:cNvSpPr>
          <p:nvPr/>
        </p:nvSpPr>
        <p:spPr bwMode="auto">
          <a:xfrm>
            <a:off x="2387502" y="4603750"/>
            <a:ext cx="962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27%</a:t>
            </a:r>
          </a:p>
        </p:txBody>
      </p:sp>
      <p:grpSp>
        <p:nvGrpSpPr>
          <p:cNvPr id="33810" name="Group 40"/>
          <p:cNvGrpSpPr/>
          <p:nvPr/>
        </p:nvGrpSpPr>
        <p:grpSpPr bwMode="auto">
          <a:xfrm rot="16200000" flipH="1" flipV="1">
            <a:off x="3950494" y="3729831"/>
            <a:ext cx="725488" cy="1546225"/>
            <a:chOff x="7368519" y="2580234"/>
            <a:chExt cx="1875697" cy="1400639"/>
          </a:xfrm>
        </p:grpSpPr>
        <p:cxnSp>
          <p:nvCxnSpPr>
            <p:cNvPr id="26" name="Straight Connector 41"/>
            <p:cNvCxnSpPr/>
            <p:nvPr/>
          </p:nvCxnSpPr>
          <p:spPr>
            <a:xfrm>
              <a:off x="7368520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42"/>
            <p:cNvCxnSpPr/>
            <p:nvPr/>
          </p:nvCxnSpPr>
          <p:spPr>
            <a:xfrm>
              <a:off x="9252425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811" name="Group 15"/>
          <p:cNvGrpSpPr/>
          <p:nvPr/>
        </p:nvGrpSpPr>
        <p:grpSpPr bwMode="auto">
          <a:xfrm rot="10800000" flipH="1" flipV="1">
            <a:off x="7858125" y="4243388"/>
            <a:ext cx="828675" cy="622300"/>
            <a:chOff x="7368519" y="2580234"/>
            <a:chExt cx="1875697" cy="1400639"/>
          </a:xfrm>
        </p:grpSpPr>
        <p:cxnSp>
          <p:nvCxnSpPr>
            <p:cNvPr id="32" name="Straight Connector 16"/>
            <p:cNvCxnSpPr/>
            <p:nvPr/>
          </p:nvCxnSpPr>
          <p:spPr>
            <a:xfrm>
              <a:off x="7368519" y="2580234"/>
              <a:ext cx="187569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7"/>
            <p:cNvCxnSpPr/>
            <p:nvPr/>
          </p:nvCxnSpPr>
          <p:spPr>
            <a:xfrm>
              <a:off x="9244216" y="2580234"/>
              <a:ext cx="0" cy="140063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812" name="TextBox 16"/>
          <p:cNvSpPr txBox="1">
            <a:spLocks noChangeArrowheads="1"/>
          </p:cNvSpPr>
          <p:nvPr/>
        </p:nvSpPr>
        <p:spPr bwMode="auto">
          <a:xfrm>
            <a:off x="8772525" y="2212975"/>
            <a:ext cx="24193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813" name="TextBox 16"/>
          <p:cNvSpPr txBox="1">
            <a:spLocks noChangeArrowheads="1"/>
          </p:cNvSpPr>
          <p:nvPr/>
        </p:nvSpPr>
        <p:spPr bwMode="auto">
          <a:xfrm>
            <a:off x="8772525" y="5041900"/>
            <a:ext cx="24193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814" name="TextBox 16"/>
          <p:cNvSpPr txBox="1">
            <a:spLocks noChangeArrowheads="1"/>
          </p:cNvSpPr>
          <p:nvPr/>
        </p:nvSpPr>
        <p:spPr bwMode="auto">
          <a:xfrm>
            <a:off x="1398588" y="2212975"/>
            <a:ext cx="236546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815" name="TextBox 16"/>
          <p:cNvSpPr txBox="1">
            <a:spLocks noChangeArrowheads="1"/>
          </p:cNvSpPr>
          <p:nvPr/>
        </p:nvSpPr>
        <p:spPr bwMode="auto">
          <a:xfrm>
            <a:off x="1176338" y="5041900"/>
            <a:ext cx="23637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点击输入本栏的具体文字简明扼要的说明分项内容。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11326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803" grpId="0"/>
      <p:bldP spid="33806" grpId="0"/>
      <p:bldP spid="33808" grpId="0"/>
      <p:bldP spid="33809" grpId="0"/>
      <p:bldP spid="33812" grpId="0"/>
      <p:bldP spid="33813" grpId="0"/>
      <p:bldP spid="33814" grpId="0"/>
      <p:bldP spid="338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28676" name="Freeform 10"/>
          <p:cNvSpPr/>
          <p:nvPr/>
        </p:nvSpPr>
        <p:spPr bwMode="auto">
          <a:xfrm>
            <a:off x="4802188" y="3857625"/>
            <a:ext cx="533400" cy="1042988"/>
          </a:xfrm>
          <a:custGeom>
            <a:avLst/>
            <a:gdLst>
              <a:gd name="T0" fmla="*/ 46716341 w 292"/>
              <a:gd name="T1" fmla="*/ 1901788331 h 572"/>
              <a:gd name="T2" fmla="*/ 0 w 292"/>
              <a:gd name="T3" fmla="*/ 1446290673 h 572"/>
              <a:gd name="T4" fmla="*/ 924314612 w 292"/>
              <a:gd name="T5" fmla="*/ 0 h 572"/>
              <a:gd name="T6" fmla="*/ 974368356 w 292"/>
              <a:gd name="T7" fmla="*/ 109717961 h 572"/>
              <a:gd name="T8" fmla="*/ 120128256 w 292"/>
              <a:gd name="T9" fmla="*/ 1446290673 h 572"/>
              <a:gd name="T10" fmla="*/ 163507194 w 292"/>
              <a:gd name="T11" fmla="*/ 1875190313 h 572"/>
              <a:gd name="T12" fmla="*/ 46716341 w 292"/>
              <a:gd name="T13" fmla="*/ 1901788331 h 5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2" h="572">
                <a:moveTo>
                  <a:pt x="14" y="572"/>
                </a:moveTo>
                <a:cubicBezTo>
                  <a:pt x="4" y="527"/>
                  <a:pt x="0" y="481"/>
                  <a:pt x="0" y="435"/>
                </a:cubicBezTo>
                <a:cubicBezTo>
                  <a:pt x="0" y="250"/>
                  <a:pt x="108" y="79"/>
                  <a:pt x="277" y="0"/>
                </a:cubicBezTo>
                <a:cubicBezTo>
                  <a:pt x="292" y="33"/>
                  <a:pt x="292" y="33"/>
                  <a:pt x="292" y="33"/>
                </a:cubicBezTo>
                <a:cubicBezTo>
                  <a:pt x="136" y="106"/>
                  <a:pt x="36" y="264"/>
                  <a:pt x="36" y="435"/>
                </a:cubicBezTo>
                <a:cubicBezTo>
                  <a:pt x="36" y="479"/>
                  <a:pt x="40" y="522"/>
                  <a:pt x="49" y="564"/>
                </a:cubicBezTo>
                <a:lnTo>
                  <a:pt x="14" y="57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7" name="Freeform 11"/>
          <p:cNvSpPr/>
          <p:nvPr/>
        </p:nvSpPr>
        <p:spPr bwMode="auto">
          <a:xfrm>
            <a:off x="5562600" y="5154613"/>
            <a:ext cx="1620838" cy="652462"/>
          </a:xfrm>
          <a:custGeom>
            <a:avLst/>
            <a:gdLst>
              <a:gd name="T0" fmla="*/ 719626518 w 888"/>
              <a:gd name="T1" fmla="*/ 1189124753 h 358"/>
              <a:gd name="T2" fmla="*/ 0 w 888"/>
              <a:gd name="T3" fmla="*/ 1062904338 h 358"/>
              <a:gd name="T4" fmla="*/ 43309960 w 888"/>
              <a:gd name="T5" fmla="*/ 953292545 h 358"/>
              <a:gd name="T6" fmla="*/ 719626518 w 888"/>
              <a:gd name="T7" fmla="*/ 1069547422 h 358"/>
              <a:gd name="T8" fmla="*/ 2147483646 w 888"/>
              <a:gd name="T9" fmla="*/ 0 h 358"/>
              <a:gd name="T10" fmla="*/ 2147483646 w 888"/>
              <a:gd name="T11" fmla="*/ 73073921 h 358"/>
              <a:gd name="T12" fmla="*/ 1992298294 w 888"/>
              <a:gd name="T13" fmla="*/ 886861707 h 358"/>
              <a:gd name="T14" fmla="*/ 719626518 w 888"/>
              <a:gd name="T15" fmla="*/ 1189124753 h 3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88" h="358">
                <a:moveTo>
                  <a:pt x="216" y="358"/>
                </a:moveTo>
                <a:cubicBezTo>
                  <a:pt x="142" y="358"/>
                  <a:pt x="70" y="345"/>
                  <a:pt x="0" y="320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78" y="310"/>
                  <a:pt x="146" y="322"/>
                  <a:pt x="216" y="322"/>
                </a:cubicBezTo>
                <a:cubicBezTo>
                  <a:pt x="472" y="322"/>
                  <a:pt x="706" y="205"/>
                  <a:pt x="859" y="0"/>
                </a:cubicBezTo>
                <a:cubicBezTo>
                  <a:pt x="888" y="22"/>
                  <a:pt x="888" y="22"/>
                  <a:pt x="888" y="22"/>
                </a:cubicBezTo>
                <a:cubicBezTo>
                  <a:pt x="812" y="124"/>
                  <a:pt x="711" y="209"/>
                  <a:pt x="598" y="267"/>
                </a:cubicBezTo>
                <a:cubicBezTo>
                  <a:pt x="479" y="327"/>
                  <a:pt x="351" y="358"/>
                  <a:pt x="216" y="35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8" name="Freeform 12"/>
          <p:cNvSpPr/>
          <p:nvPr/>
        </p:nvSpPr>
        <p:spPr bwMode="auto">
          <a:xfrm>
            <a:off x="7200900" y="3338513"/>
            <a:ext cx="274638" cy="717550"/>
          </a:xfrm>
          <a:custGeom>
            <a:avLst/>
            <a:gdLst>
              <a:gd name="T0" fmla="*/ 382158777 w 150"/>
              <a:gd name="T1" fmla="*/ 1310122144 h 393"/>
              <a:gd name="T2" fmla="*/ 0 w 150"/>
              <a:gd name="T3" fmla="*/ 56671843 h 393"/>
              <a:gd name="T4" fmla="*/ 107271772 w 150"/>
              <a:gd name="T5" fmla="*/ 0 h 393"/>
              <a:gd name="T6" fmla="*/ 502840207 w 150"/>
              <a:gd name="T7" fmla="*/ 1296788129 h 393"/>
              <a:gd name="T8" fmla="*/ 382158777 w 150"/>
              <a:gd name="T9" fmla="*/ 1310122144 h 3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0" h="393">
                <a:moveTo>
                  <a:pt x="114" y="393"/>
                </a:moveTo>
                <a:cubicBezTo>
                  <a:pt x="100" y="261"/>
                  <a:pt x="61" y="135"/>
                  <a:pt x="0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95" y="122"/>
                  <a:pt x="135" y="253"/>
                  <a:pt x="150" y="389"/>
                </a:cubicBezTo>
                <a:lnTo>
                  <a:pt x="114" y="39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Group 54"/>
          <p:cNvGrpSpPr/>
          <p:nvPr/>
        </p:nvGrpSpPr>
        <p:grpSpPr>
          <a:xfrm>
            <a:off x="5299075" y="2111376"/>
            <a:ext cx="984251" cy="369886"/>
            <a:chOff x="5311775" y="2108201"/>
            <a:chExt cx="984251" cy="369886"/>
          </a:xfrm>
          <a:solidFill>
            <a:srgbClr val="0070C0"/>
          </a:solidFill>
        </p:grpSpPr>
        <p:sp>
          <p:nvSpPr>
            <p:cNvPr id="34" name="Freeform 9"/>
            <p:cNvSpPr/>
            <p:nvPr/>
          </p:nvSpPr>
          <p:spPr bwMode="auto">
            <a:xfrm>
              <a:off x="5311775" y="2108201"/>
              <a:ext cx="230188" cy="360362"/>
            </a:xfrm>
            <a:custGeom>
              <a:avLst/>
              <a:gdLst>
                <a:gd name="T0" fmla="*/ 145 w 145"/>
                <a:gd name="T1" fmla="*/ 227 h 227"/>
                <a:gd name="T2" fmla="*/ 0 w 145"/>
                <a:gd name="T3" fmla="*/ 114 h 227"/>
                <a:gd name="T4" fmla="*/ 145 w 145"/>
                <a:gd name="T5" fmla="*/ 0 h 227"/>
                <a:gd name="T6" fmla="*/ 145 w 145"/>
                <a:gd name="T7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227">
                  <a:moveTo>
                    <a:pt x="145" y="227"/>
                  </a:moveTo>
                  <a:lnTo>
                    <a:pt x="0" y="114"/>
                  </a:lnTo>
                  <a:lnTo>
                    <a:pt x="145" y="0"/>
                  </a:lnTo>
                  <a:lnTo>
                    <a:pt x="145" y="2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5" name="Freeform 13"/>
            <p:cNvSpPr/>
            <p:nvPr/>
          </p:nvSpPr>
          <p:spPr bwMode="auto">
            <a:xfrm>
              <a:off x="5472113" y="2244725"/>
              <a:ext cx="823913" cy="233362"/>
            </a:xfrm>
            <a:custGeom>
              <a:avLst/>
              <a:gdLst>
                <a:gd name="T0" fmla="*/ 437 w 452"/>
                <a:gd name="T1" fmla="*/ 128 h 128"/>
                <a:gd name="T2" fmla="*/ 0 w 452"/>
                <a:gd name="T3" fmla="*/ 36 h 128"/>
                <a:gd name="T4" fmla="*/ 0 w 452"/>
                <a:gd name="T5" fmla="*/ 0 h 128"/>
                <a:gd name="T6" fmla="*/ 452 w 452"/>
                <a:gd name="T7" fmla="*/ 95 h 128"/>
                <a:gd name="T8" fmla="*/ 437 w 452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128">
                  <a:moveTo>
                    <a:pt x="437" y="128"/>
                  </a:moveTo>
                  <a:cubicBezTo>
                    <a:pt x="299" y="67"/>
                    <a:pt x="152" y="36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7" y="0"/>
                    <a:pt x="309" y="32"/>
                    <a:pt x="452" y="95"/>
                  </a:cubicBezTo>
                  <a:lnTo>
                    <a:pt x="437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sp>
        <p:nvSpPr>
          <p:cNvPr id="28680" name="Freeform 5"/>
          <p:cNvSpPr>
            <a:spLocks noEditPoints="1"/>
          </p:cNvSpPr>
          <p:nvPr/>
        </p:nvSpPr>
        <p:spPr bwMode="auto">
          <a:xfrm>
            <a:off x="5276850" y="3341688"/>
            <a:ext cx="925513" cy="925512"/>
          </a:xfrm>
          <a:custGeom>
            <a:avLst/>
            <a:gdLst>
              <a:gd name="T0" fmla="*/ 843082103 w 507"/>
              <a:gd name="T1" fmla="*/ 1689492036 h 507"/>
              <a:gd name="T2" fmla="*/ 0 w 507"/>
              <a:gd name="T3" fmla="*/ 843079366 h 507"/>
              <a:gd name="T4" fmla="*/ 843082103 w 507"/>
              <a:gd name="T5" fmla="*/ 0 h 507"/>
              <a:gd name="T6" fmla="*/ 1689495687 w 507"/>
              <a:gd name="T7" fmla="*/ 843079366 h 507"/>
              <a:gd name="T8" fmla="*/ 843082103 w 507"/>
              <a:gd name="T9" fmla="*/ 1689492036 h 507"/>
              <a:gd name="T10" fmla="*/ 843082103 w 507"/>
              <a:gd name="T11" fmla="*/ 133293808 h 507"/>
              <a:gd name="T12" fmla="*/ 133293952 w 507"/>
              <a:gd name="T13" fmla="*/ 843079366 h 507"/>
              <a:gd name="T14" fmla="*/ 843082103 w 507"/>
              <a:gd name="T15" fmla="*/ 1556198228 h 507"/>
              <a:gd name="T16" fmla="*/ 1556201735 w 507"/>
              <a:gd name="T17" fmla="*/ 843079366 h 507"/>
              <a:gd name="T18" fmla="*/ 843082103 w 507"/>
              <a:gd name="T19" fmla="*/ 133293808 h 5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07" h="507">
                <a:moveTo>
                  <a:pt x="253" y="507"/>
                </a:moveTo>
                <a:cubicBezTo>
                  <a:pt x="113" y="507"/>
                  <a:pt x="0" y="393"/>
                  <a:pt x="0" y="253"/>
                </a:cubicBezTo>
                <a:cubicBezTo>
                  <a:pt x="0" y="114"/>
                  <a:pt x="113" y="0"/>
                  <a:pt x="253" y="0"/>
                </a:cubicBezTo>
                <a:cubicBezTo>
                  <a:pt x="393" y="0"/>
                  <a:pt x="507" y="114"/>
                  <a:pt x="507" y="253"/>
                </a:cubicBezTo>
                <a:cubicBezTo>
                  <a:pt x="507" y="393"/>
                  <a:pt x="393" y="507"/>
                  <a:pt x="253" y="507"/>
                </a:cubicBezTo>
                <a:close/>
                <a:moveTo>
                  <a:pt x="253" y="40"/>
                </a:moveTo>
                <a:cubicBezTo>
                  <a:pt x="136" y="40"/>
                  <a:pt x="40" y="136"/>
                  <a:pt x="40" y="253"/>
                </a:cubicBezTo>
                <a:cubicBezTo>
                  <a:pt x="40" y="371"/>
                  <a:pt x="136" y="467"/>
                  <a:pt x="253" y="467"/>
                </a:cubicBezTo>
                <a:cubicBezTo>
                  <a:pt x="371" y="467"/>
                  <a:pt x="467" y="371"/>
                  <a:pt x="467" y="253"/>
                </a:cubicBezTo>
                <a:cubicBezTo>
                  <a:pt x="467" y="136"/>
                  <a:pt x="371" y="40"/>
                  <a:pt x="253" y="4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1" name="Freeform 6"/>
          <p:cNvSpPr>
            <a:spLocks noEditPoints="1"/>
          </p:cNvSpPr>
          <p:nvPr/>
        </p:nvSpPr>
        <p:spPr bwMode="auto">
          <a:xfrm>
            <a:off x="4532313" y="4792663"/>
            <a:ext cx="1173162" cy="1173162"/>
          </a:xfrm>
          <a:custGeom>
            <a:avLst/>
            <a:gdLst>
              <a:gd name="T0" fmla="*/ 1071890569 w 643"/>
              <a:gd name="T1" fmla="*/ 2140449577 h 643"/>
              <a:gd name="T2" fmla="*/ 0 w 643"/>
              <a:gd name="T3" fmla="*/ 1068560833 h 643"/>
              <a:gd name="T4" fmla="*/ 1071890569 w 643"/>
              <a:gd name="T5" fmla="*/ 0 h 643"/>
              <a:gd name="T6" fmla="*/ 2140451402 w 643"/>
              <a:gd name="T7" fmla="*/ 1068560833 h 643"/>
              <a:gd name="T8" fmla="*/ 1071890569 w 643"/>
              <a:gd name="T9" fmla="*/ 2140449577 h 643"/>
              <a:gd name="T10" fmla="*/ 1071890569 w 643"/>
              <a:gd name="T11" fmla="*/ 133154799 h 643"/>
              <a:gd name="T12" fmla="*/ 133154799 w 643"/>
              <a:gd name="T13" fmla="*/ 1068560833 h 643"/>
              <a:gd name="T14" fmla="*/ 1071890569 w 643"/>
              <a:gd name="T15" fmla="*/ 2007294778 h 643"/>
              <a:gd name="T16" fmla="*/ 2007296603 w 643"/>
              <a:gd name="T17" fmla="*/ 1068560833 h 643"/>
              <a:gd name="T18" fmla="*/ 1071890569 w 643"/>
              <a:gd name="T19" fmla="*/ 133154799 h 6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43" h="643">
                <a:moveTo>
                  <a:pt x="322" y="643"/>
                </a:moveTo>
                <a:cubicBezTo>
                  <a:pt x="145" y="643"/>
                  <a:pt x="0" y="498"/>
                  <a:pt x="0" y="321"/>
                </a:cubicBezTo>
                <a:cubicBezTo>
                  <a:pt x="0" y="144"/>
                  <a:pt x="145" y="0"/>
                  <a:pt x="322" y="0"/>
                </a:cubicBezTo>
                <a:cubicBezTo>
                  <a:pt x="499" y="0"/>
                  <a:pt x="643" y="144"/>
                  <a:pt x="643" y="321"/>
                </a:cubicBezTo>
                <a:cubicBezTo>
                  <a:pt x="643" y="498"/>
                  <a:pt x="499" y="643"/>
                  <a:pt x="322" y="643"/>
                </a:cubicBezTo>
                <a:close/>
                <a:moveTo>
                  <a:pt x="322" y="40"/>
                </a:moveTo>
                <a:cubicBezTo>
                  <a:pt x="167" y="40"/>
                  <a:pt x="40" y="166"/>
                  <a:pt x="40" y="321"/>
                </a:cubicBezTo>
                <a:cubicBezTo>
                  <a:pt x="40" y="476"/>
                  <a:pt x="167" y="603"/>
                  <a:pt x="322" y="603"/>
                </a:cubicBezTo>
                <a:cubicBezTo>
                  <a:pt x="477" y="603"/>
                  <a:pt x="603" y="476"/>
                  <a:pt x="603" y="321"/>
                </a:cubicBezTo>
                <a:cubicBezTo>
                  <a:pt x="603" y="166"/>
                  <a:pt x="477" y="40"/>
                  <a:pt x="322" y="4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Freeform 7"/>
          <p:cNvSpPr>
            <a:spLocks noEditPoints="1"/>
          </p:cNvSpPr>
          <p:nvPr/>
        </p:nvSpPr>
        <p:spPr bwMode="auto">
          <a:xfrm>
            <a:off x="6769100" y="4013200"/>
            <a:ext cx="1246188" cy="1246188"/>
          </a:xfrm>
          <a:custGeom>
            <a:avLst/>
            <a:gdLst>
              <a:gd name="T0" fmla="*/ 1138548740 w 683"/>
              <a:gd name="T1" fmla="*/ 2147483646 h 683"/>
              <a:gd name="T2" fmla="*/ 0 w 683"/>
              <a:gd name="T3" fmla="*/ 1135218881 h 683"/>
              <a:gd name="T4" fmla="*/ 1138548740 w 683"/>
              <a:gd name="T5" fmla="*/ 0 h 683"/>
              <a:gd name="T6" fmla="*/ 2147483646 w 683"/>
              <a:gd name="T7" fmla="*/ 1135218881 h 683"/>
              <a:gd name="T8" fmla="*/ 1138548740 w 683"/>
              <a:gd name="T9" fmla="*/ 2147483646 h 683"/>
              <a:gd name="T10" fmla="*/ 1138548740 w 683"/>
              <a:gd name="T11" fmla="*/ 133163307 h 683"/>
              <a:gd name="T12" fmla="*/ 133163307 w 683"/>
              <a:gd name="T13" fmla="*/ 1135218881 h 683"/>
              <a:gd name="T14" fmla="*/ 1138548740 w 683"/>
              <a:gd name="T15" fmla="*/ 2140604314 h 683"/>
              <a:gd name="T16" fmla="*/ 2140606138 w 683"/>
              <a:gd name="T17" fmla="*/ 1135218881 h 683"/>
              <a:gd name="T18" fmla="*/ 1138548740 w 683"/>
              <a:gd name="T19" fmla="*/ 133163307 h 6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83" h="683">
                <a:moveTo>
                  <a:pt x="342" y="683"/>
                </a:moveTo>
                <a:cubicBezTo>
                  <a:pt x="154" y="683"/>
                  <a:pt x="0" y="530"/>
                  <a:pt x="0" y="341"/>
                </a:cubicBezTo>
                <a:cubicBezTo>
                  <a:pt x="0" y="153"/>
                  <a:pt x="154" y="0"/>
                  <a:pt x="342" y="0"/>
                </a:cubicBezTo>
                <a:cubicBezTo>
                  <a:pt x="530" y="0"/>
                  <a:pt x="683" y="153"/>
                  <a:pt x="683" y="341"/>
                </a:cubicBezTo>
                <a:cubicBezTo>
                  <a:pt x="683" y="530"/>
                  <a:pt x="530" y="683"/>
                  <a:pt x="342" y="683"/>
                </a:cubicBezTo>
                <a:close/>
                <a:moveTo>
                  <a:pt x="342" y="40"/>
                </a:moveTo>
                <a:cubicBezTo>
                  <a:pt x="176" y="40"/>
                  <a:pt x="40" y="175"/>
                  <a:pt x="40" y="341"/>
                </a:cubicBezTo>
                <a:cubicBezTo>
                  <a:pt x="40" y="508"/>
                  <a:pt x="176" y="643"/>
                  <a:pt x="342" y="643"/>
                </a:cubicBezTo>
                <a:cubicBezTo>
                  <a:pt x="508" y="643"/>
                  <a:pt x="643" y="508"/>
                  <a:pt x="643" y="341"/>
                </a:cubicBezTo>
                <a:cubicBezTo>
                  <a:pt x="643" y="175"/>
                  <a:pt x="508" y="40"/>
                  <a:pt x="342" y="4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3" name="Freeform 8"/>
          <p:cNvSpPr>
            <a:spLocks noEditPoints="1"/>
          </p:cNvSpPr>
          <p:nvPr/>
        </p:nvSpPr>
        <p:spPr bwMode="auto">
          <a:xfrm>
            <a:off x="6122988" y="2120900"/>
            <a:ext cx="1414462" cy="1412875"/>
          </a:xfrm>
          <a:custGeom>
            <a:avLst/>
            <a:gdLst>
              <a:gd name="T0" fmla="*/ 1292442295 w 775"/>
              <a:gd name="T1" fmla="*/ 2147483646 h 775"/>
              <a:gd name="T2" fmla="*/ 0 w 775"/>
              <a:gd name="T3" fmla="*/ 1286219416 h 775"/>
              <a:gd name="T4" fmla="*/ 1292442295 w 775"/>
              <a:gd name="T5" fmla="*/ 0 h 775"/>
              <a:gd name="T6" fmla="*/ 2147483646 w 775"/>
              <a:gd name="T7" fmla="*/ 1286219416 h 775"/>
              <a:gd name="T8" fmla="*/ 1292442295 w 775"/>
              <a:gd name="T9" fmla="*/ 2147483646 h 775"/>
              <a:gd name="T10" fmla="*/ 1292442295 w 775"/>
              <a:gd name="T11" fmla="*/ 146237120 h 775"/>
              <a:gd name="T12" fmla="*/ 146565640 w 775"/>
              <a:gd name="T13" fmla="*/ 1286219416 h 775"/>
              <a:gd name="T14" fmla="*/ 1292442295 w 775"/>
              <a:gd name="T15" fmla="*/ 2147483646 h 775"/>
              <a:gd name="T16" fmla="*/ 2147483646 w 775"/>
              <a:gd name="T17" fmla="*/ 1286219416 h 775"/>
              <a:gd name="T18" fmla="*/ 1292442295 w 775"/>
              <a:gd name="T19" fmla="*/ 146237120 h 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75" h="775">
                <a:moveTo>
                  <a:pt x="388" y="775"/>
                </a:moveTo>
                <a:cubicBezTo>
                  <a:pt x="174" y="775"/>
                  <a:pt x="0" y="601"/>
                  <a:pt x="0" y="387"/>
                </a:cubicBezTo>
                <a:cubicBezTo>
                  <a:pt x="0" y="174"/>
                  <a:pt x="174" y="0"/>
                  <a:pt x="388" y="0"/>
                </a:cubicBezTo>
                <a:cubicBezTo>
                  <a:pt x="602" y="0"/>
                  <a:pt x="775" y="174"/>
                  <a:pt x="775" y="387"/>
                </a:cubicBezTo>
                <a:cubicBezTo>
                  <a:pt x="775" y="601"/>
                  <a:pt x="602" y="775"/>
                  <a:pt x="388" y="775"/>
                </a:cubicBezTo>
                <a:close/>
                <a:moveTo>
                  <a:pt x="388" y="44"/>
                </a:moveTo>
                <a:cubicBezTo>
                  <a:pt x="199" y="44"/>
                  <a:pt x="44" y="198"/>
                  <a:pt x="44" y="387"/>
                </a:cubicBezTo>
                <a:cubicBezTo>
                  <a:pt x="44" y="577"/>
                  <a:pt x="199" y="731"/>
                  <a:pt x="388" y="731"/>
                </a:cubicBezTo>
                <a:cubicBezTo>
                  <a:pt x="577" y="731"/>
                  <a:pt x="731" y="577"/>
                  <a:pt x="731" y="387"/>
                </a:cubicBezTo>
                <a:cubicBezTo>
                  <a:pt x="731" y="198"/>
                  <a:pt x="577" y="44"/>
                  <a:pt x="388" y="4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Group 61"/>
          <p:cNvGrpSpPr/>
          <p:nvPr/>
        </p:nvGrpSpPr>
        <p:grpSpPr>
          <a:xfrm>
            <a:off x="5550471" y="3592894"/>
            <a:ext cx="376366" cy="373889"/>
            <a:chOff x="2611438" y="6434138"/>
            <a:chExt cx="241301" cy="239713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26" name="Freeform 240"/>
            <p:cNvSpPr>
              <a:spLocks noEditPoints="1"/>
            </p:cNvSpPr>
            <p:nvPr/>
          </p:nvSpPr>
          <p:spPr bwMode="auto">
            <a:xfrm>
              <a:off x="2682876" y="6434138"/>
              <a:ext cx="169863" cy="168275"/>
            </a:xfrm>
            <a:custGeom>
              <a:avLst/>
              <a:gdLst>
                <a:gd name="T0" fmla="*/ 31 w 45"/>
                <a:gd name="T1" fmla="*/ 5 h 45"/>
                <a:gd name="T2" fmla="*/ 18 w 45"/>
                <a:gd name="T3" fmla="*/ 13 h 45"/>
                <a:gd name="T4" fmla="*/ 1 w 45"/>
                <a:gd name="T5" fmla="*/ 30 h 45"/>
                <a:gd name="T6" fmla="*/ 1 w 45"/>
                <a:gd name="T7" fmla="*/ 35 h 45"/>
                <a:gd name="T8" fmla="*/ 10 w 45"/>
                <a:gd name="T9" fmla="*/ 44 h 45"/>
                <a:gd name="T10" fmla="*/ 15 w 45"/>
                <a:gd name="T11" fmla="*/ 44 h 45"/>
                <a:gd name="T12" fmla="*/ 32 w 45"/>
                <a:gd name="T13" fmla="*/ 27 h 45"/>
                <a:gd name="T14" fmla="*/ 40 w 45"/>
                <a:gd name="T15" fmla="*/ 14 h 45"/>
                <a:gd name="T16" fmla="*/ 45 w 45"/>
                <a:gd name="T17" fmla="*/ 0 h 45"/>
                <a:gd name="T18" fmla="*/ 31 w 45"/>
                <a:gd name="T19" fmla="*/ 5 h 45"/>
                <a:gd name="T20" fmla="*/ 20 w 45"/>
                <a:gd name="T21" fmla="*/ 34 h 45"/>
                <a:gd name="T22" fmla="*/ 11 w 45"/>
                <a:gd name="T23" fmla="*/ 34 h 45"/>
                <a:gd name="T24" fmla="*/ 11 w 45"/>
                <a:gd name="T25" fmla="*/ 25 h 45"/>
                <a:gd name="T26" fmla="*/ 20 w 45"/>
                <a:gd name="T27" fmla="*/ 25 h 45"/>
                <a:gd name="T28" fmla="*/ 20 w 45"/>
                <a:gd name="T29" fmla="*/ 34 h 45"/>
                <a:gd name="T30" fmla="*/ 31 w 45"/>
                <a:gd name="T31" fmla="*/ 23 h 45"/>
                <a:gd name="T32" fmla="*/ 22 w 45"/>
                <a:gd name="T33" fmla="*/ 23 h 45"/>
                <a:gd name="T34" fmla="*/ 22 w 45"/>
                <a:gd name="T35" fmla="*/ 14 h 45"/>
                <a:gd name="T36" fmla="*/ 31 w 45"/>
                <a:gd name="T37" fmla="*/ 14 h 45"/>
                <a:gd name="T38" fmla="*/ 31 w 45"/>
                <a:gd name="T3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45">
                  <a:moveTo>
                    <a:pt x="31" y="5"/>
                  </a:moveTo>
                  <a:cubicBezTo>
                    <a:pt x="27" y="6"/>
                    <a:pt x="21" y="10"/>
                    <a:pt x="18" y="1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4"/>
                    <a:pt x="1" y="3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4" y="45"/>
                    <a:pt x="15" y="4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24"/>
                    <a:pt x="39" y="18"/>
                    <a:pt x="40" y="14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31" y="5"/>
                  </a:lnTo>
                  <a:close/>
                  <a:moveTo>
                    <a:pt x="20" y="34"/>
                  </a:moveTo>
                  <a:cubicBezTo>
                    <a:pt x="17" y="36"/>
                    <a:pt x="13" y="36"/>
                    <a:pt x="11" y="34"/>
                  </a:cubicBezTo>
                  <a:cubicBezTo>
                    <a:pt x="9" y="32"/>
                    <a:pt x="9" y="28"/>
                    <a:pt x="11" y="25"/>
                  </a:cubicBezTo>
                  <a:cubicBezTo>
                    <a:pt x="13" y="23"/>
                    <a:pt x="17" y="23"/>
                    <a:pt x="20" y="25"/>
                  </a:cubicBezTo>
                  <a:cubicBezTo>
                    <a:pt x="22" y="28"/>
                    <a:pt x="22" y="32"/>
                    <a:pt x="20" y="34"/>
                  </a:cubicBezTo>
                  <a:close/>
                  <a:moveTo>
                    <a:pt x="31" y="23"/>
                  </a:moveTo>
                  <a:cubicBezTo>
                    <a:pt x="29" y="25"/>
                    <a:pt x="25" y="25"/>
                    <a:pt x="22" y="23"/>
                  </a:cubicBezTo>
                  <a:cubicBezTo>
                    <a:pt x="20" y="20"/>
                    <a:pt x="20" y="16"/>
                    <a:pt x="22" y="14"/>
                  </a:cubicBezTo>
                  <a:cubicBezTo>
                    <a:pt x="25" y="12"/>
                    <a:pt x="29" y="12"/>
                    <a:pt x="31" y="14"/>
                  </a:cubicBezTo>
                  <a:cubicBezTo>
                    <a:pt x="33" y="16"/>
                    <a:pt x="33" y="20"/>
                    <a:pt x="3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7" name="Freeform 241"/>
            <p:cNvSpPr/>
            <p:nvPr/>
          </p:nvSpPr>
          <p:spPr bwMode="auto">
            <a:xfrm>
              <a:off x="2619376" y="6500813"/>
              <a:ext cx="79375" cy="71438"/>
            </a:xfrm>
            <a:custGeom>
              <a:avLst/>
              <a:gdLst>
                <a:gd name="T0" fmla="*/ 7 w 21"/>
                <a:gd name="T1" fmla="*/ 17 h 19"/>
                <a:gd name="T2" fmla="*/ 21 w 21"/>
                <a:gd name="T3" fmla="*/ 3 h 19"/>
                <a:gd name="T4" fmla="*/ 10 w 21"/>
                <a:gd name="T5" fmla="*/ 3 h 19"/>
                <a:gd name="T6" fmla="*/ 1 w 21"/>
                <a:gd name="T7" fmla="*/ 12 h 19"/>
                <a:gd name="T8" fmla="*/ 1 w 21"/>
                <a:gd name="T9" fmla="*/ 17 h 19"/>
                <a:gd name="T10" fmla="*/ 7 w 21"/>
                <a:gd name="T1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7" y="17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18" y="0"/>
                    <a:pt x="13" y="0"/>
                    <a:pt x="10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6"/>
                    <a:pt x="1" y="17"/>
                  </a:cubicBezTo>
                  <a:cubicBezTo>
                    <a:pt x="3" y="19"/>
                    <a:pt x="5" y="19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1" name="Freeform 242"/>
            <p:cNvSpPr/>
            <p:nvPr/>
          </p:nvSpPr>
          <p:spPr bwMode="auto">
            <a:xfrm>
              <a:off x="2713038" y="6588126"/>
              <a:ext cx="71438" cy="77788"/>
            </a:xfrm>
            <a:custGeom>
              <a:avLst/>
              <a:gdLst>
                <a:gd name="T0" fmla="*/ 2 w 19"/>
                <a:gd name="T1" fmla="*/ 14 h 21"/>
                <a:gd name="T2" fmla="*/ 2 w 19"/>
                <a:gd name="T3" fmla="*/ 20 h 21"/>
                <a:gd name="T4" fmla="*/ 7 w 19"/>
                <a:gd name="T5" fmla="*/ 20 h 21"/>
                <a:gd name="T6" fmla="*/ 16 w 19"/>
                <a:gd name="T7" fmla="*/ 11 h 21"/>
                <a:gd name="T8" fmla="*/ 16 w 19"/>
                <a:gd name="T9" fmla="*/ 0 h 21"/>
                <a:gd name="T10" fmla="*/ 2 w 19"/>
                <a:gd name="T11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14"/>
                  </a:moveTo>
                  <a:cubicBezTo>
                    <a:pt x="0" y="16"/>
                    <a:pt x="0" y="18"/>
                    <a:pt x="2" y="20"/>
                  </a:cubicBezTo>
                  <a:cubicBezTo>
                    <a:pt x="3" y="21"/>
                    <a:pt x="6" y="21"/>
                    <a:pt x="7" y="2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8"/>
                    <a:pt x="19" y="3"/>
                    <a:pt x="16" y="0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2" name="Freeform 243"/>
            <p:cNvSpPr/>
            <p:nvPr/>
          </p:nvSpPr>
          <p:spPr bwMode="auto">
            <a:xfrm>
              <a:off x="2668588" y="6577013"/>
              <a:ext cx="41275" cy="41275"/>
            </a:xfrm>
            <a:custGeom>
              <a:avLst/>
              <a:gdLst>
                <a:gd name="T0" fmla="*/ 1 w 11"/>
                <a:gd name="T1" fmla="*/ 2 h 11"/>
                <a:gd name="T2" fmla="*/ 1 w 11"/>
                <a:gd name="T3" fmla="*/ 4 h 11"/>
                <a:gd name="T4" fmla="*/ 7 w 11"/>
                <a:gd name="T5" fmla="*/ 10 h 11"/>
                <a:gd name="T6" fmla="*/ 9 w 11"/>
                <a:gd name="T7" fmla="*/ 10 h 11"/>
                <a:gd name="T8" fmla="*/ 11 w 11"/>
                <a:gd name="T9" fmla="*/ 9 h 11"/>
                <a:gd name="T10" fmla="*/ 2 w 11"/>
                <a:gd name="T11" fmla="*/ 0 h 11"/>
                <a:gd name="T12" fmla="*/ 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9" y="11"/>
                    <a:pt x="9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3" name="Freeform 244"/>
            <p:cNvSpPr/>
            <p:nvPr/>
          </p:nvSpPr>
          <p:spPr bwMode="auto">
            <a:xfrm>
              <a:off x="2611438" y="6599238"/>
              <a:ext cx="76200" cy="74613"/>
            </a:xfrm>
            <a:custGeom>
              <a:avLst/>
              <a:gdLst>
                <a:gd name="T0" fmla="*/ 0 w 20"/>
                <a:gd name="T1" fmla="*/ 20 h 20"/>
                <a:gd name="T2" fmla="*/ 16 w 20"/>
                <a:gd name="T3" fmla="*/ 4 h 20"/>
                <a:gd name="T4" fmla="*/ 0 w 20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cubicBezTo>
                    <a:pt x="8" y="16"/>
                    <a:pt x="20" y="8"/>
                    <a:pt x="16" y="4"/>
                  </a:cubicBezTo>
                  <a:cubicBezTo>
                    <a:pt x="12" y="0"/>
                    <a:pt x="4" y="1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6" name="Group 67"/>
          <p:cNvGrpSpPr/>
          <p:nvPr/>
        </p:nvGrpSpPr>
        <p:grpSpPr>
          <a:xfrm>
            <a:off x="4816451" y="5096321"/>
            <a:ext cx="504466" cy="501189"/>
            <a:chOff x="5016501" y="4030663"/>
            <a:chExt cx="244475" cy="242887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23" name="Freeform 434"/>
            <p:cNvSpPr/>
            <p:nvPr/>
          </p:nvSpPr>
          <p:spPr bwMode="auto">
            <a:xfrm>
              <a:off x="5016501" y="4030663"/>
              <a:ext cx="203200" cy="201613"/>
            </a:xfrm>
            <a:custGeom>
              <a:avLst/>
              <a:gdLst>
                <a:gd name="T0" fmla="*/ 37 w 54"/>
                <a:gd name="T1" fmla="*/ 23 h 54"/>
                <a:gd name="T2" fmla="*/ 31 w 54"/>
                <a:gd name="T3" fmla="*/ 23 h 54"/>
                <a:gd name="T4" fmla="*/ 28 w 54"/>
                <a:gd name="T5" fmla="*/ 8 h 54"/>
                <a:gd name="T6" fmla="*/ 20 w 54"/>
                <a:gd name="T7" fmla="*/ 0 h 54"/>
                <a:gd name="T8" fmla="*/ 17 w 54"/>
                <a:gd name="T9" fmla="*/ 14 h 54"/>
                <a:gd name="T10" fmla="*/ 26 w 54"/>
                <a:gd name="T11" fmla="*/ 23 h 54"/>
                <a:gd name="T12" fmla="*/ 23 w 54"/>
                <a:gd name="T13" fmla="*/ 25 h 54"/>
                <a:gd name="T14" fmla="*/ 14 w 54"/>
                <a:gd name="T15" fmla="*/ 17 h 54"/>
                <a:gd name="T16" fmla="*/ 0 w 54"/>
                <a:gd name="T17" fmla="*/ 20 h 54"/>
                <a:gd name="T18" fmla="*/ 9 w 54"/>
                <a:gd name="T19" fmla="*/ 28 h 54"/>
                <a:gd name="T20" fmla="*/ 23 w 54"/>
                <a:gd name="T21" fmla="*/ 31 h 54"/>
                <a:gd name="T22" fmla="*/ 23 w 54"/>
                <a:gd name="T23" fmla="*/ 37 h 54"/>
                <a:gd name="T24" fmla="*/ 40 w 54"/>
                <a:gd name="T25" fmla="*/ 54 h 54"/>
                <a:gd name="T26" fmla="*/ 54 w 54"/>
                <a:gd name="T27" fmla="*/ 40 h 54"/>
                <a:gd name="T28" fmla="*/ 37 w 54"/>
                <a:gd name="T2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4">
                  <a:moveTo>
                    <a:pt x="37" y="23"/>
                  </a:moveTo>
                  <a:cubicBezTo>
                    <a:pt x="35" y="21"/>
                    <a:pt x="33" y="21"/>
                    <a:pt x="31" y="23"/>
                  </a:cubicBezTo>
                  <a:cubicBezTo>
                    <a:pt x="31" y="23"/>
                    <a:pt x="37" y="17"/>
                    <a:pt x="28" y="8"/>
                  </a:cubicBezTo>
                  <a:cubicBezTo>
                    <a:pt x="26" y="6"/>
                    <a:pt x="20" y="0"/>
                    <a:pt x="20" y="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6" y="25"/>
                    <a:pt x="9" y="28"/>
                  </a:cubicBezTo>
                  <a:cubicBezTo>
                    <a:pt x="17" y="37"/>
                    <a:pt x="23" y="31"/>
                    <a:pt x="23" y="31"/>
                  </a:cubicBezTo>
                  <a:cubicBezTo>
                    <a:pt x="21" y="33"/>
                    <a:pt x="21" y="35"/>
                    <a:pt x="23" y="3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54" y="40"/>
                    <a:pt x="54" y="40"/>
                    <a:pt x="54" y="40"/>
                  </a:cubicBezTo>
                  <a:lnTo>
                    <a:pt x="3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5" name="Freeform 435"/>
            <p:cNvSpPr/>
            <p:nvPr/>
          </p:nvSpPr>
          <p:spPr bwMode="auto">
            <a:xfrm>
              <a:off x="5178426" y="4187825"/>
              <a:ext cx="82550" cy="85725"/>
            </a:xfrm>
            <a:custGeom>
              <a:avLst/>
              <a:gdLst>
                <a:gd name="T0" fmla="*/ 17 w 22"/>
                <a:gd name="T1" fmla="*/ 3 h 23"/>
                <a:gd name="T2" fmla="*/ 14 w 22"/>
                <a:gd name="T3" fmla="*/ 0 h 23"/>
                <a:gd name="T4" fmla="*/ 0 w 22"/>
                <a:gd name="T5" fmla="*/ 15 h 23"/>
                <a:gd name="T6" fmla="*/ 2 w 22"/>
                <a:gd name="T7" fmla="*/ 17 h 23"/>
                <a:gd name="T8" fmla="*/ 21 w 22"/>
                <a:gd name="T9" fmla="*/ 22 h 23"/>
                <a:gd name="T10" fmla="*/ 17 w 22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7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2" y="17"/>
                  </a:cubicBezTo>
                  <a:cubicBezTo>
                    <a:pt x="8" y="23"/>
                    <a:pt x="21" y="22"/>
                    <a:pt x="21" y="22"/>
                  </a:cubicBezTo>
                  <a:cubicBezTo>
                    <a:pt x="21" y="22"/>
                    <a:pt x="22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7" name="Group 70"/>
          <p:cNvGrpSpPr/>
          <p:nvPr/>
        </p:nvGrpSpPr>
        <p:grpSpPr>
          <a:xfrm>
            <a:off x="7158037" y="4402136"/>
            <a:ext cx="468314" cy="468314"/>
            <a:chOff x="5497513" y="3068638"/>
            <a:chExt cx="239713" cy="239713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21" name="Freeform 367"/>
            <p:cNvSpPr/>
            <p:nvPr/>
          </p:nvSpPr>
          <p:spPr bwMode="auto">
            <a:xfrm>
              <a:off x="5572126" y="3162301"/>
              <a:ext cx="96838" cy="98425"/>
            </a:xfrm>
            <a:custGeom>
              <a:avLst/>
              <a:gdLst>
                <a:gd name="T0" fmla="*/ 4 w 26"/>
                <a:gd name="T1" fmla="*/ 25 h 26"/>
                <a:gd name="T2" fmla="*/ 24 w 26"/>
                <a:gd name="T3" fmla="*/ 15 h 26"/>
                <a:gd name="T4" fmla="*/ 24 w 26"/>
                <a:gd name="T5" fmla="*/ 11 h 26"/>
                <a:gd name="T6" fmla="*/ 4 w 26"/>
                <a:gd name="T7" fmla="*/ 1 h 26"/>
                <a:gd name="T8" fmla="*/ 0 w 26"/>
                <a:gd name="T9" fmla="*/ 3 h 26"/>
                <a:gd name="T10" fmla="*/ 0 w 26"/>
                <a:gd name="T11" fmla="*/ 23 h 26"/>
                <a:gd name="T12" fmla="*/ 4 w 26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4" y="2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6" y="14"/>
                    <a:pt x="26" y="12"/>
                    <a:pt x="24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6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2" name="Freeform 368"/>
            <p:cNvSpPr>
              <a:spLocks noEditPoints="1"/>
            </p:cNvSpPr>
            <p:nvPr/>
          </p:nvSpPr>
          <p:spPr bwMode="auto">
            <a:xfrm>
              <a:off x="5497513" y="3068638"/>
              <a:ext cx="239713" cy="239713"/>
            </a:xfrm>
            <a:custGeom>
              <a:avLst/>
              <a:gdLst>
                <a:gd name="T0" fmla="*/ 58 w 64"/>
                <a:gd name="T1" fmla="*/ 0 h 64"/>
                <a:gd name="T2" fmla="*/ 6 w 64"/>
                <a:gd name="T3" fmla="*/ 0 h 64"/>
                <a:gd name="T4" fmla="*/ 0 w 64"/>
                <a:gd name="T5" fmla="*/ 6 h 64"/>
                <a:gd name="T6" fmla="*/ 0 w 64"/>
                <a:gd name="T7" fmla="*/ 58 h 64"/>
                <a:gd name="T8" fmla="*/ 6 w 64"/>
                <a:gd name="T9" fmla="*/ 64 h 64"/>
                <a:gd name="T10" fmla="*/ 58 w 64"/>
                <a:gd name="T11" fmla="*/ 64 h 64"/>
                <a:gd name="T12" fmla="*/ 64 w 64"/>
                <a:gd name="T13" fmla="*/ 58 h 64"/>
                <a:gd name="T14" fmla="*/ 64 w 64"/>
                <a:gd name="T15" fmla="*/ 6 h 64"/>
                <a:gd name="T16" fmla="*/ 58 w 64"/>
                <a:gd name="T17" fmla="*/ 0 h 64"/>
                <a:gd name="T18" fmla="*/ 40 w 64"/>
                <a:gd name="T19" fmla="*/ 4 h 64"/>
                <a:gd name="T20" fmla="*/ 44 w 64"/>
                <a:gd name="T21" fmla="*/ 12 h 64"/>
                <a:gd name="T22" fmla="*/ 36 w 64"/>
                <a:gd name="T23" fmla="*/ 12 h 64"/>
                <a:gd name="T24" fmla="*/ 32 w 64"/>
                <a:gd name="T25" fmla="*/ 4 h 64"/>
                <a:gd name="T26" fmla="*/ 40 w 64"/>
                <a:gd name="T27" fmla="*/ 4 h 64"/>
                <a:gd name="T28" fmla="*/ 24 w 64"/>
                <a:gd name="T29" fmla="*/ 4 h 64"/>
                <a:gd name="T30" fmla="*/ 28 w 64"/>
                <a:gd name="T31" fmla="*/ 12 h 64"/>
                <a:gd name="T32" fmla="*/ 20 w 64"/>
                <a:gd name="T33" fmla="*/ 12 h 64"/>
                <a:gd name="T34" fmla="*/ 16 w 64"/>
                <a:gd name="T35" fmla="*/ 4 h 64"/>
                <a:gd name="T36" fmla="*/ 24 w 64"/>
                <a:gd name="T37" fmla="*/ 4 h 64"/>
                <a:gd name="T38" fmla="*/ 4 w 64"/>
                <a:gd name="T39" fmla="*/ 6 h 64"/>
                <a:gd name="T40" fmla="*/ 6 w 64"/>
                <a:gd name="T41" fmla="*/ 4 h 64"/>
                <a:gd name="T42" fmla="*/ 8 w 64"/>
                <a:gd name="T43" fmla="*/ 4 h 64"/>
                <a:gd name="T44" fmla="*/ 12 w 64"/>
                <a:gd name="T45" fmla="*/ 12 h 64"/>
                <a:gd name="T46" fmla="*/ 4 w 64"/>
                <a:gd name="T47" fmla="*/ 12 h 64"/>
                <a:gd name="T48" fmla="*/ 4 w 64"/>
                <a:gd name="T49" fmla="*/ 6 h 64"/>
                <a:gd name="T50" fmla="*/ 60 w 64"/>
                <a:gd name="T51" fmla="*/ 58 h 64"/>
                <a:gd name="T52" fmla="*/ 58 w 64"/>
                <a:gd name="T53" fmla="*/ 60 h 64"/>
                <a:gd name="T54" fmla="*/ 6 w 64"/>
                <a:gd name="T55" fmla="*/ 60 h 64"/>
                <a:gd name="T56" fmla="*/ 4 w 64"/>
                <a:gd name="T57" fmla="*/ 58 h 64"/>
                <a:gd name="T58" fmla="*/ 4 w 64"/>
                <a:gd name="T59" fmla="*/ 16 h 64"/>
                <a:gd name="T60" fmla="*/ 60 w 64"/>
                <a:gd name="T61" fmla="*/ 16 h 64"/>
                <a:gd name="T62" fmla="*/ 60 w 64"/>
                <a:gd name="T63" fmla="*/ 58 h 64"/>
                <a:gd name="T64" fmla="*/ 52 w 64"/>
                <a:gd name="T65" fmla="*/ 12 h 64"/>
                <a:gd name="T66" fmla="*/ 48 w 64"/>
                <a:gd name="T67" fmla="*/ 4 h 64"/>
                <a:gd name="T68" fmla="*/ 56 w 64"/>
                <a:gd name="T69" fmla="*/ 4 h 64"/>
                <a:gd name="T70" fmla="*/ 60 w 64"/>
                <a:gd name="T71" fmla="*/ 12 h 64"/>
                <a:gd name="T72" fmla="*/ 52 w 64"/>
                <a:gd name="T73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4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6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4"/>
                    <a:pt x="64" y="61"/>
                    <a:pt x="64" y="58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lose/>
                  <a:moveTo>
                    <a:pt x="40" y="4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4"/>
                    <a:pt x="32" y="4"/>
                    <a:pt x="32" y="4"/>
                  </a:cubicBezTo>
                  <a:lnTo>
                    <a:pt x="40" y="4"/>
                  </a:lnTo>
                  <a:close/>
                  <a:moveTo>
                    <a:pt x="24" y="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24" y="4"/>
                  </a:lnTo>
                  <a:close/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4" y="6"/>
                  </a:lnTo>
                  <a:close/>
                  <a:moveTo>
                    <a:pt x="60" y="58"/>
                  </a:moveTo>
                  <a:cubicBezTo>
                    <a:pt x="60" y="59"/>
                    <a:pt x="59" y="60"/>
                    <a:pt x="58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4" y="59"/>
                    <a:pt x="4" y="5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0" y="58"/>
                  </a:lnTo>
                  <a:close/>
                  <a:moveTo>
                    <a:pt x="52" y="12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8" name="Group 73"/>
          <p:cNvGrpSpPr/>
          <p:nvPr/>
        </p:nvGrpSpPr>
        <p:grpSpPr>
          <a:xfrm>
            <a:off x="6573773" y="2668487"/>
            <a:ext cx="512891" cy="383819"/>
            <a:chOff x="9344026" y="3128963"/>
            <a:chExt cx="239713" cy="179388"/>
          </a:xfr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</p:grpSpPr>
        <p:sp>
          <p:nvSpPr>
            <p:cNvPr id="19" name="Freeform 375"/>
            <p:cNvSpPr>
              <a:spLocks noEditPoints="1"/>
            </p:cNvSpPr>
            <p:nvPr/>
          </p:nvSpPr>
          <p:spPr bwMode="auto">
            <a:xfrm>
              <a:off x="9344026" y="3128963"/>
              <a:ext cx="239713" cy="179388"/>
            </a:xfrm>
            <a:custGeom>
              <a:avLst/>
              <a:gdLst>
                <a:gd name="T0" fmla="*/ 123 w 151"/>
                <a:gd name="T1" fmla="*/ 0 h 113"/>
                <a:gd name="T2" fmla="*/ 28 w 151"/>
                <a:gd name="T3" fmla="*/ 0 h 113"/>
                <a:gd name="T4" fmla="*/ 0 w 151"/>
                <a:gd name="T5" fmla="*/ 66 h 113"/>
                <a:gd name="T6" fmla="*/ 0 w 151"/>
                <a:gd name="T7" fmla="*/ 113 h 113"/>
                <a:gd name="T8" fmla="*/ 151 w 151"/>
                <a:gd name="T9" fmla="*/ 113 h 113"/>
                <a:gd name="T10" fmla="*/ 151 w 151"/>
                <a:gd name="T11" fmla="*/ 66 h 113"/>
                <a:gd name="T12" fmla="*/ 123 w 151"/>
                <a:gd name="T13" fmla="*/ 0 h 113"/>
                <a:gd name="T14" fmla="*/ 142 w 151"/>
                <a:gd name="T15" fmla="*/ 104 h 113"/>
                <a:gd name="T16" fmla="*/ 9 w 151"/>
                <a:gd name="T17" fmla="*/ 104 h 113"/>
                <a:gd name="T18" fmla="*/ 9 w 151"/>
                <a:gd name="T19" fmla="*/ 75 h 113"/>
                <a:gd name="T20" fmla="*/ 142 w 151"/>
                <a:gd name="T21" fmla="*/ 75 h 113"/>
                <a:gd name="T22" fmla="*/ 142 w 151"/>
                <a:gd name="T23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13">
                  <a:moveTo>
                    <a:pt x="123" y="0"/>
                  </a:moveTo>
                  <a:lnTo>
                    <a:pt x="28" y="0"/>
                  </a:lnTo>
                  <a:lnTo>
                    <a:pt x="0" y="66"/>
                  </a:lnTo>
                  <a:lnTo>
                    <a:pt x="0" y="113"/>
                  </a:lnTo>
                  <a:lnTo>
                    <a:pt x="151" y="113"/>
                  </a:lnTo>
                  <a:lnTo>
                    <a:pt x="151" y="66"/>
                  </a:lnTo>
                  <a:lnTo>
                    <a:pt x="123" y="0"/>
                  </a:lnTo>
                  <a:close/>
                  <a:moveTo>
                    <a:pt x="142" y="104"/>
                  </a:moveTo>
                  <a:lnTo>
                    <a:pt x="9" y="104"/>
                  </a:lnTo>
                  <a:lnTo>
                    <a:pt x="9" y="75"/>
                  </a:lnTo>
                  <a:lnTo>
                    <a:pt x="142" y="75"/>
                  </a:lnTo>
                  <a:lnTo>
                    <a:pt x="14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0" name="Rectangle 376"/>
            <p:cNvSpPr>
              <a:spLocks noChangeArrowheads="1"/>
            </p:cNvSpPr>
            <p:nvPr/>
          </p:nvSpPr>
          <p:spPr bwMode="auto">
            <a:xfrm>
              <a:off x="9539288" y="3263901"/>
              <a:ext cx="142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28688" name="组合 35"/>
          <p:cNvGrpSpPr/>
          <p:nvPr/>
        </p:nvGrpSpPr>
        <p:grpSpPr bwMode="auto">
          <a:xfrm>
            <a:off x="7726363" y="2471739"/>
            <a:ext cx="2682875" cy="950516"/>
            <a:chOff x="7739699" y="2468062"/>
            <a:chExt cx="2682082" cy="950603"/>
          </a:xfrm>
        </p:grpSpPr>
        <p:sp>
          <p:nvSpPr>
            <p:cNvPr id="28700" name="TextBox 76"/>
            <p:cNvSpPr txBox="1">
              <a:spLocks noChangeArrowheads="1"/>
            </p:cNvSpPr>
            <p:nvPr/>
          </p:nvSpPr>
          <p:spPr bwMode="auto">
            <a:xfrm>
              <a:off x="7739699" y="246806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id-ID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701" name="Rectangle 77"/>
            <p:cNvSpPr>
              <a:spLocks noChangeArrowheads="1"/>
            </p:cNvSpPr>
            <p:nvPr/>
          </p:nvSpPr>
          <p:spPr bwMode="auto">
            <a:xfrm>
              <a:off x="7739699" y="2718025"/>
              <a:ext cx="2682082" cy="700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689" name="组合 38"/>
          <p:cNvGrpSpPr/>
          <p:nvPr/>
        </p:nvGrpSpPr>
        <p:grpSpPr bwMode="auto">
          <a:xfrm>
            <a:off x="2265363" y="3052764"/>
            <a:ext cx="2698750" cy="950516"/>
            <a:chOff x="2278748" y="3049131"/>
            <a:chExt cx="2698493" cy="950603"/>
          </a:xfrm>
        </p:grpSpPr>
        <p:sp>
          <p:nvSpPr>
            <p:cNvPr id="28698" name="TextBox 78"/>
            <p:cNvSpPr txBox="1">
              <a:spLocks noChangeArrowheads="1"/>
            </p:cNvSpPr>
            <p:nvPr/>
          </p:nvSpPr>
          <p:spPr bwMode="auto">
            <a:xfrm>
              <a:off x="3944899" y="3049131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id-ID" altLang="zh-CN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699" name="Rectangle 79"/>
            <p:cNvSpPr>
              <a:spLocks noChangeArrowheads="1"/>
            </p:cNvSpPr>
            <p:nvPr/>
          </p:nvSpPr>
          <p:spPr bwMode="auto">
            <a:xfrm>
              <a:off x="2278748" y="3299094"/>
              <a:ext cx="2698493" cy="700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690" name="组合 41"/>
          <p:cNvGrpSpPr/>
          <p:nvPr/>
        </p:nvGrpSpPr>
        <p:grpSpPr bwMode="auto">
          <a:xfrm>
            <a:off x="8142288" y="4210050"/>
            <a:ext cx="2681287" cy="950516"/>
            <a:chOff x="8154223" y="4206883"/>
            <a:chExt cx="2682082" cy="950602"/>
          </a:xfrm>
        </p:grpSpPr>
        <p:sp>
          <p:nvSpPr>
            <p:cNvPr id="28696" name="TextBox 80"/>
            <p:cNvSpPr txBox="1">
              <a:spLocks noChangeArrowheads="1"/>
            </p:cNvSpPr>
            <p:nvPr/>
          </p:nvSpPr>
          <p:spPr bwMode="auto">
            <a:xfrm>
              <a:off x="8154223" y="4206883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id-ID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697" name="Rectangle 81"/>
            <p:cNvSpPr>
              <a:spLocks noChangeArrowheads="1"/>
            </p:cNvSpPr>
            <p:nvPr/>
          </p:nvSpPr>
          <p:spPr bwMode="auto">
            <a:xfrm>
              <a:off x="8154223" y="4456846"/>
              <a:ext cx="2682082" cy="700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691" name="组合 44"/>
          <p:cNvGrpSpPr/>
          <p:nvPr/>
        </p:nvGrpSpPr>
        <p:grpSpPr bwMode="auto">
          <a:xfrm>
            <a:off x="1736725" y="4964115"/>
            <a:ext cx="2698750" cy="950516"/>
            <a:chOff x="1749108" y="4961412"/>
            <a:chExt cx="2698493" cy="950603"/>
          </a:xfrm>
        </p:grpSpPr>
        <p:sp>
          <p:nvSpPr>
            <p:cNvPr id="28694" name="TextBox 82"/>
            <p:cNvSpPr txBox="1">
              <a:spLocks noChangeArrowheads="1"/>
            </p:cNvSpPr>
            <p:nvPr/>
          </p:nvSpPr>
          <p:spPr bwMode="auto">
            <a:xfrm>
              <a:off x="3401981" y="496141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id-ID" altLang="zh-CN" sz="1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695" name="Rectangle 83"/>
            <p:cNvSpPr>
              <a:spLocks noChangeArrowheads="1"/>
            </p:cNvSpPr>
            <p:nvPr/>
          </p:nvSpPr>
          <p:spPr bwMode="auto">
            <a:xfrm>
              <a:off x="1749108" y="5211375"/>
              <a:ext cx="2698493" cy="700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692" name="TextBox 86"/>
          <p:cNvSpPr txBox="1">
            <a:spLocks noChangeArrowheads="1"/>
          </p:cNvSpPr>
          <p:nvPr/>
        </p:nvSpPr>
        <p:spPr bwMode="auto">
          <a:xfrm>
            <a:off x="4338638" y="2128838"/>
            <a:ext cx="1006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id-ID" altLang="zh-CN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93" name="Freeform 37"/>
          <p:cNvSpPr/>
          <p:nvPr/>
        </p:nvSpPr>
        <p:spPr bwMode="auto">
          <a:xfrm>
            <a:off x="4608513" y="1636713"/>
            <a:ext cx="465137" cy="427037"/>
          </a:xfrm>
          <a:custGeom>
            <a:avLst/>
            <a:gdLst>
              <a:gd name="T0" fmla="*/ 2147483646 w 62"/>
              <a:gd name="T1" fmla="*/ 168409907 h 57"/>
              <a:gd name="T2" fmla="*/ 1406881879 w 62"/>
              <a:gd name="T3" fmla="*/ 224546543 h 57"/>
              <a:gd name="T4" fmla="*/ 225103801 w 62"/>
              <a:gd name="T5" fmla="*/ 449100578 h 57"/>
              <a:gd name="T6" fmla="*/ 56274075 w 62"/>
              <a:gd name="T7" fmla="*/ 449100578 h 57"/>
              <a:gd name="T8" fmla="*/ 56274075 w 62"/>
              <a:gd name="T9" fmla="*/ 617510486 h 57"/>
              <a:gd name="T10" fmla="*/ 1575711605 w 62"/>
              <a:gd name="T11" fmla="*/ 2147483646 h 57"/>
              <a:gd name="T12" fmla="*/ 1688259755 w 62"/>
              <a:gd name="T13" fmla="*/ 2147483646 h 57"/>
              <a:gd name="T14" fmla="*/ 1800807904 w 62"/>
              <a:gd name="T15" fmla="*/ 2147483646 h 57"/>
              <a:gd name="T16" fmla="*/ 1800807904 w 62"/>
              <a:gd name="T17" fmla="*/ 2147483646 h 57"/>
              <a:gd name="T18" fmla="*/ 1125504002 w 62"/>
              <a:gd name="T19" fmla="*/ 1852531457 h 57"/>
              <a:gd name="T20" fmla="*/ 2147483646 w 62"/>
              <a:gd name="T21" fmla="*/ 1684121550 h 57"/>
              <a:gd name="T22" fmla="*/ 2147483646 w 62"/>
              <a:gd name="T23" fmla="*/ 1571848278 h 57"/>
              <a:gd name="T24" fmla="*/ 2147483646 w 62"/>
              <a:gd name="T25" fmla="*/ 168409907 h 5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2" h="57">
                <a:moveTo>
                  <a:pt x="46" y="3"/>
                </a:moveTo>
                <a:cubicBezTo>
                  <a:pt x="46" y="3"/>
                  <a:pt x="36" y="8"/>
                  <a:pt x="25" y="4"/>
                </a:cubicBezTo>
                <a:cubicBezTo>
                  <a:pt x="14" y="0"/>
                  <a:pt x="9" y="2"/>
                  <a:pt x="4" y="8"/>
                </a:cubicBezTo>
                <a:cubicBezTo>
                  <a:pt x="3" y="7"/>
                  <a:pt x="2" y="7"/>
                  <a:pt x="1" y="8"/>
                </a:cubicBezTo>
                <a:cubicBezTo>
                  <a:pt x="0" y="8"/>
                  <a:pt x="0" y="10"/>
                  <a:pt x="1" y="1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30" y="57"/>
                </a:cubicBezTo>
                <a:cubicBezTo>
                  <a:pt x="31" y="57"/>
                  <a:pt x="31" y="57"/>
                  <a:pt x="32" y="57"/>
                </a:cubicBezTo>
                <a:cubicBezTo>
                  <a:pt x="33" y="56"/>
                  <a:pt x="33" y="54"/>
                  <a:pt x="32" y="53"/>
                </a:cubicBezTo>
                <a:cubicBezTo>
                  <a:pt x="20" y="33"/>
                  <a:pt x="20" y="33"/>
                  <a:pt x="20" y="33"/>
                </a:cubicBezTo>
                <a:cubicBezTo>
                  <a:pt x="25" y="27"/>
                  <a:pt x="30" y="26"/>
                  <a:pt x="41" y="30"/>
                </a:cubicBezTo>
                <a:cubicBezTo>
                  <a:pt x="52" y="33"/>
                  <a:pt x="62" y="28"/>
                  <a:pt x="62" y="28"/>
                </a:cubicBezTo>
                <a:lnTo>
                  <a:pt x="46" y="3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1468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ldLvl="0" animBg="1"/>
      <p:bldP spid="28677" grpId="0" bldLvl="0" animBg="1"/>
      <p:bldP spid="28678" grpId="0" bldLvl="0" animBg="1"/>
      <p:bldP spid="28680" grpId="0" bldLvl="0" animBg="1"/>
      <p:bldP spid="28681" grpId="0" bldLvl="0" animBg="1"/>
      <p:bldP spid="28682" grpId="0" bldLvl="0" animBg="1"/>
      <p:bldP spid="28683" grpId="0" bldLvl="0" animBg="1"/>
      <p:bldP spid="28692" grpId="0"/>
      <p:bldP spid="2869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700" y="210412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单击此处添加名称</a:t>
            </a:r>
          </a:p>
        </p:txBody>
      </p:sp>
      <p:sp>
        <p:nvSpPr>
          <p:cNvPr id="6" name="Rectangular Callout 24"/>
          <p:cNvSpPr/>
          <p:nvPr/>
        </p:nvSpPr>
        <p:spPr>
          <a:xfrm flipH="1">
            <a:off x="4618038" y="2100263"/>
            <a:ext cx="965200" cy="938212"/>
          </a:xfrm>
          <a:prstGeom prst="wedgeRectCallou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5" b="1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7" name="Rectangular Callout 30"/>
          <p:cNvSpPr/>
          <p:nvPr/>
        </p:nvSpPr>
        <p:spPr>
          <a:xfrm flipH="1">
            <a:off x="4618038" y="3443288"/>
            <a:ext cx="965200" cy="936625"/>
          </a:xfrm>
          <a:prstGeom prst="wedgeRectCallou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5" dirty="0">
              <a:solidFill>
                <a:prstClr val="white"/>
              </a:solidFill>
            </a:endParaRPr>
          </a:p>
        </p:txBody>
      </p:sp>
      <p:sp>
        <p:nvSpPr>
          <p:cNvPr id="8" name="Rectangular Callout 35"/>
          <p:cNvSpPr/>
          <p:nvPr/>
        </p:nvSpPr>
        <p:spPr>
          <a:xfrm flipH="1">
            <a:off x="4618038" y="4787900"/>
            <a:ext cx="965200" cy="936625"/>
          </a:xfrm>
          <a:prstGeom prst="wedgeRectCallou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265" dirty="0">
              <a:solidFill>
                <a:prstClr val="white"/>
              </a:solidFill>
            </a:endParaRPr>
          </a:p>
        </p:txBody>
      </p:sp>
      <p:sp>
        <p:nvSpPr>
          <p:cNvPr id="9" name="Rectangular Callout 58"/>
          <p:cNvSpPr/>
          <p:nvPr/>
        </p:nvSpPr>
        <p:spPr>
          <a:xfrm>
            <a:off x="6556375" y="2098675"/>
            <a:ext cx="965200" cy="938213"/>
          </a:xfrm>
          <a:prstGeom prst="wedgeRectCallou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b="1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10" name="Rectangular Callout 62"/>
          <p:cNvSpPr/>
          <p:nvPr/>
        </p:nvSpPr>
        <p:spPr>
          <a:xfrm>
            <a:off x="6556375" y="3443288"/>
            <a:ext cx="965200" cy="936625"/>
          </a:xfrm>
          <a:prstGeom prst="wedgeRectCallou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735" dirty="0">
              <a:solidFill>
                <a:prstClr val="white"/>
              </a:solidFill>
            </a:endParaRPr>
          </a:p>
        </p:txBody>
      </p:sp>
      <p:sp>
        <p:nvSpPr>
          <p:cNvPr id="11" name="Rectangular Callout 66"/>
          <p:cNvSpPr/>
          <p:nvPr/>
        </p:nvSpPr>
        <p:spPr>
          <a:xfrm>
            <a:off x="6556375" y="4787900"/>
            <a:ext cx="965200" cy="936625"/>
          </a:xfrm>
          <a:prstGeom prst="wedgeRectCallout">
            <a:avLst/>
          </a:prstGeom>
          <a:gradFill>
            <a:gsLst>
              <a:gs pos="0">
                <a:srgbClr val="0070C0"/>
              </a:gs>
              <a:gs pos="48000">
                <a:srgbClr val="00B0F0"/>
              </a:gs>
              <a:gs pos="100000">
                <a:srgbClr val="4FA6ED">
                  <a:alpha val="90000"/>
                </a:srgb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prstClr val="white"/>
              </a:solidFill>
            </a:endParaRPr>
          </a:p>
        </p:txBody>
      </p:sp>
      <p:cxnSp>
        <p:nvCxnSpPr>
          <p:cNvPr id="12" name="Straight Connector 67"/>
          <p:cNvCxnSpPr/>
          <p:nvPr/>
        </p:nvCxnSpPr>
        <p:spPr>
          <a:xfrm flipV="1">
            <a:off x="6096000" y="2033588"/>
            <a:ext cx="0" cy="3662362"/>
          </a:xfrm>
          <a:prstGeom prst="line">
            <a:avLst/>
          </a:prstGeom>
          <a:ln w="19050">
            <a:solidFill>
              <a:schemeClr val="accent1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59" name="组合 12"/>
          <p:cNvGrpSpPr/>
          <p:nvPr/>
        </p:nvGrpSpPr>
        <p:grpSpPr bwMode="auto">
          <a:xfrm>
            <a:off x="1947863" y="2127276"/>
            <a:ext cx="2486025" cy="844259"/>
            <a:chOff x="1948243" y="1769485"/>
            <a:chExt cx="2486249" cy="844093"/>
          </a:xfrm>
        </p:grpSpPr>
        <p:sp>
          <p:nvSpPr>
            <p:cNvPr id="27681" name="Text Placeholder 3"/>
            <p:cNvSpPr txBox="1"/>
            <p:nvPr/>
          </p:nvSpPr>
          <p:spPr bwMode="auto">
            <a:xfrm>
              <a:off x="3423146" y="1769485"/>
              <a:ext cx="923413" cy="276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/>
                  <a:sym typeface="Gill Sans"/>
                </a:rPr>
                <a:t>添加标题</a:t>
              </a:r>
            </a:p>
          </p:txBody>
        </p:sp>
        <p:sp>
          <p:nvSpPr>
            <p:cNvPr id="27682" name="Text Placeholder 3"/>
            <p:cNvSpPr txBox="1"/>
            <p:nvPr/>
          </p:nvSpPr>
          <p:spPr bwMode="auto">
            <a:xfrm>
              <a:off x="1948243" y="2005454"/>
              <a:ext cx="2486249" cy="608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660" name="组合 15"/>
          <p:cNvGrpSpPr/>
          <p:nvPr/>
        </p:nvGrpSpPr>
        <p:grpSpPr bwMode="auto">
          <a:xfrm>
            <a:off x="1947863" y="3509966"/>
            <a:ext cx="2486025" cy="844286"/>
            <a:chOff x="1948243" y="3102459"/>
            <a:chExt cx="2486249" cy="844120"/>
          </a:xfrm>
        </p:grpSpPr>
        <p:sp>
          <p:nvSpPr>
            <p:cNvPr id="27679" name="Text Placeholder 3"/>
            <p:cNvSpPr txBox="1"/>
            <p:nvPr/>
          </p:nvSpPr>
          <p:spPr bwMode="auto">
            <a:xfrm>
              <a:off x="3423229" y="3102459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/>
                  <a:sym typeface="Gill Sans"/>
                </a:rPr>
                <a:t>添加标题</a:t>
              </a:r>
            </a:p>
          </p:txBody>
        </p:sp>
        <p:sp>
          <p:nvSpPr>
            <p:cNvPr id="27680" name="Text Placeholder 3"/>
            <p:cNvSpPr txBox="1"/>
            <p:nvPr/>
          </p:nvSpPr>
          <p:spPr bwMode="auto">
            <a:xfrm>
              <a:off x="1948243" y="3338455"/>
              <a:ext cx="2486249" cy="608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661" name="组合 18"/>
          <p:cNvGrpSpPr/>
          <p:nvPr/>
        </p:nvGrpSpPr>
        <p:grpSpPr bwMode="auto">
          <a:xfrm>
            <a:off x="1947863" y="4891091"/>
            <a:ext cx="2486025" cy="844286"/>
            <a:chOff x="1948243" y="4435460"/>
            <a:chExt cx="2486249" cy="844120"/>
          </a:xfrm>
        </p:grpSpPr>
        <p:sp>
          <p:nvSpPr>
            <p:cNvPr id="27677" name="Text Placeholder 3"/>
            <p:cNvSpPr txBox="1"/>
            <p:nvPr/>
          </p:nvSpPr>
          <p:spPr bwMode="auto">
            <a:xfrm>
              <a:off x="3423229" y="4435460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/>
                  <a:sym typeface="Gill Sans"/>
                </a:rPr>
                <a:t>添加标题</a:t>
              </a:r>
            </a:p>
          </p:txBody>
        </p:sp>
        <p:sp>
          <p:nvSpPr>
            <p:cNvPr id="27678" name="Text Placeholder 3"/>
            <p:cNvSpPr txBox="1"/>
            <p:nvPr/>
          </p:nvSpPr>
          <p:spPr bwMode="auto">
            <a:xfrm>
              <a:off x="1948243" y="4671456"/>
              <a:ext cx="2486249" cy="608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662" name="组合 21"/>
          <p:cNvGrpSpPr/>
          <p:nvPr/>
        </p:nvGrpSpPr>
        <p:grpSpPr bwMode="auto">
          <a:xfrm>
            <a:off x="7708900" y="2141537"/>
            <a:ext cx="2486025" cy="844286"/>
            <a:chOff x="7711415" y="1923648"/>
            <a:chExt cx="2486249" cy="844120"/>
          </a:xfrm>
        </p:grpSpPr>
        <p:sp>
          <p:nvSpPr>
            <p:cNvPr id="27675" name="Text Placeholder 3"/>
            <p:cNvSpPr txBox="1"/>
            <p:nvPr/>
          </p:nvSpPr>
          <p:spPr bwMode="auto">
            <a:xfrm>
              <a:off x="7712195" y="1923648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/>
                  <a:sym typeface="Gill Sans"/>
                </a:rPr>
                <a:t>添加标题</a:t>
              </a:r>
            </a:p>
          </p:txBody>
        </p:sp>
        <p:sp>
          <p:nvSpPr>
            <p:cNvPr id="27676" name="Text Placeholder 3"/>
            <p:cNvSpPr txBox="1"/>
            <p:nvPr/>
          </p:nvSpPr>
          <p:spPr bwMode="auto">
            <a:xfrm>
              <a:off x="7711415" y="2159644"/>
              <a:ext cx="2486249" cy="608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663" name="组合 25"/>
          <p:cNvGrpSpPr/>
          <p:nvPr/>
        </p:nvGrpSpPr>
        <p:grpSpPr bwMode="auto">
          <a:xfrm>
            <a:off x="7708900" y="3475037"/>
            <a:ext cx="2486025" cy="844286"/>
            <a:chOff x="7711415" y="1923648"/>
            <a:chExt cx="2486249" cy="844120"/>
          </a:xfrm>
        </p:grpSpPr>
        <p:sp>
          <p:nvSpPr>
            <p:cNvPr id="27673" name="Text Placeholder 3"/>
            <p:cNvSpPr txBox="1"/>
            <p:nvPr/>
          </p:nvSpPr>
          <p:spPr bwMode="auto">
            <a:xfrm>
              <a:off x="7712195" y="1923648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/>
                  <a:sym typeface="Gill Sans"/>
                </a:rPr>
                <a:t>添加标题</a:t>
              </a:r>
            </a:p>
          </p:txBody>
        </p:sp>
        <p:sp>
          <p:nvSpPr>
            <p:cNvPr id="27674" name="Text Placeholder 3"/>
            <p:cNvSpPr txBox="1"/>
            <p:nvPr/>
          </p:nvSpPr>
          <p:spPr bwMode="auto">
            <a:xfrm>
              <a:off x="7711415" y="2159644"/>
              <a:ext cx="2486249" cy="608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664" name="组合 31"/>
          <p:cNvGrpSpPr/>
          <p:nvPr/>
        </p:nvGrpSpPr>
        <p:grpSpPr bwMode="auto">
          <a:xfrm>
            <a:off x="7708900" y="4897437"/>
            <a:ext cx="2486025" cy="844286"/>
            <a:chOff x="7711415" y="1923648"/>
            <a:chExt cx="2486249" cy="844120"/>
          </a:xfrm>
        </p:grpSpPr>
        <p:sp>
          <p:nvSpPr>
            <p:cNvPr id="27671" name="Text Placeholder 3"/>
            <p:cNvSpPr txBox="1"/>
            <p:nvPr/>
          </p:nvSpPr>
          <p:spPr bwMode="auto">
            <a:xfrm>
              <a:off x="7712195" y="1923648"/>
              <a:ext cx="92333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anose="020B0306030504020204"/>
                  <a:sym typeface="Gill Sans"/>
                </a:rPr>
                <a:t>添加标题</a:t>
              </a:r>
            </a:p>
          </p:txBody>
        </p:sp>
        <p:sp>
          <p:nvSpPr>
            <p:cNvPr id="27672" name="Text Placeholder 3"/>
            <p:cNvSpPr txBox="1"/>
            <p:nvPr/>
          </p:nvSpPr>
          <p:spPr bwMode="auto">
            <a:xfrm>
              <a:off x="7711415" y="2159644"/>
              <a:ext cx="2486249" cy="608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72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点击输入本栏的具体文字简明扼要的说明分项内容。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7665" name="Text Placeholder 3"/>
          <p:cNvSpPr txBox="1"/>
          <p:nvPr/>
        </p:nvSpPr>
        <p:spPr bwMode="auto">
          <a:xfrm>
            <a:off x="4818063" y="2281238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27666" name="Text Placeholder 3"/>
          <p:cNvSpPr txBox="1"/>
          <p:nvPr/>
        </p:nvSpPr>
        <p:spPr bwMode="auto">
          <a:xfrm>
            <a:off x="6751638" y="2281238"/>
            <a:ext cx="5699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27667" name="Text Placeholder 3"/>
          <p:cNvSpPr txBox="1"/>
          <p:nvPr/>
        </p:nvSpPr>
        <p:spPr bwMode="auto">
          <a:xfrm>
            <a:off x="4813300" y="3624263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27668" name="Text Placeholder 3"/>
          <p:cNvSpPr txBox="1"/>
          <p:nvPr/>
        </p:nvSpPr>
        <p:spPr bwMode="auto">
          <a:xfrm>
            <a:off x="6746875" y="3624263"/>
            <a:ext cx="5715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27669" name="Text Placeholder 3"/>
          <p:cNvSpPr txBox="1"/>
          <p:nvPr/>
        </p:nvSpPr>
        <p:spPr bwMode="auto">
          <a:xfrm>
            <a:off x="4818063" y="4968875"/>
            <a:ext cx="571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</a:p>
        </p:txBody>
      </p:sp>
      <p:sp>
        <p:nvSpPr>
          <p:cNvPr id="27670" name="Text Placeholder 3"/>
          <p:cNvSpPr txBox="1"/>
          <p:nvPr/>
        </p:nvSpPr>
        <p:spPr bwMode="auto">
          <a:xfrm>
            <a:off x="6754813" y="4968875"/>
            <a:ext cx="571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</a:p>
        </p:txBody>
      </p:sp>
    </p:spTree>
  </p:cSld>
  <p:clrMapOvr>
    <a:masterClrMapping/>
  </p:clrMapOvr>
  <p:transition advTm="10062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7665" grpId="0"/>
      <p:bldP spid="27666" grpId="0"/>
      <p:bldP spid="27667" grpId="0"/>
      <p:bldP spid="27668" grpId="0"/>
      <p:bldP spid="27669" grpId="0"/>
      <p:bldP spid="276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2333452"/>
            <a:ext cx="9534202" cy="2214962"/>
            <a:chOff x="0" y="2333452"/>
            <a:chExt cx="9534202" cy="2214962"/>
          </a:xfrm>
        </p:grpSpPr>
        <p:sp>
          <p:nvSpPr>
            <p:cNvPr id="2" name="矩形 1"/>
            <p:cNvSpPr/>
            <p:nvPr/>
          </p:nvSpPr>
          <p:spPr>
            <a:xfrm>
              <a:off x="0" y="2333452"/>
              <a:ext cx="9534202" cy="2214962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48000">
                  <a:srgbClr val="00B0F0"/>
                </a:gs>
                <a:gs pos="100000">
                  <a:srgbClr val="4FA6ED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55600" dist="241300" dir="5400000" sx="95000" sy="9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64693" y="2718303"/>
              <a:ext cx="4273550" cy="144526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8800" spc="-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PART 02</a:t>
              </a:r>
            </a:p>
          </p:txBody>
        </p:sp>
        <p:sp>
          <p:nvSpPr>
            <p:cNvPr id="7" name="TextBox 20"/>
            <p:cNvSpPr txBox="1"/>
            <p:nvPr/>
          </p:nvSpPr>
          <p:spPr>
            <a:xfrm>
              <a:off x="5488105" y="3025435"/>
              <a:ext cx="2621280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添加标题</a:t>
              </a:r>
            </a:p>
          </p:txBody>
        </p:sp>
      </p:grpSp>
      <p:pic>
        <p:nvPicPr>
          <p:cNvPr id="4" name="图片 3" descr="E:\素材\卡通\5e17033da79e47d4bb0c5becafd84595.png5e17033da79e47d4bb0c5becafd8459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6630" y="603250"/>
            <a:ext cx="4520565" cy="4519295"/>
          </a:xfrm>
          <a:prstGeom prst="rect">
            <a:avLst/>
          </a:prstGeom>
        </p:spPr>
      </p:pic>
    </p:spTree>
  </p:cSld>
  <p:clrMapOvr>
    <a:masterClrMapping/>
  </p:clrMapOvr>
  <p:transition advTm="262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3213</Words>
  <Application>Microsoft Office PowerPoint</Application>
  <PresentationFormat>宽屏</PresentationFormat>
  <Paragraphs>274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Agency FB</vt:lpstr>
      <vt:lpstr>FontAwesome</vt:lpstr>
      <vt:lpstr>Gill Sans</vt:lpstr>
      <vt:lpstr>Gulim</vt:lpstr>
      <vt:lpstr>Open Sans</vt:lpstr>
      <vt:lpstr>Open Sans Light</vt:lpstr>
      <vt:lpstr>Roboto</vt:lpstr>
      <vt:lpstr>Swiss911 UCm BT</vt:lpstr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工作计划</dc:title>
  <dc:creator>user</dc:creator>
  <cp:keywords>user</cp:keywords>
  <dc:description>——</dc:description>
  <cp:lastModifiedBy>阳光 男孩</cp:lastModifiedBy>
  <cp:revision>12</cp:revision>
  <dcterms:created xsi:type="dcterms:W3CDTF">2017-06-20T05:47:00Z</dcterms:created>
  <dcterms:modified xsi:type="dcterms:W3CDTF">2019-11-14T16:16:17Z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