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302" r:id="rId2"/>
    <p:sldId id="2323" r:id="rId3"/>
    <p:sldId id="2343" r:id="rId4"/>
    <p:sldId id="2346" r:id="rId5"/>
    <p:sldId id="2344" r:id="rId6"/>
    <p:sldId id="2345" r:id="rId7"/>
    <p:sldId id="2324" r:id="rId8"/>
    <p:sldId id="2283" r:id="rId9"/>
    <p:sldId id="2338" r:id="rId10"/>
    <p:sldId id="2325" r:id="rId11"/>
    <p:sldId id="2290" r:id="rId12"/>
    <p:sldId id="2284" r:id="rId13"/>
    <p:sldId id="2311" r:id="rId14"/>
    <p:sldId id="2285" r:id="rId15"/>
    <p:sldId id="2332" r:id="rId16"/>
    <p:sldId id="2333" r:id="rId17"/>
    <p:sldId id="2384" r:id="rId18"/>
    <p:sldId id="2358" r:id="rId19"/>
    <p:sldId id="2385" r:id="rId20"/>
    <p:sldId id="2327" r:id="rId21"/>
    <p:sldId id="2386" r:id="rId22"/>
    <p:sldId id="2357" r:id="rId23"/>
    <p:sldId id="2387" r:id="rId24"/>
    <p:sldId id="2288" r:id="rId25"/>
    <p:sldId id="2389" r:id="rId26"/>
    <p:sldId id="2390" r:id="rId27"/>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4" pos="14350" userDrawn="1">
          <p15:clr>
            <a:srgbClr val="A4A3A4"/>
          </p15:clr>
        </p15:guide>
        <p15:guide id="6" pos="982" userDrawn="1">
          <p15:clr>
            <a:srgbClr val="A4A3A4"/>
          </p15:clr>
        </p15:guide>
        <p15:guide id="8" orient="horz" pos="480" userDrawn="1">
          <p15:clr>
            <a:srgbClr val="A4A3A4"/>
          </p15:clr>
        </p15:guide>
        <p15:guide id="10" pos="76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2452"/>
    <a:srgbClr val="000820"/>
    <a:srgbClr val="001334"/>
    <a:srgbClr val="000C28"/>
    <a:srgbClr val="F52552"/>
    <a:srgbClr val="FFC737"/>
    <a:srgbClr val="D2D3D5"/>
    <a:srgbClr val="EC72A5"/>
    <a:srgbClr val="583F52"/>
    <a:srgbClr val="3B1F4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9" autoAdjust="0"/>
    <p:restoredTop sz="96202" autoAdjust="0"/>
  </p:normalViewPr>
  <p:slideViewPr>
    <p:cSldViewPr snapToGrid="0" snapToObjects="1">
      <p:cViewPr varScale="1">
        <p:scale>
          <a:sx n="31" d="100"/>
          <a:sy n="31" d="100"/>
        </p:scale>
        <p:origin x="36" y="1236"/>
      </p:cViewPr>
      <p:guideLst>
        <p:guide orient="horz" pos="8112"/>
        <p:guide pos="14350"/>
        <p:guide pos="982"/>
        <p:guide orient="horz" pos="480"/>
        <p:guide pos="7678"/>
      </p:guideLst>
    </p:cSldViewPr>
  </p:slideViewPr>
  <p:notesTextViewPr>
    <p:cViewPr>
      <p:scale>
        <a:sx n="100" d="100"/>
        <a:sy n="100" d="100"/>
      </p:scale>
      <p:origin x="0" y="0"/>
    </p:cViewPr>
  </p:notesTextViewPr>
  <p:sorterViewPr>
    <p:cViewPr>
      <p:scale>
        <a:sx n="52" d="100"/>
        <a:sy n="52"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11/17/2019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374875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1400277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1253616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1077726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1177847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562556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852440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1048039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1206894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1537950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3670851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177000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238273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59482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2001069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361071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373114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706366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99858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5">
    <p:spTree>
      <p:nvGrpSpPr>
        <p:cNvPr id="1" name=""/>
        <p:cNvGrpSpPr/>
        <p:nvPr/>
      </p:nvGrpSpPr>
      <p:grpSpPr>
        <a:xfrm>
          <a:off x="0" y="0"/>
          <a:ext cx="0" cy="0"/>
          <a:chOff x="0" y="0"/>
          <a:chExt cx="0" cy="0"/>
        </a:xfrm>
      </p:grpSpPr>
      <p:sp>
        <p:nvSpPr>
          <p:cNvPr id="2" name="Rectangle 1"/>
          <p:cNvSpPr/>
          <p:nvPr userDrawn="1"/>
        </p:nvSpPr>
        <p:spPr>
          <a:xfrm>
            <a:off x="3456878" y="12801600"/>
            <a:ext cx="1739590" cy="468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13"/>
          <p:cNvSpPr>
            <a:spLocks noGrp="1"/>
          </p:cNvSpPr>
          <p:nvPr>
            <p:ph type="pic" sz="quarter" idx="19"/>
          </p:nvPr>
        </p:nvSpPr>
        <p:spPr>
          <a:xfrm>
            <a:off x="1" y="3345366"/>
            <a:ext cx="4259766" cy="312234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0"/>
          </p:nvPr>
        </p:nvSpPr>
        <p:spPr>
          <a:xfrm>
            <a:off x="10103005" y="6753922"/>
            <a:ext cx="3009746" cy="30591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4527395" y="6753922"/>
            <a:ext cx="5307981" cy="6962078"/>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4527395" y="-22302"/>
            <a:ext cx="8585355" cy="64900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48749345"/>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ortfolio 6">
    <p:spTree>
      <p:nvGrpSpPr>
        <p:cNvPr id="1" name=""/>
        <p:cNvGrpSpPr/>
        <p:nvPr/>
      </p:nvGrpSpPr>
      <p:grpSpPr>
        <a:xfrm>
          <a:off x="0" y="0"/>
          <a:ext cx="0" cy="0"/>
          <a:chOff x="0" y="0"/>
          <a:chExt cx="0" cy="0"/>
        </a:xfrm>
      </p:grpSpPr>
      <p:sp>
        <p:nvSpPr>
          <p:cNvPr id="22" name="Rectangle 21"/>
          <p:cNvSpPr/>
          <p:nvPr userDrawn="1"/>
        </p:nvSpPr>
        <p:spPr>
          <a:xfrm>
            <a:off x="3456878" y="12801600"/>
            <a:ext cx="1739590" cy="468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3"/>
          <p:cNvSpPr>
            <a:spLocks noGrp="1"/>
          </p:cNvSpPr>
          <p:nvPr>
            <p:ph type="pic" sz="quarter" idx="24"/>
          </p:nvPr>
        </p:nvSpPr>
        <p:spPr>
          <a:xfrm>
            <a:off x="-1" y="-22302"/>
            <a:ext cx="4906537" cy="137383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3"/>
          </p:nvPr>
        </p:nvSpPr>
        <p:spPr>
          <a:xfrm>
            <a:off x="5163223" y="6753923"/>
            <a:ext cx="5307982" cy="6962078"/>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5163223" y="-22302"/>
            <a:ext cx="5307982" cy="64900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2"/>
          </p:nvPr>
        </p:nvSpPr>
        <p:spPr>
          <a:xfrm>
            <a:off x="10727891" y="-22302"/>
            <a:ext cx="4906537" cy="137383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87434286"/>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7">
    <p:spTree>
      <p:nvGrpSpPr>
        <p:cNvPr id="1" name=""/>
        <p:cNvGrpSpPr/>
        <p:nvPr/>
      </p:nvGrpSpPr>
      <p:grpSpPr>
        <a:xfrm>
          <a:off x="0" y="0"/>
          <a:ext cx="0" cy="0"/>
          <a:chOff x="0" y="0"/>
          <a:chExt cx="0" cy="0"/>
        </a:xfrm>
      </p:grpSpPr>
      <p:sp>
        <p:nvSpPr>
          <p:cNvPr id="17" name="Picture Placeholder 13"/>
          <p:cNvSpPr>
            <a:spLocks noGrp="1"/>
          </p:cNvSpPr>
          <p:nvPr>
            <p:ph type="pic" sz="quarter" idx="24"/>
          </p:nvPr>
        </p:nvSpPr>
        <p:spPr>
          <a:xfrm>
            <a:off x="8743221" y="-22302"/>
            <a:ext cx="4906537" cy="137383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3"/>
          </p:nvPr>
        </p:nvSpPr>
        <p:spPr>
          <a:xfrm>
            <a:off x="13906445" y="6753923"/>
            <a:ext cx="5307982" cy="6962078"/>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13906445" y="-22302"/>
            <a:ext cx="5307982" cy="64900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2"/>
          </p:nvPr>
        </p:nvSpPr>
        <p:spPr>
          <a:xfrm>
            <a:off x="19471113" y="-22302"/>
            <a:ext cx="4906537" cy="137383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37169810"/>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ortfolio5">
    <p:spTree>
      <p:nvGrpSpPr>
        <p:cNvPr id="1" name=""/>
        <p:cNvGrpSpPr/>
        <p:nvPr/>
      </p:nvGrpSpPr>
      <p:grpSpPr>
        <a:xfrm>
          <a:off x="0" y="0"/>
          <a:ext cx="0" cy="0"/>
          <a:chOff x="0" y="0"/>
          <a:chExt cx="0" cy="0"/>
        </a:xfrm>
      </p:grpSpPr>
      <p:sp>
        <p:nvSpPr>
          <p:cNvPr id="6" name="Picture Placeholder 13"/>
          <p:cNvSpPr>
            <a:spLocks noGrp="1"/>
          </p:cNvSpPr>
          <p:nvPr>
            <p:ph type="pic" sz="quarter" idx="19"/>
          </p:nvPr>
        </p:nvSpPr>
        <p:spPr>
          <a:xfrm>
            <a:off x="20117884" y="3345366"/>
            <a:ext cx="4259766" cy="312234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0"/>
          </p:nvPr>
        </p:nvSpPr>
        <p:spPr>
          <a:xfrm>
            <a:off x="11220293" y="6753922"/>
            <a:ext cx="3009746" cy="30591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14542271" y="6753922"/>
            <a:ext cx="5307981" cy="6962078"/>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11220293" y="-22302"/>
            <a:ext cx="8585355" cy="64900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5858055"/>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phone_devices of 3">
    <p:spTree>
      <p:nvGrpSpPr>
        <p:cNvPr id="1" name=""/>
        <p:cNvGrpSpPr/>
        <p:nvPr/>
      </p:nvGrpSpPr>
      <p:grpSpPr>
        <a:xfrm>
          <a:off x="0" y="0"/>
          <a:ext cx="0" cy="0"/>
          <a:chOff x="0" y="0"/>
          <a:chExt cx="0" cy="0"/>
        </a:xfrm>
      </p:grpSpPr>
      <p:sp>
        <p:nvSpPr>
          <p:cNvPr id="63" name="Rectangle 62"/>
          <p:cNvSpPr/>
          <p:nvPr userDrawn="1"/>
        </p:nvSpPr>
        <p:spPr>
          <a:xfrm>
            <a:off x="3505200" y="12725400"/>
            <a:ext cx="2209800" cy="685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Picture Placeholder 13"/>
          <p:cNvSpPr>
            <a:spLocks noGrp="1"/>
          </p:cNvSpPr>
          <p:nvPr>
            <p:ph type="pic" sz="quarter" idx="18"/>
          </p:nvPr>
        </p:nvSpPr>
        <p:spPr>
          <a:xfrm>
            <a:off x="15356685" y="11236436"/>
            <a:ext cx="4182807" cy="733370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1" name="Picture Placeholder 13"/>
          <p:cNvSpPr>
            <a:spLocks noGrp="1"/>
          </p:cNvSpPr>
          <p:nvPr>
            <p:ph type="pic" sz="quarter" idx="19"/>
          </p:nvPr>
        </p:nvSpPr>
        <p:spPr>
          <a:xfrm>
            <a:off x="10103361" y="8355643"/>
            <a:ext cx="4182807" cy="7333703"/>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2" name="Picture Placeholder 13"/>
          <p:cNvSpPr>
            <a:spLocks noGrp="1"/>
          </p:cNvSpPr>
          <p:nvPr>
            <p:ph type="pic" sz="quarter" idx="20"/>
          </p:nvPr>
        </p:nvSpPr>
        <p:spPr>
          <a:xfrm>
            <a:off x="4821377" y="11236436"/>
            <a:ext cx="4182807" cy="733370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33285615"/>
      </p:ext>
    </p:extLst>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phone of 3">
    <p:spTree>
      <p:nvGrpSpPr>
        <p:cNvPr id="1" name=""/>
        <p:cNvGrpSpPr/>
        <p:nvPr/>
      </p:nvGrpSpPr>
      <p:grpSpPr>
        <a:xfrm>
          <a:off x="0" y="0"/>
          <a:ext cx="0" cy="0"/>
          <a:chOff x="0" y="0"/>
          <a:chExt cx="0" cy="0"/>
        </a:xfrm>
      </p:grpSpPr>
      <p:sp>
        <p:nvSpPr>
          <p:cNvPr id="9" name="Picture Placeholder 13"/>
          <p:cNvSpPr>
            <a:spLocks noGrp="1"/>
          </p:cNvSpPr>
          <p:nvPr>
            <p:ph type="pic" sz="quarter" idx="20"/>
          </p:nvPr>
        </p:nvSpPr>
        <p:spPr>
          <a:xfrm>
            <a:off x="16591438" y="4991753"/>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1"/>
          </p:nvPr>
        </p:nvSpPr>
        <p:spPr>
          <a:xfrm>
            <a:off x="3906978" y="4991753"/>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2"/>
          </p:nvPr>
        </p:nvSpPr>
        <p:spPr>
          <a:xfrm>
            <a:off x="10246542" y="4991753"/>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3893767"/>
      </p:ext>
    </p:extLst>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 features">
    <p:spTree>
      <p:nvGrpSpPr>
        <p:cNvPr id="1" name=""/>
        <p:cNvGrpSpPr/>
        <p:nvPr/>
      </p:nvGrpSpPr>
      <p:grpSpPr>
        <a:xfrm>
          <a:off x="0" y="0"/>
          <a:ext cx="0" cy="0"/>
          <a:chOff x="0" y="0"/>
          <a:chExt cx="0" cy="0"/>
        </a:xfrm>
      </p:grpSpPr>
      <p:sp>
        <p:nvSpPr>
          <p:cNvPr id="44" name="Picture Placeholder 13"/>
          <p:cNvSpPr>
            <a:spLocks noGrp="1"/>
          </p:cNvSpPr>
          <p:nvPr>
            <p:ph type="pic" sz="quarter" idx="20"/>
          </p:nvPr>
        </p:nvSpPr>
        <p:spPr>
          <a:xfrm>
            <a:off x="14078795" y="4299114"/>
            <a:ext cx="5871390" cy="1032765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987523879"/>
      </p:ext>
    </p:extLst>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PAD RIGHT">
    <p:spTree>
      <p:nvGrpSpPr>
        <p:cNvPr id="1" name=""/>
        <p:cNvGrpSpPr/>
        <p:nvPr/>
      </p:nvGrpSpPr>
      <p:grpSpPr>
        <a:xfrm>
          <a:off x="0" y="0"/>
          <a:ext cx="0" cy="0"/>
          <a:chOff x="0" y="0"/>
          <a:chExt cx="0" cy="0"/>
        </a:xfrm>
      </p:grpSpPr>
      <p:sp>
        <p:nvSpPr>
          <p:cNvPr id="16" name="Picture Placeholder 13"/>
          <p:cNvSpPr>
            <a:spLocks noGrp="1"/>
          </p:cNvSpPr>
          <p:nvPr>
            <p:ph type="pic" sz="quarter" idx="20"/>
          </p:nvPr>
        </p:nvSpPr>
        <p:spPr>
          <a:xfrm>
            <a:off x="14953730" y="2435749"/>
            <a:ext cx="6456623" cy="861064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546359442"/>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PAD LEFT">
    <p:spTree>
      <p:nvGrpSpPr>
        <p:cNvPr id="1" name=""/>
        <p:cNvGrpSpPr/>
        <p:nvPr/>
      </p:nvGrpSpPr>
      <p:grpSpPr>
        <a:xfrm>
          <a:off x="0" y="0"/>
          <a:ext cx="0" cy="0"/>
          <a:chOff x="0" y="0"/>
          <a:chExt cx="0" cy="0"/>
        </a:xfrm>
      </p:grpSpPr>
      <p:sp>
        <p:nvSpPr>
          <p:cNvPr id="17" name="Picture Placeholder 13"/>
          <p:cNvSpPr>
            <a:spLocks noGrp="1"/>
          </p:cNvSpPr>
          <p:nvPr>
            <p:ph type="pic" sz="quarter" idx="20"/>
          </p:nvPr>
        </p:nvSpPr>
        <p:spPr>
          <a:xfrm>
            <a:off x="2527209" y="2435749"/>
            <a:ext cx="6456623" cy="861064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064223272"/>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ptop mockup">
    <p:spTree>
      <p:nvGrpSpPr>
        <p:cNvPr id="1" name=""/>
        <p:cNvGrpSpPr/>
        <p:nvPr/>
      </p:nvGrpSpPr>
      <p:grpSpPr>
        <a:xfrm>
          <a:off x="0" y="0"/>
          <a:ext cx="0" cy="0"/>
          <a:chOff x="0" y="0"/>
          <a:chExt cx="0" cy="0"/>
        </a:xfrm>
      </p:grpSpPr>
      <p:sp>
        <p:nvSpPr>
          <p:cNvPr id="45" name="Picture Placeholder 13"/>
          <p:cNvSpPr>
            <a:spLocks noGrp="1"/>
          </p:cNvSpPr>
          <p:nvPr>
            <p:ph type="pic" sz="quarter" idx="22"/>
          </p:nvPr>
        </p:nvSpPr>
        <p:spPr>
          <a:xfrm>
            <a:off x="14678348" y="6821635"/>
            <a:ext cx="5815584" cy="369417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7" name="Picture Placeholder 13"/>
          <p:cNvSpPr>
            <a:spLocks noGrp="1"/>
          </p:cNvSpPr>
          <p:nvPr>
            <p:ph type="pic" sz="quarter" idx="24"/>
          </p:nvPr>
        </p:nvSpPr>
        <p:spPr>
          <a:xfrm>
            <a:off x="3859749" y="6821635"/>
            <a:ext cx="5815584" cy="369417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6" name="Picture Placeholder 13"/>
          <p:cNvSpPr>
            <a:spLocks noGrp="1"/>
          </p:cNvSpPr>
          <p:nvPr>
            <p:ph type="pic" sz="quarter" idx="23"/>
          </p:nvPr>
        </p:nvSpPr>
        <p:spPr>
          <a:xfrm>
            <a:off x="8902706" y="7535293"/>
            <a:ext cx="6561787" cy="414223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87753405"/>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ptop_mockup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12728608" y="2032604"/>
            <a:ext cx="8273194" cy="5213658"/>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35671983"/>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jects 2">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581848" y="68326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18"/>
          </p:nvPr>
        </p:nvSpPr>
        <p:spPr>
          <a:xfrm>
            <a:off x="4156424" y="45720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99023926"/>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ight Project">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7260841" y="68326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18"/>
          </p:nvPr>
        </p:nvSpPr>
        <p:spPr>
          <a:xfrm>
            <a:off x="14686265" y="45720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47419266"/>
      </p:ext>
    </p:extLst>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rojects 2">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12188826" y="4530782"/>
            <a:ext cx="9588062" cy="7061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303124682"/>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rojects 2">
    <p:spTree>
      <p:nvGrpSpPr>
        <p:cNvPr id="1" name=""/>
        <p:cNvGrpSpPr/>
        <p:nvPr/>
      </p:nvGrpSpPr>
      <p:grpSpPr>
        <a:xfrm>
          <a:off x="0" y="0"/>
          <a:ext cx="0" cy="0"/>
          <a:chOff x="0" y="0"/>
          <a:chExt cx="0" cy="0"/>
        </a:xfrm>
      </p:grpSpPr>
      <p:sp>
        <p:nvSpPr>
          <p:cNvPr id="5" name="Picture Placeholder 13"/>
          <p:cNvSpPr>
            <a:spLocks noGrp="1"/>
          </p:cNvSpPr>
          <p:nvPr>
            <p:ph type="pic" sz="quarter" idx="18"/>
          </p:nvPr>
        </p:nvSpPr>
        <p:spPr>
          <a:xfrm>
            <a:off x="18288000" y="0"/>
            <a:ext cx="6089650" cy="1368198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19"/>
          </p:nvPr>
        </p:nvSpPr>
        <p:spPr>
          <a:xfrm>
            <a:off x="11744674" y="0"/>
            <a:ext cx="6089904" cy="1368198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37744489"/>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reative jobs">
    <p:spTree>
      <p:nvGrpSpPr>
        <p:cNvPr id="1" name=""/>
        <p:cNvGrpSpPr/>
        <p:nvPr/>
      </p:nvGrpSpPr>
      <p:grpSpPr>
        <a:xfrm>
          <a:off x="0" y="0"/>
          <a:ext cx="0" cy="0"/>
          <a:chOff x="0" y="0"/>
          <a:chExt cx="0" cy="0"/>
        </a:xfrm>
      </p:grpSpPr>
      <p:sp>
        <p:nvSpPr>
          <p:cNvPr id="9" name="Picture Placeholder 8"/>
          <p:cNvSpPr>
            <a:spLocks noGrp="1"/>
          </p:cNvSpPr>
          <p:nvPr>
            <p:ph type="pic" sz="quarter" idx="18"/>
          </p:nvPr>
        </p:nvSpPr>
        <p:spPr>
          <a:xfrm>
            <a:off x="13058142" y="7602525"/>
            <a:ext cx="5044439" cy="5851550"/>
          </a:xfrm>
          <a:custGeom>
            <a:avLst/>
            <a:gdLst>
              <a:gd name="connsiteX0" fmla="*/ 2522219 w 5044439"/>
              <a:gd name="connsiteY0" fmla="*/ 0 h 5851550"/>
              <a:gd name="connsiteX1" fmla="*/ 5044439 w 5044439"/>
              <a:gd name="connsiteY1" fmla="*/ 1261110 h 5851550"/>
              <a:gd name="connsiteX2" fmla="*/ 5044439 w 5044439"/>
              <a:gd name="connsiteY2" fmla="*/ 4590440 h 5851550"/>
              <a:gd name="connsiteX3" fmla="*/ 2522219 w 5044439"/>
              <a:gd name="connsiteY3" fmla="*/ 5851550 h 5851550"/>
              <a:gd name="connsiteX4" fmla="*/ 0 w 5044439"/>
              <a:gd name="connsiteY4" fmla="*/ 4590440 h 5851550"/>
              <a:gd name="connsiteX5" fmla="*/ 0 w 5044439"/>
              <a:gd name="connsiteY5" fmla="*/ 1261110 h 585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439" h="5851550">
                <a:moveTo>
                  <a:pt x="2522219" y="0"/>
                </a:moveTo>
                <a:lnTo>
                  <a:pt x="5044439" y="1261110"/>
                </a:lnTo>
                <a:lnTo>
                  <a:pt x="5044439" y="4590440"/>
                </a:lnTo>
                <a:lnTo>
                  <a:pt x="2522219" y="5851550"/>
                </a:lnTo>
                <a:lnTo>
                  <a:pt x="0" y="4590440"/>
                </a:lnTo>
                <a:lnTo>
                  <a:pt x="0" y="1261110"/>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006814427"/>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5" name="Picture Placeholder 8"/>
          <p:cNvSpPr>
            <a:spLocks noGrp="1"/>
          </p:cNvSpPr>
          <p:nvPr>
            <p:ph type="pic" sz="quarter" idx="18"/>
          </p:nvPr>
        </p:nvSpPr>
        <p:spPr>
          <a:xfrm>
            <a:off x="2281303" y="3335262"/>
            <a:ext cx="4496578" cy="5216031"/>
          </a:xfrm>
          <a:custGeom>
            <a:avLst/>
            <a:gdLst>
              <a:gd name="connsiteX0" fmla="*/ 2522219 w 5044439"/>
              <a:gd name="connsiteY0" fmla="*/ 0 h 5851550"/>
              <a:gd name="connsiteX1" fmla="*/ 5044439 w 5044439"/>
              <a:gd name="connsiteY1" fmla="*/ 1261110 h 5851550"/>
              <a:gd name="connsiteX2" fmla="*/ 5044439 w 5044439"/>
              <a:gd name="connsiteY2" fmla="*/ 4590440 h 5851550"/>
              <a:gd name="connsiteX3" fmla="*/ 2522219 w 5044439"/>
              <a:gd name="connsiteY3" fmla="*/ 5851550 h 5851550"/>
              <a:gd name="connsiteX4" fmla="*/ 0 w 5044439"/>
              <a:gd name="connsiteY4" fmla="*/ 4590440 h 5851550"/>
              <a:gd name="connsiteX5" fmla="*/ 0 w 5044439"/>
              <a:gd name="connsiteY5" fmla="*/ 1261110 h 585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439" h="5851550">
                <a:moveTo>
                  <a:pt x="2522219" y="0"/>
                </a:moveTo>
                <a:lnTo>
                  <a:pt x="5044439" y="1261110"/>
                </a:lnTo>
                <a:lnTo>
                  <a:pt x="5044439" y="4590440"/>
                </a:lnTo>
                <a:lnTo>
                  <a:pt x="2522219" y="5851550"/>
                </a:lnTo>
                <a:lnTo>
                  <a:pt x="0" y="4590440"/>
                </a:lnTo>
                <a:lnTo>
                  <a:pt x="0" y="1261110"/>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26693023"/>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rojects_1">
    <p:spTree>
      <p:nvGrpSpPr>
        <p:cNvPr id="1" name=""/>
        <p:cNvGrpSpPr/>
        <p:nvPr/>
      </p:nvGrpSpPr>
      <p:grpSpPr>
        <a:xfrm>
          <a:off x="0" y="0"/>
          <a:ext cx="0" cy="0"/>
          <a:chOff x="0" y="0"/>
          <a:chExt cx="0" cy="0"/>
        </a:xfrm>
      </p:grpSpPr>
      <p:sp>
        <p:nvSpPr>
          <p:cNvPr id="7" name="Picture Placeholder 13"/>
          <p:cNvSpPr>
            <a:spLocks noGrp="1"/>
          </p:cNvSpPr>
          <p:nvPr>
            <p:ph type="pic" sz="quarter" idx="15"/>
          </p:nvPr>
        </p:nvSpPr>
        <p:spPr>
          <a:xfrm>
            <a:off x="19951700" y="4826000"/>
            <a:ext cx="4387152"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16"/>
          </p:nvPr>
        </p:nvSpPr>
        <p:spPr>
          <a:xfrm>
            <a:off x="-1" y="4826000"/>
            <a:ext cx="11202797"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7"/>
          </p:nvPr>
        </p:nvSpPr>
        <p:spPr>
          <a:xfrm>
            <a:off x="11183048" y="4826000"/>
            <a:ext cx="4387152"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8"/>
          </p:nvPr>
        </p:nvSpPr>
        <p:spPr>
          <a:xfrm>
            <a:off x="15577248" y="4826000"/>
            <a:ext cx="4387152"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456607439"/>
      </p:ext>
    </p:extLst>
  </p:cSld>
  <p:clrMapOvr>
    <a:masterClrMapping/>
  </p:clrMapOv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rvices Features">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1" y="7289800"/>
            <a:ext cx="24377651"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0605983"/>
      </p:ext>
    </p:extLst>
  </p:cSld>
  <p:clrMapOvr>
    <a:masterClrMapping/>
  </p:clrMapOv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13321861" y="9088242"/>
            <a:ext cx="6197321"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4864685" y="6579219"/>
            <a:ext cx="6197321"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65949479"/>
      </p:ext>
    </p:extLst>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13321861" y="4527885"/>
            <a:ext cx="6197321"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4864685" y="2018862"/>
            <a:ext cx="6197321"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4864685" y="8352755"/>
            <a:ext cx="6197321"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000160899"/>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ptop3">
    <p:spTree>
      <p:nvGrpSpPr>
        <p:cNvPr id="1" name=""/>
        <p:cNvGrpSpPr/>
        <p:nvPr/>
      </p:nvGrpSpPr>
      <p:grpSpPr>
        <a:xfrm>
          <a:off x="0" y="0"/>
          <a:ext cx="0" cy="0"/>
          <a:chOff x="0" y="0"/>
          <a:chExt cx="0" cy="0"/>
        </a:xfrm>
      </p:grpSpPr>
      <p:sp>
        <p:nvSpPr>
          <p:cNvPr id="17" name="Picture Placeholder 13"/>
          <p:cNvSpPr>
            <a:spLocks noGrp="1"/>
          </p:cNvSpPr>
          <p:nvPr>
            <p:ph type="pic" sz="quarter" idx="20"/>
          </p:nvPr>
        </p:nvSpPr>
        <p:spPr>
          <a:xfrm>
            <a:off x="12997993" y="4747807"/>
            <a:ext cx="8273194" cy="52212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8770908"/>
      </p:ext>
    </p:extLst>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ject 4">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8308200"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8"/>
          </p:nvPr>
        </p:nvSpPr>
        <p:spPr>
          <a:xfrm>
            <a:off x="-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9"/>
          </p:nvPr>
        </p:nvSpPr>
        <p:spPr>
          <a:xfrm>
            <a:off x="1661640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47350279"/>
      </p:ext>
    </p:extLst>
  </p:cSld>
  <p:clrMapOvr>
    <a:masterClrMapping/>
  </p:clrMapOv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12" name="Picture Placeholder 13"/>
          <p:cNvSpPr>
            <a:spLocks noGrp="1"/>
          </p:cNvSpPr>
          <p:nvPr>
            <p:ph type="pic" sz="quarter" idx="14"/>
          </p:nvPr>
        </p:nvSpPr>
        <p:spPr>
          <a:xfrm>
            <a:off x="19440896" y="9244549"/>
            <a:ext cx="4936754"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5"/>
          </p:nvPr>
        </p:nvSpPr>
        <p:spPr>
          <a:xfrm>
            <a:off x="4861918" y="4773098"/>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17"/>
          </p:nvPr>
        </p:nvSpPr>
        <p:spPr>
          <a:xfrm>
            <a:off x="-1" y="9244549"/>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18"/>
          </p:nvPr>
        </p:nvSpPr>
        <p:spPr>
          <a:xfrm>
            <a:off x="14582378" y="4773098"/>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19"/>
          </p:nvPr>
        </p:nvSpPr>
        <p:spPr>
          <a:xfrm>
            <a:off x="9723860" y="9244549"/>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eet_the_squad">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2720731" y="3992350"/>
            <a:ext cx="5945358" cy="61675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15659491" y="3992350"/>
            <a:ext cx="5945358" cy="61675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9190111" y="3992350"/>
            <a:ext cx="5945358" cy="616750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602881327"/>
      </p:ext>
    </p:extLst>
  </p:cSld>
  <p:clrMapOvr>
    <a:masterClrMapping/>
  </p:clrMapOvr>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Big Picture">
    <p:spTree>
      <p:nvGrpSpPr>
        <p:cNvPr id="1" name=""/>
        <p:cNvGrpSpPr/>
        <p:nvPr/>
      </p:nvGrpSpPr>
      <p:grpSpPr>
        <a:xfrm>
          <a:off x="0" y="0"/>
          <a:ext cx="0" cy="0"/>
          <a:chOff x="0" y="0"/>
          <a:chExt cx="0" cy="0"/>
        </a:xfrm>
      </p:grpSpPr>
      <p:sp>
        <p:nvSpPr>
          <p:cNvPr id="4" name="Rectangle 3"/>
          <p:cNvSpPr/>
          <p:nvPr userDrawn="1"/>
        </p:nvSpPr>
        <p:spPr>
          <a:xfrm>
            <a:off x="19685000" y="12496800"/>
            <a:ext cx="3962400" cy="88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22199600" y="355600"/>
            <a:ext cx="1092200" cy="91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1447800" y="12750800"/>
            <a:ext cx="3962400" cy="685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850896" y="1041400"/>
            <a:ext cx="20675858" cy="116332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12719903"/>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artners of 4">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7276542" y="4224160"/>
            <a:ext cx="4535631" cy="4348340"/>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1950163" y="4224160"/>
            <a:ext cx="4535631" cy="4348340"/>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17929303" y="4224160"/>
            <a:ext cx="4535631" cy="4348340"/>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12602924" y="4224160"/>
            <a:ext cx="4535631" cy="4348340"/>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97391172"/>
      </p:ext>
    </p:extLst>
  </p:cSld>
  <p:clrMapOvr>
    <a:masterClrMapping/>
  </p:clrMapOv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8129246"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3682977"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17021784"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12575515"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4"/>
          </p:nvPr>
        </p:nvSpPr>
        <p:spPr>
          <a:xfrm>
            <a:off x="8129246"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3682977"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6"/>
          </p:nvPr>
        </p:nvSpPr>
        <p:spPr>
          <a:xfrm>
            <a:off x="17021784"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2" name="Picture Placeholder 13"/>
          <p:cNvSpPr>
            <a:spLocks noGrp="1"/>
          </p:cNvSpPr>
          <p:nvPr>
            <p:ph type="pic" sz="quarter" idx="27"/>
          </p:nvPr>
        </p:nvSpPr>
        <p:spPr>
          <a:xfrm>
            <a:off x="12575515"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eet The Team">
    <p:spTree>
      <p:nvGrpSpPr>
        <p:cNvPr id="1" name=""/>
        <p:cNvGrpSpPr/>
        <p:nvPr/>
      </p:nvGrpSpPr>
      <p:grpSpPr>
        <a:xfrm>
          <a:off x="0" y="0"/>
          <a:ext cx="0" cy="0"/>
          <a:chOff x="0" y="0"/>
          <a:chExt cx="0" cy="0"/>
        </a:xfrm>
      </p:grpSpPr>
      <p:sp>
        <p:nvSpPr>
          <p:cNvPr id="14" name="Picture Placeholder 13"/>
          <p:cNvSpPr>
            <a:spLocks noGrp="1"/>
          </p:cNvSpPr>
          <p:nvPr>
            <p:ph type="pic" sz="quarter" idx="23"/>
          </p:nvPr>
        </p:nvSpPr>
        <p:spPr>
          <a:xfrm>
            <a:off x="2515679" y="4326520"/>
            <a:ext cx="3268590" cy="3791568"/>
          </a:xfrm>
          <a:custGeom>
            <a:avLst/>
            <a:gdLst>
              <a:gd name="connsiteX0" fmla="*/ 1634295 w 3268590"/>
              <a:gd name="connsiteY0" fmla="*/ 0 h 3791568"/>
              <a:gd name="connsiteX1" fmla="*/ 3268590 w 3268590"/>
              <a:gd name="connsiteY1" fmla="*/ 817148 h 3791568"/>
              <a:gd name="connsiteX2" fmla="*/ 3268590 w 3268590"/>
              <a:gd name="connsiteY2" fmla="*/ 2974420 h 3791568"/>
              <a:gd name="connsiteX3" fmla="*/ 1634295 w 3268590"/>
              <a:gd name="connsiteY3" fmla="*/ 3791568 h 3791568"/>
              <a:gd name="connsiteX4" fmla="*/ 0 w 3268590"/>
              <a:gd name="connsiteY4" fmla="*/ 2974420 h 3791568"/>
              <a:gd name="connsiteX5" fmla="*/ 0 w 3268590"/>
              <a:gd name="connsiteY5" fmla="*/ 817148 h 379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590" h="3791568">
                <a:moveTo>
                  <a:pt x="1634295" y="0"/>
                </a:moveTo>
                <a:lnTo>
                  <a:pt x="3268590" y="817148"/>
                </a:lnTo>
                <a:lnTo>
                  <a:pt x="3268590" y="2974420"/>
                </a:lnTo>
                <a:lnTo>
                  <a:pt x="1634295" y="3791568"/>
                </a:lnTo>
                <a:lnTo>
                  <a:pt x="0" y="2974420"/>
                </a:lnTo>
                <a:lnTo>
                  <a:pt x="0" y="817148"/>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5"/>
          <p:cNvSpPr>
            <a:spLocks noGrp="1"/>
          </p:cNvSpPr>
          <p:nvPr>
            <p:ph type="pic" sz="quarter" idx="20"/>
          </p:nvPr>
        </p:nvSpPr>
        <p:spPr>
          <a:xfrm>
            <a:off x="18552830" y="4326520"/>
            <a:ext cx="3268590" cy="3791568"/>
          </a:xfrm>
          <a:custGeom>
            <a:avLst/>
            <a:gdLst>
              <a:gd name="connsiteX0" fmla="*/ 1634295 w 3268590"/>
              <a:gd name="connsiteY0" fmla="*/ 0 h 3791568"/>
              <a:gd name="connsiteX1" fmla="*/ 3268590 w 3268590"/>
              <a:gd name="connsiteY1" fmla="*/ 817148 h 3791568"/>
              <a:gd name="connsiteX2" fmla="*/ 3268590 w 3268590"/>
              <a:gd name="connsiteY2" fmla="*/ 2974420 h 3791568"/>
              <a:gd name="connsiteX3" fmla="*/ 1634295 w 3268590"/>
              <a:gd name="connsiteY3" fmla="*/ 3791568 h 3791568"/>
              <a:gd name="connsiteX4" fmla="*/ 0 w 3268590"/>
              <a:gd name="connsiteY4" fmla="*/ 2974420 h 3791568"/>
              <a:gd name="connsiteX5" fmla="*/ 0 w 3268590"/>
              <a:gd name="connsiteY5" fmla="*/ 817148 h 379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590" h="3791568">
                <a:moveTo>
                  <a:pt x="1634295" y="0"/>
                </a:moveTo>
                <a:lnTo>
                  <a:pt x="3268590" y="817148"/>
                </a:lnTo>
                <a:lnTo>
                  <a:pt x="3268590" y="2974420"/>
                </a:lnTo>
                <a:lnTo>
                  <a:pt x="1634295" y="3791568"/>
                </a:lnTo>
                <a:lnTo>
                  <a:pt x="0" y="2974420"/>
                </a:lnTo>
                <a:lnTo>
                  <a:pt x="0" y="817148"/>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6"/>
          <p:cNvSpPr>
            <a:spLocks noGrp="1"/>
          </p:cNvSpPr>
          <p:nvPr>
            <p:ph type="pic" sz="quarter" idx="21"/>
          </p:nvPr>
        </p:nvSpPr>
        <p:spPr>
          <a:xfrm>
            <a:off x="13226450" y="4326520"/>
            <a:ext cx="3268590" cy="3791568"/>
          </a:xfrm>
          <a:custGeom>
            <a:avLst/>
            <a:gdLst>
              <a:gd name="connsiteX0" fmla="*/ 1634295 w 3268590"/>
              <a:gd name="connsiteY0" fmla="*/ 0 h 3791568"/>
              <a:gd name="connsiteX1" fmla="*/ 3268590 w 3268590"/>
              <a:gd name="connsiteY1" fmla="*/ 817148 h 3791568"/>
              <a:gd name="connsiteX2" fmla="*/ 3268590 w 3268590"/>
              <a:gd name="connsiteY2" fmla="*/ 2974420 h 3791568"/>
              <a:gd name="connsiteX3" fmla="*/ 1634295 w 3268590"/>
              <a:gd name="connsiteY3" fmla="*/ 3791568 h 3791568"/>
              <a:gd name="connsiteX4" fmla="*/ 0 w 3268590"/>
              <a:gd name="connsiteY4" fmla="*/ 2974420 h 3791568"/>
              <a:gd name="connsiteX5" fmla="*/ 0 w 3268590"/>
              <a:gd name="connsiteY5" fmla="*/ 817148 h 379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590" h="3791568">
                <a:moveTo>
                  <a:pt x="1634295" y="0"/>
                </a:moveTo>
                <a:lnTo>
                  <a:pt x="3268590" y="817148"/>
                </a:lnTo>
                <a:lnTo>
                  <a:pt x="3268590" y="2974420"/>
                </a:lnTo>
                <a:lnTo>
                  <a:pt x="1634295" y="3791568"/>
                </a:lnTo>
                <a:lnTo>
                  <a:pt x="0" y="2974420"/>
                </a:lnTo>
                <a:lnTo>
                  <a:pt x="0" y="817148"/>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7"/>
          <p:cNvSpPr>
            <a:spLocks noGrp="1"/>
          </p:cNvSpPr>
          <p:nvPr>
            <p:ph type="pic" sz="quarter" idx="22"/>
          </p:nvPr>
        </p:nvSpPr>
        <p:spPr>
          <a:xfrm>
            <a:off x="7842059" y="4326520"/>
            <a:ext cx="3268590" cy="3791568"/>
          </a:xfrm>
          <a:custGeom>
            <a:avLst/>
            <a:gdLst>
              <a:gd name="connsiteX0" fmla="*/ 1634295 w 3268590"/>
              <a:gd name="connsiteY0" fmla="*/ 0 h 3791568"/>
              <a:gd name="connsiteX1" fmla="*/ 3268590 w 3268590"/>
              <a:gd name="connsiteY1" fmla="*/ 817148 h 3791568"/>
              <a:gd name="connsiteX2" fmla="*/ 3268590 w 3268590"/>
              <a:gd name="connsiteY2" fmla="*/ 2974420 h 3791568"/>
              <a:gd name="connsiteX3" fmla="*/ 1634295 w 3268590"/>
              <a:gd name="connsiteY3" fmla="*/ 3791568 h 3791568"/>
              <a:gd name="connsiteX4" fmla="*/ 0 w 3268590"/>
              <a:gd name="connsiteY4" fmla="*/ 2974420 h 3791568"/>
              <a:gd name="connsiteX5" fmla="*/ 0 w 3268590"/>
              <a:gd name="connsiteY5" fmla="*/ 817148 h 379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8590" h="3791568">
                <a:moveTo>
                  <a:pt x="1634295" y="0"/>
                </a:moveTo>
                <a:lnTo>
                  <a:pt x="3268590" y="817148"/>
                </a:lnTo>
                <a:lnTo>
                  <a:pt x="3268590" y="2974420"/>
                </a:lnTo>
                <a:lnTo>
                  <a:pt x="1634295" y="3791568"/>
                </a:lnTo>
                <a:lnTo>
                  <a:pt x="0" y="2974420"/>
                </a:lnTo>
                <a:lnTo>
                  <a:pt x="0" y="817148"/>
                </a:lnTo>
                <a:close/>
              </a:path>
            </a:pathLst>
          </a:cu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6827535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Laptop3">
    <p:spTree>
      <p:nvGrpSpPr>
        <p:cNvPr id="1" name=""/>
        <p:cNvGrpSpPr/>
        <p:nvPr/>
      </p:nvGrpSpPr>
      <p:grpSpPr>
        <a:xfrm>
          <a:off x="0" y="0"/>
          <a:ext cx="0" cy="0"/>
          <a:chOff x="0" y="0"/>
          <a:chExt cx="0" cy="0"/>
        </a:xfrm>
      </p:grpSpPr>
      <p:sp>
        <p:nvSpPr>
          <p:cNvPr id="16" name="Picture Placeholder 13"/>
          <p:cNvSpPr>
            <a:spLocks noGrp="1"/>
          </p:cNvSpPr>
          <p:nvPr>
            <p:ph type="pic" sz="quarter" idx="20"/>
          </p:nvPr>
        </p:nvSpPr>
        <p:spPr>
          <a:xfrm>
            <a:off x="8430952" y="5348483"/>
            <a:ext cx="7579234" cy="480261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04969524"/>
      </p:ext>
    </p:extLst>
  </p:cSld>
  <p:clrMapOvr>
    <a:masterClrMapping/>
  </p:clrMapOvr>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am 2">
    <p:spTree>
      <p:nvGrpSpPr>
        <p:cNvPr id="1" name=""/>
        <p:cNvGrpSpPr/>
        <p:nvPr/>
      </p:nvGrpSpPr>
      <p:grpSpPr>
        <a:xfrm>
          <a:off x="0" y="0"/>
          <a:ext cx="0" cy="0"/>
          <a:chOff x="0" y="0"/>
          <a:chExt cx="0" cy="0"/>
        </a:xfrm>
      </p:grpSpPr>
      <p:sp>
        <p:nvSpPr>
          <p:cNvPr id="6" name="Picture Placeholder 13"/>
          <p:cNvSpPr>
            <a:spLocks noGrp="1"/>
          </p:cNvSpPr>
          <p:nvPr>
            <p:ph type="pic" sz="quarter" idx="25"/>
          </p:nvPr>
        </p:nvSpPr>
        <p:spPr>
          <a:xfrm>
            <a:off x="0" y="0"/>
            <a:ext cx="24377650" cy="13716000"/>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3"/>
          <p:cNvSpPr>
            <a:spLocks noGrp="1"/>
          </p:cNvSpPr>
          <p:nvPr>
            <p:ph type="pic" sz="quarter" idx="11"/>
          </p:nvPr>
        </p:nvSpPr>
        <p:spPr>
          <a:xfrm>
            <a:off x="1873008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21229808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am No Backgroun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73008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5066959"/>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16774953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sponsive devices mockup">
    <p:spTree>
      <p:nvGrpSpPr>
        <p:cNvPr id="1" name=""/>
        <p:cNvGrpSpPr/>
        <p:nvPr/>
      </p:nvGrpSpPr>
      <p:grpSpPr>
        <a:xfrm>
          <a:off x="0" y="0"/>
          <a:ext cx="0" cy="0"/>
          <a:chOff x="0" y="0"/>
          <a:chExt cx="0" cy="0"/>
        </a:xfrm>
      </p:grpSpPr>
      <p:sp>
        <p:nvSpPr>
          <p:cNvPr id="61" name="Picture Placeholder 13"/>
          <p:cNvSpPr>
            <a:spLocks noGrp="1"/>
          </p:cNvSpPr>
          <p:nvPr>
            <p:ph type="pic" sz="quarter" idx="19"/>
          </p:nvPr>
        </p:nvSpPr>
        <p:spPr>
          <a:xfrm>
            <a:off x="18693732" y="5932945"/>
            <a:ext cx="1053950" cy="1850160"/>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2" name="Picture Placeholder 13"/>
          <p:cNvSpPr>
            <a:spLocks noGrp="1"/>
          </p:cNvSpPr>
          <p:nvPr>
            <p:ph type="pic" sz="quarter" idx="20"/>
          </p:nvPr>
        </p:nvSpPr>
        <p:spPr>
          <a:xfrm>
            <a:off x="12875387" y="1875919"/>
            <a:ext cx="7585329" cy="42597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3" name="Picture Placeholder 13"/>
          <p:cNvSpPr>
            <a:spLocks noGrp="1"/>
          </p:cNvSpPr>
          <p:nvPr>
            <p:ph type="pic" sz="quarter" idx="21"/>
          </p:nvPr>
        </p:nvSpPr>
        <p:spPr>
          <a:xfrm>
            <a:off x="20123084" y="4483669"/>
            <a:ext cx="2476398" cy="329943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4" name="Picture Placeholder 13"/>
          <p:cNvSpPr>
            <a:spLocks noGrp="1"/>
          </p:cNvSpPr>
          <p:nvPr>
            <p:ph type="pic" sz="quarter" idx="22"/>
          </p:nvPr>
        </p:nvSpPr>
        <p:spPr>
          <a:xfrm>
            <a:off x="10085503" y="4640557"/>
            <a:ext cx="4862771" cy="307701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1276029"/>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folio of 4">
    <p:spTree>
      <p:nvGrpSpPr>
        <p:cNvPr id="1" name=""/>
        <p:cNvGrpSpPr/>
        <p:nvPr/>
      </p:nvGrpSpPr>
      <p:grpSpPr>
        <a:xfrm>
          <a:off x="0" y="0"/>
          <a:ext cx="0" cy="0"/>
          <a:chOff x="0" y="0"/>
          <a:chExt cx="0" cy="0"/>
        </a:xfrm>
      </p:grpSpPr>
      <p:sp>
        <p:nvSpPr>
          <p:cNvPr id="7" name="Picture Placeholder 13"/>
          <p:cNvSpPr>
            <a:spLocks noGrp="1"/>
          </p:cNvSpPr>
          <p:nvPr>
            <p:ph type="pic" sz="quarter" idx="18"/>
          </p:nvPr>
        </p:nvSpPr>
        <p:spPr>
          <a:xfrm>
            <a:off x="12199434" y="6846848"/>
            <a:ext cx="12178215" cy="686915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19"/>
          </p:nvPr>
        </p:nvSpPr>
        <p:spPr>
          <a:xfrm>
            <a:off x="0" y="6846848"/>
            <a:ext cx="12199434" cy="686915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0"/>
          </p:nvPr>
        </p:nvSpPr>
        <p:spPr>
          <a:xfrm>
            <a:off x="12199434" y="0"/>
            <a:ext cx="12178216" cy="684684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51956971"/>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s">
    <p:spTree>
      <p:nvGrpSpPr>
        <p:cNvPr id="1" name=""/>
        <p:cNvGrpSpPr/>
        <p:nvPr/>
      </p:nvGrpSpPr>
      <p:grpSpPr>
        <a:xfrm>
          <a:off x="0" y="0"/>
          <a:ext cx="0" cy="0"/>
          <a:chOff x="0" y="0"/>
          <a:chExt cx="0" cy="0"/>
        </a:xfrm>
      </p:grpSpPr>
      <p:sp>
        <p:nvSpPr>
          <p:cNvPr id="7" name="Picture Placeholder 13"/>
          <p:cNvSpPr>
            <a:spLocks noGrp="1"/>
          </p:cNvSpPr>
          <p:nvPr>
            <p:ph type="pic" sz="quarter" idx="18"/>
          </p:nvPr>
        </p:nvSpPr>
        <p:spPr>
          <a:xfrm>
            <a:off x="12199434" y="6846848"/>
            <a:ext cx="12178216" cy="686915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0"/>
          </p:nvPr>
        </p:nvSpPr>
        <p:spPr>
          <a:xfrm>
            <a:off x="-22302" y="0"/>
            <a:ext cx="12221736" cy="684684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352429302"/>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ortfolio Masonry Left">
    <p:spTree>
      <p:nvGrpSpPr>
        <p:cNvPr id="1" name=""/>
        <p:cNvGrpSpPr/>
        <p:nvPr/>
      </p:nvGrpSpPr>
      <p:grpSpPr>
        <a:xfrm>
          <a:off x="0" y="0"/>
          <a:ext cx="0" cy="0"/>
          <a:chOff x="0" y="0"/>
          <a:chExt cx="0" cy="0"/>
        </a:xfrm>
      </p:grpSpPr>
      <p:sp>
        <p:nvSpPr>
          <p:cNvPr id="10" name="Picture Placeholder 13"/>
          <p:cNvSpPr>
            <a:spLocks noGrp="1"/>
          </p:cNvSpPr>
          <p:nvPr>
            <p:ph type="pic" sz="quarter" idx="19"/>
          </p:nvPr>
        </p:nvSpPr>
        <p:spPr>
          <a:xfrm>
            <a:off x="0" y="9188605"/>
            <a:ext cx="5926162" cy="452739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0"/>
          </p:nvPr>
        </p:nvSpPr>
        <p:spPr>
          <a:xfrm>
            <a:off x="0" y="-11154"/>
            <a:ext cx="5977054" cy="89321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1"/>
          </p:nvPr>
        </p:nvSpPr>
        <p:spPr>
          <a:xfrm>
            <a:off x="6250970" y="-11153"/>
            <a:ext cx="5926162" cy="451624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2"/>
          </p:nvPr>
        </p:nvSpPr>
        <p:spPr>
          <a:xfrm>
            <a:off x="6250970" y="4783870"/>
            <a:ext cx="5926162" cy="89321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00869863"/>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ortfolio Masonry Right">
    <p:spTree>
      <p:nvGrpSpPr>
        <p:cNvPr id="1" name=""/>
        <p:cNvGrpSpPr/>
        <p:nvPr/>
      </p:nvGrpSpPr>
      <p:grpSpPr>
        <a:xfrm>
          <a:off x="0" y="0"/>
          <a:ext cx="0" cy="0"/>
          <a:chOff x="0" y="0"/>
          <a:chExt cx="0" cy="0"/>
        </a:xfrm>
      </p:grpSpPr>
      <p:sp>
        <p:nvSpPr>
          <p:cNvPr id="10" name="Picture Placeholder 13"/>
          <p:cNvSpPr>
            <a:spLocks noGrp="1"/>
          </p:cNvSpPr>
          <p:nvPr>
            <p:ph type="pic" sz="quarter" idx="19"/>
          </p:nvPr>
        </p:nvSpPr>
        <p:spPr>
          <a:xfrm>
            <a:off x="18400596" y="9188605"/>
            <a:ext cx="5977054" cy="452739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0"/>
          </p:nvPr>
        </p:nvSpPr>
        <p:spPr>
          <a:xfrm>
            <a:off x="18400596" y="-11154"/>
            <a:ext cx="5977054" cy="89321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1"/>
          </p:nvPr>
        </p:nvSpPr>
        <p:spPr>
          <a:xfrm>
            <a:off x="12162200" y="-11153"/>
            <a:ext cx="5926162" cy="451624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2"/>
          </p:nvPr>
        </p:nvSpPr>
        <p:spPr>
          <a:xfrm>
            <a:off x="12162200" y="4783870"/>
            <a:ext cx="5926162" cy="89321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0455441"/>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Hexagon 13"/>
          <p:cNvSpPr/>
          <p:nvPr userDrawn="1"/>
        </p:nvSpPr>
        <p:spPr>
          <a:xfrm rot="5400000">
            <a:off x="22423256" y="543680"/>
            <a:ext cx="766064" cy="660400"/>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22431706" y="596900"/>
            <a:ext cx="864586" cy="553961"/>
          </a:xfrm>
          <a:prstGeom prst="rect">
            <a:avLst/>
          </a:prstGeom>
          <a:noFill/>
        </p:spPr>
        <p:txBody>
          <a:bodyPr wrap="none" lIns="182843" tIns="91422" rIns="182843" bIns="91422" rtlCol="0">
            <a:spAutoFit/>
          </a:bodyPr>
          <a:lstStyle/>
          <a:p>
            <a:pPr algn="ctr"/>
            <a:fld id="{260E2A6B-A809-4840-BF14-8648BC0BDF87}" type="slidenum">
              <a:rPr lang="id-ID" sz="2400" b="1" i="0" smtClean="0">
                <a:solidFill>
                  <a:schemeClr val="tx2"/>
                </a:solidFill>
                <a:latin typeface="Lato" charset="0"/>
                <a:ea typeface="Lato" charset="0"/>
                <a:cs typeface="Lato" charset="0"/>
              </a:rPr>
              <a:pPr algn="ctr"/>
              <a:t>‹#›</a:t>
            </a:fld>
            <a:r>
              <a:rPr lang="id-ID" sz="2400" b="1" i="0" dirty="0" smtClean="0">
                <a:solidFill>
                  <a:schemeClr val="tx2"/>
                </a:solidFill>
                <a:latin typeface="Lato" charset="0"/>
                <a:ea typeface="Lato" charset="0"/>
                <a:cs typeface="Lato" charset="0"/>
              </a:rPr>
              <a:t>  </a:t>
            </a:r>
            <a:endParaRPr lang="id-ID" sz="2400" b="1" i="0" dirty="0">
              <a:solidFill>
                <a:schemeClr val="tx2"/>
              </a:solidFill>
              <a:latin typeface="Lato" charset="0"/>
              <a:ea typeface="Lato" charset="0"/>
              <a:cs typeface="Lato"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4023" r:id="rId2"/>
    <p:sldLayoutId id="2147484030" r:id="rId3"/>
    <p:sldLayoutId id="2147484031" r:id="rId4"/>
    <p:sldLayoutId id="2147484022" r:id="rId5"/>
    <p:sldLayoutId id="2147484013" r:id="rId6"/>
    <p:sldLayoutId id="2147484025" r:id="rId7"/>
    <p:sldLayoutId id="2147484015" r:id="rId8"/>
    <p:sldLayoutId id="2147484016" r:id="rId9"/>
    <p:sldLayoutId id="2147484014" r:id="rId10"/>
    <p:sldLayoutId id="2147484038" r:id="rId11"/>
    <p:sldLayoutId id="2147484039" r:id="rId12"/>
    <p:sldLayoutId id="2147484018" r:id="rId13"/>
    <p:sldLayoutId id="2147484012" r:id="rId14"/>
    <p:sldLayoutId id="2147484037" r:id="rId15"/>
    <p:sldLayoutId id="2147484020" r:id="rId16"/>
    <p:sldLayoutId id="2147484028" r:id="rId17"/>
    <p:sldLayoutId id="2147484029" r:id="rId18"/>
    <p:sldLayoutId id="2147484017" r:id="rId19"/>
    <p:sldLayoutId id="2147484007" r:id="rId20"/>
    <p:sldLayoutId id="2147484019" r:id="rId21"/>
    <p:sldLayoutId id="2147484010" r:id="rId22"/>
    <p:sldLayoutId id="2147484009" r:id="rId23"/>
    <p:sldLayoutId id="2147484008" r:id="rId24"/>
    <p:sldLayoutId id="2147484024" r:id="rId25"/>
    <p:sldLayoutId id="2147484006" r:id="rId26"/>
    <p:sldLayoutId id="2147484034" r:id="rId27"/>
    <p:sldLayoutId id="2147484035" r:id="rId28"/>
    <p:sldLayoutId id="2147484036" r:id="rId29"/>
    <p:sldLayoutId id="2147484032" r:id="rId30"/>
    <p:sldLayoutId id="2147483997" r:id="rId31"/>
    <p:sldLayoutId id="2147483982" r:id="rId32"/>
    <p:sldLayoutId id="2147483917" r:id="rId33"/>
    <p:sldLayoutId id="2147484011" r:id="rId34"/>
    <p:sldLayoutId id="2147483918" r:id="rId35"/>
    <p:sldLayoutId id="2147483919" r:id="rId36"/>
    <p:sldLayoutId id="2147483981" r:id="rId37"/>
    <p:sldLayoutId id="2147483980" r:id="rId38"/>
    <p:sldLayoutId id="2147483972" r:id="rId39"/>
    <p:sldLayoutId id="2147484026" r:id="rId40"/>
    <p:sldLayoutId id="2147484027" r:id="rId4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8.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0.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835" r="7835"/>
          <a:stretch>
            <a:fillRect/>
          </a:stretch>
        </p:blipFill>
        <p:spPr/>
      </p:pic>
      <p:sp>
        <p:nvSpPr>
          <p:cNvPr id="9" name="Rectangle 8"/>
          <p:cNvSpPr/>
          <p:nvPr/>
        </p:nvSpPr>
        <p:spPr>
          <a:xfrm>
            <a:off x="-15798" y="0"/>
            <a:ext cx="24377650" cy="13716000"/>
          </a:xfrm>
          <a:prstGeom prst="rect">
            <a:avLst/>
          </a:prstGeom>
          <a:gradFill flip="none" rotWithShape="1">
            <a:gsLst>
              <a:gs pos="0">
                <a:srgbClr val="00EFBF">
                  <a:alpha val="0"/>
                </a:srgbClr>
              </a:gs>
              <a:gs pos="52000">
                <a:schemeClr val="accent1">
                  <a:lumMod val="95000"/>
                  <a:lumOff val="5000"/>
                </a:schemeClr>
              </a:gs>
              <a:gs pos="100000">
                <a:srgbClr val="7030A0">
                  <a:alpha val="19000"/>
                </a:srgb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3" name="直接连接符 12"/>
          <p:cNvCxnSpPr/>
          <p:nvPr/>
        </p:nvCxnSpPr>
        <p:spPr>
          <a:xfrm flipV="1">
            <a:off x="17446568" y="850136"/>
            <a:ext cx="3712412" cy="3263659"/>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4274743" y="7957900"/>
            <a:ext cx="2600325" cy="2286000"/>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15893" y="11094214"/>
            <a:ext cx="7181818" cy="6313686"/>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236305" y="1927327"/>
            <a:ext cx="4600974" cy="4044812"/>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7456521" y="2708480"/>
            <a:ext cx="3712412" cy="3263659"/>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487472" y="7997916"/>
            <a:ext cx="4600974" cy="4044812"/>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657629" y="4132224"/>
            <a:ext cx="19030796" cy="3679902"/>
          </a:xfrm>
          <a:prstGeom prst="rect">
            <a:avLst/>
          </a:prstGeom>
          <a:solidFill>
            <a:schemeClr val="tx2">
              <a:lumMod val="95000"/>
              <a:lumOff val="5000"/>
              <a:alpha val="11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3821086" y="4510445"/>
            <a:ext cx="16748496" cy="1908215"/>
          </a:xfrm>
          <a:prstGeom prst="rect">
            <a:avLst/>
          </a:prstGeom>
          <a:noFill/>
        </p:spPr>
        <p:txBody>
          <a:bodyPr wrap="none" rtlCol="0">
            <a:spAutoFit/>
          </a:bodyPr>
          <a:lstStyle/>
          <a:p>
            <a:pPr algn="ctr"/>
            <a:r>
              <a:rPr lang="zh-CN" altLang="en-US" sz="118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时尚大气</a:t>
            </a:r>
            <a:r>
              <a:rPr lang="zh-CN" altLang="en-US" sz="118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欧美</a:t>
            </a:r>
            <a:r>
              <a:rPr lang="zh-CN" altLang="en-US" sz="118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风公司介绍</a:t>
            </a:r>
            <a:endParaRPr lang="en-US" sz="118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10" name="TextBox 16"/>
          <p:cNvSpPr txBox="1"/>
          <p:nvPr/>
        </p:nvSpPr>
        <p:spPr>
          <a:xfrm>
            <a:off x="4600945" y="6390174"/>
            <a:ext cx="15188773" cy="830997"/>
          </a:xfrm>
          <a:prstGeom prst="rect">
            <a:avLst/>
          </a:prstGeom>
          <a:noFill/>
        </p:spPr>
        <p:txBody>
          <a:bodyPr wrap="none" rtlCol="0">
            <a:spAutoFit/>
          </a:bodyPr>
          <a:lstStyle/>
          <a:p>
            <a:pPr algn="ctr"/>
            <a:r>
              <a:rPr lang="en-US" altLang="zh-CN" sz="4800" b="1" dirty="0">
                <a:solidFill>
                  <a:schemeClr val="bg1"/>
                </a:solidFill>
                <a:latin typeface="MS PGothic" panose="020B0600070205080204" pitchFamily="34" charset="-128"/>
                <a:ea typeface="MS PGothic" panose="020B0600070205080204" pitchFamily="34" charset="-128"/>
                <a:cs typeface="Lato Bold" charset="0"/>
                <a:sym typeface="Arial" panose="020B0604020202020204" pitchFamily="34" charset="0"/>
              </a:rPr>
              <a:t>Fashion atmosphere European and American business </a:t>
            </a:r>
            <a:r>
              <a:rPr lang="en-US" altLang="zh-CN" sz="4800" b="1" dirty="0" err="1">
                <a:solidFill>
                  <a:schemeClr val="bg1"/>
                </a:solidFill>
                <a:latin typeface="MS PGothic" panose="020B0600070205080204" pitchFamily="34" charset="-128"/>
                <a:ea typeface="MS PGothic" panose="020B0600070205080204" pitchFamily="34" charset="-128"/>
                <a:cs typeface="Lato Bold" charset="0"/>
                <a:sym typeface="Arial" panose="020B0604020202020204" pitchFamily="34" charset="0"/>
              </a:rPr>
              <a:t>ppt</a:t>
            </a:r>
            <a:endParaRPr lang="en-US" sz="4800" b="1" dirty="0">
              <a:solidFill>
                <a:schemeClr val="bg1"/>
              </a:solidFill>
              <a:latin typeface="MS PGothic" panose="020B0600070205080204" pitchFamily="34" charset="-128"/>
              <a:ea typeface="MS PGothic" panose="020B0600070205080204" pitchFamily="34" charset="-128"/>
              <a:cs typeface="Lato Bold" charset="0"/>
              <a:sym typeface="Arial" panose="020B0604020202020204" pitchFamily="34" charset="0"/>
            </a:endParaRPr>
          </a:p>
        </p:txBody>
      </p:sp>
      <p:sp>
        <p:nvSpPr>
          <p:cNvPr id="25" name="流程图: 决策 24"/>
          <p:cNvSpPr/>
          <p:nvPr/>
        </p:nvSpPr>
        <p:spPr>
          <a:xfrm>
            <a:off x="9536792" y="8740647"/>
            <a:ext cx="648810" cy="326474"/>
          </a:xfrm>
          <a:prstGeom prst="flowChartDecisi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541811" y="8529400"/>
            <a:ext cx="3339376" cy="646331"/>
          </a:xfrm>
          <a:prstGeom prst="rect">
            <a:avLst/>
          </a:prstGeom>
          <a:noFill/>
        </p:spPr>
        <p:txBody>
          <a:bodyPr wrap="none" rtlCol="0">
            <a:spAutoFit/>
          </a:bodyPr>
          <a:lstStyle/>
          <a:p>
            <a:r>
              <a:rPr lang="zh-CN" altLang="en-US" dirty="0" smtClean="0">
                <a:solidFill>
                  <a:schemeClr val="bg1"/>
                </a:solidFill>
              </a:rPr>
              <a:t>汇报人：</a:t>
            </a:r>
            <a:r>
              <a:rPr lang="en-US" altLang="zh-CN" dirty="0">
                <a:solidFill>
                  <a:schemeClr val="bg1"/>
                </a:solidFill>
              </a:rPr>
              <a:t>S</a:t>
            </a:r>
            <a:r>
              <a:rPr lang="en-US" altLang="zh-CN" dirty="0" smtClean="0">
                <a:solidFill>
                  <a:schemeClr val="bg1"/>
                </a:solidFill>
              </a:rPr>
              <a:t>unny</a:t>
            </a:r>
            <a:endParaRPr lang="zh-CN" altLang="en-US" dirty="0">
              <a:solidFill>
                <a:schemeClr val="bg1"/>
              </a:solidFill>
            </a:endParaRPr>
          </a:p>
        </p:txBody>
      </p:sp>
      <p:sp>
        <p:nvSpPr>
          <p:cNvPr id="27" name="流程图: 决策 26"/>
          <p:cNvSpPr/>
          <p:nvPr/>
        </p:nvSpPr>
        <p:spPr>
          <a:xfrm>
            <a:off x="14160452" y="8740647"/>
            <a:ext cx="648810" cy="326474"/>
          </a:xfrm>
          <a:prstGeom prst="flowChartDecisi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75912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60605" y="959005"/>
            <a:ext cx="184731" cy="954107"/>
          </a:xfrm>
          <a:prstGeom prst="rect">
            <a:avLst/>
          </a:prstGeom>
          <a:noFill/>
        </p:spPr>
        <p:txBody>
          <a:bodyPr wrap="none" rtlCol="0">
            <a:spAutoFit/>
          </a:bodyPr>
          <a:lstStyle/>
          <a:p>
            <a:endParaRPr lang="en-US" sz="560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48"/>
          <p:cNvSpPr>
            <a:spLocks/>
          </p:cNvSpPr>
          <p:nvPr/>
        </p:nvSpPr>
        <p:spPr bwMode="auto">
          <a:xfrm>
            <a:off x="13043357" y="4364640"/>
            <a:ext cx="6556603" cy="8460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4400" b="1" spc="800"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VINCE LOMBARDI</a:t>
            </a:r>
          </a:p>
        </p:txBody>
      </p:sp>
      <p:sp>
        <p:nvSpPr>
          <p:cNvPr id="14" name="TextBox 13"/>
          <p:cNvSpPr txBox="1"/>
          <p:nvPr/>
        </p:nvSpPr>
        <p:spPr>
          <a:xfrm>
            <a:off x="13034459" y="1324548"/>
            <a:ext cx="9322419" cy="3298339"/>
          </a:xfrm>
          <a:prstGeom prst="rect">
            <a:avLst/>
          </a:prstGeom>
          <a:noFill/>
        </p:spPr>
        <p:txBody>
          <a:bodyPr wrap="square" rtlCol="0">
            <a:spAutoFit/>
          </a:bodyPr>
          <a:lstStyle/>
          <a:p>
            <a:pPr algn="just">
              <a:lnSpc>
                <a:spcPts val="4980"/>
              </a:lnSpc>
            </a:pPr>
            <a:r>
              <a:rPr lang="en-US" sz="3500" b="1" dirty="0" smtClean="0">
                <a:latin typeface="Arial" panose="020B0604020202020204" pitchFamily="34" charset="0"/>
                <a:ea typeface="微软雅黑" panose="020B0503020204020204" pitchFamily="34" charset="-122"/>
                <a:cs typeface="Lato" charset="0"/>
                <a:sym typeface="Arial" panose="020B0604020202020204" pitchFamily="34" charset="0"/>
              </a:rPr>
              <a:t>“The </a:t>
            </a:r>
            <a:r>
              <a:rPr lang="en-US" sz="3500" b="1" dirty="0">
                <a:latin typeface="Arial" panose="020B0604020202020204" pitchFamily="34" charset="0"/>
                <a:ea typeface="微软雅黑" panose="020B0503020204020204" pitchFamily="34" charset="-122"/>
                <a:cs typeface="Lato" charset="0"/>
                <a:sym typeface="Arial" panose="020B0604020202020204" pitchFamily="34" charset="0"/>
              </a:rPr>
              <a:t>price of success is hard work, dedication to the job at hand, and the determination that whether we win or lose, we have applied the best of ourselves to the task at </a:t>
            </a:r>
            <a:r>
              <a:rPr lang="en-US" sz="3500" b="1" dirty="0" smtClean="0">
                <a:latin typeface="Arial" panose="020B0604020202020204" pitchFamily="34" charset="0"/>
                <a:ea typeface="微软雅黑" panose="020B0503020204020204" pitchFamily="34" charset="-122"/>
                <a:cs typeface="Lato" charset="0"/>
                <a:sym typeface="Arial" panose="020B0604020202020204" pitchFamily="34" charset="0"/>
              </a:rPr>
              <a:t>hand”</a:t>
            </a:r>
          </a:p>
        </p:txBody>
      </p:sp>
      <p:sp>
        <p:nvSpPr>
          <p:cNvPr id="29" name="TextBox 28"/>
          <p:cNvSpPr txBox="1"/>
          <p:nvPr/>
        </p:nvSpPr>
        <p:spPr>
          <a:xfrm>
            <a:off x="13145969" y="5222429"/>
            <a:ext cx="4186852" cy="430887"/>
          </a:xfrm>
          <a:prstGeom prst="rect">
            <a:avLst/>
          </a:prstGeom>
          <a:noFill/>
        </p:spPr>
        <p:txBody>
          <a:bodyPr wrap="none" rtlCol="0" anchor="ctr" anchorCtr="0">
            <a:spAutoFit/>
          </a:bodyPr>
          <a:lstStyle/>
          <a:p>
            <a:r>
              <a:rPr lang="en-US" sz="2200" b="1" smtClean="0">
                <a:latin typeface="Arial" panose="020B0604020202020204" pitchFamily="34" charset="0"/>
                <a:ea typeface="微软雅黑" panose="020B0503020204020204" pitchFamily="34" charset="-122"/>
                <a:cs typeface="Poppins SemiBold" charset="0"/>
                <a:sym typeface="Arial" panose="020B0604020202020204" pitchFamily="34" charset="0"/>
              </a:rPr>
              <a:t>PRESIDENT &amp; CO-FOUNDER</a:t>
            </a:r>
            <a:endParaRPr lang="en-US" sz="2200" b="1" dirty="0">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1" name="Rectangle 30"/>
          <p:cNvSpPr>
            <a:spLocks/>
          </p:cNvSpPr>
          <p:nvPr/>
        </p:nvSpPr>
        <p:spPr bwMode="auto">
          <a:xfrm>
            <a:off x="5302620" y="10879870"/>
            <a:ext cx="6304482" cy="8401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7400"/>
              </a:lnSpc>
            </a:pPr>
            <a:r>
              <a:rPr lang="en-US" sz="4400" b="1" spc="800"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MARIO ANDRETTI</a:t>
            </a:r>
          </a:p>
        </p:txBody>
      </p:sp>
      <p:sp>
        <p:nvSpPr>
          <p:cNvPr id="32" name="TextBox 31"/>
          <p:cNvSpPr txBox="1"/>
          <p:nvPr/>
        </p:nvSpPr>
        <p:spPr>
          <a:xfrm>
            <a:off x="2284683" y="7836861"/>
            <a:ext cx="9322419" cy="2657138"/>
          </a:xfrm>
          <a:prstGeom prst="rect">
            <a:avLst/>
          </a:prstGeom>
          <a:noFill/>
        </p:spPr>
        <p:txBody>
          <a:bodyPr wrap="square" rtlCol="0">
            <a:spAutoFit/>
          </a:bodyPr>
          <a:lstStyle/>
          <a:p>
            <a:pPr algn="r">
              <a:lnSpc>
                <a:spcPts val="4980"/>
              </a:lnSpc>
            </a:pPr>
            <a:r>
              <a:rPr lang="en-US" sz="3500" b="1" dirty="0" smtClean="0">
                <a:latin typeface="Arial" panose="020B0604020202020204" pitchFamily="34" charset="0"/>
                <a:ea typeface="微软雅黑" panose="020B0503020204020204" pitchFamily="34" charset="-122"/>
                <a:cs typeface="Lato" charset="0"/>
                <a:sym typeface="Arial" panose="020B0604020202020204" pitchFamily="34" charset="0"/>
              </a:rPr>
              <a:t>“Desire </a:t>
            </a:r>
            <a:r>
              <a:rPr lang="en-US" sz="3500" b="1" dirty="0">
                <a:latin typeface="Arial" panose="020B0604020202020204" pitchFamily="34" charset="0"/>
                <a:ea typeface="微软雅黑" panose="020B0503020204020204" pitchFamily="34" charset="-122"/>
                <a:cs typeface="Lato" charset="0"/>
                <a:sym typeface="Arial" panose="020B0604020202020204" pitchFamily="34" charset="0"/>
              </a:rPr>
              <a:t>is the key to motivation, but it's determination and commitment to an unrelenting pursuit of your goal - a commitment to </a:t>
            </a:r>
            <a:r>
              <a:rPr lang="en-US" sz="3500" b="1" dirty="0" smtClean="0">
                <a:latin typeface="Arial" panose="020B0604020202020204" pitchFamily="34" charset="0"/>
                <a:ea typeface="微软雅黑" panose="020B0503020204020204" pitchFamily="34" charset="-122"/>
                <a:cs typeface="Lato" charset="0"/>
                <a:sym typeface="Arial" panose="020B0604020202020204" pitchFamily="34" charset="0"/>
              </a:rPr>
              <a:t>excellence”</a:t>
            </a:r>
          </a:p>
        </p:txBody>
      </p:sp>
      <p:sp>
        <p:nvSpPr>
          <p:cNvPr id="33" name="TextBox 32"/>
          <p:cNvSpPr txBox="1"/>
          <p:nvPr/>
        </p:nvSpPr>
        <p:spPr>
          <a:xfrm>
            <a:off x="7375646" y="11734742"/>
            <a:ext cx="4186852" cy="430887"/>
          </a:xfrm>
          <a:prstGeom prst="rect">
            <a:avLst/>
          </a:prstGeom>
          <a:noFill/>
        </p:spPr>
        <p:txBody>
          <a:bodyPr wrap="none" rtlCol="0" anchor="ctr" anchorCtr="0">
            <a:spAutoFit/>
          </a:bodyPr>
          <a:lstStyle/>
          <a:p>
            <a:pPr algn="r"/>
            <a:r>
              <a:rPr lang="en-US" sz="2200" b="1" smtClean="0">
                <a:latin typeface="Arial" panose="020B0604020202020204" pitchFamily="34" charset="0"/>
                <a:ea typeface="微软雅黑" panose="020B0503020204020204" pitchFamily="34" charset="-122"/>
                <a:cs typeface="Poppins SemiBold" charset="0"/>
                <a:sym typeface="Arial" panose="020B0604020202020204" pitchFamily="34" charset="0"/>
              </a:rPr>
              <a:t>PRESIDENT &amp; CO-FOUNDER</a:t>
            </a:r>
            <a:endParaRPr lang="en-US" sz="2200" b="1" dirty="0">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pic>
        <p:nvPicPr>
          <p:cNvPr id="4" name="图片占位符 3"/>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t="1506" b="1506"/>
          <a:stretch>
            <a:fillRect/>
          </a:stretch>
        </p:blipFill>
        <p:spPr/>
      </p:pic>
      <p:pic>
        <p:nvPicPr>
          <p:cNvPr id="5" name="图片占位符 4"/>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t="7695" b="7695"/>
          <a:stretch>
            <a:fillRect/>
          </a:stretch>
        </p:blipFill>
        <p:spPr/>
      </p:pic>
    </p:spTree>
    <p:extLst>
      <p:ext uri="{BB962C8B-B14F-4D97-AF65-F5344CB8AC3E}">
        <p14:creationId xmlns:p14="http://schemas.microsoft.com/office/powerpoint/2010/main" val="1779692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6029" b="16029"/>
          <a:stretch>
            <a:fillRect/>
          </a:stretch>
        </p:blipFill>
        <p:spPr/>
      </p:pic>
      <p:sp>
        <p:nvSpPr>
          <p:cNvPr id="13" name="Rectangle 12"/>
          <p:cNvSpPr/>
          <p:nvPr/>
        </p:nvSpPr>
        <p:spPr>
          <a:xfrm>
            <a:off x="0" y="-14294"/>
            <a:ext cx="24428458" cy="13744588"/>
          </a:xfrm>
          <a:prstGeom prst="rect">
            <a:avLst/>
          </a:prstGeom>
          <a:gradFill>
            <a:gsLst>
              <a:gs pos="0">
                <a:srgbClr val="F52552">
                  <a:alpha val="79000"/>
                </a:srgbClr>
              </a:gs>
              <a:gs pos="62000">
                <a:srgbClr val="3B1F4D">
                  <a:alpha val="85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3454400" y="4165600"/>
            <a:ext cx="17449800" cy="5384800"/>
          </a:xfrm>
          <a:prstGeom prst="rect">
            <a:avLst/>
          </a:prstGeom>
          <a:noFill/>
          <a:ln w="3556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ubtitle 2"/>
          <p:cNvSpPr txBox="1">
            <a:spLocks/>
          </p:cNvSpPr>
          <p:nvPr/>
        </p:nvSpPr>
        <p:spPr>
          <a:xfrm>
            <a:off x="4958908" y="6356327"/>
            <a:ext cx="14548292"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However </a:t>
            </a:r>
            <a:r>
              <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 also we are companies often specify a typeface, or even a set of fonts,  part of their brand </a:t>
            </a: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guides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28" name="Rectangle 27"/>
          <p:cNvSpPr>
            <a:spLocks/>
          </p:cNvSpPr>
          <p:nvPr/>
        </p:nvSpPr>
        <p:spPr bwMode="auto">
          <a:xfrm>
            <a:off x="10231316" y="5161408"/>
            <a:ext cx="3965829" cy="849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500"/>
              </a:lnSpc>
            </a:pPr>
            <a:r>
              <a:rPr lang="en-US" sz="4400" b="1" spc="500" dirty="0" smtClean="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rPr>
              <a:t>OUR VISION</a:t>
            </a:r>
          </a:p>
        </p:txBody>
      </p:sp>
    </p:spTree>
    <p:extLst>
      <p:ext uri="{BB962C8B-B14F-4D97-AF65-F5344CB8AC3E}">
        <p14:creationId xmlns:p14="http://schemas.microsoft.com/office/powerpoint/2010/main" val="16870724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8815286" y="1169458"/>
            <a:ext cx="6747103"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MY PROFILE</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7647938" y="4539465"/>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18491081" y="4709180"/>
            <a:ext cx="1816524"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MY JOBS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5" name="Rectangle 34"/>
          <p:cNvSpPr/>
          <p:nvPr/>
        </p:nvSpPr>
        <p:spPr>
          <a:xfrm>
            <a:off x="3374426" y="4539465"/>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4245395" y="4709180"/>
            <a:ext cx="1760867"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AWARDS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7" name="Rectangle 36"/>
          <p:cNvSpPr/>
          <p:nvPr/>
        </p:nvSpPr>
        <p:spPr>
          <a:xfrm>
            <a:off x="10434338" y="4539465"/>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11305533" y="4709180"/>
            <a:ext cx="176041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ALBUMS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9" name="TextBox 38"/>
          <p:cNvSpPr txBox="1"/>
          <p:nvPr/>
        </p:nvSpPr>
        <p:spPr>
          <a:xfrm>
            <a:off x="17433515" y="9631534"/>
            <a:ext cx="3912418" cy="430887"/>
          </a:xfrm>
          <a:prstGeom prst="rect">
            <a:avLst/>
          </a:prstGeom>
          <a:noFill/>
        </p:spPr>
        <p:txBody>
          <a:bodyPr wrap="squar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July 2010 – Present</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40" name="TextBox 39"/>
          <p:cNvSpPr txBox="1"/>
          <p:nvPr/>
        </p:nvSpPr>
        <p:spPr>
          <a:xfrm>
            <a:off x="17651944" y="9092925"/>
            <a:ext cx="3475567"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Awesome Media</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1" name="TextBox 40"/>
          <p:cNvSpPr txBox="1"/>
          <p:nvPr/>
        </p:nvSpPr>
        <p:spPr>
          <a:xfrm>
            <a:off x="17316079" y="6735934"/>
            <a:ext cx="4147289"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April 2003 – March 2006</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42" name="TextBox 41"/>
          <p:cNvSpPr txBox="1"/>
          <p:nvPr/>
        </p:nvSpPr>
        <p:spPr>
          <a:xfrm>
            <a:off x="17819421" y="6197325"/>
            <a:ext cx="3140603"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Marketing Inc.</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6" name="TextBox 45"/>
          <p:cNvSpPr txBox="1"/>
          <p:nvPr/>
        </p:nvSpPr>
        <p:spPr>
          <a:xfrm>
            <a:off x="17409857" y="8183734"/>
            <a:ext cx="3959738"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May 2006 </a:t>
            </a:r>
            <a:r>
              <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rPr>
              <a:t>– </a:t>
            </a: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June 2009</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47" name="TextBox 46"/>
          <p:cNvSpPr txBox="1"/>
          <p:nvPr/>
        </p:nvSpPr>
        <p:spPr>
          <a:xfrm>
            <a:off x="17401040" y="7645125"/>
            <a:ext cx="3977372"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Creative Lion LLC</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8" name="TextBox 47"/>
          <p:cNvSpPr txBox="1"/>
          <p:nvPr/>
        </p:nvSpPr>
        <p:spPr>
          <a:xfrm>
            <a:off x="3992932" y="9631534"/>
            <a:ext cx="2265813"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John Carson</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49" name="TextBox 48"/>
          <p:cNvSpPr txBox="1"/>
          <p:nvPr/>
        </p:nvSpPr>
        <p:spPr>
          <a:xfrm>
            <a:off x="3260619" y="9092925"/>
            <a:ext cx="3730445"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Paris Moda Weed</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0" name="TextBox 49"/>
          <p:cNvSpPr txBox="1"/>
          <p:nvPr/>
        </p:nvSpPr>
        <p:spPr>
          <a:xfrm>
            <a:off x="4127006" y="6735934"/>
            <a:ext cx="1997663"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Mark White</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51" name="TextBox 50"/>
          <p:cNvSpPr txBox="1"/>
          <p:nvPr/>
        </p:nvSpPr>
        <p:spPr>
          <a:xfrm>
            <a:off x="2442313" y="6197325"/>
            <a:ext cx="5367047"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Conference France 2017</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2" name="TextBox 51"/>
          <p:cNvSpPr txBox="1"/>
          <p:nvPr/>
        </p:nvSpPr>
        <p:spPr>
          <a:xfrm>
            <a:off x="3900184" y="8183734"/>
            <a:ext cx="2451312"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Diego Capone</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53" name="TextBox 52"/>
          <p:cNvSpPr txBox="1"/>
          <p:nvPr/>
        </p:nvSpPr>
        <p:spPr>
          <a:xfrm>
            <a:off x="3094738" y="7645125"/>
            <a:ext cx="4062202"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Awards of NY 2015</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6" name="TextBox 55"/>
          <p:cNvSpPr txBox="1"/>
          <p:nvPr/>
        </p:nvSpPr>
        <p:spPr>
          <a:xfrm>
            <a:off x="10900665" y="11069323"/>
            <a:ext cx="2627129"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Released 2018</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57" name="TextBox 56"/>
          <p:cNvSpPr txBox="1"/>
          <p:nvPr/>
        </p:nvSpPr>
        <p:spPr>
          <a:xfrm>
            <a:off x="11085779" y="10530714"/>
            <a:ext cx="2256900"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RUNAWAY</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2" name="TextBox 61"/>
          <p:cNvSpPr txBox="1"/>
          <p:nvPr/>
        </p:nvSpPr>
        <p:spPr>
          <a:xfrm>
            <a:off x="10900664" y="6735934"/>
            <a:ext cx="2627129"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Released 1990</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3" name="TextBox 62"/>
          <p:cNvSpPr txBox="1"/>
          <p:nvPr/>
        </p:nvSpPr>
        <p:spPr>
          <a:xfrm>
            <a:off x="10413125" y="6197325"/>
            <a:ext cx="3602205"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LA VIDA BUENA</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4" name="TextBox 63"/>
          <p:cNvSpPr txBox="1"/>
          <p:nvPr/>
        </p:nvSpPr>
        <p:spPr>
          <a:xfrm>
            <a:off x="10900666" y="8183734"/>
            <a:ext cx="2627129"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Released 1998</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5" name="TextBox 64"/>
          <p:cNvSpPr txBox="1"/>
          <p:nvPr/>
        </p:nvSpPr>
        <p:spPr>
          <a:xfrm>
            <a:off x="10809901" y="7645125"/>
            <a:ext cx="2808654"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ALL MY LIFE</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6" name="TextBox 65"/>
          <p:cNvSpPr txBox="1"/>
          <p:nvPr/>
        </p:nvSpPr>
        <p:spPr>
          <a:xfrm>
            <a:off x="10900665" y="9631534"/>
            <a:ext cx="2627129" cy="430887"/>
          </a:xfrm>
          <a:prstGeom prst="rect">
            <a:avLst/>
          </a:prstGeom>
          <a:noFill/>
        </p:spPr>
        <p:txBody>
          <a:bodyPr wrap="none" rtlCol="0" anchor="ctr" anchorCtr="0">
            <a:spAutoFit/>
          </a:bodyPr>
          <a:lstStyle/>
          <a:p>
            <a:pPr algn="ctr"/>
            <a:r>
              <a:rPr lang="en-US" sz="2200" i="1" spc="300" dirty="0" smtClean="0">
                <a:latin typeface="Arial" panose="020B0604020202020204" pitchFamily="34" charset="0"/>
                <a:ea typeface="微软雅黑" panose="020B0503020204020204" pitchFamily="34" charset="-122"/>
                <a:cs typeface="Lato" charset="0"/>
                <a:sym typeface="Arial" panose="020B0604020202020204" pitchFamily="34" charset="0"/>
              </a:rPr>
              <a:t>Released 2010</a:t>
            </a:r>
            <a:endParaRPr lang="en-US" sz="2200" i="1" spc="300" dirty="0">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7" name="TextBox 66"/>
          <p:cNvSpPr txBox="1"/>
          <p:nvPr/>
        </p:nvSpPr>
        <p:spPr>
          <a:xfrm>
            <a:off x="11536800" y="9092925"/>
            <a:ext cx="1354859" cy="523220"/>
          </a:xfrm>
          <a:prstGeom prst="rect">
            <a:avLst/>
          </a:prstGeom>
          <a:noFill/>
        </p:spPr>
        <p:txBody>
          <a:bodyPr wrap="none" rtlCol="0" anchor="ctr" anchorCtr="0">
            <a:spAutoFit/>
          </a:bodyPr>
          <a:lstStyle/>
          <a:p>
            <a:pPr algn="ctr"/>
            <a:r>
              <a:rPr lang="en-US" sz="2800" b="1" spc="300"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HOPE</a:t>
            </a:r>
            <a:endParaRPr lang="en-US" sz="2800" b="1" spc="300"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Tree>
    <p:extLst>
      <p:ext uri="{BB962C8B-B14F-4D97-AF65-F5344CB8AC3E}">
        <p14:creationId xmlns:p14="http://schemas.microsoft.com/office/powerpoint/2010/main" val="15236418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ubtitle 2"/>
          <p:cNvSpPr txBox="1">
            <a:spLocks/>
          </p:cNvSpPr>
          <p:nvPr/>
        </p:nvSpPr>
        <p:spPr>
          <a:xfrm>
            <a:off x="7737913" y="8132830"/>
            <a:ext cx="3793628" cy="170027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a:t>
            </a:r>
          </a:p>
        </p:txBody>
      </p:sp>
      <p:sp>
        <p:nvSpPr>
          <p:cNvPr id="76" name="TextBox 75"/>
          <p:cNvSpPr txBox="1"/>
          <p:nvPr/>
        </p:nvSpPr>
        <p:spPr>
          <a:xfrm>
            <a:off x="8647764" y="7484167"/>
            <a:ext cx="1919115"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SUPPORT</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7" name="Subtitle 2"/>
          <p:cNvSpPr txBox="1">
            <a:spLocks/>
          </p:cNvSpPr>
          <p:nvPr/>
        </p:nvSpPr>
        <p:spPr>
          <a:xfrm>
            <a:off x="12861928" y="8099959"/>
            <a:ext cx="3793628" cy="170027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a:t>
            </a:r>
          </a:p>
        </p:txBody>
      </p:sp>
      <p:sp>
        <p:nvSpPr>
          <p:cNvPr id="78" name="TextBox 77"/>
          <p:cNvSpPr txBox="1"/>
          <p:nvPr/>
        </p:nvSpPr>
        <p:spPr>
          <a:xfrm>
            <a:off x="13894120" y="7451296"/>
            <a:ext cx="1956561"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CHAT 24/7</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9" name="Subtitle 2"/>
          <p:cNvSpPr txBox="1">
            <a:spLocks/>
          </p:cNvSpPr>
          <p:nvPr/>
        </p:nvSpPr>
        <p:spPr>
          <a:xfrm>
            <a:off x="2374432" y="8099959"/>
            <a:ext cx="3793628" cy="170027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80" name="TextBox 79"/>
          <p:cNvSpPr txBox="1"/>
          <p:nvPr/>
        </p:nvSpPr>
        <p:spPr>
          <a:xfrm>
            <a:off x="3644398" y="7451296"/>
            <a:ext cx="1261884"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HOME</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1" name="Shape 2525"/>
          <p:cNvSpPr/>
          <p:nvPr/>
        </p:nvSpPr>
        <p:spPr>
          <a:xfrm>
            <a:off x="3775865" y="537384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Shape 2547"/>
          <p:cNvSpPr/>
          <p:nvPr/>
        </p:nvSpPr>
        <p:spPr>
          <a:xfrm>
            <a:off x="9091967" y="540483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554"/>
          <p:cNvSpPr/>
          <p:nvPr/>
        </p:nvSpPr>
        <p:spPr>
          <a:xfrm>
            <a:off x="14263087" y="5424305"/>
            <a:ext cx="991310" cy="90119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587"/>
          <p:cNvSpPr/>
          <p:nvPr/>
        </p:nvSpPr>
        <p:spPr>
          <a:xfrm>
            <a:off x="19639357" y="549040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Subtitle 2"/>
          <p:cNvSpPr txBox="1">
            <a:spLocks/>
          </p:cNvSpPr>
          <p:nvPr/>
        </p:nvSpPr>
        <p:spPr>
          <a:xfrm>
            <a:off x="18241182" y="8099959"/>
            <a:ext cx="3793628" cy="170027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a:t>
            </a:r>
          </a:p>
        </p:txBody>
      </p:sp>
      <p:sp>
        <p:nvSpPr>
          <p:cNvPr id="86" name="TextBox 85"/>
          <p:cNvSpPr txBox="1"/>
          <p:nvPr/>
        </p:nvSpPr>
        <p:spPr>
          <a:xfrm>
            <a:off x="19186299" y="7451296"/>
            <a:ext cx="1701107"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MAILING</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87" name="Straight Connector 86"/>
          <p:cNvCxnSpPr/>
          <p:nvPr/>
        </p:nvCxnSpPr>
        <p:spPr>
          <a:xfrm flipH="1">
            <a:off x="12224343" y="5404838"/>
            <a:ext cx="0" cy="419106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17494909" y="5404838"/>
            <a:ext cx="0" cy="419106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6950153" y="5404838"/>
            <a:ext cx="0" cy="419106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606670" y="1169458"/>
            <a:ext cx="7164334"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VALUES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4" name="TextBox 2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26" name="Straight Connector 25"/>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8500705" y="4815762"/>
            <a:ext cx="2169462" cy="21694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13674011" y="4815762"/>
            <a:ext cx="2169462" cy="21694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19047451" y="4815762"/>
            <a:ext cx="2169462" cy="21694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3186515" y="4815762"/>
            <a:ext cx="2169462" cy="21694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152455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213600" y="1549400"/>
            <a:ext cx="9931400" cy="9906000"/>
            <a:chOff x="7213600" y="1549400"/>
            <a:chExt cx="9931400" cy="9906000"/>
          </a:xfrm>
          <a:solidFill>
            <a:schemeClr val="bg1">
              <a:lumMod val="95000"/>
            </a:schemeClr>
          </a:solidFill>
        </p:grpSpPr>
        <p:sp>
          <p:nvSpPr>
            <p:cNvPr id="3" name="L-Shape 2"/>
            <p:cNvSpPr/>
            <p:nvPr/>
          </p:nvSpPr>
          <p:spPr>
            <a:xfrm rot="10800000">
              <a:off x="7772400" y="1549400"/>
              <a:ext cx="9372600" cy="9906000"/>
            </a:xfrm>
            <a:prstGeom prst="corner">
              <a:avLst>
                <a:gd name="adj1" fmla="val 5876"/>
                <a:gd name="adj2" fmla="val 572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L-Shape 53"/>
            <p:cNvSpPr/>
            <p:nvPr/>
          </p:nvSpPr>
          <p:spPr>
            <a:xfrm>
              <a:off x="7213600" y="1549400"/>
              <a:ext cx="4216400" cy="9906000"/>
            </a:xfrm>
            <a:prstGeom prst="corner">
              <a:avLst>
                <a:gd name="adj1" fmla="val 12651"/>
                <a:gd name="adj2" fmla="val 138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 name="Hexagon 4"/>
          <p:cNvSpPr/>
          <p:nvPr/>
        </p:nvSpPr>
        <p:spPr>
          <a:xfrm rot="5400000">
            <a:off x="12654585" y="8006080"/>
            <a:ext cx="5851550" cy="5044440"/>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4647050" y="2279491"/>
            <a:ext cx="7372531" cy="4708981"/>
          </a:xfrm>
          <a:prstGeom prst="rect">
            <a:avLst/>
          </a:prstGeom>
          <a:noFill/>
        </p:spPr>
        <p:txBody>
          <a:bodyPr wrap="none" rtlCol="0">
            <a:spAutoFit/>
          </a:bodyPr>
          <a:lstStyle/>
          <a:p>
            <a:pPr>
              <a:lnSpc>
                <a:spcPts val="9020"/>
              </a:lnSpc>
            </a:pPr>
            <a:r>
              <a:rPr lang="en-US" sz="8000" dirty="0" smtClean="0">
                <a:solidFill>
                  <a:schemeClr val="tx2"/>
                </a:solidFill>
                <a:latin typeface="Arial" panose="020B0604020202020204" pitchFamily="34" charset="0"/>
                <a:ea typeface="微软雅黑" panose="020B0503020204020204" pitchFamily="34" charset="-122"/>
                <a:cs typeface="Lato Thin" charset="0"/>
                <a:sym typeface="Arial" panose="020B0604020202020204" pitchFamily="34" charset="0"/>
              </a:rPr>
              <a:t>We have the</a:t>
            </a:r>
          </a:p>
          <a:p>
            <a:pPr>
              <a:lnSpc>
                <a:spcPts val="9020"/>
              </a:lnSpc>
            </a:pPr>
            <a:r>
              <a:rPr lang="en-US" sz="8000" dirty="0" smtClean="0">
                <a:solidFill>
                  <a:schemeClr val="tx2"/>
                </a:solidFill>
                <a:latin typeface="Arial" panose="020B0604020202020204" pitchFamily="34" charset="0"/>
                <a:ea typeface="微软雅黑" panose="020B0503020204020204" pitchFamily="34" charset="-122"/>
                <a:cs typeface="Lato Thin" charset="0"/>
                <a:sym typeface="Arial" panose="020B0604020202020204" pitchFamily="34" charset="0"/>
              </a:rPr>
              <a:t>best technology</a:t>
            </a:r>
          </a:p>
          <a:p>
            <a:pPr>
              <a:lnSpc>
                <a:spcPts val="9020"/>
              </a:lnSpc>
            </a:pPr>
            <a:r>
              <a:rPr lang="en-US" sz="8000" dirty="0" smtClean="0">
                <a:solidFill>
                  <a:schemeClr val="tx2"/>
                </a:solidFill>
                <a:latin typeface="Arial" panose="020B0604020202020204" pitchFamily="34" charset="0"/>
                <a:ea typeface="微软雅黑" panose="020B0503020204020204" pitchFamily="34" charset="-122"/>
                <a:cs typeface="Lato Thin" charset="0"/>
                <a:sym typeface="Arial" panose="020B0604020202020204" pitchFamily="34" charset="0"/>
              </a:rPr>
              <a:t>of the world </a:t>
            </a:r>
          </a:p>
          <a:p>
            <a:pPr>
              <a:lnSpc>
                <a:spcPts val="9020"/>
              </a:lnSpc>
            </a:pPr>
            <a:r>
              <a:rPr lang="en-US" sz="8000" dirty="0" smtClean="0">
                <a:solidFill>
                  <a:schemeClr val="tx2"/>
                </a:solidFill>
                <a:latin typeface="Arial" panose="020B0604020202020204" pitchFamily="34" charset="0"/>
                <a:ea typeface="微软雅黑" panose="020B0503020204020204" pitchFamily="34" charset="-122"/>
                <a:cs typeface="Lato" charset="0"/>
                <a:sym typeface="Arial" panose="020B0604020202020204" pitchFamily="34" charset="0"/>
              </a:rPr>
              <a:t>for less money</a:t>
            </a:r>
          </a:p>
        </p:txBody>
      </p:sp>
      <p:sp>
        <p:nvSpPr>
          <p:cNvPr id="58" name="TextBox 57"/>
          <p:cNvSpPr txBox="1"/>
          <p:nvPr/>
        </p:nvSpPr>
        <p:spPr>
          <a:xfrm>
            <a:off x="4621650" y="1142316"/>
            <a:ext cx="2344488" cy="523220"/>
          </a:xfrm>
          <a:prstGeom prst="rect">
            <a:avLst/>
          </a:prstGeom>
          <a:noFill/>
        </p:spPr>
        <p:txBody>
          <a:bodyPr wrap="none" rtlCol="0" anchor="ctr" anchorCtr="0">
            <a:spAutoFit/>
          </a:bodyPr>
          <a:lstStyle/>
          <a:p>
            <a:r>
              <a:rPr lang="en-US" sz="2800" b="1"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Tony + Ferro</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9" name="Rectangle 58"/>
          <p:cNvSpPr/>
          <p:nvPr/>
        </p:nvSpPr>
        <p:spPr>
          <a:xfrm>
            <a:off x="4756270" y="7675586"/>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59"/>
          <p:cNvSpPr txBox="1"/>
          <p:nvPr/>
        </p:nvSpPr>
        <p:spPr>
          <a:xfrm>
            <a:off x="5237938" y="7819901"/>
            <a:ext cx="253947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MAKO MEDIA</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pic>
        <p:nvPicPr>
          <p:cNvPr id="6" name="图片占位符 5"/>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l="21270" r="21270"/>
          <a:stretch>
            <a:fillRect/>
          </a:stretch>
        </p:blipFill>
        <p:spPr/>
      </p:pic>
    </p:spTree>
    <p:extLst>
      <p:ext uri="{BB962C8B-B14F-4D97-AF65-F5344CB8AC3E}">
        <p14:creationId xmlns:p14="http://schemas.microsoft.com/office/powerpoint/2010/main" val="100130063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117051" y="1169458"/>
            <a:ext cx="8143576"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PROCESS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4" name="TextBox 2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26" name="Straight Connector 25"/>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Subtitle 2"/>
          <p:cNvSpPr txBox="1">
            <a:spLocks/>
          </p:cNvSpPr>
          <p:nvPr/>
        </p:nvSpPr>
        <p:spPr>
          <a:xfrm>
            <a:off x="890955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0" name="TextBox 29"/>
          <p:cNvSpPr txBox="1"/>
          <p:nvPr/>
        </p:nvSpPr>
        <p:spPr>
          <a:xfrm>
            <a:off x="11591791" y="7526139"/>
            <a:ext cx="1238672"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2</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1" name="Subtitle 2"/>
          <p:cNvSpPr txBox="1">
            <a:spLocks/>
          </p:cNvSpPr>
          <p:nvPr/>
        </p:nvSpPr>
        <p:spPr>
          <a:xfrm>
            <a:off x="16382734"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2" name="TextBox 31"/>
          <p:cNvSpPr txBox="1"/>
          <p:nvPr/>
        </p:nvSpPr>
        <p:spPr>
          <a:xfrm>
            <a:off x="18823489" y="7526139"/>
            <a:ext cx="1238673"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3</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Subtitle 2"/>
          <p:cNvSpPr txBox="1">
            <a:spLocks/>
          </p:cNvSpPr>
          <p:nvPr/>
        </p:nvSpPr>
        <p:spPr>
          <a:xfrm>
            <a:off x="212787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4" name="TextBox 33"/>
          <p:cNvSpPr txBox="1"/>
          <p:nvPr/>
        </p:nvSpPr>
        <p:spPr>
          <a:xfrm>
            <a:off x="4563249" y="7526139"/>
            <a:ext cx="1238672"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1</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5" name="Shape 2525"/>
          <p:cNvSpPr/>
          <p:nvPr/>
        </p:nvSpPr>
        <p:spPr>
          <a:xfrm>
            <a:off x="4333467" y="4867912"/>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6" name="Shape 2547"/>
          <p:cNvSpPr/>
          <p:nvPr/>
        </p:nvSpPr>
        <p:spPr>
          <a:xfrm>
            <a:off x="11334492" y="4866031"/>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7" name="Shape 2554"/>
          <p:cNvSpPr/>
          <p:nvPr/>
        </p:nvSpPr>
        <p:spPr>
          <a:xfrm>
            <a:off x="18567946" y="4953486"/>
            <a:ext cx="1763904" cy="160355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 name="Right Arrow 2"/>
          <p:cNvSpPr/>
          <p:nvPr/>
        </p:nvSpPr>
        <p:spPr>
          <a:xfrm>
            <a:off x="15058296"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Right Arrow 37"/>
          <p:cNvSpPr/>
          <p:nvPr/>
        </p:nvSpPr>
        <p:spPr>
          <a:xfrm>
            <a:off x="7674639"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43287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117051" y="1169458"/>
            <a:ext cx="8143576"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PROCESS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4" name="TextBox 2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26" name="Straight Connector 25"/>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0" y="7047571"/>
            <a:ext cx="243776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854708" y="6869151"/>
            <a:ext cx="356840" cy="3568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p:nvPr/>
        </p:nvSpPr>
        <p:spPr>
          <a:xfrm>
            <a:off x="7443707" y="6869151"/>
            <a:ext cx="356840" cy="3568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21210707" y="6869151"/>
            <a:ext cx="356840" cy="3568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16621707" y="6869151"/>
            <a:ext cx="356840" cy="3568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Oval 38"/>
          <p:cNvSpPr/>
          <p:nvPr/>
        </p:nvSpPr>
        <p:spPr>
          <a:xfrm>
            <a:off x="12032707" y="6869151"/>
            <a:ext cx="356840" cy="3568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100011" y="5895497"/>
            <a:ext cx="1409360"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04</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1" name="Shape 2645"/>
          <p:cNvSpPr/>
          <p:nvPr/>
        </p:nvSpPr>
        <p:spPr>
          <a:xfrm>
            <a:off x="7130915" y="7693528"/>
            <a:ext cx="982424" cy="71449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3" name="Shape 2783"/>
          <p:cNvSpPr/>
          <p:nvPr/>
        </p:nvSpPr>
        <p:spPr>
          <a:xfrm>
            <a:off x="11736226" y="5539540"/>
            <a:ext cx="982428" cy="84846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4" name="Shape 2547"/>
          <p:cNvSpPr/>
          <p:nvPr/>
        </p:nvSpPr>
        <p:spPr>
          <a:xfrm>
            <a:off x="16308914" y="7559561"/>
            <a:ext cx="982426" cy="98242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5" name="Shape 2525"/>
          <p:cNvSpPr/>
          <p:nvPr/>
        </p:nvSpPr>
        <p:spPr>
          <a:xfrm>
            <a:off x="2537473" y="539653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Shape 2687"/>
          <p:cNvSpPr/>
          <p:nvPr/>
        </p:nvSpPr>
        <p:spPr>
          <a:xfrm>
            <a:off x="20893472" y="5303880"/>
            <a:ext cx="982426" cy="982426"/>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25384667" y="6077624"/>
            <a:ext cx="1410194"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01</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8" name="TextBox 47"/>
          <p:cNvSpPr txBox="1"/>
          <p:nvPr/>
        </p:nvSpPr>
        <p:spPr>
          <a:xfrm>
            <a:off x="6926597" y="5895497"/>
            <a:ext cx="1410194"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02</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9" name="TextBox 48"/>
          <p:cNvSpPr txBox="1"/>
          <p:nvPr/>
        </p:nvSpPr>
        <p:spPr>
          <a:xfrm>
            <a:off x="11506025" y="8080322"/>
            <a:ext cx="1410194"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03</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0" name="TextBox 49"/>
          <p:cNvSpPr txBox="1"/>
          <p:nvPr/>
        </p:nvSpPr>
        <p:spPr>
          <a:xfrm>
            <a:off x="20682409" y="8080322"/>
            <a:ext cx="1404552"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05</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1" name="TextBox 50"/>
          <p:cNvSpPr txBox="1"/>
          <p:nvPr/>
        </p:nvSpPr>
        <p:spPr>
          <a:xfrm>
            <a:off x="2333028" y="8080322"/>
            <a:ext cx="1410194"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01</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Tree>
    <p:extLst>
      <p:ext uri="{BB962C8B-B14F-4D97-AF65-F5344CB8AC3E}">
        <p14:creationId xmlns:p14="http://schemas.microsoft.com/office/powerpoint/2010/main" val="3889922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a:spLocks/>
          </p:cNvSpPr>
          <p:nvPr/>
        </p:nvSpPr>
        <p:spPr bwMode="auto">
          <a:xfrm>
            <a:off x="12468974" y="6840167"/>
            <a:ext cx="3359894"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MANAGEMENT</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59" name="Rectangle 58"/>
          <p:cNvSpPr>
            <a:spLocks/>
          </p:cNvSpPr>
          <p:nvPr/>
        </p:nvSpPr>
        <p:spPr bwMode="auto">
          <a:xfrm>
            <a:off x="12447709" y="7607322"/>
            <a:ext cx="433150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smtClean="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PROFESSIONAL GRAPHIC DESIGN</a:t>
            </a:r>
            <a:endPar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5" name="Rectangle 4"/>
          <p:cNvSpPr/>
          <p:nvPr/>
        </p:nvSpPr>
        <p:spPr>
          <a:xfrm>
            <a:off x="12468974" y="8381567"/>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60"/>
          <p:cNvSpPr>
            <a:spLocks/>
          </p:cNvSpPr>
          <p:nvPr/>
        </p:nvSpPr>
        <p:spPr bwMode="auto">
          <a:xfrm>
            <a:off x="12468974" y="9787923"/>
            <a:ext cx="3119572"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CONSULTING</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62" name="Rectangle 61"/>
          <p:cNvSpPr>
            <a:spLocks/>
          </p:cNvSpPr>
          <p:nvPr/>
        </p:nvSpPr>
        <p:spPr bwMode="auto">
          <a:xfrm>
            <a:off x="12447709" y="10555078"/>
            <a:ext cx="433150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smtClean="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PROFESSIONAL GRAPHIC DESIGN</a:t>
            </a:r>
            <a:endPar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63" name="Rectangle 62"/>
          <p:cNvSpPr/>
          <p:nvPr/>
        </p:nvSpPr>
        <p:spPr>
          <a:xfrm>
            <a:off x="12468974" y="11329323"/>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Rectangle 64"/>
          <p:cNvSpPr>
            <a:spLocks/>
          </p:cNvSpPr>
          <p:nvPr/>
        </p:nvSpPr>
        <p:spPr bwMode="auto">
          <a:xfrm>
            <a:off x="12468974" y="3905581"/>
            <a:ext cx="4967129"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BUSINESS STRATEGY</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66" name="Rectangle 65"/>
          <p:cNvSpPr>
            <a:spLocks/>
          </p:cNvSpPr>
          <p:nvPr/>
        </p:nvSpPr>
        <p:spPr bwMode="auto">
          <a:xfrm>
            <a:off x="12447709" y="4672736"/>
            <a:ext cx="505805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PROFESSIONAL MARKETING ANALYSIS</a:t>
            </a:r>
          </a:p>
        </p:txBody>
      </p:sp>
      <p:sp>
        <p:nvSpPr>
          <p:cNvPr id="67" name="Rectangle 66"/>
          <p:cNvSpPr/>
          <p:nvPr/>
        </p:nvSpPr>
        <p:spPr>
          <a:xfrm>
            <a:off x="12468974" y="5446981"/>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Rectangle 68"/>
          <p:cNvSpPr>
            <a:spLocks/>
          </p:cNvSpPr>
          <p:nvPr/>
        </p:nvSpPr>
        <p:spPr bwMode="auto">
          <a:xfrm>
            <a:off x="2431839" y="6840167"/>
            <a:ext cx="3468898"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SOCIAL MEDIA</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70" name="Rectangle 69"/>
          <p:cNvSpPr>
            <a:spLocks/>
          </p:cNvSpPr>
          <p:nvPr/>
        </p:nvSpPr>
        <p:spPr bwMode="auto">
          <a:xfrm>
            <a:off x="2410574" y="7607322"/>
            <a:ext cx="298242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smtClean="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SOCIAL MEDIA EXPERT</a:t>
            </a:r>
            <a:endPar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71" name="Rectangle 70"/>
          <p:cNvSpPr/>
          <p:nvPr/>
        </p:nvSpPr>
        <p:spPr>
          <a:xfrm>
            <a:off x="2410574" y="8381567"/>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72"/>
          <p:cNvSpPr>
            <a:spLocks/>
          </p:cNvSpPr>
          <p:nvPr/>
        </p:nvSpPr>
        <p:spPr bwMode="auto">
          <a:xfrm>
            <a:off x="2431839" y="9787923"/>
            <a:ext cx="4257576"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INBOUND MARKET</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74" name="Rectangle 73"/>
          <p:cNvSpPr>
            <a:spLocks/>
          </p:cNvSpPr>
          <p:nvPr/>
        </p:nvSpPr>
        <p:spPr bwMode="auto">
          <a:xfrm>
            <a:off x="2410574" y="10555078"/>
            <a:ext cx="18793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smtClean="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SEO ANALYSIS</a:t>
            </a:r>
            <a:endPar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75" name="Rectangle 74"/>
          <p:cNvSpPr/>
          <p:nvPr/>
        </p:nvSpPr>
        <p:spPr>
          <a:xfrm>
            <a:off x="2431839" y="11329323"/>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Rectangle 76"/>
          <p:cNvSpPr>
            <a:spLocks/>
          </p:cNvSpPr>
          <p:nvPr/>
        </p:nvSpPr>
        <p:spPr bwMode="auto">
          <a:xfrm>
            <a:off x="2431839" y="3905581"/>
            <a:ext cx="279563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MARKETING</a:t>
            </a:r>
            <a:endParaRPr lang="en-US"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78" name="Rectangle 77"/>
          <p:cNvSpPr>
            <a:spLocks/>
          </p:cNvSpPr>
          <p:nvPr/>
        </p:nvSpPr>
        <p:spPr bwMode="auto">
          <a:xfrm>
            <a:off x="2410574" y="4672736"/>
            <a:ext cx="505805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smtClean="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rPr>
              <a:t>PROFESSIONAL MARKETING ANALYSIS</a:t>
            </a:r>
            <a:endParaRPr lang="en-US" sz="2000" b="1" dirty="0">
              <a:solidFill>
                <a:schemeClr val="tx2">
                  <a:lumMod val="25000"/>
                  <a:lumOff val="75000"/>
                </a:schemeClr>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79" name="Rectangle 78"/>
          <p:cNvSpPr/>
          <p:nvPr/>
        </p:nvSpPr>
        <p:spPr>
          <a:xfrm>
            <a:off x="2431839" y="5446981"/>
            <a:ext cx="9497891"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
          <p:cNvGrpSpPr/>
          <p:nvPr/>
        </p:nvGrpSpPr>
        <p:grpSpPr>
          <a:xfrm>
            <a:off x="2431839" y="5456687"/>
            <a:ext cx="6286859" cy="659219"/>
            <a:chOff x="2431839" y="5389780"/>
            <a:chExt cx="6758429" cy="659219"/>
          </a:xfrm>
        </p:grpSpPr>
        <p:sp>
          <p:nvSpPr>
            <p:cNvPr id="80" name="Rectangle 79"/>
            <p:cNvSpPr/>
            <p:nvPr/>
          </p:nvSpPr>
          <p:spPr>
            <a:xfrm>
              <a:off x="2431839" y="5389780"/>
              <a:ext cx="6758429" cy="6592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28" name="Rectangle 27"/>
            <p:cNvSpPr>
              <a:spLocks/>
            </p:cNvSpPr>
            <p:nvPr/>
          </p:nvSpPr>
          <p:spPr bwMode="auto">
            <a:xfrm>
              <a:off x="8134293" y="5487656"/>
              <a:ext cx="880577"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65 %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grpSp>
        <p:nvGrpSpPr>
          <p:cNvPr id="8" name="Group 7"/>
          <p:cNvGrpSpPr/>
          <p:nvPr/>
        </p:nvGrpSpPr>
        <p:grpSpPr>
          <a:xfrm>
            <a:off x="12468975" y="5456687"/>
            <a:ext cx="4162998" cy="659219"/>
            <a:chOff x="12468975" y="5389780"/>
            <a:chExt cx="4162998" cy="659219"/>
          </a:xfrm>
        </p:grpSpPr>
        <p:sp>
          <p:nvSpPr>
            <p:cNvPr id="68" name="Rectangle 67"/>
            <p:cNvSpPr/>
            <p:nvPr/>
          </p:nvSpPr>
          <p:spPr>
            <a:xfrm>
              <a:off x="12468975" y="5389780"/>
              <a:ext cx="4162998" cy="6592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30" name="Rectangle 29"/>
            <p:cNvSpPr>
              <a:spLocks/>
            </p:cNvSpPr>
            <p:nvPr/>
          </p:nvSpPr>
          <p:spPr bwMode="auto">
            <a:xfrm>
              <a:off x="15640358" y="5488313"/>
              <a:ext cx="819135"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4</a:t>
              </a:r>
              <a:r>
                <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2</a:t>
              </a:r>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grpSp>
        <p:nvGrpSpPr>
          <p:cNvPr id="6" name="Group 5"/>
          <p:cNvGrpSpPr/>
          <p:nvPr/>
        </p:nvGrpSpPr>
        <p:grpSpPr>
          <a:xfrm>
            <a:off x="2431840" y="8391273"/>
            <a:ext cx="8523442" cy="659219"/>
            <a:chOff x="2431840" y="8324366"/>
            <a:chExt cx="8523442" cy="659219"/>
          </a:xfrm>
        </p:grpSpPr>
        <p:sp>
          <p:nvSpPr>
            <p:cNvPr id="72" name="Rectangle 71"/>
            <p:cNvSpPr/>
            <p:nvPr/>
          </p:nvSpPr>
          <p:spPr>
            <a:xfrm>
              <a:off x="2431840" y="8324366"/>
              <a:ext cx="8523442" cy="6592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31" name="Rectangle 30"/>
            <p:cNvSpPr>
              <a:spLocks/>
            </p:cNvSpPr>
            <p:nvPr/>
          </p:nvSpPr>
          <p:spPr bwMode="auto">
            <a:xfrm>
              <a:off x="9939679" y="8428825"/>
              <a:ext cx="819135"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9</a:t>
              </a:r>
              <a:r>
                <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3</a:t>
              </a:r>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grpSp>
        <p:nvGrpSpPr>
          <p:cNvPr id="9" name="Group 8"/>
          <p:cNvGrpSpPr/>
          <p:nvPr/>
        </p:nvGrpSpPr>
        <p:grpSpPr>
          <a:xfrm>
            <a:off x="2431840" y="11339029"/>
            <a:ext cx="5585109" cy="659219"/>
            <a:chOff x="2431840" y="11272122"/>
            <a:chExt cx="5585109" cy="659219"/>
          </a:xfrm>
        </p:grpSpPr>
        <p:sp>
          <p:nvSpPr>
            <p:cNvPr id="76" name="Rectangle 75"/>
            <p:cNvSpPr/>
            <p:nvPr/>
          </p:nvSpPr>
          <p:spPr>
            <a:xfrm>
              <a:off x="2431840" y="11272122"/>
              <a:ext cx="5585109" cy="6592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32" name="Rectangle 31"/>
            <p:cNvSpPr>
              <a:spLocks/>
            </p:cNvSpPr>
            <p:nvPr/>
          </p:nvSpPr>
          <p:spPr bwMode="auto">
            <a:xfrm>
              <a:off x="7034810" y="11376581"/>
              <a:ext cx="819135"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57 %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grpSp>
        <p:nvGrpSpPr>
          <p:cNvPr id="10" name="Group 9"/>
          <p:cNvGrpSpPr/>
          <p:nvPr/>
        </p:nvGrpSpPr>
        <p:grpSpPr>
          <a:xfrm>
            <a:off x="12468976" y="11339029"/>
            <a:ext cx="5989146" cy="659219"/>
            <a:chOff x="12468976" y="11272122"/>
            <a:chExt cx="5989146" cy="659219"/>
          </a:xfrm>
        </p:grpSpPr>
        <p:sp>
          <p:nvSpPr>
            <p:cNvPr id="64" name="Rectangle 63"/>
            <p:cNvSpPr/>
            <p:nvPr/>
          </p:nvSpPr>
          <p:spPr>
            <a:xfrm>
              <a:off x="12468976" y="11272122"/>
              <a:ext cx="5989146" cy="6592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33" name="Rectangle 32"/>
            <p:cNvSpPr>
              <a:spLocks/>
            </p:cNvSpPr>
            <p:nvPr/>
          </p:nvSpPr>
          <p:spPr bwMode="auto">
            <a:xfrm>
              <a:off x="17504571" y="11386287"/>
              <a:ext cx="819135"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62 %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grpSp>
        <p:nvGrpSpPr>
          <p:cNvPr id="7" name="Group 6"/>
          <p:cNvGrpSpPr/>
          <p:nvPr/>
        </p:nvGrpSpPr>
        <p:grpSpPr>
          <a:xfrm>
            <a:off x="12468973" y="8391273"/>
            <a:ext cx="8583491" cy="659219"/>
            <a:chOff x="12468973" y="8324366"/>
            <a:chExt cx="8583491" cy="659219"/>
          </a:xfrm>
        </p:grpSpPr>
        <p:sp>
          <p:nvSpPr>
            <p:cNvPr id="60" name="Rectangle 59"/>
            <p:cNvSpPr/>
            <p:nvPr/>
          </p:nvSpPr>
          <p:spPr>
            <a:xfrm>
              <a:off x="12468973" y="8324366"/>
              <a:ext cx="8583491" cy="6592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anose="020B0604020202020204" pitchFamily="34" charset="0"/>
                <a:ea typeface="微软雅黑" panose="020B0503020204020204" pitchFamily="34" charset="-122"/>
                <a:cs typeface="Lato Heavy" charset="0"/>
                <a:sym typeface="Arial" panose="020B0604020202020204" pitchFamily="34" charset="0"/>
              </a:endParaRPr>
            </a:p>
          </p:txBody>
        </p:sp>
        <p:sp>
          <p:nvSpPr>
            <p:cNvPr id="34" name="Rectangle 33"/>
            <p:cNvSpPr>
              <a:spLocks/>
            </p:cNvSpPr>
            <p:nvPr/>
          </p:nvSpPr>
          <p:spPr bwMode="auto">
            <a:xfrm>
              <a:off x="20084474" y="8450090"/>
              <a:ext cx="819135"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smtClean="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rPr>
                <a:t>95 %</a:t>
              </a:r>
              <a:endParaRPr lang="en-US" sz="2800" b="1" dirty="0">
                <a:solidFill>
                  <a:schemeClr val="bg1"/>
                </a:solidFill>
                <a:latin typeface="Arial" panose="020B0604020202020204" pitchFamily="34" charset="0"/>
                <a:ea typeface="微软雅黑" panose="020B0503020204020204" pitchFamily="34" charset="-122"/>
                <a:cs typeface="Lato Heavy" charset="0"/>
                <a:sym typeface="Arial" panose="020B0604020202020204" pitchFamily="34" charset="0"/>
              </a:endParaRPr>
            </a:p>
          </p:txBody>
        </p:sp>
      </p:grpSp>
      <p:sp>
        <p:nvSpPr>
          <p:cNvPr id="40" name="TextBox 39"/>
          <p:cNvSpPr txBox="1"/>
          <p:nvPr/>
        </p:nvSpPr>
        <p:spPr>
          <a:xfrm>
            <a:off x="8037031" y="1169458"/>
            <a:ext cx="8303620"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3" name="TextBox 42"/>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4" name="Straight Connector 43"/>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4896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3" r="13"/>
          <a:stretch>
            <a:fillRect/>
          </a:stretch>
        </p:blipFill>
        <p:spPr/>
      </p:pic>
      <p:sp>
        <p:nvSpPr>
          <p:cNvPr id="32" name="Rectangle 31"/>
          <p:cNvSpPr/>
          <p:nvPr/>
        </p:nvSpPr>
        <p:spPr>
          <a:xfrm>
            <a:off x="-9818" y="0"/>
            <a:ext cx="24387468" cy="13716000"/>
          </a:xfrm>
          <a:prstGeom prst="rect">
            <a:avLst/>
          </a:prstGeom>
          <a:solidFill>
            <a:srgbClr val="00082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8037031" y="1169458"/>
            <a:ext cx="8303620" cy="1384995"/>
          </a:xfrm>
          <a:prstGeom prst="rect">
            <a:avLst/>
          </a:prstGeom>
          <a:noFill/>
        </p:spPr>
        <p:txBody>
          <a:bodyPr wrap="none" rtlCol="0">
            <a:spAutoFit/>
          </a:bodyPr>
          <a:lstStyle/>
          <a:p>
            <a:pPr algn="ctr"/>
            <a:r>
              <a:rPr lang="en-US" sz="8400" b="1" dirty="0" smtClean="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1" name="TextBox 30"/>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35" name="Straight Connector 34"/>
          <p:cNvCxnSpPr/>
          <p:nvPr/>
        </p:nvCxnSpPr>
        <p:spPr>
          <a:xfrm>
            <a:off x="11608677" y="838200"/>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Subtitle 2"/>
          <p:cNvSpPr txBox="1">
            <a:spLocks/>
          </p:cNvSpPr>
          <p:nvPr/>
        </p:nvSpPr>
        <p:spPr>
          <a:xfrm>
            <a:off x="9933244"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4" name="TextBox 33"/>
          <p:cNvSpPr txBox="1"/>
          <p:nvPr/>
        </p:nvSpPr>
        <p:spPr>
          <a:xfrm>
            <a:off x="11371999" y="8068349"/>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05</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36" name="TextBox 35"/>
          <p:cNvSpPr txBox="1"/>
          <p:nvPr/>
        </p:nvSpPr>
        <p:spPr>
          <a:xfrm>
            <a:off x="11058198" y="9681516"/>
            <a:ext cx="2238946" cy="41915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SEO ANALYSIS</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37" name="Straight Connector 36"/>
          <p:cNvCxnSpPr/>
          <p:nvPr/>
        </p:nvCxnSpPr>
        <p:spPr>
          <a:xfrm>
            <a:off x="12043858"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Subtitle 2"/>
          <p:cNvSpPr txBox="1">
            <a:spLocks/>
          </p:cNvSpPr>
          <p:nvPr/>
        </p:nvSpPr>
        <p:spPr>
          <a:xfrm>
            <a:off x="2755161"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9" name="TextBox 38"/>
          <p:cNvSpPr txBox="1"/>
          <p:nvPr/>
        </p:nvSpPr>
        <p:spPr>
          <a:xfrm>
            <a:off x="4193916" y="8068349"/>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04</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0" name="TextBox 39"/>
          <p:cNvSpPr txBox="1"/>
          <p:nvPr/>
        </p:nvSpPr>
        <p:spPr>
          <a:xfrm>
            <a:off x="3648899" y="9681516"/>
            <a:ext cx="2701381" cy="41915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GRAPHIC DESIGN</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1" name="Straight Connector 40"/>
          <p:cNvCxnSpPr/>
          <p:nvPr/>
        </p:nvCxnSpPr>
        <p:spPr>
          <a:xfrm>
            <a:off x="4865775"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Subtitle 2"/>
          <p:cNvSpPr txBox="1">
            <a:spLocks/>
          </p:cNvSpPr>
          <p:nvPr/>
        </p:nvSpPr>
        <p:spPr>
          <a:xfrm>
            <a:off x="17111327"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3" name="TextBox 42"/>
          <p:cNvSpPr txBox="1"/>
          <p:nvPr/>
        </p:nvSpPr>
        <p:spPr>
          <a:xfrm>
            <a:off x="18550082" y="8068349"/>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06</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4" name="TextBox 43"/>
          <p:cNvSpPr txBox="1"/>
          <p:nvPr/>
        </p:nvSpPr>
        <p:spPr>
          <a:xfrm>
            <a:off x="18573327" y="9681516"/>
            <a:ext cx="1564852" cy="41620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EMAILING</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5" name="Straight Connector 44"/>
          <p:cNvCxnSpPr/>
          <p:nvPr/>
        </p:nvCxnSpPr>
        <p:spPr>
          <a:xfrm>
            <a:off x="19221941"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 name="Subtitle 2"/>
          <p:cNvSpPr txBox="1">
            <a:spLocks/>
          </p:cNvSpPr>
          <p:nvPr/>
        </p:nvSpPr>
        <p:spPr>
          <a:xfrm>
            <a:off x="9933244"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7" name="TextBox 46"/>
          <p:cNvSpPr txBox="1"/>
          <p:nvPr/>
        </p:nvSpPr>
        <p:spPr>
          <a:xfrm>
            <a:off x="11371999" y="3746213"/>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02</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8" name="TextBox 47"/>
          <p:cNvSpPr txBox="1"/>
          <p:nvPr/>
        </p:nvSpPr>
        <p:spPr>
          <a:xfrm>
            <a:off x="11230937" y="5359380"/>
            <a:ext cx="1893467" cy="41620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MARKETING</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9" name="Straight Connector 48"/>
          <p:cNvCxnSpPr/>
          <p:nvPr/>
        </p:nvCxnSpPr>
        <p:spPr>
          <a:xfrm>
            <a:off x="12043858"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Subtitle 2"/>
          <p:cNvSpPr txBox="1">
            <a:spLocks/>
          </p:cNvSpPr>
          <p:nvPr/>
        </p:nvSpPr>
        <p:spPr>
          <a:xfrm>
            <a:off x="2755161"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1" name="TextBox 50"/>
          <p:cNvSpPr txBox="1"/>
          <p:nvPr/>
        </p:nvSpPr>
        <p:spPr>
          <a:xfrm>
            <a:off x="4193916" y="3746213"/>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01</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52" name="TextBox 51"/>
          <p:cNvSpPr txBox="1"/>
          <p:nvPr/>
        </p:nvSpPr>
        <p:spPr>
          <a:xfrm>
            <a:off x="4116975" y="5359380"/>
            <a:ext cx="1765228" cy="41620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RESEARCH</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55" name="Straight Connector 54"/>
          <p:cNvCxnSpPr/>
          <p:nvPr/>
        </p:nvCxnSpPr>
        <p:spPr>
          <a:xfrm>
            <a:off x="4865775"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8" name="Subtitle 2"/>
          <p:cNvSpPr txBox="1">
            <a:spLocks/>
          </p:cNvSpPr>
          <p:nvPr/>
        </p:nvSpPr>
        <p:spPr>
          <a:xfrm>
            <a:off x="17111327"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9" name="TextBox 78"/>
          <p:cNvSpPr txBox="1"/>
          <p:nvPr/>
        </p:nvSpPr>
        <p:spPr>
          <a:xfrm>
            <a:off x="18550082" y="3746213"/>
            <a:ext cx="1611339" cy="1631216"/>
          </a:xfrm>
          <a:prstGeom prst="rect">
            <a:avLst/>
          </a:prstGeom>
          <a:noFill/>
        </p:spPr>
        <p:txBody>
          <a:bodyPr wrap="none" rtlCol="0">
            <a:spAutoFit/>
          </a:bodyPr>
          <a:lstStyle/>
          <a:p>
            <a:pPr algn="ctr"/>
            <a:r>
              <a:rPr lang="en-US" sz="100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03</a:t>
            </a:r>
            <a:endParaRPr lang="en-US" sz="100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80" name="TextBox 79"/>
          <p:cNvSpPr txBox="1"/>
          <p:nvPr/>
        </p:nvSpPr>
        <p:spPr>
          <a:xfrm>
            <a:off x="18503597" y="5359380"/>
            <a:ext cx="1704313" cy="416204"/>
          </a:xfrm>
          <a:prstGeom prst="rect">
            <a:avLst/>
          </a:prstGeom>
          <a:noFill/>
        </p:spPr>
        <p:txBody>
          <a:bodyPr wrap="none" rtlCol="0" anchor="t" anchorCtr="1">
            <a:spAutoFit/>
          </a:bodyPr>
          <a:lstStyle/>
          <a:p>
            <a:pPr algn="ctr">
              <a:lnSpc>
                <a:spcPts val="2680"/>
              </a:lnSpc>
            </a:pPr>
            <a:r>
              <a:rPr lang="en-US" sz="22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BRANDING</a:t>
            </a:r>
            <a:endParaRPr lang="en-US" sz="22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81" name="Straight Connector 80"/>
          <p:cNvCxnSpPr/>
          <p:nvPr/>
        </p:nvCxnSpPr>
        <p:spPr>
          <a:xfrm>
            <a:off x="19221941"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1240485"/>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8037031" y="1169458"/>
            <a:ext cx="8303620"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1" name="TextBox 30"/>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35" name="Straight Connector 34"/>
          <p:cNvCxnSpPr/>
          <p:nvPr/>
        </p:nvCxnSpPr>
        <p:spPr>
          <a:xfrm>
            <a:off x="11608677" y="838200"/>
            <a:ext cx="1192923"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33" name="Subtitle 2"/>
          <p:cNvSpPr txBox="1">
            <a:spLocks/>
          </p:cNvSpPr>
          <p:nvPr/>
        </p:nvSpPr>
        <p:spPr>
          <a:xfrm>
            <a:off x="9933244"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4" name="TextBox 33"/>
          <p:cNvSpPr txBox="1"/>
          <p:nvPr/>
        </p:nvSpPr>
        <p:spPr>
          <a:xfrm>
            <a:off x="11371999" y="8068349"/>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05</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36" name="TextBox 35"/>
          <p:cNvSpPr txBox="1"/>
          <p:nvPr/>
        </p:nvSpPr>
        <p:spPr>
          <a:xfrm>
            <a:off x="11058198" y="9681516"/>
            <a:ext cx="2238946"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SEO ANALYSIS</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37" name="Straight Connector 36"/>
          <p:cNvCxnSpPr/>
          <p:nvPr/>
        </p:nvCxnSpPr>
        <p:spPr>
          <a:xfrm>
            <a:off x="12043858"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Subtitle 2"/>
          <p:cNvSpPr txBox="1">
            <a:spLocks/>
          </p:cNvSpPr>
          <p:nvPr/>
        </p:nvSpPr>
        <p:spPr>
          <a:xfrm>
            <a:off x="2755161"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9" name="TextBox 38"/>
          <p:cNvSpPr txBox="1"/>
          <p:nvPr/>
        </p:nvSpPr>
        <p:spPr>
          <a:xfrm>
            <a:off x="4193916" y="8068349"/>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04</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0" name="TextBox 39"/>
          <p:cNvSpPr txBox="1"/>
          <p:nvPr/>
        </p:nvSpPr>
        <p:spPr>
          <a:xfrm>
            <a:off x="3648899" y="9681516"/>
            <a:ext cx="2701381"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GRAPHIC DESIGN</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1" name="Straight Connector 40"/>
          <p:cNvCxnSpPr/>
          <p:nvPr/>
        </p:nvCxnSpPr>
        <p:spPr>
          <a:xfrm>
            <a:off x="4865775"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Subtitle 2"/>
          <p:cNvSpPr txBox="1">
            <a:spLocks/>
          </p:cNvSpPr>
          <p:nvPr/>
        </p:nvSpPr>
        <p:spPr>
          <a:xfrm>
            <a:off x="17111327" y="106674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3" name="TextBox 42"/>
          <p:cNvSpPr txBox="1"/>
          <p:nvPr/>
        </p:nvSpPr>
        <p:spPr>
          <a:xfrm>
            <a:off x="18550082" y="8068349"/>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06</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4" name="TextBox 43"/>
          <p:cNvSpPr txBox="1"/>
          <p:nvPr/>
        </p:nvSpPr>
        <p:spPr>
          <a:xfrm>
            <a:off x="18573327" y="9681516"/>
            <a:ext cx="1564852"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EMAILING</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5" name="Straight Connector 44"/>
          <p:cNvCxnSpPr/>
          <p:nvPr/>
        </p:nvCxnSpPr>
        <p:spPr>
          <a:xfrm>
            <a:off x="19221941" y="10393349"/>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6" name="Subtitle 2"/>
          <p:cNvSpPr txBox="1">
            <a:spLocks/>
          </p:cNvSpPr>
          <p:nvPr/>
        </p:nvSpPr>
        <p:spPr>
          <a:xfrm>
            <a:off x="9933244"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7" name="TextBox 46"/>
          <p:cNvSpPr txBox="1"/>
          <p:nvPr/>
        </p:nvSpPr>
        <p:spPr>
          <a:xfrm>
            <a:off x="11371999" y="3746213"/>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02</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48" name="TextBox 47"/>
          <p:cNvSpPr txBox="1"/>
          <p:nvPr/>
        </p:nvSpPr>
        <p:spPr>
          <a:xfrm>
            <a:off x="11230937" y="5359380"/>
            <a:ext cx="1893467"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MARKETING</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9" name="Straight Connector 48"/>
          <p:cNvCxnSpPr/>
          <p:nvPr/>
        </p:nvCxnSpPr>
        <p:spPr>
          <a:xfrm>
            <a:off x="12043858"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Subtitle 2"/>
          <p:cNvSpPr txBox="1">
            <a:spLocks/>
          </p:cNvSpPr>
          <p:nvPr/>
        </p:nvSpPr>
        <p:spPr>
          <a:xfrm>
            <a:off x="2755161"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1" name="TextBox 50"/>
          <p:cNvSpPr txBox="1"/>
          <p:nvPr/>
        </p:nvSpPr>
        <p:spPr>
          <a:xfrm>
            <a:off x="4193916" y="3746213"/>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01</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52" name="TextBox 51"/>
          <p:cNvSpPr txBox="1"/>
          <p:nvPr/>
        </p:nvSpPr>
        <p:spPr>
          <a:xfrm>
            <a:off x="4116975" y="5359380"/>
            <a:ext cx="1765228"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RESEARCH</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55" name="Straight Connector 54"/>
          <p:cNvCxnSpPr/>
          <p:nvPr/>
        </p:nvCxnSpPr>
        <p:spPr>
          <a:xfrm>
            <a:off x="4865775"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8" name="Subtitle 2"/>
          <p:cNvSpPr txBox="1">
            <a:spLocks/>
          </p:cNvSpPr>
          <p:nvPr/>
        </p:nvSpPr>
        <p:spPr>
          <a:xfrm>
            <a:off x="17111327" y="6345270"/>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en-US" sz="18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a:t>
            </a:r>
            <a:endParaRPr lang="en-US" sz="18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9" name="TextBox 78"/>
          <p:cNvSpPr txBox="1"/>
          <p:nvPr/>
        </p:nvSpPr>
        <p:spPr>
          <a:xfrm>
            <a:off x="18550082" y="3746213"/>
            <a:ext cx="1611339" cy="1631216"/>
          </a:xfrm>
          <a:prstGeom prst="rect">
            <a:avLst/>
          </a:prstGeom>
          <a:noFill/>
        </p:spPr>
        <p:txBody>
          <a:bodyPr wrap="none" rtlCol="0">
            <a:spAutoFit/>
          </a:bodyPr>
          <a:lstStyle/>
          <a:p>
            <a:pPr algn="ctr"/>
            <a:r>
              <a:rPr lang="en-US" sz="10000" b="1"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03</a:t>
            </a:r>
            <a:endParaRPr lang="en-US" sz="10000" b="1" dirty="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80" name="TextBox 79"/>
          <p:cNvSpPr txBox="1"/>
          <p:nvPr/>
        </p:nvSpPr>
        <p:spPr>
          <a:xfrm>
            <a:off x="18503597" y="5359380"/>
            <a:ext cx="1704313"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BRANDING</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81" name="Straight Connector 80"/>
          <p:cNvCxnSpPr/>
          <p:nvPr/>
        </p:nvCxnSpPr>
        <p:spPr>
          <a:xfrm>
            <a:off x="19221941"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6465803"/>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p:cNvSpPr/>
          <p:nvPr/>
        </p:nvSpPr>
        <p:spPr>
          <a:xfrm rot="5400000">
            <a:off x="1920240" y="3676928"/>
            <a:ext cx="5235428" cy="45133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58"/>
          <p:cNvSpPr/>
          <p:nvPr/>
        </p:nvSpPr>
        <p:spPr>
          <a:xfrm>
            <a:off x="2808852" y="9023119"/>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59"/>
          <p:cNvSpPr txBox="1"/>
          <p:nvPr/>
        </p:nvSpPr>
        <p:spPr>
          <a:xfrm>
            <a:off x="3166707" y="9167434"/>
            <a:ext cx="2787110"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PEDRO WHITE</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3" name="TextBox 12"/>
          <p:cNvSpPr txBox="1"/>
          <p:nvPr/>
        </p:nvSpPr>
        <p:spPr>
          <a:xfrm>
            <a:off x="8226419" y="4341777"/>
            <a:ext cx="11493852" cy="1384995"/>
          </a:xfrm>
          <a:prstGeom prst="rect">
            <a:avLst/>
          </a:prstGeom>
          <a:noFill/>
        </p:spPr>
        <p:txBody>
          <a:bodyPr wrap="none" rtlCol="0">
            <a:spAutoFit/>
          </a:bodyPr>
          <a:lstStyle/>
          <a:p>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WELCOME MESSAGE</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14" name="TextBox 13"/>
          <p:cNvSpPr txBox="1"/>
          <p:nvPr/>
        </p:nvSpPr>
        <p:spPr>
          <a:xfrm>
            <a:off x="8293323" y="5753188"/>
            <a:ext cx="5628977" cy="430887"/>
          </a:xfrm>
          <a:prstGeom prst="rect">
            <a:avLst/>
          </a:prstGeom>
          <a:noFill/>
        </p:spPr>
        <p:txBody>
          <a:bodyPr wrap="none" rtlCol="0" anchor="ctr" anchorCtr="0">
            <a:spAutoFit/>
          </a:bodyPr>
          <a:lstStyle/>
          <a:p>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15" name="Straight Connector 14"/>
          <p:cNvCxnSpPr/>
          <p:nvPr/>
        </p:nvCxnSpPr>
        <p:spPr>
          <a:xfrm>
            <a:off x="8293323" y="4010519"/>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p:nvSpPr>
        <p:spPr>
          <a:xfrm>
            <a:off x="8114910" y="6543933"/>
            <a:ext cx="13763784" cy="280006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However</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a:p>
            <a:pPr algn="just">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primary concern should be readability. Don’t concern yourself with personality at this stage. I’m of the school of thought that believes that you’re better off mastering a few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typeface.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6" name="图片占位符 5"/>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l="25752" r="25752"/>
          <a:stretch>
            <a:fillRect/>
          </a:stretch>
        </p:blipFill>
        <p:spPr/>
      </p:pic>
    </p:spTree>
    <p:extLst>
      <p:ext uri="{BB962C8B-B14F-4D97-AF65-F5344CB8AC3E}">
        <p14:creationId xmlns:p14="http://schemas.microsoft.com/office/powerpoint/2010/main" val="17043085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802" b="7802"/>
          <a:stretch>
            <a:fillRect/>
          </a:stretch>
        </p:blipFill>
        <p:spPr/>
      </p:pic>
      <p:sp>
        <p:nvSpPr>
          <p:cNvPr id="26" name="Rectangle 25"/>
          <p:cNvSpPr/>
          <p:nvPr/>
        </p:nvSpPr>
        <p:spPr>
          <a:xfrm>
            <a:off x="0" y="0"/>
            <a:ext cx="24377650" cy="13716000"/>
          </a:xfrm>
          <a:prstGeom prst="rect">
            <a:avLst/>
          </a:prstGeom>
          <a:gradFill flip="none" rotWithShape="1">
            <a:gsLst>
              <a:gs pos="22000">
                <a:srgbClr val="001334">
                  <a:alpha val="90000"/>
                </a:srgbClr>
              </a:gs>
              <a:gs pos="88000">
                <a:srgbClr val="3B1F4D">
                  <a:alpha val="89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Subtitle 2"/>
          <p:cNvSpPr txBox="1">
            <a:spLocks/>
          </p:cNvSpPr>
          <p:nvPr/>
        </p:nvSpPr>
        <p:spPr>
          <a:xfrm>
            <a:off x="7468193"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2" name="TextBox 41"/>
          <p:cNvSpPr txBox="1"/>
          <p:nvPr/>
        </p:nvSpPr>
        <p:spPr>
          <a:xfrm>
            <a:off x="7898799" y="7276209"/>
            <a:ext cx="3334567" cy="523220"/>
          </a:xfrm>
          <a:prstGeom prst="rect">
            <a:avLst/>
          </a:prstGeom>
          <a:noFill/>
        </p:spPr>
        <p:txBody>
          <a:bodyPr wrap="none" rtlCol="0" anchor="ctr" anchorCtr="0">
            <a:spAutoFit/>
          </a:bodyPr>
          <a:lstStyle/>
          <a:p>
            <a:pPr algn="ctr"/>
            <a:r>
              <a:rPr lang="en-US" sz="28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CUPS OF COFFEE</a:t>
            </a:r>
            <a:endParaRPr lang="en-US" sz="28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0" name="Rectangle 49"/>
          <p:cNvSpPr>
            <a:spLocks/>
          </p:cNvSpPr>
          <p:nvPr/>
        </p:nvSpPr>
        <p:spPr bwMode="auto">
          <a:xfrm>
            <a:off x="8744946" y="5881795"/>
            <a:ext cx="168796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bg1"/>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758</a:t>
            </a:r>
          </a:p>
        </p:txBody>
      </p:sp>
      <p:sp>
        <p:nvSpPr>
          <p:cNvPr id="53" name="Subtitle 2"/>
          <p:cNvSpPr txBox="1">
            <a:spLocks/>
          </p:cNvSpPr>
          <p:nvPr/>
        </p:nvSpPr>
        <p:spPr>
          <a:xfrm>
            <a:off x="18014429"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4" name="TextBox 53"/>
          <p:cNvSpPr txBox="1"/>
          <p:nvPr/>
        </p:nvSpPr>
        <p:spPr>
          <a:xfrm>
            <a:off x="19023719" y="7276209"/>
            <a:ext cx="2177199" cy="523220"/>
          </a:xfrm>
          <a:prstGeom prst="rect">
            <a:avLst/>
          </a:prstGeom>
          <a:noFill/>
        </p:spPr>
        <p:txBody>
          <a:bodyPr wrap="none" rtlCol="0" anchor="ctr" anchorCtr="0">
            <a:spAutoFit/>
          </a:bodyPr>
          <a:lstStyle/>
          <a:p>
            <a:pPr algn="ctr"/>
            <a:r>
              <a:rPr lang="en-US" sz="28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RETWEETS</a:t>
            </a:r>
            <a:endParaRPr lang="en-US" sz="28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5" name="Rectangle 54"/>
          <p:cNvSpPr>
            <a:spLocks/>
          </p:cNvSpPr>
          <p:nvPr/>
        </p:nvSpPr>
        <p:spPr bwMode="auto">
          <a:xfrm>
            <a:off x="18815090"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bg1"/>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8,263</a:t>
            </a:r>
          </a:p>
        </p:txBody>
      </p:sp>
      <p:sp>
        <p:nvSpPr>
          <p:cNvPr id="67" name="Subtitle 2"/>
          <p:cNvSpPr txBox="1">
            <a:spLocks/>
          </p:cNvSpPr>
          <p:nvPr/>
        </p:nvSpPr>
        <p:spPr>
          <a:xfrm>
            <a:off x="2148635"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8" name="TextBox 67"/>
          <p:cNvSpPr txBox="1"/>
          <p:nvPr/>
        </p:nvSpPr>
        <p:spPr>
          <a:xfrm>
            <a:off x="2721939" y="7276209"/>
            <a:ext cx="3049169" cy="523220"/>
          </a:xfrm>
          <a:prstGeom prst="rect">
            <a:avLst/>
          </a:prstGeom>
          <a:noFill/>
        </p:spPr>
        <p:txBody>
          <a:bodyPr wrap="none" rtlCol="0" anchor="ctr" anchorCtr="0">
            <a:spAutoFit/>
          </a:bodyPr>
          <a:lstStyle/>
          <a:p>
            <a:pPr algn="ctr"/>
            <a:r>
              <a:rPr lang="en-US" sz="28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HAPPY CLIENTS</a:t>
            </a:r>
            <a:endParaRPr lang="en-US" sz="28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9" name="Rectangle 68"/>
          <p:cNvSpPr>
            <a:spLocks/>
          </p:cNvSpPr>
          <p:nvPr/>
        </p:nvSpPr>
        <p:spPr bwMode="auto">
          <a:xfrm>
            <a:off x="2949296"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bg1"/>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3,567</a:t>
            </a:r>
          </a:p>
        </p:txBody>
      </p:sp>
      <p:sp>
        <p:nvSpPr>
          <p:cNvPr id="31" name="Subtitle 2"/>
          <p:cNvSpPr txBox="1">
            <a:spLocks/>
          </p:cNvSpPr>
          <p:nvPr/>
        </p:nvSpPr>
        <p:spPr>
          <a:xfrm>
            <a:off x="12787751"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2" name="TextBox 31"/>
          <p:cNvSpPr txBox="1"/>
          <p:nvPr/>
        </p:nvSpPr>
        <p:spPr>
          <a:xfrm>
            <a:off x="13797041" y="7276209"/>
            <a:ext cx="2177199" cy="523220"/>
          </a:xfrm>
          <a:prstGeom prst="rect">
            <a:avLst/>
          </a:prstGeom>
          <a:noFill/>
        </p:spPr>
        <p:txBody>
          <a:bodyPr wrap="none" rtlCol="0" anchor="ctr" anchorCtr="0">
            <a:spAutoFit/>
          </a:bodyPr>
          <a:lstStyle/>
          <a:p>
            <a:pPr algn="ctr"/>
            <a:r>
              <a:rPr lang="en-US" sz="28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RETWEETS</a:t>
            </a:r>
            <a:endParaRPr lang="en-US" sz="28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Rectangle 32"/>
          <p:cNvSpPr>
            <a:spLocks/>
          </p:cNvSpPr>
          <p:nvPr/>
        </p:nvSpPr>
        <p:spPr bwMode="auto">
          <a:xfrm>
            <a:off x="13588412"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bg1"/>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8,263</a:t>
            </a:r>
          </a:p>
        </p:txBody>
      </p:sp>
      <p:sp>
        <p:nvSpPr>
          <p:cNvPr id="27" name="TextBox 26"/>
          <p:cNvSpPr txBox="1"/>
          <p:nvPr/>
        </p:nvSpPr>
        <p:spPr>
          <a:xfrm>
            <a:off x="8037018" y="1169458"/>
            <a:ext cx="8303620" cy="1384995"/>
          </a:xfrm>
          <a:prstGeom prst="rect">
            <a:avLst/>
          </a:prstGeom>
          <a:noFill/>
        </p:spPr>
        <p:txBody>
          <a:bodyPr wrap="none" rtlCol="0">
            <a:spAutoFit/>
          </a:bodyPr>
          <a:lstStyle/>
          <a:p>
            <a:pPr algn="ctr"/>
            <a:r>
              <a:rPr lang="en-US" sz="8400" b="1" dirty="0" smtClean="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7" name="Straight Connector 6"/>
          <p:cNvCxnSpPr/>
          <p:nvPr/>
        </p:nvCxnSpPr>
        <p:spPr>
          <a:xfrm>
            <a:off x="11608677" y="838200"/>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Tree>
    <p:extLst>
      <p:ext uri="{BB962C8B-B14F-4D97-AF65-F5344CB8AC3E}">
        <p14:creationId xmlns:p14="http://schemas.microsoft.com/office/powerpoint/2010/main" val="5131994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2"/>
          <p:cNvSpPr txBox="1">
            <a:spLocks/>
          </p:cNvSpPr>
          <p:nvPr/>
        </p:nvSpPr>
        <p:spPr>
          <a:xfrm>
            <a:off x="7468193"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2" name="TextBox 41"/>
          <p:cNvSpPr txBox="1"/>
          <p:nvPr/>
        </p:nvSpPr>
        <p:spPr>
          <a:xfrm>
            <a:off x="7898799" y="7276209"/>
            <a:ext cx="3334567"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CUPS OF COFFEE</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0" name="Rectangle 49"/>
          <p:cNvSpPr>
            <a:spLocks/>
          </p:cNvSpPr>
          <p:nvPr/>
        </p:nvSpPr>
        <p:spPr bwMode="auto">
          <a:xfrm>
            <a:off x="8744946" y="5881795"/>
            <a:ext cx="168796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758</a:t>
            </a:r>
          </a:p>
        </p:txBody>
      </p:sp>
      <p:sp>
        <p:nvSpPr>
          <p:cNvPr id="53" name="Subtitle 2"/>
          <p:cNvSpPr txBox="1">
            <a:spLocks/>
          </p:cNvSpPr>
          <p:nvPr/>
        </p:nvSpPr>
        <p:spPr>
          <a:xfrm>
            <a:off x="18014429"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4" name="TextBox 53"/>
          <p:cNvSpPr txBox="1"/>
          <p:nvPr/>
        </p:nvSpPr>
        <p:spPr>
          <a:xfrm>
            <a:off x="19023719" y="7276209"/>
            <a:ext cx="2177199"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RETWEETS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55" name="Rectangle 54"/>
          <p:cNvSpPr>
            <a:spLocks/>
          </p:cNvSpPr>
          <p:nvPr/>
        </p:nvSpPr>
        <p:spPr bwMode="auto">
          <a:xfrm>
            <a:off x="18815090"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8,263</a:t>
            </a:r>
          </a:p>
        </p:txBody>
      </p:sp>
      <p:sp>
        <p:nvSpPr>
          <p:cNvPr id="67" name="Subtitle 2"/>
          <p:cNvSpPr txBox="1">
            <a:spLocks/>
          </p:cNvSpPr>
          <p:nvPr/>
        </p:nvSpPr>
        <p:spPr>
          <a:xfrm>
            <a:off x="2148635"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8" name="TextBox 67"/>
          <p:cNvSpPr txBox="1"/>
          <p:nvPr/>
        </p:nvSpPr>
        <p:spPr>
          <a:xfrm>
            <a:off x="2721939" y="7276209"/>
            <a:ext cx="3049169"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HAPPY CLIENTS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9" name="Rectangle 68"/>
          <p:cNvSpPr>
            <a:spLocks/>
          </p:cNvSpPr>
          <p:nvPr/>
        </p:nvSpPr>
        <p:spPr bwMode="auto">
          <a:xfrm>
            <a:off x="2949296"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3,567</a:t>
            </a:r>
          </a:p>
        </p:txBody>
      </p:sp>
      <p:sp>
        <p:nvSpPr>
          <p:cNvPr id="31" name="Subtitle 2"/>
          <p:cNvSpPr txBox="1">
            <a:spLocks/>
          </p:cNvSpPr>
          <p:nvPr/>
        </p:nvSpPr>
        <p:spPr>
          <a:xfrm>
            <a:off x="12787751" y="7924872"/>
            <a:ext cx="4233304"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2" name="TextBox 31"/>
          <p:cNvSpPr txBox="1"/>
          <p:nvPr/>
        </p:nvSpPr>
        <p:spPr>
          <a:xfrm>
            <a:off x="13797041" y="7276209"/>
            <a:ext cx="2177199"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RETWEETS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Rectangle 32"/>
          <p:cNvSpPr>
            <a:spLocks/>
          </p:cNvSpPr>
          <p:nvPr/>
        </p:nvSpPr>
        <p:spPr bwMode="auto">
          <a:xfrm>
            <a:off x="13588412" y="5881795"/>
            <a:ext cx="26401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smtClean="0">
                <a:solidFill>
                  <a:schemeClr val="tx2"/>
                </a:solidFill>
                <a:latin typeface="Arial" panose="020B0604020202020204" pitchFamily="34" charset="0"/>
                <a:ea typeface="微软雅黑" panose="020B0503020204020204" pitchFamily="34" charset="-122"/>
                <a:cs typeface="Montserrat Ultra Light" charset="0"/>
                <a:sym typeface="Arial" panose="020B0604020202020204" pitchFamily="34" charset="0"/>
              </a:rPr>
              <a:t>8,263</a:t>
            </a:r>
          </a:p>
        </p:txBody>
      </p:sp>
      <p:sp>
        <p:nvSpPr>
          <p:cNvPr id="27" name="TextBox 26"/>
          <p:cNvSpPr txBox="1"/>
          <p:nvPr/>
        </p:nvSpPr>
        <p:spPr>
          <a:xfrm>
            <a:off x="8037018" y="1169458"/>
            <a:ext cx="8303620"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7" name="Straight Connector 6"/>
          <p:cNvCxnSpPr/>
          <p:nvPr/>
        </p:nvCxnSpPr>
        <p:spPr>
          <a:xfrm>
            <a:off x="11608677" y="838200"/>
            <a:ext cx="1192923"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Tree>
    <p:extLst>
      <p:ext uri="{BB962C8B-B14F-4D97-AF65-F5344CB8AC3E}">
        <p14:creationId xmlns:p14="http://schemas.microsoft.com/office/powerpoint/2010/main" val="9344769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769" b="7769"/>
          <a:stretch>
            <a:fillRect/>
          </a:stretch>
        </p:blipFill>
        <p:spPr/>
      </p:pic>
      <p:sp>
        <p:nvSpPr>
          <p:cNvPr id="33" name="Rectangle 32"/>
          <p:cNvSpPr/>
          <p:nvPr/>
        </p:nvSpPr>
        <p:spPr>
          <a:xfrm>
            <a:off x="-2053" y="0"/>
            <a:ext cx="24377650" cy="13716000"/>
          </a:xfrm>
          <a:prstGeom prst="rect">
            <a:avLst/>
          </a:prstGeom>
          <a:gradFill flip="none" rotWithShape="0">
            <a:gsLst>
              <a:gs pos="0">
                <a:srgbClr val="FFC737">
                  <a:alpha val="96000"/>
                </a:srgbClr>
              </a:gs>
              <a:gs pos="96000">
                <a:srgbClr val="F52552">
                  <a:alpha val="90000"/>
                </a:srgb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Subtitle 2"/>
          <p:cNvSpPr txBox="1">
            <a:spLocks/>
          </p:cNvSpPr>
          <p:nvPr/>
        </p:nvSpPr>
        <p:spPr>
          <a:xfrm>
            <a:off x="10138569"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4" name="TextBox 53"/>
          <p:cNvSpPr txBox="1"/>
          <p:nvPr/>
        </p:nvSpPr>
        <p:spPr>
          <a:xfrm>
            <a:off x="10230326" y="8179439"/>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6" name="TextBox 55"/>
          <p:cNvSpPr txBox="1"/>
          <p:nvPr/>
        </p:nvSpPr>
        <p:spPr>
          <a:xfrm>
            <a:off x="10242936" y="8661594"/>
            <a:ext cx="1802096"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Five Stars</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57" name="Subtitle 2"/>
          <p:cNvSpPr txBox="1">
            <a:spLocks/>
          </p:cNvSpPr>
          <p:nvPr/>
        </p:nvSpPr>
        <p:spPr>
          <a:xfrm>
            <a:off x="17435424"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8" name="TextBox 57"/>
          <p:cNvSpPr txBox="1"/>
          <p:nvPr/>
        </p:nvSpPr>
        <p:spPr>
          <a:xfrm>
            <a:off x="17527181" y="8179439"/>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9" name="TextBox 58"/>
          <p:cNvSpPr txBox="1"/>
          <p:nvPr/>
        </p:nvSpPr>
        <p:spPr>
          <a:xfrm>
            <a:off x="17539791" y="8661594"/>
            <a:ext cx="2084225"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Online Chat</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0" name="Subtitle 2"/>
          <p:cNvSpPr txBox="1">
            <a:spLocks/>
          </p:cNvSpPr>
          <p:nvPr/>
        </p:nvSpPr>
        <p:spPr>
          <a:xfrm>
            <a:off x="2852659"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1" name="TextBox 60"/>
          <p:cNvSpPr txBox="1"/>
          <p:nvPr/>
        </p:nvSpPr>
        <p:spPr>
          <a:xfrm>
            <a:off x="2944416" y="8179439"/>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2" name="TextBox 61"/>
          <p:cNvSpPr txBox="1"/>
          <p:nvPr/>
        </p:nvSpPr>
        <p:spPr>
          <a:xfrm>
            <a:off x="2957026" y="8661594"/>
            <a:ext cx="1858137"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Worldwide</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3" name="Subtitle 2"/>
          <p:cNvSpPr txBox="1">
            <a:spLocks/>
          </p:cNvSpPr>
          <p:nvPr/>
        </p:nvSpPr>
        <p:spPr>
          <a:xfrm>
            <a:off x="10138569"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4" name="TextBox 63"/>
          <p:cNvSpPr txBox="1"/>
          <p:nvPr/>
        </p:nvSpPr>
        <p:spPr>
          <a:xfrm>
            <a:off x="10230326" y="4428054"/>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5" name="TextBox 64"/>
          <p:cNvSpPr txBox="1"/>
          <p:nvPr/>
        </p:nvSpPr>
        <p:spPr>
          <a:xfrm>
            <a:off x="10242936" y="4910209"/>
            <a:ext cx="1444626"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Support</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6" name="Subtitle 2"/>
          <p:cNvSpPr txBox="1">
            <a:spLocks/>
          </p:cNvSpPr>
          <p:nvPr/>
        </p:nvSpPr>
        <p:spPr>
          <a:xfrm>
            <a:off x="17435424"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7" name="TextBox 66"/>
          <p:cNvSpPr txBox="1"/>
          <p:nvPr/>
        </p:nvSpPr>
        <p:spPr>
          <a:xfrm>
            <a:off x="17527181" y="4428054"/>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8" name="TextBox 67"/>
          <p:cNvSpPr txBox="1"/>
          <p:nvPr/>
        </p:nvSpPr>
        <p:spPr>
          <a:xfrm>
            <a:off x="17539791" y="4910209"/>
            <a:ext cx="2871876"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Exclusive Offers</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9" name="Subtitle 2"/>
          <p:cNvSpPr txBox="1">
            <a:spLocks/>
          </p:cNvSpPr>
          <p:nvPr/>
        </p:nvSpPr>
        <p:spPr>
          <a:xfrm>
            <a:off x="2852659"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0" name="TextBox 69"/>
          <p:cNvSpPr txBox="1"/>
          <p:nvPr/>
        </p:nvSpPr>
        <p:spPr>
          <a:xfrm>
            <a:off x="2944416" y="4428054"/>
            <a:ext cx="1826141" cy="400110"/>
          </a:xfrm>
          <a:prstGeom prst="rect">
            <a:avLst/>
          </a:prstGeom>
          <a:noFill/>
        </p:spPr>
        <p:txBody>
          <a:bodyPr wrap="none" rtlCol="0" anchor="ctr" anchorCtr="0">
            <a:spAutoFit/>
          </a:bodyPr>
          <a:lstStyle/>
          <a:p>
            <a:r>
              <a:rPr lang="en-US" sz="20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1" name="TextBox 70"/>
          <p:cNvSpPr txBox="1"/>
          <p:nvPr/>
        </p:nvSpPr>
        <p:spPr>
          <a:xfrm>
            <a:off x="2957026" y="4910209"/>
            <a:ext cx="2763898" cy="523220"/>
          </a:xfrm>
          <a:prstGeom prst="rect">
            <a:avLst/>
          </a:prstGeom>
          <a:noFill/>
        </p:spPr>
        <p:txBody>
          <a:bodyPr wrap="none" rtlCol="0" anchor="ctr" anchorCtr="0">
            <a:spAutoFit/>
          </a:bodyPr>
          <a:lstStyle/>
          <a:p>
            <a:r>
              <a:rPr lang="en-US" sz="28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Fast Downloads</a:t>
            </a:r>
            <a:endParaRPr lang="en-US" sz="2800" dirty="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72" name="Shape 2839"/>
          <p:cNvSpPr/>
          <p:nvPr/>
        </p:nvSpPr>
        <p:spPr>
          <a:xfrm>
            <a:off x="1649779" y="4444032"/>
            <a:ext cx="1005067" cy="91369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Shape 2547"/>
          <p:cNvSpPr/>
          <p:nvPr/>
        </p:nvSpPr>
        <p:spPr>
          <a:xfrm>
            <a:off x="8917729" y="4428054"/>
            <a:ext cx="1010417" cy="101041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Shape 2579"/>
          <p:cNvSpPr/>
          <p:nvPr/>
        </p:nvSpPr>
        <p:spPr>
          <a:xfrm>
            <a:off x="8961079" y="8160343"/>
            <a:ext cx="967068" cy="96706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Shape 2633"/>
          <p:cNvSpPr/>
          <p:nvPr/>
        </p:nvSpPr>
        <p:spPr>
          <a:xfrm>
            <a:off x="16255990" y="4491607"/>
            <a:ext cx="930201" cy="93020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Shape 2944"/>
          <p:cNvSpPr/>
          <p:nvPr/>
        </p:nvSpPr>
        <p:spPr>
          <a:xfrm>
            <a:off x="1673225" y="8261956"/>
            <a:ext cx="865457" cy="865455"/>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Shape 2554"/>
          <p:cNvSpPr/>
          <p:nvPr/>
        </p:nvSpPr>
        <p:spPr>
          <a:xfrm>
            <a:off x="16272683" y="8261954"/>
            <a:ext cx="952002" cy="86545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8037031" y="1169458"/>
            <a:ext cx="8303620" cy="1384995"/>
          </a:xfrm>
          <a:prstGeom prst="rect">
            <a:avLst/>
          </a:prstGeom>
          <a:noFill/>
        </p:spPr>
        <p:txBody>
          <a:bodyPr wrap="none" rtlCol="0">
            <a:spAutoFit/>
          </a:bodyPr>
          <a:lstStyle/>
          <a:p>
            <a:pPr algn="ctr"/>
            <a:r>
              <a:rPr lang="en-US" sz="8400" b="1" dirty="0" smtClean="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1" name="TextBox 30"/>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bg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35" name="Straight Connector 34"/>
          <p:cNvCxnSpPr/>
          <p:nvPr/>
        </p:nvCxnSpPr>
        <p:spPr>
          <a:xfrm>
            <a:off x="11608677" y="838200"/>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380178"/>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ubtitle 2"/>
          <p:cNvSpPr txBox="1">
            <a:spLocks/>
          </p:cNvSpPr>
          <p:nvPr/>
        </p:nvSpPr>
        <p:spPr>
          <a:xfrm>
            <a:off x="10138569"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4" name="TextBox 53"/>
          <p:cNvSpPr txBox="1"/>
          <p:nvPr/>
        </p:nvSpPr>
        <p:spPr>
          <a:xfrm>
            <a:off x="10230326" y="8179439"/>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6" name="TextBox 55"/>
          <p:cNvSpPr txBox="1"/>
          <p:nvPr/>
        </p:nvSpPr>
        <p:spPr>
          <a:xfrm>
            <a:off x="10242936" y="8661594"/>
            <a:ext cx="1802096"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Five Stars</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57" name="Subtitle 2"/>
          <p:cNvSpPr txBox="1">
            <a:spLocks/>
          </p:cNvSpPr>
          <p:nvPr/>
        </p:nvSpPr>
        <p:spPr>
          <a:xfrm>
            <a:off x="17435424"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8" name="TextBox 57"/>
          <p:cNvSpPr txBox="1"/>
          <p:nvPr/>
        </p:nvSpPr>
        <p:spPr>
          <a:xfrm>
            <a:off x="17527181" y="8179439"/>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9" name="TextBox 58"/>
          <p:cNvSpPr txBox="1"/>
          <p:nvPr/>
        </p:nvSpPr>
        <p:spPr>
          <a:xfrm>
            <a:off x="17539791" y="8661594"/>
            <a:ext cx="2084225"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Online Chat</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0" name="Subtitle 2"/>
          <p:cNvSpPr txBox="1">
            <a:spLocks/>
          </p:cNvSpPr>
          <p:nvPr/>
        </p:nvSpPr>
        <p:spPr>
          <a:xfrm>
            <a:off x="2852659" y="9270027"/>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1" name="TextBox 60"/>
          <p:cNvSpPr txBox="1"/>
          <p:nvPr/>
        </p:nvSpPr>
        <p:spPr>
          <a:xfrm>
            <a:off x="2944416" y="8179439"/>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2" name="TextBox 61"/>
          <p:cNvSpPr txBox="1"/>
          <p:nvPr/>
        </p:nvSpPr>
        <p:spPr>
          <a:xfrm>
            <a:off x="2957026" y="8661594"/>
            <a:ext cx="1858137"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Worldwide</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3" name="Subtitle 2"/>
          <p:cNvSpPr txBox="1">
            <a:spLocks/>
          </p:cNvSpPr>
          <p:nvPr/>
        </p:nvSpPr>
        <p:spPr>
          <a:xfrm>
            <a:off x="10138569"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4" name="TextBox 63"/>
          <p:cNvSpPr txBox="1"/>
          <p:nvPr/>
        </p:nvSpPr>
        <p:spPr>
          <a:xfrm>
            <a:off x="10230326" y="4428054"/>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5" name="TextBox 64"/>
          <p:cNvSpPr txBox="1"/>
          <p:nvPr/>
        </p:nvSpPr>
        <p:spPr>
          <a:xfrm>
            <a:off x="10242936" y="4910209"/>
            <a:ext cx="1444626"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Support</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6" name="Subtitle 2"/>
          <p:cNvSpPr txBox="1">
            <a:spLocks/>
          </p:cNvSpPr>
          <p:nvPr/>
        </p:nvSpPr>
        <p:spPr>
          <a:xfrm>
            <a:off x="17435424"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7" name="TextBox 66"/>
          <p:cNvSpPr txBox="1"/>
          <p:nvPr/>
        </p:nvSpPr>
        <p:spPr>
          <a:xfrm>
            <a:off x="17527181" y="4428054"/>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8" name="TextBox 67"/>
          <p:cNvSpPr txBox="1"/>
          <p:nvPr/>
        </p:nvSpPr>
        <p:spPr>
          <a:xfrm>
            <a:off x="17539791" y="4910209"/>
            <a:ext cx="2871876"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Exclusive Offers</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69" name="Subtitle 2"/>
          <p:cNvSpPr txBox="1">
            <a:spLocks/>
          </p:cNvSpPr>
          <p:nvPr/>
        </p:nvSpPr>
        <p:spPr>
          <a:xfrm>
            <a:off x="2852659" y="5518642"/>
            <a:ext cx="5639857"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0" name="TextBox 69"/>
          <p:cNvSpPr txBox="1"/>
          <p:nvPr/>
        </p:nvSpPr>
        <p:spPr>
          <a:xfrm>
            <a:off x="2944416" y="4428054"/>
            <a:ext cx="1826141" cy="400110"/>
          </a:xfrm>
          <a:prstGeom prst="rect">
            <a:avLst/>
          </a:prstGeom>
          <a:noFill/>
        </p:spPr>
        <p:txBody>
          <a:bodyPr wrap="none" rtlCol="0" anchor="ctr" anchorCtr="0">
            <a:spAutoFit/>
          </a:bodyPr>
          <a:lstStyle/>
          <a:p>
            <a:r>
              <a:rPr lang="en-US" sz="2000" dirty="0" smtClean="0">
                <a:latin typeface="Arial" panose="020B0604020202020204" pitchFamily="34" charset="0"/>
                <a:ea typeface="微软雅黑" panose="020B0503020204020204" pitchFamily="34" charset="-122"/>
                <a:cs typeface="Poppins Light" charset="0"/>
                <a:sym typeface="Arial" panose="020B0604020202020204" pitchFamily="34" charset="0"/>
              </a:rPr>
              <a:t>Apple Devices</a:t>
            </a:r>
            <a:endPar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1" name="TextBox 70"/>
          <p:cNvSpPr txBox="1"/>
          <p:nvPr/>
        </p:nvSpPr>
        <p:spPr>
          <a:xfrm>
            <a:off x="2957026" y="4910209"/>
            <a:ext cx="2763898" cy="523220"/>
          </a:xfrm>
          <a:prstGeom prst="rect">
            <a:avLst/>
          </a:prstGeom>
          <a:noFill/>
        </p:spPr>
        <p:txBody>
          <a:bodyPr wrap="none" rtlCol="0" anchor="ctr" anchorCtr="0">
            <a:spAutoFit/>
          </a:bodyPr>
          <a:lstStyle/>
          <a:p>
            <a:r>
              <a:rPr lang="en-US" sz="2800" dirty="0" smtClean="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rPr>
              <a:t>Fast Downloads</a:t>
            </a:r>
            <a:endParaRPr lang="en-US" sz="2800" dirty="0">
              <a:solidFill>
                <a:schemeClr val="tx2"/>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72" name="Shape 2839"/>
          <p:cNvSpPr/>
          <p:nvPr/>
        </p:nvSpPr>
        <p:spPr>
          <a:xfrm>
            <a:off x="1649779" y="4444032"/>
            <a:ext cx="1005067" cy="91369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Shape 2547"/>
          <p:cNvSpPr/>
          <p:nvPr/>
        </p:nvSpPr>
        <p:spPr>
          <a:xfrm>
            <a:off x="8917729" y="4428054"/>
            <a:ext cx="1010417" cy="101041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Shape 2579"/>
          <p:cNvSpPr/>
          <p:nvPr/>
        </p:nvSpPr>
        <p:spPr>
          <a:xfrm>
            <a:off x="8961079" y="8160343"/>
            <a:ext cx="967068" cy="96706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Shape 2633"/>
          <p:cNvSpPr/>
          <p:nvPr/>
        </p:nvSpPr>
        <p:spPr>
          <a:xfrm>
            <a:off x="16255990" y="4491607"/>
            <a:ext cx="930201" cy="93020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Shape 2944"/>
          <p:cNvSpPr/>
          <p:nvPr/>
        </p:nvSpPr>
        <p:spPr>
          <a:xfrm>
            <a:off x="1673225" y="8261956"/>
            <a:ext cx="865457" cy="865455"/>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Shape 2554"/>
          <p:cNvSpPr/>
          <p:nvPr/>
        </p:nvSpPr>
        <p:spPr>
          <a:xfrm>
            <a:off x="16272683" y="8261954"/>
            <a:ext cx="952002" cy="86545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8037031" y="1169458"/>
            <a:ext cx="8303620"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SERVICES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1" name="TextBox 30"/>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solidFill>
                <a:schemeClr val="tx2"/>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35" name="Straight Connector 34"/>
          <p:cNvCxnSpPr/>
          <p:nvPr/>
        </p:nvCxnSpPr>
        <p:spPr>
          <a:xfrm>
            <a:off x="11608677" y="838200"/>
            <a:ext cx="1192923"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113005"/>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8"/>
          </p:nvPr>
        </p:nvPicPr>
        <p:blipFill rotWithShape="1">
          <a:blip r:embed="rId3" cstate="email">
            <a:extLst>
              <a:ext uri="{28A0092B-C50C-407E-A947-70E740481C1C}">
                <a14:useLocalDpi xmlns:a14="http://schemas.microsoft.com/office/drawing/2010/main" val="0"/>
              </a:ext>
            </a:extLst>
          </a:blip>
          <a:srcRect l="7383" t="25451" r="7383" b="25451"/>
          <a:stretch/>
        </p:blipFill>
        <p:spPr/>
      </p:pic>
      <p:pic>
        <p:nvPicPr>
          <p:cNvPr id="5" name="Picture Placeholder 4"/>
          <p:cNvPicPr>
            <a:picLocks noGrp="1" noChangeAspect="1"/>
          </p:cNvPicPr>
          <p:nvPr>
            <p:ph type="pic" sz="quarter" idx="19"/>
          </p:nvPr>
        </p:nvPicPr>
        <p:blipFill rotWithShape="1">
          <a:blip r:embed="rId4" cstate="email">
            <a:extLst>
              <a:ext uri="{28A0092B-C50C-407E-A947-70E740481C1C}">
                <a14:useLocalDpi xmlns:a14="http://schemas.microsoft.com/office/drawing/2010/main" val="0"/>
              </a:ext>
            </a:extLst>
          </a:blip>
          <a:srcRect l="10904" t="27479" r="10904" b="27479"/>
          <a:stretch/>
        </p:blipFill>
        <p:spPr/>
      </p:pic>
      <p:pic>
        <p:nvPicPr>
          <p:cNvPr id="12" name="Picture Placeholder 11"/>
          <p:cNvPicPr>
            <a:picLocks noGrp="1" noChangeAspect="1"/>
          </p:cNvPicPr>
          <p:nvPr>
            <p:ph type="pic" sz="quarter" idx="22"/>
          </p:nvPr>
        </p:nvPicPr>
        <p:blipFill rotWithShape="1">
          <a:blip r:embed="rId5" cstate="email">
            <a:extLst>
              <a:ext uri="{28A0092B-C50C-407E-A947-70E740481C1C}">
                <a14:useLocalDpi xmlns:a14="http://schemas.microsoft.com/office/drawing/2010/main" val="0"/>
              </a:ext>
            </a:extLst>
          </a:blip>
          <a:srcRect l="8666" t="26201" r="8666" b="26201"/>
          <a:stretch/>
        </p:blipFill>
        <p:spPr/>
      </p:pic>
      <p:pic>
        <p:nvPicPr>
          <p:cNvPr id="11" name="Picture Placeholder 10"/>
          <p:cNvPicPr>
            <a:picLocks noGrp="1" noChangeAspect="1"/>
          </p:cNvPicPr>
          <p:nvPr>
            <p:ph type="pic" sz="quarter" idx="23"/>
          </p:nvPr>
        </p:nvPicPr>
        <p:blipFill rotWithShape="1">
          <a:blip r:embed="rId6" cstate="email">
            <a:extLst>
              <a:ext uri="{28A0092B-C50C-407E-A947-70E740481C1C}">
                <a14:useLocalDpi xmlns:a14="http://schemas.microsoft.com/office/drawing/2010/main" val="0"/>
              </a:ext>
            </a:extLst>
          </a:blip>
          <a:srcRect l="5117" t="24146" r="5117" b="24146"/>
          <a:stretch/>
        </p:blipFill>
        <p:spPr/>
      </p:pic>
      <p:pic>
        <p:nvPicPr>
          <p:cNvPr id="27" name="Picture Placeholder 10"/>
          <p:cNvPicPr>
            <a:picLocks noGrp="1" noChangeAspect="1"/>
          </p:cNvPicPr>
          <p:nvPr>
            <p:ph type="pic" sz="quarter" idx="25"/>
          </p:nvPr>
        </p:nvPicPr>
        <p:blipFill>
          <a:blip r:embed="rId7" cstate="email">
            <a:extLst>
              <a:ext uri="{28A0092B-C50C-407E-A947-70E740481C1C}">
                <a14:useLocalDpi xmlns:a14="http://schemas.microsoft.com/office/drawing/2010/main" val="0"/>
              </a:ext>
            </a:extLst>
          </a:blip>
          <a:srcRect t="21177" b="21177"/>
          <a:stretch>
            <a:fillRect/>
          </a:stretch>
        </p:blipFill>
        <p:spPr/>
      </p:pic>
      <p:sp>
        <p:nvSpPr>
          <p:cNvPr id="19" name="TextBox 18"/>
          <p:cNvSpPr txBox="1"/>
          <p:nvPr/>
        </p:nvSpPr>
        <p:spPr>
          <a:xfrm>
            <a:off x="7829208" y="1169458"/>
            <a:ext cx="8719246"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PARTNERS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0" name="TextBox 19"/>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21" name="Straight Connector 20"/>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4089400" y="5000538"/>
            <a:ext cx="16179800" cy="5354904"/>
            <a:chOff x="4089400" y="5000538"/>
            <a:chExt cx="16179800" cy="5354904"/>
          </a:xfrm>
          <a:solidFill>
            <a:schemeClr val="bg1">
              <a:lumMod val="85000"/>
            </a:schemeClr>
          </a:solidFill>
        </p:grpSpPr>
        <p:sp>
          <p:nvSpPr>
            <p:cNvPr id="35" name="Rectangle 34"/>
            <p:cNvSpPr/>
            <p:nvPr/>
          </p:nvSpPr>
          <p:spPr>
            <a:xfrm rot="5400000">
              <a:off x="12124436" y="-600526"/>
              <a:ext cx="109728" cy="16179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12145645"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16591914"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7699376"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65" name="Picture Placeholder 64"/>
          <p:cNvPicPr>
            <a:picLocks noGrp="1" noChangeAspect="1"/>
          </p:cNvPicPr>
          <p:nvPr>
            <p:ph type="pic" sz="quarter" idx="24"/>
          </p:nvPr>
        </p:nvPicPr>
        <p:blipFill rotWithShape="1">
          <a:blip r:embed="rId8" cstate="email">
            <a:extLst>
              <a:ext uri="{28A0092B-C50C-407E-A947-70E740481C1C}">
                <a14:useLocalDpi xmlns:a14="http://schemas.microsoft.com/office/drawing/2010/main" val="0"/>
              </a:ext>
            </a:extLst>
          </a:blip>
          <a:srcRect l="7383" t="25433" r="7383" b="25433"/>
          <a:stretch/>
        </p:blipFill>
        <p:spPr/>
      </p:pic>
      <p:pic>
        <p:nvPicPr>
          <p:cNvPr id="66" name="Picture Placeholder 65"/>
          <p:cNvPicPr>
            <a:picLocks noGrp="1" noChangeAspect="1"/>
          </p:cNvPicPr>
          <p:nvPr>
            <p:ph type="pic" sz="quarter" idx="27"/>
          </p:nvPr>
        </p:nvPicPr>
        <p:blipFill rotWithShape="1">
          <a:blip r:embed="rId9" cstate="email">
            <a:extLst>
              <a:ext uri="{28A0092B-C50C-407E-A947-70E740481C1C}">
                <a14:useLocalDpi xmlns:a14="http://schemas.microsoft.com/office/drawing/2010/main" val="0"/>
              </a:ext>
            </a:extLst>
          </a:blip>
          <a:srcRect l="7383" t="25433" r="7383" b="25433"/>
          <a:stretch/>
        </p:blipFill>
        <p:spPr/>
      </p:pic>
      <p:pic>
        <p:nvPicPr>
          <p:cNvPr id="67" name="Picture Placeholder 66"/>
          <p:cNvPicPr>
            <a:picLocks noGrp="1" noChangeAspect="1"/>
          </p:cNvPicPr>
          <p:nvPr>
            <p:ph type="pic" sz="quarter" idx="26"/>
          </p:nvPr>
        </p:nvPicPr>
        <p:blipFill rotWithShape="1">
          <a:blip r:embed="rId10" cstate="email">
            <a:extLst>
              <a:ext uri="{28A0092B-C50C-407E-A947-70E740481C1C}">
                <a14:useLocalDpi xmlns:a14="http://schemas.microsoft.com/office/drawing/2010/main" val="0"/>
              </a:ext>
            </a:extLst>
          </a:blip>
          <a:srcRect l="10061" t="26986" r="10061" b="26986"/>
          <a:stretch/>
        </p:blipFill>
        <p:spPr/>
      </p:pic>
    </p:spTree>
    <p:extLst>
      <p:ext uri="{BB962C8B-B14F-4D97-AF65-F5344CB8AC3E}">
        <p14:creationId xmlns:p14="http://schemas.microsoft.com/office/powerpoint/2010/main" val="10241934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835" r="7835"/>
          <a:stretch>
            <a:fillRect/>
          </a:stretch>
        </p:blipFill>
        <p:spPr/>
      </p:pic>
      <p:sp>
        <p:nvSpPr>
          <p:cNvPr id="9" name="Rectangle 8"/>
          <p:cNvSpPr/>
          <p:nvPr/>
        </p:nvSpPr>
        <p:spPr>
          <a:xfrm>
            <a:off x="-15798" y="0"/>
            <a:ext cx="24377650" cy="13716000"/>
          </a:xfrm>
          <a:prstGeom prst="rect">
            <a:avLst/>
          </a:prstGeom>
          <a:gradFill flip="none" rotWithShape="1">
            <a:gsLst>
              <a:gs pos="0">
                <a:srgbClr val="00EFBF">
                  <a:alpha val="0"/>
                </a:srgbClr>
              </a:gs>
              <a:gs pos="52000">
                <a:schemeClr val="accent1">
                  <a:lumMod val="95000"/>
                  <a:lumOff val="5000"/>
                </a:schemeClr>
              </a:gs>
              <a:gs pos="100000">
                <a:srgbClr val="7030A0">
                  <a:alpha val="19000"/>
                </a:srgb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3" name="直接连接符 12"/>
          <p:cNvCxnSpPr/>
          <p:nvPr/>
        </p:nvCxnSpPr>
        <p:spPr>
          <a:xfrm flipV="1">
            <a:off x="17446568" y="850136"/>
            <a:ext cx="3712412" cy="3263659"/>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4274743" y="7957900"/>
            <a:ext cx="2600325" cy="2286000"/>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15893" y="11094214"/>
            <a:ext cx="7181818" cy="6313686"/>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236305" y="1927327"/>
            <a:ext cx="4600974" cy="4044812"/>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7456521" y="2708480"/>
            <a:ext cx="3712412" cy="3263659"/>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487472" y="7997916"/>
            <a:ext cx="4600974" cy="4044812"/>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657629" y="4132224"/>
            <a:ext cx="19030796" cy="3679902"/>
          </a:xfrm>
          <a:prstGeom prst="rect">
            <a:avLst/>
          </a:prstGeom>
          <a:solidFill>
            <a:schemeClr val="tx2">
              <a:lumMod val="95000"/>
              <a:lumOff val="5000"/>
              <a:alpha val="11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9076530" y="4510445"/>
            <a:ext cx="6237606" cy="1908215"/>
          </a:xfrm>
          <a:prstGeom prst="rect">
            <a:avLst/>
          </a:prstGeom>
          <a:noFill/>
        </p:spPr>
        <p:txBody>
          <a:bodyPr wrap="none" rtlCol="0">
            <a:spAutoFit/>
          </a:bodyPr>
          <a:lstStyle/>
          <a:p>
            <a:pPr algn="ctr"/>
            <a:r>
              <a:rPr lang="zh-CN" altLang="en-US" sz="11800" b="1" dirty="0" smtClean="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rPr>
              <a:t>谢谢观看</a:t>
            </a:r>
            <a:endParaRPr lang="en-US" sz="11800" b="1" dirty="0">
              <a:solidFill>
                <a:schemeClr val="bg1"/>
              </a:solidFill>
              <a:latin typeface="Arial" panose="020B0604020202020204" pitchFamily="34" charset="0"/>
              <a:ea typeface="微软雅黑" panose="020B0503020204020204" pitchFamily="34" charset="-122"/>
              <a:cs typeface="Lato Bold" charset="0"/>
              <a:sym typeface="Arial" panose="020B0604020202020204" pitchFamily="34" charset="0"/>
            </a:endParaRPr>
          </a:p>
        </p:txBody>
      </p:sp>
      <p:sp>
        <p:nvSpPr>
          <p:cNvPr id="10" name="TextBox 16"/>
          <p:cNvSpPr txBox="1"/>
          <p:nvPr/>
        </p:nvSpPr>
        <p:spPr>
          <a:xfrm>
            <a:off x="10954448" y="6390174"/>
            <a:ext cx="2481770" cy="830997"/>
          </a:xfrm>
          <a:prstGeom prst="rect">
            <a:avLst/>
          </a:prstGeom>
          <a:noFill/>
        </p:spPr>
        <p:txBody>
          <a:bodyPr wrap="none" rtlCol="0">
            <a:spAutoFit/>
          </a:bodyPr>
          <a:lstStyle/>
          <a:p>
            <a:pPr algn="ctr"/>
            <a:r>
              <a:rPr lang="en-US" altLang="zh-CN" sz="4800" b="1" dirty="0" smtClean="0">
                <a:solidFill>
                  <a:schemeClr val="bg1"/>
                </a:solidFill>
                <a:latin typeface="MS PGothic" panose="020B0600070205080204" pitchFamily="34" charset="-128"/>
                <a:ea typeface="MS PGothic" panose="020B0600070205080204" pitchFamily="34" charset="-128"/>
                <a:cs typeface="Lato Bold" charset="0"/>
                <a:sym typeface="Arial" panose="020B0604020202020204" pitchFamily="34" charset="0"/>
              </a:rPr>
              <a:t>THANKS</a:t>
            </a:r>
            <a:endParaRPr lang="en-US" sz="4800" b="1" dirty="0">
              <a:solidFill>
                <a:schemeClr val="bg1"/>
              </a:solidFill>
              <a:latin typeface="MS PGothic" panose="020B0600070205080204" pitchFamily="34" charset="-128"/>
              <a:ea typeface="MS PGothic" panose="020B0600070205080204" pitchFamily="34" charset="-128"/>
              <a:cs typeface="Lato Bold" charset="0"/>
              <a:sym typeface="Arial" panose="020B0604020202020204" pitchFamily="34" charset="0"/>
            </a:endParaRPr>
          </a:p>
        </p:txBody>
      </p:sp>
      <p:sp>
        <p:nvSpPr>
          <p:cNvPr id="25" name="流程图: 决策 24"/>
          <p:cNvSpPr/>
          <p:nvPr/>
        </p:nvSpPr>
        <p:spPr>
          <a:xfrm>
            <a:off x="9536792" y="8740647"/>
            <a:ext cx="648810" cy="326474"/>
          </a:xfrm>
          <a:prstGeom prst="flowChartDecisi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541811" y="8529400"/>
            <a:ext cx="3339376" cy="646331"/>
          </a:xfrm>
          <a:prstGeom prst="rect">
            <a:avLst/>
          </a:prstGeom>
          <a:noFill/>
        </p:spPr>
        <p:txBody>
          <a:bodyPr wrap="none" rtlCol="0">
            <a:spAutoFit/>
          </a:bodyPr>
          <a:lstStyle/>
          <a:p>
            <a:r>
              <a:rPr lang="zh-CN" altLang="en-US" dirty="0" smtClean="0">
                <a:solidFill>
                  <a:schemeClr val="bg1"/>
                </a:solidFill>
              </a:rPr>
              <a:t>汇报人：</a:t>
            </a:r>
            <a:r>
              <a:rPr lang="en-US" altLang="zh-CN" dirty="0">
                <a:solidFill>
                  <a:schemeClr val="bg1"/>
                </a:solidFill>
              </a:rPr>
              <a:t>S</a:t>
            </a:r>
            <a:r>
              <a:rPr lang="en-US" altLang="zh-CN" dirty="0" smtClean="0">
                <a:solidFill>
                  <a:schemeClr val="bg1"/>
                </a:solidFill>
              </a:rPr>
              <a:t>unny</a:t>
            </a:r>
            <a:endParaRPr lang="zh-CN" altLang="en-US" dirty="0">
              <a:solidFill>
                <a:schemeClr val="bg1"/>
              </a:solidFill>
            </a:endParaRPr>
          </a:p>
        </p:txBody>
      </p:sp>
      <p:sp>
        <p:nvSpPr>
          <p:cNvPr id="27" name="流程图: 决策 26"/>
          <p:cNvSpPr/>
          <p:nvPr/>
        </p:nvSpPr>
        <p:spPr>
          <a:xfrm>
            <a:off x="14160452" y="8740647"/>
            <a:ext cx="648810" cy="326474"/>
          </a:xfrm>
          <a:prstGeom prst="flowChartDecisi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34370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3"/>
          </p:nvPr>
        </p:nvSpPr>
        <p:spPr/>
      </p:sp>
      <p:sp>
        <p:nvSpPr>
          <p:cNvPr id="3" name="文本框 2"/>
          <p:cNvSpPr txBox="1"/>
          <p:nvPr/>
        </p:nvSpPr>
        <p:spPr>
          <a:xfrm>
            <a:off x="6332220" y="3017520"/>
            <a:ext cx="10341293" cy="2308324"/>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27788762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9225525" y="1169458"/>
            <a:ext cx="5926623"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ABOUT US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Subtitle 2"/>
          <p:cNvSpPr txBox="1">
            <a:spLocks/>
          </p:cNvSpPr>
          <p:nvPr/>
        </p:nvSpPr>
        <p:spPr>
          <a:xfrm>
            <a:off x="1603529" y="3826735"/>
            <a:ext cx="21221700"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However, if you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great Frequently, your initial font choice is taken out of your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6" name="Rectangle 35"/>
          <p:cNvSpPr/>
          <p:nvPr/>
        </p:nvSpPr>
        <p:spPr>
          <a:xfrm>
            <a:off x="10096848" y="5651620"/>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10825248" y="5799032"/>
            <a:ext cx="272715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HISTORY</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pic>
        <p:nvPicPr>
          <p:cNvPr id="3" name="图片占位符 2"/>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7181" b="27181"/>
          <a:stretch>
            <a:fillRect/>
          </a:stretch>
        </p:blipFill>
        <p:spPr/>
      </p:pic>
    </p:spTree>
    <p:extLst>
      <p:ext uri="{BB962C8B-B14F-4D97-AF65-F5344CB8AC3E}">
        <p14:creationId xmlns:p14="http://schemas.microsoft.com/office/powerpoint/2010/main" val="1741621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Box 75"/>
          <p:cNvSpPr txBox="1"/>
          <p:nvPr/>
        </p:nvSpPr>
        <p:spPr>
          <a:xfrm>
            <a:off x="8162890" y="10623951"/>
            <a:ext cx="288886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SERVICES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8" name="TextBox 77"/>
          <p:cNvSpPr txBox="1"/>
          <p:nvPr/>
        </p:nvSpPr>
        <p:spPr>
          <a:xfrm>
            <a:off x="13265167" y="10591080"/>
            <a:ext cx="3214471"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PORTFOLIO</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0" name="TextBox 79"/>
          <p:cNvSpPr txBox="1"/>
          <p:nvPr/>
        </p:nvSpPr>
        <p:spPr>
          <a:xfrm>
            <a:off x="3225214" y="10591080"/>
            <a:ext cx="2100254"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TEAM</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2" name="Shape 2547"/>
          <p:cNvSpPr/>
          <p:nvPr/>
        </p:nvSpPr>
        <p:spPr>
          <a:xfrm>
            <a:off x="9248949" y="9023154"/>
            <a:ext cx="677346" cy="67734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85"/>
          <p:cNvSpPr txBox="1"/>
          <p:nvPr/>
        </p:nvSpPr>
        <p:spPr>
          <a:xfrm>
            <a:off x="18708607" y="10591080"/>
            <a:ext cx="2656496"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DEVICES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3" name="TextBox 22"/>
          <p:cNvSpPr txBox="1"/>
          <p:nvPr/>
        </p:nvSpPr>
        <p:spPr>
          <a:xfrm>
            <a:off x="6272832" y="1169458"/>
            <a:ext cx="11832022"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CONTENT OVERVIEW</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4" name="TextBox 2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26" name="Straight Connector 25"/>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8844258" y="8620649"/>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Oval 26"/>
          <p:cNvSpPr/>
          <p:nvPr/>
        </p:nvSpPr>
        <p:spPr>
          <a:xfrm>
            <a:off x="14017564" y="8620649"/>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19391004" y="8620649"/>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Oval 28"/>
          <p:cNvSpPr/>
          <p:nvPr/>
        </p:nvSpPr>
        <p:spPr>
          <a:xfrm>
            <a:off x="3530068" y="8620649"/>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8557997" y="6404334"/>
            <a:ext cx="2098651"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ABOUT US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2" name="TextBox 31"/>
          <p:cNvSpPr txBox="1"/>
          <p:nvPr/>
        </p:nvSpPr>
        <p:spPr>
          <a:xfrm>
            <a:off x="13573809" y="6371463"/>
            <a:ext cx="2597185"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MISSION</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4" name="TextBox 33"/>
          <p:cNvSpPr txBox="1"/>
          <p:nvPr/>
        </p:nvSpPr>
        <p:spPr>
          <a:xfrm>
            <a:off x="3246052" y="6371463"/>
            <a:ext cx="2058577"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WELCOME</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5" name="Shape 2525"/>
          <p:cNvSpPr/>
          <p:nvPr/>
        </p:nvSpPr>
        <p:spPr>
          <a:xfrm>
            <a:off x="3932847" y="4772547"/>
            <a:ext cx="677346" cy="67734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8888141" y="6371463"/>
            <a:ext cx="2297424"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VISION</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1" name="Oval 40"/>
          <p:cNvSpPr/>
          <p:nvPr/>
        </p:nvSpPr>
        <p:spPr>
          <a:xfrm>
            <a:off x="8844258" y="4401032"/>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Oval 41"/>
          <p:cNvSpPr/>
          <p:nvPr/>
        </p:nvSpPr>
        <p:spPr>
          <a:xfrm>
            <a:off x="14017564" y="4401032"/>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Oval 42"/>
          <p:cNvSpPr/>
          <p:nvPr/>
        </p:nvSpPr>
        <p:spPr>
          <a:xfrm>
            <a:off x="19391004" y="4401032"/>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Oval 43"/>
          <p:cNvSpPr/>
          <p:nvPr/>
        </p:nvSpPr>
        <p:spPr>
          <a:xfrm>
            <a:off x="3530068" y="4401032"/>
            <a:ext cx="1482356" cy="14823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Right Arrow 44"/>
          <p:cNvSpPr/>
          <p:nvPr/>
        </p:nvSpPr>
        <p:spPr>
          <a:xfrm>
            <a:off x="16726902" y="9152808"/>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Right Arrow 45"/>
          <p:cNvSpPr/>
          <p:nvPr/>
        </p:nvSpPr>
        <p:spPr>
          <a:xfrm>
            <a:off x="6153466" y="9152808"/>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Right Arrow 46"/>
          <p:cNvSpPr/>
          <p:nvPr/>
        </p:nvSpPr>
        <p:spPr>
          <a:xfrm>
            <a:off x="11413967" y="9152808"/>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Right Arrow 47"/>
          <p:cNvSpPr/>
          <p:nvPr/>
        </p:nvSpPr>
        <p:spPr>
          <a:xfrm>
            <a:off x="16726902" y="47583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Right Arrow 48"/>
          <p:cNvSpPr/>
          <p:nvPr/>
        </p:nvSpPr>
        <p:spPr>
          <a:xfrm>
            <a:off x="6153466" y="47583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Right Arrow 49"/>
          <p:cNvSpPr/>
          <p:nvPr/>
        </p:nvSpPr>
        <p:spPr>
          <a:xfrm>
            <a:off x="11413967" y="47583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Shape 2631"/>
          <p:cNvSpPr/>
          <p:nvPr/>
        </p:nvSpPr>
        <p:spPr>
          <a:xfrm>
            <a:off x="9293170" y="4941011"/>
            <a:ext cx="621968" cy="5088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2" name="Shape 2940"/>
          <p:cNvSpPr/>
          <p:nvPr/>
        </p:nvSpPr>
        <p:spPr>
          <a:xfrm>
            <a:off x="14393975" y="4771908"/>
            <a:ext cx="772580" cy="772580"/>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4" name="Shape 2621"/>
          <p:cNvSpPr/>
          <p:nvPr/>
        </p:nvSpPr>
        <p:spPr>
          <a:xfrm>
            <a:off x="19698458" y="4874613"/>
            <a:ext cx="904012" cy="575280"/>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6" name="Shape 2616"/>
          <p:cNvSpPr/>
          <p:nvPr/>
        </p:nvSpPr>
        <p:spPr>
          <a:xfrm>
            <a:off x="3908086" y="9004865"/>
            <a:ext cx="770923" cy="701013"/>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7" name="Shape 2602"/>
          <p:cNvSpPr>
            <a:spLocks noChangeAspect="1"/>
          </p:cNvSpPr>
          <p:nvPr/>
        </p:nvSpPr>
        <p:spPr>
          <a:xfrm>
            <a:off x="14458712" y="9118435"/>
            <a:ext cx="670560" cy="548640"/>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9" name="Shape 2643"/>
          <p:cNvSpPr/>
          <p:nvPr/>
        </p:nvSpPr>
        <p:spPr>
          <a:xfrm>
            <a:off x="19943385" y="9034780"/>
            <a:ext cx="414498" cy="759911"/>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77824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9583797" y="1169458"/>
            <a:ext cx="5210081"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TIMELINE</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10096848" y="3867424"/>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10825252" y="4014836"/>
            <a:ext cx="272715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OUR HISTORY</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3" name="Straight Connector 2"/>
          <p:cNvCxnSpPr>
            <a:stCxn id="36" idx="2"/>
          </p:cNvCxnSpPr>
          <p:nvPr/>
        </p:nvCxnSpPr>
        <p:spPr>
          <a:xfrm>
            <a:off x="12191910" y="4560357"/>
            <a:ext cx="49403" cy="915564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2102724" y="8474925"/>
            <a:ext cx="223024" cy="2230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8" name="Straight Connector 7"/>
          <p:cNvCxnSpPr/>
          <p:nvPr/>
        </p:nvCxnSpPr>
        <p:spPr>
          <a:xfrm>
            <a:off x="12249742" y="11106613"/>
            <a:ext cx="10630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527972" y="5778956"/>
            <a:ext cx="870751"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1990</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21" name="Straight Connector 20"/>
          <p:cNvCxnSpPr/>
          <p:nvPr/>
        </p:nvCxnSpPr>
        <p:spPr>
          <a:xfrm>
            <a:off x="11039707" y="8586437"/>
            <a:ext cx="10630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6007447" y="8266394"/>
            <a:ext cx="870751"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1995</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Subtitle 2"/>
          <p:cNvSpPr txBox="1">
            <a:spLocks/>
          </p:cNvSpPr>
          <p:nvPr/>
        </p:nvSpPr>
        <p:spPr>
          <a:xfrm>
            <a:off x="4650200" y="10954559"/>
            <a:ext cx="6958478"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4" name="图片占位符 3"/>
          <p:cNvPicPr>
            <a:picLocks noGrp="1" noChangeAspect="1"/>
          </p:cNvPicPr>
          <p:nvPr>
            <p:ph type="pic" sz="quarter" idx="17"/>
          </p:nvPr>
        </p:nvPicPr>
        <p:blipFill>
          <a:blip r:embed="rId3" cstate="email">
            <a:extLst>
              <a:ext uri="{28A0092B-C50C-407E-A947-70E740481C1C}">
                <a14:useLocalDpi xmlns:a14="http://schemas.microsoft.com/office/drawing/2010/main" val="0"/>
              </a:ext>
            </a:extLst>
          </a:blip>
          <a:srcRect t="1184" b="1184"/>
          <a:stretch>
            <a:fillRect/>
          </a:stretch>
        </p:blipFill>
        <p:spPr>
          <a:xfrm>
            <a:off x="13321861" y="9088242"/>
            <a:ext cx="6197321" cy="4036742"/>
          </a:xfrm>
        </p:spPr>
      </p:pic>
      <p:pic>
        <p:nvPicPr>
          <p:cNvPr id="2" name="图片占位符 1"/>
          <p:cNvPicPr>
            <a:picLocks noGrp="1" noChangeAspect="1"/>
          </p:cNvPicPr>
          <p:nvPr>
            <p:ph type="pic" sz="quarter" idx="18"/>
          </p:nvPr>
        </p:nvPicPr>
        <p:blipFill>
          <a:blip r:embed="rId4" cstate="email">
            <a:extLst>
              <a:ext uri="{28A0092B-C50C-407E-A947-70E740481C1C}">
                <a14:useLocalDpi xmlns:a14="http://schemas.microsoft.com/office/drawing/2010/main" val="0"/>
              </a:ext>
            </a:extLst>
          </a:blip>
          <a:srcRect t="1184" b="1184"/>
          <a:stretch>
            <a:fillRect/>
          </a:stretch>
        </p:blipFill>
        <p:spPr>
          <a:xfrm>
            <a:off x="4864685" y="6579219"/>
            <a:ext cx="6197321" cy="4036742"/>
          </a:xfrm>
        </p:spPr>
      </p:pic>
    </p:spTree>
    <p:extLst>
      <p:ext uri="{BB962C8B-B14F-4D97-AF65-F5344CB8AC3E}">
        <p14:creationId xmlns:p14="http://schemas.microsoft.com/office/powerpoint/2010/main" val="22678866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25" idx="4"/>
          </p:cNvCxnSpPr>
          <p:nvPr/>
        </p:nvCxnSpPr>
        <p:spPr>
          <a:xfrm>
            <a:off x="12191910" y="0"/>
            <a:ext cx="22326" cy="1047148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2102724" y="6434744"/>
            <a:ext cx="223024" cy="2230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8" name="Straight Connector 7"/>
          <p:cNvCxnSpPr/>
          <p:nvPr/>
        </p:nvCxnSpPr>
        <p:spPr>
          <a:xfrm>
            <a:off x="12249742" y="6546256"/>
            <a:ext cx="10630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6007447" y="3706037"/>
            <a:ext cx="870751"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1995</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3" name="TextBox 22"/>
          <p:cNvSpPr txBox="1"/>
          <p:nvPr/>
        </p:nvSpPr>
        <p:spPr>
          <a:xfrm>
            <a:off x="7527972" y="7552492"/>
            <a:ext cx="870751"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1990</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24" name="Straight Connector 23"/>
          <p:cNvCxnSpPr/>
          <p:nvPr/>
        </p:nvCxnSpPr>
        <p:spPr>
          <a:xfrm>
            <a:off x="11039707" y="10359973"/>
            <a:ext cx="10630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12102724" y="10248461"/>
            <a:ext cx="223024" cy="2230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7527972" y="1218599"/>
            <a:ext cx="870751"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1990</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28" name="Straight Connector 27"/>
          <p:cNvCxnSpPr/>
          <p:nvPr/>
        </p:nvCxnSpPr>
        <p:spPr>
          <a:xfrm>
            <a:off x="11039707" y="4026080"/>
            <a:ext cx="106301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12102724" y="3914568"/>
            <a:ext cx="223024" cy="2230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Subtitle 2"/>
          <p:cNvSpPr txBox="1">
            <a:spLocks/>
          </p:cNvSpPr>
          <p:nvPr/>
        </p:nvSpPr>
        <p:spPr>
          <a:xfrm>
            <a:off x="13125127" y="8902508"/>
            <a:ext cx="6958478"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0" name="Subtitle 2"/>
          <p:cNvSpPr txBox="1">
            <a:spLocks/>
          </p:cNvSpPr>
          <p:nvPr/>
        </p:nvSpPr>
        <p:spPr>
          <a:xfrm>
            <a:off x="4650200" y="6103610"/>
            <a:ext cx="6958478"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7" name="图片占位符 6"/>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t="1146" b="1146"/>
          <a:stretch>
            <a:fillRect/>
          </a:stretch>
        </p:blipFill>
        <p:spPr/>
      </p:pic>
      <p:pic>
        <p:nvPicPr>
          <p:cNvPr id="10" name="图片占位符 9"/>
          <p:cNvPicPr>
            <a:picLocks noGrp="1" noChangeAspect="1"/>
          </p:cNvPicPr>
          <p:nvPr>
            <p:ph type="pic" sz="quarter" idx="19"/>
          </p:nvPr>
        </p:nvPicPr>
        <p:blipFill>
          <a:blip r:embed="rId4" cstate="email">
            <a:extLst>
              <a:ext uri="{28A0092B-C50C-407E-A947-70E740481C1C}">
                <a14:useLocalDpi xmlns:a14="http://schemas.microsoft.com/office/drawing/2010/main" val="0"/>
              </a:ext>
            </a:extLst>
          </a:blip>
          <a:srcRect t="1043" b="1043"/>
          <a:stretch>
            <a:fillRect/>
          </a:stretch>
        </p:blipFill>
        <p:spPr/>
      </p:pic>
      <p:pic>
        <p:nvPicPr>
          <p:cNvPr id="9" name="图片占位符 8"/>
          <p:cNvPicPr>
            <a:picLocks noGrp="1" noChangeAspect="1"/>
          </p:cNvPicPr>
          <p:nvPr>
            <p:ph type="pic" sz="quarter" idx="17"/>
          </p:nvPr>
        </p:nvPicPr>
        <p:blipFill>
          <a:blip r:embed="rId5" cstate="email">
            <a:extLst>
              <a:ext uri="{28A0092B-C50C-407E-A947-70E740481C1C}">
                <a14:useLocalDpi xmlns:a14="http://schemas.microsoft.com/office/drawing/2010/main" val="0"/>
              </a:ext>
            </a:extLst>
          </a:blip>
          <a:srcRect t="1146" b="1146"/>
          <a:stretch>
            <a:fillRect/>
          </a:stretch>
        </p:blipFill>
        <p:spPr/>
      </p:pic>
    </p:spTree>
    <p:extLst>
      <p:ext uri="{BB962C8B-B14F-4D97-AF65-F5344CB8AC3E}">
        <p14:creationId xmlns:p14="http://schemas.microsoft.com/office/powerpoint/2010/main" val="8780786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9225529" y="1169458"/>
            <a:ext cx="5926623"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ABOUT US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600763" y="4530781"/>
            <a:ext cx="9588063" cy="7061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a:spLocks/>
          </p:cNvSpPr>
          <p:nvPr/>
        </p:nvSpPr>
        <p:spPr bwMode="auto">
          <a:xfrm>
            <a:off x="4899036" y="5468228"/>
            <a:ext cx="4953857" cy="9517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8500"/>
              </a:lnSpc>
            </a:pPr>
            <a:r>
              <a:rPr lang="en-US" sz="4400" b="1" spc="500" dirty="0" smtClean="0">
                <a:solidFill>
                  <a:schemeClr val="tx2"/>
                </a:solidFill>
                <a:latin typeface="Arial" panose="020B0604020202020204" pitchFamily="34" charset="0"/>
                <a:ea typeface="微软雅黑" panose="020B0503020204020204" pitchFamily="34" charset="-122"/>
                <a:cs typeface="Lato Bold" charset="0"/>
                <a:sym typeface="Arial" panose="020B0604020202020204" pitchFamily="34" charset="0"/>
              </a:rPr>
              <a:t>WHAT WE DO?</a:t>
            </a:r>
          </a:p>
        </p:txBody>
      </p:sp>
      <p:sp>
        <p:nvSpPr>
          <p:cNvPr id="54" name="Subtitle 2"/>
          <p:cNvSpPr txBox="1">
            <a:spLocks/>
          </p:cNvSpPr>
          <p:nvPr/>
        </p:nvSpPr>
        <p:spPr>
          <a:xfrm>
            <a:off x="3607020" y="6823773"/>
            <a:ext cx="7575550"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However</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8" name="Rectangle 57"/>
          <p:cNvSpPr/>
          <p:nvPr/>
        </p:nvSpPr>
        <p:spPr>
          <a:xfrm>
            <a:off x="5614908" y="9633056"/>
            <a:ext cx="3508974" cy="692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58"/>
          <p:cNvSpPr txBox="1"/>
          <p:nvPr/>
        </p:nvSpPr>
        <p:spPr>
          <a:xfrm>
            <a:off x="6494919" y="9802771"/>
            <a:ext cx="1742785"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THANKS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 name="Rectangle 6"/>
          <p:cNvSpPr/>
          <p:nvPr/>
        </p:nvSpPr>
        <p:spPr>
          <a:xfrm>
            <a:off x="3098800" y="4927600"/>
            <a:ext cx="18161000" cy="6299200"/>
          </a:xfrm>
          <a:prstGeom prst="rect">
            <a:avLst/>
          </a:prstGeom>
          <a:noFill/>
          <a:ln w="3556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占位符 3"/>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l="4736" r="4736"/>
          <a:stretch>
            <a:fillRect/>
          </a:stretch>
        </p:blipFill>
        <p:spPr/>
      </p:pic>
    </p:spTree>
    <p:extLst>
      <p:ext uri="{BB962C8B-B14F-4D97-AF65-F5344CB8AC3E}">
        <p14:creationId xmlns:p14="http://schemas.microsoft.com/office/powerpoint/2010/main" val="1454875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8475319" y="1169458"/>
            <a:ext cx="7427033"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MISSION</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638494" y="3835400"/>
            <a:ext cx="7848600" cy="8280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Subtitle 2"/>
          <p:cNvSpPr txBox="1">
            <a:spLocks/>
          </p:cNvSpPr>
          <p:nvPr/>
        </p:nvSpPr>
        <p:spPr>
          <a:xfrm>
            <a:off x="18011210" y="6254841"/>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15" name="TextBox 14"/>
          <p:cNvSpPr txBox="1"/>
          <p:nvPr/>
        </p:nvSpPr>
        <p:spPr>
          <a:xfrm>
            <a:off x="18128781" y="5770314"/>
            <a:ext cx="2811604"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GREAT SUPPORT</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6" name="Subtitle 2"/>
          <p:cNvSpPr txBox="1">
            <a:spLocks/>
          </p:cNvSpPr>
          <p:nvPr/>
        </p:nvSpPr>
        <p:spPr>
          <a:xfrm>
            <a:off x="12188825" y="6254841"/>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7" name="TextBox 16"/>
          <p:cNvSpPr txBox="1"/>
          <p:nvPr/>
        </p:nvSpPr>
        <p:spPr>
          <a:xfrm>
            <a:off x="12306396" y="5770314"/>
            <a:ext cx="1107996"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HOME</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9" name="Shape 2525"/>
          <p:cNvSpPr/>
          <p:nvPr/>
        </p:nvSpPr>
        <p:spPr>
          <a:xfrm>
            <a:off x="12388136" y="4335234"/>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547"/>
          <p:cNvSpPr/>
          <p:nvPr/>
        </p:nvSpPr>
        <p:spPr>
          <a:xfrm>
            <a:off x="18128781" y="4333353"/>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622"/>
          <p:cNvSpPr/>
          <p:nvPr/>
        </p:nvSpPr>
        <p:spPr>
          <a:xfrm>
            <a:off x="12451057" y="8472552"/>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5" name="Shape 2562"/>
          <p:cNvSpPr/>
          <p:nvPr/>
        </p:nvSpPr>
        <p:spPr>
          <a:xfrm>
            <a:off x="18128781" y="8472552"/>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6" name="Subtitle 2"/>
          <p:cNvSpPr txBox="1">
            <a:spLocks/>
          </p:cNvSpPr>
          <p:nvPr/>
        </p:nvSpPr>
        <p:spPr>
          <a:xfrm>
            <a:off x="18011210" y="10344829"/>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27" name="Subtitle 2"/>
          <p:cNvSpPr txBox="1">
            <a:spLocks/>
          </p:cNvSpPr>
          <p:nvPr/>
        </p:nvSpPr>
        <p:spPr>
          <a:xfrm>
            <a:off x="12188825" y="10344829"/>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28" name="TextBox 27"/>
          <p:cNvSpPr txBox="1"/>
          <p:nvPr/>
        </p:nvSpPr>
        <p:spPr>
          <a:xfrm>
            <a:off x="18128781" y="9860302"/>
            <a:ext cx="3432991"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AWESOME PICTURES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9" name="TextBox 28"/>
          <p:cNvSpPr txBox="1"/>
          <p:nvPr/>
        </p:nvSpPr>
        <p:spPr>
          <a:xfrm>
            <a:off x="12306396" y="9860302"/>
            <a:ext cx="2452723"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SATISFACTION</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grpSp>
        <p:nvGrpSpPr>
          <p:cNvPr id="7" name="Group 6"/>
          <p:cNvGrpSpPr/>
          <p:nvPr/>
        </p:nvGrpSpPr>
        <p:grpSpPr>
          <a:xfrm>
            <a:off x="5978593" y="4586475"/>
            <a:ext cx="1168400" cy="6826574"/>
            <a:chOff x="6003993" y="4230875"/>
            <a:chExt cx="1168400" cy="6826574"/>
          </a:xfrm>
        </p:grpSpPr>
        <p:cxnSp>
          <p:nvCxnSpPr>
            <p:cNvPr id="6" name="Straight Connector 5"/>
            <p:cNvCxnSpPr/>
            <p:nvPr/>
          </p:nvCxnSpPr>
          <p:spPr>
            <a:xfrm>
              <a:off x="6003993" y="11057449"/>
              <a:ext cx="11684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003993" y="4230875"/>
              <a:ext cx="11684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4895510" y="5725462"/>
            <a:ext cx="3334567" cy="4805076"/>
            <a:chOff x="4895510" y="5164702"/>
            <a:chExt cx="3334567" cy="4805076"/>
          </a:xfrm>
        </p:grpSpPr>
        <p:sp>
          <p:nvSpPr>
            <p:cNvPr id="30" name="TextBox 29"/>
            <p:cNvSpPr txBox="1"/>
            <p:nvPr/>
          </p:nvSpPr>
          <p:spPr>
            <a:xfrm>
              <a:off x="4895510" y="6235422"/>
              <a:ext cx="3334567" cy="3734356"/>
            </a:xfrm>
            <a:prstGeom prst="rect">
              <a:avLst/>
            </a:prstGeom>
            <a:noFill/>
          </p:spPr>
          <p:txBody>
            <a:bodyPr wrap="none" rtlCol="0">
              <a:spAutoFit/>
            </a:bodyPr>
            <a:lstStyle/>
            <a:p>
              <a:pPr algn="ctr">
                <a:lnSpc>
                  <a:spcPts val="7120"/>
                </a:lnSpc>
              </a:pPr>
              <a:r>
                <a:rPr lang="en-US" sz="6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I WANT</a:t>
              </a:r>
            </a:p>
            <a:p>
              <a:pPr algn="ctr">
                <a:lnSpc>
                  <a:spcPts val="7120"/>
                </a:lnSpc>
              </a:pPr>
              <a:r>
                <a:rPr lang="en-US" sz="6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TO BE</a:t>
              </a:r>
            </a:p>
            <a:p>
              <a:pPr algn="ctr">
                <a:lnSpc>
                  <a:spcPts val="7120"/>
                </a:lnSpc>
              </a:pPr>
              <a:r>
                <a:rPr lang="en-US" sz="6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YOUR</a:t>
              </a:r>
            </a:p>
            <a:p>
              <a:pPr algn="ctr">
                <a:lnSpc>
                  <a:spcPts val="7120"/>
                </a:lnSpc>
              </a:pPr>
              <a:r>
                <a:rPr lang="en-US" sz="6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FRIEND</a:t>
              </a:r>
            </a:p>
          </p:txBody>
        </p:sp>
        <p:sp>
          <p:nvSpPr>
            <p:cNvPr id="32" name="TextBox 31"/>
            <p:cNvSpPr txBox="1"/>
            <p:nvPr/>
          </p:nvSpPr>
          <p:spPr>
            <a:xfrm>
              <a:off x="5432572" y="5164702"/>
              <a:ext cx="2234907" cy="830997"/>
            </a:xfrm>
            <a:prstGeom prst="rect">
              <a:avLst/>
            </a:prstGeom>
            <a:noFill/>
          </p:spPr>
          <p:txBody>
            <a:bodyPr wrap="none" rtlCol="0" anchor="ctr" anchorCtr="0">
              <a:spAutoFit/>
            </a:bodyPr>
            <a:lstStyle/>
            <a:p>
              <a:pPr algn="ctr"/>
              <a:r>
                <a:rPr lang="en-US" sz="2400" b="1" dirty="0" smtClean="0">
                  <a:solidFill>
                    <a:schemeClr val="accent2"/>
                  </a:solidFill>
                  <a:latin typeface="Arial" panose="020B0604020202020204" pitchFamily="34" charset="0"/>
                  <a:ea typeface="微软雅黑" panose="020B0503020204020204" pitchFamily="34" charset="-122"/>
                  <a:cs typeface="Poppins SemiBold" charset="0"/>
                  <a:sym typeface="Arial" panose="020B0604020202020204" pitchFamily="34" charset="0"/>
                </a:rPr>
                <a:t>Customers</a:t>
              </a:r>
            </a:p>
            <a:p>
              <a:pPr algn="ctr"/>
              <a:r>
                <a:rPr lang="en-US" sz="2400" b="1" dirty="0" smtClean="0">
                  <a:solidFill>
                    <a:schemeClr val="accent2"/>
                  </a:solidFill>
                  <a:latin typeface="Arial" panose="020B0604020202020204" pitchFamily="34" charset="0"/>
                  <a:ea typeface="微软雅黑" panose="020B0503020204020204" pitchFamily="34" charset="-122"/>
                  <a:cs typeface="Poppins SemiBold" charset="0"/>
                  <a:sym typeface="Arial" panose="020B0604020202020204" pitchFamily="34" charset="0"/>
                </a:rPr>
                <a:t>Is Our Priority</a:t>
              </a:r>
              <a:endParaRPr lang="en-US" sz="2400" b="1" dirty="0">
                <a:solidFill>
                  <a:schemeClr val="accent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grpSp>
    </p:spTree>
    <p:extLst>
      <p:ext uri="{BB962C8B-B14F-4D97-AF65-F5344CB8AC3E}">
        <p14:creationId xmlns:p14="http://schemas.microsoft.com/office/powerpoint/2010/main" val="9593629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7997624" y="1169458"/>
            <a:ext cx="8382423" cy="1384995"/>
          </a:xfrm>
          <a:prstGeom prst="rect">
            <a:avLst/>
          </a:prstGeom>
          <a:noFill/>
        </p:spPr>
        <p:txBody>
          <a:bodyPr wrap="none" rtlCol="0">
            <a:spAutoFit/>
          </a:bodyPr>
          <a:lstStyle/>
          <a:p>
            <a:pPr algn="ctr"/>
            <a:r>
              <a:rPr lang="en-US" sz="8400" b="1"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BUSINESS</a:t>
            </a:r>
            <a:endParaRPr lang="en-US" sz="8400" b="1"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44" name="TextBox 43"/>
          <p:cNvSpPr txBox="1"/>
          <p:nvPr/>
        </p:nvSpPr>
        <p:spPr>
          <a:xfrm>
            <a:off x="9399748" y="2580869"/>
            <a:ext cx="5628977" cy="430887"/>
          </a:xfrm>
          <a:prstGeom prst="rect">
            <a:avLst/>
          </a:prstGeom>
          <a:noFill/>
        </p:spPr>
        <p:txBody>
          <a:bodyPr wrap="none" rtlCol="0" anchor="ctr" anchorCtr="0">
            <a:spAutoFit/>
          </a:bodyPr>
          <a:lstStyle/>
          <a:p>
            <a:pPr algn="ctr"/>
            <a:r>
              <a:rPr lang="en-US" sz="2200" dirty="0" smtClean="0">
                <a:latin typeface="Arial" panose="020B0604020202020204" pitchFamily="34" charset="0"/>
                <a:ea typeface="微软雅黑" panose="020B0503020204020204" pitchFamily="34" charset="-122"/>
                <a:cs typeface="Lato Light" charset="0"/>
                <a:sym typeface="Arial" panose="020B0604020202020204" pitchFamily="34" charset="0"/>
              </a:rPr>
              <a:t>Modern and Minimal Presentation Template</a:t>
            </a:r>
            <a:endParaRPr lang="en-US" sz="2200" dirty="0">
              <a:latin typeface="Arial" panose="020B0604020202020204" pitchFamily="34" charset="0"/>
              <a:ea typeface="微软雅黑" panose="020B0503020204020204" pitchFamily="34" charset="-122"/>
              <a:cs typeface="Lato Light" charset="0"/>
              <a:sym typeface="Arial" panose="020B0604020202020204" pitchFamily="34" charset="0"/>
            </a:endParaRPr>
          </a:p>
        </p:txBody>
      </p:sp>
      <p:cxnSp>
        <p:nvCxnSpPr>
          <p:cNvPr id="45" name="Straight Connector 44"/>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Subtitle 2"/>
          <p:cNvSpPr txBox="1">
            <a:spLocks/>
          </p:cNvSpPr>
          <p:nvPr/>
        </p:nvSpPr>
        <p:spPr>
          <a:xfrm>
            <a:off x="3949061" y="3676363"/>
            <a:ext cx="16497940"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However, if you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great Frequently, your initial font choice is taken out of your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hands.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8" name="Shape 2895"/>
          <p:cNvSpPr/>
          <p:nvPr/>
        </p:nvSpPr>
        <p:spPr>
          <a:xfrm>
            <a:off x="11985533" y="5540901"/>
            <a:ext cx="457406" cy="914810"/>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占位符 4"/>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l="9676" r="9676"/>
          <a:stretch>
            <a:fillRect/>
          </a:stretch>
        </p:blipFill>
        <p:spPr/>
      </p:pic>
      <p:pic>
        <p:nvPicPr>
          <p:cNvPr id="6" name="图片占位符 5"/>
          <p:cNvPicPr>
            <a:picLocks noGrp="1" noChangeAspect="1"/>
          </p:cNvPicPr>
          <p:nvPr>
            <p:ph type="pic" sz="quarter" idx="17"/>
          </p:nvPr>
        </p:nvPicPr>
        <p:blipFill>
          <a:blip r:embed="rId4" cstate="email">
            <a:extLst>
              <a:ext uri="{28A0092B-C50C-407E-A947-70E740481C1C}">
                <a14:useLocalDpi xmlns:a14="http://schemas.microsoft.com/office/drawing/2010/main" val="0"/>
              </a:ext>
            </a:extLst>
          </a:blip>
          <a:srcRect l="10013" r="10013"/>
          <a:stretch>
            <a:fillRect/>
          </a:stretch>
        </p:blipFill>
        <p:spPr/>
      </p:pic>
      <p:pic>
        <p:nvPicPr>
          <p:cNvPr id="7" name="图片占位符 6"/>
          <p:cNvPicPr>
            <a:picLocks noGrp="1" noChangeAspect="1"/>
          </p:cNvPicPr>
          <p:nvPr>
            <p:ph type="pic" sz="quarter" idx="19"/>
          </p:nvPr>
        </p:nvPicPr>
        <p:blipFill>
          <a:blip r:embed="rId5" cstate="email">
            <a:extLst>
              <a:ext uri="{28A0092B-C50C-407E-A947-70E740481C1C}">
                <a14:useLocalDpi xmlns:a14="http://schemas.microsoft.com/office/drawing/2010/main" val="0"/>
              </a:ext>
            </a:extLst>
          </a:blip>
          <a:srcRect l="6965" r="6965"/>
          <a:stretch>
            <a:fillRect/>
          </a:stretch>
        </p:blipFill>
        <p:spPr/>
      </p:pic>
    </p:spTree>
    <p:extLst>
      <p:ext uri="{BB962C8B-B14F-4D97-AF65-F5344CB8AC3E}">
        <p14:creationId xmlns:p14="http://schemas.microsoft.com/office/powerpoint/2010/main" val="19116203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Wolf Light 3">
      <a:dk1>
        <a:srgbClr val="7F7F7F"/>
      </a:dk1>
      <a:lt1>
        <a:srgbClr val="FFFFFF"/>
      </a:lt1>
      <a:dk2>
        <a:srgbClr val="000000"/>
      </a:dk2>
      <a:lt2>
        <a:srgbClr val="FFFFFF"/>
      </a:lt2>
      <a:accent1>
        <a:srgbClr val="000000"/>
      </a:accent1>
      <a:accent2>
        <a:srgbClr val="36DDD7"/>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35348</TotalTime>
  <Words>1373</Words>
  <Application>Microsoft Office PowerPoint</Application>
  <PresentationFormat>自定义</PresentationFormat>
  <Paragraphs>278</Paragraphs>
  <Slides>26</Slides>
  <Notes>19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Gill Sans</vt:lpstr>
      <vt:lpstr>Lato</vt:lpstr>
      <vt:lpstr>Lato Black</vt:lpstr>
      <vt:lpstr>Lato Bold</vt:lpstr>
      <vt:lpstr>Lato Heavy</vt:lpstr>
      <vt:lpstr>Lato Light</vt:lpstr>
      <vt:lpstr>Lato Thin</vt:lpstr>
      <vt:lpstr>Montserrat Hairline</vt:lpstr>
      <vt:lpstr>Montserrat Ultra Light</vt:lpstr>
      <vt:lpstr>MS PGothic</vt:lpstr>
      <vt:lpstr>Poppins</vt:lpstr>
      <vt:lpstr>Poppins Light</vt:lpstr>
      <vt:lpstr>Poppins Medium</vt:lpstr>
      <vt:lpstr>Poppins SemiBold</vt:lpstr>
      <vt:lpstr>微软雅黑</vt:lpstr>
      <vt:lpstr>Arial</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subject>——</dc:subject>
  <dc:creator>sunny</dc:creator>
  <cp:keywords>www.51pptmoban.com</cp:keywords>
  <dc:description>——</dc:description>
  <cp:lastModifiedBy>阳光 男孩</cp:lastModifiedBy>
  <cp:revision>15</cp:revision>
  <dcterms:created xsi:type="dcterms:W3CDTF">2014-11-12T21:47:38Z</dcterms:created>
  <dcterms:modified xsi:type="dcterms:W3CDTF">2019-11-17T12:39:18Z</dcterms:modified>
  <cp:category>——</cp:category>
  <cp:contentStatus>BOSSPPT</cp:contentStatus>
</cp:coreProperties>
</file>