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7"/>
  </p:handoutMasterIdLst>
  <p:sldIdLst>
    <p:sldId id="269"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7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B0B3F30-39FE-4C64-A6F4-ED104F588634}">
          <p14:sldIdLst>
            <p14:sldId id="269"/>
            <p14:sldId id="256"/>
            <p14:sldId id="257"/>
            <p14:sldId id="258"/>
            <p14:sldId id="259"/>
            <p14:sldId id="260"/>
            <p14:sldId id="261"/>
            <p14:sldId id="262"/>
            <p14:sldId id="263"/>
            <p14:sldId id="264"/>
            <p14:sldId id="265"/>
          </p14:sldIdLst>
        </p14:section>
        <p14:section name="设计规范" id="{7BE272CD-A54B-4CC7-A605-1B28AC6DA67D}">
          <p14:sldIdLst>
            <p14:sldId id="266"/>
            <p14:sldId id="267"/>
            <p14:sldId id="268"/>
            <p14:sldId id="27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2834"/>
    <a:srgbClr val="545569"/>
    <a:srgbClr val="989DB1"/>
    <a:srgbClr val="55586B"/>
    <a:srgbClr val="4CCFE3"/>
    <a:srgbClr val="FF77A3"/>
    <a:srgbClr val="FFC901"/>
    <a:srgbClr val="FFCF00"/>
    <a:srgbClr val="D4E1F1"/>
    <a:srgbClr val="FDE6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napToGrid="0">
      <p:cViewPr varScale="1">
        <p:scale>
          <a:sx n="72" d="100"/>
          <a:sy n="72" d="100"/>
        </p:scale>
        <p:origin x="780" y="54"/>
      </p:cViewPr>
      <p:guideLst>
        <p:guide orient="horz" pos="2160"/>
        <p:guide pos="3840"/>
      </p:guideLst>
    </p:cSldViewPr>
  </p:slideViewPr>
  <p:notesTextViewPr>
    <p:cViewPr>
      <p:scale>
        <a:sx n="1" d="1"/>
        <a:sy n="1" d="1"/>
      </p:scale>
      <p:origin x="0" y="0"/>
    </p:cViewPr>
  </p:notesTextViewPr>
  <p:notesViewPr>
    <p:cSldViewPr snapToGrid="0">
      <p:cViewPr varScale="1">
        <p:scale>
          <a:sx n="80" d="100"/>
          <a:sy n="80" d="100"/>
        </p:scale>
        <p:origin x="310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4CCFE3"/>
              </a:solidFill>
              <a:ln w="19050">
                <a:noFill/>
              </a:ln>
              <a:effectLst/>
            </c:spPr>
            <c:extLst xmlns:c16r2="http://schemas.microsoft.com/office/drawing/2015/06/chart">
              <c:ext xmlns:c16="http://schemas.microsoft.com/office/drawing/2014/chart" uri="{C3380CC4-5D6E-409C-BE32-E72D297353CC}">
                <c16:uniqueId val="{00000002-3E20-4717-A66A-69AB81E365F1}"/>
              </c:ext>
            </c:extLst>
          </c:dPt>
          <c:dPt>
            <c:idx val="1"/>
            <c:bubble3D val="0"/>
            <c:spPr>
              <a:solidFill>
                <a:srgbClr val="989DB1">
                  <a:alpha val="15000"/>
                </a:srgbClr>
              </a:solidFill>
              <a:ln w="19050">
                <a:noFill/>
              </a:ln>
              <a:effectLst/>
            </c:spPr>
            <c:extLst xmlns:c16r2="http://schemas.microsoft.com/office/drawing/2015/06/chart">
              <c:ext xmlns:c16="http://schemas.microsoft.com/office/drawing/2014/chart" uri="{C3380CC4-5D6E-409C-BE32-E72D297353CC}">
                <c16:uniqueId val="{00000001-3E20-4717-A66A-69AB81E365F1}"/>
              </c:ext>
            </c:extLst>
          </c:dPt>
          <c:cat>
            <c:strRef>
              <c:f>Sheet1!$A$2:$A$3</c:f>
              <c:strCache>
                <c:ptCount val="2"/>
                <c:pt idx="0">
                  <c:v>第一季度</c:v>
                </c:pt>
                <c:pt idx="1">
                  <c:v>第二季度</c:v>
                </c:pt>
              </c:strCache>
            </c:strRef>
          </c:cat>
          <c:val>
            <c:numRef>
              <c:f>Sheet1!$B$2:$B$3</c:f>
              <c:numCache>
                <c:formatCode>General</c:formatCode>
                <c:ptCount val="2"/>
                <c:pt idx="0">
                  <c:v>8</c:v>
                </c:pt>
                <c:pt idx="1">
                  <c:v>3.2</c:v>
                </c:pt>
              </c:numCache>
            </c:numRef>
          </c:val>
          <c:extLst xmlns:c16r2="http://schemas.microsoft.com/office/drawing/2015/06/chart">
            <c:ext xmlns:c16="http://schemas.microsoft.com/office/drawing/2014/chart" uri="{C3380CC4-5D6E-409C-BE32-E72D297353CC}">
              <c16:uniqueId val="{00000000-3E20-4717-A66A-69AB81E365F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4CCFE3"/>
              </a:solidFill>
              <a:ln w="19050">
                <a:noFill/>
              </a:ln>
              <a:effectLst/>
            </c:spPr>
            <c:extLst xmlns:c16r2="http://schemas.microsoft.com/office/drawing/2015/06/chart">
              <c:ext xmlns:c16="http://schemas.microsoft.com/office/drawing/2014/chart" uri="{C3380CC4-5D6E-409C-BE32-E72D297353CC}">
                <c16:uniqueId val="{00000002-3E20-4717-A66A-69AB81E365F1}"/>
              </c:ext>
            </c:extLst>
          </c:dPt>
          <c:dPt>
            <c:idx val="1"/>
            <c:bubble3D val="0"/>
            <c:spPr>
              <a:solidFill>
                <a:srgbClr val="989DB1">
                  <a:alpha val="15000"/>
                </a:srgbClr>
              </a:solidFill>
              <a:ln w="19050">
                <a:noFill/>
              </a:ln>
              <a:effectLst/>
            </c:spPr>
            <c:extLst xmlns:c16r2="http://schemas.microsoft.com/office/drawing/2015/06/chart">
              <c:ext xmlns:c16="http://schemas.microsoft.com/office/drawing/2014/chart" uri="{C3380CC4-5D6E-409C-BE32-E72D297353CC}">
                <c16:uniqueId val="{00000001-3E20-4717-A66A-69AB81E365F1}"/>
              </c:ext>
            </c:extLst>
          </c:dPt>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extLst xmlns:c16r2="http://schemas.microsoft.com/office/drawing/2015/06/chart">
            <c:ext xmlns:c16="http://schemas.microsoft.com/office/drawing/2014/chart" uri="{C3380CC4-5D6E-409C-BE32-E72D297353CC}">
              <c16:uniqueId val="{00000000-3E20-4717-A66A-69AB81E365F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4CCFE3"/>
              </a:solidFill>
              <a:ln w="19050">
                <a:noFill/>
              </a:ln>
              <a:effectLst/>
            </c:spPr>
            <c:extLst xmlns:c16r2="http://schemas.microsoft.com/office/drawing/2015/06/chart">
              <c:ext xmlns:c16="http://schemas.microsoft.com/office/drawing/2014/chart" uri="{C3380CC4-5D6E-409C-BE32-E72D297353CC}">
                <c16:uniqueId val="{00000002-3E20-4717-A66A-69AB81E365F1}"/>
              </c:ext>
            </c:extLst>
          </c:dPt>
          <c:dPt>
            <c:idx val="1"/>
            <c:bubble3D val="0"/>
            <c:spPr>
              <a:solidFill>
                <a:srgbClr val="989DB1">
                  <a:alpha val="15000"/>
                </a:srgbClr>
              </a:solidFill>
              <a:ln w="19050">
                <a:noFill/>
              </a:ln>
              <a:effectLst/>
            </c:spPr>
            <c:extLst xmlns:c16r2="http://schemas.microsoft.com/office/drawing/2015/06/chart">
              <c:ext xmlns:c16="http://schemas.microsoft.com/office/drawing/2014/chart" uri="{C3380CC4-5D6E-409C-BE32-E72D297353CC}">
                <c16:uniqueId val="{00000001-3E20-4717-A66A-69AB81E365F1}"/>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0-3E20-4717-A66A-69AB81E365F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F77A3"/>
              </a:solidFill>
              <a:ln w="19050">
                <a:noFill/>
              </a:ln>
              <a:effectLst/>
            </c:spPr>
            <c:extLst xmlns:c16r2="http://schemas.microsoft.com/office/drawing/2015/06/chart">
              <c:ext xmlns:c16="http://schemas.microsoft.com/office/drawing/2014/chart" uri="{C3380CC4-5D6E-409C-BE32-E72D297353CC}">
                <c16:uniqueId val="{00000002-3E20-4717-A66A-69AB81E365F1}"/>
              </c:ext>
            </c:extLst>
          </c:dPt>
          <c:dPt>
            <c:idx val="1"/>
            <c:bubble3D val="0"/>
            <c:spPr>
              <a:solidFill>
                <a:srgbClr val="989DB1">
                  <a:alpha val="15000"/>
                </a:srgbClr>
              </a:solidFill>
              <a:ln w="19050">
                <a:noFill/>
              </a:ln>
              <a:effectLst/>
            </c:spPr>
            <c:extLst xmlns:c16r2="http://schemas.microsoft.com/office/drawing/2015/06/chart">
              <c:ext xmlns:c16="http://schemas.microsoft.com/office/drawing/2014/chart" uri="{C3380CC4-5D6E-409C-BE32-E72D297353CC}">
                <c16:uniqueId val="{00000001-3E20-4717-A66A-69AB81E365F1}"/>
              </c:ext>
            </c:extLst>
          </c:dPt>
          <c:cat>
            <c:strRef>
              <c:f>Sheet1!$A$2:$A$3</c:f>
              <c:strCache>
                <c:ptCount val="2"/>
                <c:pt idx="0">
                  <c:v>第一季度</c:v>
                </c:pt>
                <c:pt idx="1">
                  <c:v>第二季度</c:v>
                </c:pt>
              </c:strCache>
            </c:strRef>
          </c:cat>
          <c:val>
            <c:numRef>
              <c:f>Sheet1!$B$2:$B$3</c:f>
              <c:numCache>
                <c:formatCode>General</c:formatCode>
                <c:ptCount val="2"/>
                <c:pt idx="0">
                  <c:v>9</c:v>
                </c:pt>
                <c:pt idx="1">
                  <c:v>1</c:v>
                </c:pt>
              </c:numCache>
            </c:numRef>
          </c:val>
          <c:extLst xmlns:c16r2="http://schemas.microsoft.com/office/drawing/2015/06/chart">
            <c:ext xmlns:c16="http://schemas.microsoft.com/office/drawing/2014/chart" uri="{C3380CC4-5D6E-409C-BE32-E72D297353CC}">
              <c16:uniqueId val="{00000000-3E20-4717-A66A-69AB81E365F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F77A3"/>
              </a:solidFill>
              <a:ln w="19050">
                <a:noFill/>
              </a:ln>
              <a:effectLst/>
            </c:spPr>
            <c:extLst xmlns:c16r2="http://schemas.microsoft.com/office/drawing/2015/06/chart">
              <c:ext xmlns:c16="http://schemas.microsoft.com/office/drawing/2014/chart" uri="{C3380CC4-5D6E-409C-BE32-E72D297353CC}">
                <c16:uniqueId val="{00000002-3E20-4717-A66A-69AB81E365F1}"/>
              </c:ext>
            </c:extLst>
          </c:dPt>
          <c:dPt>
            <c:idx val="1"/>
            <c:bubble3D val="0"/>
            <c:spPr>
              <a:solidFill>
                <a:srgbClr val="989DB1">
                  <a:alpha val="15000"/>
                </a:srgbClr>
              </a:solidFill>
              <a:ln w="19050">
                <a:noFill/>
              </a:ln>
              <a:effectLst/>
            </c:spPr>
            <c:extLst xmlns:c16r2="http://schemas.microsoft.com/office/drawing/2015/06/chart">
              <c:ext xmlns:c16="http://schemas.microsoft.com/office/drawing/2014/chart" uri="{C3380CC4-5D6E-409C-BE32-E72D297353CC}">
                <c16:uniqueId val="{00000001-3E20-4717-A66A-69AB81E365F1}"/>
              </c:ext>
            </c:extLst>
          </c:dPt>
          <c:cat>
            <c:strRef>
              <c:f>Sheet1!$A$2:$A$3</c:f>
              <c:strCache>
                <c:ptCount val="2"/>
                <c:pt idx="0">
                  <c:v>第一季度</c:v>
                </c:pt>
                <c:pt idx="1">
                  <c:v>第二季度</c:v>
                </c:pt>
              </c:strCache>
            </c:strRef>
          </c:cat>
          <c:val>
            <c:numRef>
              <c:f>Sheet1!$B$2:$B$3</c:f>
              <c:numCache>
                <c:formatCode>General</c:formatCode>
                <c:ptCount val="2"/>
                <c:pt idx="0">
                  <c:v>4</c:v>
                </c:pt>
                <c:pt idx="1">
                  <c:v>6</c:v>
                </c:pt>
              </c:numCache>
            </c:numRef>
          </c:val>
          <c:extLst xmlns:c16r2="http://schemas.microsoft.com/office/drawing/2015/06/chart">
            <c:ext xmlns:c16="http://schemas.microsoft.com/office/drawing/2014/chart" uri="{C3380CC4-5D6E-409C-BE32-E72D297353CC}">
              <c16:uniqueId val="{00000000-3E20-4717-A66A-69AB81E365F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FD0D8CA4-6D30-448B-BDE1-5659C2F96AE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2D2F0A44-9F01-4C40-8D68-195DF500D7D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F019E56-2CE2-4672-A7C0-8E64A52560C9}" type="datetimeFigureOut">
              <a:rPr lang="zh-CN" altLang="en-US" smtClean="0"/>
              <a:t>2019/11/17</a:t>
            </a:fld>
            <a:endParaRPr lang="zh-CN" altLang="en-US"/>
          </a:p>
        </p:txBody>
      </p:sp>
      <p:sp>
        <p:nvSpPr>
          <p:cNvPr id="4" name="页脚占位符 3">
            <a:extLst>
              <a:ext uri="{FF2B5EF4-FFF2-40B4-BE49-F238E27FC236}">
                <a16:creationId xmlns:a16="http://schemas.microsoft.com/office/drawing/2014/main" xmlns="" id="{302CD9E8-F8FB-4F6C-A241-C7C4E98BB81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0ECF8285-8AAE-4EAC-8085-1549097C622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AEFB0AA-2A9B-4713-B7D7-ACFBAF78B6DB}" type="slidenum">
              <a:rPr lang="zh-CN" altLang="en-US" smtClean="0"/>
              <a:t>‹#›</a:t>
            </a:fld>
            <a:endParaRPr lang="zh-CN" altLang="en-US"/>
          </a:p>
        </p:txBody>
      </p:sp>
    </p:spTree>
    <p:extLst>
      <p:ext uri="{BB962C8B-B14F-4D97-AF65-F5344CB8AC3E}">
        <p14:creationId xmlns:p14="http://schemas.microsoft.com/office/powerpoint/2010/main" val="78059034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4594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A4204A1-1FEF-44F7-B3C6-5C284C1E8EB7}"/>
              </a:ext>
            </a:extLst>
          </p:cNvPr>
          <p:cNvSpPr/>
          <p:nvPr userDrawn="1"/>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图片包含 游戏机&#10;&#10;描述已自动生成">
            <a:extLst>
              <a:ext uri="{FF2B5EF4-FFF2-40B4-BE49-F238E27FC236}">
                <a16:creationId xmlns:a16="http://schemas.microsoft.com/office/drawing/2014/main" xmlns="" id="{B69201D2-BE11-4FD3-92B8-ECAF0C9D771D}"/>
              </a:ext>
            </a:extLst>
          </p:cNvPr>
          <p:cNvPicPr>
            <a:picLocks noChangeAspect="1"/>
          </p:cNvPicPr>
          <p:nvPr userDrawn="1"/>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E7021617-F66A-4F92-A30D-C554E46332B1}"/>
              </a:ext>
            </a:extLst>
          </p:cNvPr>
          <p:cNvSpPr/>
          <p:nvPr userDrawn="1"/>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90FDE64E-BB18-4B44-AC85-3FA1F1A4FDBC}"/>
              </a:ext>
            </a:extLst>
          </p:cNvPr>
          <p:cNvSpPr txBox="1"/>
          <p:nvPr userDrawn="1"/>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noFill/>
              </a:rPr>
              <a:t> 01 </a:t>
            </a:r>
            <a:r>
              <a:rPr lang="zh-CN" altLang="en-US" sz="1600" spc="300">
                <a:solidFill>
                  <a:srgbClr val="FF77A3">
                    <a:alpha val="50000"/>
                  </a:srgbClr>
                </a:solidFill>
              </a:rPr>
              <a:t>＞</a:t>
            </a:r>
          </a:p>
        </p:txBody>
      </p:sp>
      <p:sp>
        <p:nvSpPr>
          <p:cNvPr id="9" name="文本占位符 8">
            <a:extLst>
              <a:ext uri="{FF2B5EF4-FFF2-40B4-BE49-F238E27FC236}">
                <a16:creationId xmlns:a16="http://schemas.microsoft.com/office/drawing/2014/main" xmlns="" id="{3D1167EC-0E0E-42C1-BCF6-041BC75CE0E1}"/>
              </a:ext>
            </a:extLst>
          </p:cNvPr>
          <p:cNvSpPr>
            <a:spLocks noGrp="1"/>
          </p:cNvSpPr>
          <p:nvPr>
            <p:ph type="body" sz="quarter" idx="10" hasCustomPrompt="1"/>
          </p:nvPr>
        </p:nvSpPr>
        <p:spPr>
          <a:xfrm rot="5400000">
            <a:off x="-882930" y="1574834"/>
            <a:ext cx="2632399" cy="313932"/>
          </a:xfrm>
          <a:prstGeom prst="rect">
            <a:avLst/>
          </a:prstGeom>
          <a:noFill/>
        </p:spPr>
        <p:txBody>
          <a:bodyPr wrap="square" rtlCol="0">
            <a:spAutoFit/>
          </a:bodyPr>
          <a:lstStyle>
            <a:lvl1pPr marL="0" indent="0">
              <a:buNone/>
              <a:defRPr lang="zh-CN" altLang="en-US" sz="1600" spc="300">
                <a:solidFill>
                  <a:srgbClr val="4CCFE3"/>
                </a:solidFill>
              </a:defRPr>
            </a:lvl1pPr>
          </a:lstStyle>
          <a:p>
            <a:pPr marL="0" lvl="0"/>
            <a:r>
              <a:rPr lang="zh-CN" altLang="en-US"/>
              <a:t>单击此处编文本</a:t>
            </a:r>
          </a:p>
        </p:txBody>
      </p:sp>
      <p:sp>
        <p:nvSpPr>
          <p:cNvPr id="10" name="文本占位符 8">
            <a:extLst>
              <a:ext uri="{FF2B5EF4-FFF2-40B4-BE49-F238E27FC236}">
                <a16:creationId xmlns:a16="http://schemas.microsoft.com/office/drawing/2014/main" xmlns="" id="{FA1A08C7-3C69-4193-B79A-281174308181}"/>
              </a:ext>
            </a:extLst>
          </p:cNvPr>
          <p:cNvSpPr>
            <a:spLocks noGrp="1"/>
          </p:cNvSpPr>
          <p:nvPr>
            <p:ph type="body" sz="quarter" idx="11" hasCustomPrompt="1"/>
          </p:nvPr>
        </p:nvSpPr>
        <p:spPr>
          <a:xfrm rot="5400000">
            <a:off x="-783791" y="5314594"/>
            <a:ext cx="2434120" cy="313932"/>
          </a:xfrm>
          <a:prstGeom prst="rect">
            <a:avLst/>
          </a:prstGeom>
          <a:noFill/>
        </p:spPr>
        <p:txBody>
          <a:bodyPr wrap="square" rtlCol="0">
            <a:spAutoFit/>
          </a:bodyPr>
          <a:lstStyle>
            <a:lvl1pPr marL="0" indent="0" algn="r">
              <a:buNone/>
              <a:defRPr lang="zh-CN" altLang="en-US" sz="1600" spc="300">
                <a:solidFill>
                  <a:srgbClr val="4CCFE3"/>
                </a:solidFill>
              </a:defRPr>
            </a:lvl1pPr>
          </a:lstStyle>
          <a:p>
            <a:pPr marL="0" lvl="0" algn="r"/>
            <a:r>
              <a:rPr lang="zh-CN" altLang="en-US"/>
              <a:t>单击此处编文本</a:t>
            </a:r>
          </a:p>
        </p:txBody>
      </p:sp>
      <p:sp>
        <p:nvSpPr>
          <p:cNvPr id="11" name="文本占位符 8">
            <a:extLst>
              <a:ext uri="{FF2B5EF4-FFF2-40B4-BE49-F238E27FC236}">
                <a16:creationId xmlns:a16="http://schemas.microsoft.com/office/drawing/2014/main" xmlns="" id="{1EBCA4F3-FA9F-4CD1-A854-D87751A54BF9}"/>
              </a:ext>
            </a:extLst>
          </p:cNvPr>
          <p:cNvSpPr>
            <a:spLocks noGrp="1"/>
          </p:cNvSpPr>
          <p:nvPr>
            <p:ph type="body" sz="quarter" idx="12" hasCustomPrompt="1"/>
          </p:nvPr>
        </p:nvSpPr>
        <p:spPr>
          <a:xfrm>
            <a:off x="10908507" y="6372307"/>
            <a:ext cx="671513" cy="313932"/>
          </a:xfrm>
          <a:prstGeom prst="rect">
            <a:avLst/>
          </a:prstGeom>
          <a:noFill/>
        </p:spPr>
        <p:txBody>
          <a:bodyPr wrap="square" rtlCol="0">
            <a:spAutoFit/>
          </a:bodyPr>
          <a:lstStyle>
            <a:lvl1pPr marL="0" indent="0" algn="r">
              <a:buNone/>
              <a:defRPr lang="zh-CN" altLang="en-US" sz="1600" spc="300">
                <a:solidFill>
                  <a:srgbClr val="FF77A3"/>
                </a:solidFill>
              </a:defRPr>
            </a:lvl1pPr>
          </a:lstStyle>
          <a:p>
            <a:pPr marL="0" lvl="0" algn="r"/>
            <a:r>
              <a:rPr lang="zh-CN" altLang="en-US"/>
              <a:t>页</a:t>
            </a:r>
          </a:p>
        </p:txBody>
      </p:sp>
      <p:sp>
        <p:nvSpPr>
          <p:cNvPr id="13" name="椭圆 12">
            <a:extLst>
              <a:ext uri="{FF2B5EF4-FFF2-40B4-BE49-F238E27FC236}">
                <a16:creationId xmlns:a16="http://schemas.microsoft.com/office/drawing/2014/main" xmlns="" id="{EA89C397-6E55-4B04-ACC6-4192C15135F9}"/>
              </a:ext>
            </a:extLst>
          </p:cNvPr>
          <p:cNvSpPr/>
          <p:nvPr userDrawn="1"/>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CB7AA354-B98D-4760-961A-B46827F1B4C7}"/>
              </a:ext>
            </a:extLst>
          </p:cNvPr>
          <p:cNvSpPr/>
          <p:nvPr userDrawn="1"/>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8787282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xmlns="" id="{6B043F95-3DF7-4AE8-AC6B-0DB1F41C592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387061794"/>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黑色, 游戏机, 显示器, 桌子&#10;&#10;描述已自动生成">
            <a:extLst>
              <a:ext uri="{FF2B5EF4-FFF2-40B4-BE49-F238E27FC236}">
                <a16:creationId xmlns:a16="http://schemas.microsoft.com/office/drawing/2014/main" xmlns="" id="{32CA65BC-0542-4794-A750-64CAA7D59B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50654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B0DA62F-D786-4E85-A0CF-5005EAAAF691}"/>
              </a:ext>
            </a:extLst>
          </p:cNvPr>
          <p:cNvSpPr/>
          <p:nvPr/>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图片包含 游戏机&#10;&#10;描述已自动生成">
            <a:extLst>
              <a:ext uri="{FF2B5EF4-FFF2-40B4-BE49-F238E27FC236}">
                <a16:creationId xmlns:a16="http://schemas.microsoft.com/office/drawing/2014/main" xmlns="" id="{52C5E15C-EA45-482B-AFE9-9FB7B56C3AD7}"/>
              </a:ext>
            </a:extLst>
          </p:cNvPr>
          <p:cNvPicPr>
            <a:picLocks noChangeAspect="1"/>
          </p:cNvPicPr>
          <p:nvPr/>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4" name="椭圆 3">
            <a:extLst>
              <a:ext uri="{FF2B5EF4-FFF2-40B4-BE49-F238E27FC236}">
                <a16:creationId xmlns:a16="http://schemas.microsoft.com/office/drawing/2014/main" xmlns="" id="{6EEF27C0-D7A5-4A58-A454-135DDC4261EF}"/>
              </a:ext>
            </a:extLst>
          </p:cNvPr>
          <p:cNvSpPr/>
          <p:nvPr/>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113E6F7D-4962-48C4-A887-D976EE138816}"/>
              </a:ext>
            </a:extLst>
          </p:cNvPr>
          <p:cNvSpPr/>
          <p:nvPr/>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31D81739-DC0A-4D03-8643-FBE222346447}"/>
              </a:ext>
            </a:extLst>
          </p:cNvPr>
          <p:cNvSpPr/>
          <p:nvPr/>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a:extLst>
              <a:ext uri="{FF2B5EF4-FFF2-40B4-BE49-F238E27FC236}">
                <a16:creationId xmlns:a16="http://schemas.microsoft.com/office/drawing/2014/main" xmlns="" id="{E60FFC4F-7635-421C-A493-46E48CA96C4D}"/>
              </a:ext>
            </a:extLst>
          </p:cNvPr>
          <p:cNvSpPr txBox="1"/>
          <p:nvPr/>
        </p:nvSpPr>
        <p:spPr>
          <a:xfrm rot="5400000">
            <a:off x="-1143668" y="1835573"/>
            <a:ext cx="3178498" cy="338554"/>
          </a:xfrm>
          <a:prstGeom prst="rect">
            <a:avLst/>
          </a:prstGeom>
          <a:noFill/>
        </p:spPr>
        <p:txBody>
          <a:bodyPr wrap="square" rtlCol="0">
            <a:spAutoFit/>
          </a:bodyPr>
          <a:lstStyle/>
          <a:p>
            <a:r>
              <a:rPr lang="en-US" altLang="zh-CN" sz="1600" spc="300">
                <a:solidFill>
                  <a:srgbClr val="4CCFE3"/>
                </a:solidFill>
              </a:rPr>
              <a:t>OTHERS.</a:t>
            </a:r>
          </a:p>
        </p:txBody>
      </p:sp>
      <p:sp>
        <p:nvSpPr>
          <p:cNvPr id="8" name="文本框 7">
            <a:extLst>
              <a:ext uri="{FF2B5EF4-FFF2-40B4-BE49-F238E27FC236}">
                <a16:creationId xmlns:a16="http://schemas.microsoft.com/office/drawing/2014/main" xmlns="" id="{6A03F571-4937-414B-B6E8-6BAB2559E5E7}"/>
              </a:ext>
            </a:extLst>
          </p:cNvPr>
          <p:cNvSpPr txBox="1"/>
          <p:nvPr/>
        </p:nvSpPr>
        <p:spPr>
          <a:xfrm rot="5400000">
            <a:off x="-228843" y="5844918"/>
            <a:ext cx="1348850" cy="338554"/>
          </a:xfrm>
          <a:prstGeom prst="rect">
            <a:avLst/>
          </a:prstGeom>
          <a:noFill/>
        </p:spPr>
        <p:txBody>
          <a:bodyPr wrap="square" rtlCol="0">
            <a:spAutoFit/>
          </a:bodyPr>
          <a:lstStyle/>
          <a:p>
            <a:pPr algn="r"/>
            <a:r>
              <a:rPr lang="en-US" altLang="zh-CN" sz="1600" spc="300">
                <a:solidFill>
                  <a:srgbClr val="4CCFE3"/>
                </a:solidFill>
              </a:rPr>
              <a:t>YVONNE</a:t>
            </a:r>
            <a:endParaRPr lang="zh-CN" altLang="en-US" sz="1600" spc="300">
              <a:solidFill>
                <a:srgbClr val="4CCFE3"/>
              </a:solidFill>
            </a:endParaRPr>
          </a:p>
        </p:txBody>
      </p:sp>
      <p:sp>
        <p:nvSpPr>
          <p:cNvPr id="9" name="文本框 8">
            <a:extLst>
              <a:ext uri="{FF2B5EF4-FFF2-40B4-BE49-F238E27FC236}">
                <a16:creationId xmlns:a16="http://schemas.microsoft.com/office/drawing/2014/main" xmlns="" id="{311FE218-0979-4A5A-874E-1545276314D9}"/>
              </a:ext>
            </a:extLst>
          </p:cNvPr>
          <p:cNvSpPr txBox="1"/>
          <p:nvPr/>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solidFill>
                  <a:srgbClr val="FF77A3"/>
                </a:solidFill>
              </a:rPr>
              <a:t> 09 </a:t>
            </a:r>
            <a:r>
              <a:rPr lang="zh-CN" altLang="en-US" sz="1600" spc="300">
                <a:solidFill>
                  <a:srgbClr val="FF77A3">
                    <a:alpha val="50000"/>
                  </a:srgbClr>
                </a:solidFill>
              </a:rPr>
              <a:t>＞</a:t>
            </a:r>
          </a:p>
        </p:txBody>
      </p:sp>
      <p:pic>
        <p:nvPicPr>
          <p:cNvPr id="15" name="图片 14" descr="桌子上放着笔记本电脑的一群人&#10;&#10;描述已自动生成">
            <a:extLst>
              <a:ext uri="{FF2B5EF4-FFF2-40B4-BE49-F238E27FC236}">
                <a16:creationId xmlns:a16="http://schemas.microsoft.com/office/drawing/2014/main" xmlns="" id="{09F1CF6D-9EBB-46BB-9A12-0312D06E3074}"/>
              </a:ext>
            </a:extLst>
          </p:cNvPr>
          <p:cNvPicPr>
            <a:picLocks noChangeAspect="1"/>
          </p:cNvPicPr>
          <p:nvPr/>
        </p:nvPicPr>
        <p:blipFill>
          <a:blip r:embed="rId3">
            <a:alphaModFix amt="3000"/>
            <a:extLst>
              <a:ext uri="{28A0092B-C50C-407E-A947-70E740481C1C}">
                <a14:useLocalDpi xmlns:a14="http://schemas.microsoft.com/office/drawing/2010/main" val="0"/>
              </a:ext>
            </a:extLst>
          </a:blip>
          <a:srcRect t="22080"/>
          <a:stretch>
            <a:fillRect/>
          </a:stretch>
        </p:blipFill>
        <p:spPr>
          <a:xfrm>
            <a:off x="844550" y="702130"/>
            <a:ext cx="10502900" cy="5453743"/>
          </a:xfrm>
          <a:custGeom>
            <a:avLst/>
            <a:gdLst>
              <a:gd name="connsiteX0" fmla="*/ 164212 w 10502900"/>
              <a:gd name="connsiteY0" fmla="*/ 0 h 5453743"/>
              <a:gd name="connsiteX1" fmla="*/ 10338688 w 10502900"/>
              <a:gd name="connsiteY1" fmla="*/ 0 h 5453743"/>
              <a:gd name="connsiteX2" fmla="*/ 10502900 w 10502900"/>
              <a:gd name="connsiteY2" fmla="*/ 164212 h 5453743"/>
              <a:gd name="connsiteX3" fmla="*/ 10502900 w 10502900"/>
              <a:gd name="connsiteY3" fmla="*/ 5289531 h 5453743"/>
              <a:gd name="connsiteX4" fmla="*/ 10338688 w 10502900"/>
              <a:gd name="connsiteY4" fmla="*/ 5453743 h 5453743"/>
              <a:gd name="connsiteX5" fmla="*/ 164212 w 10502900"/>
              <a:gd name="connsiteY5" fmla="*/ 5453743 h 5453743"/>
              <a:gd name="connsiteX6" fmla="*/ 0 w 10502900"/>
              <a:gd name="connsiteY6" fmla="*/ 5289531 h 5453743"/>
              <a:gd name="connsiteX7" fmla="*/ 0 w 10502900"/>
              <a:gd name="connsiteY7" fmla="*/ 164212 h 5453743"/>
              <a:gd name="connsiteX8" fmla="*/ 164212 w 10502900"/>
              <a:gd name="connsiteY8" fmla="*/ 0 h 545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02900" h="5453743">
                <a:moveTo>
                  <a:pt x="164212" y="0"/>
                </a:moveTo>
                <a:lnTo>
                  <a:pt x="10338688" y="0"/>
                </a:lnTo>
                <a:cubicBezTo>
                  <a:pt x="10429380" y="0"/>
                  <a:pt x="10502900" y="73520"/>
                  <a:pt x="10502900" y="164212"/>
                </a:cubicBezTo>
                <a:lnTo>
                  <a:pt x="10502900" y="5289531"/>
                </a:lnTo>
                <a:cubicBezTo>
                  <a:pt x="10502900" y="5380223"/>
                  <a:pt x="10429380" y="5453743"/>
                  <a:pt x="10338688" y="5453743"/>
                </a:cubicBezTo>
                <a:lnTo>
                  <a:pt x="164212" y="5453743"/>
                </a:lnTo>
                <a:cubicBezTo>
                  <a:pt x="73520" y="5453743"/>
                  <a:pt x="0" y="5380223"/>
                  <a:pt x="0" y="5289531"/>
                </a:cubicBezTo>
                <a:lnTo>
                  <a:pt x="0" y="164212"/>
                </a:lnTo>
                <a:cubicBezTo>
                  <a:pt x="0" y="73520"/>
                  <a:pt x="73520" y="0"/>
                  <a:pt x="164212" y="0"/>
                </a:cubicBezTo>
                <a:close/>
              </a:path>
            </a:pathLst>
          </a:custGeom>
        </p:spPr>
      </p:pic>
      <p:pic>
        <p:nvPicPr>
          <p:cNvPr id="16" name="图片 15" descr="图片包含 人, 服装, 橙子, 西装&#10;&#10;描述已自动生成">
            <a:extLst>
              <a:ext uri="{FF2B5EF4-FFF2-40B4-BE49-F238E27FC236}">
                <a16:creationId xmlns:a16="http://schemas.microsoft.com/office/drawing/2014/main" xmlns="" id="{341CEB08-4FA7-4471-AA0F-E63D6D5493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429" b="26905"/>
          <a:stretch/>
        </p:blipFill>
        <p:spPr>
          <a:xfrm>
            <a:off x="5533970" y="1394450"/>
            <a:ext cx="1124060" cy="1124060"/>
          </a:xfrm>
          <a:prstGeom prst="ellipse">
            <a:avLst/>
          </a:prstGeom>
        </p:spPr>
      </p:pic>
      <p:sp>
        <p:nvSpPr>
          <p:cNvPr id="17" name="文本框 16">
            <a:extLst>
              <a:ext uri="{FF2B5EF4-FFF2-40B4-BE49-F238E27FC236}">
                <a16:creationId xmlns:a16="http://schemas.microsoft.com/office/drawing/2014/main" xmlns="" id="{E3490453-DF05-4C28-92BB-7962F28D00F8}"/>
              </a:ext>
            </a:extLst>
          </p:cNvPr>
          <p:cNvSpPr txBox="1"/>
          <p:nvPr/>
        </p:nvSpPr>
        <p:spPr>
          <a:xfrm>
            <a:off x="4980041" y="2685881"/>
            <a:ext cx="2231919" cy="369332"/>
          </a:xfrm>
          <a:prstGeom prst="rect">
            <a:avLst/>
          </a:prstGeom>
          <a:noFill/>
        </p:spPr>
        <p:txBody>
          <a:bodyPr wrap="square" rtlCol="0">
            <a:spAutoFit/>
          </a:bodyPr>
          <a:lstStyle/>
          <a:p>
            <a:pPr algn="ctr"/>
            <a:r>
              <a:rPr lang="en-US" altLang="zh-CN" b="1">
                <a:solidFill>
                  <a:schemeClr val="bg1"/>
                </a:solidFill>
                <a:cs typeface="+mn-ea"/>
                <a:sym typeface="+mn-lt"/>
              </a:rPr>
              <a:t>I WANT TO SAY</a:t>
            </a:r>
          </a:p>
        </p:txBody>
      </p:sp>
      <p:sp>
        <p:nvSpPr>
          <p:cNvPr id="18" name="文本框 17">
            <a:extLst>
              <a:ext uri="{FF2B5EF4-FFF2-40B4-BE49-F238E27FC236}">
                <a16:creationId xmlns:a16="http://schemas.microsoft.com/office/drawing/2014/main" xmlns="" id="{9FA01AC3-81EE-4F61-8852-9ACB0821BC31}"/>
              </a:ext>
            </a:extLst>
          </p:cNvPr>
          <p:cNvSpPr txBox="1"/>
          <p:nvPr/>
        </p:nvSpPr>
        <p:spPr>
          <a:xfrm>
            <a:off x="1841499" y="3472172"/>
            <a:ext cx="8509002" cy="1991379"/>
          </a:xfrm>
          <a:prstGeom prst="rect">
            <a:avLst/>
          </a:prstGeom>
          <a:noFill/>
        </p:spPr>
        <p:txBody>
          <a:bodyPr wrap="square" rtlCol="0">
            <a:spAutoFit/>
          </a:bodyPr>
          <a:lstStyle/>
          <a:p>
            <a:pPr algn="ctr">
              <a:lnSpc>
                <a:spcPct val="150000"/>
              </a:lnSpc>
            </a:pPr>
            <a:r>
              <a:rPr lang="fr-FR" altLang="zh-CN" sz="1400">
                <a:solidFill>
                  <a:schemeClr val="bg1"/>
                </a:solidFill>
                <a:latin typeface="Arial" panose="020B0604020202020204" pitchFamily="34" charset="0"/>
                <a:cs typeface="Arial" panose="020B0604020202020204" pitchFamily="34" charset="0"/>
                <a:sym typeface="+mn-lt"/>
              </a:rPr>
              <a:t>Lorem ipsum dolor sit amet, consectetuer adipiscing elit. Maecenas porttitor congue massa. Fusce posuere, magna sed pulvinar ultricies, purus lectus malesuada libero, sit amet commodo magna eros quis urna. Nunc viverra imperdiet enim.</a:t>
            </a:r>
          </a:p>
          <a:p>
            <a:pPr algn="ctr">
              <a:lnSpc>
                <a:spcPct val="150000"/>
              </a:lnSpc>
            </a:pPr>
            <a:endParaRPr lang="fr-FR" altLang="zh-CN" sz="1400">
              <a:solidFill>
                <a:schemeClr val="bg1"/>
              </a:solidFill>
              <a:latin typeface="Arial" panose="020B0604020202020204" pitchFamily="34" charset="0"/>
              <a:cs typeface="Arial" panose="020B0604020202020204" pitchFamily="34" charset="0"/>
              <a:sym typeface="+mn-lt"/>
            </a:endParaRPr>
          </a:p>
          <a:p>
            <a:pPr algn="ctr">
              <a:lnSpc>
                <a:spcPct val="150000"/>
              </a:lnSpc>
            </a:pPr>
            <a:r>
              <a:rPr lang="fr-FR" altLang="zh-CN" sz="1400">
                <a:solidFill>
                  <a:schemeClr val="bg1"/>
                </a:solidFill>
                <a:latin typeface="Arial" panose="020B0604020202020204" pitchFamily="34" charset="0"/>
                <a:cs typeface="Arial" panose="020B0604020202020204" pitchFamily="34" charset="0"/>
                <a:sym typeface="+mn-lt"/>
              </a:rPr>
              <a:t>Fusce est. Vivamus a tellus. Pellentesque habitant morbi tristique senectus et netus et malesuada fames ac turpis egestas. Proin pharetra nonummy pede.</a:t>
            </a:r>
          </a:p>
        </p:txBody>
      </p:sp>
      <p:grpSp>
        <p:nvGrpSpPr>
          <p:cNvPr id="26" name="组合 25">
            <a:extLst>
              <a:ext uri="{FF2B5EF4-FFF2-40B4-BE49-F238E27FC236}">
                <a16:creationId xmlns:a16="http://schemas.microsoft.com/office/drawing/2014/main" xmlns="" id="{A90F2D6E-51D3-49FC-BDC2-A6ACDE57E41B}"/>
              </a:ext>
            </a:extLst>
          </p:cNvPr>
          <p:cNvGrpSpPr/>
          <p:nvPr/>
        </p:nvGrpSpPr>
        <p:grpSpPr>
          <a:xfrm>
            <a:off x="1158970" y="976811"/>
            <a:ext cx="732897" cy="36000"/>
            <a:chOff x="1167764" y="1012132"/>
            <a:chExt cx="732897" cy="36000"/>
          </a:xfrm>
        </p:grpSpPr>
        <p:sp>
          <p:nvSpPr>
            <p:cNvPr id="20" name="椭圆 19">
              <a:extLst>
                <a:ext uri="{FF2B5EF4-FFF2-40B4-BE49-F238E27FC236}">
                  <a16:creationId xmlns:a16="http://schemas.microsoft.com/office/drawing/2014/main" xmlns="" id="{195544C4-7759-48E7-B9A1-9E7F7E129421}"/>
                </a:ext>
              </a:extLst>
            </p:cNvPr>
            <p:cNvSpPr>
              <a:spLocks noChangeAspect="1"/>
            </p:cNvSpPr>
            <p:nvPr/>
          </p:nvSpPr>
          <p:spPr>
            <a:xfrm>
              <a:off x="1167764" y="1012132"/>
              <a:ext cx="36000" cy="36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AEC4528C-A56B-4F66-9253-EAC2E860AC51}"/>
                </a:ext>
              </a:extLst>
            </p:cNvPr>
            <p:cNvSpPr>
              <a:spLocks noChangeAspect="1"/>
            </p:cNvSpPr>
            <p:nvPr/>
          </p:nvSpPr>
          <p:spPr>
            <a:xfrm>
              <a:off x="1307143" y="1012132"/>
              <a:ext cx="36000" cy="36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77248982-3FED-471E-87E7-567B892A6286}"/>
                </a:ext>
              </a:extLst>
            </p:cNvPr>
            <p:cNvSpPr>
              <a:spLocks noChangeAspect="1"/>
            </p:cNvSpPr>
            <p:nvPr/>
          </p:nvSpPr>
          <p:spPr>
            <a:xfrm>
              <a:off x="1446522" y="1012132"/>
              <a:ext cx="36000" cy="36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6C512906-9768-4D3D-B393-C2DEAD418CCD}"/>
                </a:ext>
              </a:extLst>
            </p:cNvPr>
            <p:cNvSpPr>
              <a:spLocks noChangeAspect="1"/>
            </p:cNvSpPr>
            <p:nvPr/>
          </p:nvSpPr>
          <p:spPr>
            <a:xfrm>
              <a:off x="1585901" y="1012132"/>
              <a:ext cx="36000" cy="36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F40E6320-71EE-42A7-9E56-633EF83DE50E}"/>
                </a:ext>
              </a:extLst>
            </p:cNvPr>
            <p:cNvSpPr>
              <a:spLocks noChangeAspect="1"/>
            </p:cNvSpPr>
            <p:nvPr/>
          </p:nvSpPr>
          <p:spPr>
            <a:xfrm>
              <a:off x="1725280" y="1012132"/>
              <a:ext cx="36000" cy="36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25A909CB-4E67-4429-8993-22B4706EEA7F}"/>
                </a:ext>
              </a:extLst>
            </p:cNvPr>
            <p:cNvSpPr>
              <a:spLocks noChangeAspect="1"/>
            </p:cNvSpPr>
            <p:nvPr/>
          </p:nvSpPr>
          <p:spPr>
            <a:xfrm>
              <a:off x="1864661" y="1012132"/>
              <a:ext cx="36000" cy="36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xmlns="" id="{0436AEA5-627B-45D5-9FCD-7E521020D53B}"/>
              </a:ext>
            </a:extLst>
          </p:cNvPr>
          <p:cNvGrpSpPr/>
          <p:nvPr/>
        </p:nvGrpSpPr>
        <p:grpSpPr>
          <a:xfrm>
            <a:off x="10300134" y="5845189"/>
            <a:ext cx="732897" cy="36000"/>
            <a:chOff x="1167764" y="1012132"/>
            <a:chExt cx="732897" cy="36000"/>
          </a:xfrm>
          <a:solidFill>
            <a:srgbClr val="FF77A3"/>
          </a:solidFill>
        </p:grpSpPr>
        <p:sp>
          <p:nvSpPr>
            <p:cNvPr id="28" name="椭圆 27">
              <a:extLst>
                <a:ext uri="{FF2B5EF4-FFF2-40B4-BE49-F238E27FC236}">
                  <a16:creationId xmlns:a16="http://schemas.microsoft.com/office/drawing/2014/main" xmlns="" id="{37065EAE-7CEF-41E5-8472-239A2BCE7978}"/>
                </a:ext>
              </a:extLst>
            </p:cNvPr>
            <p:cNvSpPr>
              <a:spLocks noChangeAspect="1"/>
            </p:cNvSpPr>
            <p:nvPr/>
          </p:nvSpPr>
          <p:spPr>
            <a:xfrm>
              <a:off x="1167764" y="1012132"/>
              <a:ext cx="36000" cy="3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B0C7A970-2CD6-460C-AD1C-B5314A6B5AC5}"/>
                </a:ext>
              </a:extLst>
            </p:cNvPr>
            <p:cNvSpPr>
              <a:spLocks noChangeAspect="1"/>
            </p:cNvSpPr>
            <p:nvPr/>
          </p:nvSpPr>
          <p:spPr>
            <a:xfrm>
              <a:off x="1307143" y="1012132"/>
              <a:ext cx="36000" cy="3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61DB9B59-470C-4908-B53A-7E30BF4AFE69}"/>
                </a:ext>
              </a:extLst>
            </p:cNvPr>
            <p:cNvSpPr>
              <a:spLocks noChangeAspect="1"/>
            </p:cNvSpPr>
            <p:nvPr/>
          </p:nvSpPr>
          <p:spPr>
            <a:xfrm>
              <a:off x="1446522" y="1012132"/>
              <a:ext cx="36000" cy="3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7AD0DBEC-3DC6-4973-B6DF-4A596C5863A9}"/>
                </a:ext>
              </a:extLst>
            </p:cNvPr>
            <p:cNvSpPr>
              <a:spLocks noChangeAspect="1"/>
            </p:cNvSpPr>
            <p:nvPr/>
          </p:nvSpPr>
          <p:spPr>
            <a:xfrm>
              <a:off x="1585901" y="1012132"/>
              <a:ext cx="36000" cy="3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469B4E72-A241-4D3A-B124-3C8EF21D3B47}"/>
                </a:ext>
              </a:extLst>
            </p:cNvPr>
            <p:cNvSpPr>
              <a:spLocks noChangeAspect="1"/>
            </p:cNvSpPr>
            <p:nvPr/>
          </p:nvSpPr>
          <p:spPr>
            <a:xfrm>
              <a:off x="1725280" y="1012132"/>
              <a:ext cx="36000" cy="3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A4CA7AAC-DB01-401C-8772-86BC833C5ADE}"/>
                </a:ext>
              </a:extLst>
            </p:cNvPr>
            <p:cNvSpPr>
              <a:spLocks noChangeAspect="1"/>
            </p:cNvSpPr>
            <p:nvPr/>
          </p:nvSpPr>
          <p:spPr>
            <a:xfrm>
              <a:off x="1864661" y="1012132"/>
              <a:ext cx="36000" cy="3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9926318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ACE5EEC-9E2F-47AE-9E8C-B4766F59B4FA}"/>
              </a:ext>
            </a:extLst>
          </p:cNvPr>
          <p:cNvSpPr/>
          <p:nvPr/>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5" name="图片 74" descr="图片包含 游戏机&#10;&#10;描述已自动生成">
            <a:extLst>
              <a:ext uri="{FF2B5EF4-FFF2-40B4-BE49-F238E27FC236}">
                <a16:creationId xmlns:a16="http://schemas.microsoft.com/office/drawing/2014/main" xmlns="" id="{A23A504A-821C-4E0F-A793-D25409407481}"/>
              </a:ext>
            </a:extLst>
          </p:cNvPr>
          <p:cNvPicPr>
            <a:picLocks noChangeAspect="1"/>
          </p:cNvPicPr>
          <p:nvPr/>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61" name="椭圆 60">
            <a:extLst>
              <a:ext uri="{FF2B5EF4-FFF2-40B4-BE49-F238E27FC236}">
                <a16:creationId xmlns:a16="http://schemas.microsoft.com/office/drawing/2014/main" xmlns="" id="{34B79798-9831-4F95-B769-27A11F9F5F0D}"/>
              </a:ext>
            </a:extLst>
          </p:cNvPr>
          <p:cNvSpPr/>
          <p:nvPr/>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EAED3C9C-3F3A-4385-AD7D-F690432AD444}"/>
              </a:ext>
            </a:extLst>
          </p:cNvPr>
          <p:cNvSpPr/>
          <p:nvPr/>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37F1AED4-0CB6-4A10-BB26-3261BA2FF144}"/>
              </a:ext>
            </a:extLst>
          </p:cNvPr>
          <p:cNvSpPr/>
          <p:nvPr/>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a:extLst>
              <a:ext uri="{FF2B5EF4-FFF2-40B4-BE49-F238E27FC236}">
                <a16:creationId xmlns:a16="http://schemas.microsoft.com/office/drawing/2014/main" xmlns="" id="{B06179DC-CC8E-46B4-9FEE-1453CDF5C075}"/>
              </a:ext>
            </a:extLst>
          </p:cNvPr>
          <p:cNvSpPr/>
          <p:nvPr/>
        </p:nvSpPr>
        <p:spPr>
          <a:xfrm>
            <a:off x="4457700" y="1790700"/>
            <a:ext cx="3276600" cy="3276600"/>
          </a:xfrm>
          <a:prstGeom prst="ellipse">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a:extLst>
              <a:ext uri="{FF2B5EF4-FFF2-40B4-BE49-F238E27FC236}">
                <a16:creationId xmlns:a16="http://schemas.microsoft.com/office/drawing/2014/main" xmlns="" id="{658007BA-51FB-4C13-AA84-6DB877244329}"/>
              </a:ext>
            </a:extLst>
          </p:cNvPr>
          <p:cNvSpPr/>
          <p:nvPr/>
        </p:nvSpPr>
        <p:spPr>
          <a:xfrm>
            <a:off x="4737100" y="2070100"/>
            <a:ext cx="2717800" cy="2717800"/>
          </a:xfrm>
          <a:prstGeom prst="ellipse">
            <a:avLst/>
          </a:prstGeom>
          <a:noFill/>
          <a:ln w="6350">
            <a:solidFill>
              <a:srgbClr val="5558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xmlns="" id="{A3033208-C8D3-48BD-AF73-E6AC7F693E25}"/>
              </a:ext>
            </a:extLst>
          </p:cNvPr>
          <p:cNvSpPr/>
          <p:nvPr/>
        </p:nvSpPr>
        <p:spPr>
          <a:xfrm>
            <a:off x="5061626" y="2394626"/>
            <a:ext cx="2068748" cy="2068748"/>
          </a:xfrm>
          <a:prstGeom prst="ellipse">
            <a:avLst/>
          </a:prstGeom>
          <a:noFill/>
          <a:ln w="6350">
            <a:solidFill>
              <a:srgbClr val="5558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a:extLst>
              <a:ext uri="{FF2B5EF4-FFF2-40B4-BE49-F238E27FC236}">
                <a16:creationId xmlns:a16="http://schemas.microsoft.com/office/drawing/2014/main" xmlns="" id="{0E72C4A1-3AC3-4B8E-8E05-127730F2E3F4}"/>
              </a:ext>
            </a:extLst>
          </p:cNvPr>
          <p:cNvSpPr/>
          <p:nvPr/>
        </p:nvSpPr>
        <p:spPr>
          <a:xfrm>
            <a:off x="5410200" y="2743200"/>
            <a:ext cx="1371600" cy="1371600"/>
          </a:xfrm>
          <a:prstGeom prst="ellipse">
            <a:avLst/>
          </a:prstGeom>
          <a:noFill/>
          <a:ln w="6350">
            <a:solidFill>
              <a:srgbClr val="5558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8" name="直接连接符 17">
            <a:extLst>
              <a:ext uri="{FF2B5EF4-FFF2-40B4-BE49-F238E27FC236}">
                <a16:creationId xmlns:a16="http://schemas.microsoft.com/office/drawing/2014/main" xmlns="" id="{CB708CA0-0B95-4D84-ADFB-DAEACB75C471}"/>
              </a:ext>
            </a:extLst>
          </p:cNvPr>
          <p:cNvCxnSpPr>
            <a:stCxn id="10" idx="0"/>
          </p:cNvCxnSpPr>
          <p:nvPr/>
        </p:nvCxnSpPr>
        <p:spPr>
          <a:xfrm>
            <a:off x="6096000" y="1790700"/>
            <a:ext cx="0" cy="3276600"/>
          </a:xfrm>
          <a:prstGeom prst="line">
            <a:avLst/>
          </a:prstGeom>
          <a:ln>
            <a:solidFill>
              <a:srgbClr val="55586B"/>
            </a:solidFill>
            <a:prstDash val="lgDashDotDot"/>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960E033F-32AD-4429-A1CA-FA75F0C25724}"/>
              </a:ext>
            </a:extLst>
          </p:cNvPr>
          <p:cNvCxnSpPr>
            <a:cxnSpLocks/>
          </p:cNvCxnSpPr>
          <p:nvPr/>
        </p:nvCxnSpPr>
        <p:spPr>
          <a:xfrm rot="3600000">
            <a:off x="6096000" y="1790700"/>
            <a:ext cx="0" cy="3276600"/>
          </a:xfrm>
          <a:prstGeom prst="line">
            <a:avLst/>
          </a:prstGeom>
          <a:ln>
            <a:solidFill>
              <a:srgbClr val="55586B"/>
            </a:solidFill>
            <a:prstDash val="lgDashDotDot"/>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E089AFAC-9B1E-4499-BDB1-2A24F3295D0A}"/>
              </a:ext>
            </a:extLst>
          </p:cNvPr>
          <p:cNvCxnSpPr>
            <a:cxnSpLocks/>
          </p:cNvCxnSpPr>
          <p:nvPr/>
        </p:nvCxnSpPr>
        <p:spPr>
          <a:xfrm rot="18000000" flipH="1">
            <a:off x="6096000" y="1790700"/>
            <a:ext cx="0" cy="3276600"/>
          </a:xfrm>
          <a:prstGeom prst="line">
            <a:avLst/>
          </a:prstGeom>
          <a:ln>
            <a:solidFill>
              <a:srgbClr val="55586B"/>
            </a:solidFill>
            <a:prstDash val="lgDashDotDot"/>
          </a:ln>
        </p:spPr>
        <p:style>
          <a:lnRef idx="1">
            <a:schemeClr val="accent1"/>
          </a:lnRef>
          <a:fillRef idx="0">
            <a:schemeClr val="accent1"/>
          </a:fillRef>
          <a:effectRef idx="0">
            <a:schemeClr val="accent1"/>
          </a:effectRef>
          <a:fontRef idx="minor">
            <a:schemeClr val="tx1"/>
          </a:fontRef>
        </p:style>
      </p:cxnSp>
      <p:sp>
        <p:nvSpPr>
          <p:cNvPr id="51" name="任意多边形: 形状 50">
            <a:extLst>
              <a:ext uri="{FF2B5EF4-FFF2-40B4-BE49-F238E27FC236}">
                <a16:creationId xmlns:a16="http://schemas.microsoft.com/office/drawing/2014/main" xmlns="" id="{D23FDD1B-590B-4F2B-BBD1-FABF908A4C36}"/>
              </a:ext>
            </a:extLst>
          </p:cNvPr>
          <p:cNvSpPr/>
          <p:nvPr/>
        </p:nvSpPr>
        <p:spPr>
          <a:xfrm>
            <a:off x="5190995" y="2498892"/>
            <a:ext cx="2001355" cy="2002832"/>
          </a:xfrm>
          <a:custGeom>
            <a:avLst/>
            <a:gdLst>
              <a:gd name="connsiteX0" fmla="*/ 906216 w 1840637"/>
              <a:gd name="connsiteY0" fmla="*/ 9020 h 1863639"/>
              <a:gd name="connsiteX1" fmla="*/ 1820616 w 1840637"/>
              <a:gd name="connsiteY1" fmla="*/ 290008 h 1863639"/>
              <a:gd name="connsiteX2" fmla="*/ 1487241 w 1840637"/>
              <a:gd name="connsiteY2" fmla="*/ 1156783 h 1863639"/>
              <a:gd name="connsiteX3" fmla="*/ 906216 w 1840637"/>
              <a:gd name="connsiteY3" fmla="*/ 1861633 h 1863639"/>
              <a:gd name="connsiteX4" fmla="*/ 10866 w 1840637"/>
              <a:gd name="connsiteY4" fmla="*/ 1342520 h 1863639"/>
              <a:gd name="connsiteX5" fmla="*/ 439491 w 1840637"/>
              <a:gd name="connsiteY5" fmla="*/ 566233 h 1863639"/>
              <a:gd name="connsiteX6" fmla="*/ 906216 w 1840637"/>
              <a:gd name="connsiteY6" fmla="*/ 9020 h 1863639"/>
              <a:gd name="connsiteX0" fmla="*/ 904923 w 1839344"/>
              <a:gd name="connsiteY0" fmla="*/ 9740 h 1864359"/>
              <a:gd name="connsiteX1" fmla="*/ 1819323 w 1839344"/>
              <a:gd name="connsiteY1" fmla="*/ 290728 h 1864359"/>
              <a:gd name="connsiteX2" fmla="*/ 1485948 w 1839344"/>
              <a:gd name="connsiteY2" fmla="*/ 1157503 h 1864359"/>
              <a:gd name="connsiteX3" fmla="*/ 904923 w 1839344"/>
              <a:gd name="connsiteY3" fmla="*/ 1862353 h 1864359"/>
              <a:gd name="connsiteX4" fmla="*/ 9573 w 1839344"/>
              <a:gd name="connsiteY4" fmla="*/ 1343240 h 1864359"/>
              <a:gd name="connsiteX5" fmla="*/ 495348 w 1839344"/>
              <a:gd name="connsiteY5" fmla="*/ 581240 h 1864359"/>
              <a:gd name="connsiteX6" fmla="*/ 904923 w 1839344"/>
              <a:gd name="connsiteY6" fmla="*/ 9740 h 1864359"/>
              <a:gd name="connsiteX0" fmla="*/ 919318 w 1838706"/>
              <a:gd name="connsiteY0" fmla="*/ 8986 h 1882655"/>
              <a:gd name="connsiteX1" fmla="*/ 1819431 w 1838706"/>
              <a:gd name="connsiteY1" fmla="*/ 309024 h 1882655"/>
              <a:gd name="connsiteX2" fmla="*/ 1486056 w 1838706"/>
              <a:gd name="connsiteY2" fmla="*/ 1175799 h 1882655"/>
              <a:gd name="connsiteX3" fmla="*/ 905031 w 1838706"/>
              <a:gd name="connsiteY3" fmla="*/ 1880649 h 1882655"/>
              <a:gd name="connsiteX4" fmla="*/ 9681 w 1838706"/>
              <a:gd name="connsiteY4" fmla="*/ 1361536 h 1882655"/>
              <a:gd name="connsiteX5" fmla="*/ 495456 w 1838706"/>
              <a:gd name="connsiteY5" fmla="*/ 599536 h 1882655"/>
              <a:gd name="connsiteX6" fmla="*/ 919318 w 1838706"/>
              <a:gd name="connsiteY6" fmla="*/ 8986 h 1882655"/>
              <a:gd name="connsiteX0" fmla="*/ 919318 w 1856985"/>
              <a:gd name="connsiteY0" fmla="*/ 9470 h 1882005"/>
              <a:gd name="connsiteX1" fmla="*/ 1819431 w 1856985"/>
              <a:gd name="connsiteY1" fmla="*/ 309508 h 1882005"/>
              <a:gd name="connsiteX2" fmla="*/ 1609881 w 1856985"/>
              <a:gd name="connsiteY2" fmla="*/ 1242958 h 1882005"/>
              <a:gd name="connsiteX3" fmla="*/ 905031 w 1856985"/>
              <a:gd name="connsiteY3" fmla="*/ 1881133 h 1882005"/>
              <a:gd name="connsiteX4" fmla="*/ 9681 w 1856985"/>
              <a:gd name="connsiteY4" fmla="*/ 1362020 h 1882005"/>
              <a:gd name="connsiteX5" fmla="*/ 495456 w 1856985"/>
              <a:gd name="connsiteY5" fmla="*/ 600020 h 1882005"/>
              <a:gd name="connsiteX6" fmla="*/ 919318 w 1856985"/>
              <a:gd name="connsiteY6" fmla="*/ 9470 h 1882005"/>
              <a:gd name="connsiteX0" fmla="*/ 919318 w 1972316"/>
              <a:gd name="connsiteY0" fmla="*/ 9470 h 1882005"/>
              <a:gd name="connsiteX1" fmla="*/ 1819431 w 1972316"/>
              <a:gd name="connsiteY1" fmla="*/ 309508 h 1882005"/>
              <a:gd name="connsiteX2" fmla="*/ 1609881 w 1972316"/>
              <a:gd name="connsiteY2" fmla="*/ 1242958 h 1882005"/>
              <a:gd name="connsiteX3" fmla="*/ 905031 w 1972316"/>
              <a:gd name="connsiteY3" fmla="*/ 1881133 h 1882005"/>
              <a:gd name="connsiteX4" fmla="*/ 9681 w 1972316"/>
              <a:gd name="connsiteY4" fmla="*/ 1362020 h 1882005"/>
              <a:gd name="connsiteX5" fmla="*/ 495456 w 1972316"/>
              <a:gd name="connsiteY5" fmla="*/ 600020 h 1882005"/>
              <a:gd name="connsiteX6" fmla="*/ 919318 w 1972316"/>
              <a:gd name="connsiteY6" fmla="*/ 9470 h 1882005"/>
              <a:gd name="connsiteX0" fmla="*/ 919318 w 2013827"/>
              <a:gd name="connsiteY0" fmla="*/ 11236 h 1883771"/>
              <a:gd name="connsiteX1" fmla="*/ 1819431 w 2013827"/>
              <a:gd name="connsiteY1" fmla="*/ 311274 h 1883771"/>
              <a:gd name="connsiteX2" fmla="*/ 1609881 w 2013827"/>
              <a:gd name="connsiteY2" fmla="*/ 1244724 h 1883771"/>
              <a:gd name="connsiteX3" fmla="*/ 905031 w 2013827"/>
              <a:gd name="connsiteY3" fmla="*/ 1882899 h 1883771"/>
              <a:gd name="connsiteX4" fmla="*/ 9681 w 2013827"/>
              <a:gd name="connsiteY4" fmla="*/ 1363786 h 1883771"/>
              <a:gd name="connsiteX5" fmla="*/ 495456 w 2013827"/>
              <a:gd name="connsiteY5" fmla="*/ 601786 h 1883771"/>
              <a:gd name="connsiteX6" fmla="*/ 919318 w 2013827"/>
              <a:gd name="connsiteY6" fmla="*/ 11236 h 1883771"/>
              <a:gd name="connsiteX0" fmla="*/ 919318 w 2013827"/>
              <a:gd name="connsiteY0" fmla="*/ 11236 h 1903889"/>
              <a:gd name="connsiteX1" fmla="*/ 1819431 w 2013827"/>
              <a:gd name="connsiteY1" fmla="*/ 311274 h 1903889"/>
              <a:gd name="connsiteX2" fmla="*/ 1609881 w 2013827"/>
              <a:gd name="connsiteY2" fmla="*/ 1244724 h 1903889"/>
              <a:gd name="connsiteX3" fmla="*/ 905031 w 2013827"/>
              <a:gd name="connsiteY3" fmla="*/ 1882899 h 1903889"/>
              <a:gd name="connsiteX4" fmla="*/ 9681 w 2013827"/>
              <a:gd name="connsiteY4" fmla="*/ 1363786 h 1903889"/>
              <a:gd name="connsiteX5" fmla="*/ 495456 w 2013827"/>
              <a:gd name="connsiteY5" fmla="*/ 601786 h 1903889"/>
              <a:gd name="connsiteX6" fmla="*/ 919318 w 2013827"/>
              <a:gd name="connsiteY6" fmla="*/ 11236 h 1903889"/>
              <a:gd name="connsiteX0" fmla="*/ 919318 w 2013827"/>
              <a:gd name="connsiteY0" fmla="*/ 11236 h 1905239"/>
              <a:gd name="connsiteX1" fmla="*/ 1819431 w 2013827"/>
              <a:gd name="connsiteY1" fmla="*/ 311274 h 1905239"/>
              <a:gd name="connsiteX2" fmla="*/ 1609881 w 2013827"/>
              <a:gd name="connsiteY2" fmla="*/ 1244724 h 1905239"/>
              <a:gd name="connsiteX3" fmla="*/ 905031 w 2013827"/>
              <a:gd name="connsiteY3" fmla="*/ 1882899 h 1905239"/>
              <a:gd name="connsiteX4" fmla="*/ 9681 w 2013827"/>
              <a:gd name="connsiteY4" fmla="*/ 1363786 h 1905239"/>
              <a:gd name="connsiteX5" fmla="*/ 495456 w 2013827"/>
              <a:gd name="connsiteY5" fmla="*/ 601786 h 1905239"/>
              <a:gd name="connsiteX6" fmla="*/ 919318 w 2013827"/>
              <a:gd name="connsiteY6" fmla="*/ 11236 h 1905239"/>
              <a:gd name="connsiteX0" fmla="*/ 919318 w 2013827"/>
              <a:gd name="connsiteY0" fmla="*/ 11236 h 1903889"/>
              <a:gd name="connsiteX1" fmla="*/ 1819431 w 2013827"/>
              <a:gd name="connsiteY1" fmla="*/ 311274 h 1903889"/>
              <a:gd name="connsiteX2" fmla="*/ 1609881 w 2013827"/>
              <a:gd name="connsiteY2" fmla="*/ 1244724 h 1903889"/>
              <a:gd name="connsiteX3" fmla="*/ 905031 w 2013827"/>
              <a:gd name="connsiteY3" fmla="*/ 1882899 h 1903889"/>
              <a:gd name="connsiteX4" fmla="*/ 9681 w 2013827"/>
              <a:gd name="connsiteY4" fmla="*/ 1363786 h 1903889"/>
              <a:gd name="connsiteX5" fmla="*/ 495456 w 2013827"/>
              <a:gd name="connsiteY5" fmla="*/ 601786 h 1903889"/>
              <a:gd name="connsiteX6" fmla="*/ 919318 w 2013827"/>
              <a:gd name="connsiteY6" fmla="*/ 11236 h 1903889"/>
              <a:gd name="connsiteX0" fmla="*/ 910759 w 2005268"/>
              <a:gd name="connsiteY0" fmla="*/ 11236 h 1905037"/>
              <a:gd name="connsiteX1" fmla="*/ 1810872 w 2005268"/>
              <a:gd name="connsiteY1" fmla="*/ 311274 h 1905037"/>
              <a:gd name="connsiteX2" fmla="*/ 1601322 w 2005268"/>
              <a:gd name="connsiteY2" fmla="*/ 1244724 h 1905037"/>
              <a:gd name="connsiteX3" fmla="*/ 896472 w 2005268"/>
              <a:gd name="connsiteY3" fmla="*/ 1882899 h 1905037"/>
              <a:gd name="connsiteX4" fmla="*/ 1122 w 2005268"/>
              <a:gd name="connsiteY4" fmla="*/ 1363786 h 1905037"/>
              <a:gd name="connsiteX5" fmla="*/ 486897 w 2005268"/>
              <a:gd name="connsiteY5" fmla="*/ 601786 h 1905037"/>
              <a:gd name="connsiteX6" fmla="*/ 910759 w 2005268"/>
              <a:gd name="connsiteY6" fmla="*/ 11236 h 1905037"/>
              <a:gd name="connsiteX0" fmla="*/ 919318 w 2013827"/>
              <a:gd name="connsiteY0" fmla="*/ 11236 h 1912635"/>
              <a:gd name="connsiteX1" fmla="*/ 1819431 w 2013827"/>
              <a:gd name="connsiteY1" fmla="*/ 311274 h 1912635"/>
              <a:gd name="connsiteX2" fmla="*/ 1609881 w 2013827"/>
              <a:gd name="connsiteY2" fmla="*/ 1244724 h 1912635"/>
              <a:gd name="connsiteX3" fmla="*/ 905031 w 2013827"/>
              <a:gd name="connsiteY3" fmla="*/ 1882899 h 1912635"/>
              <a:gd name="connsiteX4" fmla="*/ 9681 w 2013827"/>
              <a:gd name="connsiteY4" fmla="*/ 1363786 h 1912635"/>
              <a:gd name="connsiteX5" fmla="*/ 495456 w 2013827"/>
              <a:gd name="connsiteY5" fmla="*/ 601786 h 1912635"/>
              <a:gd name="connsiteX6" fmla="*/ 919318 w 2013827"/>
              <a:gd name="connsiteY6" fmla="*/ 11236 h 1912635"/>
              <a:gd name="connsiteX0" fmla="*/ 919318 w 2013827"/>
              <a:gd name="connsiteY0" fmla="*/ 23159 h 1924558"/>
              <a:gd name="connsiteX1" fmla="*/ 1819431 w 2013827"/>
              <a:gd name="connsiteY1" fmla="*/ 323197 h 1924558"/>
              <a:gd name="connsiteX2" fmla="*/ 1609881 w 2013827"/>
              <a:gd name="connsiteY2" fmla="*/ 1256647 h 1924558"/>
              <a:gd name="connsiteX3" fmla="*/ 905031 w 2013827"/>
              <a:gd name="connsiteY3" fmla="*/ 1894822 h 1924558"/>
              <a:gd name="connsiteX4" fmla="*/ 9681 w 2013827"/>
              <a:gd name="connsiteY4" fmla="*/ 1375709 h 1924558"/>
              <a:gd name="connsiteX5" fmla="*/ 495456 w 2013827"/>
              <a:gd name="connsiteY5" fmla="*/ 613709 h 1924558"/>
              <a:gd name="connsiteX6" fmla="*/ 919318 w 2013827"/>
              <a:gd name="connsiteY6" fmla="*/ 23159 h 1924558"/>
              <a:gd name="connsiteX0" fmla="*/ 911674 w 1972755"/>
              <a:gd name="connsiteY0" fmla="*/ 16059 h 2001278"/>
              <a:gd name="connsiteX1" fmla="*/ 1819407 w 1972755"/>
              <a:gd name="connsiteY1" fmla="*/ 399917 h 2001278"/>
              <a:gd name="connsiteX2" fmla="*/ 1609857 w 1972755"/>
              <a:gd name="connsiteY2" fmla="*/ 1333367 h 2001278"/>
              <a:gd name="connsiteX3" fmla="*/ 905007 w 1972755"/>
              <a:gd name="connsiteY3" fmla="*/ 1971542 h 2001278"/>
              <a:gd name="connsiteX4" fmla="*/ 9657 w 1972755"/>
              <a:gd name="connsiteY4" fmla="*/ 1452429 h 2001278"/>
              <a:gd name="connsiteX5" fmla="*/ 495432 w 1972755"/>
              <a:gd name="connsiteY5" fmla="*/ 690429 h 2001278"/>
              <a:gd name="connsiteX6" fmla="*/ 911674 w 1972755"/>
              <a:gd name="connsiteY6" fmla="*/ 16059 h 2001278"/>
              <a:gd name="connsiteX0" fmla="*/ 911674 w 2022174"/>
              <a:gd name="connsiteY0" fmla="*/ 16059 h 2001278"/>
              <a:gd name="connsiteX1" fmla="*/ 1819407 w 2022174"/>
              <a:gd name="connsiteY1" fmla="*/ 399917 h 2001278"/>
              <a:gd name="connsiteX2" fmla="*/ 1609857 w 2022174"/>
              <a:gd name="connsiteY2" fmla="*/ 1333367 h 2001278"/>
              <a:gd name="connsiteX3" fmla="*/ 905007 w 2022174"/>
              <a:gd name="connsiteY3" fmla="*/ 1971542 h 2001278"/>
              <a:gd name="connsiteX4" fmla="*/ 9657 w 2022174"/>
              <a:gd name="connsiteY4" fmla="*/ 1452429 h 2001278"/>
              <a:gd name="connsiteX5" fmla="*/ 495432 w 2022174"/>
              <a:gd name="connsiteY5" fmla="*/ 690429 h 2001278"/>
              <a:gd name="connsiteX6" fmla="*/ 911674 w 2022174"/>
              <a:gd name="connsiteY6" fmla="*/ 16059 h 2001278"/>
              <a:gd name="connsiteX0" fmla="*/ 911674 w 2001355"/>
              <a:gd name="connsiteY0" fmla="*/ 17613 h 2002832"/>
              <a:gd name="connsiteX1" fmla="*/ 1819407 w 2001355"/>
              <a:gd name="connsiteY1" fmla="*/ 401471 h 2002832"/>
              <a:gd name="connsiteX2" fmla="*/ 1609857 w 2001355"/>
              <a:gd name="connsiteY2" fmla="*/ 1334921 h 2002832"/>
              <a:gd name="connsiteX3" fmla="*/ 905007 w 2001355"/>
              <a:gd name="connsiteY3" fmla="*/ 1973096 h 2002832"/>
              <a:gd name="connsiteX4" fmla="*/ 9657 w 2001355"/>
              <a:gd name="connsiteY4" fmla="*/ 1453983 h 2002832"/>
              <a:gd name="connsiteX5" fmla="*/ 495432 w 2001355"/>
              <a:gd name="connsiteY5" fmla="*/ 691983 h 2002832"/>
              <a:gd name="connsiteX6" fmla="*/ 911674 w 2001355"/>
              <a:gd name="connsiteY6" fmla="*/ 17613 h 2002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1355" h="2002832">
                <a:moveTo>
                  <a:pt x="911674" y="17613"/>
                </a:moveTo>
                <a:cubicBezTo>
                  <a:pt x="1194249" y="-64143"/>
                  <a:pt x="1626843" y="151440"/>
                  <a:pt x="1819407" y="401471"/>
                </a:cubicBezTo>
                <a:cubicBezTo>
                  <a:pt x="2011971" y="651502"/>
                  <a:pt x="2181357" y="1106321"/>
                  <a:pt x="1609857" y="1334921"/>
                </a:cubicBezTo>
                <a:cubicBezTo>
                  <a:pt x="1038357" y="1563521"/>
                  <a:pt x="1181232" y="1853240"/>
                  <a:pt x="905007" y="1973096"/>
                </a:cubicBezTo>
                <a:cubicBezTo>
                  <a:pt x="628782" y="2092952"/>
                  <a:pt x="87445" y="1836570"/>
                  <a:pt x="9657" y="1453983"/>
                </a:cubicBezTo>
                <a:cubicBezTo>
                  <a:pt x="-68131" y="1071396"/>
                  <a:pt x="345096" y="931378"/>
                  <a:pt x="495432" y="691983"/>
                </a:cubicBezTo>
                <a:cubicBezTo>
                  <a:pt x="645768" y="452588"/>
                  <a:pt x="629099" y="99369"/>
                  <a:pt x="911674" y="17613"/>
                </a:cubicBezTo>
                <a:close/>
              </a:path>
            </a:pathLst>
          </a:custGeom>
          <a:solidFill>
            <a:srgbClr val="989DB1">
              <a:alpha val="4706"/>
            </a:srgbClr>
          </a:solidFill>
          <a:ln w="12700">
            <a:gradFill flip="none" rotWithShape="1">
              <a:gsLst>
                <a:gs pos="0">
                  <a:srgbClr val="4CCFE3"/>
                </a:gs>
                <a:gs pos="100000">
                  <a:srgbClr val="FF77A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24E4B941-E672-4D2E-9C93-9C87A2CB8016}"/>
              </a:ext>
            </a:extLst>
          </p:cNvPr>
          <p:cNvSpPr/>
          <p:nvPr/>
        </p:nvSpPr>
        <p:spPr>
          <a:xfrm>
            <a:off x="5699125" y="3032125"/>
            <a:ext cx="793750" cy="793750"/>
          </a:xfrm>
          <a:prstGeom prst="ellipse">
            <a:avLst/>
          </a:prstGeom>
          <a:blipFill dpi="0" rotWithShape="1">
            <a:blip r:embed="rId3"/>
            <a:srcRect/>
            <a:tile tx="0" ty="0" sx="100000" sy="100000" flip="none" algn="ctr"/>
          </a:blipFill>
          <a:ln w="6350">
            <a:solidFill>
              <a:srgbClr val="5558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F9FA2439-3FAB-452E-9100-B120B3630FA9}"/>
              </a:ext>
            </a:extLst>
          </p:cNvPr>
          <p:cNvSpPr txBox="1"/>
          <p:nvPr/>
        </p:nvSpPr>
        <p:spPr>
          <a:xfrm>
            <a:off x="5453741" y="1031846"/>
            <a:ext cx="1284519" cy="338554"/>
          </a:xfrm>
          <a:prstGeom prst="rect">
            <a:avLst/>
          </a:prstGeom>
          <a:noFill/>
        </p:spPr>
        <p:txBody>
          <a:bodyPr wrap="square" rtlCol="0">
            <a:spAutoFit/>
          </a:bodyPr>
          <a:lstStyle/>
          <a:p>
            <a:pPr algn="ctr"/>
            <a:r>
              <a:rPr lang="en-US" altLang="zh-CN" sz="1600" b="1">
                <a:solidFill>
                  <a:schemeClr val="bg1"/>
                </a:solidFill>
                <a:cs typeface="+mn-ea"/>
                <a:sym typeface="+mn-lt"/>
              </a:rPr>
              <a:t>ABOUT ME</a:t>
            </a:r>
          </a:p>
        </p:txBody>
      </p:sp>
      <p:sp>
        <p:nvSpPr>
          <p:cNvPr id="24" name="文本框 23">
            <a:extLst>
              <a:ext uri="{FF2B5EF4-FFF2-40B4-BE49-F238E27FC236}">
                <a16:creationId xmlns:a16="http://schemas.microsoft.com/office/drawing/2014/main" xmlns="" id="{73AB63AA-E4E1-40F8-AEE9-D121D8FA7113}"/>
              </a:ext>
            </a:extLst>
          </p:cNvPr>
          <p:cNvSpPr txBox="1"/>
          <p:nvPr/>
        </p:nvSpPr>
        <p:spPr>
          <a:xfrm>
            <a:off x="4946534" y="1267699"/>
            <a:ext cx="2298931" cy="307777"/>
          </a:xfrm>
          <a:prstGeom prst="rect">
            <a:avLst/>
          </a:prstGeom>
          <a:noFill/>
        </p:spPr>
        <p:txBody>
          <a:bodyPr wrap="square" rtlCol="0">
            <a:spAutoFit/>
          </a:bodyPr>
          <a:lstStyle/>
          <a:p>
            <a:pPr algn="ctr"/>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30" name="文本框 29">
            <a:extLst>
              <a:ext uri="{FF2B5EF4-FFF2-40B4-BE49-F238E27FC236}">
                <a16:creationId xmlns:a16="http://schemas.microsoft.com/office/drawing/2014/main" xmlns="" id="{754933ED-0064-4A68-B636-70EFFCD0EADA}"/>
              </a:ext>
            </a:extLst>
          </p:cNvPr>
          <p:cNvSpPr txBox="1"/>
          <p:nvPr/>
        </p:nvSpPr>
        <p:spPr>
          <a:xfrm>
            <a:off x="7827834" y="3976336"/>
            <a:ext cx="1284519" cy="338554"/>
          </a:xfrm>
          <a:prstGeom prst="rect">
            <a:avLst/>
          </a:prstGeom>
          <a:noFill/>
        </p:spPr>
        <p:txBody>
          <a:bodyPr wrap="square" rtlCol="0">
            <a:spAutoFit/>
          </a:bodyPr>
          <a:lstStyle/>
          <a:p>
            <a:r>
              <a:rPr lang="en-US" altLang="zh-CN" sz="1600" b="1">
                <a:solidFill>
                  <a:schemeClr val="bg1"/>
                </a:solidFill>
                <a:cs typeface="+mn-ea"/>
                <a:sym typeface="+mn-lt"/>
              </a:rPr>
              <a:t>AWARDS</a:t>
            </a:r>
          </a:p>
        </p:txBody>
      </p:sp>
      <p:sp>
        <p:nvSpPr>
          <p:cNvPr id="31" name="文本框 30">
            <a:extLst>
              <a:ext uri="{FF2B5EF4-FFF2-40B4-BE49-F238E27FC236}">
                <a16:creationId xmlns:a16="http://schemas.microsoft.com/office/drawing/2014/main" xmlns="" id="{602CAA9E-63DF-42CF-8ACF-2EE6C20816C5}"/>
              </a:ext>
            </a:extLst>
          </p:cNvPr>
          <p:cNvSpPr txBox="1"/>
          <p:nvPr/>
        </p:nvSpPr>
        <p:spPr>
          <a:xfrm>
            <a:off x="7827834" y="4212189"/>
            <a:ext cx="3144960" cy="307777"/>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27" name="文本框 26">
            <a:extLst>
              <a:ext uri="{FF2B5EF4-FFF2-40B4-BE49-F238E27FC236}">
                <a16:creationId xmlns:a16="http://schemas.microsoft.com/office/drawing/2014/main" xmlns="" id="{8475775F-967F-45FA-ACBB-46E87BD99420}"/>
              </a:ext>
            </a:extLst>
          </p:cNvPr>
          <p:cNvSpPr txBox="1"/>
          <p:nvPr/>
        </p:nvSpPr>
        <p:spPr>
          <a:xfrm>
            <a:off x="7827834" y="2338035"/>
            <a:ext cx="1678116" cy="338554"/>
          </a:xfrm>
          <a:prstGeom prst="rect">
            <a:avLst/>
          </a:prstGeom>
          <a:noFill/>
        </p:spPr>
        <p:txBody>
          <a:bodyPr wrap="square" rtlCol="0">
            <a:spAutoFit/>
          </a:bodyPr>
          <a:lstStyle/>
          <a:p>
            <a:r>
              <a:rPr lang="en-US" altLang="zh-CN" sz="1600" b="1">
                <a:solidFill>
                  <a:schemeClr val="bg1"/>
                </a:solidFill>
                <a:cs typeface="+mn-ea"/>
                <a:sym typeface="+mn-lt"/>
              </a:rPr>
              <a:t>EDUCATION</a:t>
            </a:r>
          </a:p>
        </p:txBody>
      </p:sp>
      <p:sp>
        <p:nvSpPr>
          <p:cNvPr id="28" name="文本框 27">
            <a:extLst>
              <a:ext uri="{FF2B5EF4-FFF2-40B4-BE49-F238E27FC236}">
                <a16:creationId xmlns:a16="http://schemas.microsoft.com/office/drawing/2014/main" xmlns="" id="{7D83E8B1-3B50-4FA2-8365-5B837902D0FC}"/>
              </a:ext>
            </a:extLst>
          </p:cNvPr>
          <p:cNvSpPr txBox="1"/>
          <p:nvPr/>
        </p:nvSpPr>
        <p:spPr>
          <a:xfrm>
            <a:off x="7827834" y="2573888"/>
            <a:ext cx="2298931" cy="307777"/>
          </a:xfrm>
          <a:prstGeom prst="rect">
            <a:avLst/>
          </a:prstGeom>
          <a:noFill/>
        </p:spPr>
        <p:txBody>
          <a:bodyPr wrap="square" rtlCol="0">
            <a:spAutoFit/>
          </a:bodyPr>
          <a:lstStyle/>
          <a:p>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33" name="文本框 32">
            <a:extLst>
              <a:ext uri="{FF2B5EF4-FFF2-40B4-BE49-F238E27FC236}">
                <a16:creationId xmlns:a16="http://schemas.microsoft.com/office/drawing/2014/main" xmlns="" id="{260E6F7A-A372-4952-B30E-711E3568EE23}"/>
              </a:ext>
            </a:extLst>
          </p:cNvPr>
          <p:cNvSpPr txBox="1"/>
          <p:nvPr/>
        </p:nvSpPr>
        <p:spPr>
          <a:xfrm>
            <a:off x="2133600" y="2338035"/>
            <a:ext cx="2231919" cy="338554"/>
          </a:xfrm>
          <a:prstGeom prst="rect">
            <a:avLst/>
          </a:prstGeom>
          <a:noFill/>
        </p:spPr>
        <p:txBody>
          <a:bodyPr wrap="square" rtlCol="0">
            <a:spAutoFit/>
          </a:bodyPr>
          <a:lstStyle/>
          <a:p>
            <a:pPr algn="r"/>
            <a:r>
              <a:rPr lang="en-US" altLang="zh-CN" sz="1600" b="1">
                <a:solidFill>
                  <a:schemeClr val="bg1"/>
                </a:solidFill>
                <a:cs typeface="+mn-ea"/>
                <a:sym typeface="+mn-lt"/>
              </a:rPr>
              <a:t>WORK EXPERIENCE</a:t>
            </a:r>
          </a:p>
        </p:txBody>
      </p:sp>
      <p:sp>
        <p:nvSpPr>
          <p:cNvPr id="34" name="文本框 33">
            <a:extLst>
              <a:ext uri="{FF2B5EF4-FFF2-40B4-BE49-F238E27FC236}">
                <a16:creationId xmlns:a16="http://schemas.microsoft.com/office/drawing/2014/main" xmlns="" id="{56482B11-D4A5-44A5-9FFE-322DF9969DAD}"/>
              </a:ext>
            </a:extLst>
          </p:cNvPr>
          <p:cNvSpPr txBox="1"/>
          <p:nvPr/>
        </p:nvSpPr>
        <p:spPr>
          <a:xfrm>
            <a:off x="1088920" y="2573888"/>
            <a:ext cx="3276600" cy="307777"/>
          </a:xfrm>
          <a:prstGeom prst="rect">
            <a:avLst/>
          </a:prstGeom>
          <a:noFill/>
        </p:spPr>
        <p:txBody>
          <a:bodyPr wrap="square" rtlCol="0">
            <a:spAutoFit/>
          </a:bodyPr>
          <a:lstStyle/>
          <a:p>
            <a:pPr algn="r"/>
            <a:r>
              <a:rPr lang="fr-FR" altLang="zh-CN" sz="1400">
                <a:solidFill>
                  <a:schemeClr val="bg1"/>
                </a:solidFill>
                <a:latin typeface="Arial" panose="020B0604020202020204" pitchFamily="34" charset="0"/>
                <a:cs typeface="Arial" panose="020B0604020202020204" pitchFamily="34" charset="0"/>
                <a:sym typeface="+mn-lt"/>
              </a:rPr>
              <a:t>senectus et netus et malesuada fames</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38" name="文本框 37">
            <a:extLst>
              <a:ext uri="{FF2B5EF4-FFF2-40B4-BE49-F238E27FC236}">
                <a16:creationId xmlns:a16="http://schemas.microsoft.com/office/drawing/2014/main" xmlns="" id="{6DFC2202-F035-4393-BB06-744EDDF05C11}"/>
              </a:ext>
            </a:extLst>
          </p:cNvPr>
          <p:cNvSpPr txBox="1"/>
          <p:nvPr/>
        </p:nvSpPr>
        <p:spPr>
          <a:xfrm>
            <a:off x="3081000" y="3976336"/>
            <a:ext cx="1284519" cy="338554"/>
          </a:xfrm>
          <a:prstGeom prst="rect">
            <a:avLst/>
          </a:prstGeom>
          <a:noFill/>
        </p:spPr>
        <p:txBody>
          <a:bodyPr wrap="square" rtlCol="0">
            <a:spAutoFit/>
          </a:bodyPr>
          <a:lstStyle/>
          <a:p>
            <a:pPr algn="r"/>
            <a:r>
              <a:rPr lang="en-US" altLang="zh-CN" sz="1600" b="1">
                <a:solidFill>
                  <a:schemeClr val="bg1"/>
                </a:solidFill>
                <a:cs typeface="+mn-ea"/>
                <a:sym typeface="+mn-lt"/>
              </a:rPr>
              <a:t>SKILL</a:t>
            </a:r>
          </a:p>
        </p:txBody>
      </p:sp>
      <p:sp>
        <p:nvSpPr>
          <p:cNvPr id="39" name="文本框 38">
            <a:extLst>
              <a:ext uri="{FF2B5EF4-FFF2-40B4-BE49-F238E27FC236}">
                <a16:creationId xmlns:a16="http://schemas.microsoft.com/office/drawing/2014/main" xmlns="" id="{C4AED409-07EE-4060-AF53-EFF087DBAB79}"/>
              </a:ext>
            </a:extLst>
          </p:cNvPr>
          <p:cNvSpPr txBox="1"/>
          <p:nvPr/>
        </p:nvSpPr>
        <p:spPr>
          <a:xfrm>
            <a:off x="2066588" y="4212189"/>
            <a:ext cx="2298931" cy="307777"/>
          </a:xfrm>
          <a:prstGeom prst="rect">
            <a:avLst/>
          </a:prstGeom>
          <a:noFill/>
        </p:spPr>
        <p:txBody>
          <a:bodyPr wrap="square" rtlCol="0">
            <a:spAutoFit/>
          </a:bodyPr>
          <a:lstStyle/>
          <a:p>
            <a:pPr algn="r"/>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41" name="文本框 40">
            <a:extLst>
              <a:ext uri="{FF2B5EF4-FFF2-40B4-BE49-F238E27FC236}">
                <a16:creationId xmlns:a16="http://schemas.microsoft.com/office/drawing/2014/main" xmlns="" id="{348BCC16-807C-4DE0-B6D6-54708F7F2D48}"/>
              </a:ext>
            </a:extLst>
          </p:cNvPr>
          <p:cNvSpPr txBox="1"/>
          <p:nvPr/>
        </p:nvSpPr>
        <p:spPr>
          <a:xfrm>
            <a:off x="4946535" y="5339771"/>
            <a:ext cx="2298930" cy="338554"/>
          </a:xfrm>
          <a:prstGeom prst="rect">
            <a:avLst/>
          </a:prstGeom>
          <a:noFill/>
        </p:spPr>
        <p:txBody>
          <a:bodyPr wrap="square" rtlCol="0">
            <a:spAutoFit/>
          </a:bodyPr>
          <a:lstStyle/>
          <a:p>
            <a:pPr algn="ctr"/>
            <a:r>
              <a:rPr lang="en-US" altLang="zh-CN" sz="1600" b="1">
                <a:solidFill>
                  <a:schemeClr val="bg1"/>
                </a:solidFill>
                <a:cs typeface="+mn-ea"/>
                <a:sym typeface="+mn-lt"/>
              </a:rPr>
              <a:t>CAREER OBJECTIVE</a:t>
            </a:r>
          </a:p>
        </p:txBody>
      </p:sp>
      <p:sp>
        <p:nvSpPr>
          <p:cNvPr id="42" name="文本框 41">
            <a:extLst>
              <a:ext uri="{FF2B5EF4-FFF2-40B4-BE49-F238E27FC236}">
                <a16:creationId xmlns:a16="http://schemas.microsoft.com/office/drawing/2014/main" xmlns="" id="{F708EB18-0E03-47E2-9E07-86B7E84DFA7E}"/>
              </a:ext>
            </a:extLst>
          </p:cNvPr>
          <p:cNvSpPr txBox="1"/>
          <p:nvPr/>
        </p:nvSpPr>
        <p:spPr>
          <a:xfrm>
            <a:off x="4946535" y="5575624"/>
            <a:ext cx="2298931" cy="307777"/>
          </a:xfrm>
          <a:prstGeom prst="rect">
            <a:avLst/>
          </a:prstGeom>
          <a:noFill/>
        </p:spPr>
        <p:txBody>
          <a:bodyPr wrap="square" rtlCol="0">
            <a:spAutoFit/>
          </a:bodyPr>
          <a:lstStyle/>
          <a:p>
            <a:pPr algn="ctr"/>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43" name="椭圆 42">
            <a:extLst>
              <a:ext uri="{FF2B5EF4-FFF2-40B4-BE49-F238E27FC236}">
                <a16:creationId xmlns:a16="http://schemas.microsoft.com/office/drawing/2014/main" xmlns="" id="{1A93BDB7-EEBC-4F79-876D-E0F58F64780E}"/>
              </a:ext>
            </a:extLst>
          </p:cNvPr>
          <p:cNvSpPr>
            <a:spLocks noChangeAspect="1"/>
          </p:cNvSpPr>
          <p:nvPr/>
        </p:nvSpPr>
        <p:spPr>
          <a:xfrm>
            <a:off x="7500615" y="2591850"/>
            <a:ext cx="36000" cy="36000"/>
          </a:xfrm>
          <a:prstGeom prst="ellipse">
            <a:avLst/>
          </a:prstGeom>
          <a:solidFill>
            <a:srgbClr val="FF7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9FF14B8A-4E02-4E6E-9B3C-3C8591658E08}"/>
              </a:ext>
            </a:extLst>
          </p:cNvPr>
          <p:cNvSpPr>
            <a:spLocks noChangeAspect="1"/>
          </p:cNvSpPr>
          <p:nvPr/>
        </p:nvSpPr>
        <p:spPr>
          <a:xfrm>
            <a:off x="7500615" y="4230151"/>
            <a:ext cx="36000" cy="36000"/>
          </a:xfrm>
          <a:prstGeom prst="ellipse">
            <a:avLst/>
          </a:prstGeom>
          <a:solidFill>
            <a:srgbClr val="FF7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A2420152-E07B-412F-877B-84CD83DE07B1}"/>
              </a:ext>
            </a:extLst>
          </p:cNvPr>
          <p:cNvSpPr>
            <a:spLocks noChangeAspect="1"/>
          </p:cNvSpPr>
          <p:nvPr/>
        </p:nvSpPr>
        <p:spPr>
          <a:xfrm>
            <a:off x="4660243" y="4230151"/>
            <a:ext cx="36000" cy="36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F8D45257-0165-473B-9EA4-E917712B63CA}"/>
              </a:ext>
            </a:extLst>
          </p:cNvPr>
          <p:cNvSpPr>
            <a:spLocks noChangeAspect="1"/>
          </p:cNvSpPr>
          <p:nvPr/>
        </p:nvSpPr>
        <p:spPr>
          <a:xfrm>
            <a:off x="4660243" y="2591850"/>
            <a:ext cx="36000" cy="36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xmlns="" id="{A11D795B-6F0A-4F6E-B1F9-B12AB0B97B6F}"/>
              </a:ext>
            </a:extLst>
          </p:cNvPr>
          <p:cNvSpPr txBox="1"/>
          <p:nvPr/>
        </p:nvSpPr>
        <p:spPr>
          <a:xfrm rot="5400000">
            <a:off x="-719174" y="1411080"/>
            <a:ext cx="2329511" cy="338554"/>
          </a:xfrm>
          <a:prstGeom prst="rect">
            <a:avLst/>
          </a:prstGeom>
          <a:noFill/>
        </p:spPr>
        <p:txBody>
          <a:bodyPr wrap="square" rtlCol="0">
            <a:spAutoFit/>
          </a:bodyPr>
          <a:lstStyle/>
          <a:p>
            <a:r>
              <a:rPr lang="en-US" altLang="zh-CN" sz="1600" spc="300">
                <a:solidFill>
                  <a:srgbClr val="4CCFE3"/>
                </a:solidFill>
              </a:rPr>
              <a:t>INTRODUCTION.</a:t>
            </a:r>
            <a:endParaRPr lang="zh-CN" altLang="en-US" sz="1600" spc="300">
              <a:solidFill>
                <a:srgbClr val="4CCFE3"/>
              </a:solidFill>
            </a:endParaRPr>
          </a:p>
        </p:txBody>
      </p:sp>
      <p:sp>
        <p:nvSpPr>
          <p:cNvPr id="57" name="文本框 56">
            <a:extLst>
              <a:ext uri="{FF2B5EF4-FFF2-40B4-BE49-F238E27FC236}">
                <a16:creationId xmlns:a16="http://schemas.microsoft.com/office/drawing/2014/main" xmlns="" id="{1312208B-83A9-4DEE-A09F-9375F44A516B}"/>
              </a:ext>
            </a:extLst>
          </p:cNvPr>
          <p:cNvSpPr txBox="1"/>
          <p:nvPr/>
        </p:nvSpPr>
        <p:spPr>
          <a:xfrm rot="5400000">
            <a:off x="-228843" y="5844918"/>
            <a:ext cx="1348850" cy="338554"/>
          </a:xfrm>
          <a:prstGeom prst="rect">
            <a:avLst/>
          </a:prstGeom>
          <a:noFill/>
        </p:spPr>
        <p:txBody>
          <a:bodyPr wrap="square" rtlCol="0">
            <a:spAutoFit/>
          </a:bodyPr>
          <a:lstStyle/>
          <a:p>
            <a:pPr algn="r"/>
            <a:r>
              <a:rPr lang="en-US" altLang="zh-CN" sz="1600" spc="300">
                <a:solidFill>
                  <a:srgbClr val="4CCFE3"/>
                </a:solidFill>
              </a:rPr>
              <a:t>YVONNE</a:t>
            </a:r>
            <a:endParaRPr lang="zh-CN" altLang="en-US" sz="1600" spc="300">
              <a:solidFill>
                <a:srgbClr val="4CCFE3"/>
              </a:solidFill>
            </a:endParaRPr>
          </a:p>
        </p:txBody>
      </p:sp>
      <p:sp>
        <p:nvSpPr>
          <p:cNvPr id="60" name="文本框 59">
            <a:extLst>
              <a:ext uri="{FF2B5EF4-FFF2-40B4-BE49-F238E27FC236}">
                <a16:creationId xmlns:a16="http://schemas.microsoft.com/office/drawing/2014/main" xmlns="" id="{15B113AF-FAE6-467C-839B-C9650AF2CABA}"/>
              </a:ext>
            </a:extLst>
          </p:cNvPr>
          <p:cNvSpPr txBox="1"/>
          <p:nvPr/>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solidFill>
                  <a:srgbClr val="FF77A3"/>
                </a:solidFill>
              </a:rPr>
              <a:t> 01 </a:t>
            </a:r>
            <a:r>
              <a:rPr lang="zh-CN" altLang="en-US" sz="1600" spc="300">
                <a:solidFill>
                  <a:srgbClr val="FF77A3">
                    <a:alpha val="50000"/>
                  </a:srgbClr>
                </a:solidFill>
              </a:rPr>
              <a:t>＞</a:t>
            </a:r>
          </a:p>
        </p:txBody>
      </p:sp>
    </p:spTree>
    <p:extLst>
      <p:ext uri="{BB962C8B-B14F-4D97-AF65-F5344CB8AC3E}">
        <p14:creationId xmlns:p14="http://schemas.microsoft.com/office/powerpoint/2010/main" val="9100670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9A6DF5C-1394-4325-8547-8573FC9509A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6D8C8E24-33C7-4EB5-9D69-EF8BA882024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443442" y="3295650"/>
            <a:ext cx="11276118" cy="1042458"/>
            <a:chOff x="443442" y="3295650"/>
            <a:chExt cx="1127611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FF7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rgbClr val="5455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rgbClr val="98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椭圆 11"/>
            <p:cNvSpPr/>
            <p:nvPr/>
          </p:nvSpPr>
          <p:spPr>
            <a:xfrm>
              <a:off x="10677102" y="3295650"/>
              <a:ext cx="1042458" cy="1042458"/>
            </a:xfrm>
            <a:prstGeom prst="ellipse">
              <a:avLst/>
            </a:prstGeom>
            <a:solidFill>
              <a:srgbClr val="282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文本占位符 2"/>
          <p:cNvSpPr>
            <a:spLocks noGrp="1"/>
          </p:cNvSpPr>
          <p:nvPr>
            <p:ph type="body" sz="quarter" idx="11"/>
          </p:nvPr>
        </p:nvSpPr>
        <p:spPr/>
        <p:txBody>
          <a:bodyPr/>
          <a:lstStyle/>
          <a:p>
            <a:endParaRPr lang="zh-CN" altLang="en-US"/>
          </a:p>
        </p:txBody>
      </p:sp>
      <p:sp>
        <p:nvSpPr>
          <p:cNvPr id="4" name="文本占位符 3"/>
          <p:cNvSpPr>
            <a:spLocks noGrp="1"/>
          </p:cNvSpPr>
          <p:nvPr>
            <p:ph type="body" sz="quarter" idx="12"/>
          </p:nvPr>
        </p:nvSpPr>
        <p:spPr/>
        <p:txBody>
          <a:bodyPr/>
          <a:lstStyle/>
          <a:p>
            <a:endParaRPr lang="zh-CN" altLang="en-US"/>
          </a:p>
        </p:txBody>
      </p:sp>
      <p:sp>
        <p:nvSpPr>
          <p:cNvPr id="5" name="文本框 4"/>
          <p:cNvSpPr txBox="1"/>
          <p:nvPr/>
        </p:nvSpPr>
        <p:spPr>
          <a:xfrm>
            <a:off x="3564835" y="2544417"/>
            <a:ext cx="5224572" cy="1200329"/>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635406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ACE5EEC-9E2F-47AE-9E8C-B4766F59B4FA}"/>
              </a:ext>
            </a:extLst>
          </p:cNvPr>
          <p:cNvSpPr/>
          <p:nvPr/>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5" name="图片 74" descr="图片包含 游戏机&#10;&#10;描述已自动生成">
            <a:extLst>
              <a:ext uri="{FF2B5EF4-FFF2-40B4-BE49-F238E27FC236}">
                <a16:creationId xmlns:a16="http://schemas.microsoft.com/office/drawing/2014/main" xmlns="" id="{A23A504A-821C-4E0F-A793-D25409407481}"/>
              </a:ext>
            </a:extLst>
          </p:cNvPr>
          <p:cNvPicPr>
            <a:picLocks noChangeAspect="1"/>
          </p:cNvPicPr>
          <p:nvPr/>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61" name="椭圆 60">
            <a:extLst>
              <a:ext uri="{FF2B5EF4-FFF2-40B4-BE49-F238E27FC236}">
                <a16:creationId xmlns:a16="http://schemas.microsoft.com/office/drawing/2014/main" xmlns="" id="{34B79798-9831-4F95-B769-27A11F9F5F0D}"/>
              </a:ext>
            </a:extLst>
          </p:cNvPr>
          <p:cNvSpPr/>
          <p:nvPr/>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EAED3C9C-3F3A-4385-AD7D-F690432AD444}"/>
              </a:ext>
            </a:extLst>
          </p:cNvPr>
          <p:cNvSpPr/>
          <p:nvPr/>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37F1AED4-0CB6-4A10-BB26-3261BA2FF144}"/>
              </a:ext>
            </a:extLst>
          </p:cNvPr>
          <p:cNvSpPr/>
          <p:nvPr/>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a:extLst>
              <a:ext uri="{FF2B5EF4-FFF2-40B4-BE49-F238E27FC236}">
                <a16:creationId xmlns:a16="http://schemas.microsoft.com/office/drawing/2014/main" xmlns="" id="{B06179DC-CC8E-46B4-9FEE-1453CDF5C075}"/>
              </a:ext>
            </a:extLst>
          </p:cNvPr>
          <p:cNvSpPr/>
          <p:nvPr/>
        </p:nvSpPr>
        <p:spPr>
          <a:xfrm>
            <a:off x="4457700" y="1790700"/>
            <a:ext cx="3276600" cy="3276600"/>
          </a:xfrm>
          <a:prstGeom prst="ellipse">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a:extLst>
              <a:ext uri="{FF2B5EF4-FFF2-40B4-BE49-F238E27FC236}">
                <a16:creationId xmlns:a16="http://schemas.microsoft.com/office/drawing/2014/main" xmlns="" id="{658007BA-51FB-4C13-AA84-6DB877244329}"/>
              </a:ext>
            </a:extLst>
          </p:cNvPr>
          <p:cNvSpPr/>
          <p:nvPr/>
        </p:nvSpPr>
        <p:spPr>
          <a:xfrm>
            <a:off x="4737100" y="2070100"/>
            <a:ext cx="2717800" cy="2717800"/>
          </a:xfrm>
          <a:prstGeom prst="ellipse">
            <a:avLst/>
          </a:prstGeom>
          <a:noFill/>
          <a:ln w="12700">
            <a:solidFill>
              <a:srgbClr val="5558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xmlns="" id="{A3033208-C8D3-48BD-AF73-E6AC7F693E25}"/>
              </a:ext>
            </a:extLst>
          </p:cNvPr>
          <p:cNvSpPr/>
          <p:nvPr/>
        </p:nvSpPr>
        <p:spPr>
          <a:xfrm>
            <a:off x="5061626" y="2394626"/>
            <a:ext cx="2068748" cy="2068748"/>
          </a:xfrm>
          <a:prstGeom prst="ellipse">
            <a:avLst/>
          </a:prstGeom>
          <a:noFill/>
          <a:ln w="12700">
            <a:solidFill>
              <a:srgbClr val="5558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a:extLst>
              <a:ext uri="{FF2B5EF4-FFF2-40B4-BE49-F238E27FC236}">
                <a16:creationId xmlns:a16="http://schemas.microsoft.com/office/drawing/2014/main" xmlns="" id="{0E72C4A1-3AC3-4B8E-8E05-127730F2E3F4}"/>
              </a:ext>
            </a:extLst>
          </p:cNvPr>
          <p:cNvSpPr/>
          <p:nvPr/>
        </p:nvSpPr>
        <p:spPr>
          <a:xfrm>
            <a:off x="5410200" y="2743200"/>
            <a:ext cx="1371600" cy="1371600"/>
          </a:xfrm>
          <a:prstGeom prst="ellipse">
            <a:avLst/>
          </a:prstGeom>
          <a:noFill/>
          <a:ln w="12700">
            <a:solidFill>
              <a:srgbClr val="5558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8" name="直接连接符 17">
            <a:extLst>
              <a:ext uri="{FF2B5EF4-FFF2-40B4-BE49-F238E27FC236}">
                <a16:creationId xmlns:a16="http://schemas.microsoft.com/office/drawing/2014/main" xmlns="" id="{CB708CA0-0B95-4D84-ADFB-DAEACB75C471}"/>
              </a:ext>
            </a:extLst>
          </p:cNvPr>
          <p:cNvCxnSpPr>
            <a:stCxn id="10" idx="0"/>
          </p:cNvCxnSpPr>
          <p:nvPr/>
        </p:nvCxnSpPr>
        <p:spPr>
          <a:xfrm>
            <a:off x="6096000" y="1790700"/>
            <a:ext cx="0" cy="3276600"/>
          </a:xfrm>
          <a:prstGeom prst="line">
            <a:avLst/>
          </a:prstGeom>
          <a:ln w="12700">
            <a:solidFill>
              <a:srgbClr val="55586B"/>
            </a:solidFill>
            <a:prstDash val="lgDashDotDot"/>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960E033F-32AD-4429-A1CA-FA75F0C25724}"/>
              </a:ext>
            </a:extLst>
          </p:cNvPr>
          <p:cNvCxnSpPr>
            <a:cxnSpLocks/>
          </p:cNvCxnSpPr>
          <p:nvPr/>
        </p:nvCxnSpPr>
        <p:spPr>
          <a:xfrm rot="3600000">
            <a:off x="6096000" y="1790700"/>
            <a:ext cx="0" cy="3276600"/>
          </a:xfrm>
          <a:prstGeom prst="line">
            <a:avLst/>
          </a:prstGeom>
          <a:ln w="12700">
            <a:solidFill>
              <a:srgbClr val="55586B"/>
            </a:solidFill>
            <a:prstDash val="lgDashDotDot"/>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E089AFAC-9B1E-4499-BDB1-2A24F3295D0A}"/>
              </a:ext>
            </a:extLst>
          </p:cNvPr>
          <p:cNvCxnSpPr>
            <a:cxnSpLocks/>
          </p:cNvCxnSpPr>
          <p:nvPr/>
        </p:nvCxnSpPr>
        <p:spPr>
          <a:xfrm rot="18000000" flipH="1">
            <a:off x="6096000" y="1790700"/>
            <a:ext cx="0" cy="3276600"/>
          </a:xfrm>
          <a:prstGeom prst="line">
            <a:avLst/>
          </a:prstGeom>
          <a:ln w="12700">
            <a:solidFill>
              <a:srgbClr val="55586B"/>
            </a:solidFill>
            <a:prstDash val="lgDashDotDot"/>
          </a:ln>
        </p:spPr>
        <p:style>
          <a:lnRef idx="1">
            <a:schemeClr val="accent1"/>
          </a:lnRef>
          <a:fillRef idx="0">
            <a:schemeClr val="accent1"/>
          </a:fillRef>
          <a:effectRef idx="0">
            <a:schemeClr val="accent1"/>
          </a:effectRef>
          <a:fontRef idx="minor">
            <a:schemeClr val="tx1"/>
          </a:fontRef>
        </p:style>
      </p:cxnSp>
      <p:sp>
        <p:nvSpPr>
          <p:cNvPr id="51" name="任意多边形: 形状 50">
            <a:extLst>
              <a:ext uri="{FF2B5EF4-FFF2-40B4-BE49-F238E27FC236}">
                <a16:creationId xmlns:a16="http://schemas.microsoft.com/office/drawing/2014/main" xmlns="" id="{D23FDD1B-590B-4F2B-BBD1-FABF908A4C36}"/>
              </a:ext>
            </a:extLst>
          </p:cNvPr>
          <p:cNvSpPr/>
          <p:nvPr/>
        </p:nvSpPr>
        <p:spPr>
          <a:xfrm>
            <a:off x="5190995" y="2498892"/>
            <a:ext cx="2001355" cy="2002832"/>
          </a:xfrm>
          <a:custGeom>
            <a:avLst/>
            <a:gdLst>
              <a:gd name="connsiteX0" fmla="*/ 906216 w 1840637"/>
              <a:gd name="connsiteY0" fmla="*/ 9020 h 1863639"/>
              <a:gd name="connsiteX1" fmla="*/ 1820616 w 1840637"/>
              <a:gd name="connsiteY1" fmla="*/ 290008 h 1863639"/>
              <a:gd name="connsiteX2" fmla="*/ 1487241 w 1840637"/>
              <a:gd name="connsiteY2" fmla="*/ 1156783 h 1863639"/>
              <a:gd name="connsiteX3" fmla="*/ 906216 w 1840637"/>
              <a:gd name="connsiteY3" fmla="*/ 1861633 h 1863639"/>
              <a:gd name="connsiteX4" fmla="*/ 10866 w 1840637"/>
              <a:gd name="connsiteY4" fmla="*/ 1342520 h 1863639"/>
              <a:gd name="connsiteX5" fmla="*/ 439491 w 1840637"/>
              <a:gd name="connsiteY5" fmla="*/ 566233 h 1863639"/>
              <a:gd name="connsiteX6" fmla="*/ 906216 w 1840637"/>
              <a:gd name="connsiteY6" fmla="*/ 9020 h 1863639"/>
              <a:gd name="connsiteX0" fmla="*/ 904923 w 1839344"/>
              <a:gd name="connsiteY0" fmla="*/ 9740 h 1864359"/>
              <a:gd name="connsiteX1" fmla="*/ 1819323 w 1839344"/>
              <a:gd name="connsiteY1" fmla="*/ 290728 h 1864359"/>
              <a:gd name="connsiteX2" fmla="*/ 1485948 w 1839344"/>
              <a:gd name="connsiteY2" fmla="*/ 1157503 h 1864359"/>
              <a:gd name="connsiteX3" fmla="*/ 904923 w 1839344"/>
              <a:gd name="connsiteY3" fmla="*/ 1862353 h 1864359"/>
              <a:gd name="connsiteX4" fmla="*/ 9573 w 1839344"/>
              <a:gd name="connsiteY4" fmla="*/ 1343240 h 1864359"/>
              <a:gd name="connsiteX5" fmla="*/ 495348 w 1839344"/>
              <a:gd name="connsiteY5" fmla="*/ 581240 h 1864359"/>
              <a:gd name="connsiteX6" fmla="*/ 904923 w 1839344"/>
              <a:gd name="connsiteY6" fmla="*/ 9740 h 1864359"/>
              <a:gd name="connsiteX0" fmla="*/ 919318 w 1838706"/>
              <a:gd name="connsiteY0" fmla="*/ 8986 h 1882655"/>
              <a:gd name="connsiteX1" fmla="*/ 1819431 w 1838706"/>
              <a:gd name="connsiteY1" fmla="*/ 309024 h 1882655"/>
              <a:gd name="connsiteX2" fmla="*/ 1486056 w 1838706"/>
              <a:gd name="connsiteY2" fmla="*/ 1175799 h 1882655"/>
              <a:gd name="connsiteX3" fmla="*/ 905031 w 1838706"/>
              <a:gd name="connsiteY3" fmla="*/ 1880649 h 1882655"/>
              <a:gd name="connsiteX4" fmla="*/ 9681 w 1838706"/>
              <a:gd name="connsiteY4" fmla="*/ 1361536 h 1882655"/>
              <a:gd name="connsiteX5" fmla="*/ 495456 w 1838706"/>
              <a:gd name="connsiteY5" fmla="*/ 599536 h 1882655"/>
              <a:gd name="connsiteX6" fmla="*/ 919318 w 1838706"/>
              <a:gd name="connsiteY6" fmla="*/ 8986 h 1882655"/>
              <a:gd name="connsiteX0" fmla="*/ 919318 w 1856985"/>
              <a:gd name="connsiteY0" fmla="*/ 9470 h 1882005"/>
              <a:gd name="connsiteX1" fmla="*/ 1819431 w 1856985"/>
              <a:gd name="connsiteY1" fmla="*/ 309508 h 1882005"/>
              <a:gd name="connsiteX2" fmla="*/ 1609881 w 1856985"/>
              <a:gd name="connsiteY2" fmla="*/ 1242958 h 1882005"/>
              <a:gd name="connsiteX3" fmla="*/ 905031 w 1856985"/>
              <a:gd name="connsiteY3" fmla="*/ 1881133 h 1882005"/>
              <a:gd name="connsiteX4" fmla="*/ 9681 w 1856985"/>
              <a:gd name="connsiteY4" fmla="*/ 1362020 h 1882005"/>
              <a:gd name="connsiteX5" fmla="*/ 495456 w 1856985"/>
              <a:gd name="connsiteY5" fmla="*/ 600020 h 1882005"/>
              <a:gd name="connsiteX6" fmla="*/ 919318 w 1856985"/>
              <a:gd name="connsiteY6" fmla="*/ 9470 h 1882005"/>
              <a:gd name="connsiteX0" fmla="*/ 919318 w 1972316"/>
              <a:gd name="connsiteY0" fmla="*/ 9470 h 1882005"/>
              <a:gd name="connsiteX1" fmla="*/ 1819431 w 1972316"/>
              <a:gd name="connsiteY1" fmla="*/ 309508 h 1882005"/>
              <a:gd name="connsiteX2" fmla="*/ 1609881 w 1972316"/>
              <a:gd name="connsiteY2" fmla="*/ 1242958 h 1882005"/>
              <a:gd name="connsiteX3" fmla="*/ 905031 w 1972316"/>
              <a:gd name="connsiteY3" fmla="*/ 1881133 h 1882005"/>
              <a:gd name="connsiteX4" fmla="*/ 9681 w 1972316"/>
              <a:gd name="connsiteY4" fmla="*/ 1362020 h 1882005"/>
              <a:gd name="connsiteX5" fmla="*/ 495456 w 1972316"/>
              <a:gd name="connsiteY5" fmla="*/ 600020 h 1882005"/>
              <a:gd name="connsiteX6" fmla="*/ 919318 w 1972316"/>
              <a:gd name="connsiteY6" fmla="*/ 9470 h 1882005"/>
              <a:gd name="connsiteX0" fmla="*/ 919318 w 2013827"/>
              <a:gd name="connsiteY0" fmla="*/ 11236 h 1883771"/>
              <a:gd name="connsiteX1" fmla="*/ 1819431 w 2013827"/>
              <a:gd name="connsiteY1" fmla="*/ 311274 h 1883771"/>
              <a:gd name="connsiteX2" fmla="*/ 1609881 w 2013827"/>
              <a:gd name="connsiteY2" fmla="*/ 1244724 h 1883771"/>
              <a:gd name="connsiteX3" fmla="*/ 905031 w 2013827"/>
              <a:gd name="connsiteY3" fmla="*/ 1882899 h 1883771"/>
              <a:gd name="connsiteX4" fmla="*/ 9681 w 2013827"/>
              <a:gd name="connsiteY4" fmla="*/ 1363786 h 1883771"/>
              <a:gd name="connsiteX5" fmla="*/ 495456 w 2013827"/>
              <a:gd name="connsiteY5" fmla="*/ 601786 h 1883771"/>
              <a:gd name="connsiteX6" fmla="*/ 919318 w 2013827"/>
              <a:gd name="connsiteY6" fmla="*/ 11236 h 1883771"/>
              <a:gd name="connsiteX0" fmla="*/ 919318 w 2013827"/>
              <a:gd name="connsiteY0" fmla="*/ 11236 h 1903889"/>
              <a:gd name="connsiteX1" fmla="*/ 1819431 w 2013827"/>
              <a:gd name="connsiteY1" fmla="*/ 311274 h 1903889"/>
              <a:gd name="connsiteX2" fmla="*/ 1609881 w 2013827"/>
              <a:gd name="connsiteY2" fmla="*/ 1244724 h 1903889"/>
              <a:gd name="connsiteX3" fmla="*/ 905031 w 2013827"/>
              <a:gd name="connsiteY3" fmla="*/ 1882899 h 1903889"/>
              <a:gd name="connsiteX4" fmla="*/ 9681 w 2013827"/>
              <a:gd name="connsiteY4" fmla="*/ 1363786 h 1903889"/>
              <a:gd name="connsiteX5" fmla="*/ 495456 w 2013827"/>
              <a:gd name="connsiteY5" fmla="*/ 601786 h 1903889"/>
              <a:gd name="connsiteX6" fmla="*/ 919318 w 2013827"/>
              <a:gd name="connsiteY6" fmla="*/ 11236 h 1903889"/>
              <a:gd name="connsiteX0" fmla="*/ 919318 w 2013827"/>
              <a:gd name="connsiteY0" fmla="*/ 11236 h 1905239"/>
              <a:gd name="connsiteX1" fmla="*/ 1819431 w 2013827"/>
              <a:gd name="connsiteY1" fmla="*/ 311274 h 1905239"/>
              <a:gd name="connsiteX2" fmla="*/ 1609881 w 2013827"/>
              <a:gd name="connsiteY2" fmla="*/ 1244724 h 1905239"/>
              <a:gd name="connsiteX3" fmla="*/ 905031 w 2013827"/>
              <a:gd name="connsiteY3" fmla="*/ 1882899 h 1905239"/>
              <a:gd name="connsiteX4" fmla="*/ 9681 w 2013827"/>
              <a:gd name="connsiteY4" fmla="*/ 1363786 h 1905239"/>
              <a:gd name="connsiteX5" fmla="*/ 495456 w 2013827"/>
              <a:gd name="connsiteY5" fmla="*/ 601786 h 1905239"/>
              <a:gd name="connsiteX6" fmla="*/ 919318 w 2013827"/>
              <a:gd name="connsiteY6" fmla="*/ 11236 h 1905239"/>
              <a:gd name="connsiteX0" fmla="*/ 919318 w 2013827"/>
              <a:gd name="connsiteY0" fmla="*/ 11236 h 1903889"/>
              <a:gd name="connsiteX1" fmla="*/ 1819431 w 2013827"/>
              <a:gd name="connsiteY1" fmla="*/ 311274 h 1903889"/>
              <a:gd name="connsiteX2" fmla="*/ 1609881 w 2013827"/>
              <a:gd name="connsiteY2" fmla="*/ 1244724 h 1903889"/>
              <a:gd name="connsiteX3" fmla="*/ 905031 w 2013827"/>
              <a:gd name="connsiteY3" fmla="*/ 1882899 h 1903889"/>
              <a:gd name="connsiteX4" fmla="*/ 9681 w 2013827"/>
              <a:gd name="connsiteY4" fmla="*/ 1363786 h 1903889"/>
              <a:gd name="connsiteX5" fmla="*/ 495456 w 2013827"/>
              <a:gd name="connsiteY5" fmla="*/ 601786 h 1903889"/>
              <a:gd name="connsiteX6" fmla="*/ 919318 w 2013827"/>
              <a:gd name="connsiteY6" fmla="*/ 11236 h 1903889"/>
              <a:gd name="connsiteX0" fmla="*/ 910759 w 2005268"/>
              <a:gd name="connsiteY0" fmla="*/ 11236 h 1905037"/>
              <a:gd name="connsiteX1" fmla="*/ 1810872 w 2005268"/>
              <a:gd name="connsiteY1" fmla="*/ 311274 h 1905037"/>
              <a:gd name="connsiteX2" fmla="*/ 1601322 w 2005268"/>
              <a:gd name="connsiteY2" fmla="*/ 1244724 h 1905037"/>
              <a:gd name="connsiteX3" fmla="*/ 896472 w 2005268"/>
              <a:gd name="connsiteY3" fmla="*/ 1882899 h 1905037"/>
              <a:gd name="connsiteX4" fmla="*/ 1122 w 2005268"/>
              <a:gd name="connsiteY4" fmla="*/ 1363786 h 1905037"/>
              <a:gd name="connsiteX5" fmla="*/ 486897 w 2005268"/>
              <a:gd name="connsiteY5" fmla="*/ 601786 h 1905037"/>
              <a:gd name="connsiteX6" fmla="*/ 910759 w 2005268"/>
              <a:gd name="connsiteY6" fmla="*/ 11236 h 1905037"/>
              <a:gd name="connsiteX0" fmla="*/ 919318 w 2013827"/>
              <a:gd name="connsiteY0" fmla="*/ 11236 h 1912635"/>
              <a:gd name="connsiteX1" fmla="*/ 1819431 w 2013827"/>
              <a:gd name="connsiteY1" fmla="*/ 311274 h 1912635"/>
              <a:gd name="connsiteX2" fmla="*/ 1609881 w 2013827"/>
              <a:gd name="connsiteY2" fmla="*/ 1244724 h 1912635"/>
              <a:gd name="connsiteX3" fmla="*/ 905031 w 2013827"/>
              <a:gd name="connsiteY3" fmla="*/ 1882899 h 1912635"/>
              <a:gd name="connsiteX4" fmla="*/ 9681 w 2013827"/>
              <a:gd name="connsiteY4" fmla="*/ 1363786 h 1912635"/>
              <a:gd name="connsiteX5" fmla="*/ 495456 w 2013827"/>
              <a:gd name="connsiteY5" fmla="*/ 601786 h 1912635"/>
              <a:gd name="connsiteX6" fmla="*/ 919318 w 2013827"/>
              <a:gd name="connsiteY6" fmla="*/ 11236 h 1912635"/>
              <a:gd name="connsiteX0" fmla="*/ 919318 w 2013827"/>
              <a:gd name="connsiteY0" fmla="*/ 23159 h 1924558"/>
              <a:gd name="connsiteX1" fmla="*/ 1819431 w 2013827"/>
              <a:gd name="connsiteY1" fmla="*/ 323197 h 1924558"/>
              <a:gd name="connsiteX2" fmla="*/ 1609881 w 2013827"/>
              <a:gd name="connsiteY2" fmla="*/ 1256647 h 1924558"/>
              <a:gd name="connsiteX3" fmla="*/ 905031 w 2013827"/>
              <a:gd name="connsiteY3" fmla="*/ 1894822 h 1924558"/>
              <a:gd name="connsiteX4" fmla="*/ 9681 w 2013827"/>
              <a:gd name="connsiteY4" fmla="*/ 1375709 h 1924558"/>
              <a:gd name="connsiteX5" fmla="*/ 495456 w 2013827"/>
              <a:gd name="connsiteY5" fmla="*/ 613709 h 1924558"/>
              <a:gd name="connsiteX6" fmla="*/ 919318 w 2013827"/>
              <a:gd name="connsiteY6" fmla="*/ 23159 h 1924558"/>
              <a:gd name="connsiteX0" fmla="*/ 911674 w 1972755"/>
              <a:gd name="connsiteY0" fmla="*/ 16059 h 2001278"/>
              <a:gd name="connsiteX1" fmla="*/ 1819407 w 1972755"/>
              <a:gd name="connsiteY1" fmla="*/ 399917 h 2001278"/>
              <a:gd name="connsiteX2" fmla="*/ 1609857 w 1972755"/>
              <a:gd name="connsiteY2" fmla="*/ 1333367 h 2001278"/>
              <a:gd name="connsiteX3" fmla="*/ 905007 w 1972755"/>
              <a:gd name="connsiteY3" fmla="*/ 1971542 h 2001278"/>
              <a:gd name="connsiteX4" fmla="*/ 9657 w 1972755"/>
              <a:gd name="connsiteY4" fmla="*/ 1452429 h 2001278"/>
              <a:gd name="connsiteX5" fmla="*/ 495432 w 1972755"/>
              <a:gd name="connsiteY5" fmla="*/ 690429 h 2001278"/>
              <a:gd name="connsiteX6" fmla="*/ 911674 w 1972755"/>
              <a:gd name="connsiteY6" fmla="*/ 16059 h 2001278"/>
              <a:gd name="connsiteX0" fmla="*/ 911674 w 2022174"/>
              <a:gd name="connsiteY0" fmla="*/ 16059 h 2001278"/>
              <a:gd name="connsiteX1" fmla="*/ 1819407 w 2022174"/>
              <a:gd name="connsiteY1" fmla="*/ 399917 h 2001278"/>
              <a:gd name="connsiteX2" fmla="*/ 1609857 w 2022174"/>
              <a:gd name="connsiteY2" fmla="*/ 1333367 h 2001278"/>
              <a:gd name="connsiteX3" fmla="*/ 905007 w 2022174"/>
              <a:gd name="connsiteY3" fmla="*/ 1971542 h 2001278"/>
              <a:gd name="connsiteX4" fmla="*/ 9657 w 2022174"/>
              <a:gd name="connsiteY4" fmla="*/ 1452429 h 2001278"/>
              <a:gd name="connsiteX5" fmla="*/ 495432 w 2022174"/>
              <a:gd name="connsiteY5" fmla="*/ 690429 h 2001278"/>
              <a:gd name="connsiteX6" fmla="*/ 911674 w 2022174"/>
              <a:gd name="connsiteY6" fmla="*/ 16059 h 2001278"/>
              <a:gd name="connsiteX0" fmla="*/ 911674 w 2001355"/>
              <a:gd name="connsiteY0" fmla="*/ 17613 h 2002832"/>
              <a:gd name="connsiteX1" fmla="*/ 1819407 w 2001355"/>
              <a:gd name="connsiteY1" fmla="*/ 401471 h 2002832"/>
              <a:gd name="connsiteX2" fmla="*/ 1609857 w 2001355"/>
              <a:gd name="connsiteY2" fmla="*/ 1334921 h 2002832"/>
              <a:gd name="connsiteX3" fmla="*/ 905007 w 2001355"/>
              <a:gd name="connsiteY3" fmla="*/ 1973096 h 2002832"/>
              <a:gd name="connsiteX4" fmla="*/ 9657 w 2001355"/>
              <a:gd name="connsiteY4" fmla="*/ 1453983 h 2002832"/>
              <a:gd name="connsiteX5" fmla="*/ 495432 w 2001355"/>
              <a:gd name="connsiteY5" fmla="*/ 691983 h 2002832"/>
              <a:gd name="connsiteX6" fmla="*/ 911674 w 2001355"/>
              <a:gd name="connsiteY6" fmla="*/ 17613 h 2002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1355" h="2002832">
                <a:moveTo>
                  <a:pt x="911674" y="17613"/>
                </a:moveTo>
                <a:cubicBezTo>
                  <a:pt x="1194249" y="-64143"/>
                  <a:pt x="1626843" y="151440"/>
                  <a:pt x="1819407" y="401471"/>
                </a:cubicBezTo>
                <a:cubicBezTo>
                  <a:pt x="2011971" y="651502"/>
                  <a:pt x="2181357" y="1106321"/>
                  <a:pt x="1609857" y="1334921"/>
                </a:cubicBezTo>
                <a:cubicBezTo>
                  <a:pt x="1038357" y="1563521"/>
                  <a:pt x="1181232" y="1853240"/>
                  <a:pt x="905007" y="1973096"/>
                </a:cubicBezTo>
                <a:cubicBezTo>
                  <a:pt x="628782" y="2092952"/>
                  <a:pt x="87445" y="1836570"/>
                  <a:pt x="9657" y="1453983"/>
                </a:cubicBezTo>
                <a:cubicBezTo>
                  <a:pt x="-68131" y="1071396"/>
                  <a:pt x="345096" y="931378"/>
                  <a:pt x="495432" y="691983"/>
                </a:cubicBezTo>
                <a:cubicBezTo>
                  <a:pt x="645768" y="452588"/>
                  <a:pt x="629099" y="99369"/>
                  <a:pt x="911674" y="17613"/>
                </a:cubicBezTo>
                <a:close/>
              </a:path>
            </a:pathLst>
          </a:custGeom>
          <a:solidFill>
            <a:srgbClr val="989DB1">
              <a:alpha val="4706"/>
            </a:srgbClr>
          </a:solidFill>
          <a:ln w="12700">
            <a:gradFill flip="none" rotWithShape="1">
              <a:gsLst>
                <a:gs pos="0">
                  <a:srgbClr val="4CCFE3"/>
                </a:gs>
                <a:gs pos="100000">
                  <a:srgbClr val="FF77A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24E4B941-E672-4D2E-9C93-9C87A2CB8016}"/>
              </a:ext>
            </a:extLst>
          </p:cNvPr>
          <p:cNvSpPr/>
          <p:nvPr/>
        </p:nvSpPr>
        <p:spPr>
          <a:xfrm>
            <a:off x="5699125" y="3032125"/>
            <a:ext cx="793750" cy="793750"/>
          </a:xfrm>
          <a:prstGeom prst="ellipse">
            <a:avLst/>
          </a:prstGeom>
          <a:blipFill dpi="0" rotWithShape="1">
            <a:blip r:embed="rId3"/>
            <a:srcRect/>
            <a:tile tx="0" ty="0" sx="100000" sy="100000" flip="none" algn="ctr"/>
          </a:blipFill>
          <a:ln w="12700">
            <a:solidFill>
              <a:srgbClr val="5558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F9FA2439-3FAB-452E-9100-B120B3630FA9}"/>
              </a:ext>
            </a:extLst>
          </p:cNvPr>
          <p:cNvSpPr txBox="1"/>
          <p:nvPr/>
        </p:nvSpPr>
        <p:spPr>
          <a:xfrm>
            <a:off x="5453741" y="1031846"/>
            <a:ext cx="1284519" cy="338554"/>
          </a:xfrm>
          <a:prstGeom prst="rect">
            <a:avLst/>
          </a:prstGeom>
          <a:noFill/>
        </p:spPr>
        <p:txBody>
          <a:bodyPr wrap="square" rtlCol="0">
            <a:spAutoFit/>
          </a:bodyPr>
          <a:lstStyle/>
          <a:p>
            <a:pPr algn="ctr"/>
            <a:r>
              <a:rPr lang="en-US" altLang="zh-CN" sz="1600" b="1">
                <a:solidFill>
                  <a:schemeClr val="bg1"/>
                </a:solidFill>
                <a:cs typeface="+mn-ea"/>
                <a:sym typeface="+mn-lt"/>
              </a:rPr>
              <a:t>ABOUT ME</a:t>
            </a:r>
          </a:p>
        </p:txBody>
      </p:sp>
      <p:sp>
        <p:nvSpPr>
          <p:cNvPr id="24" name="文本框 23">
            <a:extLst>
              <a:ext uri="{FF2B5EF4-FFF2-40B4-BE49-F238E27FC236}">
                <a16:creationId xmlns:a16="http://schemas.microsoft.com/office/drawing/2014/main" xmlns="" id="{73AB63AA-E4E1-40F8-AEE9-D121D8FA7113}"/>
              </a:ext>
            </a:extLst>
          </p:cNvPr>
          <p:cNvSpPr txBox="1"/>
          <p:nvPr/>
        </p:nvSpPr>
        <p:spPr>
          <a:xfrm>
            <a:off x="4946534" y="1267699"/>
            <a:ext cx="2298931" cy="307777"/>
          </a:xfrm>
          <a:prstGeom prst="rect">
            <a:avLst/>
          </a:prstGeom>
          <a:noFill/>
        </p:spPr>
        <p:txBody>
          <a:bodyPr wrap="square" rtlCol="0">
            <a:spAutoFit/>
          </a:bodyPr>
          <a:lstStyle/>
          <a:p>
            <a:pPr algn="ctr"/>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30" name="文本框 29">
            <a:extLst>
              <a:ext uri="{FF2B5EF4-FFF2-40B4-BE49-F238E27FC236}">
                <a16:creationId xmlns:a16="http://schemas.microsoft.com/office/drawing/2014/main" xmlns="" id="{754933ED-0064-4A68-B636-70EFFCD0EADA}"/>
              </a:ext>
            </a:extLst>
          </p:cNvPr>
          <p:cNvSpPr txBox="1"/>
          <p:nvPr/>
        </p:nvSpPr>
        <p:spPr>
          <a:xfrm>
            <a:off x="7827834" y="3976336"/>
            <a:ext cx="1284519" cy="338554"/>
          </a:xfrm>
          <a:prstGeom prst="rect">
            <a:avLst/>
          </a:prstGeom>
          <a:noFill/>
        </p:spPr>
        <p:txBody>
          <a:bodyPr wrap="square" rtlCol="0">
            <a:spAutoFit/>
          </a:bodyPr>
          <a:lstStyle/>
          <a:p>
            <a:r>
              <a:rPr lang="en-US" altLang="zh-CN" sz="1600" b="1">
                <a:solidFill>
                  <a:schemeClr val="bg1"/>
                </a:solidFill>
                <a:cs typeface="+mn-ea"/>
                <a:sym typeface="+mn-lt"/>
              </a:rPr>
              <a:t>AWARDS</a:t>
            </a:r>
          </a:p>
        </p:txBody>
      </p:sp>
      <p:sp>
        <p:nvSpPr>
          <p:cNvPr id="31" name="文本框 30">
            <a:extLst>
              <a:ext uri="{FF2B5EF4-FFF2-40B4-BE49-F238E27FC236}">
                <a16:creationId xmlns:a16="http://schemas.microsoft.com/office/drawing/2014/main" xmlns="" id="{602CAA9E-63DF-42CF-8ACF-2EE6C20816C5}"/>
              </a:ext>
            </a:extLst>
          </p:cNvPr>
          <p:cNvSpPr txBox="1"/>
          <p:nvPr/>
        </p:nvSpPr>
        <p:spPr>
          <a:xfrm>
            <a:off x="7827834" y="4212189"/>
            <a:ext cx="3144960" cy="307777"/>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27" name="文本框 26">
            <a:extLst>
              <a:ext uri="{FF2B5EF4-FFF2-40B4-BE49-F238E27FC236}">
                <a16:creationId xmlns:a16="http://schemas.microsoft.com/office/drawing/2014/main" xmlns="" id="{8475775F-967F-45FA-ACBB-46E87BD99420}"/>
              </a:ext>
            </a:extLst>
          </p:cNvPr>
          <p:cNvSpPr txBox="1"/>
          <p:nvPr/>
        </p:nvSpPr>
        <p:spPr>
          <a:xfrm>
            <a:off x="7827834" y="2338035"/>
            <a:ext cx="1678116" cy="338554"/>
          </a:xfrm>
          <a:prstGeom prst="rect">
            <a:avLst/>
          </a:prstGeom>
          <a:noFill/>
        </p:spPr>
        <p:txBody>
          <a:bodyPr wrap="square" rtlCol="0">
            <a:spAutoFit/>
          </a:bodyPr>
          <a:lstStyle/>
          <a:p>
            <a:r>
              <a:rPr lang="en-US" altLang="zh-CN" sz="1600" b="1">
                <a:solidFill>
                  <a:schemeClr val="bg1"/>
                </a:solidFill>
                <a:cs typeface="+mn-ea"/>
                <a:sym typeface="+mn-lt"/>
              </a:rPr>
              <a:t>EDUCATION</a:t>
            </a:r>
          </a:p>
        </p:txBody>
      </p:sp>
      <p:sp>
        <p:nvSpPr>
          <p:cNvPr id="28" name="文本框 27">
            <a:extLst>
              <a:ext uri="{FF2B5EF4-FFF2-40B4-BE49-F238E27FC236}">
                <a16:creationId xmlns:a16="http://schemas.microsoft.com/office/drawing/2014/main" xmlns="" id="{7D83E8B1-3B50-4FA2-8365-5B837902D0FC}"/>
              </a:ext>
            </a:extLst>
          </p:cNvPr>
          <p:cNvSpPr txBox="1"/>
          <p:nvPr/>
        </p:nvSpPr>
        <p:spPr>
          <a:xfrm>
            <a:off x="7827834" y="2573888"/>
            <a:ext cx="2298931" cy="307777"/>
          </a:xfrm>
          <a:prstGeom prst="rect">
            <a:avLst/>
          </a:prstGeom>
          <a:noFill/>
        </p:spPr>
        <p:txBody>
          <a:bodyPr wrap="square" rtlCol="0">
            <a:spAutoFit/>
          </a:bodyPr>
          <a:lstStyle/>
          <a:p>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33" name="文本框 32">
            <a:extLst>
              <a:ext uri="{FF2B5EF4-FFF2-40B4-BE49-F238E27FC236}">
                <a16:creationId xmlns:a16="http://schemas.microsoft.com/office/drawing/2014/main" xmlns="" id="{260E6F7A-A372-4952-B30E-711E3568EE23}"/>
              </a:ext>
            </a:extLst>
          </p:cNvPr>
          <p:cNvSpPr txBox="1"/>
          <p:nvPr/>
        </p:nvSpPr>
        <p:spPr>
          <a:xfrm>
            <a:off x="2133600" y="2338035"/>
            <a:ext cx="2231919" cy="338554"/>
          </a:xfrm>
          <a:prstGeom prst="rect">
            <a:avLst/>
          </a:prstGeom>
          <a:noFill/>
        </p:spPr>
        <p:txBody>
          <a:bodyPr wrap="square" rtlCol="0">
            <a:spAutoFit/>
          </a:bodyPr>
          <a:lstStyle/>
          <a:p>
            <a:pPr algn="r"/>
            <a:r>
              <a:rPr lang="en-US" altLang="zh-CN" sz="1600" b="1">
                <a:solidFill>
                  <a:schemeClr val="bg1"/>
                </a:solidFill>
                <a:cs typeface="+mn-ea"/>
                <a:sym typeface="+mn-lt"/>
              </a:rPr>
              <a:t>WORK EXPERIENCE</a:t>
            </a:r>
          </a:p>
        </p:txBody>
      </p:sp>
      <p:sp>
        <p:nvSpPr>
          <p:cNvPr id="34" name="文本框 33">
            <a:extLst>
              <a:ext uri="{FF2B5EF4-FFF2-40B4-BE49-F238E27FC236}">
                <a16:creationId xmlns:a16="http://schemas.microsoft.com/office/drawing/2014/main" xmlns="" id="{56482B11-D4A5-44A5-9FFE-322DF9969DAD}"/>
              </a:ext>
            </a:extLst>
          </p:cNvPr>
          <p:cNvSpPr txBox="1"/>
          <p:nvPr/>
        </p:nvSpPr>
        <p:spPr>
          <a:xfrm>
            <a:off x="1088920" y="2573888"/>
            <a:ext cx="3276600" cy="307777"/>
          </a:xfrm>
          <a:prstGeom prst="rect">
            <a:avLst/>
          </a:prstGeom>
          <a:noFill/>
        </p:spPr>
        <p:txBody>
          <a:bodyPr wrap="square" rtlCol="0">
            <a:spAutoFit/>
          </a:bodyPr>
          <a:lstStyle/>
          <a:p>
            <a:pPr algn="r"/>
            <a:r>
              <a:rPr lang="fr-FR" altLang="zh-CN" sz="1400">
                <a:solidFill>
                  <a:schemeClr val="bg1"/>
                </a:solidFill>
                <a:latin typeface="Arial" panose="020B0604020202020204" pitchFamily="34" charset="0"/>
                <a:cs typeface="Arial" panose="020B0604020202020204" pitchFamily="34" charset="0"/>
                <a:sym typeface="+mn-lt"/>
              </a:rPr>
              <a:t>senectus et netus et malesuada fames</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38" name="文本框 37">
            <a:extLst>
              <a:ext uri="{FF2B5EF4-FFF2-40B4-BE49-F238E27FC236}">
                <a16:creationId xmlns:a16="http://schemas.microsoft.com/office/drawing/2014/main" xmlns="" id="{6DFC2202-F035-4393-BB06-744EDDF05C11}"/>
              </a:ext>
            </a:extLst>
          </p:cNvPr>
          <p:cNvSpPr txBox="1"/>
          <p:nvPr/>
        </p:nvSpPr>
        <p:spPr>
          <a:xfrm>
            <a:off x="3081000" y="3976336"/>
            <a:ext cx="1284519" cy="338554"/>
          </a:xfrm>
          <a:prstGeom prst="rect">
            <a:avLst/>
          </a:prstGeom>
          <a:noFill/>
        </p:spPr>
        <p:txBody>
          <a:bodyPr wrap="square" rtlCol="0">
            <a:spAutoFit/>
          </a:bodyPr>
          <a:lstStyle/>
          <a:p>
            <a:pPr algn="r"/>
            <a:r>
              <a:rPr lang="en-US" altLang="zh-CN" sz="1600" b="1">
                <a:solidFill>
                  <a:schemeClr val="bg1"/>
                </a:solidFill>
                <a:cs typeface="+mn-ea"/>
                <a:sym typeface="+mn-lt"/>
              </a:rPr>
              <a:t>SKILL</a:t>
            </a:r>
          </a:p>
        </p:txBody>
      </p:sp>
      <p:sp>
        <p:nvSpPr>
          <p:cNvPr id="39" name="文本框 38">
            <a:extLst>
              <a:ext uri="{FF2B5EF4-FFF2-40B4-BE49-F238E27FC236}">
                <a16:creationId xmlns:a16="http://schemas.microsoft.com/office/drawing/2014/main" xmlns="" id="{C4AED409-07EE-4060-AF53-EFF087DBAB79}"/>
              </a:ext>
            </a:extLst>
          </p:cNvPr>
          <p:cNvSpPr txBox="1"/>
          <p:nvPr/>
        </p:nvSpPr>
        <p:spPr>
          <a:xfrm>
            <a:off x="2066588" y="4212189"/>
            <a:ext cx="2298931" cy="307777"/>
          </a:xfrm>
          <a:prstGeom prst="rect">
            <a:avLst/>
          </a:prstGeom>
          <a:noFill/>
        </p:spPr>
        <p:txBody>
          <a:bodyPr wrap="square" rtlCol="0">
            <a:spAutoFit/>
          </a:bodyPr>
          <a:lstStyle/>
          <a:p>
            <a:pPr algn="r"/>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41" name="文本框 40">
            <a:extLst>
              <a:ext uri="{FF2B5EF4-FFF2-40B4-BE49-F238E27FC236}">
                <a16:creationId xmlns:a16="http://schemas.microsoft.com/office/drawing/2014/main" xmlns="" id="{348BCC16-807C-4DE0-B6D6-54708F7F2D48}"/>
              </a:ext>
            </a:extLst>
          </p:cNvPr>
          <p:cNvSpPr txBox="1"/>
          <p:nvPr/>
        </p:nvSpPr>
        <p:spPr>
          <a:xfrm>
            <a:off x="4946535" y="5339771"/>
            <a:ext cx="2298930" cy="338554"/>
          </a:xfrm>
          <a:prstGeom prst="rect">
            <a:avLst/>
          </a:prstGeom>
          <a:noFill/>
        </p:spPr>
        <p:txBody>
          <a:bodyPr wrap="square" rtlCol="0">
            <a:spAutoFit/>
          </a:bodyPr>
          <a:lstStyle/>
          <a:p>
            <a:pPr algn="ctr"/>
            <a:r>
              <a:rPr lang="en-US" altLang="zh-CN" sz="1600" b="1">
                <a:solidFill>
                  <a:schemeClr val="bg1"/>
                </a:solidFill>
                <a:cs typeface="+mn-ea"/>
                <a:sym typeface="+mn-lt"/>
              </a:rPr>
              <a:t>CAREER OBJECTIVE</a:t>
            </a:r>
          </a:p>
        </p:txBody>
      </p:sp>
      <p:sp>
        <p:nvSpPr>
          <p:cNvPr id="42" name="文本框 41">
            <a:extLst>
              <a:ext uri="{FF2B5EF4-FFF2-40B4-BE49-F238E27FC236}">
                <a16:creationId xmlns:a16="http://schemas.microsoft.com/office/drawing/2014/main" xmlns="" id="{F708EB18-0E03-47E2-9E07-86B7E84DFA7E}"/>
              </a:ext>
            </a:extLst>
          </p:cNvPr>
          <p:cNvSpPr txBox="1"/>
          <p:nvPr/>
        </p:nvSpPr>
        <p:spPr>
          <a:xfrm>
            <a:off x="4946535" y="5575624"/>
            <a:ext cx="2298931" cy="307777"/>
          </a:xfrm>
          <a:prstGeom prst="rect">
            <a:avLst/>
          </a:prstGeom>
          <a:noFill/>
        </p:spPr>
        <p:txBody>
          <a:bodyPr wrap="square" rtlCol="0">
            <a:spAutoFit/>
          </a:bodyPr>
          <a:lstStyle/>
          <a:p>
            <a:pPr algn="ctr"/>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43" name="椭圆 42">
            <a:extLst>
              <a:ext uri="{FF2B5EF4-FFF2-40B4-BE49-F238E27FC236}">
                <a16:creationId xmlns:a16="http://schemas.microsoft.com/office/drawing/2014/main" xmlns="" id="{1A93BDB7-EEBC-4F79-876D-E0F58F64780E}"/>
              </a:ext>
            </a:extLst>
          </p:cNvPr>
          <p:cNvSpPr>
            <a:spLocks noChangeAspect="1"/>
          </p:cNvSpPr>
          <p:nvPr/>
        </p:nvSpPr>
        <p:spPr>
          <a:xfrm>
            <a:off x="7500615" y="2591850"/>
            <a:ext cx="36000" cy="36000"/>
          </a:xfrm>
          <a:prstGeom prst="ellipse">
            <a:avLst/>
          </a:prstGeom>
          <a:solidFill>
            <a:srgbClr val="FF7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9FF14B8A-4E02-4E6E-9B3C-3C8591658E08}"/>
              </a:ext>
            </a:extLst>
          </p:cNvPr>
          <p:cNvSpPr>
            <a:spLocks noChangeAspect="1"/>
          </p:cNvSpPr>
          <p:nvPr/>
        </p:nvSpPr>
        <p:spPr>
          <a:xfrm>
            <a:off x="7500615" y="4230151"/>
            <a:ext cx="36000" cy="36000"/>
          </a:xfrm>
          <a:prstGeom prst="ellipse">
            <a:avLst/>
          </a:prstGeom>
          <a:solidFill>
            <a:srgbClr val="FF7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A2420152-E07B-412F-877B-84CD83DE07B1}"/>
              </a:ext>
            </a:extLst>
          </p:cNvPr>
          <p:cNvSpPr>
            <a:spLocks noChangeAspect="1"/>
          </p:cNvSpPr>
          <p:nvPr/>
        </p:nvSpPr>
        <p:spPr>
          <a:xfrm>
            <a:off x="4660243" y="4230151"/>
            <a:ext cx="36000" cy="36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F8D45257-0165-473B-9EA4-E917712B63CA}"/>
              </a:ext>
            </a:extLst>
          </p:cNvPr>
          <p:cNvSpPr>
            <a:spLocks noChangeAspect="1"/>
          </p:cNvSpPr>
          <p:nvPr/>
        </p:nvSpPr>
        <p:spPr>
          <a:xfrm>
            <a:off x="4660243" y="2591850"/>
            <a:ext cx="36000" cy="36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xmlns="" id="{A11D795B-6F0A-4F6E-B1F9-B12AB0B97B6F}"/>
              </a:ext>
            </a:extLst>
          </p:cNvPr>
          <p:cNvSpPr txBox="1"/>
          <p:nvPr/>
        </p:nvSpPr>
        <p:spPr>
          <a:xfrm rot="5400000">
            <a:off x="-719174" y="1411080"/>
            <a:ext cx="2329511" cy="338554"/>
          </a:xfrm>
          <a:prstGeom prst="rect">
            <a:avLst/>
          </a:prstGeom>
          <a:noFill/>
        </p:spPr>
        <p:txBody>
          <a:bodyPr wrap="square" rtlCol="0">
            <a:spAutoFit/>
          </a:bodyPr>
          <a:lstStyle/>
          <a:p>
            <a:r>
              <a:rPr lang="en-US" altLang="zh-CN" sz="1600" spc="300">
                <a:solidFill>
                  <a:srgbClr val="4CCFE3"/>
                </a:solidFill>
              </a:rPr>
              <a:t>INTRODUCTION.</a:t>
            </a:r>
            <a:endParaRPr lang="zh-CN" altLang="en-US" sz="1600" spc="300">
              <a:solidFill>
                <a:srgbClr val="4CCFE3"/>
              </a:solidFill>
            </a:endParaRPr>
          </a:p>
        </p:txBody>
      </p:sp>
      <p:sp>
        <p:nvSpPr>
          <p:cNvPr id="57" name="文本框 56">
            <a:extLst>
              <a:ext uri="{FF2B5EF4-FFF2-40B4-BE49-F238E27FC236}">
                <a16:creationId xmlns:a16="http://schemas.microsoft.com/office/drawing/2014/main" xmlns="" id="{1312208B-83A9-4DEE-A09F-9375F44A516B}"/>
              </a:ext>
            </a:extLst>
          </p:cNvPr>
          <p:cNvSpPr txBox="1"/>
          <p:nvPr/>
        </p:nvSpPr>
        <p:spPr>
          <a:xfrm rot="5400000">
            <a:off x="-228843" y="5844918"/>
            <a:ext cx="1348850" cy="338554"/>
          </a:xfrm>
          <a:prstGeom prst="rect">
            <a:avLst/>
          </a:prstGeom>
          <a:noFill/>
        </p:spPr>
        <p:txBody>
          <a:bodyPr wrap="square" rtlCol="0">
            <a:spAutoFit/>
          </a:bodyPr>
          <a:lstStyle/>
          <a:p>
            <a:pPr algn="r"/>
            <a:r>
              <a:rPr lang="en-US" altLang="zh-CN" sz="1600" spc="300">
                <a:solidFill>
                  <a:srgbClr val="4CCFE3"/>
                </a:solidFill>
              </a:rPr>
              <a:t>YVONNE</a:t>
            </a:r>
            <a:endParaRPr lang="zh-CN" altLang="en-US" sz="1600" spc="300">
              <a:solidFill>
                <a:srgbClr val="4CCFE3"/>
              </a:solidFill>
            </a:endParaRPr>
          </a:p>
        </p:txBody>
      </p:sp>
      <p:sp>
        <p:nvSpPr>
          <p:cNvPr id="60" name="文本框 59">
            <a:extLst>
              <a:ext uri="{FF2B5EF4-FFF2-40B4-BE49-F238E27FC236}">
                <a16:creationId xmlns:a16="http://schemas.microsoft.com/office/drawing/2014/main" xmlns="" id="{15B113AF-FAE6-467C-839B-C9650AF2CABA}"/>
              </a:ext>
            </a:extLst>
          </p:cNvPr>
          <p:cNvSpPr txBox="1"/>
          <p:nvPr/>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solidFill>
                  <a:srgbClr val="FF77A3"/>
                </a:solidFill>
              </a:rPr>
              <a:t> 01 </a:t>
            </a:r>
            <a:r>
              <a:rPr lang="zh-CN" altLang="en-US" sz="1600" spc="300">
                <a:solidFill>
                  <a:srgbClr val="FF77A3">
                    <a:alpha val="50000"/>
                  </a:srgbClr>
                </a:solidFill>
              </a:rPr>
              <a:t>＞</a:t>
            </a:r>
          </a:p>
        </p:txBody>
      </p:sp>
    </p:spTree>
    <p:extLst>
      <p:ext uri="{BB962C8B-B14F-4D97-AF65-F5344CB8AC3E}">
        <p14:creationId xmlns:p14="http://schemas.microsoft.com/office/powerpoint/2010/main" val="165604475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5B05B97-4247-464F-8FC7-236F64D53B01}"/>
              </a:ext>
            </a:extLst>
          </p:cNvPr>
          <p:cNvSpPr/>
          <p:nvPr/>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图片包含 游戏机&#10;&#10;描述已自动生成">
            <a:extLst>
              <a:ext uri="{FF2B5EF4-FFF2-40B4-BE49-F238E27FC236}">
                <a16:creationId xmlns:a16="http://schemas.microsoft.com/office/drawing/2014/main" xmlns="" id="{EB8236F5-6801-4C22-8F7F-E88CCE476BBB}"/>
              </a:ext>
            </a:extLst>
          </p:cNvPr>
          <p:cNvPicPr>
            <a:picLocks noChangeAspect="1"/>
          </p:cNvPicPr>
          <p:nvPr/>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4" name="椭圆 3">
            <a:extLst>
              <a:ext uri="{FF2B5EF4-FFF2-40B4-BE49-F238E27FC236}">
                <a16:creationId xmlns:a16="http://schemas.microsoft.com/office/drawing/2014/main" xmlns="" id="{A135B4F6-B8F1-4938-ABEB-497EAA4D01E6}"/>
              </a:ext>
            </a:extLst>
          </p:cNvPr>
          <p:cNvSpPr/>
          <p:nvPr/>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D60CEDB6-E126-4ADC-8EF3-DC5FDA24D22A}"/>
              </a:ext>
            </a:extLst>
          </p:cNvPr>
          <p:cNvSpPr/>
          <p:nvPr/>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FE435FB9-184A-4236-B823-A1794ADEBE63}"/>
              </a:ext>
            </a:extLst>
          </p:cNvPr>
          <p:cNvSpPr/>
          <p:nvPr/>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a:extLst>
              <a:ext uri="{FF2B5EF4-FFF2-40B4-BE49-F238E27FC236}">
                <a16:creationId xmlns:a16="http://schemas.microsoft.com/office/drawing/2014/main" xmlns="" id="{1D56C0FC-4490-4CA7-A19B-2EBEB7F139AA}"/>
              </a:ext>
            </a:extLst>
          </p:cNvPr>
          <p:cNvSpPr txBox="1"/>
          <p:nvPr/>
        </p:nvSpPr>
        <p:spPr>
          <a:xfrm rot="5400000">
            <a:off x="-719174" y="1411080"/>
            <a:ext cx="2329511" cy="338554"/>
          </a:xfrm>
          <a:prstGeom prst="rect">
            <a:avLst/>
          </a:prstGeom>
          <a:noFill/>
        </p:spPr>
        <p:txBody>
          <a:bodyPr wrap="square" rtlCol="0">
            <a:spAutoFit/>
          </a:bodyPr>
          <a:lstStyle/>
          <a:p>
            <a:r>
              <a:rPr lang="en-US" altLang="zh-CN" sz="1600" spc="300">
                <a:solidFill>
                  <a:srgbClr val="4CCFE3"/>
                </a:solidFill>
              </a:rPr>
              <a:t>ABOUT ME.</a:t>
            </a:r>
          </a:p>
        </p:txBody>
      </p:sp>
      <p:sp>
        <p:nvSpPr>
          <p:cNvPr id="8" name="文本框 7">
            <a:extLst>
              <a:ext uri="{FF2B5EF4-FFF2-40B4-BE49-F238E27FC236}">
                <a16:creationId xmlns:a16="http://schemas.microsoft.com/office/drawing/2014/main" xmlns="" id="{F800961E-BDD5-40FD-B728-EAF327E88DCF}"/>
              </a:ext>
            </a:extLst>
          </p:cNvPr>
          <p:cNvSpPr txBox="1"/>
          <p:nvPr/>
        </p:nvSpPr>
        <p:spPr>
          <a:xfrm rot="5400000">
            <a:off x="-228843" y="5844918"/>
            <a:ext cx="1348850" cy="338554"/>
          </a:xfrm>
          <a:prstGeom prst="rect">
            <a:avLst/>
          </a:prstGeom>
          <a:noFill/>
        </p:spPr>
        <p:txBody>
          <a:bodyPr wrap="square" rtlCol="0">
            <a:spAutoFit/>
          </a:bodyPr>
          <a:lstStyle/>
          <a:p>
            <a:pPr algn="r"/>
            <a:r>
              <a:rPr lang="en-US" altLang="zh-CN" sz="1600" spc="300">
                <a:solidFill>
                  <a:srgbClr val="4CCFE3"/>
                </a:solidFill>
              </a:rPr>
              <a:t>YVONNE</a:t>
            </a:r>
            <a:endParaRPr lang="zh-CN" altLang="en-US" sz="1600" spc="300">
              <a:solidFill>
                <a:srgbClr val="4CCFE3"/>
              </a:solidFill>
            </a:endParaRPr>
          </a:p>
        </p:txBody>
      </p:sp>
      <p:sp>
        <p:nvSpPr>
          <p:cNvPr id="9" name="文本框 8">
            <a:extLst>
              <a:ext uri="{FF2B5EF4-FFF2-40B4-BE49-F238E27FC236}">
                <a16:creationId xmlns:a16="http://schemas.microsoft.com/office/drawing/2014/main" xmlns="" id="{1D059271-DCF5-4F4D-BF5A-B0AC88A60FBD}"/>
              </a:ext>
            </a:extLst>
          </p:cNvPr>
          <p:cNvSpPr txBox="1"/>
          <p:nvPr/>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solidFill>
                  <a:srgbClr val="FF77A3"/>
                </a:solidFill>
              </a:rPr>
              <a:t> 02 </a:t>
            </a:r>
            <a:r>
              <a:rPr lang="zh-CN" altLang="en-US" sz="1600" spc="300">
                <a:solidFill>
                  <a:srgbClr val="FF77A3">
                    <a:alpha val="50000"/>
                  </a:srgbClr>
                </a:solidFill>
              </a:rPr>
              <a:t>＞</a:t>
            </a:r>
          </a:p>
        </p:txBody>
      </p:sp>
      <p:pic>
        <p:nvPicPr>
          <p:cNvPr id="14" name="图片 13" descr="图片包含 人, 服装, 橙子, 西装&#10;&#10;描述已自动生成">
            <a:extLst>
              <a:ext uri="{FF2B5EF4-FFF2-40B4-BE49-F238E27FC236}">
                <a16:creationId xmlns:a16="http://schemas.microsoft.com/office/drawing/2014/main" xmlns="" id="{1D2111BC-BD27-47E2-8425-D392695CB39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429" b="26905"/>
          <a:stretch/>
        </p:blipFill>
        <p:spPr>
          <a:xfrm>
            <a:off x="1696739" y="1898975"/>
            <a:ext cx="897979" cy="897979"/>
          </a:xfrm>
          <a:prstGeom prst="roundRect">
            <a:avLst>
              <a:gd name="adj" fmla="val 5863"/>
            </a:avLst>
          </a:prstGeom>
        </p:spPr>
      </p:pic>
      <p:sp>
        <p:nvSpPr>
          <p:cNvPr id="15" name="文本框 14">
            <a:extLst>
              <a:ext uri="{FF2B5EF4-FFF2-40B4-BE49-F238E27FC236}">
                <a16:creationId xmlns:a16="http://schemas.microsoft.com/office/drawing/2014/main" xmlns="" id="{D27E4D16-912A-449D-8646-E5CCA6ACC41B}"/>
              </a:ext>
            </a:extLst>
          </p:cNvPr>
          <p:cNvSpPr txBox="1"/>
          <p:nvPr/>
        </p:nvSpPr>
        <p:spPr>
          <a:xfrm>
            <a:off x="2824409" y="1816191"/>
            <a:ext cx="2231919" cy="369332"/>
          </a:xfrm>
          <a:prstGeom prst="rect">
            <a:avLst/>
          </a:prstGeom>
          <a:noFill/>
        </p:spPr>
        <p:txBody>
          <a:bodyPr wrap="square" rtlCol="0">
            <a:spAutoFit/>
          </a:bodyPr>
          <a:lstStyle/>
          <a:p>
            <a:r>
              <a:rPr lang="en-US" altLang="zh-CN" b="1">
                <a:solidFill>
                  <a:schemeClr val="bg1"/>
                </a:solidFill>
                <a:cs typeface="+mn-ea"/>
                <a:sym typeface="+mn-lt"/>
              </a:rPr>
              <a:t>THIS IS YVONNE</a:t>
            </a:r>
          </a:p>
        </p:txBody>
      </p:sp>
      <p:sp>
        <p:nvSpPr>
          <p:cNvPr id="16" name="文本框 15">
            <a:extLst>
              <a:ext uri="{FF2B5EF4-FFF2-40B4-BE49-F238E27FC236}">
                <a16:creationId xmlns:a16="http://schemas.microsoft.com/office/drawing/2014/main" xmlns="" id="{CB58D4DC-573F-4B72-9A47-68DDBDE6A8BF}"/>
              </a:ext>
            </a:extLst>
          </p:cNvPr>
          <p:cNvSpPr txBox="1"/>
          <p:nvPr/>
        </p:nvSpPr>
        <p:spPr>
          <a:xfrm>
            <a:off x="2824409" y="2337383"/>
            <a:ext cx="6117680"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400">
              <a:solidFill>
                <a:schemeClr val="bg1"/>
              </a:solidFill>
              <a:latin typeface="Arial" panose="020B0604020202020204" pitchFamily="34" charset="0"/>
              <a:cs typeface="Arial" panose="020B0604020202020204" pitchFamily="34" charset="0"/>
              <a:sym typeface="+mn-lt"/>
            </a:endParaRPr>
          </a:p>
        </p:txBody>
      </p:sp>
      <p:grpSp>
        <p:nvGrpSpPr>
          <p:cNvPr id="107" name="Group 79">
            <a:extLst>
              <a:ext uri="{FF2B5EF4-FFF2-40B4-BE49-F238E27FC236}">
                <a16:creationId xmlns:a16="http://schemas.microsoft.com/office/drawing/2014/main" xmlns="" id="{1DD1F7CD-D22F-410B-B4B8-CBC865579F06}"/>
              </a:ext>
            </a:extLst>
          </p:cNvPr>
          <p:cNvGrpSpPr>
            <a:grpSpLocks noChangeAspect="1"/>
          </p:cNvGrpSpPr>
          <p:nvPr/>
        </p:nvGrpSpPr>
        <p:grpSpPr bwMode="auto">
          <a:xfrm>
            <a:off x="7878743" y="4541134"/>
            <a:ext cx="292086" cy="360000"/>
            <a:chOff x="3" y="0"/>
            <a:chExt cx="486" cy="599"/>
          </a:xfrm>
          <a:solidFill>
            <a:srgbClr val="989DB1"/>
          </a:solidFill>
        </p:grpSpPr>
        <p:sp>
          <p:nvSpPr>
            <p:cNvPr id="109" name="Freeform 80">
              <a:extLst>
                <a:ext uri="{FF2B5EF4-FFF2-40B4-BE49-F238E27FC236}">
                  <a16:creationId xmlns:a16="http://schemas.microsoft.com/office/drawing/2014/main" xmlns="" id="{E4AD0E4B-06EF-4185-8A33-C6468CA75BD8}"/>
                </a:ext>
              </a:extLst>
            </p:cNvPr>
            <p:cNvSpPr>
              <a:spLocks noEditPoints="1"/>
            </p:cNvSpPr>
            <p:nvPr/>
          </p:nvSpPr>
          <p:spPr bwMode="auto">
            <a:xfrm>
              <a:off x="27" y="0"/>
              <a:ext cx="458" cy="524"/>
            </a:xfrm>
            <a:custGeom>
              <a:avLst/>
              <a:gdLst>
                <a:gd name="T0" fmla="*/ 108 w 226"/>
                <a:gd name="T1" fmla="*/ 259 h 259"/>
                <a:gd name="T2" fmla="*/ 105 w 226"/>
                <a:gd name="T3" fmla="*/ 258 h 259"/>
                <a:gd name="T4" fmla="*/ 32 w 226"/>
                <a:gd name="T5" fmla="*/ 184 h 259"/>
                <a:gd name="T6" fmla="*/ 0 w 226"/>
                <a:gd name="T7" fmla="*/ 108 h 259"/>
                <a:gd name="T8" fmla="*/ 32 w 226"/>
                <a:gd name="T9" fmla="*/ 32 h 259"/>
                <a:gd name="T10" fmla="*/ 108 w 226"/>
                <a:gd name="T11" fmla="*/ 0 h 259"/>
                <a:gd name="T12" fmla="*/ 184 w 226"/>
                <a:gd name="T13" fmla="*/ 32 h 259"/>
                <a:gd name="T14" fmla="*/ 184 w 226"/>
                <a:gd name="T15" fmla="*/ 184 h 259"/>
                <a:gd name="T16" fmla="*/ 111 w 226"/>
                <a:gd name="T17" fmla="*/ 258 h 259"/>
                <a:gd name="T18" fmla="*/ 108 w 226"/>
                <a:gd name="T19" fmla="*/ 259 h 259"/>
                <a:gd name="T20" fmla="*/ 108 w 226"/>
                <a:gd name="T21" fmla="*/ 8 h 259"/>
                <a:gd name="T22" fmla="*/ 37 w 226"/>
                <a:gd name="T23" fmla="*/ 37 h 259"/>
                <a:gd name="T24" fmla="*/ 8 w 226"/>
                <a:gd name="T25" fmla="*/ 108 h 259"/>
                <a:gd name="T26" fmla="*/ 37 w 226"/>
                <a:gd name="T27" fmla="*/ 179 h 259"/>
                <a:gd name="T28" fmla="*/ 108 w 226"/>
                <a:gd name="T29" fmla="*/ 249 h 259"/>
                <a:gd name="T30" fmla="*/ 179 w 226"/>
                <a:gd name="T31" fmla="*/ 179 h 259"/>
                <a:gd name="T32" fmla="*/ 179 w 226"/>
                <a:gd name="T33" fmla="*/ 37 h 259"/>
                <a:gd name="T34" fmla="*/ 108 w 226"/>
                <a:gd name="T35" fmla="*/ 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6" h="259">
                  <a:moveTo>
                    <a:pt x="108" y="259"/>
                  </a:moveTo>
                  <a:cubicBezTo>
                    <a:pt x="107" y="259"/>
                    <a:pt x="106" y="259"/>
                    <a:pt x="105" y="258"/>
                  </a:cubicBezTo>
                  <a:cubicBezTo>
                    <a:pt x="32" y="184"/>
                    <a:pt x="32" y="184"/>
                    <a:pt x="32" y="184"/>
                  </a:cubicBezTo>
                  <a:cubicBezTo>
                    <a:pt x="11" y="164"/>
                    <a:pt x="0" y="137"/>
                    <a:pt x="0" y="108"/>
                  </a:cubicBezTo>
                  <a:cubicBezTo>
                    <a:pt x="0" y="79"/>
                    <a:pt x="11" y="52"/>
                    <a:pt x="32" y="32"/>
                  </a:cubicBezTo>
                  <a:cubicBezTo>
                    <a:pt x="52" y="11"/>
                    <a:pt x="79" y="0"/>
                    <a:pt x="108" y="0"/>
                  </a:cubicBezTo>
                  <a:cubicBezTo>
                    <a:pt x="137" y="0"/>
                    <a:pt x="164" y="11"/>
                    <a:pt x="184" y="32"/>
                  </a:cubicBezTo>
                  <a:cubicBezTo>
                    <a:pt x="226" y="74"/>
                    <a:pt x="226" y="142"/>
                    <a:pt x="184" y="184"/>
                  </a:cubicBezTo>
                  <a:cubicBezTo>
                    <a:pt x="111" y="258"/>
                    <a:pt x="111" y="258"/>
                    <a:pt x="111" y="258"/>
                  </a:cubicBezTo>
                  <a:cubicBezTo>
                    <a:pt x="110" y="259"/>
                    <a:pt x="109" y="259"/>
                    <a:pt x="108" y="259"/>
                  </a:cubicBezTo>
                  <a:close/>
                  <a:moveTo>
                    <a:pt x="108" y="8"/>
                  </a:moveTo>
                  <a:cubicBezTo>
                    <a:pt x="81" y="8"/>
                    <a:pt x="56" y="18"/>
                    <a:pt x="37" y="37"/>
                  </a:cubicBezTo>
                  <a:cubicBezTo>
                    <a:pt x="18" y="56"/>
                    <a:pt x="8" y="81"/>
                    <a:pt x="8" y="108"/>
                  </a:cubicBezTo>
                  <a:cubicBezTo>
                    <a:pt x="8" y="135"/>
                    <a:pt x="18" y="160"/>
                    <a:pt x="37" y="179"/>
                  </a:cubicBezTo>
                  <a:cubicBezTo>
                    <a:pt x="108" y="249"/>
                    <a:pt x="108" y="249"/>
                    <a:pt x="108" y="249"/>
                  </a:cubicBezTo>
                  <a:cubicBezTo>
                    <a:pt x="179" y="179"/>
                    <a:pt x="179" y="179"/>
                    <a:pt x="179" y="179"/>
                  </a:cubicBezTo>
                  <a:cubicBezTo>
                    <a:pt x="218" y="140"/>
                    <a:pt x="218" y="76"/>
                    <a:pt x="179" y="37"/>
                  </a:cubicBezTo>
                  <a:cubicBezTo>
                    <a:pt x="160" y="18"/>
                    <a:pt x="135" y="8"/>
                    <a:pt x="10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1">
              <a:extLst>
                <a:ext uri="{FF2B5EF4-FFF2-40B4-BE49-F238E27FC236}">
                  <a16:creationId xmlns:a16="http://schemas.microsoft.com/office/drawing/2014/main" xmlns="" id="{77D69146-151A-44DB-ACDE-6BEB34082A48}"/>
                </a:ext>
              </a:extLst>
            </p:cNvPr>
            <p:cNvSpPr>
              <a:spLocks noEditPoints="1"/>
            </p:cNvSpPr>
            <p:nvPr/>
          </p:nvSpPr>
          <p:spPr bwMode="auto">
            <a:xfrm>
              <a:off x="100" y="65"/>
              <a:ext cx="292" cy="291"/>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8 h 144"/>
                <a:gd name="T12" fmla="*/ 8 w 144"/>
                <a:gd name="T13" fmla="*/ 72 h 144"/>
                <a:gd name="T14" fmla="*/ 72 w 144"/>
                <a:gd name="T15" fmla="*/ 136 h 144"/>
                <a:gd name="T16" fmla="*/ 136 w 144"/>
                <a:gd name="T17" fmla="*/ 72 h 144"/>
                <a:gd name="T18" fmla="*/ 72 w 144"/>
                <a:gd name="T1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2" y="144"/>
                    <a:pt x="0" y="112"/>
                    <a:pt x="0" y="72"/>
                  </a:cubicBezTo>
                  <a:cubicBezTo>
                    <a:pt x="0" y="32"/>
                    <a:pt x="32" y="0"/>
                    <a:pt x="72" y="0"/>
                  </a:cubicBezTo>
                  <a:cubicBezTo>
                    <a:pt x="112" y="0"/>
                    <a:pt x="144" y="32"/>
                    <a:pt x="144" y="72"/>
                  </a:cubicBezTo>
                  <a:cubicBezTo>
                    <a:pt x="144" y="112"/>
                    <a:pt x="112" y="144"/>
                    <a:pt x="72" y="144"/>
                  </a:cubicBezTo>
                  <a:close/>
                  <a:moveTo>
                    <a:pt x="72" y="8"/>
                  </a:moveTo>
                  <a:cubicBezTo>
                    <a:pt x="37" y="8"/>
                    <a:pt x="8" y="37"/>
                    <a:pt x="8" y="72"/>
                  </a:cubicBezTo>
                  <a:cubicBezTo>
                    <a:pt x="8" y="107"/>
                    <a:pt x="37" y="136"/>
                    <a:pt x="72" y="136"/>
                  </a:cubicBezTo>
                  <a:cubicBezTo>
                    <a:pt x="107" y="136"/>
                    <a:pt x="136" y="107"/>
                    <a:pt x="136" y="72"/>
                  </a:cubicBezTo>
                  <a:cubicBezTo>
                    <a:pt x="136" y="37"/>
                    <a:pt x="107" y="8"/>
                    <a:pt x="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2">
              <a:extLst>
                <a:ext uri="{FF2B5EF4-FFF2-40B4-BE49-F238E27FC236}">
                  <a16:creationId xmlns:a16="http://schemas.microsoft.com/office/drawing/2014/main" xmlns="" id="{DCCF528A-A8D9-4E67-B249-F1C8D9654E7E}"/>
                </a:ext>
              </a:extLst>
            </p:cNvPr>
            <p:cNvSpPr>
              <a:spLocks noEditPoints="1"/>
            </p:cNvSpPr>
            <p:nvPr/>
          </p:nvSpPr>
          <p:spPr bwMode="auto">
            <a:xfrm>
              <a:off x="189" y="154"/>
              <a:ext cx="114" cy="113"/>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8 h 56"/>
                <a:gd name="T12" fmla="*/ 8 w 56"/>
                <a:gd name="T13" fmla="*/ 28 h 56"/>
                <a:gd name="T14" fmla="*/ 28 w 56"/>
                <a:gd name="T15" fmla="*/ 48 h 56"/>
                <a:gd name="T16" fmla="*/ 48 w 56"/>
                <a:gd name="T17" fmla="*/ 28 h 56"/>
                <a:gd name="T18" fmla="*/ 28 w 56"/>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3" y="56"/>
                    <a:pt x="0" y="43"/>
                    <a:pt x="0" y="28"/>
                  </a:cubicBezTo>
                  <a:cubicBezTo>
                    <a:pt x="0" y="13"/>
                    <a:pt x="13" y="0"/>
                    <a:pt x="28" y="0"/>
                  </a:cubicBezTo>
                  <a:cubicBezTo>
                    <a:pt x="43" y="0"/>
                    <a:pt x="56" y="13"/>
                    <a:pt x="56" y="28"/>
                  </a:cubicBezTo>
                  <a:cubicBezTo>
                    <a:pt x="56" y="43"/>
                    <a:pt x="43" y="56"/>
                    <a:pt x="28" y="56"/>
                  </a:cubicBezTo>
                  <a:close/>
                  <a:moveTo>
                    <a:pt x="28" y="8"/>
                  </a:moveTo>
                  <a:cubicBezTo>
                    <a:pt x="17" y="8"/>
                    <a:pt x="8" y="17"/>
                    <a:pt x="8" y="28"/>
                  </a:cubicBezTo>
                  <a:cubicBezTo>
                    <a:pt x="8" y="39"/>
                    <a:pt x="17" y="48"/>
                    <a:pt x="28" y="48"/>
                  </a:cubicBezTo>
                  <a:cubicBezTo>
                    <a:pt x="39" y="48"/>
                    <a:pt x="48" y="39"/>
                    <a:pt x="48" y="28"/>
                  </a:cubicBezTo>
                  <a:cubicBezTo>
                    <a:pt x="48" y="17"/>
                    <a:pt x="39"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3">
              <a:extLst>
                <a:ext uri="{FF2B5EF4-FFF2-40B4-BE49-F238E27FC236}">
                  <a16:creationId xmlns:a16="http://schemas.microsoft.com/office/drawing/2014/main" xmlns="" id="{DA663807-C968-4CC5-B841-DBF7EBA7C124}"/>
                </a:ext>
              </a:extLst>
            </p:cNvPr>
            <p:cNvSpPr>
              <a:spLocks/>
            </p:cNvSpPr>
            <p:nvPr/>
          </p:nvSpPr>
          <p:spPr bwMode="auto">
            <a:xfrm>
              <a:off x="3" y="437"/>
              <a:ext cx="486" cy="162"/>
            </a:xfrm>
            <a:custGeom>
              <a:avLst/>
              <a:gdLst>
                <a:gd name="T0" fmla="*/ 236 w 240"/>
                <a:gd name="T1" fmla="*/ 80 h 80"/>
                <a:gd name="T2" fmla="*/ 4 w 240"/>
                <a:gd name="T3" fmla="*/ 80 h 80"/>
                <a:gd name="T4" fmla="*/ 1 w 240"/>
                <a:gd name="T5" fmla="*/ 78 h 80"/>
                <a:gd name="T6" fmla="*/ 0 w 240"/>
                <a:gd name="T7" fmla="*/ 75 h 80"/>
                <a:gd name="T8" fmla="*/ 20 w 240"/>
                <a:gd name="T9" fmla="*/ 3 h 80"/>
                <a:gd name="T10" fmla="*/ 24 w 240"/>
                <a:gd name="T11" fmla="*/ 0 h 80"/>
                <a:gd name="T12" fmla="*/ 64 w 240"/>
                <a:gd name="T13" fmla="*/ 0 h 80"/>
                <a:gd name="T14" fmla="*/ 68 w 240"/>
                <a:gd name="T15" fmla="*/ 4 h 80"/>
                <a:gd name="T16" fmla="*/ 64 w 240"/>
                <a:gd name="T17" fmla="*/ 8 h 80"/>
                <a:gd name="T18" fmla="*/ 27 w 240"/>
                <a:gd name="T19" fmla="*/ 8 h 80"/>
                <a:gd name="T20" fmla="*/ 9 w 240"/>
                <a:gd name="T21" fmla="*/ 72 h 80"/>
                <a:gd name="T22" fmla="*/ 231 w 240"/>
                <a:gd name="T23" fmla="*/ 72 h 80"/>
                <a:gd name="T24" fmla="*/ 213 w 240"/>
                <a:gd name="T25" fmla="*/ 8 h 80"/>
                <a:gd name="T26" fmla="*/ 184 w 240"/>
                <a:gd name="T27" fmla="*/ 8 h 80"/>
                <a:gd name="T28" fmla="*/ 180 w 240"/>
                <a:gd name="T29" fmla="*/ 4 h 80"/>
                <a:gd name="T30" fmla="*/ 184 w 240"/>
                <a:gd name="T31" fmla="*/ 0 h 80"/>
                <a:gd name="T32" fmla="*/ 216 w 240"/>
                <a:gd name="T33" fmla="*/ 0 h 80"/>
                <a:gd name="T34" fmla="*/ 220 w 240"/>
                <a:gd name="T35" fmla="*/ 3 h 80"/>
                <a:gd name="T36" fmla="*/ 240 w 240"/>
                <a:gd name="T37" fmla="*/ 75 h 80"/>
                <a:gd name="T38" fmla="*/ 239 w 240"/>
                <a:gd name="T39" fmla="*/ 78 h 80"/>
                <a:gd name="T40" fmla="*/ 236 w 240"/>
                <a:gd name="T4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80">
                  <a:moveTo>
                    <a:pt x="236" y="80"/>
                  </a:moveTo>
                  <a:cubicBezTo>
                    <a:pt x="4" y="80"/>
                    <a:pt x="4" y="80"/>
                    <a:pt x="4" y="80"/>
                  </a:cubicBezTo>
                  <a:cubicBezTo>
                    <a:pt x="3" y="80"/>
                    <a:pt x="2" y="79"/>
                    <a:pt x="1" y="78"/>
                  </a:cubicBezTo>
                  <a:cubicBezTo>
                    <a:pt x="0" y="77"/>
                    <a:pt x="0" y="76"/>
                    <a:pt x="0" y="75"/>
                  </a:cubicBezTo>
                  <a:cubicBezTo>
                    <a:pt x="20" y="3"/>
                    <a:pt x="20" y="3"/>
                    <a:pt x="20" y="3"/>
                  </a:cubicBezTo>
                  <a:cubicBezTo>
                    <a:pt x="21" y="1"/>
                    <a:pt x="22" y="0"/>
                    <a:pt x="24" y="0"/>
                  </a:cubicBezTo>
                  <a:cubicBezTo>
                    <a:pt x="64" y="0"/>
                    <a:pt x="64" y="0"/>
                    <a:pt x="64" y="0"/>
                  </a:cubicBezTo>
                  <a:cubicBezTo>
                    <a:pt x="66" y="0"/>
                    <a:pt x="68" y="2"/>
                    <a:pt x="68" y="4"/>
                  </a:cubicBezTo>
                  <a:cubicBezTo>
                    <a:pt x="68" y="6"/>
                    <a:pt x="66" y="8"/>
                    <a:pt x="64" y="8"/>
                  </a:cubicBezTo>
                  <a:cubicBezTo>
                    <a:pt x="27" y="8"/>
                    <a:pt x="27" y="8"/>
                    <a:pt x="27" y="8"/>
                  </a:cubicBezTo>
                  <a:cubicBezTo>
                    <a:pt x="9" y="72"/>
                    <a:pt x="9" y="72"/>
                    <a:pt x="9" y="72"/>
                  </a:cubicBezTo>
                  <a:cubicBezTo>
                    <a:pt x="231" y="72"/>
                    <a:pt x="231" y="72"/>
                    <a:pt x="231" y="72"/>
                  </a:cubicBezTo>
                  <a:cubicBezTo>
                    <a:pt x="213" y="8"/>
                    <a:pt x="213" y="8"/>
                    <a:pt x="213" y="8"/>
                  </a:cubicBezTo>
                  <a:cubicBezTo>
                    <a:pt x="184" y="8"/>
                    <a:pt x="184" y="8"/>
                    <a:pt x="184" y="8"/>
                  </a:cubicBezTo>
                  <a:cubicBezTo>
                    <a:pt x="182" y="8"/>
                    <a:pt x="180" y="6"/>
                    <a:pt x="180" y="4"/>
                  </a:cubicBezTo>
                  <a:cubicBezTo>
                    <a:pt x="180" y="2"/>
                    <a:pt x="182" y="0"/>
                    <a:pt x="184" y="0"/>
                  </a:cubicBezTo>
                  <a:cubicBezTo>
                    <a:pt x="216" y="0"/>
                    <a:pt x="216" y="0"/>
                    <a:pt x="216" y="0"/>
                  </a:cubicBezTo>
                  <a:cubicBezTo>
                    <a:pt x="218" y="0"/>
                    <a:pt x="219" y="1"/>
                    <a:pt x="220" y="3"/>
                  </a:cubicBezTo>
                  <a:cubicBezTo>
                    <a:pt x="240" y="75"/>
                    <a:pt x="240" y="75"/>
                    <a:pt x="240" y="75"/>
                  </a:cubicBezTo>
                  <a:cubicBezTo>
                    <a:pt x="240" y="76"/>
                    <a:pt x="240" y="77"/>
                    <a:pt x="239" y="78"/>
                  </a:cubicBezTo>
                  <a:cubicBezTo>
                    <a:pt x="238" y="79"/>
                    <a:pt x="237" y="80"/>
                    <a:pt x="23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文本框 156">
            <a:extLst>
              <a:ext uri="{FF2B5EF4-FFF2-40B4-BE49-F238E27FC236}">
                <a16:creationId xmlns:a16="http://schemas.microsoft.com/office/drawing/2014/main" xmlns="" id="{4C7BD29A-A819-43F0-8A9A-511BD5C627DC}"/>
              </a:ext>
            </a:extLst>
          </p:cNvPr>
          <p:cNvSpPr txBox="1"/>
          <p:nvPr/>
        </p:nvSpPr>
        <p:spPr>
          <a:xfrm>
            <a:off x="8286262" y="4567246"/>
            <a:ext cx="3061188" cy="307777"/>
          </a:xfrm>
          <a:prstGeom prst="rect">
            <a:avLst/>
          </a:prstGeom>
          <a:noFill/>
        </p:spPr>
        <p:txBody>
          <a:bodyPr wrap="square" rtlCol="0">
            <a:spAutoFit/>
          </a:bodyPr>
          <a:lstStyle/>
          <a:p>
            <a:r>
              <a:rPr lang="fr-FR" altLang="zh-CN" sz="1400">
                <a:solidFill>
                  <a:schemeClr val="bg1">
                    <a:lumMod val="85000"/>
                  </a:schemeClr>
                </a:solidFill>
                <a:latin typeface="Arial" panose="020B0604020202020204" pitchFamily="34" charset="0"/>
                <a:cs typeface="Arial" panose="020B0604020202020204" pitchFamily="34" charset="0"/>
                <a:sym typeface="+mn-lt"/>
              </a:rPr>
              <a:t>pellentesque habitant morbi tristique</a:t>
            </a:r>
            <a:endParaRPr lang="en-US" altLang="zh-CN" sz="1400">
              <a:solidFill>
                <a:schemeClr val="bg1">
                  <a:lumMod val="85000"/>
                </a:schemeClr>
              </a:solidFill>
              <a:latin typeface="Arial" panose="020B0604020202020204" pitchFamily="34" charset="0"/>
              <a:cs typeface="Arial" panose="020B0604020202020204" pitchFamily="34" charset="0"/>
              <a:sym typeface="+mn-lt"/>
            </a:endParaRPr>
          </a:p>
        </p:txBody>
      </p:sp>
      <p:grpSp>
        <p:nvGrpSpPr>
          <p:cNvPr id="143" name="组合 142">
            <a:extLst>
              <a:ext uri="{FF2B5EF4-FFF2-40B4-BE49-F238E27FC236}">
                <a16:creationId xmlns:a16="http://schemas.microsoft.com/office/drawing/2014/main" xmlns="" id="{A05DEBCB-C263-46FE-BCE7-E7BED02D653E}"/>
              </a:ext>
            </a:extLst>
          </p:cNvPr>
          <p:cNvGrpSpPr/>
          <p:nvPr/>
        </p:nvGrpSpPr>
        <p:grpSpPr>
          <a:xfrm>
            <a:off x="7848585" y="3686259"/>
            <a:ext cx="352402" cy="360000"/>
            <a:chOff x="6019232" y="3339789"/>
            <a:chExt cx="352402" cy="360000"/>
          </a:xfrm>
        </p:grpSpPr>
        <p:sp>
          <p:nvSpPr>
            <p:cNvPr id="138" name="Freeform 108">
              <a:extLst>
                <a:ext uri="{FF2B5EF4-FFF2-40B4-BE49-F238E27FC236}">
                  <a16:creationId xmlns:a16="http://schemas.microsoft.com/office/drawing/2014/main" xmlns="" id="{D75AC39D-D4A3-4E3E-98C7-FDB8979A8D79}"/>
                </a:ext>
              </a:extLst>
            </p:cNvPr>
            <p:cNvSpPr>
              <a:spLocks noChangeAspect="1"/>
            </p:cNvSpPr>
            <p:nvPr/>
          </p:nvSpPr>
          <p:spPr bwMode="auto">
            <a:xfrm>
              <a:off x="6019232" y="3339789"/>
              <a:ext cx="352402" cy="360000"/>
            </a:xfrm>
            <a:custGeom>
              <a:avLst/>
              <a:gdLst>
                <a:gd name="T0" fmla="*/ 137 w 974"/>
                <a:gd name="T1" fmla="*/ 407 h 995"/>
                <a:gd name="T2" fmla="*/ 155 w 974"/>
                <a:gd name="T3" fmla="*/ 361 h 995"/>
                <a:gd name="T4" fmla="*/ 165 w 974"/>
                <a:gd name="T5" fmla="*/ 320 h 995"/>
                <a:gd name="T6" fmla="*/ 177 w 974"/>
                <a:gd name="T7" fmla="*/ 252 h 995"/>
                <a:gd name="T8" fmla="*/ 201 w 974"/>
                <a:gd name="T9" fmla="*/ 189 h 995"/>
                <a:gd name="T10" fmla="*/ 233 w 974"/>
                <a:gd name="T11" fmla="*/ 137 h 995"/>
                <a:gd name="T12" fmla="*/ 294 w 974"/>
                <a:gd name="T13" fmla="*/ 71 h 995"/>
                <a:gd name="T14" fmla="*/ 354 w 974"/>
                <a:gd name="T15" fmla="*/ 32 h 995"/>
                <a:gd name="T16" fmla="*/ 435 w 974"/>
                <a:gd name="T17" fmla="*/ 6 h 995"/>
                <a:gd name="T18" fmla="*/ 553 w 974"/>
                <a:gd name="T19" fmla="*/ 2 h 995"/>
                <a:gd name="T20" fmla="*/ 642 w 974"/>
                <a:gd name="T21" fmla="*/ 20 h 995"/>
                <a:gd name="T22" fmla="*/ 724 w 974"/>
                <a:gd name="T23" fmla="*/ 59 h 995"/>
                <a:gd name="T24" fmla="*/ 773 w 974"/>
                <a:gd name="T25" fmla="*/ 99 h 995"/>
                <a:gd name="T26" fmla="*/ 813 w 974"/>
                <a:gd name="T27" fmla="*/ 157 h 995"/>
                <a:gd name="T28" fmla="*/ 839 w 974"/>
                <a:gd name="T29" fmla="*/ 224 h 995"/>
                <a:gd name="T30" fmla="*/ 855 w 974"/>
                <a:gd name="T31" fmla="*/ 300 h 995"/>
                <a:gd name="T32" fmla="*/ 873 w 974"/>
                <a:gd name="T33" fmla="*/ 347 h 995"/>
                <a:gd name="T34" fmla="*/ 889 w 974"/>
                <a:gd name="T35" fmla="*/ 393 h 995"/>
                <a:gd name="T36" fmla="*/ 885 w 974"/>
                <a:gd name="T37" fmla="*/ 433 h 995"/>
                <a:gd name="T38" fmla="*/ 897 w 974"/>
                <a:gd name="T39" fmla="*/ 473 h 995"/>
                <a:gd name="T40" fmla="*/ 938 w 974"/>
                <a:gd name="T41" fmla="*/ 548 h 995"/>
                <a:gd name="T42" fmla="*/ 964 w 974"/>
                <a:gd name="T43" fmla="*/ 612 h 995"/>
                <a:gd name="T44" fmla="*/ 972 w 974"/>
                <a:gd name="T45" fmla="*/ 703 h 995"/>
                <a:gd name="T46" fmla="*/ 960 w 974"/>
                <a:gd name="T47" fmla="*/ 755 h 995"/>
                <a:gd name="T48" fmla="*/ 942 w 974"/>
                <a:gd name="T49" fmla="*/ 774 h 995"/>
                <a:gd name="T50" fmla="*/ 922 w 974"/>
                <a:gd name="T51" fmla="*/ 772 h 995"/>
                <a:gd name="T52" fmla="*/ 899 w 974"/>
                <a:gd name="T53" fmla="*/ 745 h 995"/>
                <a:gd name="T54" fmla="*/ 877 w 974"/>
                <a:gd name="T55" fmla="*/ 709 h 995"/>
                <a:gd name="T56" fmla="*/ 851 w 974"/>
                <a:gd name="T57" fmla="*/ 768 h 995"/>
                <a:gd name="T58" fmla="*/ 813 w 974"/>
                <a:gd name="T59" fmla="*/ 824 h 995"/>
                <a:gd name="T60" fmla="*/ 845 w 974"/>
                <a:gd name="T61" fmla="*/ 858 h 995"/>
                <a:gd name="T62" fmla="*/ 885 w 974"/>
                <a:gd name="T63" fmla="*/ 892 h 995"/>
                <a:gd name="T64" fmla="*/ 893 w 974"/>
                <a:gd name="T65" fmla="*/ 919 h 995"/>
                <a:gd name="T66" fmla="*/ 883 w 974"/>
                <a:gd name="T67" fmla="*/ 941 h 995"/>
                <a:gd name="T68" fmla="*/ 851 w 974"/>
                <a:gd name="T69" fmla="*/ 965 h 995"/>
                <a:gd name="T70" fmla="*/ 799 w 974"/>
                <a:gd name="T71" fmla="*/ 981 h 995"/>
                <a:gd name="T72" fmla="*/ 690 w 974"/>
                <a:gd name="T73" fmla="*/ 987 h 995"/>
                <a:gd name="T74" fmla="*/ 598 w 974"/>
                <a:gd name="T75" fmla="*/ 973 h 995"/>
                <a:gd name="T76" fmla="*/ 533 w 974"/>
                <a:gd name="T77" fmla="*/ 953 h 995"/>
                <a:gd name="T78" fmla="*/ 479 w 974"/>
                <a:gd name="T79" fmla="*/ 953 h 995"/>
                <a:gd name="T80" fmla="*/ 415 w 974"/>
                <a:gd name="T81" fmla="*/ 985 h 995"/>
                <a:gd name="T82" fmla="*/ 354 w 974"/>
                <a:gd name="T83" fmla="*/ 995 h 995"/>
                <a:gd name="T84" fmla="*/ 223 w 974"/>
                <a:gd name="T85" fmla="*/ 989 h 995"/>
                <a:gd name="T86" fmla="*/ 159 w 974"/>
                <a:gd name="T87" fmla="*/ 971 h 995"/>
                <a:gd name="T88" fmla="*/ 127 w 974"/>
                <a:gd name="T89" fmla="*/ 949 h 995"/>
                <a:gd name="T90" fmla="*/ 115 w 974"/>
                <a:gd name="T91" fmla="*/ 925 h 995"/>
                <a:gd name="T92" fmla="*/ 119 w 974"/>
                <a:gd name="T93" fmla="*/ 894 h 995"/>
                <a:gd name="T94" fmla="*/ 133 w 974"/>
                <a:gd name="T95" fmla="*/ 868 h 995"/>
                <a:gd name="T96" fmla="*/ 159 w 974"/>
                <a:gd name="T97" fmla="*/ 854 h 995"/>
                <a:gd name="T98" fmla="*/ 199 w 974"/>
                <a:gd name="T99" fmla="*/ 846 h 995"/>
                <a:gd name="T100" fmla="*/ 197 w 974"/>
                <a:gd name="T101" fmla="*/ 840 h 995"/>
                <a:gd name="T102" fmla="*/ 143 w 974"/>
                <a:gd name="T103" fmla="*/ 786 h 995"/>
                <a:gd name="T104" fmla="*/ 115 w 974"/>
                <a:gd name="T105" fmla="*/ 737 h 995"/>
                <a:gd name="T106" fmla="*/ 101 w 974"/>
                <a:gd name="T107" fmla="*/ 695 h 995"/>
                <a:gd name="T108" fmla="*/ 95 w 974"/>
                <a:gd name="T109" fmla="*/ 701 h 995"/>
                <a:gd name="T110" fmla="*/ 75 w 974"/>
                <a:gd name="T111" fmla="*/ 731 h 995"/>
                <a:gd name="T112" fmla="*/ 40 w 974"/>
                <a:gd name="T113" fmla="*/ 761 h 995"/>
                <a:gd name="T114" fmla="*/ 14 w 974"/>
                <a:gd name="T115" fmla="*/ 763 h 995"/>
                <a:gd name="T116" fmla="*/ 2 w 974"/>
                <a:gd name="T117" fmla="*/ 735 h 995"/>
                <a:gd name="T118" fmla="*/ 4 w 974"/>
                <a:gd name="T119" fmla="*/ 651 h 995"/>
                <a:gd name="T120" fmla="*/ 22 w 974"/>
                <a:gd name="T121" fmla="*/ 586 h 995"/>
                <a:gd name="T122" fmla="*/ 64 w 974"/>
                <a:gd name="T123" fmla="*/ 518 h 995"/>
                <a:gd name="T124" fmla="*/ 107 w 974"/>
                <a:gd name="T125" fmla="*/ 475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4" h="995">
                  <a:moveTo>
                    <a:pt x="139" y="447"/>
                  </a:moveTo>
                  <a:lnTo>
                    <a:pt x="137" y="441"/>
                  </a:lnTo>
                  <a:lnTo>
                    <a:pt x="135" y="433"/>
                  </a:lnTo>
                  <a:lnTo>
                    <a:pt x="135" y="429"/>
                  </a:lnTo>
                  <a:lnTo>
                    <a:pt x="135" y="413"/>
                  </a:lnTo>
                  <a:lnTo>
                    <a:pt x="137" y="407"/>
                  </a:lnTo>
                  <a:lnTo>
                    <a:pt x="139" y="399"/>
                  </a:lnTo>
                  <a:lnTo>
                    <a:pt x="141" y="391"/>
                  </a:lnTo>
                  <a:lnTo>
                    <a:pt x="143" y="383"/>
                  </a:lnTo>
                  <a:lnTo>
                    <a:pt x="149" y="375"/>
                  </a:lnTo>
                  <a:lnTo>
                    <a:pt x="155" y="367"/>
                  </a:lnTo>
                  <a:lnTo>
                    <a:pt x="155" y="361"/>
                  </a:lnTo>
                  <a:lnTo>
                    <a:pt x="155" y="355"/>
                  </a:lnTo>
                  <a:lnTo>
                    <a:pt x="155" y="347"/>
                  </a:lnTo>
                  <a:lnTo>
                    <a:pt x="159" y="338"/>
                  </a:lnTo>
                  <a:lnTo>
                    <a:pt x="161" y="328"/>
                  </a:lnTo>
                  <a:lnTo>
                    <a:pt x="163" y="324"/>
                  </a:lnTo>
                  <a:lnTo>
                    <a:pt x="165" y="320"/>
                  </a:lnTo>
                  <a:lnTo>
                    <a:pt x="167" y="316"/>
                  </a:lnTo>
                  <a:lnTo>
                    <a:pt x="171" y="312"/>
                  </a:lnTo>
                  <a:lnTo>
                    <a:pt x="171" y="292"/>
                  </a:lnTo>
                  <a:lnTo>
                    <a:pt x="173" y="280"/>
                  </a:lnTo>
                  <a:lnTo>
                    <a:pt x="175" y="268"/>
                  </a:lnTo>
                  <a:lnTo>
                    <a:pt x="177" y="252"/>
                  </a:lnTo>
                  <a:lnTo>
                    <a:pt x="181" y="238"/>
                  </a:lnTo>
                  <a:lnTo>
                    <a:pt x="185" y="228"/>
                  </a:lnTo>
                  <a:lnTo>
                    <a:pt x="189" y="220"/>
                  </a:lnTo>
                  <a:lnTo>
                    <a:pt x="191" y="210"/>
                  </a:lnTo>
                  <a:lnTo>
                    <a:pt x="195" y="200"/>
                  </a:lnTo>
                  <a:lnTo>
                    <a:pt x="201" y="189"/>
                  </a:lnTo>
                  <a:lnTo>
                    <a:pt x="205" y="179"/>
                  </a:lnTo>
                  <a:lnTo>
                    <a:pt x="211" y="169"/>
                  </a:lnTo>
                  <a:lnTo>
                    <a:pt x="217" y="159"/>
                  </a:lnTo>
                  <a:lnTo>
                    <a:pt x="221" y="153"/>
                  </a:lnTo>
                  <a:lnTo>
                    <a:pt x="225" y="149"/>
                  </a:lnTo>
                  <a:lnTo>
                    <a:pt x="233" y="137"/>
                  </a:lnTo>
                  <a:lnTo>
                    <a:pt x="239" y="127"/>
                  </a:lnTo>
                  <a:lnTo>
                    <a:pt x="250" y="115"/>
                  </a:lnTo>
                  <a:lnTo>
                    <a:pt x="260" y="105"/>
                  </a:lnTo>
                  <a:lnTo>
                    <a:pt x="270" y="95"/>
                  </a:lnTo>
                  <a:lnTo>
                    <a:pt x="280" y="83"/>
                  </a:lnTo>
                  <a:lnTo>
                    <a:pt x="294" y="71"/>
                  </a:lnTo>
                  <a:lnTo>
                    <a:pt x="302" y="65"/>
                  </a:lnTo>
                  <a:lnTo>
                    <a:pt x="312" y="56"/>
                  </a:lnTo>
                  <a:lnTo>
                    <a:pt x="322" y="48"/>
                  </a:lnTo>
                  <a:lnTo>
                    <a:pt x="332" y="42"/>
                  </a:lnTo>
                  <a:lnTo>
                    <a:pt x="342" y="36"/>
                  </a:lnTo>
                  <a:lnTo>
                    <a:pt x="354" y="32"/>
                  </a:lnTo>
                  <a:lnTo>
                    <a:pt x="368" y="26"/>
                  </a:lnTo>
                  <a:lnTo>
                    <a:pt x="380" y="20"/>
                  </a:lnTo>
                  <a:lnTo>
                    <a:pt x="392" y="16"/>
                  </a:lnTo>
                  <a:lnTo>
                    <a:pt x="407" y="12"/>
                  </a:lnTo>
                  <a:lnTo>
                    <a:pt x="421" y="10"/>
                  </a:lnTo>
                  <a:lnTo>
                    <a:pt x="435" y="6"/>
                  </a:lnTo>
                  <a:lnTo>
                    <a:pt x="449" y="4"/>
                  </a:lnTo>
                  <a:lnTo>
                    <a:pt x="463" y="2"/>
                  </a:lnTo>
                  <a:lnTo>
                    <a:pt x="477" y="0"/>
                  </a:lnTo>
                  <a:lnTo>
                    <a:pt x="493" y="0"/>
                  </a:lnTo>
                  <a:lnTo>
                    <a:pt x="537" y="0"/>
                  </a:lnTo>
                  <a:lnTo>
                    <a:pt x="553" y="2"/>
                  </a:lnTo>
                  <a:lnTo>
                    <a:pt x="567" y="4"/>
                  </a:lnTo>
                  <a:lnTo>
                    <a:pt x="584" y="4"/>
                  </a:lnTo>
                  <a:lnTo>
                    <a:pt x="598" y="8"/>
                  </a:lnTo>
                  <a:lnTo>
                    <a:pt x="614" y="12"/>
                  </a:lnTo>
                  <a:lnTo>
                    <a:pt x="628" y="16"/>
                  </a:lnTo>
                  <a:lnTo>
                    <a:pt x="642" y="20"/>
                  </a:lnTo>
                  <a:lnTo>
                    <a:pt x="656" y="24"/>
                  </a:lnTo>
                  <a:lnTo>
                    <a:pt x="670" y="30"/>
                  </a:lnTo>
                  <a:lnTo>
                    <a:pt x="684" y="36"/>
                  </a:lnTo>
                  <a:lnTo>
                    <a:pt x="698" y="42"/>
                  </a:lnTo>
                  <a:lnTo>
                    <a:pt x="710" y="50"/>
                  </a:lnTo>
                  <a:lnTo>
                    <a:pt x="724" y="59"/>
                  </a:lnTo>
                  <a:lnTo>
                    <a:pt x="734" y="67"/>
                  </a:lnTo>
                  <a:lnTo>
                    <a:pt x="739" y="71"/>
                  </a:lnTo>
                  <a:lnTo>
                    <a:pt x="745" y="73"/>
                  </a:lnTo>
                  <a:lnTo>
                    <a:pt x="755" y="83"/>
                  </a:lnTo>
                  <a:lnTo>
                    <a:pt x="763" y="91"/>
                  </a:lnTo>
                  <a:lnTo>
                    <a:pt x="773" y="99"/>
                  </a:lnTo>
                  <a:lnTo>
                    <a:pt x="781" y="109"/>
                  </a:lnTo>
                  <a:lnTo>
                    <a:pt x="787" y="117"/>
                  </a:lnTo>
                  <a:lnTo>
                    <a:pt x="795" y="127"/>
                  </a:lnTo>
                  <a:lnTo>
                    <a:pt x="801" y="137"/>
                  </a:lnTo>
                  <a:lnTo>
                    <a:pt x="807" y="147"/>
                  </a:lnTo>
                  <a:lnTo>
                    <a:pt x="813" y="157"/>
                  </a:lnTo>
                  <a:lnTo>
                    <a:pt x="817" y="165"/>
                  </a:lnTo>
                  <a:lnTo>
                    <a:pt x="825" y="185"/>
                  </a:lnTo>
                  <a:lnTo>
                    <a:pt x="831" y="195"/>
                  </a:lnTo>
                  <a:lnTo>
                    <a:pt x="833" y="206"/>
                  </a:lnTo>
                  <a:lnTo>
                    <a:pt x="837" y="216"/>
                  </a:lnTo>
                  <a:lnTo>
                    <a:pt x="839" y="224"/>
                  </a:lnTo>
                  <a:lnTo>
                    <a:pt x="841" y="232"/>
                  </a:lnTo>
                  <a:lnTo>
                    <a:pt x="845" y="242"/>
                  </a:lnTo>
                  <a:lnTo>
                    <a:pt x="849" y="260"/>
                  </a:lnTo>
                  <a:lnTo>
                    <a:pt x="851" y="274"/>
                  </a:lnTo>
                  <a:lnTo>
                    <a:pt x="853" y="288"/>
                  </a:lnTo>
                  <a:lnTo>
                    <a:pt x="855" y="300"/>
                  </a:lnTo>
                  <a:lnTo>
                    <a:pt x="857" y="318"/>
                  </a:lnTo>
                  <a:lnTo>
                    <a:pt x="859" y="320"/>
                  </a:lnTo>
                  <a:lnTo>
                    <a:pt x="861" y="324"/>
                  </a:lnTo>
                  <a:lnTo>
                    <a:pt x="867" y="332"/>
                  </a:lnTo>
                  <a:lnTo>
                    <a:pt x="869" y="338"/>
                  </a:lnTo>
                  <a:lnTo>
                    <a:pt x="873" y="347"/>
                  </a:lnTo>
                  <a:lnTo>
                    <a:pt x="877" y="353"/>
                  </a:lnTo>
                  <a:lnTo>
                    <a:pt x="881" y="361"/>
                  </a:lnTo>
                  <a:lnTo>
                    <a:pt x="883" y="369"/>
                  </a:lnTo>
                  <a:lnTo>
                    <a:pt x="885" y="379"/>
                  </a:lnTo>
                  <a:lnTo>
                    <a:pt x="887" y="389"/>
                  </a:lnTo>
                  <a:lnTo>
                    <a:pt x="889" y="393"/>
                  </a:lnTo>
                  <a:lnTo>
                    <a:pt x="889" y="399"/>
                  </a:lnTo>
                  <a:lnTo>
                    <a:pt x="889" y="405"/>
                  </a:lnTo>
                  <a:lnTo>
                    <a:pt x="889" y="409"/>
                  </a:lnTo>
                  <a:lnTo>
                    <a:pt x="889" y="415"/>
                  </a:lnTo>
                  <a:lnTo>
                    <a:pt x="887" y="421"/>
                  </a:lnTo>
                  <a:lnTo>
                    <a:pt x="885" y="433"/>
                  </a:lnTo>
                  <a:lnTo>
                    <a:pt x="881" y="439"/>
                  </a:lnTo>
                  <a:lnTo>
                    <a:pt x="879" y="445"/>
                  </a:lnTo>
                  <a:lnTo>
                    <a:pt x="879" y="447"/>
                  </a:lnTo>
                  <a:lnTo>
                    <a:pt x="879" y="449"/>
                  </a:lnTo>
                  <a:lnTo>
                    <a:pt x="883" y="453"/>
                  </a:lnTo>
                  <a:lnTo>
                    <a:pt x="897" y="473"/>
                  </a:lnTo>
                  <a:lnTo>
                    <a:pt x="908" y="490"/>
                  </a:lnTo>
                  <a:lnTo>
                    <a:pt x="912" y="500"/>
                  </a:lnTo>
                  <a:lnTo>
                    <a:pt x="920" y="510"/>
                  </a:lnTo>
                  <a:lnTo>
                    <a:pt x="926" y="522"/>
                  </a:lnTo>
                  <a:lnTo>
                    <a:pt x="932" y="534"/>
                  </a:lnTo>
                  <a:lnTo>
                    <a:pt x="938" y="548"/>
                  </a:lnTo>
                  <a:lnTo>
                    <a:pt x="946" y="564"/>
                  </a:lnTo>
                  <a:lnTo>
                    <a:pt x="950" y="574"/>
                  </a:lnTo>
                  <a:lnTo>
                    <a:pt x="954" y="584"/>
                  </a:lnTo>
                  <a:lnTo>
                    <a:pt x="958" y="594"/>
                  </a:lnTo>
                  <a:lnTo>
                    <a:pt x="962" y="602"/>
                  </a:lnTo>
                  <a:lnTo>
                    <a:pt x="964" y="612"/>
                  </a:lnTo>
                  <a:lnTo>
                    <a:pt x="966" y="622"/>
                  </a:lnTo>
                  <a:lnTo>
                    <a:pt x="970" y="639"/>
                  </a:lnTo>
                  <a:lnTo>
                    <a:pt x="972" y="657"/>
                  </a:lnTo>
                  <a:lnTo>
                    <a:pt x="974" y="673"/>
                  </a:lnTo>
                  <a:lnTo>
                    <a:pt x="974" y="695"/>
                  </a:lnTo>
                  <a:lnTo>
                    <a:pt x="972" y="703"/>
                  </a:lnTo>
                  <a:lnTo>
                    <a:pt x="972" y="717"/>
                  </a:lnTo>
                  <a:lnTo>
                    <a:pt x="968" y="729"/>
                  </a:lnTo>
                  <a:lnTo>
                    <a:pt x="966" y="741"/>
                  </a:lnTo>
                  <a:lnTo>
                    <a:pt x="964" y="745"/>
                  </a:lnTo>
                  <a:lnTo>
                    <a:pt x="962" y="751"/>
                  </a:lnTo>
                  <a:lnTo>
                    <a:pt x="960" y="755"/>
                  </a:lnTo>
                  <a:lnTo>
                    <a:pt x="956" y="759"/>
                  </a:lnTo>
                  <a:lnTo>
                    <a:pt x="954" y="763"/>
                  </a:lnTo>
                  <a:lnTo>
                    <a:pt x="950" y="768"/>
                  </a:lnTo>
                  <a:lnTo>
                    <a:pt x="948" y="770"/>
                  </a:lnTo>
                  <a:lnTo>
                    <a:pt x="944" y="774"/>
                  </a:lnTo>
                  <a:lnTo>
                    <a:pt x="942" y="774"/>
                  </a:lnTo>
                  <a:lnTo>
                    <a:pt x="938" y="776"/>
                  </a:lnTo>
                  <a:lnTo>
                    <a:pt x="936" y="778"/>
                  </a:lnTo>
                  <a:lnTo>
                    <a:pt x="930" y="778"/>
                  </a:lnTo>
                  <a:lnTo>
                    <a:pt x="928" y="776"/>
                  </a:lnTo>
                  <a:lnTo>
                    <a:pt x="924" y="774"/>
                  </a:lnTo>
                  <a:lnTo>
                    <a:pt x="922" y="772"/>
                  </a:lnTo>
                  <a:lnTo>
                    <a:pt x="918" y="770"/>
                  </a:lnTo>
                  <a:lnTo>
                    <a:pt x="916" y="768"/>
                  </a:lnTo>
                  <a:lnTo>
                    <a:pt x="914" y="766"/>
                  </a:lnTo>
                  <a:lnTo>
                    <a:pt x="910" y="759"/>
                  </a:lnTo>
                  <a:lnTo>
                    <a:pt x="903" y="753"/>
                  </a:lnTo>
                  <a:lnTo>
                    <a:pt x="899" y="745"/>
                  </a:lnTo>
                  <a:lnTo>
                    <a:pt x="895" y="739"/>
                  </a:lnTo>
                  <a:lnTo>
                    <a:pt x="891" y="733"/>
                  </a:lnTo>
                  <a:lnTo>
                    <a:pt x="885" y="721"/>
                  </a:lnTo>
                  <a:lnTo>
                    <a:pt x="879" y="709"/>
                  </a:lnTo>
                  <a:lnTo>
                    <a:pt x="877" y="709"/>
                  </a:lnTo>
                  <a:lnTo>
                    <a:pt x="877" y="709"/>
                  </a:lnTo>
                  <a:lnTo>
                    <a:pt x="875" y="711"/>
                  </a:lnTo>
                  <a:lnTo>
                    <a:pt x="873" y="713"/>
                  </a:lnTo>
                  <a:lnTo>
                    <a:pt x="871" y="717"/>
                  </a:lnTo>
                  <a:lnTo>
                    <a:pt x="867" y="729"/>
                  </a:lnTo>
                  <a:lnTo>
                    <a:pt x="859" y="747"/>
                  </a:lnTo>
                  <a:lnTo>
                    <a:pt x="851" y="768"/>
                  </a:lnTo>
                  <a:lnTo>
                    <a:pt x="845" y="778"/>
                  </a:lnTo>
                  <a:lnTo>
                    <a:pt x="839" y="788"/>
                  </a:lnTo>
                  <a:lnTo>
                    <a:pt x="831" y="800"/>
                  </a:lnTo>
                  <a:lnTo>
                    <a:pt x="823" y="812"/>
                  </a:lnTo>
                  <a:lnTo>
                    <a:pt x="819" y="818"/>
                  </a:lnTo>
                  <a:lnTo>
                    <a:pt x="813" y="824"/>
                  </a:lnTo>
                  <a:lnTo>
                    <a:pt x="801" y="834"/>
                  </a:lnTo>
                  <a:lnTo>
                    <a:pt x="803" y="836"/>
                  </a:lnTo>
                  <a:lnTo>
                    <a:pt x="803" y="838"/>
                  </a:lnTo>
                  <a:lnTo>
                    <a:pt x="809" y="840"/>
                  </a:lnTo>
                  <a:lnTo>
                    <a:pt x="835" y="852"/>
                  </a:lnTo>
                  <a:lnTo>
                    <a:pt x="845" y="858"/>
                  </a:lnTo>
                  <a:lnTo>
                    <a:pt x="855" y="864"/>
                  </a:lnTo>
                  <a:lnTo>
                    <a:pt x="865" y="872"/>
                  </a:lnTo>
                  <a:lnTo>
                    <a:pt x="875" y="880"/>
                  </a:lnTo>
                  <a:lnTo>
                    <a:pt x="879" y="884"/>
                  </a:lnTo>
                  <a:lnTo>
                    <a:pt x="883" y="886"/>
                  </a:lnTo>
                  <a:lnTo>
                    <a:pt x="885" y="892"/>
                  </a:lnTo>
                  <a:lnTo>
                    <a:pt x="889" y="896"/>
                  </a:lnTo>
                  <a:lnTo>
                    <a:pt x="889" y="900"/>
                  </a:lnTo>
                  <a:lnTo>
                    <a:pt x="891" y="907"/>
                  </a:lnTo>
                  <a:lnTo>
                    <a:pt x="893" y="911"/>
                  </a:lnTo>
                  <a:lnTo>
                    <a:pt x="893" y="915"/>
                  </a:lnTo>
                  <a:lnTo>
                    <a:pt x="893" y="919"/>
                  </a:lnTo>
                  <a:lnTo>
                    <a:pt x="893" y="923"/>
                  </a:lnTo>
                  <a:lnTo>
                    <a:pt x="891" y="927"/>
                  </a:lnTo>
                  <a:lnTo>
                    <a:pt x="889" y="929"/>
                  </a:lnTo>
                  <a:lnTo>
                    <a:pt x="889" y="931"/>
                  </a:lnTo>
                  <a:lnTo>
                    <a:pt x="887" y="935"/>
                  </a:lnTo>
                  <a:lnTo>
                    <a:pt x="883" y="941"/>
                  </a:lnTo>
                  <a:lnTo>
                    <a:pt x="879" y="945"/>
                  </a:lnTo>
                  <a:lnTo>
                    <a:pt x="875" y="949"/>
                  </a:lnTo>
                  <a:lnTo>
                    <a:pt x="873" y="953"/>
                  </a:lnTo>
                  <a:lnTo>
                    <a:pt x="867" y="957"/>
                  </a:lnTo>
                  <a:lnTo>
                    <a:pt x="859" y="961"/>
                  </a:lnTo>
                  <a:lnTo>
                    <a:pt x="851" y="965"/>
                  </a:lnTo>
                  <a:lnTo>
                    <a:pt x="841" y="969"/>
                  </a:lnTo>
                  <a:lnTo>
                    <a:pt x="831" y="973"/>
                  </a:lnTo>
                  <a:lnTo>
                    <a:pt x="827" y="975"/>
                  </a:lnTo>
                  <a:lnTo>
                    <a:pt x="821" y="977"/>
                  </a:lnTo>
                  <a:lnTo>
                    <a:pt x="811" y="979"/>
                  </a:lnTo>
                  <a:lnTo>
                    <a:pt x="799" y="981"/>
                  </a:lnTo>
                  <a:lnTo>
                    <a:pt x="787" y="983"/>
                  </a:lnTo>
                  <a:lnTo>
                    <a:pt x="775" y="985"/>
                  </a:lnTo>
                  <a:lnTo>
                    <a:pt x="761" y="987"/>
                  </a:lnTo>
                  <a:lnTo>
                    <a:pt x="747" y="989"/>
                  </a:lnTo>
                  <a:lnTo>
                    <a:pt x="704" y="989"/>
                  </a:lnTo>
                  <a:lnTo>
                    <a:pt x="690" y="987"/>
                  </a:lnTo>
                  <a:lnTo>
                    <a:pt x="676" y="985"/>
                  </a:lnTo>
                  <a:lnTo>
                    <a:pt x="660" y="983"/>
                  </a:lnTo>
                  <a:lnTo>
                    <a:pt x="646" y="983"/>
                  </a:lnTo>
                  <a:lnTo>
                    <a:pt x="630" y="981"/>
                  </a:lnTo>
                  <a:lnTo>
                    <a:pt x="614" y="977"/>
                  </a:lnTo>
                  <a:lnTo>
                    <a:pt x="598" y="973"/>
                  </a:lnTo>
                  <a:lnTo>
                    <a:pt x="584" y="969"/>
                  </a:lnTo>
                  <a:lnTo>
                    <a:pt x="567" y="963"/>
                  </a:lnTo>
                  <a:lnTo>
                    <a:pt x="553" y="959"/>
                  </a:lnTo>
                  <a:lnTo>
                    <a:pt x="545" y="957"/>
                  </a:lnTo>
                  <a:lnTo>
                    <a:pt x="537" y="953"/>
                  </a:lnTo>
                  <a:lnTo>
                    <a:pt x="533" y="953"/>
                  </a:lnTo>
                  <a:lnTo>
                    <a:pt x="529" y="951"/>
                  </a:lnTo>
                  <a:lnTo>
                    <a:pt x="517" y="951"/>
                  </a:lnTo>
                  <a:lnTo>
                    <a:pt x="501" y="951"/>
                  </a:lnTo>
                  <a:lnTo>
                    <a:pt x="495" y="949"/>
                  </a:lnTo>
                  <a:lnTo>
                    <a:pt x="485" y="949"/>
                  </a:lnTo>
                  <a:lnTo>
                    <a:pt x="479" y="953"/>
                  </a:lnTo>
                  <a:lnTo>
                    <a:pt x="471" y="959"/>
                  </a:lnTo>
                  <a:lnTo>
                    <a:pt x="459" y="965"/>
                  </a:lnTo>
                  <a:lnTo>
                    <a:pt x="447" y="971"/>
                  </a:lnTo>
                  <a:lnTo>
                    <a:pt x="439" y="975"/>
                  </a:lnTo>
                  <a:lnTo>
                    <a:pt x="433" y="977"/>
                  </a:lnTo>
                  <a:lnTo>
                    <a:pt x="415" y="985"/>
                  </a:lnTo>
                  <a:lnTo>
                    <a:pt x="404" y="987"/>
                  </a:lnTo>
                  <a:lnTo>
                    <a:pt x="394" y="989"/>
                  </a:lnTo>
                  <a:lnTo>
                    <a:pt x="380" y="993"/>
                  </a:lnTo>
                  <a:lnTo>
                    <a:pt x="372" y="993"/>
                  </a:lnTo>
                  <a:lnTo>
                    <a:pt x="364" y="993"/>
                  </a:lnTo>
                  <a:lnTo>
                    <a:pt x="354" y="995"/>
                  </a:lnTo>
                  <a:lnTo>
                    <a:pt x="342" y="995"/>
                  </a:lnTo>
                  <a:lnTo>
                    <a:pt x="298" y="995"/>
                  </a:lnTo>
                  <a:lnTo>
                    <a:pt x="272" y="995"/>
                  </a:lnTo>
                  <a:lnTo>
                    <a:pt x="248" y="993"/>
                  </a:lnTo>
                  <a:lnTo>
                    <a:pt x="235" y="991"/>
                  </a:lnTo>
                  <a:lnTo>
                    <a:pt x="223" y="989"/>
                  </a:lnTo>
                  <a:lnTo>
                    <a:pt x="211" y="987"/>
                  </a:lnTo>
                  <a:lnTo>
                    <a:pt x="199" y="985"/>
                  </a:lnTo>
                  <a:lnTo>
                    <a:pt x="189" y="981"/>
                  </a:lnTo>
                  <a:lnTo>
                    <a:pt x="177" y="979"/>
                  </a:lnTo>
                  <a:lnTo>
                    <a:pt x="167" y="975"/>
                  </a:lnTo>
                  <a:lnTo>
                    <a:pt x="159" y="971"/>
                  </a:lnTo>
                  <a:lnTo>
                    <a:pt x="149" y="967"/>
                  </a:lnTo>
                  <a:lnTo>
                    <a:pt x="143" y="963"/>
                  </a:lnTo>
                  <a:lnTo>
                    <a:pt x="135" y="957"/>
                  </a:lnTo>
                  <a:lnTo>
                    <a:pt x="133" y="955"/>
                  </a:lnTo>
                  <a:lnTo>
                    <a:pt x="129" y="951"/>
                  </a:lnTo>
                  <a:lnTo>
                    <a:pt x="127" y="949"/>
                  </a:lnTo>
                  <a:lnTo>
                    <a:pt x="123" y="945"/>
                  </a:lnTo>
                  <a:lnTo>
                    <a:pt x="121" y="943"/>
                  </a:lnTo>
                  <a:lnTo>
                    <a:pt x="121" y="939"/>
                  </a:lnTo>
                  <a:lnTo>
                    <a:pt x="117" y="931"/>
                  </a:lnTo>
                  <a:lnTo>
                    <a:pt x="117" y="929"/>
                  </a:lnTo>
                  <a:lnTo>
                    <a:pt x="115" y="925"/>
                  </a:lnTo>
                  <a:lnTo>
                    <a:pt x="115" y="921"/>
                  </a:lnTo>
                  <a:lnTo>
                    <a:pt x="117" y="917"/>
                  </a:lnTo>
                  <a:lnTo>
                    <a:pt x="117" y="913"/>
                  </a:lnTo>
                  <a:lnTo>
                    <a:pt x="117" y="909"/>
                  </a:lnTo>
                  <a:lnTo>
                    <a:pt x="117" y="900"/>
                  </a:lnTo>
                  <a:lnTo>
                    <a:pt x="119" y="894"/>
                  </a:lnTo>
                  <a:lnTo>
                    <a:pt x="121" y="890"/>
                  </a:lnTo>
                  <a:lnTo>
                    <a:pt x="121" y="884"/>
                  </a:lnTo>
                  <a:lnTo>
                    <a:pt x="125" y="878"/>
                  </a:lnTo>
                  <a:lnTo>
                    <a:pt x="127" y="876"/>
                  </a:lnTo>
                  <a:lnTo>
                    <a:pt x="129" y="874"/>
                  </a:lnTo>
                  <a:lnTo>
                    <a:pt x="133" y="868"/>
                  </a:lnTo>
                  <a:lnTo>
                    <a:pt x="137" y="866"/>
                  </a:lnTo>
                  <a:lnTo>
                    <a:pt x="141" y="864"/>
                  </a:lnTo>
                  <a:lnTo>
                    <a:pt x="143" y="860"/>
                  </a:lnTo>
                  <a:lnTo>
                    <a:pt x="149" y="858"/>
                  </a:lnTo>
                  <a:lnTo>
                    <a:pt x="153" y="856"/>
                  </a:lnTo>
                  <a:lnTo>
                    <a:pt x="159" y="854"/>
                  </a:lnTo>
                  <a:lnTo>
                    <a:pt x="165" y="852"/>
                  </a:lnTo>
                  <a:lnTo>
                    <a:pt x="169" y="850"/>
                  </a:lnTo>
                  <a:lnTo>
                    <a:pt x="177" y="848"/>
                  </a:lnTo>
                  <a:lnTo>
                    <a:pt x="183" y="848"/>
                  </a:lnTo>
                  <a:lnTo>
                    <a:pt x="191" y="846"/>
                  </a:lnTo>
                  <a:lnTo>
                    <a:pt x="199" y="846"/>
                  </a:lnTo>
                  <a:lnTo>
                    <a:pt x="201" y="846"/>
                  </a:lnTo>
                  <a:lnTo>
                    <a:pt x="201" y="846"/>
                  </a:lnTo>
                  <a:lnTo>
                    <a:pt x="203" y="844"/>
                  </a:lnTo>
                  <a:lnTo>
                    <a:pt x="203" y="844"/>
                  </a:lnTo>
                  <a:lnTo>
                    <a:pt x="201" y="842"/>
                  </a:lnTo>
                  <a:lnTo>
                    <a:pt x="197" y="840"/>
                  </a:lnTo>
                  <a:lnTo>
                    <a:pt x="185" y="830"/>
                  </a:lnTo>
                  <a:lnTo>
                    <a:pt x="179" y="824"/>
                  </a:lnTo>
                  <a:lnTo>
                    <a:pt x="169" y="816"/>
                  </a:lnTo>
                  <a:lnTo>
                    <a:pt x="161" y="808"/>
                  </a:lnTo>
                  <a:lnTo>
                    <a:pt x="153" y="798"/>
                  </a:lnTo>
                  <a:lnTo>
                    <a:pt x="143" y="786"/>
                  </a:lnTo>
                  <a:lnTo>
                    <a:pt x="139" y="778"/>
                  </a:lnTo>
                  <a:lnTo>
                    <a:pt x="133" y="772"/>
                  </a:lnTo>
                  <a:lnTo>
                    <a:pt x="129" y="763"/>
                  </a:lnTo>
                  <a:lnTo>
                    <a:pt x="125" y="755"/>
                  </a:lnTo>
                  <a:lnTo>
                    <a:pt x="119" y="747"/>
                  </a:lnTo>
                  <a:lnTo>
                    <a:pt x="115" y="737"/>
                  </a:lnTo>
                  <a:lnTo>
                    <a:pt x="111" y="729"/>
                  </a:lnTo>
                  <a:lnTo>
                    <a:pt x="107" y="717"/>
                  </a:lnTo>
                  <a:lnTo>
                    <a:pt x="105" y="709"/>
                  </a:lnTo>
                  <a:lnTo>
                    <a:pt x="101" y="695"/>
                  </a:lnTo>
                  <a:lnTo>
                    <a:pt x="101" y="695"/>
                  </a:lnTo>
                  <a:lnTo>
                    <a:pt x="101" y="695"/>
                  </a:lnTo>
                  <a:lnTo>
                    <a:pt x="99" y="695"/>
                  </a:lnTo>
                  <a:lnTo>
                    <a:pt x="99" y="695"/>
                  </a:lnTo>
                  <a:lnTo>
                    <a:pt x="97" y="695"/>
                  </a:lnTo>
                  <a:lnTo>
                    <a:pt x="95" y="695"/>
                  </a:lnTo>
                  <a:lnTo>
                    <a:pt x="95" y="697"/>
                  </a:lnTo>
                  <a:lnTo>
                    <a:pt x="95" y="701"/>
                  </a:lnTo>
                  <a:lnTo>
                    <a:pt x="93" y="703"/>
                  </a:lnTo>
                  <a:lnTo>
                    <a:pt x="91" y="707"/>
                  </a:lnTo>
                  <a:lnTo>
                    <a:pt x="87" y="715"/>
                  </a:lnTo>
                  <a:lnTo>
                    <a:pt x="85" y="721"/>
                  </a:lnTo>
                  <a:lnTo>
                    <a:pt x="81" y="725"/>
                  </a:lnTo>
                  <a:lnTo>
                    <a:pt x="75" y="731"/>
                  </a:lnTo>
                  <a:lnTo>
                    <a:pt x="70" y="737"/>
                  </a:lnTo>
                  <a:lnTo>
                    <a:pt x="64" y="743"/>
                  </a:lnTo>
                  <a:lnTo>
                    <a:pt x="58" y="749"/>
                  </a:lnTo>
                  <a:lnTo>
                    <a:pt x="54" y="753"/>
                  </a:lnTo>
                  <a:lnTo>
                    <a:pt x="46" y="757"/>
                  </a:lnTo>
                  <a:lnTo>
                    <a:pt x="40" y="761"/>
                  </a:lnTo>
                  <a:lnTo>
                    <a:pt x="34" y="766"/>
                  </a:lnTo>
                  <a:lnTo>
                    <a:pt x="26" y="768"/>
                  </a:lnTo>
                  <a:lnTo>
                    <a:pt x="18" y="768"/>
                  </a:lnTo>
                  <a:lnTo>
                    <a:pt x="16" y="768"/>
                  </a:lnTo>
                  <a:lnTo>
                    <a:pt x="16" y="768"/>
                  </a:lnTo>
                  <a:lnTo>
                    <a:pt x="14" y="763"/>
                  </a:lnTo>
                  <a:lnTo>
                    <a:pt x="12" y="761"/>
                  </a:lnTo>
                  <a:lnTo>
                    <a:pt x="8" y="755"/>
                  </a:lnTo>
                  <a:lnTo>
                    <a:pt x="6" y="751"/>
                  </a:lnTo>
                  <a:lnTo>
                    <a:pt x="4" y="745"/>
                  </a:lnTo>
                  <a:lnTo>
                    <a:pt x="4" y="739"/>
                  </a:lnTo>
                  <a:lnTo>
                    <a:pt x="2" y="735"/>
                  </a:lnTo>
                  <a:lnTo>
                    <a:pt x="0" y="721"/>
                  </a:lnTo>
                  <a:lnTo>
                    <a:pt x="0" y="713"/>
                  </a:lnTo>
                  <a:lnTo>
                    <a:pt x="0" y="689"/>
                  </a:lnTo>
                  <a:lnTo>
                    <a:pt x="0" y="671"/>
                  </a:lnTo>
                  <a:lnTo>
                    <a:pt x="2" y="661"/>
                  </a:lnTo>
                  <a:lnTo>
                    <a:pt x="4" y="651"/>
                  </a:lnTo>
                  <a:lnTo>
                    <a:pt x="4" y="641"/>
                  </a:lnTo>
                  <a:lnTo>
                    <a:pt x="8" y="631"/>
                  </a:lnTo>
                  <a:lnTo>
                    <a:pt x="10" y="620"/>
                  </a:lnTo>
                  <a:lnTo>
                    <a:pt x="14" y="608"/>
                  </a:lnTo>
                  <a:lnTo>
                    <a:pt x="18" y="598"/>
                  </a:lnTo>
                  <a:lnTo>
                    <a:pt x="22" y="586"/>
                  </a:lnTo>
                  <a:lnTo>
                    <a:pt x="28" y="576"/>
                  </a:lnTo>
                  <a:lnTo>
                    <a:pt x="34" y="564"/>
                  </a:lnTo>
                  <a:lnTo>
                    <a:pt x="40" y="554"/>
                  </a:lnTo>
                  <a:lnTo>
                    <a:pt x="48" y="542"/>
                  </a:lnTo>
                  <a:lnTo>
                    <a:pt x="56" y="530"/>
                  </a:lnTo>
                  <a:lnTo>
                    <a:pt x="64" y="518"/>
                  </a:lnTo>
                  <a:lnTo>
                    <a:pt x="70" y="510"/>
                  </a:lnTo>
                  <a:lnTo>
                    <a:pt x="81" y="500"/>
                  </a:lnTo>
                  <a:lnTo>
                    <a:pt x="89" y="492"/>
                  </a:lnTo>
                  <a:lnTo>
                    <a:pt x="93" y="486"/>
                  </a:lnTo>
                  <a:lnTo>
                    <a:pt x="99" y="482"/>
                  </a:lnTo>
                  <a:lnTo>
                    <a:pt x="107" y="475"/>
                  </a:lnTo>
                  <a:lnTo>
                    <a:pt x="113" y="467"/>
                  </a:lnTo>
                  <a:lnTo>
                    <a:pt x="127" y="457"/>
                  </a:lnTo>
                  <a:lnTo>
                    <a:pt x="135" y="449"/>
                  </a:lnTo>
                  <a:lnTo>
                    <a:pt x="139" y="447"/>
                  </a:lnTo>
                  <a:close/>
                </a:path>
              </a:pathLst>
            </a:custGeom>
            <a:noFill/>
            <a:ln w="6350">
              <a:solidFill>
                <a:srgbClr val="989DB1"/>
              </a:solid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8">
              <a:extLst>
                <a:ext uri="{FF2B5EF4-FFF2-40B4-BE49-F238E27FC236}">
                  <a16:creationId xmlns:a16="http://schemas.microsoft.com/office/drawing/2014/main" xmlns="" id="{50ECFACF-0246-4561-93EB-7B80909CBB83}"/>
                </a:ext>
              </a:extLst>
            </p:cNvPr>
            <p:cNvSpPr>
              <a:spLocks noChangeAspect="1"/>
            </p:cNvSpPr>
            <p:nvPr/>
          </p:nvSpPr>
          <p:spPr bwMode="auto">
            <a:xfrm>
              <a:off x="6019232" y="3339789"/>
              <a:ext cx="352402" cy="360000"/>
            </a:xfrm>
            <a:custGeom>
              <a:avLst/>
              <a:gdLst>
                <a:gd name="T0" fmla="*/ 137 w 974"/>
                <a:gd name="T1" fmla="*/ 407 h 995"/>
                <a:gd name="T2" fmla="*/ 155 w 974"/>
                <a:gd name="T3" fmla="*/ 361 h 995"/>
                <a:gd name="T4" fmla="*/ 165 w 974"/>
                <a:gd name="T5" fmla="*/ 320 h 995"/>
                <a:gd name="T6" fmla="*/ 177 w 974"/>
                <a:gd name="T7" fmla="*/ 252 h 995"/>
                <a:gd name="T8" fmla="*/ 201 w 974"/>
                <a:gd name="T9" fmla="*/ 189 h 995"/>
                <a:gd name="T10" fmla="*/ 233 w 974"/>
                <a:gd name="T11" fmla="*/ 137 h 995"/>
                <a:gd name="T12" fmla="*/ 294 w 974"/>
                <a:gd name="T13" fmla="*/ 71 h 995"/>
                <a:gd name="T14" fmla="*/ 354 w 974"/>
                <a:gd name="T15" fmla="*/ 32 h 995"/>
                <a:gd name="T16" fmla="*/ 435 w 974"/>
                <a:gd name="T17" fmla="*/ 6 h 995"/>
                <a:gd name="T18" fmla="*/ 553 w 974"/>
                <a:gd name="T19" fmla="*/ 2 h 995"/>
                <a:gd name="T20" fmla="*/ 642 w 974"/>
                <a:gd name="T21" fmla="*/ 20 h 995"/>
                <a:gd name="T22" fmla="*/ 724 w 974"/>
                <a:gd name="T23" fmla="*/ 59 h 995"/>
                <a:gd name="T24" fmla="*/ 773 w 974"/>
                <a:gd name="T25" fmla="*/ 99 h 995"/>
                <a:gd name="T26" fmla="*/ 813 w 974"/>
                <a:gd name="T27" fmla="*/ 157 h 995"/>
                <a:gd name="T28" fmla="*/ 839 w 974"/>
                <a:gd name="T29" fmla="*/ 224 h 995"/>
                <a:gd name="T30" fmla="*/ 855 w 974"/>
                <a:gd name="T31" fmla="*/ 300 h 995"/>
                <a:gd name="T32" fmla="*/ 873 w 974"/>
                <a:gd name="T33" fmla="*/ 347 h 995"/>
                <a:gd name="T34" fmla="*/ 889 w 974"/>
                <a:gd name="T35" fmla="*/ 393 h 995"/>
                <a:gd name="T36" fmla="*/ 885 w 974"/>
                <a:gd name="T37" fmla="*/ 433 h 995"/>
                <a:gd name="T38" fmla="*/ 897 w 974"/>
                <a:gd name="T39" fmla="*/ 473 h 995"/>
                <a:gd name="T40" fmla="*/ 938 w 974"/>
                <a:gd name="T41" fmla="*/ 548 h 995"/>
                <a:gd name="T42" fmla="*/ 964 w 974"/>
                <a:gd name="T43" fmla="*/ 612 h 995"/>
                <a:gd name="T44" fmla="*/ 972 w 974"/>
                <a:gd name="T45" fmla="*/ 703 h 995"/>
                <a:gd name="T46" fmla="*/ 960 w 974"/>
                <a:gd name="T47" fmla="*/ 755 h 995"/>
                <a:gd name="T48" fmla="*/ 942 w 974"/>
                <a:gd name="T49" fmla="*/ 774 h 995"/>
                <a:gd name="T50" fmla="*/ 922 w 974"/>
                <a:gd name="T51" fmla="*/ 772 h 995"/>
                <a:gd name="T52" fmla="*/ 899 w 974"/>
                <a:gd name="T53" fmla="*/ 745 h 995"/>
                <a:gd name="T54" fmla="*/ 877 w 974"/>
                <a:gd name="T55" fmla="*/ 709 h 995"/>
                <a:gd name="T56" fmla="*/ 851 w 974"/>
                <a:gd name="T57" fmla="*/ 768 h 995"/>
                <a:gd name="T58" fmla="*/ 813 w 974"/>
                <a:gd name="T59" fmla="*/ 824 h 995"/>
                <a:gd name="T60" fmla="*/ 845 w 974"/>
                <a:gd name="T61" fmla="*/ 858 h 995"/>
                <a:gd name="T62" fmla="*/ 885 w 974"/>
                <a:gd name="T63" fmla="*/ 892 h 995"/>
                <a:gd name="T64" fmla="*/ 893 w 974"/>
                <a:gd name="T65" fmla="*/ 919 h 995"/>
                <a:gd name="T66" fmla="*/ 883 w 974"/>
                <a:gd name="T67" fmla="*/ 941 h 995"/>
                <a:gd name="T68" fmla="*/ 851 w 974"/>
                <a:gd name="T69" fmla="*/ 965 h 995"/>
                <a:gd name="T70" fmla="*/ 799 w 974"/>
                <a:gd name="T71" fmla="*/ 981 h 995"/>
                <a:gd name="T72" fmla="*/ 690 w 974"/>
                <a:gd name="T73" fmla="*/ 987 h 995"/>
                <a:gd name="T74" fmla="*/ 598 w 974"/>
                <a:gd name="T75" fmla="*/ 973 h 995"/>
                <a:gd name="T76" fmla="*/ 533 w 974"/>
                <a:gd name="T77" fmla="*/ 953 h 995"/>
                <a:gd name="T78" fmla="*/ 479 w 974"/>
                <a:gd name="T79" fmla="*/ 953 h 995"/>
                <a:gd name="T80" fmla="*/ 415 w 974"/>
                <a:gd name="T81" fmla="*/ 985 h 995"/>
                <a:gd name="T82" fmla="*/ 354 w 974"/>
                <a:gd name="T83" fmla="*/ 995 h 995"/>
                <a:gd name="T84" fmla="*/ 223 w 974"/>
                <a:gd name="T85" fmla="*/ 989 h 995"/>
                <a:gd name="T86" fmla="*/ 159 w 974"/>
                <a:gd name="T87" fmla="*/ 971 h 995"/>
                <a:gd name="T88" fmla="*/ 127 w 974"/>
                <a:gd name="T89" fmla="*/ 949 h 995"/>
                <a:gd name="T90" fmla="*/ 115 w 974"/>
                <a:gd name="T91" fmla="*/ 925 h 995"/>
                <a:gd name="T92" fmla="*/ 119 w 974"/>
                <a:gd name="T93" fmla="*/ 894 h 995"/>
                <a:gd name="T94" fmla="*/ 133 w 974"/>
                <a:gd name="T95" fmla="*/ 868 h 995"/>
                <a:gd name="T96" fmla="*/ 159 w 974"/>
                <a:gd name="T97" fmla="*/ 854 h 995"/>
                <a:gd name="T98" fmla="*/ 199 w 974"/>
                <a:gd name="T99" fmla="*/ 846 h 995"/>
                <a:gd name="T100" fmla="*/ 197 w 974"/>
                <a:gd name="T101" fmla="*/ 840 h 995"/>
                <a:gd name="T102" fmla="*/ 143 w 974"/>
                <a:gd name="T103" fmla="*/ 786 h 995"/>
                <a:gd name="T104" fmla="*/ 115 w 974"/>
                <a:gd name="T105" fmla="*/ 737 h 995"/>
                <a:gd name="T106" fmla="*/ 101 w 974"/>
                <a:gd name="T107" fmla="*/ 695 h 995"/>
                <a:gd name="T108" fmla="*/ 95 w 974"/>
                <a:gd name="T109" fmla="*/ 701 h 995"/>
                <a:gd name="T110" fmla="*/ 75 w 974"/>
                <a:gd name="T111" fmla="*/ 731 h 995"/>
                <a:gd name="T112" fmla="*/ 40 w 974"/>
                <a:gd name="T113" fmla="*/ 761 h 995"/>
                <a:gd name="T114" fmla="*/ 14 w 974"/>
                <a:gd name="T115" fmla="*/ 763 h 995"/>
                <a:gd name="T116" fmla="*/ 2 w 974"/>
                <a:gd name="T117" fmla="*/ 735 h 995"/>
                <a:gd name="T118" fmla="*/ 4 w 974"/>
                <a:gd name="T119" fmla="*/ 651 h 995"/>
                <a:gd name="T120" fmla="*/ 22 w 974"/>
                <a:gd name="T121" fmla="*/ 586 h 995"/>
                <a:gd name="T122" fmla="*/ 64 w 974"/>
                <a:gd name="T123" fmla="*/ 518 h 995"/>
                <a:gd name="T124" fmla="*/ 107 w 974"/>
                <a:gd name="T125" fmla="*/ 475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4" h="995">
                  <a:moveTo>
                    <a:pt x="139" y="447"/>
                  </a:moveTo>
                  <a:lnTo>
                    <a:pt x="137" y="441"/>
                  </a:lnTo>
                  <a:lnTo>
                    <a:pt x="135" y="433"/>
                  </a:lnTo>
                  <a:lnTo>
                    <a:pt x="135" y="429"/>
                  </a:lnTo>
                  <a:lnTo>
                    <a:pt x="135" y="413"/>
                  </a:lnTo>
                  <a:lnTo>
                    <a:pt x="137" y="407"/>
                  </a:lnTo>
                  <a:lnTo>
                    <a:pt x="139" y="399"/>
                  </a:lnTo>
                  <a:lnTo>
                    <a:pt x="141" y="391"/>
                  </a:lnTo>
                  <a:lnTo>
                    <a:pt x="143" y="383"/>
                  </a:lnTo>
                  <a:lnTo>
                    <a:pt x="149" y="375"/>
                  </a:lnTo>
                  <a:lnTo>
                    <a:pt x="155" y="367"/>
                  </a:lnTo>
                  <a:lnTo>
                    <a:pt x="155" y="361"/>
                  </a:lnTo>
                  <a:lnTo>
                    <a:pt x="155" y="355"/>
                  </a:lnTo>
                  <a:lnTo>
                    <a:pt x="155" y="347"/>
                  </a:lnTo>
                  <a:lnTo>
                    <a:pt x="159" y="338"/>
                  </a:lnTo>
                  <a:lnTo>
                    <a:pt x="161" y="328"/>
                  </a:lnTo>
                  <a:lnTo>
                    <a:pt x="163" y="324"/>
                  </a:lnTo>
                  <a:lnTo>
                    <a:pt x="165" y="320"/>
                  </a:lnTo>
                  <a:lnTo>
                    <a:pt x="167" y="316"/>
                  </a:lnTo>
                  <a:lnTo>
                    <a:pt x="171" y="312"/>
                  </a:lnTo>
                  <a:lnTo>
                    <a:pt x="171" y="292"/>
                  </a:lnTo>
                  <a:lnTo>
                    <a:pt x="173" y="280"/>
                  </a:lnTo>
                  <a:lnTo>
                    <a:pt x="175" y="268"/>
                  </a:lnTo>
                  <a:lnTo>
                    <a:pt x="177" y="252"/>
                  </a:lnTo>
                  <a:lnTo>
                    <a:pt x="181" y="238"/>
                  </a:lnTo>
                  <a:lnTo>
                    <a:pt x="185" y="228"/>
                  </a:lnTo>
                  <a:lnTo>
                    <a:pt x="189" y="220"/>
                  </a:lnTo>
                  <a:lnTo>
                    <a:pt x="191" y="210"/>
                  </a:lnTo>
                  <a:lnTo>
                    <a:pt x="195" y="200"/>
                  </a:lnTo>
                  <a:lnTo>
                    <a:pt x="201" y="189"/>
                  </a:lnTo>
                  <a:lnTo>
                    <a:pt x="205" y="179"/>
                  </a:lnTo>
                  <a:lnTo>
                    <a:pt x="211" y="169"/>
                  </a:lnTo>
                  <a:lnTo>
                    <a:pt x="217" y="159"/>
                  </a:lnTo>
                  <a:lnTo>
                    <a:pt x="221" y="153"/>
                  </a:lnTo>
                  <a:lnTo>
                    <a:pt x="225" y="149"/>
                  </a:lnTo>
                  <a:lnTo>
                    <a:pt x="233" y="137"/>
                  </a:lnTo>
                  <a:lnTo>
                    <a:pt x="239" y="127"/>
                  </a:lnTo>
                  <a:lnTo>
                    <a:pt x="250" y="115"/>
                  </a:lnTo>
                  <a:lnTo>
                    <a:pt x="260" y="105"/>
                  </a:lnTo>
                  <a:lnTo>
                    <a:pt x="270" y="95"/>
                  </a:lnTo>
                  <a:lnTo>
                    <a:pt x="280" y="83"/>
                  </a:lnTo>
                  <a:lnTo>
                    <a:pt x="294" y="71"/>
                  </a:lnTo>
                  <a:lnTo>
                    <a:pt x="302" y="65"/>
                  </a:lnTo>
                  <a:lnTo>
                    <a:pt x="312" y="56"/>
                  </a:lnTo>
                  <a:lnTo>
                    <a:pt x="322" y="48"/>
                  </a:lnTo>
                  <a:lnTo>
                    <a:pt x="332" y="42"/>
                  </a:lnTo>
                  <a:lnTo>
                    <a:pt x="342" y="36"/>
                  </a:lnTo>
                  <a:lnTo>
                    <a:pt x="354" y="32"/>
                  </a:lnTo>
                  <a:lnTo>
                    <a:pt x="368" y="26"/>
                  </a:lnTo>
                  <a:lnTo>
                    <a:pt x="380" y="20"/>
                  </a:lnTo>
                  <a:lnTo>
                    <a:pt x="392" y="16"/>
                  </a:lnTo>
                  <a:lnTo>
                    <a:pt x="407" y="12"/>
                  </a:lnTo>
                  <a:lnTo>
                    <a:pt x="421" y="10"/>
                  </a:lnTo>
                  <a:lnTo>
                    <a:pt x="435" y="6"/>
                  </a:lnTo>
                  <a:lnTo>
                    <a:pt x="449" y="4"/>
                  </a:lnTo>
                  <a:lnTo>
                    <a:pt x="463" y="2"/>
                  </a:lnTo>
                  <a:lnTo>
                    <a:pt x="477" y="0"/>
                  </a:lnTo>
                  <a:lnTo>
                    <a:pt x="493" y="0"/>
                  </a:lnTo>
                  <a:lnTo>
                    <a:pt x="537" y="0"/>
                  </a:lnTo>
                  <a:lnTo>
                    <a:pt x="553" y="2"/>
                  </a:lnTo>
                  <a:lnTo>
                    <a:pt x="567" y="4"/>
                  </a:lnTo>
                  <a:lnTo>
                    <a:pt x="584" y="4"/>
                  </a:lnTo>
                  <a:lnTo>
                    <a:pt x="598" y="8"/>
                  </a:lnTo>
                  <a:lnTo>
                    <a:pt x="614" y="12"/>
                  </a:lnTo>
                  <a:lnTo>
                    <a:pt x="628" y="16"/>
                  </a:lnTo>
                  <a:lnTo>
                    <a:pt x="642" y="20"/>
                  </a:lnTo>
                  <a:lnTo>
                    <a:pt x="656" y="24"/>
                  </a:lnTo>
                  <a:lnTo>
                    <a:pt x="670" y="30"/>
                  </a:lnTo>
                  <a:lnTo>
                    <a:pt x="684" y="36"/>
                  </a:lnTo>
                  <a:lnTo>
                    <a:pt x="698" y="42"/>
                  </a:lnTo>
                  <a:lnTo>
                    <a:pt x="710" y="50"/>
                  </a:lnTo>
                  <a:lnTo>
                    <a:pt x="724" y="59"/>
                  </a:lnTo>
                  <a:lnTo>
                    <a:pt x="734" y="67"/>
                  </a:lnTo>
                  <a:lnTo>
                    <a:pt x="739" y="71"/>
                  </a:lnTo>
                  <a:lnTo>
                    <a:pt x="745" y="73"/>
                  </a:lnTo>
                  <a:lnTo>
                    <a:pt x="755" y="83"/>
                  </a:lnTo>
                  <a:lnTo>
                    <a:pt x="763" y="91"/>
                  </a:lnTo>
                  <a:lnTo>
                    <a:pt x="773" y="99"/>
                  </a:lnTo>
                  <a:lnTo>
                    <a:pt x="781" y="109"/>
                  </a:lnTo>
                  <a:lnTo>
                    <a:pt x="787" y="117"/>
                  </a:lnTo>
                  <a:lnTo>
                    <a:pt x="795" y="127"/>
                  </a:lnTo>
                  <a:lnTo>
                    <a:pt x="801" y="137"/>
                  </a:lnTo>
                  <a:lnTo>
                    <a:pt x="807" y="147"/>
                  </a:lnTo>
                  <a:lnTo>
                    <a:pt x="813" y="157"/>
                  </a:lnTo>
                  <a:lnTo>
                    <a:pt x="817" y="165"/>
                  </a:lnTo>
                  <a:lnTo>
                    <a:pt x="825" y="185"/>
                  </a:lnTo>
                  <a:lnTo>
                    <a:pt x="831" y="195"/>
                  </a:lnTo>
                  <a:lnTo>
                    <a:pt x="833" y="206"/>
                  </a:lnTo>
                  <a:lnTo>
                    <a:pt x="837" y="216"/>
                  </a:lnTo>
                  <a:lnTo>
                    <a:pt x="839" y="224"/>
                  </a:lnTo>
                  <a:lnTo>
                    <a:pt x="841" y="232"/>
                  </a:lnTo>
                  <a:lnTo>
                    <a:pt x="845" y="242"/>
                  </a:lnTo>
                  <a:lnTo>
                    <a:pt x="849" y="260"/>
                  </a:lnTo>
                  <a:lnTo>
                    <a:pt x="851" y="274"/>
                  </a:lnTo>
                  <a:lnTo>
                    <a:pt x="853" y="288"/>
                  </a:lnTo>
                  <a:lnTo>
                    <a:pt x="855" y="300"/>
                  </a:lnTo>
                  <a:lnTo>
                    <a:pt x="857" y="318"/>
                  </a:lnTo>
                  <a:lnTo>
                    <a:pt x="859" y="320"/>
                  </a:lnTo>
                  <a:lnTo>
                    <a:pt x="861" y="324"/>
                  </a:lnTo>
                  <a:lnTo>
                    <a:pt x="867" y="332"/>
                  </a:lnTo>
                  <a:lnTo>
                    <a:pt x="869" y="338"/>
                  </a:lnTo>
                  <a:lnTo>
                    <a:pt x="873" y="347"/>
                  </a:lnTo>
                  <a:lnTo>
                    <a:pt x="877" y="353"/>
                  </a:lnTo>
                  <a:lnTo>
                    <a:pt x="881" y="361"/>
                  </a:lnTo>
                  <a:lnTo>
                    <a:pt x="883" y="369"/>
                  </a:lnTo>
                  <a:lnTo>
                    <a:pt x="885" y="379"/>
                  </a:lnTo>
                  <a:lnTo>
                    <a:pt x="887" y="389"/>
                  </a:lnTo>
                  <a:lnTo>
                    <a:pt x="889" y="393"/>
                  </a:lnTo>
                  <a:lnTo>
                    <a:pt x="889" y="399"/>
                  </a:lnTo>
                  <a:lnTo>
                    <a:pt x="889" y="405"/>
                  </a:lnTo>
                  <a:lnTo>
                    <a:pt x="889" y="409"/>
                  </a:lnTo>
                  <a:lnTo>
                    <a:pt x="889" y="415"/>
                  </a:lnTo>
                  <a:lnTo>
                    <a:pt x="887" y="421"/>
                  </a:lnTo>
                  <a:lnTo>
                    <a:pt x="885" y="433"/>
                  </a:lnTo>
                  <a:lnTo>
                    <a:pt x="881" y="439"/>
                  </a:lnTo>
                  <a:lnTo>
                    <a:pt x="879" y="445"/>
                  </a:lnTo>
                  <a:lnTo>
                    <a:pt x="879" y="447"/>
                  </a:lnTo>
                  <a:lnTo>
                    <a:pt x="879" y="449"/>
                  </a:lnTo>
                  <a:lnTo>
                    <a:pt x="883" y="453"/>
                  </a:lnTo>
                  <a:lnTo>
                    <a:pt x="897" y="473"/>
                  </a:lnTo>
                  <a:lnTo>
                    <a:pt x="908" y="490"/>
                  </a:lnTo>
                  <a:lnTo>
                    <a:pt x="912" y="500"/>
                  </a:lnTo>
                  <a:lnTo>
                    <a:pt x="920" y="510"/>
                  </a:lnTo>
                  <a:lnTo>
                    <a:pt x="926" y="522"/>
                  </a:lnTo>
                  <a:lnTo>
                    <a:pt x="932" y="534"/>
                  </a:lnTo>
                  <a:lnTo>
                    <a:pt x="938" y="548"/>
                  </a:lnTo>
                  <a:lnTo>
                    <a:pt x="946" y="564"/>
                  </a:lnTo>
                  <a:lnTo>
                    <a:pt x="950" y="574"/>
                  </a:lnTo>
                  <a:lnTo>
                    <a:pt x="954" y="584"/>
                  </a:lnTo>
                  <a:lnTo>
                    <a:pt x="958" y="594"/>
                  </a:lnTo>
                  <a:lnTo>
                    <a:pt x="962" y="602"/>
                  </a:lnTo>
                  <a:lnTo>
                    <a:pt x="964" y="612"/>
                  </a:lnTo>
                  <a:lnTo>
                    <a:pt x="966" y="622"/>
                  </a:lnTo>
                  <a:lnTo>
                    <a:pt x="970" y="639"/>
                  </a:lnTo>
                  <a:lnTo>
                    <a:pt x="972" y="657"/>
                  </a:lnTo>
                  <a:lnTo>
                    <a:pt x="974" y="673"/>
                  </a:lnTo>
                  <a:lnTo>
                    <a:pt x="974" y="695"/>
                  </a:lnTo>
                  <a:lnTo>
                    <a:pt x="972" y="703"/>
                  </a:lnTo>
                  <a:lnTo>
                    <a:pt x="972" y="717"/>
                  </a:lnTo>
                  <a:lnTo>
                    <a:pt x="968" y="729"/>
                  </a:lnTo>
                  <a:lnTo>
                    <a:pt x="966" y="741"/>
                  </a:lnTo>
                  <a:lnTo>
                    <a:pt x="964" y="745"/>
                  </a:lnTo>
                  <a:lnTo>
                    <a:pt x="962" y="751"/>
                  </a:lnTo>
                  <a:lnTo>
                    <a:pt x="960" y="755"/>
                  </a:lnTo>
                  <a:lnTo>
                    <a:pt x="956" y="759"/>
                  </a:lnTo>
                  <a:lnTo>
                    <a:pt x="954" y="763"/>
                  </a:lnTo>
                  <a:lnTo>
                    <a:pt x="950" y="768"/>
                  </a:lnTo>
                  <a:lnTo>
                    <a:pt x="948" y="770"/>
                  </a:lnTo>
                  <a:lnTo>
                    <a:pt x="944" y="774"/>
                  </a:lnTo>
                  <a:lnTo>
                    <a:pt x="942" y="774"/>
                  </a:lnTo>
                  <a:lnTo>
                    <a:pt x="938" y="776"/>
                  </a:lnTo>
                  <a:lnTo>
                    <a:pt x="936" y="778"/>
                  </a:lnTo>
                  <a:lnTo>
                    <a:pt x="930" y="778"/>
                  </a:lnTo>
                  <a:lnTo>
                    <a:pt x="928" y="776"/>
                  </a:lnTo>
                  <a:lnTo>
                    <a:pt x="924" y="774"/>
                  </a:lnTo>
                  <a:lnTo>
                    <a:pt x="922" y="772"/>
                  </a:lnTo>
                  <a:lnTo>
                    <a:pt x="918" y="770"/>
                  </a:lnTo>
                  <a:lnTo>
                    <a:pt x="916" y="768"/>
                  </a:lnTo>
                  <a:lnTo>
                    <a:pt x="914" y="766"/>
                  </a:lnTo>
                  <a:lnTo>
                    <a:pt x="910" y="759"/>
                  </a:lnTo>
                  <a:lnTo>
                    <a:pt x="903" y="753"/>
                  </a:lnTo>
                  <a:lnTo>
                    <a:pt x="899" y="745"/>
                  </a:lnTo>
                  <a:lnTo>
                    <a:pt x="895" y="739"/>
                  </a:lnTo>
                  <a:lnTo>
                    <a:pt x="891" y="733"/>
                  </a:lnTo>
                  <a:lnTo>
                    <a:pt x="885" y="721"/>
                  </a:lnTo>
                  <a:lnTo>
                    <a:pt x="879" y="709"/>
                  </a:lnTo>
                  <a:lnTo>
                    <a:pt x="877" y="709"/>
                  </a:lnTo>
                  <a:lnTo>
                    <a:pt x="877" y="709"/>
                  </a:lnTo>
                  <a:lnTo>
                    <a:pt x="875" y="711"/>
                  </a:lnTo>
                  <a:lnTo>
                    <a:pt x="873" y="713"/>
                  </a:lnTo>
                  <a:lnTo>
                    <a:pt x="871" y="717"/>
                  </a:lnTo>
                  <a:lnTo>
                    <a:pt x="867" y="729"/>
                  </a:lnTo>
                  <a:lnTo>
                    <a:pt x="859" y="747"/>
                  </a:lnTo>
                  <a:lnTo>
                    <a:pt x="851" y="768"/>
                  </a:lnTo>
                  <a:lnTo>
                    <a:pt x="845" y="778"/>
                  </a:lnTo>
                  <a:lnTo>
                    <a:pt x="839" y="788"/>
                  </a:lnTo>
                  <a:lnTo>
                    <a:pt x="831" y="800"/>
                  </a:lnTo>
                  <a:lnTo>
                    <a:pt x="823" y="812"/>
                  </a:lnTo>
                  <a:lnTo>
                    <a:pt x="819" y="818"/>
                  </a:lnTo>
                  <a:lnTo>
                    <a:pt x="813" y="824"/>
                  </a:lnTo>
                  <a:lnTo>
                    <a:pt x="801" y="834"/>
                  </a:lnTo>
                  <a:lnTo>
                    <a:pt x="803" y="836"/>
                  </a:lnTo>
                  <a:lnTo>
                    <a:pt x="803" y="838"/>
                  </a:lnTo>
                  <a:lnTo>
                    <a:pt x="809" y="840"/>
                  </a:lnTo>
                  <a:lnTo>
                    <a:pt x="835" y="852"/>
                  </a:lnTo>
                  <a:lnTo>
                    <a:pt x="845" y="858"/>
                  </a:lnTo>
                  <a:lnTo>
                    <a:pt x="855" y="864"/>
                  </a:lnTo>
                  <a:lnTo>
                    <a:pt x="865" y="872"/>
                  </a:lnTo>
                  <a:lnTo>
                    <a:pt x="875" y="880"/>
                  </a:lnTo>
                  <a:lnTo>
                    <a:pt x="879" y="884"/>
                  </a:lnTo>
                  <a:lnTo>
                    <a:pt x="883" y="886"/>
                  </a:lnTo>
                  <a:lnTo>
                    <a:pt x="885" y="892"/>
                  </a:lnTo>
                  <a:lnTo>
                    <a:pt x="889" y="896"/>
                  </a:lnTo>
                  <a:lnTo>
                    <a:pt x="889" y="900"/>
                  </a:lnTo>
                  <a:lnTo>
                    <a:pt x="891" y="907"/>
                  </a:lnTo>
                  <a:lnTo>
                    <a:pt x="893" y="911"/>
                  </a:lnTo>
                  <a:lnTo>
                    <a:pt x="893" y="915"/>
                  </a:lnTo>
                  <a:lnTo>
                    <a:pt x="893" y="919"/>
                  </a:lnTo>
                  <a:lnTo>
                    <a:pt x="893" y="923"/>
                  </a:lnTo>
                  <a:lnTo>
                    <a:pt x="891" y="927"/>
                  </a:lnTo>
                  <a:lnTo>
                    <a:pt x="889" y="929"/>
                  </a:lnTo>
                  <a:lnTo>
                    <a:pt x="889" y="931"/>
                  </a:lnTo>
                  <a:lnTo>
                    <a:pt x="887" y="935"/>
                  </a:lnTo>
                  <a:lnTo>
                    <a:pt x="883" y="941"/>
                  </a:lnTo>
                  <a:lnTo>
                    <a:pt x="879" y="945"/>
                  </a:lnTo>
                  <a:lnTo>
                    <a:pt x="875" y="949"/>
                  </a:lnTo>
                  <a:lnTo>
                    <a:pt x="873" y="953"/>
                  </a:lnTo>
                  <a:lnTo>
                    <a:pt x="867" y="957"/>
                  </a:lnTo>
                  <a:lnTo>
                    <a:pt x="859" y="961"/>
                  </a:lnTo>
                  <a:lnTo>
                    <a:pt x="851" y="965"/>
                  </a:lnTo>
                  <a:lnTo>
                    <a:pt x="841" y="969"/>
                  </a:lnTo>
                  <a:lnTo>
                    <a:pt x="831" y="973"/>
                  </a:lnTo>
                  <a:lnTo>
                    <a:pt x="827" y="975"/>
                  </a:lnTo>
                  <a:lnTo>
                    <a:pt x="821" y="977"/>
                  </a:lnTo>
                  <a:lnTo>
                    <a:pt x="811" y="979"/>
                  </a:lnTo>
                  <a:lnTo>
                    <a:pt x="799" y="981"/>
                  </a:lnTo>
                  <a:lnTo>
                    <a:pt x="787" y="983"/>
                  </a:lnTo>
                  <a:lnTo>
                    <a:pt x="775" y="985"/>
                  </a:lnTo>
                  <a:lnTo>
                    <a:pt x="761" y="987"/>
                  </a:lnTo>
                  <a:lnTo>
                    <a:pt x="747" y="989"/>
                  </a:lnTo>
                  <a:lnTo>
                    <a:pt x="704" y="989"/>
                  </a:lnTo>
                  <a:lnTo>
                    <a:pt x="690" y="987"/>
                  </a:lnTo>
                  <a:lnTo>
                    <a:pt x="676" y="985"/>
                  </a:lnTo>
                  <a:lnTo>
                    <a:pt x="660" y="983"/>
                  </a:lnTo>
                  <a:lnTo>
                    <a:pt x="646" y="983"/>
                  </a:lnTo>
                  <a:lnTo>
                    <a:pt x="630" y="981"/>
                  </a:lnTo>
                  <a:lnTo>
                    <a:pt x="614" y="977"/>
                  </a:lnTo>
                  <a:lnTo>
                    <a:pt x="598" y="973"/>
                  </a:lnTo>
                  <a:lnTo>
                    <a:pt x="584" y="969"/>
                  </a:lnTo>
                  <a:lnTo>
                    <a:pt x="567" y="963"/>
                  </a:lnTo>
                  <a:lnTo>
                    <a:pt x="553" y="959"/>
                  </a:lnTo>
                  <a:lnTo>
                    <a:pt x="545" y="957"/>
                  </a:lnTo>
                  <a:lnTo>
                    <a:pt x="537" y="953"/>
                  </a:lnTo>
                  <a:lnTo>
                    <a:pt x="533" y="953"/>
                  </a:lnTo>
                  <a:lnTo>
                    <a:pt x="529" y="951"/>
                  </a:lnTo>
                  <a:lnTo>
                    <a:pt x="517" y="951"/>
                  </a:lnTo>
                  <a:lnTo>
                    <a:pt x="501" y="951"/>
                  </a:lnTo>
                  <a:lnTo>
                    <a:pt x="495" y="949"/>
                  </a:lnTo>
                  <a:lnTo>
                    <a:pt x="485" y="949"/>
                  </a:lnTo>
                  <a:lnTo>
                    <a:pt x="479" y="953"/>
                  </a:lnTo>
                  <a:lnTo>
                    <a:pt x="471" y="959"/>
                  </a:lnTo>
                  <a:lnTo>
                    <a:pt x="459" y="965"/>
                  </a:lnTo>
                  <a:lnTo>
                    <a:pt x="447" y="971"/>
                  </a:lnTo>
                  <a:lnTo>
                    <a:pt x="439" y="975"/>
                  </a:lnTo>
                  <a:lnTo>
                    <a:pt x="433" y="977"/>
                  </a:lnTo>
                  <a:lnTo>
                    <a:pt x="415" y="985"/>
                  </a:lnTo>
                  <a:lnTo>
                    <a:pt x="404" y="987"/>
                  </a:lnTo>
                  <a:lnTo>
                    <a:pt x="394" y="989"/>
                  </a:lnTo>
                  <a:lnTo>
                    <a:pt x="380" y="993"/>
                  </a:lnTo>
                  <a:lnTo>
                    <a:pt x="372" y="993"/>
                  </a:lnTo>
                  <a:lnTo>
                    <a:pt x="364" y="993"/>
                  </a:lnTo>
                  <a:lnTo>
                    <a:pt x="354" y="995"/>
                  </a:lnTo>
                  <a:lnTo>
                    <a:pt x="342" y="995"/>
                  </a:lnTo>
                  <a:lnTo>
                    <a:pt x="298" y="995"/>
                  </a:lnTo>
                  <a:lnTo>
                    <a:pt x="272" y="995"/>
                  </a:lnTo>
                  <a:lnTo>
                    <a:pt x="248" y="993"/>
                  </a:lnTo>
                  <a:lnTo>
                    <a:pt x="235" y="991"/>
                  </a:lnTo>
                  <a:lnTo>
                    <a:pt x="223" y="989"/>
                  </a:lnTo>
                  <a:lnTo>
                    <a:pt x="211" y="987"/>
                  </a:lnTo>
                  <a:lnTo>
                    <a:pt x="199" y="985"/>
                  </a:lnTo>
                  <a:lnTo>
                    <a:pt x="189" y="981"/>
                  </a:lnTo>
                  <a:lnTo>
                    <a:pt x="177" y="979"/>
                  </a:lnTo>
                  <a:lnTo>
                    <a:pt x="167" y="975"/>
                  </a:lnTo>
                  <a:lnTo>
                    <a:pt x="159" y="971"/>
                  </a:lnTo>
                  <a:lnTo>
                    <a:pt x="149" y="967"/>
                  </a:lnTo>
                  <a:lnTo>
                    <a:pt x="143" y="963"/>
                  </a:lnTo>
                  <a:lnTo>
                    <a:pt x="135" y="957"/>
                  </a:lnTo>
                  <a:lnTo>
                    <a:pt x="133" y="955"/>
                  </a:lnTo>
                  <a:lnTo>
                    <a:pt x="129" y="951"/>
                  </a:lnTo>
                  <a:lnTo>
                    <a:pt x="127" y="949"/>
                  </a:lnTo>
                  <a:lnTo>
                    <a:pt x="123" y="945"/>
                  </a:lnTo>
                  <a:lnTo>
                    <a:pt x="121" y="943"/>
                  </a:lnTo>
                  <a:lnTo>
                    <a:pt x="121" y="939"/>
                  </a:lnTo>
                  <a:lnTo>
                    <a:pt x="117" y="931"/>
                  </a:lnTo>
                  <a:lnTo>
                    <a:pt x="117" y="929"/>
                  </a:lnTo>
                  <a:lnTo>
                    <a:pt x="115" y="925"/>
                  </a:lnTo>
                  <a:lnTo>
                    <a:pt x="115" y="921"/>
                  </a:lnTo>
                  <a:lnTo>
                    <a:pt x="117" y="917"/>
                  </a:lnTo>
                  <a:lnTo>
                    <a:pt x="117" y="913"/>
                  </a:lnTo>
                  <a:lnTo>
                    <a:pt x="117" y="909"/>
                  </a:lnTo>
                  <a:lnTo>
                    <a:pt x="117" y="900"/>
                  </a:lnTo>
                  <a:lnTo>
                    <a:pt x="119" y="894"/>
                  </a:lnTo>
                  <a:lnTo>
                    <a:pt x="121" y="890"/>
                  </a:lnTo>
                  <a:lnTo>
                    <a:pt x="121" y="884"/>
                  </a:lnTo>
                  <a:lnTo>
                    <a:pt x="125" y="878"/>
                  </a:lnTo>
                  <a:lnTo>
                    <a:pt x="127" y="876"/>
                  </a:lnTo>
                  <a:lnTo>
                    <a:pt x="129" y="874"/>
                  </a:lnTo>
                  <a:lnTo>
                    <a:pt x="133" y="868"/>
                  </a:lnTo>
                  <a:lnTo>
                    <a:pt x="137" y="866"/>
                  </a:lnTo>
                  <a:lnTo>
                    <a:pt x="141" y="864"/>
                  </a:lnTo>
                  <a:lnTo>
                    <a:pt x="143" y="860"/>
                  </a:lnTo>
                  <a:lnTo>
                    <a:pt x="149" y="858"/>
                  </a:lnTo>
                  <a:lnTo>
                    <a:pt x="153" y="856"/>
                  </a:lnTo>
                  <a:lnTo>
                    <a:pt x="159" y="854"/>
                  </a:lnTo>
                  <a:lnTo>
                    <a:pt x="165" y="852"/>
                  </a:lnTo>
                  <a:lnTo>
                    <a:pt x="169" y="850"/>
                  </a:lnTo>
                  <a:lnTo>
                    <a:pt x="177" y="848"/>
                  </a:lnTo>
                  <a:lnTo>
                    <a:pt x="183" y="848"/>
                  </a:lnTo>
                  <a:lnTo>
                    <a:pt x="191" y="846"/>
                  </a:lnTo>
                  <a:lnTo>
                    <a:pt x="199" y="846"/>
                  </a:lnTo>
                  <a:lnTo>
                    <a:pt x="201" y="846"/>
                  </a:lnTo>
                  <a:lnTo>
                    <a:pt x="201" y="846"/>
                  </a:lnTo>
                  <a:lnTo>
                    <a:pt x="203" y="844"/>
                  </a:lnTo>
                  <a:lnTo>
                    <a:pt x="203" y="844"/>
                  </a:lnTo>
                  <a:lnTo>
                    <a:pt x="201" y="842"/>
                  </a:lnTo>
                  <a:lnTo>
                    <a:pt x="197" y="840"/>
                  </a:lnTo>
                  <a:lnTo>
                    <a:pt x="185" y="830"/>
                  </a:lnTo>
                  <a:lnTo>
                    <a:pt x="179" y="824"/>
                  </a:lnTo>
                  <a:lnTo>
                    <a:pt x="169" y="816"/>
                  </a:lnTo>
                  <a:lnTo>
                    <a:pt x="161" y="808"/>
                  </a:lnTo>
                  <a:lnTo>
                    <a:pt x="153" y="798"/>
                  </a:lnTo>
                  <a:lnTo>
                    <a:pt x="143" y="786"/>
                  </a:lnTo>
                  <a:lnTo>
                    <a:pt x="139" y="778"/>
                  </a:lnTo>
                  <a:lnTo>
                    <a:pt x="133" y="772"/>
                  </a:lnTo>
                  <a:lnTo>
                    <a:pt x="129" y="763"/>
                  </a:lnTo>
                  <a:lnTo>
                    <a:pt x="125" y="755"/>
                  </a:lnTo>
                  <a:lnTo>
                    <a:pt x="119" y="747"/>
                  </a:lnTo>
                  <a:lnTo>
                    <a:pt x="115" y="737"/>
                  </a:lnTo>
                  <a:lnTo>
                    <a:pt x="111" y="729"/>
                  </a:lnTo>
                  <a:lnTo>
                    <a:pt x="107" y="717"/>
                  </a:lnTo>
                  <a:lnTo>
                    <a:pt x="105" y="709"/>
                  </a:lnTo>
                  <a:lnTo>
                    <a:pt x="101" y="695"/>
                  </a:lnTo>
                  <a:lnTo>
                    <a:pt x="101" y="695"/>
                  </a:lnTo>
                  <a:lnTo>
                    <a:pt x="101" y="695"/>
                  </a:lnTo>
                  <a:lnTo>
                    <a:pt x="99" y="695"/>
                  </a:lnTo>
                  <a:lnTo>
                    <a:pt x="99" y="695"/>
                  </a:lnTo>
                  <a:lnTo>
                    <a:pt x="97" y="695"/>
                  </a:lnTo>
                  <a:lnTo>
                    <a:pt x="95" y="695"/>
                  </a:lnTo>
                  <a:lnTo>
                    <a:pt x="95" y="697"/>
                  </a:lnTo>
                  <a:lnTo>
                    <a:pt x="95" y="701"/>
                  </a:lnTo>
                  <a:lnTo>
                    <a:pt x="93" y="703"/>
                  </a:lnTo>
                  <a:lnTo>
                    <a:pt x="91" y="707"/>
                  </a:lnTo>
                  <a:lnTo>
                    <a:pt x="87" y="715"/>
                  </a:lnTo>
                  <a:lnTo>
                    <a:pt x="85" y="721"/>
                  </a:lnTo>
                  <a:lnTo>
                    <a:pt x="81" y="725"/>
                  </a:lnTo>
                  <a:lnTo>
                    <a:pt x="75" y="731"/>
                  </a:lnTo>
                  <a:lnTo>
                    <a:pt x="70" y="737"/>
                  </a:lnTo>
                  <a:lnTo>
                    <a:pt x="64" y="743"/>
                  </a:lnTo>
                  <a:lnTo>
                    <a:pt x="58" y="749"/>
                  </a:lnTo>
                  <a:lnTo>
                    <a:pt x="54" y="753"/>
                  </a:lnTo>
                  <a:lnTo>
                    <a:pt x="46" y="757"/>
                  </a:lnTo>
                  <a:lnTo>
                    <a:pt x="40" y="761"/>
                  </a:lnTo>
                  <a:lnTo>
                    <a:pt x="34" y="766"/>
                  </a:lnTo>
                  <a:lnTo>
                    <a:pt x="26" y="768"/>
                  </a:lnTo>
                  <a:lnTo>
                    <a:pt x="18" y="768"/>
                  </a:lnTo>
                  <a:lnTo>
                    <a:pt x="16" y="768"/>
                  </a:lnTo>
                  <a:lnTo>
                    <a:pt x="16" y="768"/>
                  </a:lnTo>
                  <a:lnTo>
                    <a:pt x="14" y="763"/>
                  </a:lnTo>
                  <a:lnTo>
                    <a:pt x="12" y="761"/>
                  </a:lnTo>
                  <a:lnTo>
                    <a:pt x="8" y="755"/>
                  </a:lnTo>
                  <a:lnTo>
                    <a:pt x="6" y="751"/>
                  </a:lnTo>
                  <a:lnTo>
                    <a:pt x="4" y="745"/>
                  </a:lnTo>
                  <a:lnTo>
                    <a:pt x="4" y="739"/>
                  </a:lnTo>
                  <a:lnTo>
                    <a:pt x="2" y="735"/>
                  </a:lnTo>
                  <a:lnTo>
                    <a:pt x="0" y="721"/>
                  </a:lnTo>
                  <a:lnTo>
                    <a:pt x="0" y="713"/>
                  </a:lnTo>
                  <a:lnTo>
                    <a:pt x="0" y="689"/>
                  </a:lnTo>
                  <a:lnTo>
                    <a:pt x="0" y="671"/>
                  </a:lnTo>
                  <a:lnTo>
                    <a:pt x="2" y="661"/>
                  </a:lnTo>
                  <a:lnTo>
                    <a:pt x="4" y="651"/>
                  </a:lnTo>
                  <a:lnTo>
                    <a:pt x="4" y="641"/>
                  </a:lnTo>
                  <a:lnTo>
                    <a:pt x="8" y="631"/>
                  </a:lnTo>
                  <a:lnTo>
                    <a:pt x="10" y="620"/>
                  </a:lnTo>
                  <a:lnTo>
                    <a:pt x="14" y="608"/>
                  </a:lnTo>
                  <a:lnTo>
                    <a:pt x="18" y="598"/>
                  </a:lnTo>
                  <a:lnTo>
                    <a:pt x="22" y="586"/>
                  </a:lnTo>
                  <a:lnTo>
                    <a:pt x="28" y="576"/>
                  </a:lnTo>
                  <a:lnTo>
                    <a:pt x="34" y="564"/>
                  </a:lnTo>
                  <a:lnTo>
                    <a:pt x="40" y="554"/>
                  </a:lnTo>
                  <a:lnTo>
                    <a:pt x="48" y="542"/>
                  </a:lnTo>
                  <a:lnTo>
                    <a:pt x="56" y="530"/>
                  </a:lnTo>
                  <a:lnTo>
                    <a:pt x="64" y="518"/>
                  </a:lnTo>
                  <a:lnTo>
                    <a:pt x="70" y="510"/>
                  </a:lnTo>
                  <a:lnTo>
                    <a:pt x="81" y="500"/>
                  </a:lnTo>
                  <a:lnTo>
                    <a:pt x="89" y="492"/>
                  </a:lnTo>
                  <a:lnTo>
                    <a:pt x="93" y="486"/>
                  </a:lnTo>
                  <a:lnTo>
                    <a:pt x="99" y="482"/>
                  </a:lnTo>
                  <a:lnTo>
                    <a:pt x="107" y="475"/>
                  </a:lnTo>
                  <a:lnTo>
                    <a:pt x="113" y="467"/>
                  </a:lnTo>
                  <a:lnTo>
                    <a:pt x="127" y="457"/>
                  </a:lnTo>
                  <a:lnTo>
                    <a:pt x="135" y="449"/>
                  </a:lnTo>
                  <a:lnTo>
                    <a:pt x="139" y="447"/>
                  </a:lnTo>
                  <a:close/>
                </a:path>
              </a:pathLst>
            </a:custGeom>
            <a:noFill/>
            <a:ln w="6350">
              <a:solidFill>
                <a:srgbClr val="989DB1"/>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159" name="文本框 158">
            <a:extLst>
              <a:ext uri="{FF2B5EF4-FFF2-40B4-BE49-F238E27FC236}">
                <a16:creationId xmlns:a16="http://schemas.microsoft.com/office/drawing/2014/main" xmlns="" id="{77B82D16-5A29-4C41-AA92-B6D4F459A1EB}"/>
              </a:ext>
            </a:extLst>
          </p:cNvPr>
          <p:cNvSpPr txBox="1"/>
          <p:nvPr/>
        </p:nvSpPr>
        <p:spPr>
          <a:xfrm>
            <a:off x="8286262" y="3712371"/>
            <a:ext cx="2593399" cy="307777"/>
          </a:xfrm>
          <a:prstGeom prst="rect">
            <a:avLst/>
          </a:prstGeom>
          <a:noFill/>
        </p:spPr>
        <p:txBody>
          <a:bodyPr wrap="square" rtlCol="0">
            <a:spAutoFit/>
          </a:bodyPr>
          <a:lstStyle/>
          <a:p>
            <a:r>
              <a:rPr lang="da-DK" altLang="zh-CN" sz="1400">
                <a:solidFill>
                  <a:schemeClr val="bg1">
                    <a:lumMod val="85000"/>
                  </a:schemeClr>
                </a:solidFill>
                <a:latin typeface="Arial" panose="020B0604020202020204" pitchFamily="34" charset="0"/>
                <a:cs typeface="Arial" panose="020B0604020202020204" pitchFamily="34" charset="0"/>
                <a:sym typeface="+mn-lt"/>
              </a:rPr>
              <a:t>0987654321</a:t>
            </a:r>
            <a:endParaRPr lang="en-US" altLang="zh-CN" sz="1400">
              <a:solidFill>
                <a:schemeClr val="bg1">
                  <a:lumMod val="85000"/>
                </a:schemeClr>
              </a:solidFill>
              <a:latin typeface="Arial" panose="020B0604020202020204" pitchFamily="34" charset="0"/>
              <a:cs typeface="Arial" panose="020B0604020202020204" pitchFamily="34" charset="0"/>
              <a:sym typeface="+mn-lt"/>
            </a:endParaRPr>
          </a:p>
        </p:txBody>
      </p:sp>
      <p:grpSp>
        <p:nvGrpSpPr>
          <p:cNvPr id="156" name="组合 155">
            <a:extLst>
              <a:ext uri="{FF2B5EF4-FFF2-40B4-BE49-F238E27FC236}">
                <a16:creationId xmlns:a16="http://schemas.microsoft.com/office/drawing/2014/main" xmlns="" id="{859182F1-FF81-4195-8D97-7F74E8B2EDA3}"/>
              </a:ext>
            </a:extLst>
          </p:cNvPr>
          <p:cNvGrpSpPr/>
          <p:nvPr/>
        </p:nvGrpSpPr>
        <p:grpSpPr>
          <a:xfrm>
            <a:off x="1757814" y="3650259"/>
            <a:ext cx="272684" cy="432000"/>
            <a:chOff x="2473326" y="3303789"/>
            <a:chExt cx="272684" cy="432000"/>
          </a:xfrm>
        </p:grpSpPr>
        <p:grpSp>
          <p:nvGrpSpPr>
            <p:cNvPr id="75" name="Group 4">
              <a:extLst>
                <a:ext uri="{FF2B5EF4-FFF2-40B4-BE49-F238E27FC236}">
                  <a16:creationId xmlns:a16="http://schemas.microsoft.com/office/drawing/2014/main" xmlns="" id="{76F40031-A6D5-425C-B7AA-11FAA419DED6}"/>
                </a:ext>
              </a:extLst>
            </p:cNvPr>
            <p:cNvGrpSpPr>
              <a:grpSpLocks noChangeAspect="1"/>
            </p:cNvGrpSpPr>
            <p:nvPr/>
          </p:nvGrpSpPr>
          <p:grpSpPr bwMode="auto">
            <a:xfrm>
              <a:off x="2473326" y="3303789"/>
              <a:ext cx="272684" cy="432000"/>
              <a:chOff x="-1" y="2"/>
              <a:chExt cx="342" cy="702"/>
            </a:xfrm>
            <a:solidFill>
              <a:srgbClr val="989DB1"/>
            </a:solidFill>
          </p:grpSpPr>
          <p:sp>
            <p:nvSpPr>
              <p:cNvPr id="76" name="Freeform 5">
                <a:extLst>
                  <a:ext uri="{FF2B5EF4-FFF2-40B4-BE49-F238E27FC236}">
                    <a16:creationId xmlns:a16="http://schemas.microsoft.com/office/drawing/2014/main" xmlns="" id="{B697D169-AF41-4469-818F-EADDDCAFE26D}"/>
                  </a:ext>
                </a:extLst>
              </p:cNvPr>
              <p:cNvSpPr>
                <a:spLocks noEditPoints="1"/>
              </p:cNvSpPr>
              <p:nvPr/>
            </p:nvSpPr>
            <p:spPr bwMode="auto">
              <a:xfrm>
                <a:off x="-1" y="2"/>
                <a:ext cx="342" cy="702"/>
              </a:xfrm>
              <a:custGeom>
                <a:avLst/>
                <a:gdLst>
                  <a:gd name="T0" fmla="*/ 145 w 168"/>
                  <a:gd name="T1" fmla="*/ 3 h 348"/>
                  <a:gd name="T2" fmla="*/ 138 w 168"/>
                  <a:gd name="T3" fmla="*/ 3 h 348"/>
                  <a:gd name="T4" fmla="*/ 139 w 168"/>
                  <a:gd name="T5" fmla="*/ 3 h 348"/>
                  <a:gd name="T6" fmla="*/ 136 w 168"/>
                  <a:gd name="T7" fmla="*/ 0 h 348"/>
                  <a:gd name="T8" fmla="*/ 116 w 168"/>
                  <a:gd name="T9" fmla="*/ 0 h 348"/>
                  <a:gd name="T10" fmla="*/ 113 w 168"/>
                  <a:gd name="T11" fmla="*/ 3 h 348"/>
                  <a:gd name="T12" fmla="*/ 113 w 168"/>
                  <a:gd name="T13" fmla="*/ 3 h 348"/>
                  <a:gd name="T14" fmla="*/ 26 w 168"/>
                  <a:gd name="T15" fmla="*/ 3 h 348"/>
                  <a:gd name="T16" fmla="*/ 3 w 168"/>
                  <a:gd name="T17" fmla="*/ 28 h 348"/>
                  <a:gd name="T18" fmla="*/ 3 w 168"/>
                  <a:gd name="T19" fmla="*/ 34 h 348"/>
                  <a:gd name="T20" fmla="*/ 3 w 168"/>
                  <a:gd name="T21" fmla="*/ 34 h 348"/>
                  <a:gd name="T22" fmla="*/ 1 w 168"/>
                  <a:gd name="T23" fmla="*/ 36 h 348"/>
                  <a:gd name="T24" fmla="*/ 1 w 168"/>
                  <a:gd name="T25" fmla="*/ 50 h 348"/>
                  <a:gd name="T26" fmla="*/ 3 w 168"/>
                  <a:gd name="T27" fmla="*/ 52 h 348"/>
                  <a:gd name="T28" fmla="*/ 3 w 168"/>
                  <a:gd name="T29" fmla="*/ 52 h 348"/>
                  <a:gd name="T30" fmla="*/ 3 w 168"/>
                  <a:gd name="T31" fmla="*/ 70 h 348"/>
                  <a:gd name="T32" fmla="*/ 0 w 168"/>
                  <a:gd name="T33" fmla="*/ 73 h 348"/>
                  <a:gd name="T34" fmla="*/ 0 w 168"/>
                  <a:gd name="T35" fmla="*/ 80 h 348"/>
                  <a:gd name="T36" fmla="*/ 3 w 168"/>
                  <a:gd name="T37" fmla="*/ 84 h 348"/>
                  <a:gd name="T38" fmla="*/ 3 w 168"/>
                  <a:gd name="T39" fmla="*/ 101 h 348"/>
                  <a:gd name="T40" fmla="*/ 0 w 168"/>
                  <a:gd name="T41" fmla="*/ 104 h 348"/>
                  <a:gd name="T42" fmla="*/ 0 w 168"/>
                  <a:gd name="T43" fmla="*/ 112 h 348"/>
                  <a:gd name="T44" fmla="*/ 3 w 168"/>
                  <a:gd name="T45" fmla="*/ 115 h 348"/>
                  <a:gd name="T46" fmla="*/ 3 w 168"/>
                  <a:gd name="T47" fmla="*/ 323 h 348"/>
                  <a:gd name="T48" fmla="*/ 26 w 168"/>
                  <a:gd name="T49" fmla="*/ 348 h 348"/>
                  <a:gd name="T50" fmla="*/ 145 w 168"/>
                  <a:gd name="T51" fmla="*/ 348 h 348"/>
                  <a:gd name="T52" fmla="*/ 168 w 168"/>
                  <a:gd name="T53" fmla="*/ 323 h 348"/>
                  <a:gd name="T54" fmla="*/ 168 w 168"/>
                  <a:gd name="T55" fmla="*/ 28 h 348"/>
                  <a:gd name="T56" fmla="*/ 145 w 168"/>
                  <a:gd name="T57" fmla="*/ 3 h 348"/>
                  <a:gd name="T58" fmla="*/ 164 w 168"/>
                  <a:gd name="T59" fmla="*/ 323 h 348"/>
                  <a:gd name="T60" fmla="*/ 145 w 168"/>
                  <a:gd name="T61" fmla="*/ 344 h 348"/>
                  <a:gd name="T62" fmla="*/ 26 w 168"/>
                  <a:gd name="T63" fmla="*/ 344 h 348"/>
                  <a:gd name="T64" fmla="*/ 7 w 168"/>
                  <a:gd name="T65" fmla="*/ 323 h 348"/>
                  <a:gd name="T66" fmla="*/ 7 w 168"/>
                  <a:gd name="T67" fmla="*/ 28 h 348"/>
                  <a:gd name="T68" fmla="*/ 26 w 168"/>
                  <a:gd name="T69" fmla="*/ 7 h 348"/>
                  <a:gd name="T70" fmla="*/ 145 w 168"/>
                  <a:gd name="T71" fmla="*/ 7 h 348"/>
                  <a:gd name="T72" fmla="*/ 164 w 168"/>
                  <a:gd name="T73" fmla="*/ 28 h 348"/>
                  <a:gd name="T74" fmla="*/ 164 w 168"/>
                  <a:gd name="T75" fmla="*/ 32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348">
                    <a:moveTo>
                      <a:pt x="145" y="3"/>
                    </a:moveTo>
                    <a:cubicBezTo>
                      <a:pt x="138" y="3"/>
                      <a:pt x="138" y="3"/>
                      <a:pt x="138" y="3"/>
                    </a:cubicBezTo>
                    <a:cubicBezTo>
                      <a:pt x="138" y="3"/>
                      <a:pt x="139" y="3"/>
                      <a:pt x="139" y="3"/>
                    </a:cubicBezTo>
                    <a:cubicBezTo>
                      <a:pt x="139" y="1"/>
                      <a:pt x="137" y="0"/>
                      <a:pt x="136" y="0"/>
                    </a:cubicBezTo>
                    <a:cubicBezTo>
                      <a:pt x="116" y="0"/>
                      <a:pt x="116" y="0"/>
                      <a:pt x="116" y="0"/>
                    </a:cubicBezTo>
                    <a:cubicBezTo>
                      <a:pt x="115" y="0"/>
                      <a:pt x="113" y="1"/>
                      <a:pt x="113" y="3"/>
                    </a:cubicBezTo>
                    <a:cubicBezTo>
                      <a:pt x="113" y="3"/>
                      <a:pt x="113" y="3"/>
                      <a:pt x="113" y="3"/>
                    </a:cubicBezTo>
                    <a:cubicBezTo>
                      <a:pt x="26" y="3"/>
                      <a:pt x="26" y="3"/>
                      <a:pt x="26" y="3"/>
                    </a:cubicBezTo>
                    <a:cubicBezTo>
                      <a:pt x="14" y="3"/>
                      <a:pt x="3" y="14"/>
                      <a:pt x="3" y="28"/>
                    </a:cubicBezTo>
                    <a:cubicBezTo>
                      <a:pt x="3" y="34"/>
                      <a:pt x="3" y="34"/>
                      <a:pt x="3" y="34"/>
                    </a:cubicBezTo>
                    <a:cubicBezTo>
                      <a:pt x="3" y="34"/>
                      <a:pt x="3" y="34"/>
                      <a:pt x="3" y="34"/>
                    </a:cubicBezTo>
                    <a:cubicBezTo>
                      <a:pt x="2" y="34"/>
                      <a:pt x="1" y="35"/>
                      <a:pt x="1" y="36"/>
                    </a:cubicBezTo>
                    <a:cubicBezTo>
                      <a:pt x="1" y="50"/>
                      <a:pt x="1" y="50"/>
                      <a:pt x="1" y="50"/>
                    </a:cubicBezTo>
                    <a:cubicBezTo>
                      <a:pt x="1" y="51"/>
                      <a:pt x="2" y="52"/>
                      <a:pt x="3" y="52"/>
                    </a:cubicBezTo>
                    <a:cubicBezTo>
                      <a:pt x="3" y="52"/>
                      <a:pt x="3" y="52"/>
                      <a:pt x="3" y="52"/>
                    </a:cubicBezTo>
                    <a:cubicBezTo>
                      <a:pt x="3" y="70"/>
                      <a:pt x="3" y="70"/>
                      <a:pt x="3" y="70"/>
                    </a:cubicBezTo>
                    <a:cubicBezTo>
                      <a:pt x="2" y="70"/>
                      <a:pt x="0" y="71"/>
                      <a:pt x="0" y="73"/>
                    </a:cubicBezTo>
                    <a:cubicBezTo>
                      <a:pt x="0" y="80"/>
                      <a:pt x="0" y="80"/>
                      <a:pt x="0" y="80"/>
                    </a:cubicBezTo>
                    <a:cubicBezTo>
                      <a:pt x="0" y="82"/>
                      <a:pt x="2" y="84"/>
                      <a:pt x="3" y="84"/>
                    </a:cubicBezTo>
                    <a:cubicBezTo>
                      <a:pt x="3" y="101"/>
                      <a:pt x="3" y="101"/>
                      <a:pt x="3" y="101"/>
                    </a:cubicBezTo>
                    <a:cubicBezTo>
                      <a:pt x="2" y="101"/>
                      <a:pt x="0" y="103"/>
                      <a:pt x="0" y="104"/>
                    </a:cubicBezTo>
                    <a:cubicBezTo>
                      <a:pt x="0" y="112"/>
                      <a:pt x="0" y="112"/>
                      <a:pt x="0" y="112"/>
                    </a:cubicBezTo>
                    <a:cubicBezTo>
                      <a:pt x="0" y="113"/>
                      <a:pt x="2" y="115"/>
                      <a:pt x="3" y="115"/>
                    </a:cubicBezTo>
                    <a:cubicBezTo>
                      <a:pt x="3" y="323"/>
                      <a:pt x="3" y="323"/>
                      <a:pt x="3" y="323"/>
                    </a:cubicBezTo>
                    <a:cubicBezTo>
                      <a:pt x="3" y="337"/>
                      <a:pt x="14" y="348"/>
                      <a:pt x="26" y="348"/>
                    </a:cubicBezTo>
                    <a:cubicBezTo>
                      <a:pt x="145" y="348"/>
                      <a:pt x="145" y="348"/>
                      <a:pt x="145" y="348"/>
                    </a:cubicBezTo>
                    <a:cubicBezTo>
                      <a:pt x="157" y="348"/>
                      <a:pt x="168" y="337"/>
                      <a:pt x="168" y="323"/>
                    </a:cubicBezTo>
                    <a:cubicBezTo>
                      <a:pt x="168" y="28"/>
                      <a:pt x="168" y="28"/>
                      <a:pt x="168" y="28"/>
                    </a:cubicBezTo>
                    <a:cubicBezTo>
                      <a:pt x="168" y="14"/>
                      <a:pt x="157" y="3"/>
                      <a:pt x="145" y="3"/>
                    </a:cubicBezTo>
                    <a:close/>
                    <a:moveTo>
                      <a:pt x="164" y="323"/>
                    </a:moveTo>
                    <a:cubicBezTo>
                      <a:pt x="164" y="335"/>
                      <a:pt x="155" y="344"/>
                      <a:pt x="145" y="344"/>
                    </a:cubicBezTo>
                    <a:cubicBezTo>
                      <a:pt x="26" y="344"/>
                      <a:pt x="26" y="344"/>
                      <a:pt x="26" y="344"/>
                    </a:cubicBezTo>
                    <a:cubicBezTo>
                      <a:pt x="16" y="344"/>
                      <a:pt x="7" y="335"/>
                      <a:pt x="7" y="323"/>
                    </a:cubicBezTo>
                    <a:cubicBezTo>
                      <a:pt x="7" y="28"/>
                      <a:pt x="7" y="28"/>
                      <a:pt x="7" y="28"/>
                    </a:cubicBezTo>
                    <a:cubicBezTo>
                      <a:pt x="7" y="16"/>
                      <a:pt x="16" y="7"/>
                      <a:pt x="26" y="7"/>
                    </a:cubicBezTo>
                    <a:cubicBezTo>
                      <a:pt x="145" y="7"/>
                      <a:pt x="145" y="7"/>
                      <a:pt x="145" y="7"/>
                    </a:cubicBezTo>
                    <a:cubicBezTo>
                      <a:pt x="155" y="7"/>
                      <a:pt x="164" y="16"/>
                      <a:pt x="164" y="28"/>
                    </a:cubicBezTo>
                    <a:lnTo>
                      <a:pt x="164" y="323"/>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6">
                <a:extLst>
                  <a:ext uri="{FF2B5EF4-FFF2-40B4-BE49-F238E27FC236}">
                    <a16:creationId xmlns:a16="http://schemas.microsoft.com/office/drawing/2014/main" xmlns="" id="{45414E90-630A-4A40-A7DA-9879E8DC7242}"/>
                  </a:ext>
                </a:extLst>
              </p:cNvPr>
              <p:cNvSpPr>
                <a:spLocks noEditPoints="1"/>
              </p:cNvSpPr>
              <p:nvPr/>
            </p:nvSpPr>
            <p:spPr bwMode="auto">
              <a:xfrm>
                <a:off x="47" y="123"/>
                <a:ext cx="248" cy="464"/>
              </a:xfrm>
              <a:custGeom>
                <a:avLst/>
                <a:gdLst>
                  <a:gd name="T0" fmla="*/ 131 w 142"/>
                  <a:gd name="T1" fmla="*/ 0 h 230"/>
                  <a:gd name="T2" fmla="*/ 10 w 142"/>
                  <a:gd name="T3" fmla="*/ 0 h 230"/>
                  <a:gd name="T4" fmla="*/ 0 w 142"/>
                  <a:gd name="T5" fmla="*/ 11 h 230"/>
                  <a:gd name="T6" fmla="*/ 0 w 142"/>
                  <a:gd name="T7" fmla="*/ 219 h 230"/>
                  <a:gd name="T8" fmla="*/ 10 w 142"/>
                  <a:gd name="T9" fmla="*/ 230 h 230"/>
                  <a:gd name="T10" fmla="*/ 131 w 142"/>
                  <a:gd name="T11" fmla="*/ 230 h 230"/>
                  <a:gd name="T12" fmla="*/ 142 w 142"/>
                  <a:gd name="T13" fmla="*/ 219 h 230"/>
                  <a:gd name="T14" fmla="*/ 142 w 142"/>
                  <a:gd name="T15" fmla="*/ 11 h 230"/>
                  <a:gd name="T16" fmla="*/ 131 w 142"/>
                  <a:gd name="T17" fmla="*/ 0 h 230"/>
                  <a:gd name="T18" fmla="*/ 138 w 142"/>
                  <a:gd name="T19" fmla="*/ 219 h 230"/>
                  <a:gd name="T20" fmla="*/ 131 w 142"/>
                  <a:gd name="T21" fmla="*/ 226 h 230"/>
                  <a:gd name="T22" fmla="*/ 10 w 142"/>
                  <a:gd name="T23" fmla="*/ 226 h 230"/>
                  <a:gd name="T24" fmla="*/ 4 w 142"/>
                  <a:gd name="T25" fmla="*/ 219 h 230"/>
                  <a:gd name="T26" fmla="*/ 4 w 142"/>
                  <a:gd name="T27" fmla="*/ 11 h 230"/>
                  <a:gd name="T28" fmla="*/ 10 w 142"/>
                  <a:gd name="T29" fmla="*/ 4 h 230"/>
                  <a:gd name="T30" fmla="*/ 131 w 142"/>
                  <a:gd name="T31" fmla="*/ 4 h 230"/>
                  <a:gd name="T32" fmla="*/ 138 w 142"/>
                  <a:gd name="T33" fmla="*/ 11 h 230"/>
                  <a:gd name="T34" fmla="*/ 138 w 142"/>
                  <a:gd name="T35"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230">
                    <a:moveTo>
                      <a:pt x="131" y="0"/>
                    </a:moveTo>
                    <a:cubicBezTo>
                      <a:pt x="10" y="0"/>
                      <a:pt x="10" y="0"/>
                      <a:pt x="10" y="0"/>
                    </a:cubicBezTo>
                    <a:cubicBezTo>
                      <a:pt x="5" y="0"/>
                      <a:pt x="0" y="5"/>
                      <a:pt x="0" y="11"/>
                    </a:cubicBezTo>
                    <a:cubicBezTo>
                      <a:pt x="0" y="219"/>
                      <a:pt x="0" y="219"/>
                      <a:pt x="0" y="219"/>
                    </a:cubicBezTo>
                    <a:cubicBezTo>
                      <a:pt x="0" y="225"/>
                      <a:pt x="5" y="230"/>
                      <a:pt x="10" y="230"/>
                    </a:cubicBezTo>
                    <a:cubicBezTo>
                      <a:pt x="131" y="230"/>
                      <a:pt x="131" y="230"/>
                      <a:pt x="131" y="230"/>
                    </a:cubicBezTo>
                    <a:cubicBezTo>
                      <a:pt x="137" y="230"/>
                      <a:pt x="142" y="225"/>
                      <a:pt x="142" y="219"/>
                    </a:cubicBezTo>
                    <a:cubicBezTo>
                      <a:pt x="142" y="11"/>
                      <a:pt x="142" y="11"/>
                      <a:pt x="142" y="11"/>
                    </a:cubicBezTo>
                    <a:cubicBezTo>
                      <a:pt x="142" y="5"/>
                      <a:pt x="137" y="0"/>
                      <a:pt x="131" y="0"/>
                    </a:cubicBezTo>
                    <a:close/>
                    <a:moveTo>
                      <a:pt x="138" y="219"/>
                    </a:moveTo>
                    <a:cubicBezTo>
                      <a:pt x="138" y="223"/>
                      <a:pt x="135" y="226"/>
                      <a:pt x="131" y="226"/>
                    </a:cubicBezTo>
                    <a:cubicBezTo>
                      <a:pt x="10" y="226"/>
                      <a:pt x="10" y="226"/>
                      <a:pt x="10" y="226"/>
                    </a:cubicBezTo>
                    <a:cubicBezTo>
                      <a:pt x="7" y="226"/>
                      <a:pt x="4" y="223"/>
                      <a:pt x="4" y="219"/>
                    </a:cubicBezTo>
                    <a:cubicBezTo>
                      <a:pt x="4" y="11"/>
                      <a:pt x="4" y="11"/>
                      <a:pt x="4" y="11"/>
                    </a:cubicBezTo>
                    <a:cubicBezTo>
                      <a:pt x="4" y="7"/>
                      <a:pt x="7" y="4"/>
                      <a:pt x="10" y="4"/>
                    </a:cubicBezTo>
                    <a:cubicBezTo>
                      <a:pt x="131" y="4"/>
                      <a:pt x="131" y="4"/>
                      <a:pt x="131" y="4"/>
                    </a:cubicBezTo>
                    <a:cubicBezTo>
                      <a:pt x="135" y="4"/>
                      <a:pt x="138" y="7"/>
                      <a:pt x="138" y="11"/>
                    </a:cubicBezTo>
                    <a:lnTo>
                      <a:pt x="138" y="219"/>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Oval 7">
                <a:extLst>
                  <a:ext uri="{FF2B5EF4-FFF2-40B4-BE49-F238E27FC236}">
                    <a16:creationId xmlns:a16="http://schemas.microsoft.com/office/drawing/2014/main" xmlns="" id="{49D475C0-4AA3-44EA-AE5A-2DCEE1D0A9C5}"/>
                  </a:ext>
                </a:extLst>
              </p:cNvPr>
              <p:cNvSpPr>
                <a:spLocks noChangeArrowheads="1"/>
              </p:cNvSpPr>
              <p:nvPr/>
            </p:nvSpPr>
            <p:spPr bwMode="auto">
              <a:xfrm>
                <a:off x="105" y="57"/>
                <a:ext cx="20" cy="22"/>
              </a:xfrm>
              <a:prstGeom prst="ellipse">
                <a:avLst/>
              </a:pr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8">
                <a:extLst>
                  <a:ext uri="{FF2B5EF4-FFF2-40B4-BE49-F238E27FC236}">
                    <a16:creationId xmlns:a16="http://schemas.microsoft.com/office/drawing/2014/main" xmlns="" id="{8979A3FB-550A-4E0A-9EC5-B2F834D149D4}"/>
                  </a:ext>
                </a:extLst>
              </p:cNvPr>
              <p:cNvSpPr>
                <a:spLocks/>
              </p:cNvSpPr>
              <p:nvPr/>
            </p:nvSpPr>
            <p:spPr bwMode="auto">
              <a:xfrm>
                <a:off x="143" y="65"/>
                <a:ext cx="59" cy="10"/>
              </a:xfrm>
              <a:custGeom>
                <a:avLst/>
                <a:gdLst>
                  <a:gd name="T0" fmla="*/ 2 w 29"/>
                  <a:gd name="T1" fmla="*/ 5 h 5"/>
                  <a:gd name="T2" fmla="*/ 26 w 29"/>
                  <a:gd name="T3" fmla="*/ 5 h 5"/>
                  <a:gd name="T4" fmla="*/ 29 w 29"/>
                  <a:gd name="T5" fmla="*/ 2 h 5"/>
                  <a:gd name="T6" fmla="*/ 26 w 29"/>
                  <a:gd name="T7" fmla="*/ 0 h 5"/>
                  <a:gd name="T8" fmla="*/ 2 w 29"/>
                  <a:gd name="T9" fmla="*/ 0 h 5"/>
                  <a:gd name="T10" fmla="*/ 0 w 29"/>
                  <a:gd name="T11" fmla="*/ 2 h 5"/>
                  <a:gd name="T12" fmla="*/ 2 w 2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 y="5"/>
                    </a:moveTo>
                    <a:cubicBezTo>
                      <a:pt x="26" y="5"/>
                      <a:pt x="26" y="5"/>
                      <a:pt x="26" y="5"/>
                    </a:cubicBezTo>
                    <a:cubicBezTo>
                      <a:pt x="28" y="5"/>
                      <a:pt x="29" y="4"/>
                      <a:pt x="29" y="2"/>
                    </a:cubicBezTo>
                    <a:cubicBezTo>
                      <a:pt x="29" y="1"/>
                      <a:pt x="28" y="0"/>
                      <a:pt x="26" y="0"/>
                    </a:cubicBezTo>
                    <a:cubicBezTo>
                      <a:pt x="2" y="0"/>
                      <a:pt x="2" y="0"/>
                      <a:pt x="2" y="0"/>
                    </a:cubicBezTo>
                    <a:cubicBezTo>
                      <a:pt x="1" y="0"/>
                      <a:pt x="0" y="1"/>
                      <a:pt x="0" y="2"/>
                    </a:cubicBezTo>
                    <a:cubicBezTo>
                      <a:pt x="0" y="4"/>
                      <a:pt x="1" y="5"/>
                      <a:pt x="2" y="5"/>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9">
                <a:extLst>
                  <a:ext uri="{FF2B5EF4-FFF2-40B4-BE49-F238E27FC236}">
                    <a16:creationId xmlns:a16="http://schemas.microsoft.com/office/drawing/2014/main" xmlns="" id="{E0A702AC-7C1F-439C-B966-F9EE107D5939}"/>
                  </a:ext>
                </a:extLst>
              </p:cNvPr>
              <p:cNvSpPr>
                <a:spLocks/>
              </p:cNvSpPr>
              <p:nvPr/>
            </p:nvSpPr>
            <p:spPr bwMode="auto">
              <a:xfrm>
                <a:off x="154" y="34"/>
                <a:ext cx="36" cy="8"/>
              </a:xfrm>
              <a:custGeom>
                <a:avLst/>
                <a:gdLst>
                  <a:gd name="T0" fmla="*/ 2 w 18"/>
                  <a:gd name="T1" fmla="*/ 4 h 4"/>
                  <a:gd name="T2" fmla="*/ 16 w 18"/>
                  <a:gd name="T3" fmla="*/ 4 h 4"/>
                  <a:gd name="T4" fmla="*/ 18 w 18"/>
                  <a:gd name="T5" fmla="*/ 2 h 4"/>
                  <a:gd name="T6" fmla="*/ 16 w 18"/>
                  <a:gd name="T7" fmla="*/ 0 h 4"/>
                  <a:gd name="T8" fmla="*/ 2 w 18"/>
                  <a:gd name="T9" fmla="*/ 0 h 4"/>
                  <a:gd name="T10" fmla="*/ 0 w 18"/>
                  <a:gd name="T11" fmla="*/ 2 h 4"/>
                  <a:gd name="T12" fmla="*/ 2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2" y="4"/>
                    </a:moveTo>
                    <a:cubicBezTo>
                      <a:pt x="16" y="4"/>
                      <a:pt x="16" y="4"/>
                      <a:pt x="16" y="4"/>
                    </a:cubicBezTo>
                    <a:cubicBezTo>
                      <a:pt x="17" y="4"/>
                      <a:pt x="18" y="3"/>
                      <a:pt x="18" y="2"/>
                    </a:cubicBezTo>
                    <a:cubicBezTo>
                      <a:pt x="18" y="1"/>
                      <a:pt x="17" y="0"/>
                      <a:pt x="16" y="0"/>
                    </a:cubicBezTo>
                    <a:cubicBezTo>
                      <a:pt x="2" y="0"/>
                      <a:pt x="2" y="0"/>
                      <a:pt x="2" y="0"/>
                    </a:cubicBezTo>
                    <a:cubicBezTo>
                      <a:pt x="1" y="0"/>
                      <a:pt x="0" y="1"/>
                      <a:pt x="0" y="2"/>
                    </a:cubicBezTo>
                    <a:cubicBezTo>
                      <a:pt x="0" y="3"/>
                      <a:pt x="1" y="4"/>
                      <a:pt x="2" y="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10">
                <a:extLst>
                  <a:ext uri="{FF2B5EF4-FFF2-40B4-BE49-F238E27FC236}">
                    <a16:creationId xmlns:a16="http://schemas.microsoft.com/office/drawing/2014/main" xmlns="" id="{1697B89D-B8CA-4952-964C-9E0CBB24B058}"/>
                  </a:ext>
                </a:extLst>
              </p:cNvPr>
              <p:cNvSpPr>
                <a:spLocks noEditPoints="1"/>
              </p:cNvSpPr>
              <p:nvPr/>
            </p:nvSpPr>
            <p:spPr bwMode="auto">
              <a:xfrm>
                <a:off x="133" y="603"/>
                <a:ext cx="76" cy="81"/>
              </a:xfrm>
              <a:custGeom>
                <a:avLst/>
                <a:gdLst>
                  <a:gd name="T0" fmla="*/ 19 w 37"/>
                  <a:gd name="T1" fmla="*/ 0 h 40"/>
                  <a:gd name="T2" fmla="*/ 0 w 37"/>
                  <a:gd name="T3" fmla="*/ 20 h 40"/>
                  <a:gd name="T4" fmla="*/ 19 w 37"/>
                  <a:gd name="T5" fmla="*/ 40 h 40"/>
                  <a:gd name="T6" fmla="*/ 37 w 37"/>
                  <a:gd name="T7" fmla="*/ 20 h 40"/>
                  <a:gd name="T8" fmla="*/ 19 w 37"/>
                  <a:gd name="T9" fmla="*/ 0 h 40"/>
                  <a:gd name="T10" fmla="*/ 19 w 37"/>
                  <a:gd name="T11" fmla="*/ 36 h 40"/>
                  <a:gd name="T12" fmla="*/ 4 w 37"/>
                  <a:gd name="T13" fmla="*/ 20 h 40"/>
                  <a:gd name="T14" fmla="*/ 19 w 37"/>
                  <a:gd name="T15" fmla="*/ 4 h 40"/>
                  <a:gd name="T16" fmla="*/ 34 w 37"/>
                  <a:gd name="T17" fmla="*/ 20 h 40"/>
                  <a:gd name="T18" fmla="*/ 19 w 37"/>
                  <a:gd name="T19"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40">
                    <a:moveTo>
                      <a:pt x="19" y="0"/>
                    </a:moveTo>
                    <a:cubicBezTo>
                      <a:pt x="8" y="0"/>
                      <a:pt x="0" y="9"/>
                      <a:pt x="0" y="20"/>
                    </a:cubicBezTo>
                    <a:cubicBezTo>
                      <a:pt x="0" y="31"/>
                      <a:pt x="8" y="40"/>
                      <a:pt x="19" y="40"/>
                    </a:cubicBezTo>
                    <a:cubicBezTo>
                      <a:pt x="29" y="40"/>
                      <a:pt x="37" y="31"/>
                      <a:pt x="37" y="20"/>
                    </a:cubicBezTo>
                    <a:cubicBezTo>
                      <a:pt x="37" y="9"/>
                      <a:pt x="29" y="0"/>
                      <a:pt x="19" y="0"/>
                    </a:cubicBezTo>
                    <a:close/>
                    <a:moveTo>
                      <a:pt x="19" y="36"/>
                    </a:moveTo>
                    <a:cubicBezTo>
                      <a:pt x="10" y="36"/>
                      <a:pt x="4" y="29"/>
                      <a:pt x="4" y="20"/>
                    </a:cubicBezTo>
                    <a:cubicBezTo>
                      <a:pt x="4" y="11"/>
                      <a:pt x="10" y="4"/>
                      <a:pt x="19" y="4"/>
                    </a:cubicBezTo>
                    <a:cubicBezTo>
                      <a:pt x="27" y="4"/>
                      <a:pt x="34" y="11"/>
                      <a:pt x="34" y="20"/>
                    </a:cubicBezTo>
                    <a:cubicBezTo>
                      <a:pt x="34" y="29"/>
                      <a:pt x="27" y="36"/>
                      <a:pt x="19" y="3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1">
                <a:extLst>
                  <a:ext uri="{FF2B5EF4-FFF2-40B4-BE49-F238E27FC236}">
                    <a16:creationId xmlns:a16="http://schemas.microsoft.com/office/drawing/2014/main" xmlns="" id="{2C2C88F9-B415-42E3-A362-6A2B2E922780}"/>
                  </a:ext>
                </a:extLst>
              </p:cNvPr>
              <p:cNvSpPr>
                <a:spLocks noEditPoints="1"/>
              </p:cNvSpPr>
              <p:nvPr/>
            </p:nvSpPr>
            <p:spPr bwMode="auto">
              <a:xfrm>
                <a:off x="156" y="630"/>
                <a:ext cx="30" cy="32"/>
              </a:xfrm>
              <a:custGeom>
                <a:avLst/>
                <a:gdLst>
                  <a:gd name="T0" fmla="*/ 11 w 15"/>
                  <a:gd name="T1" fmla="*/ 0 h 16"/>
                  <a:gd name="T2" fmla="*/ 4 w 15"/>
                  <a:gd name="T3" fmla="*/ 0 h 16"/>
                  <a:gd name="T4" fmla="*/ 0 w 15"/>
                  <a:gd name="T5" fmla="*/ 4 h 16"/>
                  <a:gd name="T6" fmla="*/ 0 w 15"/>
                  <a:gd name="T7" fmla="*/ 11 h 16"/>
                  <a:gd name="T8" fmla="*/ 4 w 15"/>
                  <a:gd name="T9" fmla="*/ 16 h 16"/>
                  <a:gd name="T10" fmla="*/ 11 w 15"/>
                  <a:gd name="T11" fmla="*/ 16 h 16"/>
                  <a:gd name="T12" fmla="*/ 15 w 15"/>
                  <a:gd name="T13" fmla="*/ 11 h 16"/>
                  <a:gd name="T14" fmla="*/ 15 w 15"/>
                  <a:gd name="T15" fmla="*/ 4 h 16"/>
                  <a:gd name="T16" fmla="*/ 11 w 15"/>
                  <a:gd name="T17" fmla="*/ 0 h 16"/>
                  <a:gd name="T18" fmla="*/ 4 w 15"/>
                  <a:gd name="T19" fmla="*/ 11 h 16"/>
                  <a:gd name="T20" fmla="*/ 4 w 15"/>
                  <a:gd name="T21" fmla="*/ 4 h 16"/>
                  <a:gd name="T22" fmla="*/ 11 w 15"/>
                  <a:gd name="T23" fmla="*/ 4 h 16"/>
                  <a:gd name="T24" fmla="*/ 11 w 15"/>
                  <a:gd name="T25" fmla="*/ 11 h 16"/>
                  <a:gd name="T26" fmla="*/ 4 w 15"/>
                  <a:gd name="T2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11" y="0"/>
                    </a:moveTo>
                    <a:cubicBezTo>
                      <a:pt x="4" y="0"/>
                      <a:pt x="4" y="0"/>
                      <a:pt x="4" y="0"/>
                    </a:cubicBezTo>
                    <a:cubicBezTo>
                      <a:pt x="2" y="0"/>
                      <a:pt x="0" y="1"/>
                      <a:pt x="0" y="4"/>
                    </a:cubicBezTo>
                    <a:cubicBezTo>
                      <a:pt x="0" y="11"/>
                      <a:pt x="0" y="11"/>
                      <a:pt x="0" y="11"/>
                    </a:cubicBezTo>
                    <a:cubicBezTo>
                      <a:pt x="0" y="14"/>
                      <a:pt x="2" y="16"/>
                      <a:pt x="4" y="16"/>
                    </a:cubicBezTo>
                    <a:cubicBezTo>
                      <a:pt x="11" y="16"/>
                      <a:pt x="11" y="16"/>
                      <a:pt x="11" y="16"/>
                    </a:cubicBezTo>
                    <a:cubicBezTo>
                      <a:pt x="13" y="16"/>
                      <a:pt x="15" y="14"/>
                      <a:pt x="15" y="11"/>
                    </a:cubicBezTo>
                    <a:cubicBezTo>
                      <a:pt x="15" y="4"/>
                      <a:pt x="15" y="4"/>
                      <a:pt x="15" y="4"/>
                    </a:cubicBezTo>
                    <a:cubicBezTo>
                      <a:pt x="15" y="1"/>
                      <a:pt x="13" y="0"/>
                      <a:pt x="11" y="0"/>
                    </a:cubicBezTo>
                    <a:close/>
                    <a:moveTo>
                      <a:pt x="4" y="11"/>
                    </a:moveTo>
                    <a:cubicBezTo>
                      <a:pt x="4" y="4"/>
                      <a:pt x="4" y="4"/>
                      <a:pt x="4" y="4"/>
                    </a:cubicBezTo>
                    <a:cubicBezTo>
                      <a:pt x="11" y="4"/>
                      <a:pt x="11" y="4"/>
                      <a:pt x="11" y="4"/>
                    </a:cubicBezTo>
                    <a:cubicBezTo>
                      <a:pt x="11" y="11"/>
                      <a:pt x="11" y="11"/>
                      <a:pt x="11" y="11"/>
                    </a:cubicBezTo>
                    <a:lnTo>
                      <a:pt x="4" y="11"/>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2">
                <a:extLst>
                  <a:ext uri="{FF2B5EF4-FFF2-40B4-BE49-F238E27FC236}">
                    <a16:creationId xmlns:a16="http://schemas.microsoft.com/office/drawing/2014/main" xmlns="" id="{0F52EB33-E25F-45BA-90B7-A133B11E851B}"/>
                  </a:ext>
                </a:extLst>
              </p:cNvPr>
              <p:cNvSpPr>
                <a:spLocks/>
              </p:cNvSpPr>
              <p:nvPr/>
            </p:nvSpPr>
            <p:spPr bwMode="auto">
              <a:xfrm>
                <a:off x="82" y="254"/>
                <a:ext cx="92" cy="176"/>
              </a:xfrm>
              <a:custGeom>
                <a:avLst/>
                <a:gdLst>
                  <a:gd name="T0" fmla="*/ 4 w 45"/>
                  <a:gd name="T1" fmla="*/ 85 h 87"/>
                  <a:gd name="T2" fmla="*/ 1 w 45"/>
                  <a:gd name="T3" fmla="*/ 86 h 87"/>
                  <a:gd name="T4" fmla="*/ 1 w 45"/>
                  <a:gd name="T5" fmla="*/ 86 h 87"/>
                  <a:gd name="T6" fmla="*/ 0 w 45"/>
                  <a:gd name="T7" fmla="*/ 83 h 87"/>
                  <a:gd name="T8" fmla="*/ 40 w 45"/>
                  <a:gd name="T9" fmla="*/ 1 h 87"/>
                  <a:gd name="T10" fmla="*/ 43 w 45"/>
                  <a:gd name="T11" fmla="*/ 0 h 87"/>
                  <a:gd name="T12" fmla="*/ 43 w 45"/>
                  <a:gd name="T13" fmla="*/ 0 h 87"/>
                  <a:gd name="T14" fmla="*/ 44 w 45"/>
                  <a:gd name="T15" fmla="*/ 3 h 87"/>
                  <a:gd name="T16" fmla="*/ 4 w 45"/>
                  <a:gd name="T17" fmla="*/ 8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7">
                    <a:moveTo>
                      <a:pt x="4" y="85"/>
                    </a:moveTo>
                    <a:cubicBezTo>
                      <a:pt x="4" y="86"/>
                      <a:pt x="3" y="87"/>
                      <a:pt x="1" y="86"/>
                    </a:cubicBezTo>
                    <a:cubicBezTo>
                      <a:pt x="1" y="86"/>
                      <a:pt x="1" y="86"/>
                      <a:pt x="1" y="86"/>
                    </a:cubicBezTo>
                    <a:cubicBezTo>
                      <a:pt x="0" y="86"/>
                      <a:pt x="0" y="84"/>
                      <a:pt x="0" y="83"/>
                    </a:cubicBezTo>
                    <a:cubicBezTo>
                      <a:pt x="40" y="1"/>
                      <a:pt x="40" y="1"/>
                      <a:pt x="40" y="1"/>
                    </a:cubicBezTo>
                    <a:cubicBezTo>
                      <a:pt x="40" y="0"/>
                      <a:pt x="42" y="0"/>
                      <a:pt x="43" y="0"/>
                    </a:cubicBezTo>
                    <a:cubicBezTo>
                      <a:pt x="43" y="0"/>
                      <a:pt x="43" y="0"/>
                      <a:pt x="43" y="0"/>
                    </a:cubicBezTo>
                    <a:cubicBezTo>
                      <a:pt x="44" y="1"/>
                      <a:pt x="45" y="2"/>
                      <a:pt x="44" y="3"/>
                    </a:cubicBezTo>
                    <a:lnTo>
                      <a:pt x="4" y="85"/>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3">
                <a:extLst>
                  <a:ext uri="{FF2B5EF4-FFF2-40B4-BE49-F238E27FC236}">
                    <a16:creationId xmlns:a16="http://schemas.microsoft.com/office/drawing/2014/main" xmlns="" id="{E5F02C6C-4E74-4885-9860-0C63F9E7607C}"/>
                  </a:ext>
                </a:extLst>
              </p:cNvPr>
              <p:cNvSpPr>
                <a:spLocks/>
              </p:cNvSpPr>
              <p:nvPr/>
            </p:nvSpPr>
            <p:spPr bwMode="auto">
              <a:xfrm>
                <a:off x="127" y="244"/>
                <a:ext cx="92" cy="176"/>
              </a:xfrm>
              <a:custGeom>
                <a:avLst/>
                <a:gdLst>
                  <a:gd name="T0" fmla="*/ 5 w 45"/>
                  <a:gd name="T1" fmla="*/ 86 h 87"/>
                  <a:gd name="T2" fmla="*/ 2 w 45"/>
                  <a:gd name="T3" fmla="*/ 87 h 87"/>
                  <a:gd name="T4" fmla="*/ 2 w 45"/>
                  <a:gd name="T5" fmla="*/ 87 h 87"/>
                  <a:gd name="T6" fmla="*/ 1 w 45"/>
                  <a:gd name="T7" fmla="*/ 84 h 87"/>
                  <a:gd name="T8" fmla="*/ 41 w 45"/>
                  <a:gd name="T9" fmla="*/ 2 h 87"/>
                  <a:gd name="T10" fmla="*/ 44 w 45"/>
                  <a:gd name="T11" fmla="*/ 1 h 87"/>
                  <a:gd name="T12" fmla="*/ 44 w 45"/>
                  <a:gd name="T13" fmla="*/ 1 h 87"/>
                  <a:gd name="T14" fmla="*/ 45 w 45"/>
                  <a:gd name="T15" fmla="*/ 4 h 87"/>
                  <a:gd name="T16" fmla="*/ 5 w 45"/>
                  <a:gd name="T17"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7">
                    <a:moveTo>
                      <a:pt x="5" y="86"/>
                    </a:moveTo>
                    <a:cubicBezTo>
                      <a:pt x="5" y="87"/>
                      <a:pt x="3" y="87"/>
                      <a:pt x="2" y="87"/>
                    </a:cubicBezTo>
                    <a:cubicBezTo>
                      <a:pt x="2" y="87"/>
                      <a:pt x="2" y="87"/>
                      <a:pt x="2" y="87"/>
                    </a:cubicBezTo>
                    <a:cubicBezTo>
                      <a:pt x="1" y="86"/>
                      <a:pt x="0" y="85"/>
                      <a:pt x="1" y="84"/>
                    </a:cubicBezTo>
                    <a:cubicBezTo>
                      <a:pt x="41" y="2"/>
                      <a:pt x="41" y="2"/>
                      <a:pt x="41" y="2"/>
                    </a:cubicBezTo>
                    <a:cubicBezTo>
                      <a:pt x="41" y="1"/>
                      <a:pt x="43" y="0"/>
                      <a:pt x="44" y="1"/>
                    </a:cubicBezTo>
                    <a:cubicBezTo>
                      <a:pt x="44" y="1"/>
                      <a:pt x="44" y="1"/>
                      <a:pt x="44" y="1"/>
                    </a:cubicBezTo>
                    <a:cubicBezTo>
                      <a:pt x="45" y="1"/>
                      <a:pt x="45" y="3"/>
                      <a:pt x="45" y="4"/>
                    </a:cubicBezTo>
                    <a:lnTo>
                      <a:pt x="5" y="86"/>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4">
                <a:extLst>
                  <a:ext uri="{FF2B5EF4-FFF2-40B4-BE49-F238E27FC236}">
                    <a16:creationId xmlns:a16="http://schemas.microsoft.com/office/drawing/2014/main" xmlns="" id="{5C231B59-BD6A-4266-BC53-A5213F8091B5}"/>
                  </a:ext>
                </a:extLst>
              </p:cNvPr>
              <p:cNvSpPr>
                <a:spLocks/>
              </p:cNvSpPr>
              <p:nvPr/>
            </p:nvSpPr>
            <p:spPr bwMode="auto">
              <a:xfrm>
                <a:off x="150" y="287"/>
                <a:ext cx="91" cy="175"/>
              </a:xfrm>
              <a:custGeom>
                <a:avLst/>
                <a:gdLst>
                  <a:gd name="T0" fmla="*/ 5 w 45"/>
                  <a:gd name="T1" fmla="*/ 85 h 87"/>
                  <a:gd name="T2" fmla="*/ 2 w 45"/>
                  <a:gd name="T3" fmla="*/ 86 h 87"/>
                  <a:gd name="T4" fmla="*/ 2 w 45"/>
                  <a:gd name="T5" fmla="*/ 86 h 87"/>
                  <a:gd name="T6" fmla="*/ 0 w 45"/>
                  <a:gd name="T7" fmla="*/ 83 h 87"/>
                  <a:gd name="T8" fmla="*/ 40 w 45"/>
                  <a:gd name="T9" fmla="*/ 1 h 87"/>
                  <a:gd name="T10" fmla="*/ 43 w 45"/>
                  <a:gd name="T11" fmla="*/ 0 h 87"/>
                  <a:gd name="T12" fmla="*/ 43 w 45"/>
                  <a:gd name="T13" fmla="*/ 0 h 87"/>
                  <a:gd name="T14" fmla="*/ 44 w 45"/>
                  <a:gd name="T15" fmla="*/ 3 h 87"/>
                  <a:gd name="T16" fmla="*/ 5 w 45"/>
                  <a:gd name="T17" fmla="*/ 8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7">
                    <a:moveTo>
                      <a:pt x="5" y="85"/>
                    </a:moveTo>
                    <a:cubicBezTo>
                      <a:pt x="4" y="86"/>
                      <a:pt x="3" y="87"/>
                      <a:pt x="2" y="86"/>
                    </a:cubicBezTo>
                    <a:cubicBezTo>
                      <a:pt x="2" y="86"/>
                      <a:pt x="2" y="86"/>
                      <a:pt x="2" y="86"/>
                    </a:cubicBezTo>
                    <a:cubicBezTo>
                      <a:pt x="0" y="86"/>
                      <a:pt x="0" y="84"/>
                      <a:pt x="0" y="83"/>
                    </a:cubicBezTo>
                    <a:cubicBezTo>
                      <a:pt x="40" y="1"/>
                      <a:pt x="40" y="1"/>
                      <a:pt x="40" y="1"/>
                    </a:cubicBezTo>
                    <a:cubicBezTo>
                      <a:pt x="41" y="0"/>
                      <a:pt x="42" y="0"/>
                      <a:pt x="43" y="0"/>
                    </a:cubicBezTo>
                    <a:cubicBezTo>
                      <a:pt x="43" y="0"/>
                      <a:pt x="43" y="0"/>
                      <a:pt x="43" y="0"/>
                    </a:cubicBezTo>
                    <a:cubicBezTo>
                      <a:pt x="44" y="1"/>
                      <a:pt x="45" y="2"/>
                      <a:pt x="44" y="3"/>
                    </a:cubicBezTo>
                    <a:lnTo>
                      <a:pt x="5" y="85"/>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45" name="Group 4">
              <a:extLst>
                <a:ext uri="{FF2B5EF4-FFF2-40B4-BE49-F238E27FC236}">
                  <a16:creationId xmlns:a16="http://schemas.microsoft.com/office/drawing/2014/main" xmlns="" id="{D6FBC8CD-92AB-4CDF-AEFC-B6F2639FDD5D}"/>
                </a:ext>
              </a:extLst>
            </p:cNvPr>
            <p:cNvGrpSpPr>
              <a:grpSpLocks noChangeAspect="1"/>
            </p:cNvGrpSpPr>
            <p:nvPr/>
          </p:nvGrpSpPr>
          <p:grpSpPr bwMode="auto">
            <a:xfrm>
              <a:off x="2473326" y="3303789"/>
              <a:ext cx="272684" cy="432000"/>
              <a:chOff x="-1" y="2"/>
              <a:chExt cx="342" cy="702"/>
            </a:xfrm>
            <a:solidFill>
              <a:srgbClr val="989DB1"/>
            </a:solidFill>
          </p:grpSpPr>
          <p:sp>
            <p:nvSpPr>
              <p:cNvPr id="146" name="Freeform 5">
                <a:extLst>
                  <a:ext uri="{FF2B5EF4-FFF2-40B4-BE49-F238E27FC236}">
                    <a16:creationId xmlns:a16="http://schemas.microsoft.com/office/drawing/2014/main" xmlns="" id="{BF98B031-BAF2-4965-8B6D-5A97926E3A39}"/>
                  </a:ext>
                </a:extLst>
              </p:cNvPr>
              <p:cNvSpPr>
                <a:spLocks noEditPoints="1"/>
              </p:cNvSpPr>
              <p:nvPr/>
            </p:nvSpPr>
            <p:spPr bwMode="auto">
              <a:xfrm>
                <a:off x="-1" y="2"/>
                <a:ext cx="342" cy="702"/>
              </a:xfrm>
              <a:custGeom>
                <a:avLst/>
                <a:gdLst>
                  <a:gd name="T0" fmla="*/ 145 w 168"/>
                  <a:gd name="T1" fmla="*/ 3 h 348"/>
                  <a:gd name="T2" fmla="*/ 138 w 168"/>
                  <a:gd name="T3" fmla="*/ 3 h 348"/>
                  <a:gd name="T4" fmla="*/ 139 w 168"/>
                  <a:gd name="T5" fmla="*/ 3 h 348"/>
                  <a:gd name="T6" fmla="*/ 136 w 168"/>
                  <a:gd name="T7" fmla="*/ 0 h 348"/>
                  <a:gd name="T8" fmla="*/ 116 w 168"/>
                  <a:gd name="T9" fmla="*/ 0 h 348"/>
                  <a:gd name="T10" fmla="*/ 113 w 168"/>
                  <a:gd name="T11" fmla="*/ 3 h 348"/>
                  <a:gd name="T12" fmla="*/ 113 w 168"/>
                  <a:gd name="T13" fmla="*/ 3 h 348"/>
                  <a:gd name="T14" fmla="*/ 26 w 168"/>
                  <a:gd name="T15" fmla="*/ 3 h 348"/>
                  <a:gd name="T16" fmla="*/ 3 w 168"/>
                  <a:gd name="T17" fmla="*/ 28 h 348"/>
                  <a:gd name="T18" fmla="*/ 3 w 168"/>
                  <a:gd name="T19" fmla="*/ 34 h 348"/>
                  <a:gd name="T20" fmla="*/ 3 w 168"/>
                  <a:gd name="T21" fmla="*/ 34 h 348"/>
                  <a:gd name="T22" fmla="*/ 1 w 168"/>
                  <a:gd name="T23" fmla="*/ 36 h 348"/>
                  <a:gd name="T24" fmla="*/ 1 w 168"/>
                  <a:gd name="T25" fmla="*/ 50 h 348"/>
                  <a:gd name="T26" fmla="*/ 3 w 168"/>
                  <a:gd name="T27" fmla="*/ 52 h 348"/>
                  <a:gd name="T28" fmla="*/ 3 w 168"/>
                  <a:gd name="T29" fmla="*/ 52 h 348"/>
                  <a:gd name="T30" fmla="*/ 3 w 168"/>
                  <a:gd name="T31" fmla="*/ 70 h 348"/>
                  <a:gd name="T32" fmla="*/ 0 w 168"/>
                  <a:gd name="T33" fmla="*/ 73 h 348"/>
                  <a:gd name="T34" fmla="*/ 0 w 168"/>
                  <a:gd name="T35" fmla="*/ 80 h 348"/>
                  <a:gd name="T36" fmla="*/ 3 w 168"/>
                  <a:gd name="T37" fmla="*/ 84 h 348"/>
                  <a:gd name="T38" fmla="*/ 3 w 168"/>
                  <a:gd name="T39" fmla="*/ 101 h 348"/>
                  <a:gd name="T40" fmla="*/ 0 w 168"/>
                  <a:gd name="T41" fmla="*/ 104 h 348"/>
                  <a:gd name="T42" fmla="*/ 0 w 168"/>
                  <a:gd name="T43" fmla="*/ 112 h 348"/>
                  <a:gd name="T44" fmla="*/ 3 w 168"/>
                  <a:gd name="T45" fmla="*/ 115 h 348"/>
                  <a:gd name="T46" fmla="*/ 3 w 168"/>
                  <a:gd name="T47" fmla="*/ 323 h 348"/>
                  <a:gd name="T48" fmla="*/ 26 w 168"/>
                  <a:gd name="T49" fmla="*/ 348 h 348"/>
                  <a:gd name="T50" fmla="*/ 145 w 168"/>
                  <a:gd name="T51" fmla="*/ 348 h 348"/>
                  <a:gd name="T52" fmla="*/ 168 w 168"/>
                  <a:gd name="T53" fmla="*/ 323 h 348"/>
                  <a:gd name="T54" fmla="*/ 168 w 168"/>
                  <a:gd name="T55" fmla="*/ 28 h 348"/>
                  <a:gd name="T56" fmla="*/ 145 w 168"/>
                  <a:gd name="T57" fmla="*/ 3 h 348"/>
                  <a:gd name="T58" fmla="*/ 164 w 168"/>
                  <a:gd name="T59" fmla="*/ 323 h 348"/>
                  <a:gd name="T60" fmla="*/ 145 w 168"/>
                  <a:gd name="T61" fmla="*/ 344 h 348"/>
                  <a:gd name="T62" fmla="*/ 26 w 168"/>
                  <a:gd name="T63" fmla="*/ 344 h 348"/>
                  <a:gd name="T64" fmla="*/ 7 w 168"/>
                  <a:gd name="T65" fmla="*/ 323 h 348"/>
                  <a:gd name="T66" fmla="*/ 7 w 168"/>
                  <a:gd name="T67" fmla="*/ 28 h 348"/>
                  <a:gd name="T68" fmla="*/ 26 w 168"/>
                  <a:gd name="T69" fmla="*/ 7 h 348"/>
                  <a:gd name="T70" fmla="*/ 145 w 168"/>
                  <a:gd name="T71" fmla="*/ 7 h 348"/>
                  <a:gd name="T72" fmla="*/ 164 w 168"/>
                  <a:gd name="T73" fmla="*/ 28 h 348"/>
                  <a:gd name="T74" fmla="*/ 164 w 168"/>
                  <a:gd name="T75" fmla="*/ 32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348">
                    <a:moveTo>
                      <a:pt x="145" y="3"/>
                    </a:moveTo>
                    <a:cubicBezTo>
                      <a:pt x="138" y="3"/>
                      <a:pt x="138" y="3"/>
                      <a:pt x="138" y="3"/>
                    </a:cubicBezTo>
                    <a:cubicBezTo>
                      <a:pt x="138" y="3"/>
                      <a:pt x="139" y="3"/>
                      <a:pt x="139" y="3"/>
                    </a:cubicBezTo>
                    <a:cubicBezTo>
                      <a:pt x="139" y="1"/>
                      <a:pt x="137" y="0"/>
                      <a:pt x="136" y="0"/>
                    </a:cubicBezTo>
                    <a:cubicBezTo>
                      <a:pt x="116" y="0"/>
                      <a:pt x="116" y="0"/>
                      <a:pt x="116" y="0"/>
                    </a:cubicBezTo>
                    <a:cubicBezTo>
                      <a:pt x="115" y="0"/>
                      <a:pt x="113" y="1"/>
                      <a:pt x="113" y="3"/>
                    </a:cubicBezTo>
                    <a:cubicBezTo>
                      <a:pt x="113" y="3"/>
                      <a:pt x="113" y="3"/>
                      <a:pt x="113" y="3"/>
                    </a:cubicBezTo>
                    <a:cubicBezTo>
                      <a:pt x="26" y="3"/>
                      <a:pt x="26" y="3"/>
                      <a:pt x="26" y="3"/>
                    </a:cubicBezTo>
                    <a:cubicBezTo>
                      <a:pt x="14" y="3"/>
                      <a:pt x="3" y="14"/>
                      <a:pt x="3" y="28"/>
                    </a:cubicBezTo>
                    <a:cubicBezTo>
                      <a:pt x="3" y="34"/>
                      <a:pt x="3" y="34"/>
                      <a:pt x="3" y="34"/>
                    </a:cubicBezTo>
                    <a:cubicBezTo>
                      <a:pt x="3" y="34"/>
                      <a:pt x="3" y="34"/>
                      <a:pt x="3" y="34"/>
                    </a:cubicBezTo>
                    <a:cubicBezTo>
                      <a:pt x="2" y="34"/>
                      <a:pt x="1" y="35"/>
                      <a:pt x="1" y="36"/>
                    </a:cubicBezTo>
                    <a:cubicBezTo>
                      <a:pt x="1" y="50"/>
                      <a:pt x="1" y="50"/>
                      <a:pt x="1" y="50"/>
                    </a:cubicBezTo>
                    <a:cubicBezTo>
                      <a:pt x="1" y="51"/>
                      <a:pt x="2" y="52"/>
                      <a:pt x="3" y="52"/>
                    </a:cubicBezTo>
                    <a:cubicBezTo>
                      <a:pt x="3" y="52"/>
                      <a:pt x="3" y="52"/>
                      <a:pt x="3" y="52"/>
                    </a:cubicBezTo>
                    <a:cubicBezTo>
                      <a:pt x="3" y="70"/>
                      <a:pt x="3" y="70"/>
                      <a:pt x="3" y="70"/>
                    </a:cubicBezTo>
                    <a:cubicBezTo>
                      <a:pt x="2" y="70"/>
                      <a:pt x="0" y="71"/>
                      <a:pt x="0" y="73"/>
                    </a:cubicBezTo>
                    <a:cubicBezTo>
                      <a:pt x="0" y="80"/>
                      <a:pt x="0" y="80"/>
                      <a:pt x="0" y="80"/>
                    </a:cubicBezTo>
                    <a:cubicBezTo>
                      <a:pt x="0" y="82"/>
                      <a:pt x="2" y="84"/>
                      <a:pt x="3" y="84"/>
                    </a:cubicBezTo>
                    <a:cubicBezTo>
                      <a:pt x="3" y="101"/>
                      <a:pt x="3" y="101"/>
                      <a:pt x="3" y="101"/>
                    </a:cubicBezTo>
                    <a:cubicBezTo>
                      <a:pt x="2" y="101"/>
                      <a:pt x="0" y="103"/>
                      <a:pt x="0" y="104"/>
                    </a:cubicBezTo>
                    <a:cubicBezTo>
                      <a:pt x="0" y="112"/>
                      <a:pt x="0" y="112"/>
                      <a:pt x="0" y="112"/>
                    </a:cubicBezTo>
                    <a:cubicBezTo>
                      <a:pt x="0" y="113"/>
                      <a:pt x="2" y="115"/>
                      <a:pt x="3" y="115"/>
                    </a:cubicBezTo>
                    <a:cubicBezTo>
                      <a:pt x="3" y="323"/>
                      <a:pt x="3" y="323"/>
                      <a:pt x="3" y="323"/>
                    </a:cubicBezTo>
                    <a:cubicBezTo>
                      <a:pt x="3" y="337"/>
                      <a:pt x="14" y="348"/>
                      <a:pt x="26" y="348"/>
                    </a:cubicBezTo>
                    <a:cubicBezTo>
                      <a:pt x="145" y="348"/>
                      <a:pt x="145" y="348"/>
                      <a:pt x="145" y="348"/>
                    </a:cubicBezTo>
                    <a:cubicBezTo>
                      <a:pt x="157" y="348"/>
                      <a:pt x="168" y="337"/>
                      <a:pt x="168" y="323"/>
                    </a:cubicBezTo>
                    <a:cubicBezTo>
                      <a:pt x="168" y="28"/>
                      <a:pt x="168" y="28"/>
                      <a:pt x="168" y="28"/>
                    </a:cubicBezTo>
                    <a:cubicBezTo>
                      <a:pt x="168" y="14"/>
                      <a:pt x="157" y="3"/>
                      <a:pt x="145" y="3"/>
                    </a:cubicBezTo>
                    <a:close/>
                    <a:moveTo>
                      <a:pt x="164" y="323"/>
                    </a:moveTo>
                    <a:cubicBezTo>
                      <a:pt x="164" y="335"/>
                      <a:pt x="155" y="344"/>
                      <a:pt x="145" y="344"/>
                    </a:cubicBezTo>
                    <a:cubicBezTo>
                      <a:pt x="26" y="344"/>
                      <a:pt x="26" y="344"/>
                      <a:pt x="26" y="344"/>
                    </a:cubicBezTo>
                    <a:cubicBezTo>
                      <a:pt x="16" y="344"/>
                      <a:pt x="7" y="335"/>
                      <a:pt x="7" y="323"/>
                    </a:cubicBezTo>
                    <a:cubicBezTo>
                      <a:pt x="7" y="28"/>
                      <a:pt x="7" y="28"/>
                      <a:pt x="7" y="28"/>
                    </a:cubicBezTo>
                    <a:cubicBezTo>
                      <a:pt x="7" y="16"/>
                      <a:pt x="16" y="7"/>
                      <a:pt x="26" y="7"/>
                    </a:cubicBezTo>
                    <a:cubicBezTo>
                      <a:pt x="145" y="7"/>
                      <a:pt x="145" y="7"/>
                      <a:pt x="145" y="7"/>
                    </a:cubicBezTo>
                    <a:cubicBezTo>
                      <a:pt x="155" y="7"/>
                      <a:pt x="164" y="16"/>
                      <a:pt x="164" y="28"/>
                    </a:cubicBezTo>
                    <a:lnTo>
                      <a:pt x="164" y="323"/>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6">
                <a:extLst>
                  <a:ext uri="{FF2B5EF4-FFF2-40B4-BE49-F238E27FC236}">
                    <a16:creationId xmlns:a16="http://schemas.microsoft.com/office/drawing/2014/main" xmlns="" id="{03F66518-18F1-4B0D-97E1-A5A6CD280356}"/>
                  </a:ext>
                </a:extLst>
              </p:cNvPr>
              <p:cNvSpPr>
                <a:spLocks noEditPoints="1"/>
              </p:cNvSpPr>
              <p:nvPr/>
            </p:nvSpPr>
            <p:spPr bwMode="auto">
              <a:xfrm>
                <a:off x="47" y="123"/>
                <a:ext cx="248" cy="464"/>
              </a:xfrm>
              <a:custGeom>
                <a:avLst/>
                <a:gdLst>
                  <a:gd name="T0" fmla="*/ 131 w 142"/>
                  <a:gd name="T1" fmla="*/ 0 h 230"/>
                  <a:gd name="T2" fmla="*/ 10 w 142"/>
                  <a:gd name="T3" fmla="*/ 0 h 230"/>
                  <a:gd name="T4" fmla="*/ 0 w 142"/>
                  <a:gd name="T5" fmla="*/ 11 h 230"/>
                  <a:gd name="T6" fmla="*/ 0 w 142"/>
                  <a:gd name="T7" fmla="*/ 219 h 230"/>
                  <a:gd name="T8" fmla="*/ 10 w 142"/>
                  <a:gd name="T9" fmla="*/ 230 h 230"/>
                  <a:gd name="T10" fmla="*/ 131 w 142"/>
                  <a:gd name="T11" fmla="*/ 230 h 230"/>
                  <a:gd name="T12" fmla="*/ 142 w 142"/>
                  <a:gd name="T13" fmla="*/ 219 h 230"/>
                  <a:gd name="T14" fmla="*/ 142 w 142"/>
                  <a:gd name="T15" fmla="*/ 11 h 230"/>
                  <a:gd name="T16" fmla="*/ 131 w 142"/>
                  <a:gd name="T17" fmla="*/ 0 h 230"/>
                  <a:gd name="T18" fmla="*/ 138 w 142"/>
                  <a:gd name="T19" fmla="*/ 219 h 230"/>
                  <a:gd name="T20" fmla="*/ 131 w 142"/>
                  <a:gd name="T21" fmla="*/ 226 h 230"/>
                  <a:gd name="T22" fmla="*/ 10 w 142"/>
                  <a:gd name="T23" fmla="*/ 226 h 230"/>
                  <a:gd name="T24" fmla="*/ 4 w 142"/>
                  <a:gd name="T25" fmla="*/ 219 h 230"/>
                  <a:gd name="T26" fmla="*/ 4 w 142"/>
                  <a:gd name="T27" fmla="*/ 11 h 230"/>
                  <a:gd name="T28" fmla="*/ 10 w 142"/>
                  <a:gd name="T29" fmla="*/ 4 h 230"/>
                  <a:gd name="T30" fmla="*/ 131 w 142"/>
                  <a:gd name="T31" fmla="*/ 4 h 230"/>
                  <a:gd name="T32" fmla="*/ 138 w 142"/>
                  <a:gd name="T33" fmla="*/ 11 h 230"/>
                  <a:gd name="T34" fmla="*/ 138 w 142"/>
                  <a:gd name="T35"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230">
                    <a:moveTo>
                      <a:pt x="131" y="0"/>
                    </a:moveTo>
                    <a:cubicBezTo>
                      <a:pt x="10" y="0"/>
                      <a:pt x="10" y="0"/>
                      <a:pt x="10" y="0"/>
                    </a:cubicBezTo>
                    <a:cubicBezTo>
                      <a:pt x="5" y="0"/>
                      <a:pt x="0" y="5"/>
                      <a:pt x="0" y="11"/>
                    </a:cubicBezTo>
                    <a:cubicBezTo>
                      <a:pt x="0" y="219"/>
                      <a:pt x="0" y="219"/>
                      <a:pt x="0" y="219"/>
                    </a:cubicBezTo>
                    <a:cubicBezTo>
                      <a:pt x="0" y="225"/>
                      <a:pt x="5" y="230"/>
                      <a:pt x="10" y="230"/>
                    </a:cubicBezTo>
                    <a:cubicBezTo>
                      <a:pt x="131" y="230"/>
                      <a:pt x="131" y="230"/>
                      <a:pt x="131" y="230"/>
                    </a:cubicBezTo>
                    <a:cubicBezTo>
                      <a:pt x="137" y="230"/>
                      <a:pt x="142" y="225"/>
                      <a:pt x="142" y="219"/>
                    </a:cubicBezTo>
                    <a:cubicBezTo>
                      <a:pt x="142" y="11"/>
                      <a:pt x="142" y="11"/>
                      <a:pt x="142" y="11"/>
                    </a:cubicBezTo>
                    <a:cubicBezTo>
                      <a:pt x="142" y="5"/>
                      <a:pt x="137" y="0"/>
                      <a:pt x="131" y="0"/>
                    </a:cubicBezTo>
                    <a:close/>
                    <a:moveTo>
                      <a:pt x="138" y="219"/>
                    </a:moveTo>
                    <a:cubicBezTo>
                      <a:pt x="138" y="223"/>
                      <a:pt x="135" y="226"/>
                      <a:pt x="131" y="226"/>
                    </a:cubicBezTo>
                    <a:cubicBezTo>
                      <a:pt x="10" y="226"/>
                      <a:pt x="10" y="226"/>
                      <a:pt x="10" y="226"/>
                    </a:cubicBezTo>
                    <a:cubicBezTo>
                      <a:pt x="7" y="226"/>
                      <a:pt x="4" y="223"/>
                      <a:pt x="4" y="219"/>
                    </a:cubicBezTo>
                    <a:cubicBezTo>
                      <a:pt x="4" y="11"/>
                      <a:pt x="4" y="11"/>
                      <a:pt x="4" y="11"/>
                    </a:cubicBezTo>
                    <a:cubicBezTo>
                      <a:pt x="4" y="7"/>
                      <a:pt x="7" y="4"/>
                      <a:pt x="10" y="4"/>
                    </a:cubicBezTo>
                    <a:cubicBezTo>
                      <a:pt x="131" y="4"/>
                      <a:pt x="131" y="4"/>
                      <a:pt x="131" y="4"/>
                    </a:cubicBezTo>
                    <a:cubicBezTo>
                      <a:pt x="135" y="4"/>
                      <a:pt x="138" y="7"/>
                      <a:pt x="138" y="11"/>
                    </a:cubicBezTo>
                    <a:lnTo>
                      <a:pt x="138" y="219"/>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Oval 7">
                <a:extLst>
                  <a:ext uri="{FF2B5EF4-FFF2-40B4-BE49-F238E27FC236}">
                    <a16:creationId xmlns:a16="http://schemas.microsoft.com/office/drawing/2014/main" xmlns="" id="{C90CFEE1-1D71-4028-A452-E793A913DCD8}"/>
                  </a:ext>
                </a:extLst>
              </p:cNvPr>
              <p:cNvSpPr>
                <a:spLocks noChangeArrowheads="1"/>
              </p:cNvSpPr>
              <p:nvPr/>
            </p:nvSpPr>
            <p:spPr bwMode="auto">
              <a:xfrm>
                <a:off x="105" y="57"/>
                <a:ext cx="20" cy="22"/>
              </a:xfrm>
              <a:prstGeom prst="ellipse">
                <a:avLst/>
              </a:pr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8">
                <a:extLst>
                  <a:ext uri="{FF2B5EF4-FFF2-40B4-BE49-F238E27FC236}">
                    <a16:creationId xmlns:a16="http://schemas.microsoft.com/office/drawing/2014/main" xmlns="" id="{4313396B-4926-41D1-9310-5EC9A8D009AD}"/>
                  </a:ext>
                </a:extLst>
              </p:cNvPr>
              <p:cNvSpPr>
                <a:spLocks/>
              </p:cNvSpPr>
              <p:nvPr/>
            </p:nvSpPr>
            <p:spPr bwMode="auto">
              <a:xfrm>
                <a:off x="143" y="65"/>
                <a:ext cx="59" cy="10"/>
              </a:xfrm>
              <a:custGeom>
                <a:avLst/>
                <a:gdLst>
                  <a:gd name="T0" fmla="*/ 2 w 29"/>
                  <a:gd name="T1" fmla="*/ 5 h 5"/>
                  <a:gd name="T2" fmla="*/ 26 w 29"/>
                  <a:gd name="T3" fmla="*/ 5 h 5"/>
                  <a:gd name="T4" fmla="*/ 29 w 29"/>
                  <a:gd name="T5" fmla="*/ 2 h 5"/>
                  <a:gd name="T6" fmla="*/ 26 w 29"/>
                  <a:gd name="T7" fmla="*/ 0 h 5"/>
                  <a:gd name="T8" fmla="*/ 2 w 29"/>
                  <a:gd name="T9" fmla="*/ 0 h 5"/>
                  <a:gd name="T10" fmla="*/ 0 w 29"/>
                  <a:gd name="T11" fmla="*/ 2 h 5"/>
                  <a:gd name="T12" fmla="*/ 2 w 2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 y="5"/>
                    </a:moveTo>
                    <a:cubicBezTo>
                      <a:pt x="26" y="5"/>
                      <a:pt x="26" y="5"/>
                      <a:pt x="26" y="5"/>
                    </a:cubicBezTo>
                    <a:cubicBezTo>
                      <a:pt x="28" y="5"/>
                      <a:pt x="29" y="4"/>
                      <a:pt x="29" y="2"/>
                    </a:cubicBezTo>
                    <a:cubicBezTo>
                      <a:pt x="29" y="1"/>
                      <a:pt x="28" y="0"/>
                      <a:pt x="26" y="0"/>
                    </a:cubicBezTo>
                    <a:cubicBezTo>
                      <a:pt x="2" y="0"/>
                      <a:pt x="2" y="0"/>
                      <a:pt x="2" y="0"/>
                    </a:cubicBezTo>
                    <a:cubicBezTo>
                      <a:pt x="1" y="0"/>
                      <a:pt x="0" y="1"/>
                      <a:pt x="0" y="2"/>
                    </a:cubicBezTo>
                    <a:cubicBezTo>
                      <a:pt x="0" y="4"/>
                      <a:pt x="1" y="5"/>
                      <a:pt x="2" y="5"/>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9">
                <a:extLst>
                  <a:ext uri="{FF2B5EF4-FFF2-40B4-BE49-F238E27FC236}">
                    <a16:creationId xmlns:a16="http://schemas.microsoft.com/office/drawing/2014/main" xmlns="" id="{633263E3-6DAE-4CFD-9C7C-900DA29545DF}"/>
                  </a:ext>
                </a:extLst>
              </p:cNvPr>
              <p:cNvSpPr>
                <a:spLocks/>
              </p:cNvSpPr>
              <p:nvPr/>
            </p:nvSpPr>
            <p:spPr bwMode="auto">
              <a:xfrm>
                <a:off x="154" y="34"/>
                <a:ext cx="36" cy="8"/>
              </a:xfrm>
              <a:custGeom>
                <a:avLst/>
                <a:gdLst>
                  <a:gd name="T0" fmla="*/ 2 w 18"/>
                  <a:gd name="T1" fmla="*/ 4 h 4"/>
                  <a:gd name="T2" fmla="*/ 16 w 18"/>
                  <a:gd name="T3" fmla="*/ 4 h 4"/>
                  <a:gd name="T4" fmla="*/ 18 w 18"/>
                  <a:gd name="T5" fmla="*/ 2 h 4"/>
                  <a:gd name="T6" fmla="*/ 16 w 18"/>
                  <a:gd name="T7" fmla="*/ 0 h 4"/>
                  <a:gd name="T8" fmla="*/ 2 w 18"/>
                  <a:gd name="T9" fmla="*/ 0 h 4"/>
                  <a:gd name="T10" fmla="*/ 0 w 18"/>
                  <a:gd name="T11" fmla="*/ 2 h 4"/>
                  <a:gd name="T12" fmla="*/ 2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2" y="4"/>
                    </a:moveTo>
                    <a:cubicBezTo>
                      <a:pt x="16" y="4"/>
                      <a:pt x="16" y="4"/>
                      <a:pt x="16" y="4"/>
                    </a:cubicBezTo>
                    <a:cubicBezTo>
                      <a:pt x="17" y="4"/>
                      <a:pt x="18" y="3"/>
                      <a:pt x="18" y="2"/>
                    </a:cubicBezTo>
                    <a:cubicBezTo>
                      <a:pt x="18" y="1"/>
                      <a:pt x="17" y="0"/>
                      <a:pt x="16" y="0"/>
                    </a:cubicBezTo>
                    <a:cubicBezTo>
                      <a:pt x="2" y="0"/>
                      <a:pt x="2" y="0"/>
                      <a:pt x="2" y="0"/>
                    </a:cubicBezTo>
                    <a:cubicBezTo>
                      <a:pt x="1" y="0"/>
                      <a:pt x="0" y="1"/>
                      <a:pt x="0" y="2"/>
                    </a:cubicBezTo>
                    <a:cubicBezTo>
                      <a:pt x="0" y="3"/>
                      <a:pt x="1" y="4"/>
                      <a:pt x="2" y="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0">
                <a:extLst>
                  <a:ext uri="{FF2B5EF4-FFF2-40B4-BE49-F238E27FC236}">
                    <a16:creationId xmlns:a16="http://schemas.microsoft.com/office/drawing/2014/main" xmlns="" id="{7F871106-CD6D-4656-9595-843A3E93731B}"/>
                  </a:ext>
                </a:extLst>
              </p:cNvPr>
              <p:cNvSpPr>
                <a:spLocks noEditPoints="1"/>
              </p:cNvSpPr>
              <p:nvPr/>
            </p:nvSpPr>
            <p:spPr bwMode="auto">
              <a:xfrm>
                <a:off x="133" y="603"/>
                <a:ext cx="76" cy="81"/>
              </a:xfrm>
              <a:custGeom>
                <a:avLst/>
                <a:gdLst>
                  <a:gd name="T0" fmla="*/ 19 w 37"/>
                  <a:gd name="T1" fmla="*/ 0 h 40"/>
                  <a:gd name="T2" fmla="*/ 0 w 37"/>
                  <a:gd name="T3" fmla="*/ 20 h 40"/>
                  <a:gd name="T4" fmla="*/ 19 w 37"/>
                  <a:gd name="T5" fmla="*/ 40 h 40"/>
                  <a:gd name="T6" fmla="*/ 37 w 37"/>
                  <a:gd name="T7" fmla="*/ 20 h 40"/>
                  <a:gd name="T8" fmla="*/ 19 w 37"/>
                  <a:gd name="T9" fmla="*/ 0 h 40"/>
                  <a:gd name="T10" fmla="*/ 19 w 37"/>
                  <a:gd name="T11" fmla="*/ 36 h 40"/>
                  <a:gd name="T12" fmla="*/ 4 w 37"/>
                  <a:gd name="T13" fmla="*/ 20 h 40"/>
                  <a:gd name="T14" fmla="*/ 19 w 37"/>
                  <a:gd name="T15" fmla="*/ 4 h 40"/>
                  <a:gd name="T16" fmla="*/ 34 w 37"/>
                  <a:gd name="T17" fmla="*/ 20 h 40"/>
                  <a:gd name="T18" fmla="*/ 19 w 37"/>
                  <a:gd name="T19"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40">
                    <a:moveTo>
                      <a:pt x="19" y="0"/>
                    </a:moveTo>
                    <a:cubicBezTo>
                      <a:pt x="8" y="0"/>
                      <a:pt x="0" y="9"/>
                      <a:pt x="0" y="20"/>
                    </a:cubicBezTo>
                    <a:cubicBezTo>
                      <a:pt x="0" y="31"/>
                      <a:pt x="8" y="40"/>
                      <a:pt x="19" y="40"/>
                    </a:cubicBezTo>
                    <a:cubicBezTo>
                      <a:pt x="29" y="40"/>
                      <a:pt x="37" y="31"/>
                      <a:pt x="37" y="20"/>
                    </a:cubicBezTo>
                    <a:cubicBezTo>
                      <a:pt x="37" y="9"/>
                      <a:pt x="29" y="0"/>
                      <a:pt x="19" y="0"/>
                    </a:cubicBezTo>
                    <a:close/>
                    <a:moveTo>
                      <a:pt x="19" y="36"/>
                    </a:moveTo>
                    <a:cubicBezTo>
                      <a:pt x="10" y="36"/>
                      <a:pt x="4" y="29"/>
                      <a:pt x="4" y="20"/>
                    </a:cubicBezTo>
                    <a:cubicBezTo>
                      <a:pt x="4" y="11"/>
                      <a:pt x="10" y="4"/>
                      <a:pt x="19" y="4"/>
                    </a:cubicBezTo>
                    <a:cubicBezTo>
                      <a:pt x="27" y="4"/>
                      <a:pt x="34" y="11"/>
                      <a:pt x="34" y="20"/>
                    </a:cubicBezTo>
                    <a:cubicBezTo>
                      <a:pt x="34" y="29"/>
                      <a:pt x="27" y="36"/>
                      <a:pt x="19" y="3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
                <a:extLst>
                  <a:ext uri="{FF2B5EF4-FFF2-40B4-BE49-F238E27FC236}">
                    <a16:creationId xmlns:a16="http://schemas.microsoft.com/office/drawing/2014/main" xmlns="" id="{3C651529-0C4B-4B90-B810-CAF41EB130EF}"/>
                  </a:ext>
                </a:extLst>
              </p:cNvPr>
              <p:cNvSpPr>
                <a:spLocks noEditPoints="1"/>
              </p:cNvSpPr>
              <p:nvPr/>
            </p:nvSpPr>
            <p:spPr bwMode="auto">
              <a:xfrm>
                <a:off x="156" y="630"/>
                <a:ext cx="30" cy="32"/>
              </a:xfrm>
              <a:custGeom>
                <a:avLst/>
                <a:gdLst>
                  <a:gd name="T0" fmla="*/ 11 w 15"/>
                  <a:gd name="T1" fmla="*/ 0 h 16"/>
                  <a:gd name="T2" fmla="*/ 4 w 15"/>
                  <a:gd name="T3" fmla="*/ 0 h 16"/>
                  <a:gd name="T4" fmla="*/ 0 w 15"/>
                  <a:gd name="T5" fmla="*/ 4 h 16"/>
                  <a:gd name="T6" fmla="*/ 0 w 15"/>
                  <a:gd name="T7" fmla="*/ 11 h 16"/>
                  <a:gd name="T8" fmla="*/ 4 w 15"/>
                  <a:gd name="T9" fmla="*/ 16 h 16"/>
                  <a:gd name="T10" fmla="*/ 11 w 15"/>
                  <a:gd name="T11" fmla="*/ 16 h 16"/>
                  <a:gd name="T12" fmla="*/ 15 w 15"/>
                  <a:gd name="T13" fmla="*/ 11 h 16"/>
                  <a:gd name="T14" fmla="*/ 15 w 15"/>
                  <a:gd name="T15" fmla="*/ 4 h 16"/>
                  <a:gd name="T16" fmla="*/ 11 w 15"/>
                  <a:gd name="T17" fmla="*/ 0 h 16"/>
                  <a:gd name="T18" fmla="*/ 4 w 15"/>
                  <a:gd name="T19" fmla="*/ 11 h 16"/>
                  <a:gd name="T20" fmla="*/ 4 w 15"/>
                  <a:gd name="T21" fmla="*/ 4 h 16"/>
                  <a:gd name="T22" fmla="*/ 11 w 15"/>
                  <a:gd name="T23" fmla="*/ 4 h 16"/>
                  <a:gd name="T24" fmla="*/ 11 w 15"/>
                  <a:gd name="T25" fmla="*/ 11 h 16"/>
                  <a:gd name="T26" fmla="*/ 4 w 15"/>
                  <a:gd name="T2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11" y="0"/>
                    </a:moveTo>
                    <a:cubicBezTo>
                      <a:pt x="4" y="0"/>
                      <a:pt x="4" y="0"/>
                      <a:pt x="4" y="0"/>
                    </a:cubicBezTo>
                    <a:cubicBezTo>
                      <a:pt x="2" y="0"/>
                      <a:pt x="0" y="1"/>
                      <a:pt x="0" y="4"/>
                    </a:cubicBezTo>
                    <a:cubicBezTo>
                      <a:pt x="0" y="11"/>
                      <a:pt x="0" y="11"/>
                      <a:pt x="0" y="11"/>
                    </a:cubicBezTo>
                    <a:cubicBezTo>
                      <a:pt x="0" y="14"/>
                      <a:pt x="2" y="16"/>
                      <a:pt x="4" y="16"/>
                    </a:cubicBezTo>
                    <a:cubicBezTo>
                      <a:pt x="11" y="16"/>
                      <a:pt x="11" y="16"/>
                      <a:pt x="11" y="16"/>
                    </a:cubicBezTo>
                    <a:cubicBezTo>
                      <a:pt x="13" y="16"/>
                      <a:pt x="15" y="14"/>
                      <a:pt x="15" y="11"/>
                    </a:cubicBezTo>
                    <a:cubicBezTo>
                      <a:pt x="15" y="4"/>
                      <a:pt x="15" y="4"/>
                      <a:pt x="15" y="4"/>
                    </a:cubicBezTo>
                    <a:cubicBezTo>
                      <a:pt x="15" y="1"/>
                      <a:pt x="13" y="0"/>
                      <a:pt x="11" y="0"/>
                    </a:cubicBezTo>
                    <a:close/>
                    <a:moveTo>
                      <a:pt x="4" y="11"/>
                    </a:moveTo>
                    <a:cubicBezTo>
                      <a:pt x="4" y="4"/>
                      <a:pt x="4" y="4"/>
                      <a:pt x="4" y="4"/>
                    </a:cubicBezTo>
                    <a:cubicBezTo>
                      <a:pt x="11" y="4"/>
                      <a:pt x="11" y="4"/>
                      <a:pt x="11" y="4"/>
                    </a:cubicBezTo>
                    <a:cubicBezTo>
                      <a:pt x="11" y="11"/>
                      <a:pt x="11" y="11"/>
                      <a:pt x="11" y="11"/>
                    </a:cubicBezTo>
                    <a:lnTo>
                      <a:pt x="4" y="11"/>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2">
                <a:extLst>
                  <a:ext uri="{FF2B5EF4-FFF2-40B4-BE49-F238E27FC236}">
                    <a16:creationId xmlns:a16="http://schemas.microsoft.com/office/drawing/2014/main" xmlns="" id="{C6D959B9-33A9-4B1F-9F49-0601509550A9}"/>
                  </a:ext>
                </a:extLst>
              </p:cNvPr>
              <p:cNvSpPr>
                <a:spLocks/>
              </p:cNvSpPr>
              <p:nvPr/>
            </p:nvSpPr>
            <p:spPr bwMode="auto">
              <a:xfrm>
                <a:off x="82" y="254"/>
                <a:ext cx="92" cy="176"/>
              </a:xfrm>
              <a:custGeom>
                <a:avLst/>
                <a:gdLst>
                  <a:gd name="T0" fmla="*/ 4 w 45"/>
                  <a:gd name="T1" fmla="*/ 85 h 87"/>
                  <a:gd name="T2" fmla="*/ 1 w 45"/>
                  <a:gd name="T3" fmla="*/ 86 h 87"/>
                  <a:gd name="T4" fmla="*/ 1 w 45"/>
                  <a:gd name="T5" fmla="*/ 86 h 87"/>
                  <a:gd name="T6" fmla="*/ 0 w 45"/>
                  <a:gd name="T7" fmla="*/ 83 h 87"/>
                  <a:gd name="T8" fmla="*/ 40 w 45"/>
                  <a:gd name="T9" fmla="*/ 1 h 87"/>
                  <a:gd name="T10" fmla="*/ 43 w 45"/>
                  <a:gd name="T11" fmla="*/ 0 h 87"/>
                  <a:gd name="T12" fmla="*/ 43 w 45"/>
                  <a:gd name="T13" fmla="*/ 0 h 87"/>
                  <a:gd name="T14" fmla="*/ 44 w 45"/>
                  <a:gd name="T15" fmla="*/ 3 h 87"/>
                  <a:gd name="T16" fmla="*/ 4 w 45"/>
                  <a:gd name="T17" fmla="*/ 8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7">
                    <a:moveTo>
                      <a:pt x="4" y="85"/>
                    </a:moveTo>
                    <a:cubicBezTo>
                      <a:pt x="4" y="86"/>
                      <a:pt x="3" y="87"/>
                      <a:pt x="1" y="86"/>
                    </a:cubicBezTo>
                    <a:cubicBezTo>
                      <a:pt x="1" y="86"/>
                      <a:pt x="1" y="86"/>
                      <a:pt x="1" y="86"/>
                    </a:cubicBezTo>
                    <a:cubicBezTo>
                      <a:pt x="0" y="86"/>
                      <a:pt x="0" y="84"/>
                      <a:pt x="0" y="83"/>
                    </a:cubicBezTo>
                    <a:cubicBezTo>
                      <a:pt x="40" y="1"/>
                      <a:pt x="40" y="1"/>
                      <a:pt x="40" y="1"/>
                    </a:cubicBezTo>
                    <a:cubicBezTo>
                      <a:pt x="40" y="0"/>
                      <a:pt x="42" y="0"/>
                      <a:pt x="43" y="0"/>
                    </a:cubicBezTo>
                    <a:cubicBezTo>
                      <a:pt x="43" y="0"/>
                      <a:pt x="43" y="0"/>
                      <a:pt x="43" y="0"/>
                    </a:cubicBezTo>
                    <a:cubicBezTo>
                      <a:pt x="44" y="1"/>
                      <a:pt x="45" y="2"/>
                      <a:pt x="44" y="3"/>
                    </a:cubicBezTo>
                    <a:lnTo>
                      <a:pt x="4" y="85"/>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3">
                <a:extLst>
                  <a:ext uri="{FF2B5EF4-FFF2-40B4-BE49-F238E27FC236}">
                    <a16:creationId xmlns:a16="http://schemas.microsoft.com/office/drawing/2014/main" xmlns="" id="{1CCB0F23-5321-4FD7-B5D6-6924D2696038}"/>
                  </a:ext>
                </a:extLst>
              </p:cNvPr>
              <p:cNvSpPr>
                <a:spLocks/>
              </p:cNvSpPr>
              <p:nvPr/>
            </p:nvSpPr>
            <p:spPr bwMode="auto">
              <a:xfrm>
                <a:off x="127" y="244"/>
                <a:ext cx="92" cy="176"/>
              </a:xfrm>
              <a:custGeom>
                <a:avLst/>
                <a:gdLst>
                  <a:gd name="T0" fmla="*/ 5 w 45"/>
                  <a:gd name="T1" fmla="*/ 86 h 87"/>
                  <a:gd name="T2" fmla="*/ 2 w 45"/>
                  <a:gd name="T3" fmla="*/ 87 h 87"/>
                  <a:gd name="T4" fmla="*/ 2 w 45"/>
                  <a:gd name="T5" fmla="*/ 87 h 87"/>
                  <a:gd name="T6" fmla="*/ 1 w 45"/>
                  <a:gd name="T7" fmla="*/ 84 h 87"/>
                  <a:gd name="T8" fmla="*/ 41 w 45"/>
                  <a:gd name="T9" fmla="*/ 2 h 87"/>
                  <a:gd name="T10" fmla="*/ 44 w 45"/>
                  <a:gd name="T11" fmla="*/ 1 h 87"/>
                  <a:gd name="T12" fmla="*/ 44 w 45"/>
                  <a:gd name="T13" fmla="*/ 1 h 87"/>
                  <a:gd name="T14" fmla="*/ 45 w 45"/>
                  <a:gd name="T15" fmla="*/ 4 h 87"/>
                  <a:gd name="T16" fmla="*/ 5 w 45"/>
                  <a:gd name="T17"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7">
                    <a:moveTo>
                      <a:pt x="5" y="86"/>
                    </a:moveTo>
                    <a:cubicBezTo>
                      <a:pt x="5" y="87"/>
                      <a:pt x="3" y="87"/>
                      <a:pt x="2" y="87"/>
                    </a:cubicBezTo>
                    <a:cubicBezTo>
                      <a:pt x="2" y="87"/>
                      <a:pt x="2" y="87"/>
                      <a:pt x="2" y="87"/>
                    </a:cubicBezTo>
                    <a:cubicBezTo>
                      <a:pt x="1" y="86"/>
                      <a:pt x="0" y="85"/>
                      <a:pt x="1" y="84"/>
                    </a:cubicBezTo>
                    <a:cubicBezTo>
                      <a:pt x="41" y="2"/>
                      <a:pt x="41" y="2"/>
                      <a:pt x="41" y="2"/>
                    </a:cubicBezTo>
                    <a:cubicBezTo>
                      <a:pt x="41" y="1"/>
                      <a:pt x="43" y="0"/>
                      <a:pt x="44" y="1"/>
                    </a:cubicBezTo>
                    <a:cubicBezTo>
                      <a:pt x="44" y="1"/>
                      <a:pt x="44" y="1"/>
                      <a:pt x="44" y="1"/>
                    </a:cubicBezTo>
                    <a:cubicBezTo>
                      <a:pt x="45" y="1"/>
                      <a:pt x="45" y="3"/>
                      <a:pt x="45" y="4"/>
                    </a:cubicBezTo>
                    <a:lnTo>
                      <a:pt x="5" y="86"/>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4">
                <a:extLst>
                  <a:ext uri="{FF2B5EF4-FFF2-40B4-BE49-F238E27FC236}">
                    <a16:creationId xmlns:a16="http://schemas.microsoft.com/office/drawing/2014/main" xmlns="" id="{5E607DC6-6FA7-46CB-9506-ACE44B21F4A7}"/>
                  </a:ext>
                </a:extLst>
              </p:cNvPr>
              <p:cNvSpPr>
                <a:spLocks/>
              </p:cNvSpPr>
              <p:nvPr/>
            </p:nvSpPr>
            <p:spPr bwMode="auto">
              <a:xfrm>
                <a:off x="150" y="287"/>
                <a:ext cx="91" cy="175"/>
              </a:xfrm>
              <a:custGeom>
                <a:avLst/>
                <a:gdLst>
                  <a:gd name="T0" fmla="*/ 5 w 45"/>
                  <a:gd name="T1" fmla="*/ 85 h 87"/>
                  <a:gd name="T2" fmla="*/ 2 w 45"/>
                  <a:gd name="T3" fmla="*/ 86 h 87"/>
                  <a:gd name="T4" fmla="*/ 2 w 45"/>
                  <a:gd name="T5" fmla="*/ 86 h 87"/>
                  <a:gd name="T6" fmla="*/ 0 w 45"/>
                  <a:gd name="T7" fmla="*/ 83 h 87"/>
                  <a:gd name="T8" fmla="*/ 40 w 45"/>
                  <a:gd name="T9" fmla="*/ 1 h 87"/>
                  <a:gd name="T10" fmla="*/ 43 w 45"/>
                  <a:gd name="T11" fmla="*/ 0 h 87"/>
                  <a:gd name="T12" fmla="*/ 43 w 45"/>
                  <a:gd name="T13" fmla="*/ 0 h 87"/>
                  <a:gd name="T14" fmla="*/ 44 w 45"/>
                  <a:gd name="T15" fmla="*/ 3 h 87"/>
                  <a:gd name="T16" fmla="*/ 5 w 45"/>
                  <a:gd name="T17" fmla="*/ 8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7">
                    <a:moveTo>
                      <a:pt x="5" y="85"/>
                    </a:moveTo>
                    <a:cubicBezTo>
                      <a:pt x="4" y="86"/>
                      <a:pt x="3" y="87"/>
                      <a:pt x="2" y="86"/>
                    </a:cubicBezTo>
                    <a:cubicBezTo>
                      <a:pt x="2" y="86"/>
                      <a:pt x="2" y="86"/>
                      <a:pt x="2" y="86"/>
                    </a:cubicBezTo>
                    <a:cubicBezTo>
                      <a:pt x="0" y="86"/>
                      <a:pt x="0" y="84"/>
                      <a:pt x="0" y="83"/>
                    </a:cubicBezTo>
                    <a:cubicBezTo>
                      <a:pt x="40" y="1"/>
                      <a:pt x="40" y="1"/>
                      <a:pt x="40" y="1"/>
                    </a:cubicBezTo>
                    <a:cubicBezTo>
                      <a:pt x="41" y="0"/>
                      <a:pt x="42" y="0"/>
                      <a:pt x="43" y="0"/>
                    </a:cubicBezTo>
                    <a:cubicBezTo>
                      <a:pt x="43" y="0"/>
                      <a:pt x="43" y="0"/>
                      <a:pt x="43" y="0"/>
                    </a:cubicBezTo>
                    <a:cubicBezTo>
                      <a:pt x="44" y="1"/>
                      <a:pt x="45" y="2"/>
                      <a:pt x="44" y="3"/>
                    </a:cubicBezTo>
                    <a:lnTo>
                      <a:pt x="5" y="85"/>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160" name="文本框 159">
            <a:extLst>
              <a:ext uri="{FF2B5EF4-FFF2-40B4-BE49-F238E27FC236}">
                <a16:creationId xmlns:a16="http://schemas.microsoft.com/office/drawing/2014/main" xmlns="" id="{6050E3A8-5D3E-4B4C-BF0B-31095219D8C2}"/>
              </a:ext>
            </a:extLst>
          </p:cNvPr>
          <p:cNvSpPr txBox="1"/>
          <p:nvPr/>
        </p:nvSpPr>
        <p:spPr>
          <a:xfrm>
            <a:off x="2155632" y="3712371"/>
            <a:ext cx="2593399" cy="307777"/>
          </a:xfrm>
          <a:prstGeom prst="rect">
            <a:avLst/>
          </a:prstGeom>
          <a:noFill/>
        </p:spPr>
        <p:txBody>
          <a:bodyPr wrap="square" rtlCol="0">
            <a:spAutoFit/>
          </a:bodyPr>
          <a:lstStyle/>
          <a:p>
            <a:r>
              <a:rPr lang="da-DK" altLang="zh-CN" sz="1400">
                <a:solidFill>
                  <a:schemeClr val="bg1">
                    <a:lumMod val="85000"/>
                  </a:schemeClr>
                </a:solidFill>
                <a:latin typeface="Arial" panose="020B0604020202020204" pitchFamily="34" charset="0"/>
                <a:cs typeface="Arial" panose="020B0604020202020204" pitchFamily="34" charset="0"/>
                <a:sym typeface="+mn-lt"/>
              </a:rPr>
              <a:t>1234567890</a:t>
            </a:r>
            <a:endParaRPr lang="en-US" altLang="zh-CN" sz="1400">
              <a:solidFill>
                <a:schemeClr val="bg1">
                  <a:lumMod val="85000"/>
                </a:schemeClr>
              </a:solidFill>
              <a:latin typeface="Arial" panose="020B0604020202020204" pitchFamily="34" charset="0"/>
              <a:cs typeface="Arial" panose="020B0604020202020204" pitchFamily="34" charset="0"/>
              <a:sym typeface="+mn-lt"/>
            </a:endParaRPr>
          </a:p>
        </p:txBody>
      </p:sp>
      <p:grpSp>
        <p:nvGrpSpPr>
          <p:cNvPr id="34" name="Group 17">
            <a:extLst>
              <a:ext uri="{FF2B5EF4-FFF2-40B4-BE49-F238E27FC236}">
                <a16:creationId xmlns:a16="http://schemas.microsoft.com/office/drawing/2014/main" xmlns="" id="{59F0C030-5A3D-4441-89A8-FBB305D95538}"/>
              </a:ext>
            </a:extLst>
          </p:cNvPr>
          <p:cNvGrpSpPr>
            <a:grpSpLocks noChangeAspect="1"/>
          </p:cNvGrpSpPr>
          <p:nvPr/>
        </p:nvGrpSpPr>
        <p:grpSpPr bwMode="auto">
          <a:xfrm>
            <a:off x="1757814" y="4541134"/>
            <a:ext cx="359285" cy="360000"/>
            <a:chOff x="3" y="-1"/>
            <a:chExt cx="502" cy="503"/>
          </a:xfrm>
          <a:solidFill>
            <a:srgbClr val="989DB1"/>
          </a:solidFill>
        </p:grpSpPr>
        <p:sp>
          <p:nvSpPr>
            <p:cNvPr id="36" name="Freeform 18">
              <a:extLst>
                <a:ext uri="{FF2B5EF4-FFF2-40B4-BE49-F238E27FC236}">
                  <a16:creationId xmlns:a16="http://schemas.microsoft.com/office/drawing/2014/main" xmlns="" id="{61733773-FB88-4972-B5CC-EC01E21C4995}"/>
                </a:ext>
              </a:extLst>
            </p:cNvPr>
            <p:cNvSpPr>
              <a:spLocks/>
            </p:cNvSpPr>
            <p:nvPr/>
          </p:nvSpPr>
          <p:spPr bwMode="auto">
            <a:xfrm>
              <a:off x="3" y="113"/>
              <a:ext cx="57" cy="235"/>
            </a:xfrm>
            <a:custGeom>
              <a:avLst/>
              <a:gdLst>
                <a:gd name="T0" fmla="*/ 2 w 28"/>
                <a:gd name="T1" fmla="*/ 116 h 116"/>
                <a:gd name="T2" fmla="*/ 0 w 28"/>
                <a:gd name="T3" fmla="*/ 114 h 116"/>
                <a:gd name="T4" fmla="*/ 0 w 28"/>
                <a:gd name="T5" fmla="*/ 15 h 116"/>
                <a:gd name="T6" fmla="*/ 15 w 28"/>
                <a:gd name="T7" fmla="*/ 0 h 116"/>
                <a:gd name="T8" fmla="*/ 26 w 28"/>
                <a:gd name="T9" fmla="*/ 0 h 116"/>
                <a:gd name="T10" fmla="*/ 28 w 28"/>
                <a:gd name="T11" fmla="*/ 2 h 116"/>
                <a:gd name="T12" fmla="*/ 26 w 28"/>
                <a:gd name="T13" fmla="*/ 4 h 116"/>
                <a:gd name="T14" fmla="*/ 15 w 28"/>
                <a:gd name="T15" fmla="*/ 4 h 116"/>
                <a:gd name="T16" fmla="*/ 4 w 28"/>
                <a:gd name="T17" fmla="*/ 15 h 116"/>
                <a:gd name="T18" fmla="*/ 4 w 28"/>
                <a:gd name="T19" fmla="*/ 114 h 116"/>
                <a:gd name="T20" fmla="*/ 2 w 28"/>
                <a:gd name="T2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16">
                  <a:moveTo>
                    <a:pt x="2" y="116"/>
                  </a:moveTo>
                  <a:cubicBezTo>
                    <a:pt x="1" y="116"/>
                    <a:pt x="0" y="115"/>
                    <a:pt x="0" y="114"/>
                  </a:cubicBezTo>
                  <a:cubicBezTo>
                    <a:pt x="0" y="15"/>
                    <a:pt x="0" y="15"/>
                    <a:pt x="0" y="15"/>
                  </a:cubicBezTo>
                  <a:cubicBezTo>
                    <a:pt x="0" y="7"/>
                    <a:pt x="7" y="0"/>
                    <a:pt x="15" y="0"/>
                  </a:cubicBezTo>
                  <a:cubicBezTo>
                    <a:pt x="26" y="0"/>
                    <a:pt x="26" y="0"/>
                    <a:pt x="26" y="0"/>
                  </a:cubicBezTo>
                  <a:cubicBezTo>
                    <a:pt x="27" y="0"/>
                    <a:pt x="28" y="1"/>
                    <a:pt x="28" y="2"/>
                  </a:cubicBezTo>
                  <a:cubicBezTo>
                    <a:pt x="28" y="3"/>
                    <a:pt x="27" y="4"/>
                    <a:pt x="26" y="4"/>
                  </a:cubicBezTo>
                  <a:cubicBezTo>
                    <a:pt x="15" y="4"/>
                    <a:pt x="15" y="4"/>
                    <a:pt x="15" y="4"/>
                  </a:cubicBezTo>
                  <a:cubicBezTo>
                    <a:pt x="9" y="4"/>
                    <a:pt x="4" y="9"/>
                    <a:pt x="4" y="15"/>
                  </a:cubicBezTo>
                  <a:cubicBezTo>
                    <a:pt x="4" y="114"/>
                    <a:pt x="4" y="114"/>
                    <a:pt x="4" y="114"/>
                  </a:cubicBezTo>
                  <a:cubicBezTo>
                    <a:pt x="4" y="115"/>
                    <a:pt x="3" y="116"/>
                    <a:pt x="2"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9">
              <a:extLst>
                <a:ext uri="{FF2B5EF4-FFF2-40B4-BE49-F238E27FC236}">
                  <a16:creationId xmlns:a16="http://schemas.microsoft.com/office/drawing/2014/main" xmlns="" id="{5FC47618-CBAF-4C5F-98DD-6A7320731DD8}"/>
                </a:ext>
              </a:extLst>
            </p:cNvPr>
            <p:cNvSpPr>
              <a:spLocks/>
            </p:cNvSpPr>
            <p:nvPr/>
          </p:nvSpPr>
          <p:spPr bwMode="auto">
            <a:xfrm>
              <a:off x="3" y="113"/>
              <a:ext cx="381" cy="389"/>
            </a:xfrm>
            <a:custGeom>
              <a:avLst/>
              <a:gdLst>
                <a:gd name="T0" fmla="*/ 173 w 188"/>
                <a:gd name="T1" fmla="*/ 192 h 192"/>
                <a:gd name="T2" fmla="*/ 15 w 188"/>
                <a:gd name="T3" fmla="*/ 192 h 192"/>
                <a:gd name="T4" fmla="*/ 0 w 188"/>
                <a:gd name="T5" fmla="*/ 177 h 192"/>
                <a:gd name="T6" fmla="*/ 0 w 188"/>
                <a:gd name="T7" fmla="*/ 166 h 192"/>
                <a:gd name="T8" fmla="*/ 2 w 188"/>
                <a:gd name="T9" fmla="*/ 164 h 192"/>
                <a:gd name="T10" fmla="*/ 4 w 188"/>
                <a:gd name="T11" fmla="*/ 166 h 192"/>
                <a:gd name="T12" fmla="*/ 4 w 188"/>
                <a:gd name="T13" fmla="*/ 177 h 192"/>
                <a:gd name="T14" fmla="*/ 15 w 188"/>
                <a:gd name="T15" fmla="*/ 188 h 192"/>
                <a:gd name="T16" fmla="*/ 173 w 188"/>
                <a:gd name="T17" fmla="*/ 188 h 192"/>
                <a:gd name="T18" fmla="*/ 184 w 188"/>
                <a:gd name="T19" fmla="*/ 177 h 192"/>
                <a:gd name="T20" fmla="*/ 184 w 188"/>
                <a:gd name="T21" fmla="*/ 15 h 192"/>
                <a:gd name="T22" fmla="*/ 173 w 188"/>
                <a:gd name="T23" fmla="*/ 4 h 192"/>
                <a:gd name="T24" fmla="*/ 162 w 188"/>
                <a:gd name="T25" fmla="*/ 4 h 192"/>
                <a:gd name="T26" fmla="*/ 160 w 188"/>
                <a:gd name="T27" fmla="*/ 2 h 192"/>
                <a:gd name="T28" fmla="*/ 162 w 188"/>
                <a:gd name="T29" fmla="*/ 0 h 192"/>
                <a:gd name="T30" fmla="*/ 173 w 188"/>
                <a:gd name="T31" fmla="*/ 0 h 192"/>
                <a:gd name="T32" fmla="*/ 188 w 188"/>
                <a:gd name="T33" fmla="*/ 15 h 192"/>
                <a:gd name="T34" fmla="*/ 188 w 188"/>
                <a:gd name="T35" fmla="*/ 177 h 192"/>
                <a:gd name="T36" fmla="*/ 173 w 188"/>
                <a:gd name="T3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192">
                  <a:moveTo>
                    <a:pt x="173" y="192"/>
                  </a:moveTo>
                  <a:cubicBezTo>
                    <a:pt x="15" y="192"/>
                    <a:pt x="15" y="192"/>
                    <a:pt x="15" y="192"/>
                  </a:cubicBezTo>
                  <a:cubicBezTo>
                    <a:pt x="7" y="192"/>
                    <a:pt x="0" y="185"/>
                    <a:pt x="0" y="177"/>
                  </a:cubicBezTo>
                  <a:cubicBezTo>
                    <a:pt x="0" y="166"/>
                    <a:pt x="0" y="166"/>
                    <a:pt x="0" y="166"/>
                  </a:cubicBezTo>
                  <a:cubicBezTo>
                    <a:pt x="0" y="165"/>
                    <a:pt x="1" y="164"/>
                    <a:pt x="2" y="164"/>
                  </a:cubicBezTo>
                  <a:cubicBezTo>
                    <a:pt x="3" y="164"/>
                    <a:pt x="4" y="165"/>
                    <a:pt x="4" y="166"/>
                  </a:cubicBezTo>
                  <a:cubicBezTo>
                    <a:pt x="4" y="177"/>
                    <a:pt x="4" y="177"/>
                    <a:pt x="4" y="177"/>
                  </a:cubicBezTo>
                  <a:cubicBezTo>
                    <a:pt x="4" y="183"/>
                    <a:pt x="9" y="188"/>
                    <a:pt x="15" y="188"/>
                  </a:cubicBezTo>
                  <a:cubicBezTo>
                    <a:pt x="173" y="188"/>
                    <a:pt x="173" y="188"/>
                    <a:pt x="173" y="188"/>
                  </a:cubicBezTo>
                  <a:cubicBezTo>
                    <a:pt x="179" y="188"/>
                    <a:pt x="184" y="183"/>
                    <a:pt x="184" y="177"/>
                  </a:cubicBezTo>
                  <a:cubicBezTo>
                    <a:pt x="184" y="15"/>
                    <a:pt x="184" y="15"/>
                    <a:pt x="184" y="15"/>
                  </a:cubicBezTo>
                  <a:cubicBezTo>
                    <a:pt x="184" y="9"/>
                    <a:pt x="179" y="4"/>
                    <a:pt x="173" y="4"/>
                  </a:cubicBezTo>
                  <a:cubicBezTo>
                    <a:pt x="162" y="4"/>
                    <a:pt x="162" y="4"/>
                    <a:pt x="162" y="4"/>
                  </a:cubicBezTo>
                  <a:cubicBezTo>
                    <a:pt x="161" y="4"/>
                    <a:pt x="160" y="3"/>
                    <a:pt x="160" y="2"/>
                  </a:cubicBezTo>
                  <a:cubicBezTo>
                    <a:pt x="160" y="1"/>
                    <a:pt x="161" y="0"/>
                    <a:pt x="162" y="0"/>
                  </a:cubicBezTo>
                  <a:cubicBezTo>
                    <a:pt x="173" y="0"/>
                    <a:pt x="173" y="0"/>
                    <a:pt x="173" y="0"/>
                  </a:cubicBezTo>
                  <a:cubicBezTo>
                    <a:pt x="181" y="0"/>
                    <a:pt x="188" y="7"/>
                    <a:pt x="188" y="15"/>
                  </a:cubicBezTo>
                  <a:cubicBezTo>
                    <a:pt x="188" y="177"/>
                    <a:pt x="188" y="177"/>
                    <a:pt x="188" y="177"/>
                  </a:cubicBezTo>
                  <a:cubicBezTo>
                    <a:pt x="188" y="185"/>
                    <a:pt x="181" y="192"/>
                    <a:pt x="173"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0">
              <a:extLst>
                <a:ext uri="{FF2B5EF4-FFF2-40B4-BE49-F238E27FC236}">
                  <a16:creationId xmlns:a16="http://schemas.microsoft.com/office/drawing/2014/main" xmlns="" id="{C011B32C-59C1-4759-AB90-3FB8F0615E8E}"/>
                </a:ext>
              </a:extLst>
            </p:cNvPr>
            <p:cNvSpPr>
              <a:spLocks noEditPoints="1"/>
            </p:cNvSpPr>
            <p:nvPr/>
          </p:nvSpPr>
          <p:spPr bwMode="auto">
            <a:xfrm>
              <a:off x="52" y="-1"/>
              <a:ext cx="283" cy="170"/>
            </a:xfrm>
            <a:custGeom>
              <a:avLst/>
              <a:gdLst>
                <a:gd name="T0" fmla="*/ 138 w 140"/>
                <a:gd name="T1" fmla="*/ 84 h 84"/>
                <a:gd name="T2" fmla="*/ 2 w 140"/>
                <a:gd name="T3" fmla="*/ 84 h 84"/>
                <a:gd name="T4" fmla="*/ 0 w 140"/>
                <a:gd name="T5" fmla="*/ 82 h 84"/>
                <a:gd name="T6" fmla="*/ 0 w 140"/>
                <a:gd name="T7" fmla="*/ 2 h 84"/>
                <a:gd name="T8" fmla="*/ 2 w 140"/>
                <a:gd name="T9" fmla="*/ 0 h 84"/>
                <a:gd name="T10" fmla="*/ 138 w 140"/>
                <a:gd name="T11" fmla="*/ 0 h 84"/>
                <a:gd name="T12" fmla="*/ 140 w 140"/>
                <a:gd name="T13" fmla="*/ 2 h 84"/>
                <a:gd name="T14" fmla="*/ 140 w 140"/>
                <a:gd name="T15" fmla="*/ 82 h 84"/>
                <a:gd name="T16" fmla="*/ 138 w 140"/>
                <a:gd name="T17" fmla="*/ 84 h 84"/>
                <a:gd name="T18" fmla="*/ 4 w 140"/>
                <a:gd name="T19" fmla="*/ 80 h 84"/>
                <a:gd name="T20" fmla="*/ 136 w 140"/>
                <a:gd name="T21" fmla="*/ 80 h 84"/>
                <a:gd name="T22" fmla="*/ 136 w 140"/>
                <a:gd name="T23" fmla="*/ 4 h 84"/>
                <a:gd name="T24" fmla="*/ 4 w 140"/>
                <a:gd name="T25" fmla="*/ 4 h 84"/>
                <a:gd name="T26" fmla="*/ 4 w 140"/>
                <a:gd name="T27"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0" h="84">
                  <a:moveTo>
                    <a:pt x="138" y="84"/>
                  </a:moveTo>
                  <a:cubicBezTo>
                    <a:pt x="2" y="84"/>
                    <a:pt x="2" y="84"/>
                    <a:pt x="2" y="84"/>
                  </a:cubicBezTo>
                  <a:cubicBezTo>
                    <a:pt x="1" y="84"/>
                    <a:pt x="0" y="83"/>
                    <a:pt x="0" y="82"/>
                  </a:cubicBezTo>
                  <a:cubicBezTo>
                    <a:pt x="0" y="2"/>
                    <a:pt x="0" y="2"/>
                    <a:pt x="0" y="2"/>
                  </a:cubicBezTo>
                  <a:cubicBezTo>
                    <a:pt x="0" y="1"/>
                    <a:pt x="1" y="0"/>
                    <a:pt x="2" y="0"/>
                  </a:cubicBezTo>
                  <a:cubicBezTo>
                    <a:pt x="138" y="0"/>
                    <a:pt x="138" y="0"/>
                    <a:pt x="138" y="0"/>
                  </a:cubicBezTo>
                  <a:cubicBezTo>
                    <a:pt x="139" y="0"/>
                    <a:pt x="140" y="1"/>
                    <a:pt x="140" y="2"/>
                  </a:cubicBezTo>
                  <a:cubicBezTo>
                    <a:pt x="140" y="82"/>
                    <a:pt x="140" y="82"/>
                    <a:pt x="140" y="82"/>
                  </a:cubicBezTo>
                  <a:cubicBezTo>
                    <a:pt x="140" y="83"/>
                    <a:pt x="139" y="84"/>
                    <a:pt x="138" y="84"/>
                  </a:cubicBezTo>
                  <a:close/>
                  <a:moveTo>
                    <a:pt x="4" y="80"/>
                  </a:moveTo>
                  <a:cubicBezTo>
                    <a:pt x="136" y="80"/>
                    <a:pt x="136" y="80"/>
                    <a:pt x="136" y="80"/>
                  </a:cubicBezTo>
                  <a:cubicBezTo>
                    <a:pt x="136" y="4"/>
                    <a:pt x="136" y="4"/>
                    <a:pt x="136" y="4"/>
                  </a:cubicBezTo>
                  <a:cubicBezTo>
                    <a:pt x="4" y="4"/>
                    <a:pt x="4" y="4"/>
                    <a:pt x="4" y="4"/>
                  </a:cubicBezTo>
                  <a:lnTo>
                    <a:pt x="4"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1">
              <a:extLst>
                <a:ext uri="{FF2B5EF4-FFF2-40B4-BE49-F238E27FC236}">
                  <a16:creationId xmlns:a16="http://schemas.microsoft.com/office/drawing/2014/main" xmlns="" id="{7565164F-BE72-42B5-8F48-F593611C2E8D}"/>
                </a:ext>
              </a:extLst>
            </p:cNvPr>
            <p:cNvSpPr>
              <a:spLocks noEditPoints="1"/>
            </p:cNvSpPr>
            <p:nvPr/>
          </p:nvSpPr>
          <p:spPr bwMode="auto">
            <a:xfrm>
              <a:off x="400" y="186"/>
              <a:ext cx="105" cy="300"/>
            </a:xfrm>
            <a:custGeom>
              <a:avLst/>
              <a:gdLst>
                <a:gd name="T0" fmla="*/ 38 w 52"/>
                <a:gd name="T1" fmla="*/ 148 h 148"/>
                <a:gd name="T2" fmla="*/ 14 w 52"/>
                <a:gd name="T3" fmla="*/ 148 h 148"/>
                <a:gd name="T4" fmla="*/ 0 w 52"/>
                <a:gd name="T5" fmla="*/ 134 h 148"/>
                <a:gd name="T6" fmla="*/ 0 w 52"/>
                <a:gd name="T7" fmla="*/ 110 h 148"/>
                <a:gd name="T8" fmla="*/ 12 w 52"/>
                <a:gd name="T9" fmla="*/ 96 h 148"/>
                <a:gd name="T10" fmla="*/ 12 w 52"/>
                <a:gd name="T11" fmla="*/ 52 h 148"/>
                <a:gd name="T12" fmla="*/ 0 w 52"/>
                <a:gd name="T13" fmla="*/ 38 h 148"/>
                <a:gd name="T14" fmla="*/ 0 w 52"/>
                <a:gd name="T15" fmla="*/ 14 h 148"/>
                <a:gd name="T16" fmla="*/ 14 w 52"/>
                <a:gd name="T17" fmla="*/ 0 h 148"/>
                <a:gd name="T18" fmla="*/ 38 w 52"/>
                <a:gd name="T19" fmla="*/ 0 h 148"/>
                <a:gd name="T20" fmla="*/ 52 w 52"/>
                <a:gd name="T21" fmla="*/ 14 h 148"/>
                <a:gd name="T22" fmla="*/ 52 w 52"/>
                <a:gd name="T23" fmla="*/ 38 h 148"/>
                <a:gd name="T24" fmla="*/ 40 w 52"/>
                <a:gd name="T25" fmla="*/ 52 h 148"/>
                <a:gd name="T26" fmla="*/ 40 w 52"/>
                <a:gd name="T27" fmla="*/ 96 h 148"/>
                <a:gd name="T28" fmla="*/ 52 w 52"/>
                <a:gd name="T29" fmla="*/ 110 h 148"/>
                <a:gd name="T30" fmla="*/ 52 w 52"/>
                <a:gd name="T31" fmla="*/ 134 h 148"/>
                <a:gd name="T32" fmla="*/ 38 w 52"/>
                <a:gd name="T33" fmla="*/ 148 h 148"/>
                <a:gd name="T34" fmla="*/ 14 w 52"/>
                <a:gd name="T35" fmla="*/ 4 h 148"/>
                <a:gd name="T36" fmla="*/ 4 w 52"/>
                <a:gd name="T37" fmla="*/ 14 h 148"/>
                <a:gd name="T38" fmla="*/ 4 w 52"/>
                <a:gd name="T39" fmla="*/ 38 h 148"/>
                <a:gd name="T40" fmla="*/ 14 w 52"/>
                <a:gd name="T41" fmla="*/ 48 h 148"/>
                <a:gd name="T42" fmla="*/ 16 w 52"/>
                <a:gd name="T43" fmla="*/ 50 h 148"/>
                <a:gd name="T44" fmla="*/ 16 w 52"/>
                <a:gd name="T45" fmla="*/ 98 h 148"/>
                <a:gd name="T46" fmla="*/ 14 w 52"/>
                <a:gd name="T47" fmla="*/ 100 h 148"/>
                <a:gd name="T48" fmla="*/ 4 w 52"/>
                <a:gd name="T49" fmla="*/ 110 h 148"/>
                <a:gd name="T50" fmla="*/ 4 w 52"/>
                <a:gd name="T51" fmla="*/ 134 h 148"/>
                <a:gd name="T52" fmla="*/ 14 w 52"/>
                <a:gd name="T53" fmla="*/ 144 h 148"/>
                <a:gd name="T54" fmla="*/ 38 w 52"/>
                <a:gd name="T55" fmla="*/ 144 h 148"/>
                <a:gd name="T56" fmla="*/ 48 w 52"/>
                <a:gd name="T57" fmla="*/ 134 h 148"/>
                <a:gd name="T58" fmla="*/ 48 w 52"/>
                <a:gd name="T59" fmla="*/ 110 h 148"/>
                <a:gd name="T60" fmla="*/ 38 w 52"/>
                <a:gd name="T61" fmla="*/ 100 h 148"/>
                <a:gd name="T62" fmla="*/ 36 w 52"/>
                <a:gd name="T63" fmla="*/ 98 h 148"/>
                <a:gd name="T64" fmla="*/ 36 w 52"/>
                <a:gd name="T65" fmla="*/ 50 h 148"/>
                <a:gd name="T66" fmla="*/ 38 w 52"/>
                <a:gd name="T67" fmla="*/ 48 h 148"/>
                <a:gd name="T68" fmla="*/ 48 w 52"/>
                <a:gd name="T69" fmla="*/ 38 h 148"/>
                <a:gd name="T70" fmla="*/ 48 w 52"/>
                <a:gd name="T71" fmla="*/ 14 h 148"/>
                <a:gd name="T72" fmla="*/ 38 w 52"/>
                <a:gd name="T73" fmla="*/ 4 h 148"/>
                <a:gd name="T74" fmla="*/ 14 w 52"/>
                <a:gd name="T75" fmla="*/ 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148">
                  <a:moveTo>
                    <a:pt x="38" y="148"/>
                  </a:moveTo>
                  <a:cubicBezTo>
                    <a:pt x="14" y="148"/>
                    <a:pt x="14" y="148"/>
                    <a:pt x="14" y="148"/>
                  </a:cubicBezTo>
                  <a:cubicBezTo>
                    <a:pt x="6" y="148"/>
                    <a:pt x="0" y="142"/>
                    <a:pt x="0" y="134"/>
                  </a:cubicBezTo>
                  <a:cubicBezTo>
                    <a:pt x="0" y="110"/>
                    <a:pt x="0" y="110"/>
                    <a:pt x="0" y="110"/>
                  </a:cubicBezTo>
                  <a:cubicBezTo>
                    <a:pt x="0" y="103"/>
                    <a:pt x="5" y="97"/>
                    <a:pt x="12" y="96"/>
                  </a:cubicBezTo>
                  <a:cubicBezTo>
                    <a:pt x="12" y="52"/>
                    <a:pt x="12" y="52"/>
                    <a:pt x="12" y="52"/>
                  </a:cubicBezTo>
                  <a:cubicBezTo>
                    <a:pt x="5" y="51"/>
                    <a:pt x="0" y="45"/>
                    <a:pt x="0" y="38"/>
                  </a:cubicBezTo>
                  <a:cubicBezTo>
                    <a:pt x="0" y="14"/>
                    <a:pt x="0" y="14"/>
                    <a:pt x="0" y="14"/>
                  </a:cubicBezTo>
                  <a:cubicBezTo>
                    <a:pt x="0" y="6"/>
                    <a:pt x="6" y="0"/>
                    <a:pt x="14" y="0"/>
                  </a:cubicBezTo>
                  <a:cubicBezTo>
                    <a:pt x="38" y="0"/>
                    <a:pt x="38" y="0"/>
                    <a:pt x="38" y="0"/>
                  </a:cubicBezTo>
                  <a:cubicBezTo>
                    <a:pt x="46" y="0"/>
                    <a:pt x="52" y="6"/>
                    <a:pt x="52" y="14"/>
                  </a:cubicBezTo>
                  <a:cubicBezTo>
                    <a:pt x="52" y="38"/>
                    <a:pt x="52" y="38"/>
                    <a:pt x="52" y="38"/>
                  </a:cubicBezTo>
                  <a:cubicBezTo>
                    <a:pt x="52" y="45"/>
                    <a:pt x="47" y="51"/>
                    <a:pt x="40" y="52"/>
                  </a:cubicBezTo>
                  <a:cubicBezTo>
                    <a:pt x="40" y="96"/>
                    <a:pt x="40" y="96"/>
                    <a:pt x="40" y="96"/>
                  </a:cubicBezTo>
                  <a:cubicBezTo>
                    <a:pt x="47" y="97"/>
                    <a:pt x="52" y="103"/>
                    <a:pt x="52" y="110"/>
                  </a:cubicBezTo>
                  <a:cubicBezTo>
                    <a:pt x="52" y="134"/>
                    <a:pt x="52" y="134"/>
                    <a:pt x="52" y="134"/>
                  </a:cubicBezTo>
                  <a:cubicBezTo>
                    <a:pt x="52" y="142"/>
                    <a:pt x="46" y="148"/>
                    <a:pt x="38" y="148"/>
                  </a:cubicBezTo>
                  <a:close/>
                  <a:moveTo>
                    <a:pt x="14" y="4"/>
                  </a:moveTo>
                  <a:cubicBezTo>
                    <a:pt x="8" y="4"/>
                    <a:pt x="4" y="8"/>
                    <a:pt x="4" y="14"/>
                  </a:cubicBezTo>
                  <a:cubicBezTo>
                    <a:pt x="4" y="38"/>
                    <a:pt x="4" y="38"/>
                    <a:pt x="4" y="38"/>
                  </a:cubicBezTo>
                  <a:cubicBezTo>
                    <a:pt x="4" y="44"/>
                    <a:pt x="8" y="48"/>
                    <a:pt x="14" y="48"/>
                  </a:cubicBezTo>
                  <a:cubicBezTo>
                    <a:pt x="15" y="48"/>
                    <a:pt x="16" y="49"/>
                    <a:pt x="16" y="50"/>
                  </a:cubicBezTo>
                  <a:cubicBezTo>
                    <a:pt x="16" y="98"/>
                    <a:pt x="16" y="98"/>
                    <a:pt x="16" y="98"/>
                  </a:cubicBezTo>
                  <a:cubicBezTo>
                    <a:pt x="16" y="99"/>
                    <a:pt x="15" y="100"/>
                    <a:pt x="14" y="100"/>
                  </a:cubicBezTo>
                  <a:cubicBezTo>
                    <a:pt x="8" y="100"/>
                    <a:pt x="4" y="104"/>
                    <a:pt x="4" y="110"/>
                  </a:cubicBezTo>
                  <a:cubicBezTo>
                    <a:pt x="4" y="134"/>
                    <a:pt x="4" y="134"/>
                    <a:pt x="4" y="134"/>
                  </a:cubicBezTo>
                  <a:cubicBezTo>
                    <a:pt x="4" y="140"/>
                    <a:pt x="8" y="144"/>
                    <a:pt x="14" y="144"/>
                  </a:cubicBezTo>
                  <a:cubicBezTo>
                    <a:pt x="38" y="144"/>
                    <a:pt x="38" y="144"/>
                    <a:pt x="38" y="144"/>
                  </a:cubicBezTo>
                  <a:cubicBezTo>
                    <a:pt x="44" y="144"/>
                    <a:pt x="48" y="140"/>
                    <a:pt x="48" y="134"/>
                  </a:cubicBezTo>
                  <a:cubicBezTo>
                    <a:pt x="48" y="110"/>
                    <a:pt x="48" y="110"/>
                    <a:pt x="48" y="110"/>
                  </a:cubicBezTo>
                  <a:cubicBezTo>
                    <a:pt x="48" y="104"/>
                    <a:pt x="44" y="100"/>
                    <a:pt x="38" y="100"/>
                  </a:cubicBezTo>
                  <a:cubicBezTo>
                    <a:pt x="37" y="100"/>
                    <a:pt x="36" y="99"/>
                    <a:pt x="36" y="98"/>
                  </a:cubicBezTo>
                  <a:cubicBezTo>
                    <a:pt x="36" y="50"/>
                    <a:pt x="36" y="50"/>
                    <a:pt x="36" y="50"/>
                  </a:cubicBezTo>
                  <a:cubicBezTo>
                    <a:pt x="36" y="49"/>
                    <a:pt x="37" y="48"/>
                    <a:pt x="38" y="48"/>
                  </a:cubicBezTo>
                  <a:cubicBezTo>
                    <a:pt x="44" y="48"/>
                    <a:pt x="48" y="44"/>
                    <a:pt x="48" y="38"/>
                  </a:cubicBezTo>
                  <a:cubicBezTo>
                    <a:pt x="48" y="14"/>
                    <a:pt x="48" y="14"/>
                    <a:pt x="48" y="14"/>
                  </a:cubicBezTo>
                  <a:cubicBezTo>
                    <a:pt x="48" y="8"/>
                    <a:pt x="44" y="4"/>
                    <a:pt x="38" y="4"/>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
              <a:extLst>
                <a:ext uri="{FF2B5EF4-FFF2-40B4-BE49-F238E27FC236}">
                  <a16:creationId xmlns:a16="http://schemas.microsoft.com/office/drawing/2014/main" xmlns="" id="{F2A75F0B-6756-4DE3-9DA9-A45965987DA8}"/>
                </a:ext>
              </a:extLst>
            </p:cNvPr>
            <p:cNvSpPr>
              <a:spLocks/>
            </p:cNvSpPr>
            <p:nvPr/>
          </p:nvSpPr>
          <p:spPr bwMode="auto">
            <a:xfrm>
              <a:off x="35" y="137"/>
              <a:ext cx="316" cy="32"/>
            </a:xfrm>
            <a:custGeom>
              <a:avLst/>
              <a:gdLst>
                <a:gd name="T0" fmla="*/ 148 w 156"/>
                <a:gd name="T1" fmla="*/ 16 h 16"/>
                <a:gd name="T2" fmla="*/ 8 w 156"/>
                <a:gd name="T3" fmla="*/ 16 h 16"/>
                <a:gd name="T4" fmla="*/ 0 w 156"/>
                <a:gd name="T5" fmla="*/ 8 h 16"/>
                <a:gd name="T6" fmla="*/ 8 w 156"/>
                <a:gd name="T7" fmla="*/ 0 h 16"/>
                <a:gd name="T8" fmla="*/ 10 w 156"/>
                <a:gd name="T9" fmla="*/ 0 h 16"/>
                <a:gd name="T10" fmla="*/ 12 w 156"/>
                <a:gd name="T11" fmla="*/ 2 h 16"/>
                <a:gd name="T12" fmla="*/ 10 w 156"/>
                <a:gd name="T13" fmla="*/ 4 h 16"/>
                <a:gd name="T14" fmla="*/ 8 w 156"/>
                <a:gd name="T15" fmla="*/ 4 h 16"/>
                <a:gd name="T16" fmla="*/ 4 w 156"/>
                <a:gd name="T17" fmla="*/ 8 h 16"/>
                <a:gd name="T18" fmla="*/ 8 w 156"/>
                <a:gd name="T19" fmla="*/ 12 h 16"/>
                <a:gd name="T20" fmla="*/ 148 w 156"/>
                <a:gd name="T21" fmla="*/ 12 h 16"/>
                <a:gd name="T22" fmla="*/ 152 w 156"/>
                <a:gd name="T23" fmla="*/ 8 h 16"/>
                <a:gd name="T24" fmla="*/ 148 w 156"/>
                <a:gd name="T25" fmla="*/ 4 h 16"/>
                <a:gd name="T26" fmla="*/ 146 w 156"/>
                <a:gd name="T27" fmla="*/ 4 h 16"/>
                <a:gd name="T28" fmla="*/ 144 w 156"/>
                <a:gd name="T29" fmla="*/ 2 h 16"/>
                <a:gd name="T30" fmla="*/ 146 w 156"/>
                <a:gd name="T31" fmla="*/ 0 h 16"/>
                <a:gd name="T32" fmla="*/ 148 w 156"/>
                <a:gd name="T33" fmla="*/ 0 h 16"/>
                <a:gd name="T34" fmla="*/ 156 w 156"/>
                <a:gd name="T35" fmla="*/ 8 h 16"/>
                <a:gd name="T36" fmla="*/ 148 w 156"/>
                <a:gd name="T3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6">
                  <a:moveTo>
                    <a:pt x="148" y="16"/>
                  </a:moveTo>
                  <a:cubicBezTo>
                    <a:pt x="8" y="16"/>
                    <a:pt x="8" y="16"/>
                    <a:pt x="8" y="16"/>
                  </a:cubicBezTo>
                  <a:cubicBezTo>
                    <a:pt x="4" y="16"/>
                    <a:pt x="0" y="12"/>
                    <a:pt x="0" y="8"/>
                  </a:cubicBezTo>
                  <a:cubicBezTo>
                    <a:pt x="0" y="4"/>
                    <a:pt x="4" y="0"/>
                    <a:pt x="8" y="0"/>
                  </a:cubicBezTo>
                  <a:cubicBezTo>
                    <a:pt x="10" y="0"/>
                    <a:pt x="10" y="0"/>
                    <a:pt x="10" y="0"/>
                  </a:cubicBezTo>
                  <a:cubicBezTo>
                    <a:pt x="11" y="0"/>
                    <a:pt x="12" y="1"/>
                    <a:pt x="12" y="2"/>
                  </a:cubicBezTo>
                  <a:cubicBezTo>
                    <a:pt x="12" y="3"/>
                    <a:pt x="11" y="4"/>
                    <a:pt x="10" y="4"/>
                  </a:cubicBezTo>
                  <a:cubicBezTo>
                    <a:pt x="8" y="4"/>
                    <a:pt x="8" y="4"/>
                    <a:pt x="8" y="4"/>
                  </a:cubicBezTo>
                  <a:cubicBezTo>
                    <a:pt x="6" y="4"/>
                    <a:pt x="4" y="6"/>
                    <a:pt x="4" y="8"/>
                  </a:cubicBezTo>
                  <a:cubicBezTo>
                    <a:pt x="4" y="10"/>
                    <a:pt x="6" y="12"/>
                    <a:pt x="8" y="12"/>
                  </a:cubicBezTo>
                  <a:cubicBezTo>
                    <a:pt x="148" y="12"/>
                    <a:pt x="148" y="12"/>
                    <a:pt x="148" y="12"/>
                  </a:cubicBezTo>
                  <a:cubicBezTo>
                    <a:pt x="150" y="12"/>
                    <a:pt x="152" y="10"/>
                    <a:pt x="152" y="8"/>
                  </a:cubicBezTo>
                  <a:cubicBezTo>
                    <a:pt x="152" y="6"/>
                    <a:pt x="150" y="4"/>
                    <a:pt x="148" y="4"/>
                  </a:cubicBezTo>
                  <a:cubicBezTo>
                    <a:pt x="146" y="4"/>
                    <a:pt x="146" y="4"/>
                    <a:pt x="146" y="4"/>
                  </a:cubicBezTo>
                  <a:cubicBezTo>
                    <a:pt x="145" y="4"/>
                    <a:pt x="144" y="3"/>
                    <a:pt x="144" y="2"/>
                  </a:cubicBezTo>
                  <a:cubicBezTo>
                    <a:pt x="144" y="1"/>
                    <a:pt x="145" y="0"/>
                    <a:pt x="146" y="0"/>
                  </a:cubicBezTo>
                  <a:cubicBezTo>
                    <a:pt x="148" y="0"/>
                    <a:pt x="148" y="0"/>
                    <a:pt x="148" y="0"/>
                  </a:cubicBezTo>
                  <a:cubicBezTo>
                    <a:pt x="152" y="0"/>
                    <a:pt x="156" y="4"/>
                    <a:pt x="156" y="8"/>
                  </a:cubicBezTo>
                  <a:cubicBezTo>
                    <a:pt x="156" y="12"/>
                    <a:pt x="152" y="16"/>
                    <a:pt x="1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3">
              <a:extLst>
                <a:ext uri="{FF2B5EF4-FFF2-40B4-BE49-F238E27FC236}">
                  <a16:creationId xmlns:a16="http://schemas.microsoft.com/office/drawing/2014/main" xmlns="" id="{23B5E73E-1C41-4D59-8806-5DDBDAB36466}"/>
                </a:ext>
              </a:extLst>
            </p:cNvPr>
            <p:cNvSpPr>
              <a:spLocks noEditPoints="1"/>
            </p:cNvSpPr>
            <p:nvPr/>
          </p:nvSpPr>
          <p:spPr bwMode="auto">
            <a:xfrm>
              <a:off x="35" y="194"/>
              <a:ext cx="195" cy="48"/>
            </a:xfrm>
            <a:custGeom>
              <a:avLst/>
              <a:gdLst>
                <a:gd name="T0" fmla="*/ 94 w 96"/>
                <a:gd name="T1" fmla="*/ 24 h 24"/>
                <a:gd name="T2" fmla="*/ 2 w 96"/>
                <a:gd name="T3" fmla="*/ 24 h 24"/>
                <a:gd name="T4" fmla="*/ 0 w 96"/>
                <a:gd name="T5" fmla="*/ 22 h 24"/>
                <a:gd name="T6" fmla="*/ 0 w 96"/>
                <a:gd name="T7" fmla="*/ 2 h 24"/>
                <a:gd name="T8" fmla="*/ 2 w 96"/>
                <a:gd name="T9" fmla="*/ 0 h 24"/>
                <a:gd name="T10" fmla="*/ 94 w 96"/>
                <a:gd name="T11" fmla="*/ 0 h 24"/>
                <a:gd name="T12" fmla="*/ 96 w 96"/>
                <a:gd name="T13" fmla="*/ 2 h 24"/>
                <a:gd name="T14" fmla="*/ 96 w 96"/>
                <a:gd name="T15" fmla="*/ 22 h 24"/>
                <a:gd name="T16" fmla="*/ 94 w 96"/>
                <a:gd name="T17" fmla="*/ 24 h 24"/>
                <a:gd name="T18" fmla="*/ 4 w 96"/>
                <a:gd name="T19" fmla="*/ 20 h 24"/>
                <a:gd name="T20" fmla="*/ 92 w 96"/>
                <a:gd name="T21" fmla="*/ 20 h 24"/>
                <a:gd name="T22" fmla="*/ 92 w 96"/>
                <a:gd name="T23" fmla="*/ 4 h 24"/>
                <a:gd name="T24" fmla="*/ 4 w 96"/>
                <a:gd name="T25" fmla="*/ 4 h 24"/>
                <a:gd name="T26" fmla="*/ 4 w 96"/>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4">
                  <a:moveTo>
                    <a:pt x="94" y="24"/>
                  </a:moveTo>
                  <a:cubicBezTo>
                    <a:pt x="2" y="24"/>
                    <a:pt x="2" y="24"/>
                    <a:pt x="2" y="24"/>
                  </a:cubicBezTo>
                  <a:cubicBezTo>
                    <a:pt x="1" y="24"/>
                    <a:pt x="0" y="23"/>
                    <a:pt x="0" y="22"/>
                  </a:cubicBezTo>
                  <a:cubicBezTo>
                    <a:pt x="0" y="2"/>
                    <a:pt x="0" y="2"/>
                    <a:pt x="0" y="2"/>
                  </a:cubicBezTo>
                  <a:cubicBezTo>
                    <a:pt x="0" y="1"/>
                    <a:pt x="1" y="0"/>
                    <a:pt x="2" y="0"/>
                  </a:cubicBezTo>
                  <a:cubicBezTo>
                    <a:pt x="94" y="0"/>
                    <a:pt x="94" y="0"/>
                    <a:pt x="94" y="0"/>
                  </a:cubicBezTo>
                  <a:cubicBezTo>
                    <a:pt x="95" y="0"/>
                    <a:pt x="96" y="1"/>
                    <a:pt x="96" y="2"/>
                  </a:cubicBezTo>
                  <a:cubicBezTo>
                    <a:pt x="96" y="22"/>
                    <a:pt x="96" y="22"/>
                    <a:pt x="96" y="22"/>
                  </a:cubicBezTo>
                  <a:cubicBezTo>
                    <a:pt x="96" y="23"/>
                    <a:pt x="95" y="24"/>
                    <a:pt x="94" y="24"/>
                  </a:cubicBezTo>
                  <a:close/>
                  <a:moveTo>
                    <a:pt x="4" y="20"/>
                  </a:moveTo>
                  <a:cubicBezTo>
                    <a:pt x="92" y="20"/>
                    <a:pt x="92" y="20"/>
                    <a:pt x="92" y="20"/>
                  </a:cubicBezTo>
                  <a:cubicBezTo>
                    <a:pt x="92" y="4"/>
                    <a:pt x="92" y="4"/>
                    <a:pt x="92" y="4"/>
                  </a:cubicBezTo>
                  <a:cubicBezTo>
                    <a:pt x="4" y="4"/>
                    <a:pt x="4" y="4"/>
                    <a:pt x="4" y="4"/>
                  </a:cubicBezTo>
                  <a:lnTo>
                    <a:pt x="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4">
              <a:extLst>
                <a:ext uri="{FF2B5EF4-FFF2-40B4-BE49-F238E27FC236}">
                  <a16:creationId xmlns:a16="http://schemas.microsoft.com/office/drawing/2014/main" xmlns="" id="{4829B21C-5DC8-4557-8084-8788AFBE75EB}"/>
                </a:ext>
              </a:extLst>
            </p:cNvPr>
            <p:cNvSpPr>
              <a:spLocks noEditPoints="1"/>
            </p:cNvSpPr>
            <p:nvPr/>
          </p:nvSpPr>
          <p:spPr bwMode="auto">
            <a:xfrm>
              <a:off x="116" y="445"/>
              <a:ext cx="98" cy="33"/>
            </a:xfrm>
            <a:custGeom>
              <a:avLst/>
              <a:gdLst>
                <a:gd name="T0" fmla="*/ 40 w 48"/>
                <a:gd name="T1" fmla="*/ 16 h 16"/>
                <a:gd name="T2" fmla="*/ 8 w 48"/>
                <a:gd name="T3" fmla="*/ 16 h 16"/>
                <a:gd name="T4" fmla="*/ 0 w 48"/>
                <a:gd name="T5" fmla="*/ 8 h 16"/>
                <a:gd name="T6" fmla="*/ 8 w 48"/>
                <a:gd name="T7" fmla="*/ 0 h 16"/>
                <a:gd name="T8" fmla="*/ 40 w 48"/>
                <a:gd name="T9" fmla="*/ 0 h 16"/>
                <a:gd name="T10" fmla="*/ 48 w 48"/>
                <a:gd name="T11" fmla="*/ 8 h 16"/>
                <a:gd name="T12" fmla="*/ 40 w 48"/>
                <a:gd name="T13" fmla="*/ 16 h 16"/>
                <a:gd name="T14" fmla="*/ 8 w 48"/>
                <a:gd name="T15" fmla="*/ 4 h 16"/>
                <a:gd name="T16" fmla="*/ 4 w 48"/>
                <a:gd name="T17" fmla="*/ 8 h 16"/>
                <a:gd name="T18" fmla="*/ 8 w 48"/>
                <a:gd name="T19" fmla="*/ 12 h 16"/>
                <a:gd name="T20" fmla="*/ 40 w 48"/>
                <a:gd name="T21" fmla="*/ 12 h 16"/>
                <a:gd name="T22" fmla="*/ 44 w 48"/>
                <a:gd name="T23" fmla="*/ 8 h 16"/>
                <a:gd name="T24" fmla="*/ 40 w 48"/>
                <a:gd name="T25" fmla="*/ 4 h 16"/>
                <a:gd name="T26" fmla="*/ 8 w 48"/>
                <a:gd name="T2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6">
                  <a:moveTo>
                    <a:pt x="40" y="16"/>
                  </a:moveTo>
                  <a:cubicBezTo>
                    <a:pt x="8" y="16"/>
                    <a:pt x="8" y="16"/>
                    <a:pt x="8" y="16"/>
                  </a:cubicBezTo>
                  <a:cubicBezTo>
                    <a:pt x="4" y="16"/>
                    <a:pt x="0" y="12"/>
                    <a:pt x="0" y="8"/>
                  </a:cubicBezTo>
                  <a:cubicBezTo>
                    <a:pt x="0" y="4"/>
                    <a:pt x="4" y="0"/>
                    <a:pt x="8" y="0"/>
                  </a:cubicBezTo>
                  <a:cubicBezTo>
                    <a:pt x="40" y="0"/>
                    <a:pt x="40" y="0"/>
                    <a:pt x="40" y="0"/>
                  </a:cubicBezTo>
                  <a:cubicBezTo>
                    <a:pt x="44" y="0"/>
                    <a:pt x="48" y="4"/>
                    <a:pt x="48" y="8"/>
                  </a:cubicBezTo>
                  <a:cubicBezTo>
                    <a:pt x="48" y="12"/>
                    <a:pt x="44" y="16"/>
                    <a:pt x="40" y="16"/>
                  </a:cubicBezTo>
                  <a:close/>
                  <a:moveTo>
                    <a:pt x="8" y="4"/>
                  </a:moveTo>
                  <a:cubicBezTo>
                    <a:pt x="6" y="4"/>
                    <a:pt x="4" y="6"/>
                    <a:pt x="4" y="8"/>
                  </a:cubicBezTo>
                  <a:cubicBezTo>
                    <a:pt x="4" y="10"/>
                    <a:pt x="6" y="12"/>
                    <a:pt x="8" y="12"/>
                  </a:cubicBezTo>
                  <a:cubicBezTo>
                    <a:pt x="40" y="12"/>
                    <a:pt x="40" y="12"/>
                    <a:pt x="40" y="12"/>
                  </a:cubicBezTo>
                  <a:cubicBezTo>
                    <a:pt x="42" y="12"/>
                    <a:pt x="44" y="10"/>
                    <a:pt x="44" y="8"/>
                  </a:cubicBezTo>
                  <a:cubicBezTo>
                    <a:pt x="44" y="6"/>
                    <a:pt x="42" y="4"/>
                    <a:pt x="40" y="4"/>
                  </a:cubicBezTo>
                  <a:lnTo>
                    <a:pt x="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5">
              <a:extLst>
                <a:ext uri="{FF2B5EF4-FFF2-40B4-BE49-F238E27FC236}">
                  <a16:creationId xmlns:a16="http://schemas.microsoft.com/office/drawing/2014/main" xmlns="" id="{F7F2EE00-4A39-494C-B4C8-FBCA049B41C8}"/>
                </a:ext>
              </a:extLst>
            </p:cNvPr>
            <p:cNvSpPr>
              <a:spLocks noEditPoints="1"/>
            </p:cNvSpPr>
            <p:nvPr/>
          </p:nvSpPr>
          <p:spPr bwMode="auto">
            <a:xfrm>
              <a:off x="52" y="259"/>
              <a:ext cx="32" cy="32"/>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6">
              <a:extLst>
                <a:ext uri="{FF2B5EF4-FFF2-40B4-BE49-F238E27FC236}">
                  <a16:creationId xmlns:a16="http://schemas.microsoft.com/office/drawing/2014/main" xmlns="" id="{E5AE2A2E-4F4D-4E90-89E1-D8931FC3E8EF}"/>
                </a:ext>
              </a:extLst>
            </p:cNvPr>
            <p:cNvSpPr>
              <a:spLocks noEditPoints="1"/>
            </p:cNvSpPr>
            <p:nvPr/>
          </p:nvSpPr>
          <p:spPr bwMode="auto">
            <a:xfrm>
              <a:off x="116" y="259"/>
              <a:ext cx="33" cy="32"/>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7">
              <a:extLst>
                <a:ext uri="{FF2B5EF4-FFF2-40B4-BE49-F238E27FC236}">
                  <a16:creationId xmlns:a16="http://schemas.microsoft.com/office/drawing/2014/main" xmlns="" id="{A4C3FD76-532C-432B-AD64-214826055DA7}"/>
                </a:ext>
              </a:extLst>
            </p:cNvPr>
            <p:cNvSpPr>
              <a:spLocks noEditPoints="1"/>
            </p:cNvSpPr>
            <p:nvPr/>
          </p:nvSpPr>
          <p:spPr bwMode="auto">
            <a:xfrm>
              <a:off x="181" y="259"/>
              <a:ext cx="33" cy="32"/>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8">
              <a:extLst>
                <a:ext uri="{FF2B5EF4-FFF2-40B4-BE49-F238E27FC236}">
                  <a16:creationId xmlns:a16="http://schemas.microsoft.com/office/drawing/2014/main" xmlns="" id="{838E4001-A2E6-4F7F-9DC7-5039BCCA3EF2}"/>
                </a:ext>
              </a:extLst>
            </p:cNvPr>
            <p:cNvSpPr>
              <a:spLocks noEditPoints="1"/>
            </p:cNvSpPr>
            <p:nvPr/>
          </p:nvSpPr>
          <p:spPr bwMode="auto">
            <a:xfrm>
              <a:off x="52" y="324"/>
              <a:ext cx="32" cy="32"/>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9">
              <a:extLst>
                <a:ext uri="{FF2B5EF4-FFF2-40B4-BE49-F238E27FC236}">
                  <a16:creationId xmlns:a16="http://schemas.microsoft.com/office/drawing/2014/main" xmlns="" id="{5847C062-FC1C-4E3E-A4F8-FF88C00A12DC}"/>
                </a:ext>
              </a:extLst>
            </p:cNvPr>
            <p:cNvSpPr>
              <a:spLocks noEditPoints="1"/>
            </p:cNvSpPr>
            <p:nvPr/>
          </p:nvSpPr>
          <p:spPr bwMode="auto">
            <a:xfrm>
              <a:off x="116" y="324"/>
              <a:ext cx="33" cy="32"/>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0">
              <a:extLst>
                <a:ext uri="{FF2B5EF4-FFF2-40B4-BE49-F238E27FC236}">
                  <a16:creationId xmlns:a16="http://schemas.microsoft.com/office/drawing/2014/main" xmlns="" id="{520EF26F-2CBC-4780-8CF0-4589E68B52E9}"/>
                </a:ext>
              </a:extLst>
            </p:cNvPr>
            <p:cNvSpPr>
              <a:spLocks noEditPoints="1"/>
            </p:cNvSpPr>
            <p:nvPr/>
          </p:nvSpPr>
          <p:spPr bwMode="auto">
            <a:xfrm>
              <a:off x="181" y="324"/>
              <a:ext cx="33" cy="32"/>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1">
              <a:extLst>
                <a:ext uri="{FF2B5EF4-FFF2-40B4-BE49-F238E27FC236}">
                  <a16:creationId xmlns:a16="http://schemas.microsoft.com/office/drawing/2014/main" xmlns="" id="{1EEDCD33-5F2B-43FB-A329-824358DA9EED}"/>
                </a:ext>
              </a:extLst>
            </p:cNvPr>
            <p:cNvSpPr>
              <a:spLocks noEditPoints="1"/>
            </p:cNvSpPr>
            <p:nvPr/>
          </p:nvSpPr>
          <p:spPr bwMode="auto">
            <a:xfrm>
              <a:off x="52" y="389"/>
              <a:ext cx="32" cy="32"/>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2">
              <a:extLst>
                <a:ext uri="{FF2B5EF4-FFF2-40B4-BE49-F238E27FC236}">
                  <a16:creationId xmlns:a16="http://schemas.microsoft.com/office/drawing/2014/main" xmlns="" id="{93D4FCA7-2B33-45D4-987B-26FB92AA5488}"/>
                </a:ext>
              </a:extLst>
            </p:cNvPr>
            <p:cNvSpPr>
              <a:spLocks noEditPoints="1"/>
            </p:cNvSpPr>
            <p:nvPr/>
          </p:nvSpPr>
          <p:spPr bwMode="auto">
            <a:xfrm>
              <a:off x="52" y="445"/>
              <a:ext cx="32" cy="33"/>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3">
              <a:extLst>
                <a:ext uri="{FF2B5EF4-FFF2-40B4-BE49-F238E27FC236}">
                  <a16:creationId xmlns:a16="http://schemas.microsoft.com/office/drawing/2014/main" xmlns="" id="{CF96BD30-0A05-4D28-AE7F-8C8530E2E993}"/>
                </a:ext>
              </a:extLst>
            </p:cNvPr>
            <p:cNvSpPr>
              <a:spLocks noEditPoints="1"/>
            </p:cNvSpPr>
            <p:nvPr/>
          </p:nvSpPr>
          <p:spPr bwMode="auto">
            <a:xfrm>
              <a:off x="116" y="389"/>
              <a:ext cx="33" cy="32"/>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4">
              <a:extLst>
                <a:ext uri="{FF2B5EF4-FFF2-40B4-BE49-F238E27FC236}">
                  <a16:creationId xmlns:a16="http://schemas.microsoft.com/office/drawing/2014/main" xmlns="" id="{DA0FA930-FE8F-40B5-BDEF-FECA8FA4B37A}"/>
                </a:ext>
              </a:extLst>
            </p:cNvPr>
            <p:cNvSpPr>
              <a:spLocks noEditPoints="1"/>
            </p:cNvSpPr>
            <p:nvPr/>
          </p:nvSpPr>
          <p:spPr bwMode="auto">
            <a:xfrm>
              <a:off x="181" y="389"/>
              <a:ext cx="33" cy="32"/>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5">
              <a:extLst>
                <a:ext uri="{FF2B5EF4-FFF2-40B4-BE49-F238E27FC236}">
                  <a16:creationId xmlns:a16="http://schemas.microsoft.com/office/drawing/2014/main" xmlns="" id="{38E1DB4F-925C-44E1-8330-9C9AC056DB9A}"/>
                </a:ext>
              </a:extLst>
            </p:cNvPr>
            <p:cNvSpPr>
              <a:spLocks noEditPoints="1"/>
            </p:cNvSpPr>
            <p:nvPr/>
          </p:nvSpPr>
          <p:spPr bwMode="auto">
            <a:xfrm>
              <a:off x="246" y="186"/>
              <a:ext cx="105" cy="105"/>
            </a:xfrm>
            <a:custGeom>
              <a:avLst/>
              <a:gdLst>
                <a:gd name="T0" fmla="*/ 38 w 52"/>
                <a:gd name="T1" fmla="*/ 52 h 52"/>
                <a:gd name="T2" fmla="*/ 14 w 52"/>
                <a:gd name="T3" fmla="*/ 52 h 52"/>
                <a:gd name="T4" fmla="*/ 0 w 52"/>
                <a:gd name="T5" fmla="*/ 38 h 52"/>
                <a:gd name="T6" fmla="*/ 0 w 52"/>
                <a:gd name="T7" fmla="*/ 14 h 52"/>
                <a:gd name="T8" fmla="*/ 14 w 52"/>
                <a:gd name="T9" fmla="*/ 0 h 52"/>
                <a:gd name="T10" fmla="*/ 38 w 52"/>
                <a:gd name="T11" fmla="*/ 0 h 52"/>
                <a:gd name="T12" fmla="*/ 52 w 52"/>
                <a:gd name="T13" fmla="*/ 14 h 52"/>
                <a:gd name="T14" fmla="*/ 52 w 52"/>
                <a:gd name="T15" fmla="*/ 38 h 52"/>
                <a:gd name="T16" fmla="*/ 38 w 52"/>
                <a:gd name="T17" fmla="*/ 52 h 52"/>
                <a:gd name="T18" fmla="*/ 14 w 52"/>
                <a:gd name="T19" fmla="*/ 4 h 52"/>
                <a:gd name="T20" fmla="*/ 4 w 52"/>
                <a:gd name="T21" fmla="*/ 14 h 52"/>
                <a:gd name="T22" fmla="*/ 4 w 52"/>
                <a:gd name="T23" fmla="*/ 38 h 52"/>
                <a:gd name="T24" fmla="*/ 14 w 52"/>
                <a:gd name="T25" fmla="*/ 48 h 52"/>
                <a:gd name="T26" fmla="*/ 38 w 52"/>
                <a:gd name="T27" fmla="*/ 48 h 52"/>
                <a:gd name="T28" fmla="*/ 48 w 52"/>
                <a:gd name="T29" fmla="*/ 38 h 52"/>
                <a:gd name="T30" fmla="*/ 48 w 52"/>
                <a:gd name="T31" fmla="*/ 14 h 52"/>
                <a:gd name="T32" fmla="*/ 38 w 52"/>
                <a:gd name="T33" fmla="*/ 4 h 52"/>
                <a:gd name="T34" fmla="*/ 14 w 52"/>
                <a:gd name="T3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52">
                  <a:moveTo>
                    <a:pt x="38" y="52"/>
                  </a:moveTo>
                  <a:cubicBezTo>
                    <a:pt x="14" y="52"/>
                    <a:pt x="14" y="52"/>
                    <a:pt x="14" y="52"/>
                  </a:cubicBezTo>
                  <a:cubicBezTo>
                    <a:pt x="6" y="52"/>
                    <a:pt x="0" y="46"/>
                    <a:pt x="0" y="38"/>
                  </a:cubicBezTo>
                  <a:cubicBezTo>
                    <a:pt x="0" y="14"/>
                    <a:pt x="0" y="14"/>
                    <a:pt x="0" y="14"/>
                  </a:cubicBezTo>
                  <a:cubicBezTo>
                    <a:pt x="0" y="6"/>
                    <a:pt x="6" y="0"/>
                    <a:pt x="14" y="0"/>
                  </a:cubicBezTo>
                  <a:cubicBezTo>
                    <a:pt x="38" y="0"/>
                    <a:pt x="38" y="0"/>
                    <a:pt x="38" y="0"/>
                  </a:cubicBezTo>
                  <a:cubicBezTo>
                    <a:pt x="46" y="0"/>
                    <a:pt x="52" y="6"/>
                    <a:pt x="52" y="14"/>
                  </a:cubicBezTo>
                  <a:cubicBezTo>
                    <a:pt x="52" y="38"/>
                    <a:pt x="52" y="38"/>
                    <a:pt x="52" y="38"/>
                  </a:cubicBezTo>
                  <a:cubicBezTo>
                    <a:pt x="52" y="46"/>
                    <a:pt x="46" y="52"/>
                    <a:pt x="38" y="52"/>
                  </a:cubicBezTo>
                  <a:close/>
                  <a:moveTo>
                    <a:pt x="14" y="4"/>
                  </a:moveTo>
                  <a:cubicBezTo>
                    <a:pt x="8" y="4"/>
                    <a:pt x="4" y="8"/>
                    <a:pt x="4" y="14"/>
                  </a:cubicBezTo>
                  <a:cubicBezTo>
                    <a:pt x="4" y="38"/>
                    <a:pt x="4" y="38"/>
                    <a:pt x="4" y="38"/>
                  </a:cubicBezTo>
                  <a:cubicBezTo>
                    <a:pt x="4" y="44"/>
                    <a:pt x="8" y="48"/>
                    <a:pt x="14" y="48"/>
                  </a:cubicBezTo>
                  <a:cubicBezTo>
                    <a:pt x="38" y="48"/>
                    <a:pt x="38" y="48"/>
                    <a:pt x="38" y="48"/>
                  </a:cubicBezTo>
                  <a:cubicBezTo>
                    <a:pt x="44" y="48"/>
                    <a:pt x="48" y="44"/>
                    <a:pt x="48" y="38"/>
                  </a:cubicBezTo>
                  <a:cubicBezTo>
                    <a:pt x="48" y="14"/>
                    <a:pt x="48" y="14"/>
                    <a:pt x="48" y="14"/>
                  </a:cubicBezTo>
                  <a:cubicBezTo>
                    <a:pt x="48" y="8"/>
                    <a:pt x="44" y="4"/>
                    <a:pt x="38" y="4"/>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6">
              <a:extLst>
                <a:ext uri="{FF2B5EF4-FFF2-40B4-BE49-F238E27FC236}">
                  <a16:creationId xmlns:a16="http://schemas.microsoft.com/office/drawing/2014/main" xmlns="" id="{1C1147F9-4967-433C-A12E-5E8673DF7654}"/>
                </a:ext>
              </a:extLst>
            </p:cNvPr>
            <p:cNvSpPr>
              <a:spLocks noEditPoints="1"/>
            </p:cNvSpPr>
            <p:nvPr/>
          </p:nvSpPr>
          <p:spPr bwMode="auto">
            <a:xfrm>
              <a:off x="246" y="380"/>
              <a:ext cx="105" cy="106"/>
            </a:xfrm>
            <a:custGeom>
              <a:avLst/>
              <a:gdLst>
                <a:gd name="T0" fmla="*/ 38 w 52"/>
                <a:gd name="T1" fmla="*/ 52 h 52"/>
                <a:gd name="T2" fmla="*/ 14 w 52"/>
                <a:gd name="T3" fmla="*/ 52 h 52"/>
                <a:gd name="T4" fmla="*/ 0 w 52"/>
                <a:gd name="T5" fmla="*/ 38 h 52"/>
                <a:gd name="T6" fmla="*/ 0 w 52"/>
                <a:gd name="T7" fmla="*/ 14 h 52"/>
                <a:gd name="T8" fmla="*/ 14 w 52"/>
                <a:gd name="T9" fmla="*/ 0 h 52"/>
                <a:gd name="T10" fmla="*/ 38 w 52"/>
                <a:gd name="T11" fmla="*/ 0 h 52"/>
                <a:gd name="T12" fmla="*/ 52 w 52"/>
                <a:gd name="T13" fmla="*/ 14 h 52"/>
                <a:gd name="T14" fmla="*/ 52 w 52"/>
                <a:gd name="T15" fmla="*/ 38 h 52"/>
                <a:gd name="T16" fmla="*/ 38 w 52"/>
                <a:gd name="T17" fmla="*/ 52 h 52"/>
                <a:gd name="T18" fmla="*/ 14 w 52"/>
                <a:gd name="T19" fmla="*/ 4 h 52"/>
                <a:gd name="T20" fmla="*/ 4 w 52"/>
                <a:gd name="T21" fmla="*/ 14 h 52"/>
                <a:gd name="T22" fmla="*/ 4 w 52"/>
                <a:gd name="T23" fmla="*/ 38 h 52"/>
                <a:gd name="T24" fmla="*/ 14 w 52"/>
                <a:gd name="T25" fmla="*/ 48 h 52"/>
                <a:gd name="T26" fmla="*/ 38 w 52"/>
                <a:gd name="T27" fmla="*/ 48 h 52"/>
                <a:gd name="T28" fmla="*/ 48 w 52"/>
                <a:gd name="T29" fmla="*/ 38 h 52"/>
                <a:gd name="T30" fmla="*/ 48 w 52"/>
                <a:gd name="T31" fmla="*/ 14 h 52"/>
                <a:gd name="T32" fmla="*/ 38 w 52"/>
                <a:gd name="T33" fmla="*/ 4 h 52"/>
                <a:gd name="T34" fmla="*/ 14 w 52"/>
                <a:gd name="T3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52">
                  <a:moveTo>
                    <a:pt x="38" y="52"/>
                  </a:moveTo>
                  <a:cubicBezTo>
                    <a:pt x="14" y="52"/>
                    <a:pt x="14" y="52"/>
                    <a:pt x="14" y="52"/>
                  </a:cubicBezTo>
                  <a:cubicBezTo>
                    <a:pt x="6" y="52"/>
                    <a:pt x="0" y="46"/>
                    <a:pt x="0" y="38"/>
                  </a:cubicBezTo>
                  <a:cubicBezTo>
                    <a:pt x="0" y="14"/>
                    <a:pt x="0" y="14"/>
                    <a:pt x="0" y="14"/>
                  </a:cubicBezTo>
                  <a:cubicBezTo>
                    <a:pt x="0" y="6"/>
                    <a:pt x="6" y="0"/>
                    <a:pt x="14" y="0"/>
                  </a:cubicBezTo>
                  <a:cubicBezTo>
                    <a:pt x="38" y="0"/>
                    <a:pt x="38" y="0"/>
                    <a:pt x="38" y="0"/>
                  </a:cubicBezTo>
                  <a:cubicBezTo>
                    <a:pt x="46" y="0"/>
                    <a:pt x="52" y="6"/>
                    <a:pt x="52" y="14"/>
                  </a:cubicBezTo>
                  <a:cubicBezTo>
                    <a:pt x="52" y="38"/>
                    <a:pt x="52" y="38"/>
                    <a:pt x="52" y="38"/>
                  </a:cubicBezTo>
                  <a:cubicBezTo>
                    <a:pt x="52" y="46"/>
                    <a:pt x="46" y="52"/>
                    <a:pt x="38" y="52"/>
                  </a:cubicBezTo>
                  <a:close/>
                  <a:moveTo>
                    <a:pt x="14" y="4"/>
                  </a:moveTo>
                  <a:cubicBezTo>
                    <a:pt x="8" y="4"/>
                    <a:pt x="4" y="8"/>
                    <a:pt x="4" y="14"/>
                  </a:cubicBezTo>
                  <a:cubicBezTo>
                    <a:pt x="4" y="38"/>
                    <a:pt x="4" y="38"/>
                    <a:pt x="4" y="38"/>
                  </a:cubicBezTo>
                  <a:cubicBezTo>
                    <a:pt x="4" y="44"/>
                    <a:pt x="8" y="48"/>
                    <a:pt x="14" y="48"/>
                  </a:cubicBezTo>
                  <a:cubicBezTo>
                    <a:pt x="38" y="48"/>
                    <a:pt x="38" y="48"/>
                    <a:pt x="38" y="48"/>
                  </a:cubicBezTo>
                  <a:cubicBezTo>
                    <a:pt x="44" y="48"/>
                    <a:pt x="48" y="44"/>
                    <a:pt x="48" y="38"/>
                  </a:cubicBezTo>
                  <a:cubicBezTo>
                    <a:pt x="48" y="14"/>
                    <a:pt x="48" y="14"/>
                    <a:pt x="48" y="14"/>
                  </a:cubicBezTo>
                  <a:cubicBezTo>
                    <a:pt x="48" y="8"/>
                    <a:pt x="44" y="4"/>
                    <a:pt x="38" y="4"/>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7">
              <a:extLst>
                <a:ext uri="{FF2B5EF4-FFF2-40B4-BE49-F238E27FC236}">
                  <a16:creationId xmlns:a16="http://schemas.microsoft.com/office/drawing/2014/main" xmlns="" id="{C988C362-97D7-4721-AB32-6550273A34E8}"/>
                </a:ext>
              </a:extLst>
            </p:cNvPr>
            <p:cNvSpPr>
              <a:spLocks/>
            </p:cNvSpPr>
            <p:nvPr/>
          </p:nvSpPr>
          <p:spPr bwMode="auto">
            <a:xfrm>
              <a:off x="92" y="40"/>
              <a:ext cx="57" cy="8"/>
            </a:xfrm>
            <a:custGeom>
              <a:avLst/>
              <a:gdLst>
                <a:gd name="T0" fmla="*/ 26 w 28"/>
                <a:gd name="T1" fmla="*/ 4 h 4"/>
                <a:gd name="T2" fmla="*/ 2 w 28"/>
                <a:gd name="T3" fmla="*/ 4 h 4"/>
                <a:gd name="T4" fmla="*/ 0 w 28"/>
                <a:gd name="T5" fmla="*/ 2 h 4"/>
                <a:gd name="T6" fmla="*/ 2 w 28"/>
                <a:gd name="T7" fmla="*/ 0 h 4"/>
                <a:gd name="T8" fmla="*/ 26 w 28"/>
                <a:gd name="T9" fmla="*/ 0 h 4"/>
                <a:gd name="T10" fmla="*/ 28 w 28"/>
                <a:gd name="T11" fmla="*/ 2 h 4"/>
                <a:gd name="T12" fmla="*/ 26 w 2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4"/>
                  </a:moveTo>
                  <a:cubicBezTo>
                    <a:pt x="2" y="4"/>
                    <a:pt x="2" y="4"/>
                    <a:pt x="2" y="4"/>
                  </a:cubicBezTo>
                  <a:cubicBezTo>
                    <a:pt x="1" y="4"/>
                    <a:pt x="0" y="3"/>
                    <a:pt x="0" y="2"/>
                  </a:cubicBezTo>
                  <a:cubicBezTo>
                    <a:pt x="0" y="1"/>
                    <a:pt x="1" y="0"/>
                    <a:pt x="2" y="0"/>
                  </a:cubicBezTo>
                  <a:cubicBezTo>
                    <a:pt x="26" y="0"/>
                    <a:pt x="26" y="0"/>
                    <a:pt x="26" y="0"/>
                  </a:cubicBezTo>
                  <a:cubicBezTo>
                    <a:pt x="27" y="0"/>
                    <a:pt x="28" y="1"/>
                    <a:pt x="28" y="2"/>
                  </a:cubicBezTo>
                  <a:cubicBezTo>
                    <a:pt x="28" y="3"/>
                    <a:pt x="27" y="4"/>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
              <a:extLst>
                <a:ext uri="{FF2B5EF4-FFF2-40B4-BE49-F238E27FC236}">
                  <a16:creationId xmlns:a16="http://schemas.microsoft.com/office/drawing/2014/main" xmlns="" id="{2594C10D-1EA8-478E-B7B4-1E50B0F23702}"/>
                </a:ext>
              </a:extLst>
            </p:cNvPr>
            <p:cNvSpPr>
              <a:spLocks/>
            </p:cNvSpPr>
            <p:nvPr/>
          </p:nvSpPr>
          <p:spPr bwMode="auto">
            <a:xfrm>
              <a:off x="92" y="88"/>
              <a:ext cx="203" cy="8"/>
            </a:xfrm>
            <a:custGeom>
              <a:avLst/>
              <a:gdLst>
                <a:gd name="T0" fmla="*/ 98 w 100"/>
                <a:gd name="T1" fmla="*/ 4 h 4"/>
                <a:gd name="T2" fmla="*/ 2 w 100"/>
                <a:gd name="T3" fmla="*/ 4 h 4"/>
                <a:gd name="T4" fmla="*/ 0 w 100"/>
                <a:gd name="T5" fmla="*/ 2 h 4"/>
                <a:gd name="T6" fmla="*/ 2 w 100"/>
                <a:gd name="T7" fmla="*/ 0 h 4"/>
                <a:gd name="T8" fmla="*/ 98 w 100"/>
                <a:gd name="T9" fmla="*/ 0 h 4"/>
                <a:gd name="T10" fmla="*/ 100 w 100"/>
                <a:gd name="T11" fmla="*/ 2 h 4"/>
                <a:gd name="T12" fmla="*/ 98 w 10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0" h="4">
                  <a:moveTo>
                    <a:pt x="98" y="4"/>
                  </a:moveTo>
                  <a:cubicBezTo>
                    <a:pt x="2" y="4"/>
                    <a:pt x="2" y="4"/>
                    <a:pt x="2" y="4"/>
                  </a:cubicBezTo>
                  <a:cubicBezTo>
                    <a:pt x="1" y="4"/>
                    <a:pt x="0" y="3"/>
                    <a:pt x="0" y="2"/>
                  </a:cubicBezTo>
                  <a:cubicBezTo>
                    <a:pt x="0" y="1"/>
                    <a:pt x="1" y="0"/>
                    <a:pt x="2" y="0"/>
                  </a:cubicBezTo>
                  <a:cubicBezTo>
                    <a:pt x="98" y="0"/>
                    <a:pt x="98" y="0"/>
                    <a:pt x="98" y="0"/>
                  </a:cubicBezTo>
                  <a:cubicBezTo>
                    <a:pt x="99" y="0"/>
                    <a:pt x="100" y="1"/>
                    <a:pt x="100" y="2"/>
                  </a:cubicBezTo>
                  <a:cubicBezTo>
                    <a:pt x="100" y="3"/>
                    <a:pt x="99" y="4"/>
                    <a:pt x="9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
              <a:extLst>
                <a:ext uri="{FF2B5EF4-FFF2-40B4-BE49-F238E27FC236}">
                  <a16:creationId xmlns:a16="http://schemas.microsoft.com/office/drawing/2014/main" xmlns="" id="{51445C93-5A34-4CB1-BA77-945603896F5D}"/>
                </a:ext>
              </a:extLst>
            </p:cNvPr>
            <p:cNvSpPr>
              <a:spLocks/>
            </p:cNvSpPr>
            <p:nvPr/>
          </p:nvSpPr>
          <p:spPr bwMode="auto">
            <a:xfrm>
              <a:off x="92" y="121"/>
              <a:ext cx="203" cy="8"/>
            </a:xfrm>
            <a:custGeom>
              <a:avLst/>
              <a:gdLst>
                <a:gd name="T0" fmla="*/ 98 w 100"/>
                <a:gd name="T1" fmla="*/ 4 h 4"/>
                <a:gd name="T2" fmla="*/ 2 w 100"/>
                <a:gd name="T3" fmla="*/ 4 h 4"/>
                <a:gd name="T4" fmla="*/ 0 w 100"/>
                <a:gd name="T5" fmla="*/ 2 h 4"/>
                <a:gd name="T6" fmla="*/ 2 w 100"/>
                <a:gd name="T7" fmla="*/ 0 h 4"/>
                <a:gd name="T8" fmla="*/ 98 w 100"/>
                <a:gd name="T9" fmla="*/ 0 h 4"/>
                <a:gd name="T10" fmla="*/ 100 w 100"/>
                <a:gd name="T11" fmla="*/ 2 h 4"/>
                <a:gd name="T12" fmla="*/ 98 w 10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0" h="4">
                  <a:moveTo>
                    <a:pt x="98" y="4"/>
                  </a:moveTo>
                  <a:cubicBezTo>
                    <a:pt x="2" y="4"/>
                    <a:pt x="2" y="4"/>
                    <a:pt x="2" y="4"/>
                  </a:cubicBezTo>
                  <a:cubicBezTo>
                    <a:pt x="1" y="4"/>
                    <a:pt x="0" y="3"/>
                    <a:pt x="0" y="2"/>
                  </a:cubicBezTo>
                  <a:cubicBezTo>
                    <a:pt x="0" y="1"/>
                    <a:pt x="1" y="0"/>
                    <a:pt x="2" y="0"/>
                  </a:cubicBezTo>
                  <a:cubicBezTo>
                    <a:pt x="98" y="0"/>
                    <a:pt x="98" y="0"/>
                    <a:pt x="98" y="0"/>
                  </a:cubicBezTo>
                  <a:cubicBezTo>
                    <a:pt x="99" y="0"/>
                    <a:pt x="100" y="1"/>
                    <a:pt x="100" y="2"/>
                  </a:cubicBezTo>
                  <a:cubicBezTo>
                    <a:pt x="100" y="3"/>
                    <a:pt x="99" y="4"/>
                    <a:pt x="9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
              <a:extLst>
                <a:ext uri="{FF2B5EF4-FFF2-40B4-BE49-F238E27FC236}">
                  <a16:creationId xmlns:a16="http://schemas.microsoft.com/office/drawing/2014/main" xmlns="" id="{3D1AF02E-5C39-4899-893B-8EEA65BE1FF8}"/>
                </a:ext>
              </a:extLst>
            </p:cNvPr>
            <p:cNvSpPr>
              <a:spLocks/>
            </p:cNvSpPr>
            <p:nvPr/>
          </p:nvSpPr>
          <p:spPr bwMode="auto">
            <a:xfrm>
              <a:off x="3" y="364"/>
              <a:ext cx="8" cy="49"/>
            </a:xfrm>
            <a:custGeom>
              <a:avLst/>
              <a:gdLst>
                <a:gd name="T0" fmla="*/ 2 w 4"/>
                <a:gd name="T1" fmla="*/ 24 h 24"/>
                <a:gd name="T2" fmla="*/ 0 w 4"/>
                <a:gd name="T3" fmla="*/ 22 h 24"/>
                <a:gd name="T4" fmla="*/ 0 w 4"/>
                <a:gd name="T5" fmla="*/ 2 h 24"/>
                <a:gd name="T6" fmla="*/ 2 w 4"/>
                <a:gd name="T7" fmla="*/ 0 h 24"/>
                <a:gd name="T8" fmla="*/ 4 w 4"/>
                <a:gd name="T9" fmla="*/ 2 h 24"/>
                <a:gd name="T10" fmla="*/ 4 w 4"/>
                <a:gd name="T11" fmla="*/ 22 h 24"/>
                <a:gd name="T12" fmla="*/ 2 w 4"/>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4" h="24">
                  <a:moveTo>
                    <a:pt x="2" y="24"/>
                  </a:moveTo>
                  <a:cubicBezTo>
                    <a:pt x="1" y="24"/>
                    <a:pt x="0" y="23"/>
                    <a:pt x="0" y="22"/>
                  </a:cubicBezTo>
                  <a:cubicBezTo>
                    <a:pt x="0" y="2"/>
                    <a:pt x="0" y="2"/>
                    <a:pt x="0" y="2"/>
                  </a:cubicBezTo>
                  <a:cubicBezTo>
                    <a:pt x="0" y="1"/>
                    <a:pt x="1" y="0"/>
                    <a:pt x="2" y="0"/>
                  </a:cubicBezTo>
                  <a:cubicBezTo>
                    <a:pt x="3" y="0"/>
                    <a:pt x="4" y="1"/>
                    <a:pt x="4" y="2"/>
                  </a:cubicBezTo>
                  <a:cubicBezTo>
                    <a:pt x="4" y="22"/>
                    <a:pt x="4" y="22"/>
                    <a:pt x="4" y="22"/>
                  </a:cubicBezTo>
                  <a:cubicBezTo>
                    <a:pt x="4" y="23"/>
                    <a:pt x="3" y="24"/>
                    <a:pt x="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1" name="文本框 160">
            <a:extLst>
              <a:ext uri="{FF2B5EF4-FFF2-40B4-BE49-F238E27FC236}">
                <a16:creationId xmlns:a16="http://schemas.microsoft.com/office/drawing/2014/main" xmlns="" id="{2170F56B-37C6-4CF5-97EF-07B53F248916}"/>
              </a:ext>
            </a:extLst>
          </p:cNvPr>
          <p:cNvSpPr txBox="1"/>
          <p:nvPr/>
        </p:nvSpPr>
        <p:spPr>
          <a:xfrm>
            <a:off x="2198932" y="4567246"/>
            <a:ext cx="2593399" cy="307777"/>
          </a:xfrm>
          <a:prstGeom prst="rect">
            <a:avLst/>
          </a:prstGeom>
          <a:noFill/>
        </p:spPr>
        <p:txBody>
          <a:bodyPr wrap="square" rtlCol="0">
            <a:spAutoFit/>
          </a:bodyPr>
          <a:lstStyle/>
          <a:p>
            <a:r>
              <a:rPr lang="da-DK" altLang="zh-CN" sz="1400">
                <a:solidFill>
                  <a:schemeClr val="bg1">
                    <a:lumMod val="85000"/>
                  </a:schemeClr>
                </a:solidFill>
                <a:latin typeface="Arial" panose="020B0604020202020204" pitchFamily="34" charset="0"/>
                <a:cs typeface="Arial" panose="020B0604020202020204" pitchFamily="34" charset="0"/>
                <a:sym typeface="+mn-lt"/>
              </a:rPr>
              <a:t>0987654321234567890</a:t>
            </a:r>
            <a:endParaRPr lang="en-US" altLang="zh-CN" sz="1400">
              <a:solidFill>
                <a:schemeClr val="bg1">
                  <a:lumMod val="85000"/>
                </a:schemeClr>
              </a:solidFill>
              <a:latin typeface="Arial" panose="020B0604020202020204" pitchFamily="34" charset="0"/>
              <a:cs typeface="Arial" panose="020B0604020202020204" pitchFamily="34" charset="0"/>
              <a:sym typeface="+mn-lt"/>
            </a:endParaRPr>
          </a:p>
        </p:txBody>
      </p:sp>
      <p:grpSp>
        <p:nvGrpSpPr>
          <p:cNvPr id="66" name="Group 49">
            <a:extLst>
              <a:ext uri="{FF2B5EF4-FFF2-40B4-BE49-F238E27FC236}">
                <a16:creationId xmlns:a16="http://schemas.microsoft.com/office/drawing/2014/main" xmlns="" id="{3EC65E76-22CB-4814-8B42-FD04C21157CC}"/>
              </a:ext>
            </a:extLst>
          </p:cNvPr>
          <p:cNvGrpSpPr>
            <a:grpSpLocks noChangeAspect="1"/>
          </p:cNvGrpSpPr>
          <p:nvPr/>
        </p:nvGrpSpPr>
        <p:grpSpPr bwMode="auto">
          <a:xfrm>
            <a:off x="4797284" y="4541134"/>
            <a:ext cx="443265" cy="360000"/>
            <a:chOff x="2" y="3"/>
            <a:chExt cx="638" cy="447"/>
          </a:xfrm>
          <a:solidFill>
            <a:srgbClr val="989DB1"/>
          </a:solidFill>
        </p:grpSpPr>
        <p:sp>
          <p:nvSpPr>
            <p:cNvPr id="68" name="Freeform 50">
              <a:extLst>
                <a:ext uri="{FF2B5EF4-FFF2-40B4-BE49-F238E27FC236}">
                  <a16:creationId xmlns:a16="http://schemas.microsoft.com/office/drawing/2014/main" xmlns="" id="{6230616A-BDD7-42C6-AFF9-3DC3C430D2D2}"/>
                </a:ext>
              </a:extLst>
            </p:cNvPr>
            <p:cNvSpPr>
              <a:spLocks noEditPoints="1"/>
            </p:cNvSpPr>
            <p:nvPr/>
          </p:nvSpPr>
          <p:spPr bwMode="auto">
            <a:xfrm>
              <a:off x="99" y="62"/>
              <a:ext cx="444" cy="252"/>
            </a:xfrm>
            <a:custGeom>
              <a:avLst/>
              <a:gdLst>
                <a:gd name="T0" fmla="*/ 2 w 220"/>
                <a:gd name="T1" fmla="*/ 124 h 124"/>
                <a:gd name="T2" fmla="*/ 0 w 220"/>
                <a:gd name="T3" fmla="*/ 122 h 124"/>
                <a:gd name="T4" fmla="*/ 0 w 220"/>
                <a:gd name="T5" fmla="*/ 3 h 124"/>
                <a:gd name="T6" fmla="*/ 2 w 220"/>
                <a:gd name="T7" fmla="*/ 0 h 124"/>
                <a:gd name="T8" fmla="*/ 218 w 220"/>
                <a:gd name="T9" fmla="*/ 0 h 124"/>
                <a:gd name="T10" fmla="*/ 220 w 220"/>
                <a:gd name="T11" fmla="*/ 3 h 124"/>
                <a:gd name="T12" fmla="*/ 220 w 220"/>
                <a:gd name="T13" fmla="*/ 122 h 124"/>
                <a:gd name="T14" fmla="*/ 218 w 220"/>
                <a:gd name="T15" fmla="*/ 124 h 124"/>
                <a:gd name="T16" fmla="*/ 2 w 220"/>
                <a:gd name="T17" fmla="*/ 124 h 124"/>
                <a:gd name="T18" fmla="*/ 5 w 220"/>
                <a:gd name="T19" fmla="*/ 120 h 124"/>
                <a:gd name="T20" fmla="*/ 215 w 220"/>
                <a:gd name="T21" fmla="*/ 120 h 124"/>
                <a:gd name="T22" fmla="*/ 215 w 220"/>
                <a:gd name="T23" fmla="*/ 5 h 124"/>
                <a:gd name="T24" fmla="*/ 5 w 220"/>
                <a:gd name="T25" fmla="*/ 5 h 124"/>
                <a:gd name="T26" fmla="*/ 5 w 220"/>
                <a:gd name="T27" fmla="*/ 12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124">
                  <a:moveTo>
                    <a:pt x="2" y="124"/>
                  </a:moveTo>
                  <a:cubicBezTo>
                    <a:pt x="1" y="124"/>
                    <a:pt x="0" y="123"/>
                    <a:pt x="0" y="122"/>
                  </a:cubicBezTo>
                  <a:cubicBezTo>
                    <a:pt x="0" y="3"/>
                    <a:pt x="0" y="3"/>
                    <a:pt x="0" y="3"/>
                  </a:cubicBezTo>
                  <a:cubicBezTo>
                    <a:pt x="0" y="1"/>
                    <a:pt x="1" y="0"/>
                    <a:pt x="2" y="0"/>
                  </a:cubicBezTo>
                  <a:cubicBezTo>
                    <a:pt x="218" y="0"/>
                    <a:pt x="218" y="0"/>
                    <a:pt x="218" y="0"/>
                  </a:cubicBezTo>
                  <a:cubicBezTo>
                    <a:pt x="219" y="0"/>
                    <a:pt x="220" y="1"/>
                    <a:pt x="220" y="3"/>
                  </a:cubicBezTo>
                  <a:cubicBezTo>
                    <a:pt x="220" y="122"/>
                    <a:pt x="220" y="122"/>
                    <a:pt x="220" y="122"/>
                  </a:cubicBezTo>
                  <a:cubicBezTo>
                    <a:pt x="220" y="123"/>
                    <a:pt x="219" y="124"/>
                    <a:pt x="218" y="124"/>
                  </a:cubicBezTo>
                  <a:lnTo>
                    <a:pt x="2" y="124"/>
                  </a:lnTo>
                  <a:close/>
                  <a:moveTo>
                    <a:pt x="5" y="120"/>
                  </a:moveTo>
                  <a:cubicBezTo>
                    <a:pt x="215" y="120"/>
                    <a:pt x="215" y="120"/>
                    <a:pt x="215" y="120"/>
                  </a:cubicBezTo>
                  <a:cubicBezTo>
                    <a:pt x="215" y="5"/>
                    <a:pt x="215" y="5"/>
                    <a:pt x="215" y="5"/>
                  </a:cubicBezTo>
                  <a:cubicBezTo>
                    <a:pt x="5" y="5"/>
                    <a:pt x="5" y="5"/>
                    <a:pt x="5" y="5"/>
                  </a:cubicBezTo>
                  <a:lnTo>
                    <a:pt x="5"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1">
              <a:extLst>
                <a:ext uri="{FF2B5EF4-FFF2-40B4-BE49-F238E27FC236}">
                  <a16:creationId xmlns:a16="http://schemas.microsoft.com/office/drawing/2014/main" xmlns="" id="{77A7D825-F34A-45D4-BD49-DB28079C232C}"/>
                </a:ext>
              </a:extLst>
            </p:cNvPr>
            <p:cNvSpPr>
              <a:spLocks noEditPoints="1"/>
            </p:cNvSpPr>
            <p:nvPr/>
          </p:nvSpPr>
          <p:spPr bwMode="auto">
            <a:xfrm>
              <a:off x="2" y="3"/>
              <a:ext cx="638" cy="447"/>
            </a:xfrm>
            <a:custGeom>
              <a:avLst/>
              <a:gdLst>
                <a:gd name="T0" fmla="*/ 14 w 316"/>
                <a:gd name="T1" fmla="*/ 220 h 220"/>
                <a:gd name="T2" fmla="*/ 0 w 316"/>
                <a:gd name="T3" fmla="*/ 206 h 220"/>
                <a:gd name="T4" fmla="*/ 0 w 316"/>
                <a:gd name="T5" fmla="*/ 189 h 220"/>
                <a:gd name="T6" fmla="*/ 10 w 316"/>
                <a:gd name="T7" fmla="*/ 178 h 220"/>
                <a:gd name="T8" fmla="*/ 27 w 316"/>
                <a:gd name="T9" fmla="*/ 178 h 220"/>
                <a:gd name="T10" fmla="*/ 26 w 316"/>
                <a:gd name="T11" fmla="*/ 176 h 220"/>
                <a:gd name="T12" fmla="*/ 25 w 316"/>
                <a:gd name="T13" fmla="*/ 172 h 220"/>
                <a:gd name="T14" fmla="*/ 25 w 316"/>
                <a:gd name="T15" fmla="*/ 10 h 220"/>
                <a:gd name="T16" fmla="*/ 35 w 316"/>
                <a:gd name="T17" fmla="*/ 0 h 220"/>
                <a:gd name="T18" fmla="*/ 281 w 316"/>
                <a:gd name="T19" fmla="*/ 0 h 220"/>
                <a:gd name="T20" fmla="*/ 291 w 316"/>
                <a:gd name="T21" fmla="*/ 10 h 220"/>
                <a:gd name="T22" fmla="*/ 291 w 316"/>
                <a:gd name="T23" fmla="*/ 172 h 220"/>
                <a:gd name="T24" fmla="*/ 290 w 316"/>
                <a:gd name="T25" fmla="*/ 176 h 220"/>
                <a:gd name="T26" fmla="*/ 289 w 316"/>
                <a:gd name="T27" fmla="*/ 178 h 220"/>
                <a:gd name="T28" fmla="*/ 306 w 316"/>
                <a:gd name="T29" fmla="*/ 178 h 220"/>
                <a:gd name="T30" fmla="*/ 316 w 316"/>
                <a:gd name="T31" fmla="*/ 189 h 220"/>
                <a:gd name="T32" fmla="*/ 316 w 316"/>
                <a:gd name="T33" fmla="*/ 206 h 220"/>
                <a:gd name="T34" fmla="*/ 302 w 316"/>
                <a:gd name="T35" fmla="*/ 220 h 220"/>
                <a:gd name="T36" fmla="*/ 14 w 316"/>
                <a:gd name="T37" fmla="*/ 220 h 220"/>
                <a:gd name="T38" fmla="*/ 10 w 316"/>
                <a:gd name="T39" fmla="*/ 183 h 220"/>
                <a:gd name="T40" fmla="*/ 4 w 316"/>
                <a:gd name="T41" fmla="*/ 189 h 220"/>
                <a:gd name="T42" fmla="*/ 4 w 316"/>
                <a:gd name="T43" fmla="*/ 206 h 220"/>
                <a:gd name="T44" fmla="*/ 14 w 316"/>
                <a:gd name="T45" fmla="*/ 216 h 220"/>
                <a:gd name="T46" fmla="*/ 302 w 316"/>
                <a:gd name="T47" fmla="*/ 216 h 220"/>
                <a:gd name="T48" fmla="*/ 312 w 316"/>
                <a:gd name="T49" fmla="*/ 206 h 220"/>
                <a:gd name="T50" fmla="*/ 312 w 316"/>
                <a:gd name="T51" fmla="*/ 189 h 220"/>
                <a:gd name="T52" fmla="*/ 306 w 316"/>
                <a:gd name="T53" fmla="*/ 183 h 220"/>
                <a:gd name="T54" fmla="*/ 194 w 316"/>
                <a:gd name="T55" fmla="*/ 183 h 220"/>
                <a:gd name="T56" fmla="*/ 182 w 316"/>
                <a:gd name="T57" fmla="*/ 196 h 220"/>
                <a:gd name="T58" fmla="*/ 181 w 316"/>
                <a:gd name="T59" fmla="*/ 197 h 220"/>
                <a:gd name="T60" fmla="*/ 135 w 316"/>
                <a:gd name="T61" fmla="*/ 197 h 220"/>
                <a:gd name="T62" fmla="*/ 134 w 316"/>
                <a:gd name="T63" fmla="*/ 196 h 220"/>
                <a:gd name="T64" fmla="*/ 122 w 316"/>
                <a:gd name="T65" fmla="*/ 183 h 220"/>
                <a:gd name="T66" fmla="*/ 10 w 316"/>
                <a:gd name="T67" fmla="*/ 183 h 220"/>
                <a:gd name="T68" fmla="*/ 136 w 316"/>
                <a:gd name="T69" fmla="*/ 193 h 220"/>
                <a:gd name="T70" fmla="*/ 180 w 316"/>
                <a:gd name="T71" fmla="*/ 193 h 220"/>
                <a:gd name="T72" fmla="*/ 188 w 316"/>
                <a:gd name="T73" fmla="*/ 183 h 220"/>
                <a:gd name="T74" fmla="*/ 128 w 316"/>
                <a:gd name="T75" fmla="*/ 183 h 220"/>
                <a:gd name="T76" fmla="*/ 136 w 316"/>
                <a:gd name="T77" fmla="*/ 193 h 220"/>
                <a:gd name="T78" fmla="*/ 35 w 316"/>
                <a:gd name="T79" fmla="*/ 4 h 220"/>
                <a:gd name="T80" fmla="*/ 29 w 316"/>
                <a:gd name="T81" fmla="*/ 10 h 220"/>
                <a:gd name="T82" fmla="*/ 29 w 316"/>
                <a:gd name="T83" fmla="*/ 172 h 220"/>
                <a:gd name="T84" fmla="*/ 35 w 316"/>
                <a:gd name="T85" fmla="*/ 178 h 220"/>
                <a:gd name="T86" fmla="*/ 281 w 316"/>
                <a:gd name="T87" fmla="*/ 178 h 220"/>
                <a:gd name="T88" fmla="*/ 287 w 316"/>
                <a:gd name="T89" fmla="*/ 172 h 220"/>
                <a:gd name="T90" fmla="*/ 287 w 316"/>
                <a:gd name="T91" fmla="*/ 10 h 220"/>
                <a:gd name="T92" fmla="*/ 281 w 316"/>
                <a:gd name="T93" fmla="*/ 4 h 220"/>
                <a:gd name="T94" fmla="*/ 35 w 316"/>
                <a:gd name="T95" fmla="*/ 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6" h="220">
                  <a:moveTo>
                    <a:pt x="14" y="220"/>
                  </a:moveTo>
                  <a:cubicBezTo>
                    <a:pt x="6" y="220"/>
                    <a:pt x="0" y="214"/>
                    <a:pt x="0" y="206"/>
                  </a:cubicBezTo>
                  <a:cubicBezTo>
                    <a:pt x="0" y="189"/>
                    <a:pt x="0" y="189"/>
                    <a:pt x="0" y="189"/>
                  </a:cubicBezTo>
                  <a:cubicBezTo>
                    <a:pt x="0" y="183"/>
                    <a:pt x="4" y="178"/>
                    <a:pt x="10" y="178"/>
                  </a:cubicBezTo>
                  <a:cubicBezTo>
                    <a:pt x="27" y="178"/>
                    <a:pt x="27" y="178"/>
                    <a:pt x="27" y="178"/>
                  </a:cubicBezTo>
                  <a:cubicBezTo>
                    <a:pt x="26" y="176"/>
                    <a:pt x="26" y="176"/>
                    <a:pt x="26" y="176"/>
                  </a:cubicBezTo>
                  <a:cubicBezTo>
                    <a:pt x="25" y="175"/>
                    <a:pt x="25" y="174"/>
                    <a:pt x="25" y="172"/>
                  </a:cubicBezTo>
                  <a:cubicBezTo>
                    <a:pt x="25" y="10"/>
                    <a:pt x="25" y="10"/>
                    <a:pt x="25" y="10"/>
                  </a:cubicBezTo>
                  <a:cubicBezTo>
                    <a:pt x="25" y="5"/>
                    <a:pt x="30" y="0"/>
                    <a:pt x="35" y="0"/>
                  </a:cubicBezTo>
                  <a:cubicBezTo>
                    <a:pt x="281" y="0"/>
                    <a:pt x="281" y="0"/>
                    <a:pt x="281" y="0"/>
                  </a:cubicBezTo>
                  <a:cubicBezTo>
                    <a:pt x="286" y="0"/>
                    <a:pt x="291" y="5"/>
                    <a:pt x="291" y="10"/>
                  </a:cubicBezTo>
                  <a:cubicBezTo>
                    <a:pt x="291" y="172"/>
                    <a:pt x="291" y="172"/>
                    <a:pt x="291" y="172"/>
                  </a:cubicBezTo>
                  <a:cubicBezTo>
                    <a:pt x="291" y="174"/>
                    <a:pt x="291" y="175"/>
                    <a:pt x="290" y="176"/>
                  </a:cubicBezTo>
                  <a:cubicBezTo>
                    <a:pt x="289" y="178"/>
                    <a:pt x="289" y="178"/>
                    <a:pt x="289" y="178"/>
                  </a:cubicBezTo>
                  <a:cubicBezTo>
                    <a:pt x="306" y="178"/>
                    <a:pt x="306" y="178"/>
                    <a:pt x="306" y="178"/>
                  </a:cubicBezTo>
                  <a:cubicBezTo>
                    <a:pt x="312" y="178"/>
                    <a:pt x="316" y="183"/>
                    <a:pt x="316" y="189"/>
                  </a:cubicBezTo>
                  <a:cubicBezTo>
                    <a:pt x="316" y="206"/>
                    <a:pt x="316" y="206"/>
                    <a:pt x="316" y="206"/>
                  </a:cubicBezTo>
                  <a:cubicBezTo>
                    <a:pt x="316" y="214"/>
                    <a:pt x="310" y="220"/>
                    <a:pt x="302" y="220"/>
                  </a:cubicBezTo>
                  <a:lnTo>
                    <a:pt x="14" y="220"/>
                  </a:lnTo>
                  <a:close/>
                  <a:moveTo>
                    <a:pt x="10" y="183"/>
                  </a:moveTo>
                  <a:cubicBezTo>
                    <a:pt x="7" y="183"/>
                    <a:pt x="4" y="185"/>
                    <a:pt x="4" y="189"/>
                  </a:cubicBezTo>
                  <a:cubicBezTo>
                    <a:pt x="4" y="206"/>
                    <a:pt x="4" y="206"/>
                    <a:pt x="4" y="206"/>
                  </a:cubicBezTo>
                  <a:cubicBezTo>
                    <a:pt x="4" y="211"/>
                    <a:pt x="9" y="216"/>
                    <a:pt x="14" y="216"/>
                  </a:cubicBezTo>
                  <a:cubicBezTo>
                    <a:pt x="302" y="216"/>
                    <a:pt x="302" y="216"/>
                    <a:pt x="302" y="216"/>
                  </a:cubicBezTo>
                  <a:cubicBezTo>
                    <a:pt x="307" y="216"/>
                    <a:pt x="312" y="211"/>
                    <a:pt x="312" y="206"/>
                  </a:cubicBezTo>
                  <a:cubicBezTo>
                    <a:pt x="312" y="189"/>
                    <a:pt x="312" y="189"/>
                    <a:pt x="312" y="189"/>
                  </a:cubicBezTo>
                  <a:cubicBezTo>
                    <a:pt x="312" y="185"/>
                    <a:pt x="309" y="183"/>
                    <a:pt x="306" y="183"/>
                  </a:cubicBezTo>
                  <a:cubicBezTo>
                    <a:pt x="194" y="183"/>
                    <a:pt x="194" y="183"/>
                    <a:pt x="194" y="183"/>
                  </a:cubicBezTo>
                  <a:cubicBezTo>
                    <a:pt x="182" y="196"/>
                    <a:pt x="182" y="196"/>
                    <a:pt x="182" y="196"/>
                  </a:cubicBezTo>
                  <a:cubicBezTo>
                    <a:pt x="182" y="197"/>
                    <a:pt x="181" y="197"/>
                    <a:pt x="181" y="197"/>
                  </a:cubicBezTo>
                  <a:cubicBezTo>
                    <a:pt x="135" y="197"/>
                    <a:pt x="135" y="197"/>
                    <a:pt x="135" y="197"/>
                  </a:cubicBezTo>
                  <a:cubicBezTo>
                    <a:pt x="135" y="197"/>
                    <a:pt x="134" y="197"/>
                    <a:pt x="134" y="196"/>
                  </a:cubicBezTo>
                  <a:cubicBezTo>
                    <a:pt x="122" y="183"/>
                    <a:pt x="122" y="183"/>
                    <a:pt x="122" y="183"/>
                  </a:cubicBezTo>
                  <a:lnTo>
                    <a:pt x="10" y="183"/>
                  </a:lnTo>
                  <a:close/>
                  <a:moveTo>
                    <a:pt x="136" y="193"/>
                  </a:moveTo>
                  <a:cubicBezTo>
                    <a:pt x="180" y="193"/>
                    <a:pt x="180" y="193"/>
                    <a:pt x="180" y="193"/>
                  </a:cubicBezTo>
                  <a:cubicBezTo>
                    <a:pt x="188" y="183"/>
                    <a:pt x="188" y="183"/>
                    <a:pt x="188" y="183"/>
                  </a:cubicBezTo>
                  <a:cubicBezTo>
                    <a:pt x="128" y="183"/>
                    <a:pt x="128" y="183"/>
                    <a:pt x="128" y="183"/>
                  </a:cubicBezTo>
                  <a:lnTo>
                    <a:pt x="136" y="193"/>
                  </a:lnTo>
                  <a:close/>
                  <a:moveTo>
                    <a:pt x="35" y="4"/>
                  </a:moveTo>
                  <a:cubicBezTo>
                    <a:pt x="32" y="4"/>
                    <a:pt x="29" y="7"/>
                    <a:pt x="29" y="10"/>
                  </a:cubicBezTo>
                  <a:cubicBezTo>
                    <a:pt x="29" y="172"/>
                    <a:pt x="29" y="172"/>
                    <a:pt x="29" y="172"/>
                  </a:cubicBezTo>
                  <a:cubicBezTo>
                    <a:pt x="29" y="176"/>
                    <a:pt x="32" y="178"/>
                    <a:pt x="35" y="178"/>
                  </a:cubicBezTo>
                  <a:cubicBezTo>
                    <a:pt x="281" y="178"/>
                    <a:pt x="281" y="178"/>
                    <a:pt x="281" y="178"/>
                  </a:cubicBezTo>
                  <a:cubicBezTo>
                    <a:pt x="284" y="178"/>
                    <a:pt x="287" y="176"/>
                    <a:pt x="287" y="172"/>
                  </a:cubicBezTo>
                  <a:cubicBezTo>
                    <a:pt x="287" y="10"/>
                    <a:pt x="287" y="10"/>
                    <a:pt x="287" y="10"/>
                  </a:cubicBezTo>
                  <a:cubicBezTo>
                    <a:pt x="287" y="7"/>
                    <a:pt x="284" y="4"/>
                    <a:pt x="281" y="4"/>
                  </a:cubicBezTo>
                  <a:lnTo>
                    <a:pt x="3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2">
              <a:extLst>
                <a:ext uri="{FF2B5EF4-FFF2-40B4-BE49-F238E27FC236}">
                  <a16:creationId xmlns:a16="http://schemas.microsoft.com/office/drawing/2014/main" xmlns="" id="{5B891A68-D7C8-4471-AAE2-41FAB7D3E2BD}"/>
                </a:ext>
              </a:extLst>
            </p:cNvPr>
            <p:cNvSpPr>
              <a:spLocks/>
            </p:cNvSpPr>
            <p:nvPr/>
          </p:nvSpPr>
          <p:spPr bwMode="auto">
            <a:xfrm>
              <a:off x="42" y="403"/>
              <a:ext cx="27" cy="8"/>
            </a:xfrm>
            <a:custGeom>
              <a:avLst/>
              <a:gdLst>
                <a:gd name="T0" fmla="*/ 2 w 13"/>
                <a:gd name="T1" fmla="*/ 4 h 4"/>
                <a:gd name="T2" fmla="*/ 0 w 13"/>
                <a:gd name="T3" fmla="*/ 2 h 4"/>
                <a:gd name="T4" fmla="*/ 2 w 13"/>
                <a:gd name="T5" fmla="*/ 0 h 4"/>
                <a:gd name="T6" fmla="*/ 11 w 13"/>
                <a:gd name="T7" fmla="*/ 0 h 4"/>
                <a:gd name="T8" fmla="*/ 13 w 13"/>
                <a:gd name="T9" fmla="*/ 2 h 4"/>
                <a:gd name="T10" fmla="*/ 11 w 13"/>
                <a:gd name="T11" fmla="*/ 4 h 4"/>
                <a:gd name="T12" fmla="*/ 2 w 1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2" y="4"/>
                  </a:moveTo>
                  <a:cubicBezTo>
                    <a:pt x="1" y="4"/>
                    <a:pt x="0" y="3"/>
                    <a:pt x="0" y="2"/>
                  </a:cubicBezTo>
                  <a:cubicBezTo>
                    <a:pt x="0" y="1"/>
                    <a:pt x="1" y="0"/>
                    <a:pt x="2" y="0"/>
                  </a:cubicBezTo>
                  <a:cubicBezTo>
                    <a:pt x="11" y="0"/>
                    <a:pt x="11" y="0"/>
                    <a:pt x="11" y="0"/>
                  </a:cubicBezTo>
                  <a:cubicBezTo>
                    <a:pt x="12" y="0"/>
                    <a:pt x="13" y="1"/>
                    <a:pt x="13" y="2"/>
                  </a:cubicBezTo>
                  <a:cubicBezTo>
                    <a:pt x="13" y="3"/>
                    <a:pt x="12" y="4"/>
                    <a:pt x="11" y="4"/>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3">
              <a:extLst>
                <a:ext uri="{FF2B5EF4-FFF2-40B4-BE49-F238E27FC236}">
                  <a16:creationId xmlns:a16="http://schemas.microsoft.com/office/drawing/2014/main" xmlns="" id="{9E461DD6-7322-4C56-A4C9-72AABCAFBD5D}"/>
                </a:ext>
              </a:extLst>
            </p:cNvPr>
            <p:cNvSpPr>
              <a:spLocks/>
            </p:cNvSpPr>
            <p:nvPr/>
          </p:nvSpPr>
          <p:spPr bwMode="auto">
            <a:xfrm>
              <a:off x="97" y="403"/>
              <a:ext cx="26" cy="8"/>
            </a:xfrm>
            <a:custGeom>
              <a:avLst/>
              <a:gdLst>
                <a:gd name="T0" fmla="*/ 2 w 13"/>
                <a:gd name="T1" fmla="*/ 4 h 4"/>
                <a:gd name="T2" fmla="*/ 0 w 13"/>
                <a:gd name="T3" fmla="*/ 2 h 4"/>
                <a:gd name="T4" fmla="*/ 2 w 13"/>
                <a:gd name="T5" fmla="*/ 0 h 4"/>
                <a:gd name="T6" fmla="*/ 11 w 13"/>
                <a:gd name="T7" fmla="*/ 0 h 4"/>
                <a:gd name="T8" fmla="*/ 13 w 13"/>
                <a:gd name="T9" fmla="*/ 2 h 4"/>
                <a:gd name="T10" fmla="*/ 11 w 13"/>
                <a:gd name="T11" fmla="*/ 4 h 4"/>
                <a:gd name="T12" fmla="*/ 2 w 1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2" y="4"/>
                  </a:moveTo>
                  <a:cubicBezTo>
                    <a:pt x="1" y="4"/>
                    <a:pt x="0" y="3"/>
                    <a:pt x="0" y="2"/>
                  </a:cubicBezTo>
                  <a:cubicBezTo>
                    <a:pt x="0" y="1"/>
                    <a:pt x="1" y="0"/>
                    <a:pt x="2" y="0"/>
                  </a:cubicBezTo>
                  <a:cubicBezTo>
                    <a:pt x="11" y="0"/>
                    <a:pt x="11" y="0"/>
                    <a:pt x="11" y="0"/>
                  </a:cubicBezTo>
                  <a:cubicBezTo>
                    <a:pt x="12" y="0"/>
                    <a:pt x="13" y="1"/>
                    <a:pt x="13" y="2"/>
                  </a:cubicBezTo>
                  <a:cubicBezTo>
                    <a:pt x="13" y="3"/>
                    <a:pt x="12" y="4"/>
                    <a:pt x="11" y="4"/>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4">
              <a:extLst>
                <a:ext uri="{FF2B5EF4-FFF2-40B4-BE49-F238E27FC236}">
                  <a16:creationId xmlns:a16="http://schemas.microsoft.com/office/drawing/2014/main" xmlns="" id="{A1DF5C42-61C0-4B53-BD1C-472D8E3C5F7A}"/>
                </a:ext>
              </a:extLst>
            </p:cNvPr>
            <p:cNvSpPr>
              <a:spLocks/>
            </p:cNvSpPr>
            <p:nvPr/>
          </p:nvSpPr>
          <p:spPr bwMode="auto">
            <a:xfrm>
              <a:off x="307" y="336"/>
              <a:ext cx="28" cy="8"/>
            </a:xfrm>
            <a:custGeom>
              <a:avLst/>
              <a:gdLst>
                <a:gd name="T0" fmla="*/ 3 w 14"/>
                <a:gd name="T1" fmla="*/ 4 h 4"/>
                <a:gd name="T2" fmla="*/ 0 w 14"/>
                <a:gd name="T3" fmla="*/ 2 h 4"/>
                <a:gd name="T4" fmla="*/ 3 w 14"/>
                <a:gd name="T5" fmla="*/ 0 h 4"/>
                <a:gd name="T6" fmla="*/ 11 w 14"/>
                <a:gd name="T7" fmla="*/ 0 h 4"/>
                <a:gd name="T8" fmla="*/ 14 w 14"/>
                <a:gd name="T9" fmla="*/ 2 h 4"/>
                <a:gd name="T10" fmla="*/ 11 w 14"/>
                <a:gd name="T11" fmla="*/ 4 h 4"/>
                <a:gd name="T12" fmla="*/ 3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3" y="4"/>
                  </a:moveTo>
                  <a:cubicBezTo>
                    <a:pt x="1" y="4"/>
                    <a:pt x="0" y="3"/>
                    <a:pt x="0" y="2"/>
                  </a:cubicBezTo>
                  <a:cubicBezTo>
                    <a:pt x="0" y="1"/>
                    <a:pt x="1" y="0"/>
                    <a:pt x="3" y="0"/>
                  </a:cubicBezTo>
                  <a:cubicBezTo>
                    <a:pt x="11" y="0"/>
                    <a:pt x="11" y="0"/>
                    <a:pt x="11" y="0"/>
                  </a:cubicBezTo>
                  <a:cubicBezTo>
                    <a:pt x="13" y="0"/>
                    <a:pt x="14" y="1"/>
                    <a:pt x="14" y="2"/>
                  </a:cubicBezTo>
                  <a:cubicBezTo>
                    <a:pt x="14" y="3"/>
                    <a:pt x="13" y="4"/>
                    <a:pt x="11" y="4"/>
                  </a:cubicBezTo>
                  <a:lnTo>
                    <a:pt x="3"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5">
              <a:extLst>
                <a:ext uri="{FF2B5EF4-FFF2-40B4-BE49-F238E27FC236}">
                  <a16:creationId xmlns:a16="http://schemas.microsoft.com/office/drawing/2014/main" xmlns="" id="{3C736F44-F317-4817-AC55-C02F110E1FA9}"/>
                </a:ext>
              </a:extLst>
            </p:cNvPr>
            <p:cNvSpPr>
              <a:spLocks/>
            </p:cNvSpPr>
            <p:nvPr/>
          </p:nvSpPr>
          <p:spPr bwMode="auto">
            <a:xfrm>
              <a:off x="315" y="33"/>
              <a:ext cx="12" cy="9"/>
            </a:xfrm>
            <a:custGeom>
              <a:avLst/>
              <a:gdLst>
                <a:gd name="T0" fmla="*/ 2 w 6"/>
                <a:gd name="T1" fmla="*/ 4 h 4"/>
                <a:gd name="T2" fmla="*/ 0 w 6"/>
                <a:gd name="T3" fmla="*/ 2 h 4"/>
                <a:gd name="T4" fmla="*/ 2 w 6"/>
                <a:gd name="T5" fmla="*/ 0 h 4"/>
                <a:gd name="T6" fmla="*/ 4 w 6"/>
                <a:gd name="T7" fmla="*/ 0 h 4"/>
                <a:gd name="T8" fmla="*/ 6 w 6"/>
                <a:gd name="T9" fmla="*/ 2 h 4"/>
                <a:gd name="T10" fmla="*/ 4 w 6"/>
                <a:gd name="T11" fmla="*/ 4 h 4"/>
                <a:gd name="T12" fmla="*/ 2 w 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2" y="4"/>
                  </a:moveTo>
                  <a:cubicBezTo>
                    <a:pt x="1" y="4"/>
                    <a:pt x="0" y="3"/>
                    <a:pt x="0" y="2"/>
                  </a:cubicBezTo>
                  <a:cubicBezTo>
                    <a:pt x="0" y="1"/>
                    <a:pt x="1" y="0"/>
                    <a:pt x="2" y="0"/>
                  </a:cubicBezTo>
                  <a:cubicBezTo>
                    <a:pt x="4" y="0"/>
                    <a:pt x="4" y="0"/>
                    <a:pt x="4" y="0"/>
                  </a:cubicBezTo>
                  <a:cubicBezTo>
                    <a:pt x="5" y="0"/>
                    <a:pt x="6" y="1"/>
                    <a:pt x="6" y="2"/>
                  </a:cubicBezTo>
                  <a:cubicBezTo>
                    <a:pt x="6" y="3"/>
                    <a:pt x="5" y="4"/>
                    <a:pt x="4" y="4"/>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6">
              <a:extLst>
                <a:ext uri="{FF2B5EF4-FFF2-40B4-BE49-F238E27FC236}">
                  <a16:creationId xmlns:a16="http://schemas.microsoft.com/office/drawing/2014/main" xmlns="" id="{26CA81A9-C873-42BC-A4BE-F77474387405}"/>
                </a:ext>
              </a:extLst>
            </p:cNvPr>
            <p:cNvSpPr>
              <a:spLocks noEditPoints="1"/>
            </p:cNvSpPr>
            <p:nvPr/>
          </p:nvSpPr>
          <p:spPr bwMode="auto">
            <a:xfrm>
              <a:off x="216" y="123"/>
              <a:ext cx="210" cy="130"/>
            </a:xfrm>
            <a:custGeom>
              <a:avLst/>
              <a:gdLst>
                <a:gd name="T0" fmla="*/ 2 w 104"/>
                <a:gd name="T1" fmla="*/ 64 h 64"/>
                <a:gd name="T2" fmla="*/ 0 w 104"/>
                <a:gd name="T3" fmla="*/ 62 h 64"/>
                <a:gd name="T4" fmla="*/ 0 w 104"/>
                <a:gd name="T5" fmla="*/ 2 h 64"/>
                <a:gd name="T6" fmla="*/ 0 w 104"/>
                <a:gd name="T7" fmla="*/ 2 h 64"/>
                <a:gd name="T8" fmla="*/ 1 w 104"/>
                <a:gd name="T9" fmla="*/ 1 h 64"/>
                <a:gd name="T10" fmla="*/ 1 w 104"/>
                <a:gd name="T11" fmla="*/ 1 h 64"/>
                <a:gd name="T12" fmla="*/ 1 w 104"/>
                <a:gd name="T13" fmla="*/ 1 h 64"/>
                <a:gd name="T14" fmla="*/ 1 w 104"/>
                <a:gd name="T15" fmla="*/ 1 h 64"/>
                <a:gd name="T16" fmla="*/ 1 w 104"/>
                <a:gd name="T17" fmla="*/ 0 h 64"/>
                <a:gd name="T18" fmla="*/ 2 w 104"/>
                <a:gd name="T19" fmla="*/ 0 h 64"/>
                <a:gd name="T20" fmla="*/ 2 w 104"/>
                <a:gd name="T21" fmla="*/ 0 h 64"/>
                <a:gd name="T22" fmla="*/ 2 w 104"/>
                <a:gd name="T23" fmla="*/ 0 h 64"/>
                <a:gd name="T24" fmla="*/ 3 w 104"/>
                <a:gd name="T25" fmla="*/ 0 h 64"/>
                <a:gd name="T26" fmla="*/ 102 w 104"/>
                <a:gd name="T27" fmla="*/ 0 h 64"/>
                <a:gd name="T28" fmla="*/ 102 w 104"/>
                <a:gd name="T29" fmla="*/ 0 h 64"/>
                <a:gd name="T30" fmla="*/ 103 w 104"/>
                <a:gd name="T31" fmla="*/ 0 h 64"/>
                <a:gd name="T32" fmla="*/ 103 w 104"/>
                <a:gd name="T33" fmla="*/ 1 h 64"/>
                <a:gd name="T34" fmla="*/ 103 w 104"/>
                <a:gd name="T35" fmla="*/ 1 h 64"/>
                <a:gd name="T36" fmla="*/ 103 w 104"/>
                <a:gd name="T37" fmla="*/ 1 h 64"/>
                <a:gd name="T38" fmla="*/ 104 w 104"/>
                <a:gd name="T39" fmla="*/ 2 h 64"/>
                <a:gd name="T40" fmla="*/ 104 w 104"/>
                <a:gd name="T41" fmla="*/ 2 h 64"/>
                <a:gd name="T42" fmla="*/ 104 w 104"/>
                <a:gd name="T43" fmla="*/ 2 h 64"/>
                <a:gd name="T44" fmla="*/ 104 w 104"/>
                <a:gd name="T45" fmla="*/ 3 h 64"/>
                <a:gd name="T46" fmla="*/ 104 w 104"/>
                <a:gd name="T47" fmla="*/ 62 h 64"/>
                <a:gd name="T48" fmla="*/ 102 w 104"/>
                <a:gd name="T49" fmla="*/ 64 h 64"/>
                <a:gd name="T50" fmla="*/ 2 w 104"/>
                <a:gd name="T51" fmla="*/ 64 h 64"/>
                <a:gd name="T52" fmla="*/ 5 w 104"/>
                <a:gd name="T53" fmla="*/ 60 h 64"/>
                <a:gd name="T54" fmla="*/ 99 w 104"/>
                <a:gd name="T55" fmla="*/ 60 h 64"/>
                <a:gd name="T56" fmla="*/ 99 w 104"/>
                <a:gd name="T57" fmla="*/ 6 h 64"/>
                <a:gd name="T58" fmla="*/ 53 w 104"/>
                <a:gd name="T59" fmla="*/ 38 h 64"/>
                <a:gd name="T60" fmla="*/ 52 w 104"/>
                <a:gd name="T61" fmla="*/ 39 h 64"/>
                <a:gd name="T62" fmla="*/ 51 w 104"/>
                <a:gd name="T63" fmla="*/ 38 h 64"/>
                <a:gd name="T64" fmla="*/ 5 w 104"/>
                <a:gd name="T65" fmla="*/ 6 h 64"/>
                <a:gd name="T66" fmla="*/ 5 w 104"/>
                <a:gd name="T67" fmla="*/ 60 h 64"/>
                <a:gd name="T68" fmla="*/ 52 w 104"/>
                <a:gd name="T69" fmla="*/ 34 h 64"/>
                <a:gd name="T70" fmla="*/ 95 w 104"/>
                <a:gd name="T71" fmla="*/ 4 h 64"/>
                <a:gd name="T72" fmla="*/ 9 w 104"/>
                <a:gd name="T73" fmla="*/ 4 h 64"/>
                <a:gd name="T74" fmla="*/ 52 w 104"/>
                <a:gd name="T75" fmla="*/ 3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64">
                  <a:moveTo>
                    <a:pt x="2" y="64"/>
                  </a:moveTo>
                  <a:cubicBezTo>
                    <a:pt x="1" y="64"/>
                    <a:pt x="0" y="63"/>
                    <a:pt x="0" y="62"/>
                  </a:cubicBezTo>
                  <a:cubicBezTo>
                    <a:pt x="0" y="2"/>
                    <a:pt x="0" y="2"/>
                    <a:pt x="0" y="2"/>
                  </a:cubicBezTo>
                  <a:cubicBezTo>
                    <a:pt x="0" y="2"/>
                    <a:pt x="0" y="2"/>
                    <a:pt x="0" y="2"/>
                  </a:cubicBezTo>
                  <a:cubicBezTo>
                    <a:pt x="0" y="2"/>
                    <a:pt x="1" y="1"/>
                    <a:pt x="1" y="1"/>
                  </a:cubicBezTo>
                  <a:cubicBezTo>
                    <a:pt x="1" y="1"/>
                    <a:pt x="1" y="1"/>
                    <a:pt x="1" y="1"/>
                  </a:cubicBezTo>
                  <a:cubicBezTo>
                    <a:pt x="1" y="1"/>
                    <a:pt x="1" y="1"/>
                    <a:pt x="1" y="1"/>
                  </a:cubicBezTo>
                  <a:cubicBezTo>
                    <a:pt x="1" y="1"/>
                    <a:pt x="1" y="1"/>
                    <a:pt x="1" y="1"/>
                  </a:cubicBezTo>
                  <a:cubicBezTo>
                    <a:pt x="1" y="1"/>
                    <a:pt x="1" y="0"/>
                    <a:pt x="1" y="0"/>
                  </a:cubicBezTo>
                  <a:cubicBezTo>
                    <a:pt x="2" y="0"/>
                    <a:pt x="2" y="0"/>
                    <a:pt x="2" y="0"/>
                  </a:cubicBezTo>
                  <a:cubicBezTo>
                    <a:pt x="2" y="0"/>
                    <a:pt x="2" y="0"/>
                    <a:pt x="2" y="0"/>
                  </a:cubicBezTo>
                  <a:cubicBezTo>
                    <a:pt x="2" y="0"/>
                    <a:pt x="2" y="0"/>
                    <a:pt x="2" y="0"/>
                  </a:cubicBezTo>
                  <a:cubicBezTo>
                    <a:pt x="3" y="0"/>
                    <a:pt x="3" y="0"/>
                    <a:pt x="3" y="0"/>
                  </a:cubicBezTo>
                  <a:cubicBezTo>
                    <a:pt x="102" y="0"/>
                    <a:pt x="102" y="0"/>
                    <a:pt x="102" y="0"/>
                  </a:cubicBezTo>
                  <a:cubicBezTo>
                    <a:pt x="102" y="0"/>
                    <a:pt x="102" y="0"/>
                    <a:pt x="102" y="0"/>
                  </a:cubicBezTo>
                  <a:cubicBezTo>
                    <a:pt x="103" y="0"/>
                    <a:pt x="103" y="0"/>
                    <a:pt x="103" y="0"/>
                  </a:cubicBezTo>
                  <a:cubicBezTo>
                    <a:pt x="103" y="1"/>
                    <a:pt x="103" y="1"/>
                    <a:pt x="103" y="1"/>
                  </a:cubicBezTo>
                  <a:cubicBezTo>
                    <a:pt x="103" y="1"/>
                    <a:pt x="103" y="1"/>
                    <a:pt x="103" y="1"/>
                  </a:cubicBezTo>
                  <a:cubicBezTo>
                    <a:pt x="103" y="1"/>
                    <a:pt x="103" y="1"/>
                    <a:pt x="103" y="1"/>
                  </a:cubicBezTo>
                  <a:cubicBezTo>
                    <a:pt x="103" y="1"/>
                    <a:pt x="104" y="2"/>
                    <a:pt x="104" y="2"/>
                  </a:cubicBezTo>
                  <a:cubicBezTo>
                    <a:pt x="104" y="2"/>
                    <a:pt x="104" y="2"/>
                    <a:pt x="104" y="2"/>
                  </a:cubicBezTo>
                  <a:cubicBezTo>
                    <a:pt x="104" y="2"/>
                    <a:pt x="104" y="2"/>
                    <a:pt x="104" y="2"/>
                  </a:cubicBezTo>
                  <a:cubicBezTo>
                    <a:pt x="104" y="3"/>
                    <a:pt x="104" y="3"/>
                    <a:pt x="104" y="3"/>
                  </a:cubicBezTo>
                  <a:cubicBezTo>
                    <a:pt x="104" y="62"/>
                    <a:pt x="104" y="62"/>
                    <a:pt x="104" y="62"/>
                  </a:cubicBezTo>
                  <a:cubicBezTo>
                    <a:pt x="104" y="63"/>
                    <a:pt x="103" y="64"/>
                    <a:pt x="102" y="64"/>
                  </a:cubicBezTo>
                  <a:lnTo>
                    <a:pt x="2" y="64"/>
                  </a:lnTo>
                  <a:close/>
                  <a:moveTo>
                    <a:pt x="5" y="60"/>
                  </a:moveTo>
                  <a:cubicBezTo>
                    <a:pt x="99" y="60"/>
                    <a:pt x="99" y="60"/>
                    <a:pt x="99" y="60"/>
                  </a:cubicBezTo>
                  <a:cubicBezTo>
                    <a:pt x="99" y="6"/>
                    <a:pt x="99" y="6"/>
                    <a:pt x="99" y="6"/>
                  </a:cubicBezTo>
                  <a:cubicBezTo>
                    <a:pt x="53" y="38"/>
                    <a:pt x="53" y="38"/>
                    <a:pt x="53" y="38"/>
                  </a:cubicBezTo>
                  <a:cubicBezTo>
                    <a:pt x="53" y="38"/>
                    <a:pt x="52" y="39"/>
                    <a:pt x="52" y="39"/>
                  </a:cubicBezTo>
                  <a:cubicBezTo>
                    <a:pt x="52" y="39"/>
                    <a:pt x="51" y="38"/>
                    <a:pt x="51" y="38"/>
                  </a:cubicBezTo>
                  <a:cubicBezTo>
                    <a:pt x="5" y="6"/>
                    <a:pt x="5" y="6"/>
                    <a:pt x="5" y="6"/>
                  </a:cubicBezTo>
                  <a:lnTo>
                    <a:pt x="5" y="60"/>
                  </a:lnTo>
                  <a:close/>
                  <a:moveTo>
                    <a:pt x="52" y="34"/>
                  </a:moveTo>
                  <a:cubicBezTo>
                    <a:pt x="95" y="4"/>
                    <a:pt x="95" y="4"/>
                    <a:pt x="95" y="4"/>
                  </a:cubicBezTo>
                  <a:cubicBezTo>
                    <a:pt x="9" y="4"/>
                    <a:pt x="9" y="4"/>
                    <a:pt x="9" y="4"/>
                  </a:cubicBezTo>
                  <a:lnTo>
                    <a:pt x="5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2" name="文本框 161">
            <a:extLst>
              <a:ext uri="{FF2B5EF4-FFF2-40B4-BE49-F238E27FC236}">
                <a16:creationId xmlns:a16="http://schemas.microsoft.com/office/drawing/2014/main" xmlns="" id="{E66A5CD3-11D1-4F55-B880-4DEA69BC254C}"/>
              </a:ext>
            </a:extLst>
          </p:cNvPr>
          <p:cNvSpPr txBox="1"/>
          <p:nvPr/>
        </p:nvSpPr>
        <p:spPr>
          <a:xfrm>
            <a:off x="5280392" y="4567246"/>
            <a:ext cx="2593399" cy="307777"/>
          </a:xfrm>
          <a:prstGeom prst="rect">
            <a:avLst/>
          </a:prstGeom>
          <a:noFill/>
        </p:spPr>
        <p:txBody>
          <a:bodyPr wrap="square" rtlCol="0">
            <a:spAutoFit/>
          </a:bodyPr>
          <a:lstStyle/>
          <a:p>
            <a:r>
              <a:rPr lang="da-DK" altLang="zh-CN" sz="1400">
                <a:solidFill>
                  <a:schemeClr val="bg1">
                    <a:lumMod val="85000"/>
                  </a:schemeClr>
                </a:solidFill>
                <a:latin typeface="Arial" panose="020B0604020202020204" pitchFamily="34" charset="0"/>
                <a:cs typeface="Arial" panose="020B0604020202020204" pitchFamily="34" charset="0"/>
                <a:sym typeface="+mn-lt"/>
              </a:rPr>
              <a:t>xiaogongzi@yvonne.com</a:t>
            </a:r>
            <a:endParaRPr lang="en-US" altLang="zh-CN" sz="1400">
              <a:solidFill>
                <a:schemeClr val="bg1">
                  <a:lumMod val="85000"/>
                </a:schemeClr>
              </a:solidFill>
              <a:latin typeface="Arial" panose="020B0604020202020204" pitchFamily="34" charset="0"/>
              <a:cs typeface="Arial" panose="020B0604020202020204" pitchFamily="34" charset="0"/>
              <a:sym typeface="+mn-lt"/>
            </a:endParaRPr>
          </a:p>
        </p:txBody>
      </p:sp>
      <p:grpSp>
        <p:nvGrpSpPr>
          <p:cNvPr id="144" name="组合 143">
            <a:extLst>
              <a:ext uri="{FF2B5EF4-FFF2-40B4-BE49-F238E27FC236}">
                <a16:creationId xmlns:a16="http://schemas.microsoft.com/office/drawing/2014/main" xmlns="" id="{3683426A-4314-4BB5-A16D-8A13B9AEB9A1}"/>
              </a:ext>
            </a:extLst>
          </p:cNvPr>
          <p:cNvGrpSpPr/>
          <p:nvPr/>
        </p:nvGrpSpPr>
        <p:grpSpPr>
          <a:xfrm>
            <a:off x="4762190" y="3686259"/>
            <a:ext cx="436720" cy="360000"/>
            <a:chOff x="4737962" y="3320199"/>
            <a:chExt cx="436720" cy="360000"/>
          </a:xfrm>
        </p:grpSpPr>
        <p:grpSp>
          <p:nvGrpSpPr>
            <p:cNvPr id="102" name="Group 74">
              <a:extLst>
                <a:ext uri="{FF2B5EF4-FFF2-40B4-BE49-F238E27FC236}">
                  <a16:creationId xmlns:a16="http://schemas.microsoft.com/office/drawing/2014/main" xmlns="" id="{02FE3331-FB07-45B1-896B-60D2999D6BF9}"/>
                </a:ext>
              </a:extLst>
            </p:cNvPr>
            <p:cNvGrpSpPr>
              <a:grpSpLocks noChangeAspect="1"/>
            </p:cNvGrpSpPr>
            <p:nvPr/>
          </p:nvGrpSpPr>
          <p:grpSpPr bwMode="auto">
            <a:xfrm>
              <a:off x="4737962" y="3320199"/>
              <a:ext cx="436720" cy="360000"/>
              <a:chOff x="1" y="4"/>
              <a:chExt cx="1406" cy="1159"/>
            </a:xfrm>
            <a:noFill/>
          </p:grpSpPr>
          <p:sp>
            <p:nvSpPr>
              <p:cNvPr id="104" name="Freeform 75">
                <a:extLst>
                  <a:ext uri="{FF2B5EF4-FFF2-40B4-BE49-F238E27FC236}">
                    <a16:creationId xmlns:a16="http://schemas.microsoft.com/office/drawing/2014/main" xmlns="" id="{A93C2594-DAC1-406F-BDC6-93AA9BB1D2DE}"/>
                  </a:ext>
                </a:extLst>
              </p:cNvPr>
              <p:cNvSpPr>
                <a:spLocks noEditPoints="1"/>
              </p:cNvSpPr>
              <p:nvPr/>
            </p:nvSpPr>
            <p:spPr bwMode="auto">
              <a:xfrm>
                <a:off x="580" y="419"/>
                <a:ext cx="827" cy="744"/>
              </a:xfrm>
              <a:custGeom>
                <a:avLst/>
                <a:gdLst>
                  <a:gd name="T0" fmla="*/ 412 w 412"/>
                  <a:gd name="T1" fmla="*/ 173 h 370"/>
                  <a:gd name="T2" fmla="*/ 206 w 412"/>
                  <a:gd name="T3" fmla="*/ 0 h 370"/>
                  <a:gd name="T4" fmla="*/ 0 w 412"/>
                  <a:gd name="T5" fmla="*/ 173 h 370"/>
                  <a:gd name="T6" fmla="*/ 206 w 412"/>
                  <a:gd name="T7" fmla="*/ 346 h 370"/>
                  <a:gd name="T8" fmla="*/ 279 w 412"/>
                  <a:gd name="T9" fmla="*/ 335 h 370"/>
                  <a:gd name="T10" fmla="*/ 345 w 412"/>
                  <a:gd name="T11" fmla="*/ 370 h 370"/>
                  <a:gd name="T12" fmla="*/ 327 w 412"/>
                  <a:gd name="T13" fmla="*/ 311 h 370"/>
                  <a:gd name="T14" fmla="*/ 412 w 412"/>
                  <a:gd name="T15" fmla="*/ 173 h 370"/>
                  <a:gd name="T16" fmla="*/ 139 w 412"/>
                  <a:gd name="T17" fmla="*/ 143 h 370"/>
                  <a:gd name="T18" fmla="*/ 115 w 412"/>
                  <a:gd name="T19" fmla="*/ 119 h 370"/>
                  <a:gd name="T20" fmla="*/ 139 w 412"/>
                  <a:gd name="T21" fmla="*/ 96 h 370"/>
                  <a:gd name="T22" fmla="*/ 170 w 412"/>
                  <a:gd name="T23" fmla="*/ 119 h 370"/>
                  <a:gd name="T24" fmla="*/ 139 w 412"/>
                  <a:gd name="T25" fmla="*/ 143 h 370"/>
                  <a:gd name="T26" fmla="*/ 273 w 412"/>
                  <a:gd name="T27" fmla="*/ 143 h 370"/>
                  <a:gd name="T28" fmla="*/ 249 w 412"/>
                  <a:gd name="T29" fmla="*/ 119 h 370"/>
                  <a:gd name="T30" fmla="*/ 273 w 412"/>
                  <a:gd name="T31" fmla="*/ 96 h 370"/>
                  <a:gd name="T32" fmla="*/ 303 w 412"/>
                  <a:gd name="T33" fmla="*/ 119 h 370"/>
                  <a:gd name="T34" fmla="*/ 273 w 412"/>
                  <a:gd name="T35" fmla="*/ 14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2" h="370">
                    <a:moveTo>
                      <a:pt x="412" y="173"/>
                    </a:moveTo>
                    <a:cubicBezTo>
                      <a:pt x="412" y="78"/>
                      <a:pt x="315" y="0"/>
                      <a:pt x="206" y="0"/>
                    </a:cubicBezTo>
                    <a:cubicBezTo>
                      <a:pt x="91" y="0"/>
                      <a:pt x="0" y="78"/>
                      <a:pt x="0" y="173"/>
                    </a:cubicBezTo>
                    <a:cubicBezTo>
                      <a:pt x="0" y="269"/>
                      <a:pt x="91" y="346"/>
                      <a:pt x="206" y="346"/>
                    </a:cubicBezTo>
                    <a:cubicBezTo>
                      <a:pt x="230" y="346"/>
                      <a:pt x="255" y="340"/>
                      <a:pt x="279" y="335"/>
                    </a:cubicBezTo>
                    <a:cubicBezTo>
                      <a:pt x="345" y="370"/>
                      <a:pt x="345" y="370"/>
                      <a:pt x="345" y="370"/>
                    </a:cubicBezTo>
                    <a:cubicBezTo>
                      <a:pt x="327" y="311"/>
                      <a:pt x="327" y="311"/>
                      <a:pt x="327" y="311"/>
                    </a:cubicBezTo>
                    <a:cubicBezTo>
                      <a:pt x="376" y="275"/>
                      <a:pt x="412" y="227"/>
                      <a:pt x="412" y="173"/>
                    </a:cubicBezTo>
                    <a:close/>
                    <a:moveTo>
                      <a:pt x="139" y="143"/>
                    </a:moveTo>
                    <a:cubicBezTo>
                      <a:pt x="127" y="143"/>
                      <a:pt x="115" y="131"/>
                      <a:pt x="115" y="119"/>
                    </a:cubicBezTo>
                    <a:cubicBezTo>
                      <a:pt x="115" y="108"/>
                      <a:pt x="127" y="96"/>
                      <a:pt x="139" y="96"/>
                    </a:cubicBezTo>
                    <a:cubicBezTo>
                      <a:pt x="158" y="96"/>
                      <a:pt x="170" y="108"/>
                      <a:pt x="170" y="119"/>
                    </a:cubicBezTo>
                    <a:cubicBezTo>
                      <a:pt x="170" y="131"/>
                      <a:pt x="158" y="143"/>
                      <a:pt x="139" y="143"/>
                    </a:cubicBezTo>
                    <a:close/>
                    <a:moveTo>
                      <a:pt x="273" y="143"/>
                    </a:moveTo>
                    <a:cubicBezTo>
                      <a:pt x="261" y="143"/>
                      <a:pt x="249" y="131"/>
                      <a:pt x="249" y="119"/>
                    </a:cubicBezTo>
                    <a:cubicBezTo>
                      <a:pt x="249" y="108"/>
                      <a:pt x="261" y="96"/>
                      <a:pt x="273" y="96"/>
                    </a:cubicBezTo>
                    <a:cubicBezTo>
                      <a:pt x="291" y="96"/>
                      <a:pt x="303" y="108"/>
                      <a:pt x="303" y="119"/>
                    </a:cubicBezTo>
                    <a:cubicBezTo>
                      <a:pt x="303" y="131"/>
                      <a:pt x="291" y="143"/>
                      <a:pt x="273" y="143"/>
                    </a:cubicBezTo>
                    <a:close/>
                  </a:path>
                </a:pathLst>
              </a:custGeom>
              <a:grpFill/>
              <a:ln w="6350">
                <a:solidFill>
                  <a:srgbClr val="989DB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6">
                <a:extLst>
                  <a:ext uri="{FF2B5EF4-FFF2-40B4-BE49-F238E27FC236}">
                    <a16:creationId xmlns:a16="http://schemas.microsoft.com/office/drawing/2014/main" xmlns="" id="{32D63887-D7ED-4BE3-A362-44CE9E8D13B7}"/>
                  </a:ext>
                </a:extLst>
              </p:cNvPr>
              <p:cNvSpPr>
                <a:spLocks noEditPoints="1"/>
              </p:cNvSpPr>
              <p:nvPr/>
            </p:nvSpPr>
            <p:spPr bwMode="auto">
              <a:xfrm>
                <a:off x="1" y="4"/>
                <a:ext cx="992" cy="912"/>
              </a:xfrm>
              <a:custGeom>
                <a:avLst/>
                <a:gdLst>
                  <a:gd name="T0" fmla="*/ 470 w 494"/>
                  <a:gd name="T1" fmla="*/ 173 h 453"/>
                  <a:gd name="T2" fmla="*/ 494 w 494"/>
                  <a:gd name="T3" fmla="*/ 174 h 453"/>
                  <a:gd name="T4" fmla="*/ 246 w 494"/>
                  <a:gd name="T5" fmla="*/ 0 h 453"/>
                  <a:gd name="T6" fmla="*/ 0 w 494"/>
                  <a:gd name="T7" fmla="*/ 211 h 453"/>
                  <a:gd name="T8" fmla="*/ 98 w 494"/>
                  <a:gd name="T9" fmla="*/ 378 h 453"/>
                  <a:gd name="T10" fmla="*/ 74 w 494"/>
                  <a:gd name="T11" fmla="*/ 453 h 453"/>
                  <a:gd name="T12" fmla="*/ 160 w 494"/>
                  <a:gd name="T13" fmla="*/ 409 h 453"/>
                  <a:gd name="T14" fmla="*/ 246 w 494"/>
                  <a:gd name="T15" fmla="*/ 422 h 453"/>
                  <a:gd name="T16" fmla="*/ 269 w 494"/>
                  <a:gd name="T17" fmla="*/ 421 h 453"/>
                  <a:gd name="T18" fmla="*/ 261 w 494"/>
                  <a:gd name="T19" fmla="*/ 369 h 453"/>
                  <a:gd name="T20" fmla="*/ 470 w 494"/>
                  <a:gd name="T21" fmla="*/ 173 h 453"/>
                  <a:gd name="T22" fmla="*/ 338 w 494"/>
                  <a:gd name="T23" fmla="*/ 105 h 453"/>
                  <a:gd name="T24" fmla="*/ 369 w 494"/>
                  <a:gd name="T25" fmla="*/ 136 h 453"/>
                  <a:gd name="T26" fmla="*/ 338 w 494"/>
                  <a:gd name="T27" fmla="*/ 167 h 453"/>
                  <a:gd name="T28" fmla="*/ 301 w 494"/>
                  <a:gd name="T29" fmla="*/ 136 h 453"/>
                  <a:gd name="T30" fmla="*/ 338 w 494"/>
                  <a:gd name="T31" fmla="*/ 105 h 453"/>
                  <a:gd name="T32" fmla="*/ 166 w 494"/>
                  <a:gd name="T33" fmla="*/ 167 h 453"/>
                  <a:gd name="T34" fmla="*/ 129 w 494"/>
                  <a:gd name="T35" fmla="*/ 136 h 453"/>
                  <a:gd name="T36" fmla="*/ 166 w 494"/>
                  <a:gd name="T37" fmla="*/ 105 h 453"/>
                  <a:gd name="T38" fmla="*/ 197 w 494"/>
                  <a:gd name="T39" fmla="*/ 136 h 453"/>
                  <a:gd name="T40" fmla="*/ 166 w 494"/>
                  <a:gd name="T41" fmla="*/ 16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4" h="453">
                    <a:moveTo>
                      <a:pt x="470" y="173"/>
                    </a:moveTo>
                    <a:cubicBezTo>
                      <a:pt x="478" y="173"/>
                      <a:pt x="486" y="173"/>
                      <a:pt x="494" y="174"/>
                    </a:cubicBezTo>
                    <a:cubicBezTo>
                      <a:pt x="473" y="74"/>
                      <a:pt x="367" y="0"/>
                      <a:pt x="246" y="0"/>
                    </a:cubicBezTo>
                    <a:cubicBezTo>
                      <a:pt x="111" y="0"/>
                      <a:pt x="0" y="93"/>
                      <a:pt x="0" y="211"/>
                    </a:cubicBezTo>
                    <a:cubicBezTo>
                      <a:pt x="0" y="279"/>
                      <a:pt x="37" y="335"/>
                      <a:pt x="98" y="378"/>
                    </a:cubicBezTo>
                    <a:cubicBezTo>
                      <a:pt x="74" y="453"/>
                      <a:pt x="74" y="453"/>
                      <a:pt x="74" y="453"/>
                    </a:cubicBezTo>
                    <a:cubicBezTo>
                      <a:pt x="160" y="409"/>
                      <a:pt x="160" y="409"/>
                      <a:pt x="160" y="409"/>
                    </a:cubicBezTo>
                    <a:cubicBezTo>
                      <a:pt x="191" y="415"/>
                      <a:pt x="215" y="422"/>
                      <a:pt x="246" y="422"/>
                    </a:cubicBezTo>
                    <a:cubicBezTo>
                      <a:pt x="254" y="422"/>
                      <a:pt x="261" y="421"/>
                      <a:pt x="269" y="421"/>
                    </a:cubicBezTo>
                    <a:cubicBezTo>
                      <a:pt x="264" y="404"/>
                      <a:pt x="261" y="386"/>
                      <a:pt x="261" y="369"/>
                    </a:cubicBezTo>
                    <a:cubicBezTo>
                      <a:pt x="261" y="260"/>
                      <a:pt x="354" y="173"/>
                      <a:pt x="470" y="173"/>
                    </a:cubicBezTo>
                    <a:close/>
                    <a:moveTo>
                      <a:pt x="338" y="105"/>
                    </a:moveTo>
                    <a:cubicBezTo>
                      <a:pt x="357" y="105"/>
                      <a:pt x="369" y="118"/>
                      <a:pt x="369" y="136"/>
                    </a:cubicBezTo>
                    <a:cubicBezTo>
                      <a:pt x="369" y="155"/>
                      <a:pt x="357" y="167"/>
                      <a:pt x="338" y="167"/>
                    </a:cubicBezTo>
                    <a:cubicBezTo>
                      <a:pt x="320" y="167"/>
                      <a:pt x="301" y="155"/>
                      <a:pt x="301" y="136"/>
                    </a:cubicBezTo>
                    <a:cubicBezTo>
                      <a:pt x="301" y="118"/>
                      <a:pt x="320" y="105"/>
                      <a:pt x="338" y="105"/>
                    </a:cubicBezTo>
                    <a:close/>
                    <a:moveTo>
                      <a:pt x="166" y="167"/>
                    </a:moveTo>
                    <a:cubicBezTo>
                      <a:pt x="147" y="167"/>
                      <a:pt x="129" y="155"/>
                      <a:pt x="129" y="136"/>
                    </a:cubicBezTo>
                    <a:cubicBezTo>
                      <a:pt x="129" y="118"/>
                      <a:pt x="147" y="105"/>
                      <a:pt x="166" y="105"/>
                    </a:cubicBezTo>
                    <a:cubicBezTo>
                      <a:pt x="184" y="105"/>
                      <a:pt x="197" y="118"/>
                      <a:pt x="197" y="136"/>
                    </a:cubicBezTo>
                    <a:cubicBezTo>
                      <a:pt x="197" y="155"/>
                      <a:pt x="184" y="167"/>
                      <a:pt x="166" y="167"/>
                    </a:cubicBezTo>
                    <a:close/>
                  </a:path>
                </a:pathLst>
              </a:custGeom>
              <a:grpFill/>
              <a:ln w="6350">
                <a:solidFill>
                  <a:srgbClr val="989DB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39" name="Group 74">
              <a:extLst>
                <a:ext uri="{FF2B5EF4-FFF2-40B4-BE49-F238E27FC236}">
                  <a16:creationId xmlns:a16="http://schemas.microsoft.com/office/drawing/2014/main" xmlns="" id="{88381D1B-17DB-4BFC-B517-7D9329C4AFB0}"/>
                </a:ext>
              </a:extLst>
            </p:cNvPr>
            <p:cNvGrpSpPr>
              <a:grpSpLocks noChangeAspect="1"/>
            </p:cNvGrpSpPr>
            <p:nvPr/>
          </p:nvGrpSpPr>
          <p:grpSpPr bwMode="auto">
            <a:xfrm>
              <a:off x="4737962" y="3320199"/>
              <a:ext cx="436720" cy="360000"/>
              <a:chOff x="1" y="4"/>
              <a:chExt cx="1406" cy="1159"/>
            </a:xfrm>
            <a:noFill/>
          </p:grpSpPr>
          <p:sp>
            <p:nvSpPr>
              <p:cNvPr id="140" name="Freeform 75">
                <a:extLst>
                  <a:ext uri="{FF2B5EF4-FFF2-40B4-BE49-F238E27FC236}">
                    <a16:creationId xmlns:a16="http://schemas.microsoft.com/office/drawing/2014/main" xmlns="" id="{5DD28121-2F5E-403F-9185-08FB67C2EF1E}"/>
                  </a:ext>
                </a:extLst>
              </p:cNvPr>
              <p:cNvSpPr>
                <a:spLocks noEditPoints="1"/>
              </p:cNvSpPr>
              <p:nvPr/>
            </p:nvSpPr>
            <p:spPr bwMode="auto">
              <a:xfrm>
                <a:off x="580" y="419"/>
                <a:ext cx="827" cy="744"/>
              </a:xfrm>
              <a:custGeom>
                <a:avLst/>
                <a:gdLst>
                  <a:gd name="T0" fmla="*/ 412 w 412"/>
                  <a:gd name="T1" fmla="*/ 173 h 370"/>
                  <a:gd name="T2" fmla="*/ 206 w 412"/>
                  <a:gd name="T3" fmla="*/ 0 h 370"/>
                  <a:gd name="T4" fmla="*/ 0 w 412"/>
                  <a:gd name="T5" fmla="*/ 173 h 370"/>
                  <a:gd name="T6" fmla="*/ 206 w 412"/>
                  <a:gd name="T7" fmla="*/ 346 h 370"/>
                  <a:gd name="T8" fmla="*/ 279 w 412"/>
                  <a:gd name="T9" fmla="*/ 335 h 370"/>
                  <a:gd name="T10" fmla="*/ 345 w 412"/>
                  <a:gd name="T11" fmla="*/ 370 h 370"/>
                  <a:gd name="T12" fmla="*/ 327 w 412"/>
                  <a:gd name="T13" fmla="*/ 311 h 370"/>
                  <a:gd name="T14" fmla="*/ 412 w 412"/>
                  <a:gd name="T15" fmla="*/ 173 h 370"/>
                  <a:gd name="T16" fmla="*/ 139 w 412"/>
                  <a:gd name="T17" fmla="*/ 143 h 370"/>
                  <a:gd name="T18" fmla="*/ 115 w 412"/>
                  <a:gd name="T19" fmla="*/ 119 h 370"/>
                  <a:gd name="T20" fmla="*/ 139 w 412"/>
                  <a:gd name="T21" fmla="*/ 96 h 370"/>
                  <a:gd name="T22" fmla="*/ 170 w 412"/>
                  <a:gd name="T23" fmla="*/ 119 h 370"/>
                  <a:gd name="T24" fmla="*/ 139 w 412"/>
                  <a:gd name="T25" fmla="*/ 143 h 370"/>
                  <a:gd name="T26" fmla="*/ 273 w 412"/>
                  <a:gd name="T27" fmla="*/ 143 h 370"/>
                  <a:gd name="T28" fmla="*/ 249 w 412"/>
                  <a:gd name="T29" fmla="*/ 119 h 370"/>
                  <a:gd name="T30" fmla="*/ 273 w 412"/>
                  <a:gd name="T31" fmla="*/ 96 h 370"/>
                  <a:gd name="T32" fmla="*/ 303 w 412"/>
                  <a:gd name="T33" fmla="*/ 119 h 370"/>
                  <a:gd name="T34" fmla="*/ 273 w 412"/>
                  <a:gd name="T35" fmla="*/ 14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2" h="370">
                    <a:moveTo>
                      <a:pt x="412" y="173"/>
                    </a:moveTo>
                    <a:cubicBezTo>
                      <a:pt x="412" y="78"/>
                      <a:pt x="315" y="0"/>
                      <a:pt x="206" y="0"/>
                    </a:cubicBezTo>
                    <a:cubicBezTo>
                      <a:pt x="91" y="0"/>
                      <a:pt x="0" y="78"/>
                      <a:pt x="0" y="173"/>
                    </a:cubicBezTo>
                    <a:cubicBezTo>
                      <a:pt x="0" y="269"/>
                      <a:pt x="91" y="346"/>
                      <a:pt x="206" y="346"/>
                    </a:cubicBezTo>
                    <a:cubicBezTo>
                      <a:pt x="230" y="346"/>
                      <a:pt x="255" y="340"/>
                      <a:pt x="279" y="335"/>
                    </a:cubicBezTo>
                    <a:cubicBezTo>
                      <a:pt x="345" y="370"/>
                      <a:pt x="345" y="370"/>
                      <a:pt x="345" y="370"/>
                    </a:cubicBezTo>
                    <a:cubicBezTo>
                      <a:pt x="327" y="311"/>
                      <a:pt x="327" y="311"/>
                      <a:pt x="327" y="311"/>
                    </a:cubicBezTo>
                    <a:cubicBezTo>
                      <a:pt x="376" y="275"/>
                      <a:pt x="412" y="227"/>
                      <a:pt x="412" y="173"/>
                    </a:cubicBezTo>
                    <a:close/>
                    <a:moveTo>
                      <a:pt x="139" y="143"/>
                    </a:moveTo>
                    <a:cubicBezTo>
                      <a:pt x="127" y="143"/>
                      <a:pt x="115" y="131"/>
                      <a:pt x="115" y="119"/>
                    </a:cubicBezTo>
                    <a:cubicBezTo>
                      <a:pt x="115" y="108"/>
                      <a:pt x="127" y="96"/>
                      <a:pt x="139" y="96"/>
                    </a:cubicBezTo>
                    <a:cubicBezTo>
                      <a:pt x="158" y="96"/>
                      <a:pt x="170" y="108"/>
                      <a:pt x="170" y="119"/>
                    </a:cubicBezTo>
                    <a:cubicBezTo>
                      <a:pt x="170" y="131"/>
                      <a:pt x="158" y="143"/>
                      <a:pt x="139" y="143"/>
                    </a:cubicBezTo>
                    <a:close/>
                    <a:moveTo>
                      <a:pt x="273" y="143"/>
                    </a:moveTo>
                    <a:cubicBezTo>
                      <a:pt x="261" y="143"/>
                      <a:pt x="249" y="131"/>
                      <a:pt x="249" y="119"/>
                    </a:cubicBezTo>
                    <a:cubicBezTo>
                      <a:pt x="249" y="108"/>
                      <a:pt x="261" y="96"/>
                      <a:pt x="273" y="96"/>
                    </a:cubicBezTo>
                    <a:cubicBezTo>
                      <a:pt x="291" y="96"/>
                      <a:pt x="303" y="108"/>
                      <a:pt x="303" y="119"/>
                    </a:cubicBezTo>
                    <a:cubicBezTo>
                      <a:pt x="303" y="131"/>
                      <a:pt x="291" y="143"/>
                      <a:pt x="273" y="143"/>
                    </a:cubicBezTo>
                    <a:close/>
                  </a:path>
                </a:pathLst>
              </a:custGeom>
              <a:grpFill/>
              <a:ln w="6350">
                <a:solidFill>
                  <a:srgbClr val="989DB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76">
                <a:extLst>
                  <a:ext uri="{FF2B5EF4-FFF2-40B4-BE49-F238E27FC236}">
                    <a16:creationId xmlns:a16="http://schemas.microsoft.com/office/drawing/2014/main" xmlns="" id="{5C9DD402-3EB9-457B-9A19-62165803897D}"/>
                  </a:ext>
                </a:extLst>
              </p:cNvPr>
              <p:cNvSpPr>
                <a:spLocks noEditPoints="1"/>
              </p:cNvSpPr>
              <p:nvPr/>
            </p:nvSpPr>
            <p:spPr bwMode="auto">
              <a:xfrm>
                <a:off x="1" y="4"/>
                <a:ext cx="992" cy="912"/>
              </a:xfrm>
              <a:custGeom>
                <a:avLst/>
                <a:gdLst>
                  <a:gd name="T0" fmla="*/ 470 w 494"/>
                  <a:gd name="T1" fmla="*/ 173 h 453"/>
                  <a:gd name="T2" fmla="*/ 494 w 494"/>
                  <a:gd name="T3" fmla="*/ 174 h 453"/>
                  <a:gd name="T4" fmla="*/ 246 w 494"/>
                  <a:gd name="T5" fmla="*/ 0 h 453"/>
                  <a:gd name="T6" fmla="*/ 0 w 494"/>
                  <a:gd name="T7" fmla="*/ 211 h 453"/>
                  <a:gd name="T8" fmla="*/ 98 w 494"/>
                  <a:gd name="T9" fmla="*/ 378 h 453"/>
                  <a:gd name="T10" fmla="*/ 74 w 494"/>
                  <a:gd name="T11" fmla="*/ 453 h 453"/>
                  <a:gd name="T12" fmla="*/ 160 w 494"/>
                  <a:gd name="T13" fmla="*/ 409 h 453"/>
                  <a:gd name="T14" fmla="*/ 246 w 494"/>
                  <a:gd name="T15" fmla="*/ 422 h 453"/>
                  <a:gd name="T16" fmla="*/ 269 w 494"/>
                  <a:gd name="T17" fmla="*/ 421 h 453"/>
                  <a:gd name="T18" fmla="*/ 261 w 494"/>
                  <a:gd name="T19" fmla="*/ 369 h 453"/>
                  <a:gd name="T20" fmla="*/ 470 w 494"/>
                  <a:gd name="T21" fmla="*/ 173 h 453"/>
                  <a:gd name="T22" fmla="*/ 338 w 494"/>
                  <a:gd name="T23" fmla="*/ 105 h 453"/>
                  <a:gd name="T24" fmla="*/ 369 w 494"/>
                  <a:gd name="T25" fmla="*/ 136 h 453"/>
                  <a:gd name="T26" fmla="*/ 338 w 494"/>
                  <a:gd name="T27" fmla="*/ 167 h 453"/>
                  <a:gd name="T28" fmla="*/ 301 w 494"/>
                  <a:gd name="T29" fmla="*/ 136 h 453"/>
                  <a:gd name="T30" fmla="*/ 338 w 494"/>
                  <a:gd name="T31" fmla="*/ 105 h 453"/>
                  <a:gd name="T32" fmla="*/ 166 w 494"/>
                  <a:gd name="T33" fmla="*/ 167 h 453"/>
                  <a:gd name="T34" fmla="*/ 129 w 494"/>
                  <a:gd name="T35" fmla="*/ 136 h 453"/>
                  <a:gd name="T36" fmla="*/ 166 w 494"/>
                  <a:gd name="T37" fmla="*/ 105 h 453"/>
                  <a:gd name="T38" fmla="*/ 197 w 494"/>
                  <a:gd name="T39" fmla="*/ 136 h 453"/>
                  <a:gd name="T40" fmla="*/ 166 w 494"/>
                  <a:gd name="T41" fmla="*/ 16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4" h="453">
                    <a:moveTo>
                      <a:pt x="470" y="173"/>
                    </a:moveTo>
                    <a:cubicBezTo>
                      <a:pt x="478" y="173"/>
                      <a:pt x="486" y="173"/>
                      <a:pt x="494" y="174"/>
                    </a:cubicBezTo>
                    <a:cubicBezTo>
                      <a:pt x="473" y="74"/>
                      <a:pt x="367" y="0"/>
                      <a:pt x="246" y="0"/>
                    </a:cubicBezTo>
                    <a:cubicBezTo>
                      <a:pt x="111" y="0"/>
                      <a:pt x="0" y="93"/>
                      <a:pt x="0" y="211"/>
                    </a:cubicBezTo>
                    <a:cubicBezTo>
                      <a:pt x="0" y="279"/>
                      <a:pt x="37" y="335"/>
                      <a:pt x="98" y="378"/>
                    </a:cubicBezTo>
                    <a:cubicBezTo>
                      <a:pt x="74" y="453"/>
                      <a:pt x="74" y="453"/>
                      <a:pt x="74" y="453"/>
                    </a:cubicBezTo>
                    <a:cubicBezTo>
                      <a:pt x="160" y="409"/>
                      <a:pt x="160" y="409"/>
                      <a:pt x="160" y="409"/>
                    </a:cubicBezTo>
                    <a:cubicBezTo>
                      <a:pt x="191" y="415"/>
                      <a:pt x="215" y="422"/>
                      <a:pt x="246" y="422"/>
                    </a:cubicBezTo>
                    <a:cubicBezTo>
                      <a:pt x="254" y="422"/>
                      <a:pt x="261" y="421"/>
                      <a:pt x="269" y="421"/>
                    </a:cubicBezTo>
                    <a:cubicBezTo>
                      <a:pt x="264" y="404"/>
                      <a:pt x="261" y="386"/>
                      <a:pt x="261" y="369"/>
                    </a:cubicBezTo>
                    <a:cubicBezTo>
                      <a:pt x="261" y="260"/>
                      <a:pt x="354" y="173"/>
                      <a:pt x="470" y="173"/>
                    </a:cubicBezTo>
                    <a:close/>
                    <a:moveTo>
                      <a:pt x="338" y="105"/>
                    </a:moveTo>
                    <a:cubicBezTo>
                      <a:pt x="357" y="105"/>
                      <a:pt x="369" y="118"/>
                      <a:pt x="369" y="136"/>
                    </a:cubicBezTo>
                    <a:cubicBezTo>
                      <a:pt x="369" y="155"/>
                      <a:pt x="357" y="167"/>
                      <a:pt x="338" y="167"/>
                    </a:cubicBezTo>
                    <a:cubicBezTo>
                      <a:pt x="320" y="167"/>
                      <a:pt x="301" y="155"/>
                      <a:pt x="301" y="136"/>
                    </a:cubicBezTo>
                    <a:cubicBezTo>
                      <a:pt x="301" y="118"/>
                      <a:pt x="320" y="105"/>
                      <a:pt x="338" y="105"/>
                    </a:cubicBezTo>
                    <a:close/>
                    <a:moveTo>
                      <a:pt x="166" y="167"/>
                    </a:moveTo>
                    <a:cubicBezTo>
                      <a:pt x="147" y="167"/>
                      <a:pt x="129" y="155"/>
                      <a:pt x="129" y="136"/>
                    </a:cubicBezTo>
                    <a:cubicBezTo>
                      <a:pt x="129" y="118"/>
                      <a:pt x="147" y="105"/>
                      <a:pt x="166" y="105"/>
                    </a:cubicBezTo>
                    <a:cubicBezTo>
                      <a:pt x="184" y="105"/>
                      <a:pt x="197" y="118"/>
                      <a:pt x="197" y="136"/>
                    </a:cubicBezTo>
                    <a:cubicBezTo>
                      <a:pt x="197" y="155"/>
                      <a:pt x="184" y="167"/>
                      <a:pt x="166" y="167"/>
                    </a:cubicBezTo>
                    <a:close/>
                  </a:path>
                </a:pathLst>
              </a:custGeom>
              <a:grpFill/>
              <a:ln w="6350">
                <a:solidFill>
                  <a:srgbClr val="989DB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163" name="文本框 162">
            <a:extLst>
              <a:ext uri="{FF2B5EF4-FFF2-40B4-BE49-F238E27FC236}">
                <a16:creationId xmlns:a16="http://schemas.microsoft.com/office/drawing/2014/main" xmlns="" id="{0B3AB0EB-EB15-40E0-AB42-8454376704B0}"/>
              </a:ext>
            </a:extLst>
          </p:cNvPr>
          <p:cNvSpPr txBox="1"/>
          <p:nvPr/>
        </p:nvSpPr>
        <p:spPr>
          <a:xfrm>
            <a:off x="5242026" y="3712371"/>
            <a:ext cx="2593399" cy="307777"/>
          </a:xfrm>
          <a:prstGeom prst="rect">
            <a:avLst/>
          </a:prstGeom>
          <a:noFill/>
        </p:spPr>
        <p:txBody>
          <a:bodyPr wrap="square" rtlCol="0">
            <a:spAutoFit/>
          </a:bodyPr>
          <a:lstStyle/>
          <a:p>
            <a:r>
              <a:rPr lang="da-DK" altLang="zh-CN" sz="1400">
                <a:solidFill>
                  <a:schemeClr val="bg1">
                    <a:lumMod val="85000"/>
                  </a:schemeClr>
                </a:solidFill>
                <a:latin typeface="Arial" panose="020B0604020202020204" pitchFamily="34" charset="0"/>
                <a:cs typeface="Arial" panose="020B0604020202020204" pitchFamily="34" charset="0"/>
                <a:sym typeface="+mn-lt"/>
              </a:rPr>
              <a:t>yvonneYUN</a:t>
            </a:r>
            <a:endParaRPr lang="en-US" altLang="zh-CN" sz="1400">
              <a:solidFill>
                <a:schemeClr val="bg1">
                  <a:lumMod val="85000"/>
                </a:schemeClr>
              </a:solidFill>
              <a:latin typeface="Arial" panose="020B0604020202020204" pitchFamily="34" charset="0"/>
              <a:cs typeface="Arial" panose="020B0604020202020204" pitchFamily="34" charset="0"/>
              <a:sym typeface="+mn-lt"/>
            </a:endParaRPr>
          </a:p>
        </p:txBody>
      </p:sp>
      <p:grpSp>
        <p:nvGrpSpPr>
          <p:cNvPr id="180" name="组合 179">
            <a:extLst>
              <a:ext uri="{FF2B5EF4-FFF2-40B4-BE49-F238E27FC236}">
                <a16:creationId xmlns:a16="http://schemas.microsoft.com/office/drawing/2014/main" xmlns="" id="{9EACBFBA-C894-48DA-AC37-49FC83CF5DCE}"/>
              </a:ext>
            </a:extLst>
          </p:cNvPr>
          <p:cNvGrpSpPr/>
          <p:nvPr/>
        </p:nvGrpSpPr>
        <p:grpSpPr>
          <a:xfrm>
            <a:off x="10952599" y="702129"/>
            <a:ext cx="139702" cy="290237"/>
            <a:chOff x="10952599" y="702129"/>
            <a:chExt cx="139702" cy="290237"/>
          </a:xfrm>
        </p:grpSpPr>
        <p:sp>
          <p:nvSpPr>
            <p:cNvPr id="175" name="Freeform 112">
              <a:extLst>
                <a:ext uri="{FF2B5EF4-FFF2-40B4-BE49-F238E27FC236}">
                  <a16:creationId xmlns:a16="http://schemas.microsoft.com/office/drawing/2014/main" xmlns="" id="{D19C386E-04A9-44CA-AFA8-6EAB76817F57}"/>
                </a:ext>
              </a:extLst>
            </p:cNvPr>
            <p:cNvSpPr>
              <a:spLocks noEditPoints="1"/>
            </p:cNvSpPr>
            <p:nvPr/>
          </p:nvSpPr>
          <p:spPr bwMode="auto">
            <a:xfrm>
              <a:off x="10952599" y="738464"/>
              <a:ext cx="139702" cy="253902"/>
            </a:xfrm>
            <a:custGeom>
              <a:avLst/>
              <a:gdLst>
                <a:gd name="T0" fmla="*/ 0 w 378"/>
                <a:gd name="T1" fmla="*/ 0 h 687"/>
                <a:gd name="T2" fmla="*/ 0 w 378"/>
                <a:gd name="T3" fmla="*/ 687 h 687"/>
                <a:gd name="T4" fmla="*/ 189 w 378"/>
                <a:gd name="T5" fmla="*/ 513 h 687"/>
                <a:gd name="T6" fmla="*/ 378 w 378"/>
                <a:gd name="T7" fmla="*/ 687 h 687"/>
                <a:gd name="T8" fmla="*/ 378 w 378"/>
                <a:gd name="T9" fmla="*/ 0 h 687"/>
                <a:gd name="T10" fmla="*/ 0 w 378"/>
                <a:gd name="T11" fmla="*/ 0 h 687"/>
                <a:gd name="T12" fmla="*/ 354 w 378"/>
                <a:gd name="T13" fmla="*/ 631 h 687"/>
                <a:gd name="T14" fmla="*/ 189 w 378"/>
                <a:gd name="T15" fmla="*/ 479 h 687"/>
                <a:gd name="T16" fmla="*/ 24 w 378"/>
                <a:gd name="T17" fmla="*/ 631 h 687"/>
                <a:gd name="T18" fmla="*/ 24 w 378"/>
                <a:gd name="T19" fmla="*/ 107 h 687"/>
                <a:gd name="T20" fmla="*/ 354 w 378"/>
                <a:gd name="T21" fmla="*/ 107 h 687"/>
                <a:gd name="T22" fmla="*/ 354 w 378"/>
                <a:gd name="T23" fmla="*/ 631 h 687"/>
                <a:gd name="T24" fmla="*/ 354 w 378"/>
                <a:gd name="T25" fmla="*/ 83 h 687"/>
                <a:gd name="T26" fmla="*/ 24 w 378"/>
                <a:gd name="T27" fmla="*/ 83 h 687"/>
                <a:gd name="T28" fmla="*/ 24 w 378"/>
                <a:gd name="T29" fmla="*/ 24 h 687"/>
                <a:gd name="T30" fmla="*/ 354 w 378"/>
                <a:gd name="T31" fmla="*/ 24 h 687"/>
                <a:gd name="T32" fmla="*/ 354 w 378"/>
                <a:gd name="T33" fmla="*/ 83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8" h="687">
                  <a:moveTo>
                    <a:pt x="0" y="0"/>
                  </a:moveTo>
                  <a:lnTo>
                    <a:pt x="0" y="687"/>
                  </a:lnTo>
                  <a:lnTo>
                    <a:pt x="189" y="513"/>
                  </a:lnTo>
                  <a:lnTo>
                    <a:pt x="378" y="687"/>
                  </a:lnTo>
                  <a:lnTo>
                    <a:pt x="378" y="0"/>
                  </a:lnTo>
                  <a:lnTo>
                    <a:pt x="0" y="0"/>
                  </a:lnTo>
                  <a:close/>
                  <a:moveTo>
                    <a:pt x="354" y="631"/>
                  </a:moveTo>
                  <a:lnTo>
                    <a:pt x="189" y="479"/>
                  </a:lnTo>
                  <a:lnTo>
                    <a:pt x="24" y="631"/>
                  </a:lnTo>
                  <a:lnTo>
                    <a:pt x="24" y="107"/>
                  </a:lnTo>
                  <a:lnTo>
                    <a:pt x="354" y="107"/>
                  </a:lnTo>
                  <a:lnTo>
                    <a:pt x="354" y="631"/>
                  </a:lnTo>
                  <a:close/>
                  <a:moveTo>
                    <a:pt x="354" y="83"/>
                  </a:moveTo>
                  <a:lnTo>
                    <a:pt x="24" y="83"/>
                  </a:lnTo>
                  <a:lnTo>
                    <a:pt x="24" y="24"/>
                  </a:lnTo>
                  <a:lnTo>
                    <a:pt x="354" y="24"/>
                  </a:lnTo>
                  <a:lnTo>
                    <a:pt x="354" y="83"/>
                  </a:lnTo>
                  <a:close/>
                </a:path>
              </a:pathLst>
            </a:custGeom>
            <a:gradFill flip="none" rotWithShape="1">
              <a:gsLst>
                <a:gs pos="0">
                  <a:srgbClr val="4CCFE3"/>
                </a:gs>
                <a:gs pos="100000">
                  <a:srgbClr val="FF77A3"/>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任意多边形: 形状 177">
              <a:extLst>
                <a:ext uri="{FF2B5EF4-FFF2-40B4-BE49-F238E27FC236}">
                  <a16:creationId xmlns:a16="http://schemas.microsoft.com/office/drawing/2014/main" xmlns="" id="{61AB24D5-D16E-4D56-93F6-B2AA7DC2F948}"/>
                </a:ext>
              </a:extLst>
            </p:cNvPr>
            <p:cNvSpPr/>
            <p:nvPr/>
          </p:nvSpPr>
          <p:spPr>
            <a:xfrm>
              <a:off x="10952600" y="702129"/>
              <a:ext cx="139701" cy="233029"/>
            </a:xfrm>
            <a:custGeom>
              <a:avLst/>
              <a:gdLst/>
              <a:ahLst/>
              <a:cxnLst/>
              <a:rect l="0" t="0" r="0" b="0"/>
              <a:pathLst>
                <a:path w="139701" h="233029">
                  <a:moveTo>
                    <a:pt x="0" y="0"/>
                  </a:moveTo>
                  <a:lnTo>
                    <a:pt x="0" y="233028"/>
                  </a:lnTo>
                  <a:lnTo>
                    <a:pt x="29394" y="205414"/>
                  </a:lnTo>
                  <a:cubicBezTo>
                    <a:pt x="45560" y="190226"/>
                    <a:pt x="63765" y="177800"/>
                    <a:pt x="69850" y="177800"/>
                  </a:cubicBezTo>
                  <a:cubicBezTo>
                    <a:pt x="75935" y="177800"/>
                    <a:pt x="94140" y="190226"/>
                    <a:pt x="110306" y="205414"/>
                  </a:cubicBezTo>
                  <a:lnTo>
                    <a:pt x="139700" y="233028"/>
                  </a:lnTo>
                  <a:lnTo>
                    <a:pt x="139700" y="0"/>
                  </a:lnTo>
                  <a:close/>
                </a:path>
              </a:pathLst>
            </a:custGeom>
            <a:gradFill flip="none" rotWithShape="1">
              <a:gsLst>
                <a:gs pos="0">
                  <a:srgbClr val="4CCFE3"/>
                </a:gs>
                <a:gs pos="100000">
                  <a:srgbClr val="FF77A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736627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F2276C0-6C8F-4C25-A2A3-F604E133D29E}"/>
              </a:ext>
            </a:extLst>
          </p:cNvPr>
          <p:cNvSpPr/>
          <p:nvPr/>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图片包含 游戏机&#10;&#10;描述已自动生成">
            <a:extLst>
              <a:ext uri="{FF2B5EF4-FFF2-40B4-BE49-F238E27FC236}">
                <a16:creationId xmlns:a16="http://schemas.microsoft.com/office/drawing/2014/main" xmlns="" id="{9E044EC0-186D-414B-9193-C9A13B97AD31}"/>
              </a:ext>
            </a:extLst>
          </p:cNvPr>
          <p:cNvPicPr>
            <a:picLocks noChangeAspect="1"/>
          </p:cNvPicPr>
          <p:nvPr/>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4" name="椭圆 3">
            <a:extLst>
              <a:ext uri="{FF2B5EF4-FFF2-40B4-BE49-F238E27FC236}">
                <a16:creationId xmlns:a16="http://schemas.microsoft.com/office/drawing/2014/main" xmlns="" id="{BE3FB6CD-94E1-49F5-90F0-F03C3111A662}"/>
              </a:ext>
            </a:extLst>
          </p:cNvPr>
          <p:cNvSpPr/>
          <p:nvPr/>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75DAFBA-EC9A-4477-8FD8-8ABDD6EB14CB}"/>
              </a:ext>
            </a:extLst>
          </p:cNvPr>
          <p:cNvSpPr/>
          <p:nvPr/>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4DB8E401-2AC2-4B35-A1B9-78626F86A0E8}"/>
              </a:ext>
            </a:extLst>
          </p:cNvPr>
          <p:cNvSpPr/>
          <p:nvPr/>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a:extLst>
              <a:ext uri="{FF2B5EF4-FFF2-40B4-BE49-F238E27FC236}">
                <a16:creationId xmlns:a16="http://schemas.microsoft.com/office/drawing/2014/main" xmlns="" id="{39CD27AC-ABC1-4A26-9907-5153501978E0}"/>
              </a:ext>
            </a:extLst>
          </p:cNvPr>
          <p:cNvSpPr txBox="1"/>
          <p:nvPr/>
        </p:nvSpPr>
        <p:spPr>
          <a:xfrm rot="5400000">
            <a:off x="-719174" y="1411080"/>
            <a:ext cx="2329511" cy="338554"/>
          </a:xfrm>
          <a:prstGeom prst="rect">
            <a:avLst/>
          </a:prstGeom>
          <a:noFill/>
        </p:spPr>
        <p:txBody>
          <a:bodyPr wrap="square" rtlCol="0">
            <a:spAutoFit/>
          </a:bodyPr>
          <a:lstStyle/>
          <a:p>
            <a:r>
              <a:rPr lang="en-US" altLang="zh-CN" sz="1600" spc="300">
                <a:solidFill>
                  <a:srgbClr val="4CCFE3"/>
                </a:solidFill>
              </a:rPr>
              <a:t>EDUCATION.</a:t>
            </a:r>
          </a:p>
        </p:txBody>
      </p:sp>
      <p:sp>
        <p:nvSpPr>
          <p:cNvPr id="8" name="文本框 7">
            <a:extLst>
              <a:ext uri="{FF2B5EF4-FFF2-40B4-BE49-F238E27FC236}">
                <a16:creationId xmlns:a16="http://schemas.microsoft.com/office/drawing/2014/main" xmlns="" id="{BE58763D-676D-4159-AAFA-C0CD6C17107B}"/>
              </a:ext>
            </a:extLst>
          </p:cNvPr>
          <p:cNvSpPr txBox="1"/>
          <p:nvPr/>
        </p:nvSpPr>
        <p:spPr>
          <a:xfrm rot="5400000">
            <a:off x="-228843" y="5844918"/>
            <a:ext cx="1348850" cy="338554"/>
          </a:xfrm>
          <a:prstGeom prst="rect">
            <a:avLst/>
          </a:prstGeom>
          <a:noFill/>
        </p:spPr>
        <p:txBody>
          <a:bodyPr wrap="square" rtlCol="0">
            <a:spAutoFit/>
          </a:bodyPr>
          <a:lstStyle/>
          <a:p>
            <a:pPr algn="r"/>
            <a:r>
              <a:rPr lang="en-US" altLang="zh-CN" sz="1600" spc="300">
                <a:solidFill>
                  <a:srgbClr val="4CCFE3"/>
                </a:solidFill>
              </a:rPr>
              <a:t>YVONNE</a:t>
            </a:r>
            <a:endParaRPr lang="zh-CN" altLang="en-US" sz="1600" spc="300">
              <a:solidFill>
                <a:srgbClr val="4CCFE3"/>
              </a:solidFill>
            </a:endParaRPr>
          </a:p>
        </p:txBody>
      </p:sp>
      <p:sp>
        <p:nvSpPr>
          <p:cNvPr id="9" name="文本框 8">
            <a:extLst>
              <a:ext uri="{FF2B5EF4-FFF2-40B4-BE49-F238E27FC236}">
                <a16:creationId xmlns:a16="http://schemas.microsoft.com/office/drawing/2014/main" xmlns="" id="{58DE09AC-1BBE-4F38-A868-77BBEF5DEC29}"/>
              </a:ext>
            </a:extLst>
          </p:cNvPr>
          <p:cNvSpPr txBox="1"/>
          <p:nvPr/>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solidFill>
                  <a:srgbClr val="FF77A3"/>
                </a:solidFill>
              </a:rPr>
              <a:t> 03 </a:t>
            </a:r>
            <a:r>
              <a:rPr lang="zh-CN" altLang="en-US" sz="1600" spc="300">
                <a:solidFill>
                  <a:srgbClr val="FF77A3">
                    <a:alpha val="50000"/>
                  </a:srgbClr>
                </a:solidFill>
              </a:rPr>
              <a:t>＞</a:t>
            </a:r>
          </a:p>
        </p:txBody>
      </p:sp>
      <p:pic>
        <p:nvPicPr>
          <p:cNvPr id="12" name="图片 11" descr="图片包含 人, 服装, 橙子, 西装&#10;&#10;描述已自动生成">
            <a:extLst>
              <a:ext uri="{FF2B5EF4-FFF2-40B4-BE49-F238E27FC236}">
                <a16:creationId xmlns:a16="http://schemas.microsoft.com/office/drawing/2014/main" xmlns="" id="{2D9676A3-F034-4053-94F0-F09F8D72EA1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429" b="26905"/>
          <a:stretch/>
        </p:blipFill>
        <p:spPr>
          <a:xfrm>
            <a:off x="1675479" y="1322367"/>
            <a:ext cx="515979" cy="515979"/>
          </a:xfrm>
          <a:prstGeom prst="roundRect">
            <a:avLst>
              <a:gd name="adj" fmla="val 5863"/>
            </a:avLst>
          </a:prstGeom>
        </p:spPr>
      </p:pic>
      <p:sp>
        <p:nvSpPr>
          <p:cNvPr id="13" name="文本框 12">
            <a:extLst>
              <a:ext uri="{FF2B5EF4-FFF2-40B4-BE49-F238E27FC236}">
                <a16:creationId xmlns:a16="http://schemas.microsoft.com/office/drawing/2014/main" xmlns="" id="{88109D51-0966-456B-B635-B00157A51E1B}"/>
              </a:ext>
            </a:extLst>
          </p:cNvPr>
          <p:cNvSpPr txBox="1"/>
          <p:nvPr/>
        </p:nvSpPr>
        <p:spPr>
          <a:xfrm>
            <a:off x="2345785" y="1411079"/>
            <a:ext cx="2231919" cy="338554"/>
          </a:xfrm>
          <a:prstGeom prst="rect">
            <a:avLst/>
          </a:prstGeom>
          <a:noFill/>
        </p:spPr>
        <p:txBody>
          <a:bodyPr wrap="square" rtlCol="0">
            <a:spAutoFit/>
          </a:bodyPr>
          <a:lstStyle/>
          <a:p>
            <a:r>
              <a:rPr lang="en-US" altLang="zh-CN" sz="1600" b="1">
                <a:solidFill>
                  <a:schemeClr val="bg1"/>
                </a:solidFill>
                <a:cs typeface="+mn-ea"/>
                <a:sym typeface="+mn-lt"/>
              </a:rPr>
              <a:t>THIS IS YVONNE</a:t>
            </a:r>
          </a:p>
        </p:txBody>
      </p:sp>
      <p:sp>
        <p:nvSpPr>
          <p:cNvPr id="14" name="文本框 13">
            <a:extLst>
              <a:ext uri="{FF2B5EF4-FFF2-40B4-BE49-F238E27FC236}">
                <a16:creationId xmlns:a16="http://schemas.microsoft.com/office/drawing/2014/main" xmlns="" id="{3C095973-72AE-4E5C-B120-D4F5D499685E}"/>
              </a:ext>
            </a:extLst>
          </p:cNvPr>
          <p:cNvSpPr txBox="1"/>
          <p:nvPr/>
        </p:nvSpPr>
        <p:spPr>
          <a:xfrm>
            <a:off x="1578109" y="2162360"/>
            <a:ext cx="2622670" cy="307777"/>
          </a:xfrm>
          <a:prstGeom prst="rect">
            <a:avLst/>
          </a:prstGeom>
          <a:noFill/>
        </p:spPr>
        <p:txBody>
          <a:bodyPr wrap="square" rtlCol="0">
            <a:spAutoFit/>
          </a:bodyPr>
          <a:lstStyle/>
          <a:p>
            <a:pPr marL="285750" indent="-285750">
              <a:buFont typeface="Arial" panose="020B0604020202020204" pitchFamily="34" charset="0"/>
              <a:buChar char="•"/>
            </a:pPr>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15" name="文本框 14">
            <a:extLst>
              <a:ext uri="{FF2B5EF4-FFF2-40B4-BE49-F238E27FC236}">
                <a16:creationId xmlns:a16="http://schemas.microsoft.com/office/drawing/2014/main" xmlns="" id="{C8DA9537-D7AB-4804-9BDC-8796CD1244C5}"/>
              </a:ext>
            </a:extLst>
          </p:cNvPr>
          <p:cNvSpPr txBox="1"/>
          <p:nvPr/>
        </p:nvSpPr>
        <p:spPr>
          <a:xfrm>
            <a:off x="4946535" y="2162360"/>
            <a:ext cx="2622670" cy="307777"/>
          </a:xfrm>
          <a:prstGeom prst="rect">
            <a:avLst/>
          </a:prstGeom>
          <a:noFill/>
        </p:spPr>
        <p:txBody>
          <a:bodyPr wrap="square" rtlCol="0">
            <a:spAutoFit/>
          </a:bodyPr>
          <a:lstStyle/>
          <a:p>
            <a:pPr marL="285750" indent="-285750">
              <a:buFont typeface="Arial" panose="020B0604020202020204" pitchFamily="34" charset="0"/>
              <a:buChar char="•"/>
            </a:pPr>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16" name="文本框 15">
            <a:extLst>
              <a:ext uri="{FF2B5EF4-FFF2-40B4-BE49-F238E27FC236}">
                <a16:creationId xmlns:a16="http://schemas.microsoft.com/office/drawing/2014/main" xmlns="" id="{85CC135F-8D27-4732-8782-88691BB024D6}"/>
              </a:ext>
            </a:extLst>
          </p:cNvPr>
          <p:cNvSpPr txBox="1"/>
          <p:nvPr/>
        </p:nvSpPr>
        <p:spPr>
          <a:xfrm>
            <a:off x="8314962" y="2162360"/>
            <a:ext cx="2622670" cy="307777"/>
          </a:xfrm>
          <a:prstGeom prst="rect">
            <a:avLst/>
          </a:prstGeom>
          <a:noFill/>
        </p:spPr>
        <p:txBody>
          <a:bodyPr wrap="square" rtlCol="0">
            <a:spAutoFit/>
          </a:bodyPr>
          <a:lstStyle/>
          <a:p>
            <a:pPr marL="285750" indent="-285750">
              <a:buFont typeface="Arial" panose="020B0604020202020204" pitchFamily="34" charset="0"/>
              <a:buChar char="•"/>
            </a:pPr>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26" name="任意多边形: 形状 25">
            <a:extLst>
              <a:ext uri="{FF2B5EF4-FFF2-40B4-BE49-F238E27FC236}">
                <a16:creationId xmlns:a16="http://schemas.microsoft.com/office/drawing/2014/main" xmlns="" id="{B4BC9FB7-53F7-4AF1-88C0-EFA64B102A71}"/>
              </a:ext>
            </a:extLst>
          </p:cNvPr>
          <p:cNvSpPr/>
          <p:nvPr/>
        </p:nvSpPr>
        <p:spPr>
          <a:xfrm>
            <a:off x="844550" y="3822082"/>
            <a:ext cx="10502900" cy="2333790"/>
          </a:xfrm>
          <a:custGeom>
            <a:avLst/>
            <a:gdLst>
              <a:gd name="connsiteX0" fmla="*/ 10502900 w 10502900"/>
              <a:gd name="connsiteY0" fmla="*/ 0 h 2333790"/>
              <a:gd name="connsiteX1" fmla="*/ 10502900 w 10502900"/>
              <a:gd name="connsiteY1" fmla="*/ 2169578 h 2333790"/>
              <a:gd name="connsiteX2" fmla="*/ 10338688 w 10502900"/>
              <a:gd name="connsiteY2" fmla="*/ 2333790 h 2333790"/>
              <a:gd name="connsiteX3" fmla="*/ 164212 w 10502900"/>
              <a:gd name="connsiteY3" fmla="*/ 2333790 h 2333790"/>
              <a:gd name="connsiteX4" fmla="*/ 0 w 10502900"/>
              <a:gd name="connsiteY4" fmla="*/ 2169578 h 2333790"/>
              <a:gd name="connsiteX5" fmla="*/ 0 w 10502900"/>
              <a:gd name="connsiteY5" fmla="*/ 1983241 h 2333790"/>
              <a:gd name="connsiteX6" fmla="*/ 1116410 w 10502900"/>
              <a:gd name="connsiteY6" fmla="*/ 1441965 h 2333790"/>
              <a:gd name="connsiteX7" fmla="*/ 3972302 w 10502900"/>
              <a:gd name="connsiteY7" fmla="*/ 1169705 h 2333790"/>
              <a:gd name="connsiteX8" fmla="*/ 6394998 w 10502900"/>
              <a:gd name="connsiteY8" fmla="*/ 483609 h 2333790"/>
              <a:gd name="connsiteX9" fmla="*/ 9010225 w 10502900"/>
              <a:gd name="connsiteY9" fmla="*/ 47993 h 233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2900" h="2333790">
                <a:moveTo>
                  <a:pt x="10502900" y="0"/>
                </a:moveTo>
                <a:lnTo>
                  <a:pt x="10502900" y="2169578"/>
                </a:lnTo>
                <a:cubicBezTo>
                  <a:pt x="10502900" y="2260270"/>
                  <a:pt x="10429380" y="2333790"/>
                  <a:pt x="10338688" y="2333790"/>
                </a:cubicBezTo>
                <a:lnTo>
                  <a:pt x="164212" y="2333790"/>
                </a:lnTo>
                <a:cubicBezTo>
                  <a:pt x="73520" y="2333790"/>
                  <a:pt x="0" y="2260270"/>
                  <a:pt x="0" y="2169578"/>
                </a:cubicBezTo>
                <a:lnTo>
                  <a:pt x="0" y="1983241"/>
                </a:lnTo>
                <a:lnTo>
                  <a:pt x="1116410" y="1441965"/>
                </a:lnTo>
                <a:lnTo>
                  <a:pt x="3972302" y="1169705"/>
                </a:lnTo>
                <a:lnTo>
                  <a:pt x="6394998" y="483609"/>
                </a:lnTo>
                <a:lnTo>
                  <a:pt x="9010225" y="47993"/>
                </a:lnTo>
                <a:close/>
              </a:path>
            </a:pathLst>
          </a:custGeom>
          <a:gradFill flip="none" rotWithShape="1">
            <a:gsLst>
              <a:gs pos="0">
                <a:srgbClr val="4CCFE3">
                  <a:alpha val="9000"/>
                </a:srgbClr>
              </a:gs>
              <a:gs pos="100000">
                <a:srgbClr val="FF77A3">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3B291E2D-A2C7-464A-A67D-3C76FEF01838}"/>
              </a:ext>
            </a:extLst>
          </p:cNvPr>
          <p:cNvSpPr/>
          <p:nvPr/>
        </p:nvSpPr>
        <p:spPr>
          <a:xfrm>
            <a:off x="844550" y="3822081"/>
            <a:ext cx="10502900" cy="1983241"/>
          </a:xfrm>
          <a:custGeom>
            <a:avLst/>
            <a:gdLst>
              <a:gd name="connsiteX0" fmla="*/ 10502900 w 10502900"/>
              <a:gd name="connsiteY0" fmla="*/ 0 h 2333790"/>
              <a:gd name="connsiteX1" fmla="*/ 10502900 w 10502900"/>
              <a:gd name="connsiteY1" fmla="*/ 2169578 h 2333790"/>
              <a:gd name="connsiteX2" fmla="*/ 10338688 w 10502900"/>
              <a:gd name="connsiteY2" fmla="*/ 2333790 h 2333790"/>
              <a:gd name="connsiteX3" fmla="*/ 164212 w 10502900"/>
              <a:gd name="connsiteY3" fmla="*/ 2333790 h 2333790"/>
              <a:gd name="connsiteX4" fmla="*/ 0 w 10502900"/>
              <a:gd name="connsiteY4" fmla="*/ 2169578 h 2333790"/>
              <a:gd name="connsiteX5" fmla="*/ 0 w 10502900"/>
              <a:gd name="connsiteY5" fmla="*/ 1983241 h 2333790"/>
              <a:gd name="connsiteX6" fmla="*/ 1116410 w 10502900"/>
              <a:gd name="connsiteY6" fmla="*/ 1441965 h 2333790"/>
              <a:gd name="connsiteX7" fmla="*/ 3972302 w 10502900"/>
              <a:gd name="connsiteY7" fmla="*/ 1169705 h 2333790"/>
              <a:gd name="connsiteX8" fmla="*/ 6394998 w 10502900"/>
              <a:gd name="connsiteY8" fmla="*/ 483609 h 2333790"/>
              <a:gd name="connsiteX9" fmla="*/ 9010225 w 10502900"/>
              <a:gd name="connsiteY9" fmla="*/ 47993 h 2333790"/>
              <a:gd name="connsiteX0" fmla="*/ 10502900 w 10594340"/>
              <a:gd name="connsiteY0" fmla="*/ 2169578 h 2333790"/>
              <a:gd name="connsiteX1" fmla="*/ 10338688 w 10594340"/>
              <a:gd name="connsiteY1" fmla="*/ 2333790 h 2333790"/>
              <a:gd name="connsiteX2" fmla="*/ 164212 w 10594340"/>
              <a:gd name="connsiteY2" fmla="*/ 2333790 h 2333790"/>
              <a:gd name="connsiteX3" fmla="*/ 0 w 10594340"/>
              <a:gd name="connsiteY3" fmla="*/ 2169578 h 2333790"/>
              <a:gd name="connsiteX4" fmla="*/ 0 w 10594340"/>
              <a:gd name="connsiteY4" fmla="*/ 1983241 h 2333790"/>
              <a:gd name="connsiteX5" fmla="*/ 1116410 w 10594340"/>
              <a:gd name="connsiteY5" fmla="*/ 1441965 h 2333790"/>
              <a:gd name="connsiteX6" fmla="*/ 3972302 w 10594340"/>
              <a:gd name="connsiteY6" fmla="*/ 1169705 h 2333790"/>
              <a:gd name="connsiteX7" fmla="*/ 6394998 w 10594340"/>
              <a:gd name="connsiteY7" fmla="*/ 483609 h 2333790"/>
              <a:gd name="connsiteX8" fmla="*/ 9010225 w 10594340"/>
              <a:gd name="connsiteY8" fmla="*/ 47993 h 2333790"/>
              <a:gd name="connsiteX9" fmla="*/ 10502900 w 10594340"/>
              <a:gd name="connsiteY9" fmla="*/ 0 h 2333790"/>
              <a:gd name="connsiteX10" fmla="*/ 10594340 w 10594340"/>
              <a:gd name="connsiteY10" fmla="*/ 2261018 h 2333790"/>
              <a:gd name="connsiteX0" fmla="*/ 10502900 w 10502900"/>
              <a:gd name="connsiteY0" fmla="*/ 2169578 h 2333790"/>
              <a:gd name="connsiteX1" fmla="*/ 10338688 w 10502900"/>
              <a:gd name="connsiteY1" fmla="*/ 2333790 h 2333790"/>
              <a:gd name="connsiteX2" fmla="*/ 164212 w 10502900"/>
              <a:gd name="connsiteY2" fmla="*/ 2333790 h 2333790"/>
              <a:gd name="connsiteX3" fmla="*/ 0 w 10502900"/>
              <a:gd name="connsiteY3" fmla="*/ 2169578 h 2333790"/>
              <a:gd name="connsiteX4" fmla="*/ 0 w 10502900"/>
              <a:gd name="connsiteY4" fmla="*/ 1983241 h 2333790"/>
              <a:gd name="connsiteX5" fmla="*/ 1116410 w 10502900"/>
              <a:gd name="connsiteY5" fmla="*/ 1441965 h 2333790"/>
              <a:gd name="connsiteX6" fmla="*/ 3972302 w 10502900"/>
              <a:gd name="connsiteY6" fmla="*/ 1169705 h 2333790"/>
              <a:gd name="connsiteX7" fmla="*/ 6394998 w 10502900"/>
              <a:gd name="connsiteY7" fmla="*/ 483609 h 2333790"/>
              <a:gd name="connsiteX8" fmla="*/ 9010225 w 10502900"/>
              <a:gd name="connsiteY8" fmla="*/ 47993 h 2333790"/>
              <a:gd name="connsiteX9" fmla="*/ 10502900 w 10502900"/>
              <a:gd name="connsiteY9" fmla="*/ 0 h 2333790"/>
              <a:gd name="connsiteX0" fmla="*/ 10338688 w 10502900"/>
              <a:gd name="connsiteY0" fmla="*/ 2333790 h 2333790"/>
              <a:gd name="connsiteX1" fmla="*/ 164212 w 10502900"/>
              <a:gd name="connsiteY1" fmla="*/ 2333790 h 2333790"/>
              <a:gd name="connsiteX2" fmla="*/ 0 w 10502900"/>
              <a:gd name="connsiteY2" fmla="*/ 2169578 h 2333790"/>
              <a:gd name="connsiteX3" fmla="*/ 0 w 10502900"/>
              <a:gd name="connsiteY3" fmla="*/ 1983241 h 2333790"/>
              <a:gd name="connsiteX4" fmla="*/ 1116410 w 10502900"/>
              <a:gd name="connsiteY4" fmla="*/ 1441965 h 2333790"/>
              <a:gd name="connsiteX5" fmla="*/ 3972302 w 10502900"/>
              <a:gd name="connsiteY5" fmla="*/ 1169705 h 2333790"/>
              <a:gd name="connsiteX6" fmla="*/ 6394998 w 10502900"/>
              <a:gd name="connsiteY6" fmla="*/ 483609 h 2333790"/>
              <a:gd name="connsiteX7" fmla="*/ 9010225 w 10502900"/>
              <a:gd name="connsiteY7" fmla="*/ 47993 h 2333790"/>
              <a:gd name="connsiteX8" fmla="*/ 10502900 w 10502900"/>
              <a:gd name="connsiteY8" fmla="*/ 0 h 2333790"/>
              <a:gd name="connsiteX0" fmla="*/ 164212 w 10502900"/>
              <a:gd name="connsiteY0" fmla="*/ 2333790 h 2333790"/>
              <a:gd name="connsiteX1" fmla="*/ 0 w 10502900"/>
              <a:gd name="connsiteY1" fmla="*/ 2169578 h 2333790"/>
              <a:gd name="connsiteX2" fmla="*/ 0 w 10502900"/>
              <a:gd name="connsiteY2" fmla="*/ 1983241 h 2333790"/>
              <a:gd name="connsiteX3" fmla="*/ 1116410 w 10502900"/>
              <a:gd name="connsiteY3" fmla="*/ 1441965 h 2333790"/>
              <a:gd name="connsiteX4" fmla="*/ 3972302 w 10502900"/>
              <a:gd name="connsiteY4" fmla="*/ 1169705 h 2333790"/>
              <a:gd name="connsiteX5" fmla="*/ 6394998 w 10502900"/>
              <a:gd name="connsiteY5" fmla="*/ 483609 h 2333790"/>
              <a:gd name="connsiteX6" fmla="*/ 9010225 w 10502900"/>
              <a:gd name="connsiteY6" fmla="*/ 47993 h 2333790"/>
              <a:gd name="connsiteX7" fmla="*/ 10502900 w 10502900"/>
              <a:gd name="connsiteY7" fmla="*/ 0 h 2333790"/>
              <a:gd name="connsiteX0" fmla="*/ 0 w 10502900"/>
              <a:gd name="connsiteY0" fmla="*/ 2169578 h 2169578"/>
              <a:gd name="connsiteX1" fmla="*/ 0 w 10502900"/>
              <a:gd name="connsiteY1" fmla="*/ 1983241 h 2169578"/>
              <a:gd name="connsiteX2" fmla="*/ 1116410 w 10502900"/>
              <a:gd name="connsiteY2" fmla="*/ 1441965 h 2169578"/>
              <a:gd name="connsiteX3" fmla="*/ 3972302 w 10502900"/>
              <a:gd name="connsiteY3" fmla="*/ 1169705 h 2169578"/>
              <a:gd name="connsiteX4" fmla="*/ 6394998 w 10502900"/>
              <a:gd name="connsiteY4" fmla="*/ 483609 h 2169578"/>
              <a:gd name="connsiteX5" fmla="*/ 9010225 w 10502900"/>
              <a:gd name="connsiteY5" fmla="*/ 47993 h 2169578"/>
              <a:gd name="connsiteX6" fmla="*/ 10502900 w 10502900"/>
              <a:gd name="connsiteY6" fmla="*/ 0 h 2169578"/>
              <a:gd name="connsiteX0" fmla="*/ 0 w 10502900"/>
              <a:gd name="connsiteY0" fmla="*/ 1983241 h 1983241"/>
              <a:gd name="connsiteX1" fmla="*/ 1116410 w 10502900"/>
              <a:gd name="connsiteY1" fmla="*/ 1441965 h 1983241"/>
              <a:gd name="connsiteX2" fmla="*/ 3972302 w 10502900"/>
              <a:gd name="connsiteY2" fmla="*/ 1169705 h 1983241"/>
              <a:gd name="connsiteX3" fmla="*/ 6394998 w 10502900"/>
              <a:gd name="connsiteY3" fmla="*/ 483609 h 1983241"/>
              <a:gd name="connsiteX4" fmla="*/ 9010225 w 10502900"/>
              <a:gd name="connsiteY4" fmla="*/ 47993 h 1983241"/>
              <a:gd name="connsiteX5" fmla="*/ 10502900 w 10502900"/>
              <a:gd name="connsiteY5" fmla="*/ 0 h 1983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02900" h="1983241">
                <a:moveTo>
                  <a:pt x="0" y="1983241"/>
                </a:moveTo>
                <a:lnTo>
                  <a:pt x="1116410" y="1441965"/>
                </a:lnTo>
                <a:lnTo>
                  <a:pt x="3972302" y="1169705"/>
                </a:lnTo>
                <a:lnTo>
                  <a:pt x="6394998" y="483609"/>
                </a:lnTo>
                <a:lnTo>
                  <a:pt x="9010225" y="47993"/>
                </a:lnTo>
                <a:lnTo>
                  <a:pt x="10502900" y="0"/>
                </a:lnTo>
              </a:path>
            </a:pathLst>
          </a:custGeom>
          <a:noFill/>
          <a:ln w="6350">
            <a:gradFill flip="none" rotWithShape="1">
              <a:gsLst>
                <a:gs pos="0">
                  <a:srgbClr val="4CCFE3"/>
                </a:gs>
                <a:gs pos="100000">
                  <a:srgbClr val="FF77A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0B680197-0B55-4101-8EF1-264F8B752AE5}"/>
              </a:ext>
            </a:extLst>
          </p:cNvPr>
          <p:cNvSpPr>
            <a:spLocks noChangeAspect="1"/>
          </p:cNvSpPr>
          <p:nvPr/>
        </p:nvSpPr>
        <p:spPr>
          <a:xfrm>
            <a:off x="9814213" y="3838281"/>
            <a:ext cx="72000" cy="72000"/>
          </a:xfrm>
          <a:prstGeom prst="ellipse">
            <a:avLst/>
          </a:prstGeom>
          <a:solidFill>
            <a:srgbClr val="FF77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4ED960A6-4C3B-4203-BEBD-B3B65A57B9E3}"/>
              </a:ext>
            </a:extLst>
          </p:cNvPr>
          <p:cNvSpPr>
            <a:spLocks noChangeAspect="1"/>
          </p:cNvSpPr>
          <p:nvPr/>
        </p:nvSpPr>
        <p:spPr>
          <a:xfrm>
            <a:off x="1928705" y="5228532"/>
            <a:ext cx="72000" cy="72000"/>
          </a:xfrm>
          <a:prstGeom prst="ellipse">
            <a:avLst/>
          </a:prstGeom>
          <a:solidFill>
            <a:srgbClr val="4CC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02807358-B867-49E7-8C42-7AA9D4B4AAC5}"/>
              </a:ext>
            </a:extLst>
          </p:cNvPr>
          <p:cNvSpPr>
            <a:spLocks noChangeAspect="1"/>
          </p:cNvSpPr>
          <p:nvPr/>
        </p:nvSpPr>
        <p:spPr>
          <a:xfrm>
            <a:off x="4768505" y="4955358"/>
            <a:ext cx="72000" cy="72000"/>
          </a:xfrm>
          <a:prstGeom prst="ellipse">
            <a:avLst/>
          </a:prstGeom>
          <a:solidFill>
            <a:srgbClr val="B7C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9F9D7413-B221-443E-BC46-696425F08DF9}"/>
              </a:ext>
            </a:extLst>
          </p:cNvPr>
          <p:cNvSpPr>
            <a:spLocks noChangeAspect="1"/>
          </p:cNvSpPr>
          <p:nvPr/>
        </p:nvSpPr>
        <p:spPr>
          <a:xfrm>
            <a:off x="7213443" y="4273013"/>
            <a:ext cx="72000" cy="72000"/>
          </a:xfrm>
          <a:prstGeom prst="ellipse">
            <a:avLst/>
          </a:prstGeom>
          <a:solidFill>
            <a:srgbClr val="E1AC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xmlns="" id="{E1C7E1C7-0F0A-4530-A284-9EF333084304}"/>
              </a:ext>
            </a:extLst>
          </p:cNvPr>
          <p:cNvGrpSpPr/>
          <p:nvPr/>
        </p:nvGrpSpPr>
        <p:grpSpPr>
          <a:xfrm>
            <a:off x="1048008" y="4480029"/>
            <a:ext cx="2298931" cy="543630"/>
            <a:chOff x="1803951" y="3863750"/>
            <a:chExt cx="2298931" cy="543630"/>
          </a:xfrm>
        </p:grpSpPr>
        <p:sp>
          <p:nvSpPr>
            <p:cNvPr id="32" name="文本框 31">
              <a:extLst>
                <a:ext uri="{FF2B5EF4-FFF2-40B4-BE49-F238E27FC236}">
                  <a16:creationId xmlns:a16="http://schemas.microsoft.com/office/drawing/2014/main" xmlns="" id="{DEA876FC-0E33-4B69-9BFF-E396AD7F174E}"/>
                </a:ext>
              </a:extLst>
            </p:cNvPr>
            <p:cNvSpPr txBox="1"/>
            <p:nvPr/>
          </p:nvSpPr>
          <p:spPr>
            <a:xfrm>
              <a:off x="1803951" y="3863750"/>
              <a:ext cx="1678116" cy="338554"/>
            </a:xfrm>
            <a:prstGeom prst="rect">
              <a:avLst/>
            </a:prstGeom>
            <a:noFill/>
          </p:spPr>
          <p:txBody>
            <a:bodyPr wrap="square" rtlCol="0">
              <a:spAutoFit/>
            </a:bodyPr>
            <a:lstStyle/>
            <a:p>
              <a:r>
                <a:rPr lang="en-US" altLang="zh-CN" sz="1600" b="1">
                  <a:solidFill>
                    <a:srgbClr val="4CCFE3"/>
                  </a:solidFill>
                  <a:cs typeface="+mn-ea"/>
                  <a:sym typeface="+mn-lt"/>
                </a:rPr>
                <a:t>2013-2017</a:t>
              </a:r>
            </a:p>
          </p:txBody>
        </p:sp>
        <p:sp>
          <p:nvSpPr>
            <p:cNvPr id="33" name="文本框 32">
              <a:extLst>
                <a:ext uri="{FF2B5EF4-FFF2-40B4-BE49-F238E27FC236}">
                  <a16:creationId xmlns:a16="http://schemas.microsoft.com/office/drawing/2014/main" xmlns="" id="{C5809169-F6AC-4947-AF77-3480749D8042}"/>
                </a:ext>
              </a:extLst>
            </p:cNvPr>
            <p:cNvSpPr txBox="1"/>
            <p:nvPr/>
          </p:nvSpPr>
          <p:spPr>
            <a:xfrm>
              <a:off x="1803951" y="4099603"/>
              <a:ext cx="2298931" cy="307777"/>
            </a:xfrm>
            <a:prstGeom prst="rect">
              <a:avLst/>
            </a:prstGeom>
            <a:noFill/>
          </p:spPr>
          <p:txBody>
            <a:bodyPr wrap="square" rtlCol="0">
              <a:spAutoFit/>
            </a:bodyPr>
            <a:lstStyle/>
            <a:p>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grpSp>
      <p:grpSp>
        <p:nvGrpSpPr>
          <p:cNvPr id="35" name="组合 34">
            <a:extLst>
              <a:ext uri="{FF2B5EF4-FFF2-40B4-BE49-F238E27FC236}">
                <a16:creationId xmlns:a16="http://schemas.microsoft.com/office/drawing/2014/main" xmlns="" id="{4DA16BF1-88B3-4B0A-B013-6688F374E758}"/>
              </a:ext>
            </a:extLst>
          </p:cNvPr>
          <p:cNvGrpSpPr/>
          <p:nvPr/>
        </p:nvGrpSpPr>
        <p:grpSpPr>
          <a:xfrm>
            <a:off x="3655039" y="4105676"/>
            <a:ext cx="2298931" cy="543630"/>
            <a:chOff x="1803951" y="3863750"/>
            <a:chExt cx="2298931" cy="543630"/>
          </a:xfrm>
        </p:grpSpPr>
        <p:sp>
          <p:nvSpPr>
            <p:cNvPr id="36" name="文本框 35">
              <a:extLst>
                <a:ext uri="{FF2B5EF4-FFF2-40B4-BE49-F238E27FC236}">
                  <a16:creationId xmlns:a16="http://schemas.microsoft.com/office/drawing/2014/main" xmlns="" id="{22F0077B-3C1E-4ECE-AB12-D6EE0FE80CB2}"/>
                </a:ext>
              </a:extLst>
            </p:cNvPr>
            <p:cNvSpPr txBox="1"/>
            <p:nvPr/>
          </p:nvSpPr>
          <p:spPr>
            <a:xfrm>
              <a:off x="1803951" y="3863750"/>
              <a:ext cx="1678116" cy="338554"/>
            </a:xfrm>
            <a:prstGeom prst="rect">
              <a:avLst/>
            </a:prstGeom>
            <a:noFill/>
          </p:spPr>
          <p:txBody>
            <a:bodyPr wrap="square" rtlCol="0">
              <a:spAutoFit/>
            </a:bodyPr>
            <a:lstStyle/>
            <a:p>
              <a:r>
                <a:rPr lang="en-US" altLang="zh-CN" sz="1600" b="1">
                  <a:solidFill>
                    <a:schemeClr val="bg1"/>
                  </a:solidFill>
                  <a:cs typeface="+mn-ea"/>
                  <a:sym typeface="+mn-lt"/>
                </a:rPr>
                <a:t>2017-2018</a:t>
              </a:r>
            </a:p>
          </p:txBody>
        </p:sp>
        <p:sp>
          <p:nvSpPr>
            <p:cNvPr id="37" name="文本框 36">
              <a:extLst>
                <a:ext uri="{FF2B5EF4-FFF2-40B4-BE49-F238E27FC236}">
                  <a16:creationId xmlns:a16="http://schemas.microsoft.com/office/drawing/2014/main" xmlns="" id="{9658D593-29AD-4A39-B101-D8C29CD960B1}"/>
                </a:ext>
              </a:extLst>
            </p:cNvPr>
            <p:cNvSpPr txBox="1"/>
            <p:nvPr/>
          </p:nvSpPr>
          <p:spPr>
            <a:xfrm>
              <a:off x="1803951" y="4099603"/>
              <a:ext cx="2298931" cy="307777"/>
            </a:xfrm>
            <a:prstGeom prst="rect">
              <a:avLst/>
            </a:prstGeom>
            <a:noFill/>
          </p:spPr>
          <p:txBody>
            <a:bodyPr wrap="square" rtlCol="0">
              <a:spAutoFit/>
            </a:bodyPr>
            <a:lstStyle/>
            <a:p>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grpSp>
      <p:grpSp>
        <p:nvGrpSpPr>
          <p:cNvPr id="38" name="组合 37">
            <a:extLst>
              <a:ext uri="{FF2B5EF4-FFF2-40B4-BE49-F238E27FC236}">
                <a16:creationId xmlns:a16="http://schemas.microsoft.com/office/drawing/2014/main" xmlns="" id="{138F00DD-BED1-4507-8B0A-782529AAE2C1}"/>
              </a:ext>
            </a:extLst>
          </p:cNvPr>
          <p:cNvGrpSpPr/>
          <p:nvPr/>
        </p:nvGrpSpPr>
        <p:grpSpPr>
          <a:xfrm>
            <a:off x="6063977" y="3471531"/>
            <a:ext cx="2298931" cy="543630"/>
            <a:chOff x="1803951" y="3863750"/>
            <a:chExt cx="2298931" cy="543630"/>
          </a:xfrm>
        </p:grpSpPr>
        <p:sp>
          <p:nvSpPr>
            <p:cNvPr id="39" name="文本框 38">
              <a:extLst>
                <a:ext uri="{FF2B5EF4-FFF2-40B4-BE49-F238E27FC236}">
                  <a16:creationId xmlns:a16="http://schemas.microsoft.com/office/drawing/2014/main" xmlns="" id="{3D99EAFB-D1AC-4C27-9CD0-5482F6AD3F0C}"/>
                </a:ext>
              </a:extLst>
            </p:cNvPr>
            <p:cNvSpPr txBox="1"/>
            <p:nvPr/>
          </p:nvSpPr>
          <p:spPr>
            <a:xfrm>
              <a:off x="1803951" y="3863750"/>
              <a:ext cx="1678116" cy="338554"/>
            </a:xfrm>
            <a:prstGeom prst="rect">
              <a:avLst/>
            </a:prstGeom>
            <a:noFill/>
          </p:spPr>
          <p:txBody>
            <a:bodyPr wrap="square" rtlCol="0">
              <a:spAutoFit/>
            </a:bodyPr>
            <a:lstStyle/>
            <a:p>
              <a:r>
                <a:rPr lang="en-US" altLang="zh-CN" sz="1600" b="1">
                  <a:solidFill>
                    <a:schemeClr val="bg1"/>
                  </a:solidFill>
                  <a:cs typeface="+mn-ea"/>
                  <a:sym typeface="+mn-lt"/>
                </a:rPr>
                <a:t>2017-2019</a:t>
              </a:r>
            </a:p>
          </p:txBody>
        </p:sp>
        <p:sp>
          <p:nvSpPr>
            <p:cNvPr id="40" name="文本框 39">
              <a:extLst>
                <a:ext uri="{FF2B5EF4-FFF2-40B4-BE49-F238E27FC236}">
                  <a16:creationId xmlns:a16="http://schemas.microsoft.com/office/drawing/2014/main" xmlns="" id="{629C9E81-B0D1-4E12-9397-3212C1BC5BEC}"/>
                </a:ext>
              </a:extLst>
            </p:cNvPr>
            <p:cNvSpPr txBox="1"/>
            <p:nvPr/>
          </p:nvSpPr>
          <p:spPr>
            <a:xfrm>
              <a:off x="1803951" y="4099603"/>
              <a:ext cx="2298931" cy="307777"/>
            </a:xfrm>
            <a:prstGeom prst="rect">
              <a:avLst/>
            </a:prstGeom>
            <a:noFill/>
          </p:spPr>
          <p:txBody>
            <a:bodyPr wrap="square" rtlCol="0">
              <a:spAutoFit/>
            </a:bodyPr>
            <a:lstStyle/>
            <a:p>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grpSp>
      <p:grpSp>
        <p:nvGrpSpPr>
          <p:cNvPr id="41" name="组合 40">
            <a:extLst>
              <a:ext uri="{FF2B5EF4-FFF2-40B4-BE49-F238E27FC236}">
                <a16:creationId xmlns:a16="http://schemas.microsoft.com/office/drawing/2014/main" xmlns="" id="{AFB7DAA1-BC89-4B4C-A919-328C7EA7009F}"/>
              </a:ext>
            </a:extLst>
          </p:cNvPr>
          <p:cNvGrpSpPr/>
          <p:nvPr/>
        </p:nvGrpSpPr>
        <p:grpSpPr>
          <a:xfrm>
            <a:off x="8700747" y="3030482"/>
            <a:ext cx="2298931" cy="543630"/>
            <a:chOff x="1803951" y="3863750"/>
            <a:chExt cx="2298931" cy="543630"/>
          </a:xfrm>
        </p:grpSpPr>
        <p:sp>
          <p:nvSpPr>
            <p:cNvPr id="42" name="文本框 41">
              <a:extLst>
                <a:ext uri="{FF2B5EF4-FFF2-40B4-BE49-F238E27FC236}">
                  <a16:creationId xmlns:a16="http://schemas.microsoft.com/office/drawing/2014/main" xmlns="" id="{6566DD51-6085-4D94-96F8-D2375C165DEB}"/>
                </a:ext>
              </a:extLst>
            </p:cNvPr>
            <p:cNvSpPr txBox="1"/>
            <p:nvPr/>
          </p:nvSpPr>
          <p:spPr>
            <a:xfrm>
              <a:off x="1803951" y="3863750"/>
              <a:ext cx="1678116" cy="338554"/>
            </a:xfrm>
            <a:prstGeom prst="rect">
              <a:avLst/>
            </a:prstGeom>
            <a:noFill/>
          </p:spPr>
          <p:txBody>
            <a:bodyPr wrap="square" rtlCol="0">
              <a:spAutoFit/>
            </a:bodyPr>
            <a:lstStyle/>
            <a:p>
              <a:r>
                <a:rPr lang="en-US" altLang="zh-CN" sz="1600" b="1">
                  <a:solidFill>
                    <a:srgbClr val="FF77A3"/>
                  </a:solidFill>
                  <a:cs typeface="+mn-ea"/>
                  <a:sym typeface="+mn-lt"/>
                </a:rPr>
                <a:t>2018-2019</a:t>
              </a:r>
            </a:p>
          </p:txBody>
        </p:sp>
        <p:sp>
          <p:nvSpPr>
            <p:cNvPr id="43" name="文本框 42">
              <a:extLst>
                <a:ext uri="{FF2B5EF4-FFF2-40B4-BE49-F238E27FC236}">
                  <a16:creationId xmlns:a16="http://schemas.microsoft.com/office/drawing/2014/main" xmlns="" id="{1351D005-47AA-4A38-B729-4985DF67B70F}"/>
                </a:ext>
              </a:extLst>
            </p:cNvPr>
            <p:cNvSpPr txBox="1"/>
            <p:nvPr/>
          </p:nvSpPr>
          <p:spPr>
            <a:xfrm>
              <a:off x="1803951" y="4099603"/>
              <a:ext cx="2298931" cy="307777"/>
            </a:xfrm>
            <a:prstGeom prst="rect">
              <a:avLst/>
            </a:prstGeom>
            <a:noFill/>
          </p:spPr>
          <p:txBody>
            <a:bodyPr wrap="square" rtlCol="0">
              <a:spAutoFit/>
            </a:bodyPr>
            <a:lstStyle/>
            <a:p>
              <a:r>
                <a:rPr lang="da-DK" altLang="zh-CN" sz="1400">
                  <a:solidFill>
                    <a:schemeClr val="bg1"/>
                  </a:solidFill>
                  <a:latin typeface="Arial" panose="020B0604020202020204" pitchFamily="34" charset="0"/>
                  <a:cs typeface="Arial" panose="020B0604020202020204" pitchFamily="34" charset="0"/>
                  <a:sym typeface="+mn-lt"/>
                </a:rPr>
                <a:t>lorem ipsum dolor sit amet</a:t>
              </a:r>
              <a:endParaRPr lang="en-US" altLang="zh-CN" sz="1400">
                <a:solidFill>
                  <a:schemeClr val="bg1"/>
                </a:solidFill>
                <a:latin typeface="Arial" panose="020B0604020202020204" pitchFamily="34" charset="0"/>
                <a:cs typeface="Arial" panose="020B0604020202020204" pitchFamily="34" charset="0"/>
                <a:sym typeface="+mn-lt"/>
              </a:endParaRPr>
            </a:p>
          </p:txBody>
        </p:sp>
      </p:grpSp>
      <p:grpSp>
        <p:nvGrpSpPr>
          <p:cNvPr id="46" name="Group 4">
            <a:extLst>
              <a:ext uri="{FF2B5EF4-FFF2-40B4-BE49-F238E27FC236}">
                <a16:creationId xmlns:a16="http://schemas.microsoft.com/office/drawing/2014/main" xmlns="" id="{54867995-A452-4E7C-8730-12E064B8F5B6}"/>
              </a:ext>
            </a:extLst>
          </p:cNvPr>
          <p:cNvGrpSpPr>
            <a:grpSpLocks noChangeAspect="1"/>
          </p:cNvGrpSpPr>
          <p:nvPr/>
        </p:nvGrpSpPr>
        <p:grpSpPr bwMode="auto">
          <a:xfrm>
            <a:off x="10544175" y="882021"/>
            <a:ext cx="577112" cy="109699"/>
            <a:chOff x="-1" y="1"/>
            <a:chExt cx="726" cy="138"/>
          </a:xfrm>
          <a:gradFill>
            <a:gsLst>
              <a:gs pos="0">
                <a:srgbClr val="4CCFE3"/>
              </a:gs>
              <a:gs pos="100000">
                <a:srgbClr val="FF77A3"/>
              </a:gs>
            </a:gsLst>
            <a:lin ang="0" scaled="1"/>
          </a:gradFill>
        </p:grpSpPr>
        <p:sp>
          <p:nvSpPr>
            <p:cNvPr id="48" name="Freeform 5">
              <a:extLst>
                <a:ext uri="{FF2B5EF4-FFF2-40B4-BE49-F238E27FC236}">
                  <a16:creationId xmlns:a16="http://schemas.microsoft.com/office/drawing/2014/main" xmlns="" id="{C89F86AC-B383-4B8C-92A6-9B0915311D1A}"/>
                </a:ext>
              </a:extLst>
            </p:cNvPr>
            <p:cNvSpPr>
              <a:spLocks noEditPoints="1"/>
            </p:cNvSpPr>
            <p:nvPr/>
          </p:nvSpPr>
          <p:spPr bwMode="auto">
            <a:xfrm>
              <a:off x="-1" y="1"/>
              <a:ext cx="726" cy="138"/>
            </a:xfrm>
            <a:custGeom>
              <a:avLst/>
              <a:gdLst>
                <a:gd name="T0" fmla="*/ 0 w 726"/>
                <a:gd name="T1" fmla="*/ 0 h 138"/>
                <a:gd name="T2" fmla="*/ 0 w 726"/>
                <a:gd name="T3" fmla="*/ 138 h 138"/>
                <a:gd name="T4" fmla="*/ 726 w 726"/>
                <a:gd name="T5" fmla="*/ 138 h 138"/>
                <a:gd name="T6" fmla="*/ 726 w 726"/>
                <a:gd name="T7" fmla="*/ 0 h 138"/>
                <a:gd name="T8" fmla="*/ 0 w 726"/>
                <a:gd name="T9" fmla="*/ 0 h 138"/>
                <a:gd name="T10" fmla="*/ 716 w 726"/>
                <a:gd name="T11" fmla="*/ 128 h 138"/>
                <a:gd name="T12" fmla="*/ 10 w 726"/>
                <a:gd name="T13" fmla="*/ 128 h 138"/>
                <a:gd name="T14" fmla="*/ 10 w 726"/>
                <a:gd name="T15" fmla="*/ 11 h 138"/>
                <a:gd name="T16" fmla="*/ 716 w 726"/>
                <a:gd name="T17" fmla="*/ 11 h 138"/>
                <a:gd name="T18" fmla="*/ 716 w 726"/>
                <a:gd name="T19" fmla="*/ 12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6" h="138">
                  <a:moveTo>
                    <a:pt x="0" y="0"/>
                  </a:moveTo>
                  <a:lnTo>
                    <a:pt x="0" y="138"/>
                  </a:lnTo>
                  <a:lnTo>
                    <a:pt x="726" y="138"/>
                  </a:lnTo>
                  <a:lnTo>
                    <a:pt x="726" y="0"/>
                  </a:lnTo>
                  <a:lnTo>
                    <a:pt x="0" y="0"/>
                  </a:lnTo>
                  <a:close/>
                  <a:moveTo>
                    <a:pt x="716" y="128"/>
                  </a:moveTo>
                  <a:lnTo>
                    <a:pt x="10" y="128"/>
                  </a:lnTo>
                  <a:lnTo>
                    <a:pt x="10" y="11"/>
                  </a:lnTo>
                  <a:lnTo>
                    <a:pt x="716" y="11"/>
                  </a:lnTo>
                  <a:lnTo>
                    <a:pt x="716"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6">
              <a:extLst>
                <a:ext uri="{FF2B5EF4-FFF2-40B4-BE49-F238E27FC236}">
                  <a16:creationId xmlns:a16="http://schemas.microsoft.com/office/drawing/2014/main" xmlns="" id="{F6D2962E-C932-41F4-8DE1-7894AD500389}"/>
                </a:ext>
              </a:extLst>
            </p:cNvPr>
            <p:cNvSpPr>
              <a:spLocks noChangeArrowheads="1"/>
            </p:cNvSpPr>
            <p:nvPr/>
          </p:nvSpPr>
          <p:spPr bwMode="auto">
            <a:xfrm>
              <a:off x="17" y="22"/>
              <a:ext cx="69" cy="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7">
              <a:extLst>
                <a:ext uri="{FF2B5EF4-FFF2-40B4-BE49-F238E27FC236}">
                  <a16:creationId xmlns:a16="http://schemas.microsoft.com/office/drawing/2014/main" xmlns="" id="{9E0D8494-62CF-4CD6-BAAF-EC8E97A2D68A}"/>
                </a:ext>
              </a:extLst>
            </p:cNvPr>
            <p:cNvSpPr>
              <a:spLocks noChangeArrowheads="1"/>
            </p:cNvSpPr>
            <p:nvPr/>
          </p:nvSpPr>
          <p:spPr bwMode="auto">
            <a:xfrm>
              <a:off x="94" y="22"/>
              <a:ext cx="70" cy="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8">
              <a:extLst>
                <a:ext uri="{FF2B5EF4-FFF2-40B4-BE49-F238E27FC236}">
                  <a16:creationId xmlns:a16="http://schemas.microsoft.com/office/drawing/2014/main" xmlns="" id="{6038D2B6-0810-458A-8E65-0B449B26E4B4}"/>
                </a:ext>
              </a:extLst>
            </p:cNvPr>
            <p:cNvSpPr>
              <a:spLocks noChangeArrowheads="1"/>
            </p:cNvSpPr>
            <p:nvPr/>
          </p:nvSpPr>
          <p:spPr bwMode="auto">
            <a:xfrm>
              <a:off x="172" y="22"/>
              <a:ext cx="71" cy="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9">
              <a:extLst>
                <a:ext uri="{FF2B5EF4-FFF2-40B4-BE49-F238E27FC236}">
                  <a16:creationId xmlns:a16="http://schemas.microsoft.com/office/drawing/2014/main" xmlns="" id="{5B7AD609-ED83-4D3E-A93F-9E59FD6C1D35}"/>
                </a:ext>
              </a:extLst>
            </p:cNvPr>
            <p:cNvSpPr>
              <a:spLocks noChangeArrowheads="1"/>
            </p:cNvSpPr>
            <p:nvPr/>
          </p:nvSpPr>
          <p:spPr bwMode="auto">
            <a:xfrm>
              <a:off x="251" y="22"/>
              <a:ext cx="71" cy="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10">
              <a:extLst>
                <a:ext uri="{FF2B5EF4-FFF2-40B4-BE49-F238E27FC236}">
                  <a16:creationId xmlns:a16="http://schemas.microsoft.com/office/drawing/2014/main" xmlns="" id="{EC8EAEC3-97C4-45CD-9C1F-1361BD723E88}"/>
                </a:ext>
              </a:extLst>
            </p:cNvPr>
            <p:cNvSpPr>
              <a:spLocks noChangeArrowheads="1"/>
            </p:cNvSpPr>
            <p:nvPr/>
          </p:nvSpPr>
          <p:spPr bwMode="auto">
            <a:xfrm>
              <a:off x="330" y="22"/>
              <a:ext cx="68" cy="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54080150"/>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800BD46-5790-4024-8EA6-3787D8AFD56A}"/>
              </a:ext>
            </a:extLst>
          </p:cNvPr>
          <p:cNvSpPr/>
          <p:nvPr/>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图片包含 游戏机&#10;&#10;描述已自动生成">
            <a:extLst>
              <a:ext uri="{FF2B5EF4-FFF2-40B4-BE49-F238E27FC236}">
                <a16:creationId xmlns:a16="http://schemas.microsoft.com/office/drawing/2014/main" xmlns="" id="{69F65187-A041-4731-9267-1FC57F4717F8}"/>
              </a:ext>
            </a:extLst>
          </p:cNvPr>
          <p:cNvPicPr>
            <a:picLocks noChangeAspect="1"/>
          </p:cNvPicPr>
          <p:nvPr/>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4" name="椭圆 3">
            <a:extLst>
              <a:ext uri="{FF2B5EF4-FFF2-40B4-BE49-F238E27FC236}">
                <a16:creationId xmlns:a16="http://schemas.microsoft.com/office/drawing/2014/main" xmlns="" id="{247BA9A0-E0E3-4DEC-9611-1D3A97240770}"/>
              </a:ext>
            </a:extLst>
          </p:cNvPr>
          <p:cNvSpPr/>
          <p:nvPr/>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EB8524D4-8AE7-4C4B-9BF2-D74324FC442B}"/>
              </a:ext>
            </a:extLst>
          </p:cNvPr>
          <p:cNvSpPr/>
          <p:nvPr/>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7C30DAEF-371B-4EE4-9F5B-D01EDD4B3868}"/>
              </a:ext>
            </a:extLst>
          </p:cNvPr>
          <p:cNvSpPr/>
          <p:nvPr/>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a:extLst>
              <a:ext uri="{FF2B5EF4-FFF2-40B4-BE49-F238E27FC236}">
                <a16:creationId xmlns:a16="http://schemas.microsoft.com/office/drawing/2014/main" xmlns="" id="{F32870E8-1864-48CA-BE91-27241DD570B7}"/>
              </a:ext>
            </a:extLst>
          </p:cNvPr>
          <p:cNvSpPr txBox="1"/>
          <p:nvPr/>
        </p:nvSpPr>
        <p:spPr>
          <a:xfrm rot="5400000">
            <a:off x="-719174" y="1411080"/>
            <a:ext cx="2329511" cy="338554"/>
          </a:xfrm>
          <a:prstGeom prst="rect">
            <a:avLst/>
          </a:prstGeom>
          <a:noFill/>
        </p:spPr>
        <p:txBody>
          <a:bodyPr wrap="square" rtlCol="0">
            <a:spAutoFit/>
          </a:bodyPr>
          <a:lstStyle/>
          <a:p>
            <a:r>
              <a:rPr lang="en-US" altLang="zh-CN" sz="1600" spc="300">
                <a:solidFill>
                  <a:srgbClr val="4CCFE3"/>
                </a:solidFill>
              </a:rPr>
              <a:t>AWARDS.</a:t>
            </a:r>
          </a:p>
        </p:txBody>
      </p:sp>
      <p:sp>
        <p:nvSpPr>
          <p:cNvPr id="8" name="文本框 7">
            <a:extLst>
              <a:ext uri="{FF2B5EF4-FFF2-40B4-BE49-F238E27FC236}">
                <a16:creationId xmlns:a16="http://schemas.microsoft.com/office/drawing/2014/main" xmlns="" id="{2382AB09-C128-4AA2-8DAE-76378DC3B7C6}"/>
              </a:ext>
            </a:extLst>
          </p:cNvPr>
          <p:cNvSpPr txBox="1"/>
          <p:nvPr/>
        </p:nvSpPr>
        <p:spPr>
          <a:xfrm rot="5400000">
            <a:off x="-228843" y="5844918"/>
            <a:ext cx="1348850" cy="338554"/>
          </a:xfrm>
          <a:prstGeom prst="rect">
            <a:avLst/>
          </a:prstGeom>
          <a:noFill/>
        </p:spPr>
        <p:txBody>
          <a:bodyPr wrap="square" rtlCol="0">
            <a:spAutoFit/>
          </a:bodyPr>
          <a:lstStyle/>
          <a:p>
            <a:pPr algn="r"/>
            <a:r>
              <a:rPr lang="en-US" altLang="zh-CN" sz="1600" spc="300">
                <a:solidFill>
                  <a:srgbClr val="4CCFE3"/>
                </a:solidFill>
              </a:rPr>
              <a:t>YVONNE</a:t>
            </a:r>
            <a:endParaRPr lang="zh-CN" altLang="en-US" sz="1600" spc="300">
              <a:solidFill>
                <a:srgbClr val="4CCFE3"/>
              </a:solidFill>
            </a:endParaRPr>
          </a:p>
        </p:txBody>
      </p:sp>
      <p:sp>
        <p:nvSpPr>
          <p:cNvPr id="9" name="文本框 8">
            <a:extLst>
              <a:ext uri="{FF2B5EF4-FFF2-40B4-BE49-F238E27FC236}">
                <a16:creationId xmlns:a16="http://schemas.microsoft.com/office/drawing/2014/main" xmlns="" id="{3995A0C0-1959-435A-BC9D-A4D7B795D569}"/>
              </a:ext>
            </a:extLst>
          </p:cNvPr>
          <p:cNvSpPr txBox="1"/>
          <p:nvPr/>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solidFill>
                  <a:srgbClr val="FF77A3"/>
                </a:solidFill>
              </a:rPr>
              <a:t> 04 </a:t>
            </a:r>
            <a:r>
              <a:rPr lang="zh-CN" altLang="en-US" sz="1600" spc="300">
                <a:solidFill>
                  <a:srgbClr val="FF77A3">
                    <a:alpha val="50000"/>
                  </a:srgbClr>
                </a:solidFill>
              </a:rPr>
              <a:t>＞</a:t>
            </a:r>
          </a:p>
        </p:txBody>
      </p:sp>
      <p:grpSp>
        <p:nvGrpSpPr>
          <p:cNvPr id="15" name="组合 14">
            <a:extLst>
              <a:ext uri="{FF2B5EF4-FFF2-40B4-BE49-F238E27FC236}">
                <a16:creationId xmlns:a16="http://schemas.microsoft.com/office/drawing/2014/main" xmlns="" id="{4E0A15B1-087C-4835-9FFB-DEBF7321EBFC}"/>
              </a:ext>
            </a:extLst>
          </p:cNvPr>
          <p:cNvGrpSpPr/>
          <p:nvPr/>
        </p:nvGrpSpPr>
        <p:grpSpPr>
          <a:xfrm>
            <a:off x="1539747" y="2690505"/>
            <a:ext cx="1252953" cy="215900"/>
            <a:chOff x="2044700" y="2431094"/>
            <a:chExt cx="1252953" cy="215900"/>
          </a:xfrm>
          <a:gradFill>
            <a:gsLst>
              <a:gs pos="0">
                <a:srgbClr val="4CCFE3"/>
              </a:gs>
              <a:gs pos="100000">
                <a:srgbClr val="FF77A3">
                  <a:alpha val="30000"/>
                </a:srgbClr>
              </a:gs>
            </a:gsLst>
            <a:lin ang="0" scaled="1"/>
          </a:gradFill>
        </p:grpSpPr>
        <p:sp>
          <p:nvSpPr>
            <p:cNvPr id="10" name="星形: 五角 9">
              <a:extLst>
                <a:ext uri="{FF2B5EF4-FFF2-40B4-BE49-F238E27FC236}">
                  <a16:creationId xmlns:a16="http://schemas.microsoft.com/office/drawing/2014/main" xmlns="" id="{510257EC-4A87-47E8-865C-8407F3897551}"/>
                </a:ext>
              </a:extLst>
            </p:cNvPr>
            <p:cNvSpPr/>
            <p:nvPr/>
          </p:nvSpPr>
          <p:spPr>
            <a:xfrm>
              <a:off x="2044700"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星形: 五角 10">
              <a:extLst>
                <a:ext uri="{FF2B5EF4-FFF2-40B4-BE49-F238E27FC236}">
                  <a16:creationId xmlns:a16="http://schemas.microsoft.com/office/drawing/2014/main" xmlns="" id="{64FB3592-8527-4ED7-96A8-A484770CA1A9}"/>
                </a:ext>
              </a:extLst>
            </p:cNvPr>
            <p:cNvSpPr/>
            <p:nvPr/>
          </p:nvSpPr>
          <p:spPr>
            <a:xfrm>
              <a:off x="2303963"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xmlns="" id="{6D39E9B2-30F2-4738-8FB0-39193E3A5377}"/>
                </a:ext>
              </a:extLst>
            </p:cNvPr>
            <p:cNvSpPr/>
            <p:nvPr/>
          </p:nvSpPr>
          <p:spPr>
            <a:xfrm>
              <a:off x="2563226"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xmlns="" id="{96A779E5-1598-47FF-890C-3701BCDC6D86}"/>
                </a:ext>
              </a:extLst>
            </p:cNvPr>
            <p:cNvSpPr/>
            <p:nvPr/>
          </p:nvSpPr>
          <p:spPr>
            <a:xfrm>
              <a:off x="2822489"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星形: 五角 13">
              <a:extLst>
                <a:ext uri="{FF2B5EF4-FFF2-40B4-BE49-F238E27FC236}">
                  <a16:creationId xmlns:a16="http://schemas.microsoft.com/office/drawing/2014/main" xmlns="" id="{8BEBFE08-98F9-4AE4-940A-56FE84638BA3}"/>
                </a:ext>
              </a:extLst>
            </p:cNvPr>
            <p:cNvSpPr/>
            <p:nvPr/>
          </p:nvSpPr>
          <p:spPr>
            <a:xfrm>
              <a:off x="3081753"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xmlns="" id="{2B9AD3FD-5ABE-43B7-8723-C6DB908A1559}"/>
              </a:ext>
            </a:extLst>
          </p:cNvPr>
          <p:cNvSpPr txBox="1"/>
          <p:nvPr/>
        </p:nvSpPr>
        <p:spPr>
          <a:xfrm>
            <a:off x="1440923" y="1494233"/>
            <a:ext cx="2231919" cy="369332"/>
          </a:xfrm>
          <a:prstGeom prst="rect">
            <a:avLst/>
          </a:prstGeom>
          <a:noFill/>
        </p:spPr>
        <p:txBody>
          <a:bodyPr wrap="square" rtlCol="0">
            <a:spAutoFit/>
          </a:bodyPr>
          <a:lstStyle/>
          <a:p>
            <a:r>
              <a:rPr lang="en-US" altLang="zh-CN" b="1">
                <a:solidFill>
                  <a:schemeClr val="bg1"/>
                </a:solidFill>
                <a:cs typeface="+mn-ea"/>
                <a:sym typeface="+mn-lt"/>
              </a:rPr>
              <a:t>TEXT HERE</a:t>
            </a:r>
          </a:p>
        </p:txBody>
      </p:sp>
      <p:sp>
        <p:nvSpPr>
          <p:cNvPr id="17" name="文本框 16">
            <a:extLst>
              <a:ext uri="{FF2B5EF4-FFF2-40B4-BE49-F238E27FC236}">
                <a16:creationId xmlns:a16="http://schemas.microsoft.com/office/drawing/2014/main" xmlns="" id="{DDAC961B-6B3A-489C-BE20-45F824FFFEAF}"/>
              </a:ext>
            </a:extLst>
          </p:cNvPr>
          <p:cNvSpPr txBox="1"/>
          <p:nvPr/>
        </p:nvSpPr>
        <p:spPr>
          <a:xfrm>
            <a:off x="1440923" y="2015425"/>
            <a:ext cx="4150125"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18" name="文本框 17">
            <a:extLst>
              <a:ext uri="{FF2B5EF4-FFF2-40B4-BE49-F238E27FC236}">
                <a16:creationId xmlns:a16="http://schemas.microsoft.com/office/drawing/2014/main" xmlns="" id="{A1E8E819-2DE7-453B-8F9B-88BBFE1858A3}"/>
              </a:ext>
            </a:extLst>
          </p:cNvPr>
          <p:cNvSpPr txBox="1"/>
          <p:nvPr/>
        </p:nvSpPr>
        <p:spPr>
          <a:xfrm>
            <a:off x="3359129" y="1494233"/>
            <a:ext cx="2231919" cy="369332"/>
          </a:xfrm>
          <a:prstGeom prst="rect">
            <a:avLst/>
          </a:prstGeom>
          <a:noFill/>
        </p:spPr>
        <p:txBody>
          <a:bodyPr wrap="square" rtlCol="0">
            <a:spAutoFit/>
          </a:bodyPr>
          <a:lstStyle/>
          <a:p>
            <a:pPr algn="r"/>
            <a:r>
              <a:rPr lang="en-US" altLang="zh-CN" b="1">
                <a:solidFill>
                  <a:schemeClr val="bg1"/>
                </a:solidFill>
                <a:cs typeface="+mn-ea"/>
                <a:sym typeface="+mn-lt"/>
              </a:rPr>
              <a:t>2017.9</a:t>
            </a:r>
          </a:p>
        </p:txBody>
      </p:sp>
      <p:grpSp>
        <p:nvGrpSpPr>
          <p:cNvPr id="21" name="组合 20">
            <a:extLst>
              <a:ext uri="{FF2B5EF4-FFF2-40B4-BE49-F238E27FC236}">
                <a16:creationId xmlns:a16="http://schemas.microsoft.com/office/drawing/2014/main" xmlns="" id="{7018478D-04EA-49AB-9A7C-FE2CDF68C6A4}"/>
              </a:ext>
            </a:extLst>
          </p:cNvPr>
          <p:cNvGrpSpPr/>
          <p:nvPr/>
        </p:nvGrpSpPr>
        <p:grpSpPr>
          <a:xfrm>
            <a:off x="6699776" y="2690505"/>
            <a:ext cx="1252953" cy="215900"/>
            <a:chOff x="2044700" y="2431094"/>
            <a:chExt cx="1252953" cy="215900"/>
          </a:xfrm>
          <a:gradFill>
            <a:gsLst>
              <a:gs pos="0">
                <a:srgbClr val="4CCFE3"/>
              </a:gs>
              <a:gs pos="100000">
                <a:srgbClr val="FF77A3"/>
              </a:gs>
            </a:gsLst>
            <a:lin ang="0" scaled="1"/>
          </a:gradFill>
        </p:grpSpPr>
        <p:sp>
          <p:nvSpPr>
            <p:cNvPr id="25" name="星形: 五角 24">
              <a:extLst>
                <a:ext uri="{FF2B5EF4-FFF2-40B4-BE49-F238E27FC236}">
                  <a16:creationId xmlns:a16="http://schemas.microsoft.com/office/drawing/2014/main" xmlns="" id="{5E5480CB-7B6A-4787-82DE-4D44271235B3}"/>
                </a:ext>
              </a:extLst>
            </p:cNvPr>
            <p:cNvSpPr/>
            <p:nvPr/>
          </p:nvSpPr>
          <p:spPr>
            <a:xfrm>
              <a:off x="2044700"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星形: 五角 25">
              <a:extLst>
                <a:ext uri="{FF2B5EF4-FFF2-40B4-BE49-F238E27FC236}">
                  <a16:creationId xmlns:a16="http://schemas.microsoft.com/office/drawing/2014/main" xmlns="" id="{CF2F77B8-D582-4774-BDB0-5F8B2180F186}"/>
                </a:ext>
              </a:extLst>
            </p:cNvPr>
            <p:cNvSpPr/>
            <p:nvPr/>
          </p:nvSpPr>
          <p:spPr>
            <a:xfrm>
              <a:off x="2303963"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星形: 五角 26">
              <a:extLst>
                <a:ext uri="{FF2B5EF4-FFF2-40B4-BE49-F238E27FC236}">
                  <a16:creationId xmlns:a16="http://schemas.microsoft.com/office/drawing/2014/main" xmlns="" id="{3D36133A-8C74-4BBB-A8F6-ACE5A58745C2}"/>
                </a:ext>
              </a:extLst>
            </p:cNvPr>
            <p:cNvSpPr/>
            <p:nvPr/>
          </p:nvSpPr>
          <p:spPr>
            <a:xfrm>
              <a:off x="2563226"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星形: 五角 27">
              <a:extLst>
                <a:ext uri="{FF2B5EF4-FFF2-40B4-BE49-F238E27FC236}">
                  <a16:creationId xmlns:a16="http://schemas.microsoft.com/office/drawing/2014/main" xmlns="" id="{CAD85443-82BC-48C9-903E-145F87E00146}"/>
                </a:ext>
              </a:extLst>
            </p:cNvPr>
            <p:cNvSpPr/>
            <p:nvPr/>
          </p:nvSpPr>
          <p:spPr>
            <a:xfrm>
              <a:off x="2822489"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星形: 五角 28">
              <a:extLst>
                <a:ext uri="{FF2B5EF4-FFF2-40B4-BE49-F238E27FC236}">
                  <a16:creationId xmlns:a16="http://schemas.microsoft.com/office/drawing/2014/main" xmlns="" id="{62C7EBC4-B660-4D55-8D57-06188F50A91D}"/>
                </a:ext>
              </a:extLst>
            </p:cNvPr>
            <p:cNvSpPr/>
            <p:nvPr/>
          </p:nvSpPr>
          <p:spPr>
            <a:xfrm>
              <a:off x="3081753"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a:extLst>
              <a:ext uri="{FF2B5EF4-FFF2-40B4-BE49-F238E27FC236}">
                <a16:creationId xmlns:a16="http://schemas.microsoft.com/office/drawing/2014/main" xmlns="" id="{64F649AA-AA90-47C3-A615-761A0C89FE25}"/>
              </a:ext>
            </a:extLst>
          </p:cNvPr>
          <p:cNvSpPr txBox="1"/>
          <p:nvPr/>
        </p:nvSpPr>
        <p:spPr>
          <a:xfrm>
            <a:off x="6600952" y="1494233"/>
            <a:ext cx="2231919" cy="369332"/>
          </a:xfrm>
          <a:prstGeom prst="rect">
            <a:avLst/>
          </a:prstGeom>
          <a:noFill/>
        </p:spPr>
        <p:txBody>
          <a:bodyPr wrap="square" rtlCol="0">
            <a:spAutoFit/>
          </a:bodyPr>
          <a:lstStyle/>
          <a:p>
            <a:r>
              <a:rPr lang="en-US" altLang="zh-CN" b="1">
                <a:solidFill>
                  <a:schemeClr val="bg1"/>
                </a:solidFill>
                <a:cs typeface="+mn-ea"/>
                <a:sym typeface="+mn-lt"/>
              </a:rPr>
              <a:t>TEXT HERE</a:t>
            </a:r>
          </a:p>
        </p:txBody>
      </p:sp>
      <p:sp>
        <p:nvSpPr>
          <p:cNvPr id="23" name="文本框 22">
            <a:extLst>
              <a:ext uri="{FF2B5EF4-FFF2-40B4-BE49-F238E27FC236}">
                <a16:creationId xmlns:a16="http://schemas.microsoft.com/office/drawing/2014/main" xmlns="" id="{F89139C2-DCBE-42C1-8CF0-EED165D8483C}"/>
              </a:ext>
            </a:extLst>
          </p:cNvPr>
          <p:cNvSpPr txBox="1"/>
          <p:nvPr/>
        </p:nvSpPr>
        <p:spPr>
          <a:xfrm>
            <a:off x="6600952" y="2015425"/>
            <a:ext cx="4150125"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24" name="文本框 23">
            <a:extLst>
              <a:ext uri="{FF2B5EF4-FFF2-40B4-BE49-F238E27FC236}">
                <a16:creationId xmlns:a16="http://schemas.microsoft.com/office/drawing/2014/main" xmlns="" id="{91922B18-627F-44B1-8323-6C693151AF60}"/>
              </a:ext>
            </a:extLst>
          </p:cNvPr>
          <p:cNvSpPr txBox="1"/>
          <p:nvPr/>
        </p:nvSpPr>
        <p:spPr>
          <a:xfrm>
            <a:off x="8519158" y="1494233"/>
            <a:ext cx="2231919" cy="369332"/>
          </a:xfrm>
          <a:prstGeom prst="rect">
            <a:avLst/>
          </a:prstGeom>
          <a:noFill/>
        </p:spPr>
        <p:txBody>
          <a:bodyPr wrap="square" rtlCol="0">
            <a:spAutoFit/>
          </a:bodyPr>
          <a:lstStyle/>
          <a:p>
            <a:pPr algn="r"/>
            <a:r>
              <a:rPr lang="en-US" altLang="zh-CN" b="1">
                <a:solidFill>
                  <a:schemeClr val="bg1"/>
                </a:solidFill>
                <a:cs typeface="+mn-ea"/>
                <a:sym typeface="+mn-lt"/>
              </a:rPr>
              <a:t>2018.2</a:t>
            </a:r>
          </a:p>
        </p:txBody>
      </p:sp>
      <p:grpSp>
        <p:nvGrpSpPr>
          <p:cNvPr id="32" name="组合 31">
            <a:extLst>
              <a:ext uri="{FF2B5EF4-FFF2-40B4-BE49-F238E27FC236}">
                <a16:creationId xmlns:a16="http://schemas.microsoft.com/office/drawing/2014/main" xmlns="" id="{97A04396-17A3-4366-AFF0-1466F5B7AEE5}"/>
              </a:ext>
            </a:extLst>
          </p:cNvPr>
          <p:cNvGrpSpPr/>
          <p:nvPr/>
        </p:nvGrpSpPr>
        <p:grpSpPr>
          <a:xfrm>
            <a:off x="1539747" y="5147868"/>
            <a:ext cx="1252953" cy="215900"/>
            <a:chOff x="2044700" y="2431094"/>
            <a:chExt cx="1252953" cy="215900"/>
          </a:xfrm>
          <a:gradFill>
            <a:gsLst>
              <a:gs pos="0">
                <a:srgbClr val="4CCFE3"/>
              </a:gs>
              <a:gs pos="100000">
                <a:srgbClr val="FF77A3">
                  <a:alpha val="20000"/>
                </a:srgbClr>
              </a:gs>
            </a:gsLst>
            <a:lin ang="0" scaled="1"/>
          </a:gradFill>
        </p:grpSpPr>
        <p:sp>
          <p:nvSpPr>
            <p:cNvPr id="36" name="星形: 五角 35">
              <a:extLst>
                <a:ext uri="{FF2B5EF4-FFF2-40B4-BE49-F238E27FC236}">
                  <a16:creationId xmlns:a16="http://schemas.microsoft.com/office/drawing/2014/main" xmlns="" id="{69C29E5C-5D35-4D78-80D6-037753C1B1C2}"/>
                </a:ext>
              </a:extLst>
            </p:cNvPr>
            <p:cNvSpPr/>
            <p:nvPr/>
          </p:nvSpPr>
          <p:spPr>
            <a:xfrm>
              <a:off x="2044700"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星形: 五角 36">
              <a:extLst>
                <a:ext uri="{FF2B5EF4-FFF2-40B4-BE49-F238E27FC236}">
                  <a16:creationId xmlns:a16="http://schemas.microsoft.com/office/drawing/2014/main" xmlns="" id="{C7B7F85C-F3EA-45B6-9F66-CDF79E0D0D52}"/>
                </a:ext>
              </a:extLst>
            </p:cNvPr>
            <p:cNvSpPr/>
            <p:nvPr/>
          </p:nvSpPr>
          <p:spPr>
            <a:xfrm>
              <a:off x="2303963"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星形: 五角 37">
              <a:extLst>
                <a:ext uri="{FF2B5EF4-FFF2-40B4-BE49-F238E27FC236}">
                  <a16:creationId xmlns:a16="http://schemas.microsoft.com/office/drawing/2014/main" xmlns="" id="{F39CB4FE-4B44-4F33-8E08-FDA53402C4E3}"/>
                </a:ext>
              </a:extLst>
            </p:cNvPr>
            <p:cNvSpPr/>
            <p:nvPr/>
          </p:nvSpPr>
          <p:spPr>
            <a:xfrm>
              <a:off x="2563226"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星形: 五角 38">
              <a:extLst>
                <a:ext uri="{FF2B5EF4-FFF2-40B4-BE49-F238E27FC236}">
                  <a16:creationId xmlns:a16="http://schemas.microsoft.com/office/drawing/2014/main" xmlns="" id="{CF5174EA-02AC-4B81-95CF-8D2A9298DA20}"/>
                </a:ext>
              </a:extLst>
            </p:cNvPr>
            <p:cNvSpPr/>
            <p:nvPr/>
          </p:nvSpPr>
          <p:spPr>
            <a:xfrm>
              <a:off x="2822489"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星形: 五角 39">
              <a:extLst>
                <a:ext uri="{FF2B5EF4-FFF2-40B4-BE49-F238E27FC236}">
                  <a16:creationId xmlns:a16="http://schemas.microsoft.com/office/drawing/2014/main" xmlns="" id="{CD2D13A3-3B06-4253-B80E-E5A5C8FB6A5A}"/>
                </a:ext>
              </a:extLst>
            </p:cNvPr>
            <p:cNvSpPr/>
            <p:nvPr/>
          </p:nvSpPr>
          <p:spPr>
            <a:xfrm>
              <a:off x="3081753"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xmlns="" id="{4B5EE627-8CF4-41D9-AA81-B8E50B879464}"/>
              </a:ext>
            </a:extLst>
          </p:cNvPr>
          <p:cNvSpPr txBox="1"/>
          <p:nvPr/>
        </p:nvSpPr>
        <p:spPr>
          <a:xfrm>
            <a:off x="1440923" y="3951596"/>
            <a:ext cx="2231919" cy="369332"/>
          </a:xfrm>
          <a:prstGeom prst="rect">
            <a:avLst/>
          </a:prstGeom>
          <a:noFill/>
        </p:spPr>
        <p:txBody>
          <a:bodyPr wrap="square" rtlCol="0">
            <a:spAutoFit/>
          </a:bodyPr>
          <a:lstStyle/>
          <a:p>
            <a:r>
              <a:rPr lang="en-US" altLang="zh-CN" b="1">
                <a:solidFill>
                  <a:schemeClr val="bg1"/>
                </a:solidFill>
                <a:cs typeface="+mn-ea"/>
                <a:sym typeface="+mn-lt"/>
              </a:rPr>
              <a:t>TEXT HERE</a:t>
            </a:r>
          </a:p>
        </p:txBody>
      </p:sp>
      <p:sp>
        <p:nvSpPr>
          <p:cNvPr id="34" name="文本框 33">
            <a:extLst>
              <a:ext uri="{FF2B5EF4-FFF2-40B4-BE49-F238E27FC236}">
                <a16:creationId xmlns:a16="http://schemas.microsoft.com/office/drawing/2014/main" xmlns="" id="{692E44BD-8856-4BF7-979E-9BB939BD7715}"/>
              </a:ext>
            </a:extLst>
          </p:cNvPr>
          <p:cNvSpPr txBox="1"/>
          <p:nvPr/>
        </p:nvSpPr>
        <p:spPr>
          <a:xfrm>
            <a:off x="1440923" y="4472788"/>
            <a:ext cx="4150125"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35" name="文本框 34">
            <a:extLst>
              <a:ext uri="{FF2B5EF4-FFF2-40B4-BE49-F238E27FC236}">
                <a16:creationId xmlns:a16="http://schemas.microsoft.com/office/drawing/2014/main" xmlns="" id="{40CD661A-F840-44BC-AC05-C54F9FC96ACD}"/>
              </a:ext>
            </a:extLst>
          </p:cNvPr>
          <p:cNvSpPr txBox="1"/>
          <p:nvPr/>
        </p:nvSpPr>
        <p:spPr>
          <a:xfrm>
            <a:off x="3359129" y="3951596"/>
            <a:ext cx="2231919" cy="369332"/>
          </a:xfrm>
          <a:prstGeom prst="rect">
            <a:avLst/>
          </a:prstGeom>
          <a:noFill/>
        </p:spPr>
        <p:txBody>
          <a:bodyPr wrap="square" rtlCol="0">
            <a:spAutoFit/>
          </a:bodyPr>
          <a:lstStyle/>
          <a:p>
            <a:pPr algn="r"/>
            <a:r>
              <a:rPr lang="en-US" altLang="zh-CN" b="1">
                <a:solidFill>
                  <a:schemeClr val="bg1"/>
                </a:solidFill>
                <a:cs typeface="+mn-ea"/>
                <a:sym typeface="+mn-lt"/>
              </a:rPr>
              <a:t>2018.12</a:t>
            </a:r>
          </a:p>
        </p:txBody>
      </p:sp>
      <p:grpSp>
        <p:nvGrpSpPr>
          <p:cNvPr id="42" name="组合 41">
            <a:extLst>
              <a:ext uri="{FF2B5EF4-FFF2-40B4-BE49-F238E27FC236}">
                <a16:creationId xmlns:a16="http://schemas.microsoft.com/office/drawing/2014/main" xmlns="" id="{059B798B-2F13-4A9C-8114-4C9066F44F45}"/>
              </a:ext>
            </a:extLst>
          </p:cNvPr>
          <p:cNvGrpSpPr/>
          <p:nvPr/>
        </p:nvGrpSpPr>
        <p:grpSpPr>
          <a:xfrm>
            <a:off x="6699776" y="5147868"/>
            <a:ext cx="1252953" cy="215900"/>
            <a:chOff x="2044700" y="2431094"/>
            <a:chExt cx="1252953" cy="215900"/>
          </a:xfrm>
          <a:gradFill>
            <a:gsLst>
              <a:gs pos="0">
                <a:srgbClr val="4CCFE3"/>
              </a:gs>
              <a:gs pos="100000">
                <a:srgbClr val="FF77A3">
                  <a:alpha val="5000"/>
                </a:srgbClr>
              </a:gs>
            </a:gsLst>
            <a:lin ang="0" scaled="1"/>
          </a:gradFill>
        </p:grpSpPr>
        <p:sp>
          <p:nvSpPr>
            <p:cNvPr id="46" name="星形: 五角 45">
              <a:extLst>
                <a:ext uri="{FF2B5EF4-FFF2-40B4-BE49-F238E27FC236}">
                  <a16:creationId xmlns:a16="http://schemas.microsoft.com/office/drawing/2014/main" xmlns="" id="{D2A83E49-DD16-4B68-857B-360A998B240A}"/>
                </a:ext>
              </a:extLst>
            </p:cNvPr>
            <p:cNvSpPr/>
            <p:nvPr/>
          </p:nvSpPr>
          <p:spPr>
            <a:xfrm>
              <a:off x="2044700"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星形: 五角 46">
              <a:extLst>
                <a:ext uri="{FF2B5EF4-FFF2-40B4-BE49-F238E27FC236}">
                  <a16:creationId xmlns:a16="http://schemas.microsoft.com/office/drawing/2014/main" xmlns="" id="{E7B46FA3-C787-4ED2-B8D2-3B34B3EFD5C9}"/>
                </a:ext>
              </a:extLst>
            </p:cNvPr>
            <p:cNvSpPr/>
            <p:nvPr/>
          </p:nvSpPr>
          <p:spPr>
            <a:xfrm>
              <a:off x="2303963"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星形: 五角 47">
              <a:extLst>
                <a:ext uri="{FF2B5EF4-FFF2-40B4-BE49-F238E27FC236}">
                  <a16:creationId xmlns:a16="http://schemas.microsoft.com/office/drawing/2014/main" xmlns="" id="{29B2CC2C-64E2-4D6C-966B-D819C9517665}"/>
                </a:ext>
              </a:extLst>
            </p:cNvPr>
            <p:cNvSpPr/>
            <p:nvPr/>
          </p:nvSpPr>
          <p:spPr>
            <a:xfrm>
              <a:off x="2563226"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星形: 五角 48">
              <a:extLst>
                <a:ext uri="{FF2B5EF4-FFF2-40B4-BE49-F238E27FC236}">
                  <a16:creationId xmlns:a16="http://schemas.microsoft.com/office/drawing/2014/main" xmlns="" id="{0C4377B5-B693-48A3-B919-B999EB9BCB5C}"/>
                </a:ext>
              </a:extLst>
            </p:cNvPr>
            <p:cNvSpPr/>
            <p:nvPr/>
          </p:nvSpPr>
          <p:spPr>
            <a:xfrm>
              <a:off x="2822489"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星形: 五角 49">
              <a:extLst>
                <a:ext uri="{FF2B5EF4-FFF2-40B4-BE49-F238E27FC236}">
                  <a16:creationId xmlns:a16="http://schemas.microsoft.com/office/drawing/2014/main" xmlns="" id="{2BC58098-D5C2-4B18-9287-583A4BC8FF67}"/>
                </a:ext>
              </a:extLst>
            </p:cNvPr>
            <p:cNvSpPr/>
            <p:nvPr/>
          </p:nvSpPr>
          <p:spPr>
            <a:xfrm>
              <a:off x="3081753" y="2431094"/>
              <a:ext cx="215900" cy="2159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a:extLst>
              <a:ext uri="{FF2B5EF4-FFF2-40B4-BE49-F238E27FC236}">
                <a16:creationId xmlns:a16="http://schemas.microsoft.com/office/drawing/2014/main" xmlns="" id="{378B51CC-3598-49EE-9989-079107470220}"/>
              </a:ext>
            </a:extLst>
          </p:cNvPr>
          <p:cNvSpPr txBox="1"/>
          <p:nvPr/>
        </p:nvSpPr>
        <p:spPr>
          <a:xfrm>
            <a:off x="6600952" y="3951596"/>
            <a:ext cx="2231919" cy="369332"/>
          </a:xfrm>
          <a:prstGeom prst="rect">
            <a:avLst/>
          </a:prstGeom>
          <a:noFill/>
        </p:spPr>
        <p:txBody>
          <a:bodyPr wrap="square" rtlCol="0">
            <a:spAutoFit/>
          </a:bodyPr>
          <a:lstStyle/>
          <a:p>
            <a:r>
              <a:rPr lang="en-US" altLang="zh-CN" b="1">
                <a:solidFill>
                  <a:schemeClr val="bg1"/>
                </a:solidFill>
                <a:cs typeface="+mn-ea"/>
                <a:sym typeface="+mn-lt"/>
              </a:rPr>
              <a:t>TEXT HERE</a:t>
            </a:r>
          </a:p>
        </p:txBody>
      </p:sp>
      <p:sp>
        <p:nvSpPr>
          <p:cNvPr id="44" name="文本框 43">
            <a:extLst>
              <a:ext uri="{FF2B5EF4-FFF2-40B4-BE49-F238E27FC236}">
                <a16:creationId xmlns:a16="http://schemas.microsoft.com/office/drawing/2014/main" xmlns="" id="{6D39679E-E050-4D41-BB9B-2B9EC7B8EEFE}"/>
              </a:ext>
            </a:extLst>
          </p:cNvPr>
          <p:cNvSpPr txBox="1"/>
          <p:nvPr/>
        </p:nvSpPr>
        <p:spPr>
          <a:xfrm>
            <a:off x="6600952" y="4472788"/>
            <a:ext cx="4150125"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45" name="文本框 44">
            <a:extLst>
              <a:ext uri="{FF2B5EF4-FFF2-40B4-BE49-F238E27FC236}">
                <a16:creationId xmlns:a16="http://schemas.microsoft.com/office/drawing/2014/main" xmlns="" id="{E35EB208-72AB-4F76-AB2D-F8E76D5B0631}"/>
              </a:ext>
            </a:extLst>
          </p:cNvPr>
          <p:cNvSpPr txBox="1"/>
          <p:nvPr/>
        </p:nvSpPr>
        <p:spPr>
          <a:xfrm>
            <a:off x="8519158" y="3951596"/>
            <a:ext cx="2231919" cy="369332"/>
          </a:xfrm>
          <a:prstGeom prst="rect">
            <a:avLst/>
          </a:prstGeom>
          <a:noFill/>
        </p:spPr>
        <p:txBody>
          <a:bodyPr wrap="square" rtlCol="0">
            <a:spAutoFit/>
          </a:bodyPr>
          <a:lstStyle/>
          <a:p>
            <a:pPr algn="r"/>
            <a:r>
              <a:rPr lang="en-US" altLang="zh-CN" b="1">
                <a:solidFill>
                  <a:schemeClr val="bg1"/>
                </a:solidFill>
                <a:cs typeface="+mn-ea"/>
                <a:sym typeface="+mn-lt"/>
              </a:rPr>
              <a:t>2019.7</a:t>
            </a:r>
          </a:p>
        </p:txBody>
      </p:sp>
      <p:grpSp>
        <p:nvGrpSpPr>
          <p:cNvPr id="55" name="Group 4">
            <a:extLst>
              <a:ext uri="{FF2B5EF4-FFF2-40B4-BE49-F238E27FC236}">
                <a16:creationId xmlns:a16="http://schemas.microsoft.com/office/drawing/2014/main" xmlns="" id="{BF5B9E0F-C06D-4E0B-A171-1FB15B35FA4D}"/>
              </a:ext>
            </a:extLst>
          </p:cNvPr>
          <p:cNvGrpSpPr>
            <a:grpSpLocks noChangeAspect="1"/>
          </p:cNvGrpSpPr>
          <p:nvPr/>
        </p:nvGrpSpPr>
        <p:grpSpPr bwMode="auto">
          <a:xfrm>
            <a:off x="10820767" y="702128"/>
            <a:ext cx="300493" cy="331335"/>
            <a:chOff x="4" y="-1"/>
            <a:chExt cx="682" cy="752"/>
          </a:xfrm>
          <a:gradFill>
            <a:gsLst>
              <a:gs pos="0">
                <a:srgbClr val="4CCFE3"/>
              </a:gs>
              <a:gs pos="100000">
                <a:srgbClr val="FF77A3"/>
              </a:gs>
            </a:gsLst>
            <a:lin ang="2700000" scaled="1"/>
          </a:gradFill>
        </p:grpSpPr>
        <p:sp>
          <p:nvSpPr>
            <p:cNvPr id="57" name="Freeform 5">
              <a:extLst>
                <a:ext uri="{FF2B5EF4-FFF2-40B4-BE49-F238E27FC236}">
                  <a16:creationId xmlns:a16="http://schemas.microsoft.com/office/drawing/2014/main" xmlns="" id="{19A972DE-F3EA-480E-BE7C-ACCECFADC3BD}"/>
                </a:ext>
              </a:extLst>
            </p:cNvPr>
            <p:cNvSpPr>
              <a:spLocks/>
            </p:cNvSpPr>
            <p:nvPr/>
          </p:nvSpPr>
          <p:spPr bwMode="auto">
            <a:xfrm>
              <a:off x="161" y="51"/>
              <a:ext cx="368" cy="55"/>
            </a:xfrm>
            <a:custGeom>
              <a:avLst/>
              <a:gdLst>
                <a:gd name="T0" fmla="*/ 91 w 182"/>
                <a:gd name="T1" fmla="*/ 27 h 27"/>
                <a:gd name="T2" fmla="*/ 167 w 182"/>
                <a:gd name="T3" fmla="*/ 21 h 27"/>
                <a:gd name="T4" fmla="*/ 182 w 182"/>
                <a:gd name="T5" fmla="*/ 0 h 27"/>
                <a:gd name="T6" fmla="*/ 91 w 182"/>
                <a:gd name="T7" fmla="*/ 11 h 27"/>
                <a:gd name="T8" fmla="*/ 0 w 182"/>
                <a:gd name="T9" fmla="*/ 0 h 27"/>
                <a:gd name="T10" fmla="*/ 15 w 182"/>
                <a:gd name="T11" fmla="*/ 21 h 27"/>
                <a:gd name="T12" fmla="*/ 91 w 18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182" h="27">
                  <a:moveTo>
                    <a:pt x="91" y="27"/>
                  </a:moveTo>
                  <a:cubicBezTo>
                    <a:pt x="125" y="27"/>
                    <a:pt x="149" y="23"/>
                    <a:pt x="167" y="21"/>
                  </a:cubicBezTo>
                  <a:cubicBezTo>
                    <a:pt x="182" y="0"/>
                    <a:pt x="182" y="0"/>
                    <a:pt x="182" y="0"/>
                  </a:cubicBezTo>
                  <a:cubicBezTo>
                    <a:pt x="165" y="6"/>
                    <a:pt x="136" y="11"/>
                    <a:pt x="91" y="11"/>
                  </a:cubicBezTo>
                  <a:cubicBezTo>
                    <a:pt x="46" y="11"/>
                    <a:pt x="17" y="6"/>
                    <a:pt x="0" y="0"/>
                  </a:cubicBezTo>
                  <a:cubicBezTo>
                    <a:pt x="15" y="21"/>
                    <a:pt x="15" y="21"/>
                    <a:pt x="15" y="21"/>
                  </a:cubicBezTo>
                  <a:cubicBezTo>
                    <a:pt x="33" y="23"/>
                    <a:pt x="57" y="27"/>
                    <a:pt x="9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
              <a:extLst>
                <a:ext uri="{FF2B5EF4-FFF2-40B4-BE49-F238E27FC236}">
                  <a16:creationId xmlns:a16="http://schemas.microsoft.com/office/drawing/2014/main" xmlns="" id="{20FE23BB-529C-43C9-A7F5-E86AC680C29A}"/>
                </a:ext>
              </a:extLst>
            </p:cNvPr>
            <p:cNvSpPr>
              <a:spLocks/>
            </p:cNvSpPr>
            <p:nvPr/>
          </p:nvSpPr>
          <p:spPr bwMode="auto">
            <a:xfrm>
              <a:off x="256" y="176"/>
              <a:ext cx="178" cy="35"/>
            </a:xfrm>
            <a:custGeom>
              <a:avLst/>
              <a:gdLst>
                <a:gd name="T0" fmla="*/ 0 w 88"/>
                <a:gd name="T1" fmla="*/ 0 h 17"/>
                <a:gd name="T2" fmla="*/ 12 w 88"/>
                <a:gd name="T3" fmla="*/ 16 h 17"/>
                <a:gd name="T4" fmla="*/ 44 w 88"/>
                <a:gd name="T5" fmla="*/ 17 h 17"/>
                <a:gd name="T6" fmla="*/ 76 w 88"/>
                <a:gd name="T7" fmla="*/ 16 h 17"/>
                <a:gd name="T8" fmla="*/ 88 w 88"/>
                <a:gd name="T9" fmla="*/ 0 h 17"/>
                <a:gd name="T10" fmla="*/ 44 w 88"/>
                <a:gd name="T11" fmla="*/ 2 h 17"/>
                <a:gd name="T12" fmla="*/ 0 w 88"/>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88" h="17">
                  <a:moveTo>
                    <a:pt x="0" y="0"/>
                  </a:moveTo>
                  <a:cubicBezTo>
                    <a:pt x="12" y="16"/>
                    <a:pt x="12" y="16"/>
                    <a:pt x="12" y="16"/>
                  </a:cubicBezTo>
                  <a:cubicBezTo>
                    <a:pt x="22" y="17"/>
                    <a:pt x="32" y="17"/>
                    <a:pt x="44" y="17"/>
                  </a:cubicBezTo>
                  <a:cubicBezTo>
                    <a:pt x="56" y="17"/>
                    <a:pt x="66" y="16"/>
                    <a:pt x="76" y="16"/>
                  </a:cubicBezTo>
                  <a:cubicBezTo>
                    <a:pt x="88" y="0"/>
                    <a:pt x="88" y="0"/>
                    <a:pt x="88" y="0"/>
                  </a:cubicBezTo>
                  <a:cubicBezTo>
                    <a:pt x="79" y="0"/>
                    <a:pt x="73" y="2"/>
                    <a:pt x="44" y="2"/>
                  </a:cubicBezTo>
                  <a:cubicBezTo>
                    <a:pt x="20" y="2"/>
                    <a:pt x="9"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
              <a:extLst>
                <a:ext uri="{FF2B5EF4-FFF2-40B4-BE49-F238E27FC236}">
                  <a16:creationId xmlns:a16="http://schemas.microsoft.com/office/drawing/2014/main" xmlns="" id="{09A87D67-FAAA-4852-B4DD-0F30337E592B}"/>
                </a:ext>
              </a:extLst>
            </p:cNvPr>
            <p:cNvSpPr>
              <a:spLocks noEditPoints="1"/>
            </p:cNvSpPr>
            <p:nvPr/>
          </p:nvSpPr>
          <p:spPr bwMode="auto">
            <a:xfrm>
              <a:off x="4" y="-1"/>
              <a:ext cx="682" cy="752"/>
            </a:xfrm>
            <a:custGeom>
              <a:avLst/>
              <a:gdLst>
                <a:gd name="T0" fmla="*/ 186 w 338"/>
                <a:gd name="T1" fmla="*/ 171 h 373"/>
                <a:gd name="T2" fmla="*/ 186 w 338"/>
                <a:gd name="T3" fmla="*/ 169 h 373"/>
                <a:gd name="T4" fmla="*/ 185 w 338"/>
                <a:gd name="T5" fmla="*/ 165 h 373"/>
                <a:gd name="T6" fmla="*/ 338 w 338"/>
                <a:gd name="T7" fmla="*/ 52 h 373"/>
                <a:gd name="T8" fmla="*/ 324 w 338"/>
                <a:gd name="T9" fmla="*/ 39 h 373"/>
                <a:gd name="T10" fmla="*/ 182 w 338"/>
                <a:gd name="T11" fmla="*/ 159 h 373"/>
                <a:gd name="T12" fmla="*/ 179 w 338"/>
                <a:gd name="T13" fmla="*/ 156 h 373"/>
                <a:gd name="T14" fmla="*/ 299 w 338"/>
                <a:gd name="T15" fmla="*/ 14 h 373"/>
                <a:gd name="T16" fmla="*/ 285 w 338"/>
                <a:gd name="T17" fmla="*/ 0 h 373"/>
                <a:gd name="T18" fmla="*/ 173 w 338"/>
                <a:gd name="T19" fmla="*/ 153 h 373"/>
                <a:gd name="T20" fmla="*/ 169 w 338"/>
                <a:gd name="T21" fmla="*/ 153 h 373"/>
                <a:gd name="T22" fmla="*/ 165 w 338"/>
                <a:gd name="T23" fmla="*/ 153 h 373"/>
                <a:gd name="T24" fmla="*/ 165 w 338"/>
                <a:gd name="T25" fmla="*/ 153 h 373"/>
                <a:gd name="T26" fmla="*/ 52 w 338"/>
                <a:gd name="T27" fmla="*/ 1 h 373"/>
                <a:gd name="T28" fmla="*/ 39 w 338"/>
                <a:gd name="T29" fmla="*/ 13 h 373"/>
                <a:gd name="T30" fmla="*/ 160 w 338"/>
                <a:gd name="T31" fmla="*/ 156 h 373"/>
                <a:gd name="T32" fmla="*/ 157 w 338"/>
                <a:gd name="T33" fmla="*/ 159 h 373"/>
                <a:gd name="T34" fmla="*/ 14 w 338"/>
                <a:gd name="T35" fmla="*/ 39 h 373"/>
                <a:gd name="T36" fmla="*/ 0 w 338"/>
                <a:gd name="T37" fmla="*/ 53 h 373"/>
                <a:gd name="T38" fmla="*/ 154 w 338"/>
                <a:gd name="T39" fmla="*/ 167 h 373"/>
                <a:gd name="T40" fmla="*/ 154 w 338"/>
                <a:gd name="T41" fmla="*/ 167 h 373"/>
                <a:gd name="T42" fmla="*/ 153 w 338"/>
                <a:gd name="T43" fmla="*/ 169 h 373"/>
                <a:gd name="T44" fmla="*/ 153 w 338"/>
                <a:gd name="T45" fmla="*/ 171 h 373"/>
                <a:gd name="T46" fmla="*/ 68 w 338"/>
                <a:gd name="T47" fmla="*/ 271 h 373"/>
                <a:gd name="T48" fmla="*/ 170 w 338"/>
                <a:gd name="T49" fmla="*/ 373 h 373"/>
                <a:gd name="T50" fmla="*/ 272 w 338"/>
                <a:gd name="T51" fmla="*/ 271 h 373"/>
                <a:gd name="T52" fmla="*/ 186 w 338"/>
                <a:gd name="T53" fmla="*/ 171 h 373"/>
                <a:gd name="T54" fmla="*/ 170 w 338"/>
                <a:gd name="T55" fmla="*/ 160 h 373"/>
                <a:gd name="T56" fmla="*/ 179 w 338"/>
                <a:gd name="T57" fmla="*/ 169 h 373"/>
                <a:gd name="T58" fmla="*/ 179 w 338"/>
                <a:gd name="T59" fmla="*/ 170 h 373"/>
                <a:gd name="T60" fmla="*/ 170 w 338"/>
                <a:gd name="T61" fmla="*/ 169 h 373"/>
                <a:gd name="T62" fmla="*/ 161 w 338"/>
                <a:gd name="T63" fmla="*/ 170 h 373"/>
                <a:gd name="T64" fmla="*/ 161 w 338"/>
                <a:gd name="T65" fmla="*/ 169 h 373"/>
                <a:gd name="T66" fmla="*/ 170 w 338"/>
                <a:gd name="T67" fmla="*/ 160 h 373"/>
                <a:gd name="T68" fmla="*/ 210 w 338"/>
                <a:gd name="T69" fmla="*/ 327 h 373"/>
                <a:gd name="T70" fmla="*/ 170 w 338"/>
                <a:gd name="T71" fmla="*/ 299 h 373"/>
                <a:gd name="T72" fmla="*/ 130 w 338"/>
                <a:gd name="T73" fmla="*/ 327 h 373"/>
                <a:gd name="T74" fmla="*/ 144 w 338"/>
                <a:gd name="T75" fmla="*/ 280 h 373"/>
                <a:gd name="T76" fmla="*/ 105 w 338"/>
                <a:gd name="T77" fmla="*/ 250 h 373"/>
                <a:gd name="T78" fmla="*/ 154 w 338"/>
                <a:gd name="T79" fmla="*/ 249 h 373"/>
                <a:gd name="T80" fmla="*/ 170 w 338"/>
                <a:gd name="T81" fmla="*/ 203 h 373"/>
                <a:gd name="T82" fmla="*/ 186 w 338"/>
                <a:gd name="T83" fmla="*/ 249 h 373"/>
                <a:gd name="T84" fmla="*/ 235 w 338"/>
                <a:gd name="T85" fmla="*/ 250 h 373"/>
                <a:gd name="T86" fmla="*/ 196 w 338"/>
                <a:gd name="T87" fmla="*/ 280 h 373"/>
                <a:gd name="T88" fmla="*/ 210 w 338"/>
                <a:gd name="T89" fmla="*/ 327 h 373"/>
                <a:gd name="T90" fmla="*/ 170 w 338"/>
                <a:gd name="T91" fmla="*/ 187 h 373"/>
                <a:gd name="T92" fmla="*/ 94 w 338"/>
                <a:gd name="T93" fmla="*/ 221 h 373"/>
                <a:gd name="T94" fmla="*/ 170 w 338"/>
                <a:gd name="T95" fmla="*/ 180 h 373"/>
                <a:gd name="T96" fmla="*/ 245 w 338"/>
                <a:gd name="T97" fmla="*/ 221 h 373"/>
                <a:gd name="T98" fmla="*/ 170 w 338"/>
                <a:gd name="T99" fmla="*/ 187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8" h="373">
                  <a:moveTo>
                    <a:pt x="186" y="171"/>
                  </a:moveTo>
                  <a:cubicBezTo>
                    <a:pt x="186" y="170"/>
                    <a:pt x="186" y="170"/>
                    <a:pt x="186" y="169"/>
                  </a:cubicBezTo>
                  <a:cubicBezTo>
                    <a:pt x="186" y="168"/>
                    <a:pt x="186" y="167"/>
                    <a:pt x="185" y="165"/>
                  </a:cubicBezTo>
                  <a:cubicBezTo>
                    <a:pt x="338" y="52"/>
                    <a:pt x="338" y="52"/>
                    <a:pt x="338" y="52"/>
                  </a:cubicBezTo>
                  <a:cubicBezTo>
                    <a:pt x="324" y="39"/>
                    <a:pt x="324" y="39"/>
                    <a:pt x="324" y="39"/>
                  </a:cubicBezTo>
                  <a:cubicBezTo>
                    <a:pt x="182" y="159"/>
                    <a:pt x="182" y="159"/>
                    <a:pt x="182" y="159"/>
                  </a:cubicBezTo>
                  <a:cubicBezTo>
                    <a:pt x="181" y="157"/>
                    <a:pt x="180" y="157"/>
                    <a:pt x="179" y="156"/>
                  </a:cubicBezTo>
                  <a:cubicBezTo>
                    <a:pt x="299" y="14"/>
                    <a:pt x="299" y="14"/>
                    <a:pt x="299" y="14"/>
                  </a:cubicBezTo>
                  <a:cubicBezTo>
                    <a:pt x="285" y="0"/>
                    <a:pt x="285" y="0"/>
                    <a:pt x="285" y="0"/>
                  </a:cubicBezTo>
                  <a:cubicBezTo>
                    <a:pt x="173" y="153"/>
                    <a:pt x="173" y="153"/>
                    <a:pt x="173" y="153"/>
                  </a:cubicBezTo>
                  <a:cubicBezTo>
                    <a:pt x="172" y="153"/>
                    <a:pt x="171" y="153"/>
                    <a:pt x="169" y="153"/>
                  </a:cubicBezTo>
                  <a:cubicBezTo>
                    <a:pt x="168" y="153"/>
                    <a:pt x="167" y="153"/>
                    <a:pt x="165" y="153"/>
                  </a:cubicBezTo>
                  <a:cubicBezTo>
                    <a:pt x="165" y="153"/>
                    <a:pt x="165" y="153"/>
                    <a:pt x="165" y="153"/>
                  </a:cubicBezTo>
                  <a:cubicBezTo>
                    <a:pt x="52" y="1"/>
                    <a:pt x="52" y="1"/>
                    <a:pt x="52" y="1"/>
                  </a:cubicBezTo>
                  <a:cubicBezTo>
                    <a:pt x="39" y="13"/>
                    <a:pt x="39" y="13"/>
                    <a:pt x="39" y="13"/>
                  </a:cubicBezTo>
                  <a:cubicBezTo>
                    <a:pt x="160" y="156"/>
                    <a:pt x="160" y="156"/>
                    <a:pt x="160" y="156"/>
                  </a:cubicBezTo>
                  <a:cubicBezTo>
                    <a:pt x="159" y="157"/>
                    <a:pt x="158" y="158"/>
                    <a:pt x="157" y="159"/>
                  </a:cubicBezTo>
                  <a:cubicBezTo>
                    <a:pt x="14" y="39"/>
                    <a:pt x="14" y="39"/>
                    <a:pt x="14" y="39"/>
                  </a:cubicBezTo>
                  <a:cubicBezTo>
                    <a:pt x="0" y="53"/>
                    <a:pt x="0" y="53"/>
                    <a:pt x="0" y="53"/>
                  </a:cubicBezTo>
                  <a:cubicBezTo>
                    <a:pt x="154" y="167"/>
                    <a:pt x="154" y="167"/>
                    <a:pt x="154" y="167"/>
                  </a:cubicBezTo>
                  <a:cubicBezTo>
                    <a:pt x="154" y="167"/>
                    <a:pt x="154" y="167"/>
                    <a:pt x="154" y="167"/>
                  </a:cubicBezTo>
                  <a:cubicBezTo>
                    <a:pt x="154" y="167"/>
                    <a:pt x="153" y="169"/>
                    <a:pt x="153" y="169"/>
                  </a:cubicBezTo>
                  <a:cubicBezTo>
                    <a:pt x="153" y="170"/>
                    <a:pt x="153" y="170"/>
                    <a:pt x="153" y="171"/>
                  </a:cubicBezTo>
                  <a:cubicBezTo>
                    <a:pt x="105" y="178"/>
                    <a:pt x="68" y="221"/>
                    <a:pt x="68" y="271"/>
                  </a:cubicBezTo>
                  <a:cubicBezTo>
                    <a:pt x="68" y="328"/>
                    <a:pt x="113" y="373"/>
                    <a:pt x="170" y="373"/>
                  </a:cubicBezTo>
                  <a:cubicBezTo>
                    <a:pt x="226" y="373"/>
                    <a:pt x="272" y="328"/>
                    <a:pt x="272" y="271"/>
                  </a:cubicBezTo>
                  <a:cubicBezTo>
                    <a:pt x="272" y="221"/>
                    <a:pt x="235" y="179"/>
                    <a:pt x="186" y="171"/>
                  </a:cubicBezTo>
                  <a:close/>
                  <a:moveTo>
                    <a:pt x="170" y="160"/>
                  </a:moveTo>
                  <a:cubicBezTo>
                    <a:pt x="175" y="160"/>
                    <a:pt x="179" y="164"/>
                    <a:pt x="179" y="169"/>
                  </a:cubicBezTo>
                  <a:cubicBezTo>
                    <a:pt x="179" y="170"/>
                    <a:pt x="179" y="170"/>
                    <a:pt x="179" y="170"/>
                  </a:cubicBezTo>
                  <a:cubicBezTo>
                    <a:pt x="176" y="169"/>
                    <a:pt x="173" y="169"/>
                    <a:pt x="170" y="169"/>
                  </a:cubicBezTo>
                  <a:cubicBezTo>
                    <a:pt x="167" y="169"/>
                    <a:pt x="164" y="169"/>
                    <a:pt x="161" y="170"/>
                  </a:cubicBezTo>
                  <a:cubicBezTo>
                    <a:pt x="161" y="169"/>
                    <a:pt x="161" y="169"/>
                    <a:pt x="161" y="169"/>
                  </a:cubicBezTo>
                  <a:cubicBezTo>
                    <a:pt x="161" y="164"/>
                    <a:pt x="165" y="160"/>
                    <a:pt x="170" y="160"/>
                  </a:cubicBezTo>
                  <a:close/>
                  <a:moveTo>
                    <a:pt x="210" y="327"/>
                  </a:moveTo>
                  <a:cubicBezTo>
                    <a:pt x="170" y="299"/>
                    <a:pt x="170" y="299"/>
                    <a:pt x="170" y="299"/>
                  </a:cubicBezTo>
                  <a:cubicBezTo>
                    <a:pt x="130" y="327"/>
                    <a:pt x="130" y="327"/>
                    <a:pt x="130" y="327"/>
                  </a:cubicBezTo>
                  <a:cubicBezTo>
                    <a:pt x="144" y="280"/>
                    <a:pt x="144" y="280"/>
                    <a:pt x="144" y="280"/>
                  </a:cubicBezTo>
                  <a:cubicBezTo>
                    <a:pt x="105" y="250"/>
                    <a:pt x="105" y="250"/>
                    <a:pt x="105" y="250"/>
                  </a:cubicBezTo>
                  <a:cubicBezTo>
                    <a:pt x="154" y="249"/>
                    <a:pt x="154" y="249"/>
                    <a:pt x="154" y="249"/>
                  </a:cubicBezTo>
                  <a:cubicBezTo>
                    <a:pt x="170" y="203"/>
                    <a:pt x="170" y="203"/>
                    <a:pt x="170" y="203"/>
                  </a:cubicBezTo>
                  <a:cubicBezTo>
                    <a:pt x="186" y="249"/>
                    <a:pt x="186" y="249"/>
                    <a:pt x="186" y="249"/>
                  </a:cubicBezTo>
                  <a:cubicBezTo>
                    <a:pt x="235" y="250"/>
                    <a:pt x="235" y="250"/>
                    <a:pt x="235" y="250"/>
                  </a:cubicBezTo>
                  <a:cubicBezTo>
                    <a:pt x="196" y="280"/>
                    <a:pt x="196" y="280"/>
                    <a:pt x="196" y="280"/>
                  </a:cubicBezTo>
                  <a:lnTo>
                    <a:pt x="210" y="327"/>
                  </a:lnTo>
                  <a:close/>
                  <a:moveTo>
                    <a:pt x="170" y="187"/>
                  </a:moveTo>
                  <a:cubicBezTo>
                    <a:pt x="140" y="187"/>
                    <a:pt x="113" y="200"/>
                    <a:pt x="94" y="221"/>
                  </a:cubicBezTo>
                  <a:cubicBezTo>
                    <a:pt x="111" y="196"/>
                    <a:pt x="138" y="180"/>
                    <a:pt x="170" y="180"/>
                  </a:cubicBezTo>
                  <a:cubicBezTo>
                    <a:pt x="201" y="180"/>
                    <a:pt x="229" y="196"/>
                    <a:pt x="245" y="221"/>
                  </a:cubicBezTo>
                  <a:cubicBezTo>
                    <a:pt x="227" y="200"/>
                    <a:pt x="200" y="187"/>
                    <a:pt x="170"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1366593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A40B657-AFE0-4066-B137-6DBDF7C394E6}"/>
              </a:ext>
            </a:extLst>
          </p:cNvPr>
          <p:cNvSpPr/>
          <p:nvPr/>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图片包含 游戏机&#10;&#10;描述已自动生成">
            <a:extLst>
              <a:ext uri="{FF2B5EF4-FFF2-40B4-BE49-F238E27FC236}">
                <a16:creationId xmlns:a16="http://schemas.microsoft.com/office/drawing/2014/main" xmlns="" id="{27012393-7008-4726-ACFC-6EF0444BB95A}"/>
              </a:ext>
            </a:extLst>
          </p:cNvPr>
          <p:cNvPicPr>
            <a:picLocks noChangeAspect="1"/>
          </p:cNvPicPr>
          <p:nvPr/>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4" name="椭圆 3">
            <a:extLst>
              <a:ext uri="{FF2B5EF4-FFF2-40B4-BE49-F238E27FC236}">
                <a16:creationId xmlns:a16="http://schemas.microsoft.com/office/drawing/2014/main" xmlns="" id="{0A4328BF-3781-416D-8FB4-473728ABE7A6}"/>
              </a:ext>
            </a:extLst>
          </p:cNvPr>
          <p:cNvSpPr/>
          <p:nvPr/>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A3F82359-E37E-41E4-A631-2CE2204B7787}"/>
              </a:ext>
            </a:extLst>
          </p:cNvPr>
          <p:cNvSpPr/>
          <p:nvPr/>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E692EB9E-3B15-40D7-AC7D-A974BA6EF5CA}"/>
              </a:ext>
            </a:extLst>
          </p:cNvPr>
          <p:cNvSpPr/>
          <p:nvPr/>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a:extLst>
              <a:ext uri="{FF2B5EF4-FFF2-40B4-BE49-F238E27FC236}">
                <a16:creationId xmlns:a16="http://schemas.microsoft.com/office/drawing/2014/main" xmlns="" id="{475CE28C-8708-45B4-BBA8-80FB93CFEE68}"/>
              </a:ext>
            </a:extLst>
          </p:cNvPr>
          <p:cNvSpPr txBox="1"/>
          <p:nvPr/>
        </p:nvSpPr>
        <p:spPr>
          <a:xfrm rot="5400000">
            <a:off x="-1143668" y="1835573"/>
            <a:ext cx="3178498" cy="338554"/>
          </a:xfrm>
          <a:prstGeom prst="rect">
            <a:avLst/>
          </a:prstGeom>
          <a:noFill/>
        </p:spPr>
        <p:txBody>
          <a:bodyPr wrap="square" rtlCol="0">
            <a:spAutoFit/>
          </a:bodyPr>
          <a:lstStyle/>
          <a:p>
            <a:r>
              <a:rPr lang="en-US" altLang="zh-CN" sz="1600" spc="300">
                <a:solidFill>
                  <a:srgbClr val="4CCFE3"/>
                </a:solidFill>
              </a:rPr>
              <a:t>WORK EXPERIENCE.</a:t>
            </a:r>
          </a:p>
        </p:txBody>
      </p:sp>
      <p:sp>
        <p:nvSpPr>
          <p:cNvPr id="8" name="文本框 7">
            <a:extLst>
              <a:ext uri="{FF2B5EF4-FFF2-40B4-BE49-F238E27FC236}">
                <a16:creationId xmlns:a16="http://schemas.microsoft.com/office/drawing/2014/main" xmlns="" id="{F91DF771-BCA6-48D3-A385-7C398139832A}"/>
              </a:ext>
            </a:extLst>
          </p:cNvPr>
          <p:cNvSpPr txBox="1"/>
          <p:nvPr/>
        </p:nvSpPr>
        <p:spPr>
          <a:xfrm rot="5400000">
            <a:off x="-228843" y="5844918"/>
            <a:ext cx="1348850" cy="338554"/>
          </a:xfrm>
          <a:prstGeom prst="rect">
            <a:avLst/>
          </a:prstGeom>
          <a:noFill/>
        </p:spPr>
        <p:txBody>
          <a:bodyPr wrap="square" rtlCol="0">
            <a:spAutoFit/>
          </a:bodyPr>
          <a:lstStyle/>
          <a:p>
            <a:pPr algn="r"/>
            <a:r>
              <a:rPr lang="en-US" altLang="zh-CN" sz="1600" spc="300">
                <a:solidFill>
                  <a:srgbClr val="4CCFE3"/>
                </a:solidFill>
              </a:rPr>
              <a:t>YVONNE</a:t>
            </a:r>
            <a:endParaRPr lang="zh-CN" altLang="en-US" sz="1600" spc="300">
              <a:solidFill>
                <a:srgbClr val="4CCFE3"/>
              </a:solidFill>
            </a:endParaRPr>
          </a:p>
        </p:txBody>
      </p:sp>
      <p:sp>
        <p:nvSpPr>
          <p:cNvPr id="9" name="文本框 8">
            <a:extLst>
              <a:ext uri="{FF2B5EF4-FFF2-40B4-BE49-F238E27FC236}">
                <a16:creationId xmlns:a16="http://schemas.microsoft.com/office/drawing/2014/main" xmlns="" id="{9CEEB691-1A5C-459D-A199-9679BEA6EE03}"/>
              </a:ext>
            </a:extLst>
          </p:cNvPr>
          <p:cNvSpPr txBox="1"/>
          <p:nvPr/>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solidFill>
                  <a:srgbClr val="FF77A3"/>
                </a:solidFill>
              </a:rPr>
              <a:t> 05 </a:t>
            </a:r>
            <a:r>
              <a:rPr lang="zh-CN" altLang="en-US" sz="1600" spc="300">
                <a:solidFill>
                  <a:srgbClr val="FF77A3">
                    <a:alpha val="50000"/>
                  </a:srgbClr>
                </a:solidFill>
              </a:rPr>
              <a:t>＞</a:t>
            </a:r>
          </a:p>
        </p:txBody>
      </p:sp>
      <p:cxnSp>
        <p:nvCxnSpPr>
          <p:cNvPr id="11" name="直接连接符 10">
            <a:extLst>
              <a:ext uri="{FF2B5EF4-FFF2-40B4-BE49-F238E27FC236}">
                <a16:creationId xmlns:a16="http://schemas.microsoft.com/office/drawing/2014/main" xmlns="" id="{18AA9F61-AB54-476C-8006-6031188D489C}"/>
              </a:ext>
            </a:extLst>
          </p:cNvPr>
          <p:cNvCxnSpPr/>
          <p:nvPr/>
        </p:nvCxnSpPr>
        <p:spPr>
          <a:xfrm>
            <a:off x="1476769" y="2090226"/>
            <a:ext cx="9238463" cy="0"/>
          </a:xfrm>
          <a:prstGeom prst="line">
            <a:avLst/>
          </a:prstGeom>
          <a:ln w="12700">
            <a:solidFill>
              <a:srgbClr val="55586B"/>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2521529A-0C43-4D66-ADC6-9F8DBF5E7784}"/>
              </a:ext>
            </a:extLst>
          </p:cNvPr>
          <p:cNvSpPr txBox="1"/>
          <p:nvPr/>
        </p:nvSpPr>
        <p:spPr>
          <a:xfrm>
            <a:off x="1391043" y="1720894"/>
            <a:ext cx="1842856" cy="369332"/>
          </a:xfrm>
          <a:prstGeom prst="rect">
            <a:avLst/>
          </a:prstGeom>
          <a:noFill/>
        </p:spPr>
        <p:txBody>
          <a:bodyPr wrap="square" rtlCol="0">
            <a:spAutoFit/>
          </a:bodyPr>
          <a:lstStyle/>
          <a:p>
            <a:r>
              <a:rPr lang="en-US" altLang="zh-CN" b="1">
                <a:solidFill>
                  <a:schemeClr val="bg1"/>
                </a:solidFill>
                <a:cs typeface="+mn-ea"/>
                <a:sym typeface="+mn-lt"/>
              </a:rPr>
              <a:t>2016.9 - 2017.2</a:t>
            </a:r>
          </a:p>
        </p:txBody>
      </p:sp>
      <p:sp>
        <p:nvSpPr>
          <p:cNvPr id="13" name="文本框 12">
            <a:extLst>
              <a:ext uri="{FF2B5EF4-FFF2-40B4-BE49-F238E27FC236}">
                <a16:creationId xmlns:a16="http://schemas.microsoft.com/office/drawing/2014/main" xmlns="" id="{E3B27110-DDE5-4FFA-BDD7-3CD0DEF26738}"/>
              </a:ext>
            </a:extLst>
          </p:cNvPr>
          <p:cNvSpPr txBox="1"/>
          <p:nvPr/>
        </p:nvSpPr>
        <p:spPr>
          <a:xfrm>
            <a:off x="3233899" y="1734310"/>
            <a:ext cx="3123912" cy="338554"/>
          </a:xfrm>
          <a:prstGeom prst="rect">
            <a:avLst/>
          </a:prstGeom>
          <a:noFill/>
        </p:spPr>
        <p:txBody>
          <a:bodyPr wrap="square" rtlCol="0">
            <a:spAutoFit/>
          </a:bodyPr>
          <a:lstStyle/>
          <a:p>
            <a:r>
              <a:rPr lang="en-US" altLang="zh-CN" sz="1600" b="1">
                <a:solidFill>
                  <a:schemeClr val="bg1"/>
                </a:solidFill>
                <a:cs typeface="+mn-ea"/>
                <a:sym typeface="+mn-lt"/>
              </a:rPr>
              <a:t>YOUR CORPORATE NAME</a:t>
            </a:r>
          </a:p>
        </p:txBody>
      </p:sp>
      <p:sp>
        <p:nvSpPr>
          <p:cNvPr id="14" name="文本框 13">
            <a:extLst>
              <a:ext uri="{FF2B5EF4-FFF2-40B4-BE49-F238E27FC236}">
                <a16:creationId xmlns:a16="http://schemas.microsoft.com/office/drawing/2014/main" xmlns="" id="{F73E3CB2-9CE8-49CC-9657-33A6FFD3FB5E}"/>
              </a:ext>
            </a:extLst>
          </p:cNvPr>
          <p:cNvSpPr txBox="1"/>
          <p:nvPr/>
        </p:nvSpPr>
        <p:spPr>
          <a:xfrm>
            <a:off x="3233899" y="2103642"/>
            <a:ext cx="7530811" cy="307777"/>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400">
              <a:solidFill>
                <a:schemeClr val="bg1"/>
              </a:solidFill>
              <a:latin typeface="Arial" panose="020B0604020202020204" pitchFamily="34" charset="0"/>
              <a:cs typeface="Arial" panose="020B0604020202020204" pitchFamily="34" charset="0"/>
              <a:sym typeface="+mn-lt"/>
            </a:endParaRPr>
          </a:p>
        </p:txBody>
      </p:sp>
      <p:cxnSp>
        <p:nvCxnSpPr>
          <p:cNvPr id="17" name="直接连接符 16">
            <a:extLst>
              <a:ext uri="{FF2B5EF4-FFF2-40B4-BE49-F238E27FC236}">
                <a16:creationId xmlns:a16="http://schemas.microsoft.com/office/drawing/2014/main" xmlns="" id="{86C6F405-C1EC-4547-A261-2BBCB21E4133}"/>
              </a:ext>
            </a:extLst>
          </p:cNvPr>
          <p:cNvCxnSpPr/>
          <p:nvPr/>
        </p:nvCxnSpPr>
        <p:spPr>
          <a:xfrm>
            <a:off x="1476769" y="3453070"/>
            <a:ext cx="9238463" cy="0"/>
          </a:xfrm>
          <a:prstGeom prst="line">
            <a:avLst/>
          </a:prstGeom>
          <a:ln w="12700">
            <a:solidFill>
              <a:srgbClr val="55586B"/>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B6874D7F-6B0E-473B-AEC5-F281BD05A546}"/>
              </a:ext>
            </a:extLst>
          </p:cNvPr>
          <p:cNvSpPr txBox="1"/>
          <p:nvPr/>
        </p:nvSpPr>
        <p:spPr>
          <a:xfrm>
            <a:off x="1391043" y="3083738"/>
            <a:ext cx="1842856" cy="369332"/>
          </a:xfrm>
          <a:prstGeom prst="rect">
            <a:avLst/>
          </a:prstGeom>
          <a:noFill/>
        </p:spPr>
        <p:txBody>
          <a:bodyPr wrap="square" rtlCol="0">
            <a:spAutoFit/>
          </a:bodyPr>
          <a:lstStyle/>
          <a:p>
            <a:r>
              <a:rPr lang="en-US" altLang="zh-CN" b="1">
                <a:solidFill>
                  <a:schemeClr val="bg1"/>
                </a:solidFill>
                <a:cs typeface="+mn-ea"/>
                <a:sym typeface="+mn-lt"/>
              </a:rPr>
              <a:t>2017.9 - 2018.5</a:t>
            </a:r>
          </a:p>
        </p:txBody>
      </p:sp>
      <p:sp>
        <p:nvSpPr>
          <p:cNvPr id="19" name="文本框 18">
            <a:extLst>
              <a:ext uri="{FF2B5EF4-FFF2-40B4-BE49-F238E27FC236}">
                <a16:creationId xmlns:a16="http://schemas.microsoft.com/office/drawing/2014/main" xmlns="" id="{6FE9710E-75BB-4B98-ACFF-4FD0D0129B3F}"/>
              </a:ext>
            </a:extLst>
          </p:cNvPr>
          <p:cNvSpPr txBox="1"/>
          <p:nvPr/>
        </p:nvSpPr>
        <p:spPr>
          <a:xfrm>
            <a:off x="3233899" y="3097154"/>
            <a:ext cx="3123912" cy="338554"/>
          </a:xfrm>
          <a:prstGeom prst="rect">
            <a:avLst/>
          </a:prstGeom>
          <a:noFill/>
        </p:spPr>
        <p:txBody>
          <a:bodyPr wrap="square" rtlCol="0">
            <a:spAutoFit/>
          </a:bodyPr>
          <a:lstStyle/>
          <a:p>
            <a:r>
              <a:rPr lang="en-US" altLang="zh-CN" sz="1600" b="1">
                <a:solidFill>
                  <a:schemeClr val="bg1"/>
                </a:solidFill>
                <a:cs typeface="+mn-ea"/>
                <a:sym typeface="+mn-lt"/>
              </a:rPr>
              <a:t>YOUR CORPORATE NAME</a:t>
            </a:r>
          </a:p>
        </p:txBody>
      </p:sp>
      <p:sp>
        <p:nvSpPr>
          <p:cNvPr id="20" name="文本框 19">
            <a:extLst>
              <a:ext uri="{FF2B5EF4-FFF2-40B4-BE49-F238E27FC236}">
                <a16:creationId xmlns:a16="http://schemas.microsoft.com/office/drawing/2014/main" xmlns="" id="{E8F5869C-3FA3-4C26-91BF-CB21AC7E62A6}"/>
              </a:ext>
            </a:extLst>
          </p:cNvPr>
          <p:cNvSpPr txBox="1"/>
          <p:nvPr/>
        </p:nvSpPr>
        <p:spPr>
          <a:xfrm>
            <a:off x="3233899" y="3466486"/>
            <a:ext cx="7530811" cy="307777"/>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400">
              <a:solidFill>
                <a:schemeClr val="bg1"/>
              </a:solidFill>
              <a:latin typeface="Arial" panose="020B0604020202020204" pitchFamily="34" charset="0"/>
              <a:cs typeface="Arial" panose="020B0604020202020204" pitchFamily="34" charset="0"/>
              <a:sym typeface="+mn-lt"/>
            </a:endParaRPr>
          </a:p>
        </p:txBody>
      </p:sp>
      <p:cxnSp>
        <p:nvCxnSpPr>
          <p:cNvPr id="22" name="直接连接符 21">
            <a:extLst>
              <a:ext uri="{FF2B5EF4-FFF2-40B4-BE49-F238E27FC236}">
                <a16:creationId xmlns:a16="http://schemas.microsoft.com/office/drawing/2014/main" xmlns="" id="{E935D143-2138-44EE-BBE4-DF61DED9899B}"/>
              </a:ext>
            </a:extLst>
          </p:cNvPr>
          <p:cNvCxnSpPr/>
          <p:nvPr/>
        </p:nvCxnSpPr>
        <p:spPr>
          <a:xfrm>
            <a:off x="1476769" y="4815913"/>
            <a:ext cx="9238463" cy="0"/>
          </a:xfrm>
          <a:prstGeom prst="line">
            <a:avLst/>
          </a:prstGeom>
          <a:ln w="12700">
            <a:solidFill>
              <a:srgbClr val="55586B"/>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E0C46BAF-E014-493C-82F7-A06CA0D2214D}"/>
              </a:ext>
            </a:extLst>
          </p:cNvPr>
          <p:cNvSpPr txBox="1"/>
          <p:nvPr/>
        </p:nvSpPr>
        <p:spPr>
          <a:xfrm>
            <a:off x="1391043" y="4446581"/>
            <a:ext cx="1842856" cy="369332"/>
          </a:xfrm>
          <a:prstGeom prst="rect">
            <a:avLst/>
          </a:prstGeom>
          <a:noFill/>
        </p:spPr>
        <p:txBody>
          <a:bodyPr wrap="square" rtlCol="0">
            <a:spAutoFit/>
          </a:bodyPr>
          <a:lstStyle/>
          <a:p>
            <a:r>
              <a:rPr lang="en-US" altLang="zh-CN" b="1">
                <a:solidFill>
                  <a:schemeClr val="bg1"/>
                </a:solidFill>
                <a:cs typeface="+mn-ea"/>
                <a:sym typeface="+mn-lt"/>
              </a:rPr>
              <a:t>2018.5 - 2019.9</a:t>
            </a:r>
          </a:p>
        </p:txBody>
      </p:sp>
      <p:sp>
        <p:nvSpPr>
          <p:cNvPr id="24" name="文本框 23">
            <a:extLst>
              <a:ext uri="{FF2B5EF4-FFF2-40B4-BE49-F238E27FC236}">
                <a16:creationId xmlns:a16="http://schemas.microsoft.com/office/drawing/2014/main" xmlns="" id="{2039E497-403C-4D77-924E-F761AD1C6965}"/>
              </a:ext>
            </a:extLst>
          </p:cNvPr>
          <p:cNvSpPr txBox="1"/>
          <p:nvPr/>
        </p:nvSpPr>
        <p:spPr>
          <a:xfrm>
            <a:off x="3233899" y="4459997"/>
            <a:ext cx="3123912" cy="338554"/>
          </a:xfrm>
          <a:prstGeom prst="rect">
            <a:avLst/>
          </a:prstGeom>
          <a:noFill/>
        </p:spPr>
        <p:txBody>
          <a:bodyPr wrap="square" rtlCol="0">
            <a:spAutoFit/>
          </a:bodyPr>
          <a:lstStyle/>
          <a:p>
            <a:r>
              <a:rPr lang="en-US" altLang="zh-CN" sz="1600" b="1">
                <a:solidFill>
                  <a:schemeClr val="bg1"/>
                </a:solidFill>
                <a:cs typeface="+mn-ea"/>
                <a:sym typeface="+mn-lt"/>
              </a:rPr>
              <a:t>YOUR CORPORATE NAME</a:t>
            </a:r>
          </a:p>
        </p:txBody>
      </p:sp>
      <p:sp>
        <p:nvSpPr>
          <p:cNvPr id="25" name="文本框 24">
            <a:extLst>
              <a:ext uri="{FF2B5EF4-FFF2-40B4-BE49-F238E27FC236}">
                <a16:creationId xmlns:a16="http://schemas.microsoft.com/office/drawing/2014/main" xmlns="" id="{2165ADF8-4B5D-49FB-BA17-023EF28B28C0}"/>
              </a:ext>
            </a:extLst>
          </p:cNvPr>
          <p:cNvSpPr txBox="1"/>
          <p:nvPr/>
        </p:nvSpPr>
        <p:spPr>
          <a:xfrm>
            <a:off x="3233899" y="4829329"/>
            <a:ext cx="7530811" cy="307777"/>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28" name="文本框 27">
            <a:extLst>
              <a:ext uri="{FF2B5EF4-FFF2-40B4-BE49-F238E27FC236}">
                <a16:creationId xmlns:a16="http://schemas.microsoft.com/office/drawing/2014/main" xmlns="" id="{B88D3B23-2D68-4A81-9DAB-60E470A9C2E4}"/>
              </a:ext>
            </a:extLst>
          </p:cNvPr>
          <p:cNvSpPr txBox="1"/>
          <p:nvPr/>
        </p:nvSpPr>
        <p:spPr>
          <a:xfrm>
            <a:off x="9554308" y="1734310"/>
            <a:ext cx="1210402" cy="338554"/>
          </a:xfrm>
          <a:prstGeom prst="rect">
            <a:avLst/>
          </a:prstGeom>
          <a:noFill/>
        </p:spPr>
        <p:txBody>
          <a:bodyPr wrap="square" rtlCol="0">
            <a:spAutoFit/>
          </a:bodyPr>
          <a:lstStyle/>
          <a:p>
            <a:pPr algn="r"/>
            <a:r>
              <a:rPr lang="en-US" altLang="zh-CN" sz="1600" b="1">
                <a:solidFill>
                  <a:srgbClr val="4CCFE3"/>
                </a:solidFill>
                <a:cs typeface="+mn-ea"/>
                <a:sym typeface="+mn-lt"/>
              </a:rPr>
              <a:t>POSITION</a:t>
            </a:r>
          </a:p>
        </p:txBody>
      </p:sp>
      <p:sp>
        <p:nvSpPr>
          <p:cNvPr id="29" name="文本框 28">
            <a:extLst>
              <a:ext uri="{FF2B5EF4-FFF2-40B4-BE49-F238E27FC236}">
                <a16:creationId xmlns:a16="http://schemas.microsoft.com/office/drawing/2014/main" xmlns="" id="{6495A629-7EBB-421B-8112-751F3C4786BF}"/>
              </a:ext>
            </a:extLst>
          </p:cNvPr>
          <p:cNvSpPr txBox="1"/>
          <p:nvPr/>
        </p:nvSpPr>
        <p:spPr>
          <a:xfrm>
            <a:off x="9554308" y="3097154"/>
            <a:ext cx="1210402" cy="338554"/>
          </a:xfrm>
          <a:prstGeom prst="rect">
            <a:avLst/>
          </a:prstGeom>
          <a:noFill/>
        </p:spPr>
        <p:txBody>
          <a:bodyPr wrap="square" rtlCol="0">
            <a:spAutoFit/>
          </a:bodyPr>
          <a:lstStyle/>
          <a:p>
            <a:pPr algn="r"/>
            <a:r>
              <a:rPr lang="en-US" altLang="zh-CN" sz="1600" b="1">
                <a:solidFill>
                  <a:srgbClr val="4CCFE3"/>
                </a:solidFill>
                <a:cs typeface="+mn-ea"/>
                <a:sym typeface="+mn-lt"/>
              </a:rPr>
              <a:t>POSITION</a:t>
            </a:r>
          </a:p>
        </p:txBody>
      </p:sp>
      <p:sp>
        <p:nvSpPr>
          <p:cNvPr id="30" name="文本框 29">
            <a:extLst>
              <a:ext uri="{FF2B5EF4-FFF2-40B4-BE49-F238E27FC236}">
                <a16:creationId xmlns:a16="http://schemas.microsoft.com/office/drawing/2014/main" xmlns="" id="{D38CE6C3-BA90-44F2-AFCC-985EABF3B4A9}"/>
              </a:ext>
            </a:extLst>
          </p:cNvPr>
          <p:cNvSpPr txBox="1"/>
          <p:nvPr/>
        </p:nvSpPr>
        <p:spPr>
          <a:xfrm>
            <a:off x="9554308" y="4459997"/>
            <a:ext cx="1210402" cy="338554"/>
          </a:xfrm>
          <a:prstGeom prst="rect">
            <a:avLst/>
          </a:prstGeom>
          <a:noFill/>
        </p:spPr>
        <p:txBody>
          <a:bodyPr wrap="square" rtlCol="0">
            <a:spAutoFit/>
          </a:bodyPr>
          <a:lstStyle/>
          <a:p>
            <a:pPr algn="r"/>
            <a:r>
              <a:rPr lang="en-US" altLang="zh-CN" sz="1600" b="1">
                <a:solidFill>
                  <a:srgbClr val="FF77A3"/>
                </a:solidFill>
                <a:cs typeface="+mn-ea"/>
                <a:sym typeface="+mn-lt"/>
              </a:rPr>
              <a:t>POSITION</a:t>
            </a:r>
          </a:p>
        </p:txBody>
      </p:sp>
    </p:spTree>
    <p:extLst>
      <p:ext uri="{BB962C8B-B14F-4D97-AF65-F5344CB8AC3E}">
        <p14:creationId xmlns:p14="http://schemas.microsoft.com/office/powerpoint/2010/main" val="284994016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AB6F214-5C8E-4315-8C1F-340C1BE61BB8}"/>
              </a:ext>
            </a:extLst>
          </p:cNvPr>
          <p:cNvSpPr/>
          <p:nvPr/>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图片包含 游戏机&#10;&#10;描述已自动生成">
            <a:extLst>
              <a:ext uri="{FF2B5EF4-FFF2-40B4-BE49-F238E27FC236}">
                <a16:creationId xmlns:a16="http://schemas.microsoft.com/office/drawing/2014/main" xmlns="" id="{2A838593-06A0-4CF0-81FC-55992B9B1C05}"/>
              </a:ext>
            </a:extLst>
          </p:cNvPr>
          <p:cNvPicPr>
            <a:picLocks noChangeAspect="1"/>
          </p:cNvPicPr>
          <p:nvPr/>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4" name="椭圆 3">
            <a:extLst>
              <a:ext uri="{FF2B5EF4-FFF2-40B4-BE49-F238E27FC236}">
                <a16:creationId xmlns:a16="http://schemas.microsoft.com/office/drawing/2014/main" xmlns="" id="{C980CE0A-7DB7-42B1-9413-0E50F17F67B8}"/>
              </a:ext>
            </a:extLst>
          </p:cNvPr>
          <p:cNvSpPr/>
          <p:nvPr/>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FAEE22A2-691D-4332-93A7-A87B03A081DB}"/>
              </a:ext>
            </a:extLst>
          </p:cNvPr>
          <p:cNvSpPr/>
          <p:nvPr/>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BF3930BB-84B8-481B-B68B-42348F0F5122}"/>
              </a:ext>
            </a:extLst>
          </p:cNvPr>
          <p:cNvSpPr/>
          <p:nvPr/>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a:extLst>
              <a:ext uri="{FF2B5EF4-FFF2-40B4-BE49-F238E27FC236}">
                <a16:creationId xmlns:a16="http://schemas.microsoft.com/office/drawing/2014/main" xmlns="" id="{83072772-19EC-467E-B9A8-6E1FF4EFF96F}"/>
              </a:ext>
            </a:extLst>
          </p:cNvPr>
          <p:cNvSpPr txBox="1"/>
          <p:nvPr/>
        </p:nvSpPr>
        <p:spPr>
          <a:xfrm rot="5400000">
            <a:off x="-1143668" y="1835573"/>
            <a:ext cx="3178498" cy="338554"/>
          </a:xfrm>
          <a:prstGeom prst="rect">
            <a:avLst/>
          </a:prstGeom>
          <a:noFill/>
        </p:spPr>
        <p:txBody>
          <a:bodyPr wrap="square" rtlCol="0">
            <a:spAutoFit/>
          </a:bodyPr>
          <a:lstStyle/>
          <a:p>
            <a:r>
              <a:rPr lang="en-US" altLang="zh-CN" sz="1600" spc="300">
                <a:solidFill>
                  <a:srgbClr val="4CCFE3"/>
                </a:solidFill>
              </a:rPr>
              <a:t>SKILL.</a:t>
            </a:r>
          </a:p>
        </p:txBody>
      </p:sp>
      <p:sp>
        <p:nvSpPr>
          <p:cNvPr id="8" name="文本框 7">
            <a:extLst>
              <a:ext uri="{FF2B5EF4-FFF2-40B4-BE49-F238E27FC236}">
                <a16:creationId xmlns:a16="http://schemas.microsoft.com/office/drawing/2014/main" xmlns="" id="{DE787D42-9BA7-4EC2-98C9-91FDE2F4E345}"/>
              </a:ext>
            </a:extLst>
          </p:cNvPr>
          <p:cNvSpPr txBox="1"/>
          <p:nvPr/>
        </p:nvSpPr>
        <p:spPr>
          <a:xfrm rot="5400000">
            <a:off x="-228843" y="5844918"/>
            <a:ext cx="1348850" cy="338554"/>
          </a:xfrm>
          <a:prstGeom prst="rect">
            <a:avLst/>
          </a:prstGeom>
          <a:noFill/>
        </p:spPr>
        <p:txBody>
          <a:bodyPr wrap="square" rtlCol="0">
            <a:spAutoFit/>
          </a:bodyPr>
          <a:lstStyle/>
          <a:p>
            <a:pPr algn="r"/>
            <a:r>
              <a:rPr lang="en-US" altLang="zh-CN" sz="1600" spc="300">
                <a:solidFill>
                  <a:srgbClr val="4CCFE3"/>
                </a:solidFill>
              </a:rPr>
              <a:t>YVONNE</a:t>
            </a:r>
            <a:endParaRPr lang="zh-CN" altLang="en-US" sz="1600" spc="300">
              <a:solidFill>
                <a:srgbClr val="4CCFE3"/>
              </a:solidFill>
            </a:endParaRPr>
          </a:p>
        </p:txBody>
      </p:sp>
      <p:sp>
        <p:nvSpPr>
          <p:cNvPr id="9" name="文本框 8">
            <a:extLst>
              <a:ext uri="{FF2B5EF4-FFF2-40B4-BE49-F238E27FC236}">
                <a16:creationId xmlns:a16="http://schemas.microsoft.com/office/drawing/2014/main" xmlns="" id="{BE821D35-127C-4DB9-B11E-9E89C93ED162}"/>
              </a:ext>
            </a:extLst>
          </p:cNvPr>
          <p:cNvSpPr txBox="1"/>
          <p:nvPr/>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solidFill>
                  <a:srgbClr val="FF77A3"/>
                </a:solidFill>
              </a:rPr>
              <a:t> 06 </a:t>
            </a:r>
            <a:r>
              <a:rPr lang="zh-CN" altLang="en-US" sz="1600" spc="300">
                <a:solidFill>
                  <a:srgbClr val="FF77A3">
                    <a:alpha val="50000"/>
                  </a:srgbClr>
                </a:solidFill>
              </a:rPr>
              <a:t>＞</a:t>
            </a:r>
          </a:p>
        </p:txBody>
      </p:sp>
      <p:graphicFrame>
        <p:nvGraphicFramePr>
          <p:cNvPr id="16" name="图表 15">
            <a:extLst>
              <a:ext uri="{FF2B5EF4-FFF2-40B4-BE49-F238E27FC236}">
                <a16:creationId xmlns:a16="http://schemas.microsoft.com/office/drawing/2014/main" xmlns="" id="{1B8A7128-4AC2-475D-B1C9-244F28940D38}"/>
              </a:ext>
            </a:extLst>
          </p:cNvPr>
          <p:cNvGraphicFramePr/>
          <p:nvPr>
            <p:extLst>
              <p:ext uri="{D42A27DB-BD31-4B8C-83A1-F6EECF244321}">
                <p14:modId xmlns:p14="http://schemas.microsoft.com/office/powerpoint/2010/main" val="377234166"/>
              </p:ext>
            </p:extLst>
          </p:nvPr>
        </p:nvGraphicFramePr>
        <p:xfrm>
          <a:off x="681661" y="1265869"/>
          <a:ext cx="1527766" cy="1018510"/>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框 16">
            <a:extLst>
              <a:ext uri="{FF2B5EF4-FFF2-40B4-BE49-F238E27FC236}">
                <a16:creationId xmlns:a16="http://schemas.microsoft.com/office/drawing/2014/main" xmlns="" id="{9B5C4821-6A38-4D38-87C1-790622E733E4}"/>
              </a:ext>
            </a:extLst>
          </p:cNvPr>
          <p:cNvSpPr txBox="1"/>
          <p:nvPr/>
        </p:nvSpPr>
        <p:spPr>
          <a:xfrm>
            <a:off x="2044734" y="1328848"/>
            <a:ext cx="2041486" cy="338554"/>
          </a:xfrm>
          <a:prstGeom prst="rect">
            <a:avLst/>
          </a:prstGeom>
          <a:noFill/>
        </p:spPr>
        <p:txBody>
          <a:bodyPr wrap="square" rtlCol="0">
            <a:spAutoFit/>
          </a:bodyPr>
          <a:lstStyle/>
          <a:p>
            <a:r>
              <a:rPr lang="en-US" altLang="zh-CN" sz="1600" b="1">
                <a:solidFill>
                  <a:srgbClr val="4CCFE3"/>
                </a:solidFill>
                <a:cs typeface="+mn-ea"/>
                <a:sym typeface="+mn-lt"/>
              </a:rPr>
              <a:t>TITLE GOES HERE</a:t>
            </a:r>
          </a:p>
        </p:txBody>
      </p:sp>
      <p:sp>
        <p:nvSpPr>
          <p:cNvPr id="18" name="文本框 17">
            <a:extLst>
              <a:ext uri="{FF2B5EF4-FFF2-40B4-BE49-F238E27FC236}">
                <a16:creationId xmlns:a16="http://schemas.microsoft.com/office/drawing/2014/main" xmlns="" id="{EB06C59D-422F-43C1-9E74-98B031494EB1}"/>
              </a:ext>
            </a:extLst>
          </p:cNvPr>
          <p:cNvSpPr txBox="1"/>
          <p:nvPr/>
        </p:nvSpPr>
        <p:spPr>
          <a:xfrm>
            <a:off x="2044735" y="1698180"/>
            <a:ext cx="4309404"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400">
              <a:solidFill>
                <a:schemeClr val="bg1"/>
              </a:solidFill>
              <a:latin typeface="Arial" panose="020B0604020202020204" pitchFamily="34" charset="0"/>
              <a:cs typeface="Arial" panose="020B0604020202020204" pitchFamily="34" charset="0"/>
              <a:sym typeface="+mn-lt"/>
            </a:endParaRPr>
          </a:p>
        </p:txBody>
      </p:sp>
      <p:graphicFrame>
        <p:nvGraphicFramePr>
          <p:cNvPr id="22" name="图表 21">
            <a:extLst>
              <a:ext uri="{FF2B5EF4-FFF2-40B4-BE49-F238E27FC236}">
                <a16:creationId xmlns:a16="http://schemas.microsoft.com/office/drawing/2014/main" xmlns="" id="{DFF533FF-61FE-4A6B-87F6-68E34465E7C6}"/>
              </a:ext>
            </a:extLst>
          </p:cNvPr>
          <p:cNvGraphicFramePr/>
          <p:nvPr>
            <p:extLst>
              <p:ext uri="{D42A27DB-BD31-4B8C-83A1-F6EECF244321}">
                <p14:modId xmlns:p14="http://schemas.microsoft.com/office/powerpoint/2010/main" val="4016350260"/>
              </p:ext>
            </p:extLst>
          </p:nvPr>
        </p:nvGraphicFramePr>
        <p:xfrm>
          <a:off x="681661" y="2919745"/>
          <a:ext cx="1527766" cy="1018510"/>
        </p:xfrm>
        <a:graphic>
          <a:graphicData uri="http://schemas.openxmlformats.org/drawingml/2006/chart">
            <c:chart xmlns:c="http://schemas.openxmlformats.org/drawingml/2006/chart" xmlns:r="http://schemas.openxmlformats.org/officeDocument/2006/relationships" r:id="rId4"/>
          </a:graphicData>
        </a:graphic>
      </p:graphicFrame>
      <p:sp>
        <p:nvSpPr>
          <p:cNvPr id="24" name="文本框 23">
            <a:extLst>
              <a:ext uri="{FF2B5EF4-FFF2-40B4-BE49-F238E27FC236}">
                <a16:creationId xmlns:a16="http://schemas.microsoft.com/office/drawing/2014/main" xmlns="" id="{533410DF-54E9-49B4-9636-FA2941DA7C4E}"/>
              </a:ext>
            </a:extLst>
          </p:cNvPr>
          <p:cNvSpPr txBox="1"/>
          <p:nvPr/>
        </p:nvSpPr>
        <p:spPr>
          <a:xfrm>
            <a:off x="2044734" y="2982724"/>
            <a:ext cx="2041486" cy="338554"/>
          </a:xfrm>
          <a:prstGeom prst="rect">
            <a:avLst/>
          </a:prstGeom>
          <a:noFill/>
        </p:spPr>
        <p:txBody>
          <a:bodyPr wrap="square" rtlCol="0">
            <a:spAutoFit/>
          </a:bodyPr>
          <a:lstStyle/>
          <a:p>
            <a:r>
              <a:rPr lang="en-US" altLang="zh-CN" sz="1600" b="1">
                <a:solidFill>
                  <a:srgbClr val="4CCFE3"/>
                </a:solidFill>
                <a:cs typeface="+mn-ea"/>
                <a:sym typeface="+mn-lt"/>
              </a:rPr>
              <a:t>TITLE GOES HERE</a:t>
            </a:r>
          </a:p>
        </p:txBody>
      </p:sp>
      <p:sp>
        <p:nvSpPr>
          <p:cNvPr id="25" name="文本框 24">
            <a:extLst>
              <a:ext uri="{FF2B5EF4-FFF2-40B4-BE49-F238E27FC236}">
                <a16:creationId xmlns:a16="http://schemas.microsoft.com/office/drawing/2014/main" xmlns="" id="{83C04D7B-3319-4506-9437-F1780DC7D675}"/>
              </a:ext>
            </a:extLst>
          </p:cNvPr>
          <p:cNvSpPr txBox="1"/>
          <p:nvPr/>
        </p:nvSpPr>
        <p:spPr>
          <a:xfrm>
            <a:off x="2044735" y="3352056"/>
            <a:ext cx="4309404"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a:t>
            </a:r>
            <a:endParaRPr lang="en-US" altLang="zh-CN" sz="1400">
              <a:solidFill>
                <a:schemeClr val="bg1"/>
              </a:solidFill>
              <a:latin typeface="Arial" panose="020B0604020202020204" pitchFamily="34" charset="0"/>
              <a:cs typeface="Arial" panose="020B0604020202020204" pitchFamily="34" charset="0"/>
              <a:sym typeface="+mn-lt"/>
            </a:endParaRPr>
          </a:p>
        </p:txBody>
      </p:sp>
      <p:graphicFrame>
        <p:nvGraphicFramePr>
          <p:cNvPr id="27" name="图表 26">
            <a:extLst>
              <a:ext uri="{FF2B5EF4-FFF2-40B4-BE49-F238E27FC236}">
                <a16:creationId xmlns:a16="http://schemas.microsoft.com/office/drawing/2014/main" xmlns="" id="{71E6BE09-6C96-4ECE-8D01-C694AC06E9FC}"/>
              </a:ext>
            </a:extLst>
          </p:cNvPr>
          <p:cNvGraphicFramePr/>
          <p:nvPr>
            <p:extLst>
              <p:ext uri="{D42A27DB-BD31-4B8C-83A1-F6EECF244321}">
                <p14:modId xmlns:p14="http://schemas.microsoft.com/office/powerpoint/2010/main" val="1990197927"/>
              </p:ext>
            </p:extLst>
          </p:nvPr>
        </p:nvGraphicFramePr>
        <p:xfrm>
          <a:off x="681661" y="4573621"/>
          <a:ext cx="1527766" cy="1018510"/>
        </p:xfrm>
        <a:graphic>
          <a:graphicData uri="http://schemas.openxmlformats.org/drawingml/2006/chart">
            <c:chart xmlns:c="http://schemas.openxmlformats.org/drawingml/2006/chart" xmlns:r="http://schemas.openxmlformats.org/officeDocument/2006/relationships" r:id="rId5"/>
          </a:graphicData>
        </a:graphic>
      </p:graphicFrame>
      <p:sp>
        <p:nvSpPr>
          <p:cNvPr id="29" name="文本框 28">
            <a:extLst>
              <a:ext uri="{FF2B5EF4-FFF2-40B4-BE49-F238E27FC236}">
                <a16:creationId xmlns:a16="http://schemas.microsoft.com/office/drawing/2014/main" xmlns="" id="{2A85042A-B5AD-4030-949C-2D5A4375CACF}"/>
              </a:ext>
            </a:extLst>
          </p:cNvPr>
          <p:cNvSpPr txBox="1"/>
          <p:nvPr/>
        </p:nvSpPr>
        <p:spPr>
          <a:xfrm>
            <a:off x="2044734" y="4636600"/>
            <a:ext cx="2041486" cy="338554"/>
          </a:xfrm>
          <a:prstGeom prst="rect">
            <a:avLst/>
          </a:prstGeom>
          <a:noFill/>
        </p:spPr>
        <p:txBody>
          <a:bodyPr wrap="square" rtlCol="0">
            <a:spAutoFit/>
          </a:bodyPr>
          <a:lstStyle/>
          <a:p>
            <a:r>
              <a:rPr lang="en-US" altLang="zh-CN" sz="1600" b="1">
                <a:solidFill>
                  <a:srgbClr val="4CCFE3"/>
                </a:solidFill>
                <a:cs typeface="+mn-ea"/>
                <a:sym typeface="+mn-lt"/>
              </a:rPr>
              <a:t>TITLE GOES HERE</a:t>
            </a:r>
          </a:p>
        </p:txBody>
      </p:sp>
      <p:sp>
        <p:nvSpPr>
          <p:cNvPr id="30" name="文本框 29">
            <a:extLst>
              <a:ext uri="{FF2B5EF4-FFF2-40B4-BE49-F238E27FC236}">
                <a16:creationId xmlns:a16="http://schemas.microsoft.com/office/drawing/2014/main" xmlns="" id="{6679D4D8-95C8-4F7C-AF8E-58C2536A7355}"/>
              </a:ext>
            </a:extLst>
          </p:cNvPr>
          <p:cNvSpPr txBox="1"/>
          <p:nvPr/>
        </p:nvSpPr>
        <p:spPr>
          <a:xfrm>
            <a:off x="2044735" y="5005932"/>
            <a:ext cx="4309404"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a:t>
            </a:r>
            <a:endParaRPr lang="en-US" altLang="zh-CN" sz="1400">
              <a:solidFill>
                <a:schemeClr val="bg1"/>
              </a:solidFill>
              <a:latin typeface="Arial" panose="020B0604020202020204" pitchFamily="34" charset="0"/>
              <a:cs typeface="Arial" panose="020B0604020202020204" pitchFamily="34" charset="0"/>
              <a:sym typeface="+mn-lt"/>
            </a:endParaRPr>
          </a:p>
        </p:txBody>
      </p:sp>
      <p:graphicFrame>
        <p:nvGraphicFramePr>
          <p:cNvPr id="45" name="图表 44">
            <a:extLst>
              <a:ext uri="{FF2B5EF4-FFF2-40B4-BE49-F238E27FC236}">
                <a16:creationId xmlns:a16="http://schemas.microsoft.com/office/drawing/2014/main" xmlns="" id="{0D580AEA-86D8-464B-BD23-2F111EC9C0AF}"/>
              </a:ext>
            </a:extLst>
          </p:cNvPr>
          <p:cNvGraphicFramePr/>
          <p:nvPr>
            <p:extLst>
              <p:ext uri="{D42A27DB-BD31-4B8C-83A1-F6EECF244321}">
                <p14:modId xmlns:p14="http://schemas.microsoft.com/office/powerpoint/2010/main" val="1502571703"/>
              </p:ext>
            </p:extLst>
          </p:nvPr>
        </p:nvGraphicFramePr>
        <p:xfrm>
          <a:off x="5837861" y="1265869"/>
          <a:ext cx="1527766" cy="1018510"/>
        </p:xfrm>
        <a:graphic>
          <a:graphicData uri="http://schemas.openxmlformats.org/drawingml/2006/chart">
            <c:chart xmlns:c="http://schemas.openxmlformats.org/drawingml/2006/chart" xmlns:r="http://schemas.openxmlformats.org/officeDocument/2006/relationships" r:id="rId6"/>
          </a:graphicData>
        </a:graphic>
      </p:graphicFrame>
      <p:sp>
        <p:nvSpPr>
          <p:cNvPr id="47" name="文本框 46">
            <a:extLst>
              <a:ext uri="{FF2B5EF4-FFF2-40B4-BE49-F238E27FC236}">
                <a16:creationId xmlns:a16="http://schemas.microsoft.com/office/drawing/2014/main" xmlns="" id="{C8038D4E-6194-461E-B22A-ED229C45886A}"/>
              </a:ext>
            </a:extLst>
          </p:cNvPr>
          <p:cNvSpPr txBox="1"/>
          <p:nvPr/>
        </p:nvSpPr>
        <p:spPr>
          <a:xfrm>
            <a:off x="7200934" y="1328848"/>
            <a:ext cx="2041486" cy="338554"/>
          </a:xfrm>
          <a:prstGeom prst="rect">
            <a:avLst/>
          </a:prstGeom>
          <a:noFill/>
        </p:spPr>
        <p:txBody>
          <a:bodyPr wrap="square" rtlCol="0">
            <a:spAutoFit/>
          </a:bodyPr>
          <a:lstStyle/>
          <a:p>
            <a:r>
              <a:rPr lang="en-US" altLang="zh-CN" sz="1600" b="1">
                <a:solidFill>
                  <a:srgbClr val="FF77A3"/>
                </a:solidFill>
                <a:cs typeface="+mn-ea"/>
                <a:sym typeface="+mn-lt"/>
              </a:rPr>
              <a:t>TITLE GOES HERE</a:t>
            </a:r>
          </a:p>
        </p:txBody>
      </p:sp>
      <p:sp>
        <p:nvSpPr>
          <p:cNvPr id="48" name="文本框 47">
            <a:extLst>
              <a:ext uri="{FF2B5EF4-FFF2-40B4-BE49-F238E27FC236}">
                <a16:creationId xmlns:a16="http://schemas.microsoft.com/office/drawing/2014/main" xmlns="" id="{A0D89D0B-529B-4A6D-AE50-1FFF7E021A6E}"/>
              </a:ext>
            </a:extLst>
          </p:cNvPr>
          <p:cNvSpPr txBox="1"/>
          <p:nvPr/>
        </p:nvSpPr>
        <p:spPr>
          <a:xfrm>
            <a:off x="7200936" y="1698180"/>
            <a:ext cx="3793126"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a:t>
            </a:r>
            <a:endParaRPr lang="en-US" altLang="zh-CN" sz="1400">
              <a:solidFill>
                <a:schemeClr val="bg1"/>
              </a:solidFill>
              <a:latin typeface="Arial" panose="020B0604020202020204" pitchFamily="34" charset="0"/>
              <a:cs typeface="Arial" panose="020B0604020202020204" pitchFamily="34" charset="0"/>
              <a:sym typeface="+mn-lt"/>
            </a:endParaRPr>
          </a:p>
        </p:txBody>
      </p:sp>
      <p:graphicFrame>
        <p:nvGraphicFramePr>
          <p:cNvPr id="41" name="图表 40">
            <a:extLst>
              <a:ext uri="{FF2B5EF4-FFF2-40B4-BE49-F238E27FC236}">
                <a16:creationId xmlns:a16="http://schemas.microsoft.com/office/drawing/2014/main" xmlns="" id="{18216E18-D341-42C2-A52A-A5C4D294B635}"/>
              </a:ext>
            </a:extLst>
          </p:cNvPr>
          <p:cNvGraphicFramePr/>
          <p:nvPr>
            <p:extLst>
              <p:ext uri="{D42A27DB-BD31-4B8C-83A1-F6EECF244321}">
                <p14:modId xmlns:p14="http://schemas.microsoft.com/office/powerpoint/2010/main" val="1112566125"/>
              </p:ext>
            </p:extLst>
          </p:nvPr>
        </p:nvGraphicFramePr>
        <p:xfrm>
          <a:off x="5837861" y="2919745"/>
          <a:ext cx="1527766" cy="1018510"/>
        </p:xfrm>
        <a:graphic>
          <a:graphicData uri="http://schemas.openxmlformats.org/drawingml/2006/chart">
            <c:chart xmlns:c="http://schemas.openxmlformats.org/drawingml/2006/chart" xmlns:r="http://schemas.openxmlformats.org/officeDocument/2006/relationships" r:id="rId7"/>
          </a:graphicData>
        </a:graphic>
      </p:graphicFrame>
      <p:sp>
        <p:nvSpPr>
          <p:cNvPr id="43" name="文本框 42">
            <a:extLst>
              <a:ext uri="{FF2B5EF4-FFF2-40B4-BE49-F238E27FC236}">
                <a16:creationId xmlns:a16="http://schemas.microsoft.com/office/drawing/2014/main" xmlns="" id="{01905ADF-6794-458D-9678-F4EBE571358E}"/>
              </a:ext>
            </a:extLst>
          </p:cNvPr>
          <p:cNvSpPr txBox="1"/>
          <p:nvPr/>
        </p:nvSpPr>
        <p:spPr>
          <a:xfrm>
            <a:off x="7200934" y="2982724"/>
            <a:ext cx="2041486" cy="338554"/>
          </a:xfrm>
          <a:prstGeom prst="rect">
            <a:avLst/>
          </a:prstGeom>
          <a:noFill/>
        </p:spPr>
        <p:txBody>
          <a:bodyPr wrap="square" rtlCol="0">
            <a:spAutoFit/>
          </a:bodyPr>
          <a:lstStyle/>
          <a:p>
            <a:r>
              <a:rPr lang="en-US" altLang="zh-CN" sz="1600" b="1">
                <a:solidFill>
                  <a:srgbClr val="FF77A3"/>
                </a:solidFill>
                <a:cs typeface="+mn-ea"/>
                <a:sym typeface="+mn-lt"/>
              </a:rPr>
              <a:t>TITLE GOES HERE</a:t>
            </a:r>
          </a:p>
        </p:txBody>
      </p:sp>
      <p:sp>
        <p:nvSpPr>
          <p:cNvPr id="44" name="文本框 43">
            <a:extLst>
              <a:ext uri="{FF2B5EF4-FFF2-40B4-BE49-F238E27FC236}">
                <a16:creationId xmlns:a16="http://schemas.microsoft.com/office/drawing/2014/main" xmlns="" id="{EDEC0FAE-7147-460F-B46B-959C940B60A7}"/>
              </a:ext>
            </a:extLst>
          </p:cNvPr>
          <p:cNvSpPr txBox="1"/>
          <p:nvPr/>
        </p:nvSpPr>
        <p:spPr>
          <a:xfrm>
            <a:off x="7200935" y="3352056"/>
            <a:ext cx="4146515"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a:t>
            </a:r>
            <a:endParaRPr lang="en-US" altLang="zh-CN" sz="1400">
              <a:solidFill>
                <a:schemeClr val="bg1"/>
              </a:solidFill>
              <a:latin typeface="Arial" panose="020B0604020202020204" pitchFamily="34" charset="0"/>
              <a:cs typeface="Arial" panose="020B0604020202020204" pitchFamily="34" charset="0"/>
              <a:sym typeface="+mn-lt"/>
            </a:endParaRPr>
          </a:p>
        </p:txBody>
      </p:sp>
      <p:sp>
        <p:nvSpPr>
          <p:cNvPr id="50" name="文本框 49">
            <a:extLst>
              <a:ext uri="{FF2B5EF4-FFF2-40B4-BE49-F238E27FC236}">
                <a16:creationId xmlns:a16="http://schemas.microsoft.com/office/drawing/2014/main" xmlns="" id="{F6299CD0-B893-443C-B6C1-2EE17CDD834F}"/>
              </a:ext>
            </a:extLst>
          </p:cNvPr>
          <p:cNvSpPr txBox="1"/>
          <p:nvPr/>
        </p:nvSpPr>
        <p:spPr>
          <a:xfrm>
            <a:off x="6446520" y="5036709"/>
            <a:ext cx="4817260" cy="461665"/>
          </a:xfrm>
          <a:prstGeom prst="rect">
            <a:avLst/>
          </a:prstGeom>
          <a:noFill/>
        </p:spPr>
        <p:txBody>
          <a:bodyPr wrap="square" rtlCol="0">
            <a:spAutoFit/>
          </a:bodyPr>
          <a:lstStyle/>
          <a:p>
            <a:pPr algn="r"/>
            <a:r>
              <a:rPr lang="fr-FR" altLang="zh-CN" sz="1200">
                <a:solidFill>
                  <a:srgbClr val="FF77A3"/>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200">
              <a:solidFill>
                <a:srgbClr val="FF77A3"/>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8457701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78835B6-9FC8-431D-A4C1-4250FF303807}"/>
              </a:ext>
            </a:extLst>
          </p:cNvPr>
          <p:cNvSpPr/>
          <p:nvPr/>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图片包含 游戏机&#10;&#10;描述已自动生成">
            <a:extLst>
              <a:ext uri="{FF2B5EF4-FFF2-40B4-BE49-F238E27FC236}">
                <a16:creationId xmlns:a16="http://schemas.microsoft.com/office/drawing/2014/main" xmlns="" id="{AE9F7163-F699-429A-AD81-1C6EE29F0C53}"/>
              </a:ext>
            </a:extLst>
          </p:cNvPr>
          <p:cNvPicPr>
            <a:picLocks noChangeAspect="1"/>
          </p:cNvPicPr>
          <p:nvPr/>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4" name="椭圆 3">
            <a:extLst>
              <a:ext uri="{FF2B5EF4-FFF2-40B4-BE49-F238E27FC236}">
                <a16:creationId xmlns:a16="http://schemas.microsoft.com/office/drawing/2014/main" xmlns="" id="{3EE00633-2B13-4E15-A151-6FF936CFA451}"/>
              </a:ext>
            </a:extLst>
          </p:cNvPr>
          <p:cNvSpPr/>
          <p:nvPr/>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880FE8B-2934-4C19-BE61-410585C755EB}"/>
              </a:ext>
            </a:extLst>
          </p:cNvPr>
          <p:cNvSpPr/>
          <p:nvPr/>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45CC9BC8-AA7A-429C-93CA-0ECA3238AEEC}"/>
              </a:ext>
            </a:extLst>
          </p:cNvPr>
          <p:cNvSpPr/>
          <p:nvPr/>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a:extLst>
              <a:ext uri="{FF2B5EF4-FFF2-40B4-BE49-F238E27FC236}">
                <a16:creationId xmlns:a16="http://schemas.microsoft.com/office/drawing/2014/main" xmlns="" id="{AEBC2163-D435-4D24-B2CF-8ED7ED3FFE97}"/>
              </a:ext>
            </a:extLst>
          </p:cNvPr>
          <p:cNvSpPr txBox="1"/>
          <p:nvPr/>
        </p:nvSpPr>
        <p:spPr>
          <a:xfrm rot="5400000">
            <a:off x="-1143668" y="1835573"/>
            <a:ext cx="3178498" cy="338554"/>
          </a:xfrm>
          <a:prstGeom prst="rect">
            <a:avLst/>
          </a:prstGeom>
          <a:noFill/>
        </p:spPr>
        <p:txBody>
          <a:bodyPr wrap="square" rtlCol="0">
            <a:spAutoFit/>
          </a:bodyPr>
          <a:lstStyle/>
          <a:p>
            <a:r>
              <a:rPr lang="en-US" altLang="zh-CN" sz="1600" spc="300">
                <a:solidFill>
                  <a:srgbClr val="4CCFE3"/>
                </a:solidFill>
              </a:rPr>
              <a:t>CAREER OBJECTIVE.</a:t>
            </a:r>
          </a:p>
        </p:txBody>
      </p:sp>
      <p:sp>
        <p:nvSpPr>
          <p:cNvPr id="8" name="文本框 7">
            <a:extLst>
              <a:ext uri="{FF2B5EF4-FFF2-40B4-BE49-F238E27FC236}">
                <a16:creationId xmlns:a16="http://schemas.microsoft.com/office/drawing/2014/main" xmlns="" id="{A4EEC6A5-F96F-4D43-881A-66F4AA24F63A}"/>
              </a:ext>
            </a:extLst>
          </p:cNvPr>
          <p:cNvSpPr txBox="1"/>
          <p:nvPr/>
        </p:nvSpPr>
        <p:spPr>
          <a:xfrm rot="5400000">
            <a:off x="-228843" y="5844918"/>
            <a:ext cx="1348850" cy="338554"/>
          </a:xfrm>
          <a:prstGeom prst="rect">
            <a:avLst/>
          </a:prstGeom>
          <a:noFill/>
        </p:spPr>
        <p:txBody>
          <a:bodyPr wrap="square" rtlCol="0">
            <a:spAutoFit/>
          </a:bodyPr>
          <a:lstStyle/>
          <a:p>
            <a:pPr algn="r"/>
            <a:r>
              <a:rPr lang="en-US" altLang="zh-CN" sz="1600" spc="300">
                <a:solidFill>
                  <a:srgbClr val="4CCFE3"/>
                </a:solidFill>
              </a:rPr>
              <a:t>YVONNE</a:t>
            </a:r>
            <a:endParaRPr lang="zh-CN" altLang="en-US" sz="1600" spc="300">
              <a:solidFill>
                <a:srgbClr val="4CCFE3"/>
              </a:solidFill>
            </a:endParaRPr>
          </a:p>
        </p:txBody>
      </p:sp>
      <p:sp>
        <p:nvSpPr>
          <p:cNvPr id="9" name="文本框 8">
            <a:extLst>
              <a:ext uri="{FF2B5EF4-FFF2-40B4-BE49-F238E27FC236}">
                <a16:creationId xmlns:a16="http://schemas.microsoft.com/office/drawing/2014/main" xmlns="" id="{499BFEA0-DDB3-4E71-8031-CD40D6531BDA}"/>
              </a:ext>
            </a:extLst>
          </p:cNvPr>
          <p:cNvSpPr txBox="1"/>
          <p:nvPr/>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solidFill>
                  <a:srgbClr val="FF77A3"/>
                </a:solidFill>
              </a:rPr>
              <a:t> 07 </a:t>
            </a:r>
            <a:r>
              <a:rPr lang="zh-CN" altLang="en-US" sz="1600" spc="300">
                <a:solidFill>
                  <a:srgbClr val="FF77A3">
                    <a:alpha val="50000"/>
                  </a:srgbClr>
                </a:solidFill>
              </a:rPr>
              <a:t>＞</a:t>
            </a:r>
          </a:p>
        </p:txBody>
      </p:sp>
      <p:pic>
        <p:nvPicPr>
          <p:cNvPr id="10" name="图片 9" descr="图片包含 人, 服装, 橙子, 西装&#10;&#10;描述已自动生成">
            <a:extLst>
              <a:ext uri="{FF2B5EF4-FFF2-40B4-BE49-F238E27FC236}">
                <a16:creationId xmlns:a16="http://schemas.microsoft.com/office/drawing/2014/main" xmlns="" id="{AAC04F3B-27CC-4779-8D09-48F22FD64ED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429" b="26905"/>
          <a:stretch/>
        </p:blipFill>
        <p:spPr>
          <a:xfrm>
            <a:off x="1696739" y="1900432"/>
            <a:ext cx="897979" cy="897979"/>
          </a:xfrm>
          <a:prstGeom prst="roundRect">
            <a:avLst>
              <a:gd name="adj" fmla="val 5863"/>
            </a:avLst>
          </a:prstGeom>
        </p:spPr>
      </p:pic>
      <p:sp>
        <p:nvSpPr>
          <p:cNvPr id="11" name="文本框 10">
            <a:extLst>
              <a:ext uri="{FF2B5EF4-FFF2-40B4-BE49-F238E27FC236}">
                <a16:creationId xmlns:a16="http://schemas.microsoft.com/office/drawing/2014/main" xmlns="" id="{B2D3E491-461D-4366-85F5-32829881A262}"/>
              </a:ext>
            </a:extLst>
          </p:cNvPr>
          <p:cNvSpPr txBox="1"/>
          <p:nvPr/>
        </p:nvSpPr>
        <p:spPr>
          <a:xfrm>
            <a:off x="2824409" y="1817648"/>
            <a:ext cx="2231919" cy="369332"/>
          </a:xfrm>
          <a:prstGeom prst="rect">
            <a:avLst/>
          </a:prstGeom>
          <a:noFill/>
        </p:spPr>
        <p:txBody>
          <a:bodyPr wrap="square" rtlCol="0">
            <a:spAutoFit/>
          </a:bodyPr>
          <a:lstStyle/>
          <a:p>
            <a:r>
              <a:rPr lang="en-US" altLang="zh-CN" b="1">
                <a:solidFill>
                  <a:schemeClr val="bg1"/>
                </a:solidFill>
                <a:cs typeface="+mn-ea"/>
                <a:sym typeface="+mn-lt"/>
              </a:rPr>
              <a:t>THIS IS YVONNE</a:t>
            </a:r>
          </a:p>
        </p:txBody>
      </p:sp>
      <p:sp>
        <p:nvSpPr>
          <p:cNvPr id="12" name="文本框 11">
            <a:extLst>
              <a:ext uri="{FF2B5EF4-FFF2-40B4-BE49-F238E27FC236}">
                <a16:creationId xmlns:a16="http://schemas.microsoft.com/office/drawing/2014/main" xmlns="" id="{EB690A37-44FC-42C8-A467-2493A7C8CB61}"/>
              </a:ext>
            </a:extLst>
          </p:cNvPr>
          <p:cNvSpPr txBox="1"/>
          <p:nvPr/>
        </p:nvSpPr>
        <p:spPr>
          <a:xfrm>
            <a:off x="2824409" y="2338840"/>
            <a:ext cx="6117680" cy="523220"/>
          </a:xfrm>
          <a:prstGeom prst="rect">
            <a:avLst/>
          </a:prstGeom>
          <a:noFill/>
        </p:spPr>
        <p:txBody>
          <a:bodyPr wrap="square" rtlCol="0">
            <a:spAutoFit/>
          </a:bodyPr>
          <a:lstStyle/>
          <a:p>
            <a:r>
              <a:rPr lang="fr-FR" altLang="zh-CN" sz="1400">
                <a:solidFill>
                  <a:schemeClr val="bg1"/>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400">
              <a:solidFill>
                <a:schemeClr val="bg1"/>
              </a:solidFill>
              <a:latin typeface="Arial" panose="020B0604020202020204" pitchFamily="34" charset="0"/>
              <a:cs typeface="Arial" panose="020B0604020202020204" pitchFamily="34" charset="0"/>
              <a:sym typeface="+mn-lt"/>
            </a:endParaRPr>
          </a:p>
        </p:txBody>
      </p:sp>
      <p:grpSp>
        <p:nvGrpSpPr>
          <p:cNvPr id="19" name="Group 8">
            <a:extLst>
              <a:ext uri="{FF2B5EF4-FFF2-40B4-BE49-F238E27FC236}">
                <a16:creationId xmlns:a16="http://schemas.microsoft.com/office/drawing/2014/main" xmlns="" id="{D70190FC-5712-4D8A-AD64-14CEC3F39C13}"/>
              </a:ext>
            </a:extLst>
          </p:cNvPr>
          <p:cNvGrpSpPr>
            <a:grpSpLocks noChangeAspect="1"/>
          </p:cNvGrpSpPr>
          <p:nvPr/>
        </p:nvGrpSpPr>
        <p:grpSpPr bwMode="auto">
          <a:xfrm>
            <a:off x="1684622" y="3677260"/>
            <a:ext cx="423843" cy="360000"/>
            <a:chOff x="-1" y="-1"/>
            <a:chExt cx="478" cy="406"/>
          </a:xfrm>
          <a:solidFill>
            <a:srgbClr val="989DB1"/>
          </a:solidFill>
        </p:grpSpPr>
        <p:sp>
          <p:nvSpPr>
            <p:cNvPr id="21" name="Freeform 9">
              <a:extLst>
                <a:ext uri="{FF2B5EF4-FFF2-40B4-BE49-F238E27FC236}">
                  <a16:creationId xmlns:a16="http://schemas.microsoft.com/office/drawing/2014/main" xmlns="" id="{65B05541-9343-45DE-8F7B-AED50FD7BDB8}"/>
                </a:ext>
              </a:extLst>
            </p:cNvPr>
            <p:cNvSpPr>
              <a:spLocks noEditPoints="1"/>
            </p:cNvSpPr>
            <p:nvPr/>
          </p:nvSpPr>
          <p:spPr bwMode="auto">
            <a:xfrm>
              <a:off x="-1" y="-1"/>
              <a:ext cx="478" cy="406"/>
            </a:xfrm>
            <a:custGeom>
              <a:avLst/>
              <a:gdLst>
                <a:gd name="T0" fmla="*/ 166 w 236"/>
                <a:gd name="T1" fmla="*/ 34 h 200"/>
                <a:gd name="T2" fmla="*/ 161 w 236"/>
                <a:gd name="T3" fmla="*/ 24 h 200"/>
                <a:gd name="T4" fmla="*/ 157 w 236"/>
                <a:gd name="T5" fmla="*/ 18 h 200"/>
                <a:gd name="T6" fmla="*/ 98 w 236"/>
                <a:gd name="T7" fmla="*/ 0 h 200"/>
                <a:gd name="T8" fmla="*/ 79 w 236"/>
                <a:gd name="T9" fmla="*/ 24 h 200"/>
                <a:gd name="T10" fmla="*/ 70 w 236"/>
                <a:gd name="T11" fmla="*/ 29 h 200"/>
                <a:gd name="T12" fmla="*/ 21 w 236"/>
                <a:gd name="T13" fmla="*/ 34 h 200"/>
                <a:gd name="T14" fmla="*/ 0 w 236"/>
                <a:gd name="T15" fmla="*/ 96 h 200"/>
                <a:gd name="T16" fmla="*/ 21 w 236"/>
                <a:gd name="T17" fmla="*/ 200 h 200"/>
                <a:gd name="T18" fmla="*/ 236 w 236"/>
                <a:gd name="T19" fmla="*/ 179 h 200"/>
                <a:gd name="T20" fmla="*/ 236 w 236"/>
                <a:gd name="T21" fmla="*/ 96 h 200"/>
                <a:gd name="T22" fmla="*/ 236 w 236"/>
                <a:gd name="T23" fmla="*/ 56 h 200"/>
                <a:gd name="T24" fmla="*/ 162 w 236"/>
                <a:gd name="T25" fmla="*/ 29 h 200"/>
                <a:gd name="T26" fmla="*/ 135 w 236"/>
                <a:gd name="T27" fmla="*/ 34 h 200"/>
                <a:gd name="T28" fmla="*/ 135 w 236"/>
                <a:gd name="T29" fmla="*/ 28 h 200"/>
                <a:gd name="T30" fmla="*/ 162 w 236"/>
                <a:gd name="T31" fmla="*/ 29 h 200"/>
                <a:gd name="T32" fmla="*/ 95 w 236"/>
                <a:gd name="T33" fmla="*/ 24 h 200"/>
                <a:gd name="T34" fmla="*/ 98 w 236"/>
                <a:gd name="T35" fmla="*/ 15 h 200"/>
                <a:gd name="T36" fmla="*/ 141 w 236"/>
                <a:gd name="T37" fmla="*/ 19 h 200"/>
                <a:gd name="T38" fmla="*/ 135 w 236"/>
                <a:gd name="T39" fmla="*/ 24 h 200"/>
                <a:gd name="T40" fmla="*/ 131 w 236"/>
                <a:gd name="T41" fmla="*/ 34 h 200"/>
                <a:gd name="T42" fmla="*/ 105 w 236"/>
                <a:gd name="T43" fmla="*/ 29 h 200"/>
                <a:gd name="T44" fmla="*/ 83 w 236"/>
                <a:gd name="T45" fmla="*/ 18 h 200"/>
                <a:gd name="T46" fmla="*/ 138 w 236"/>
                <a:gd name="T47" fmla="*/ 4 h 200"/>
                <a:gd name="T48" fmla="*/ 153 w 236"/>
                <a:gd name="T49" fmla="*/ 24 h 200"/>
                <a:gd name="T50" fmla="*/ 145 w 236"/>
                <a:gd name="T51" fmla="*/ 19 h 200"/>
                <a:gd name="T52" fmla="*/ 98 w 236"/>
                <a:gd name="T53" fmla="*/ 11 h 200"/>
                <a:gd name="T54" fmla="*/ 91 w 236"/>
                <a:gd name="T55" fmla="*/ 24 h 200"/>
                <a:gd name="T56" fmla="*/ 83 w 236"/>
                <a:gd name="T57" fmla="*/ 18 h 200"/>
                <a:gd name="T58" fmla="*/ 75 w 236"/>
                <a:gd name="T59" fmla="*/ 28 h 200"/>
                <a:gd name="T60" fmla="*/ 101 w 236"/>
                <a:gd name="T61" fmla="*/ 29 h 200"/>
                <a:gd name="T62" fmla="*/ 74 w 236"/>
                <a:gd name="T63" fmla="*/ 34 h 200"/>
                <a:gd name="T64" fmla="*/ 215 w 236"/>
                <a:gd name="T65" fmla="*/ 196 h 200"/>
                <a:gd name="T66" fmla="*/ 4 w 236"/>
                <a:gd name="T67" fmla="*/ 179 h 200"/>
                <a:gd name="T68" fmla="*/ 84 w 236"/>
                <a:gd name="T69" fmla="*/ 98 h 200"/>
                <a:gd name="T70" fmla="*/ 93 w 236"/>
                <a:gd name="T71" fmla="*/ 113 h 200"/>
                <a:gd name="T72" fmla="*/ 93 w 236"/>
                <a:gd name="T73" fmla="*/ 114 h 200"/>
                <a:gd name="T74" fmla="*/ 136 w 236"/>
                <a:gd name="T75" fmla="*/ 121 h 200"/>
                <a:gd name="T76" fmla="*/ 143 w 236"/>
                <a:gd name="T77" fmla="*/ 113 h 200"/>
                <a:gd name="T78" fmla="*/ 152 w 236"/>
                <a:gd name="T79" fmla="*/ 105 h 200"/>
                <a:gd name="T80" fmla="*/ 232 w 236"/>
                <a:gd name="T81" fmla="*/ 98 h 200"/>
                <a:gd name="T82" fmla="*/ 215 w 236"/>
                <a:gd name="T83" fmla="*/ 196 h 200"/>
                <a:gd name="T84" fmla="*/ 139 w 236"/>
                <a:gd name="T85" fmla="*/ 113 h 200"/>
                <a:gd name="T86" fmla="*/ 136 w 236"/>
                <a:gd name="T87" fmla="*/ 117 h 200"/>
                <a:gd name="T88" fmla="*/ 97 w 236"/>
                <a:gd name="T89" fmla="*/ 114 h 200"/>
                <a:gd name="T90" fmla="*/ 93 w 236"/>
                <a:gd name="T91" fmla="*/ 109 h 200"/>
                <a:gd name="T92" fmla="*/ 88 w 236"/>
                <a:gd name="T93" fmla="*/ 92 h 200"/>
                <a:gd name="T94" fmla="*/ 143 w 236"/>
                <a:gd name="T95" fmla="*/ 87 h 200"/>
                <a:gd name="T96" fmla="*/ 148 w 236"/>
                <a:gd name="T97" fmla="*/ 105 h 200"/>
                <a:gd name="T98" fmla="*/ 93 w 236"/>
                <a:gd name="T99" fmla="*/ 109 h 200"/>
                <a:gd name="T100" fmla="*/ 152 w 236"/>
                <a:gd name="T101" fmla="*/ 94 h 200"/>
                <a:gd name="T102" fmla="*/ 143 w 236"/>
                <a:gd name="T103" fmla="*/ 83 h 200"/>
                <a:gd name="T104" fmla="*/ 84 w 236"/>
                <a:gd name="T105" fmla="*/ 92 h 200"/>
                <a:gd name="T106" fmla="*/ 4 w 236"/>
                <a:gd name="T107" fmla="*/ 94 h 200"/>
                <a:gd name="T108" fmla="*/ 21 w 236"/>
                <a:gd name="T109" fmla="*/ 38 h 200"/>
                <a:gd name="T110" fmla="*/ 232 w 236"/>
                <a:gd name="T111" fmla="*/ 5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6" h="200">
                  <a:moveTo>
                    <a:pt x="215" y="34"/>
                  </a:moveTo>
                  <a:cubicBezTo>
                    <a:pt x="166" y="34"/>
                    <a:pt x="166" y="34"/>
                    <a:pt x="166" y="34"/>
                  </a:cubicBezTo>
                  <a:cubicBezTo>
                    <a:pt x="166" y="29"/>
                    <a:pt x="166" y="29"/>
                    <a:pt x="166" y="29"/>
                  </a:cubicBezTo>
                  <a:cubicBezTo>
                    <a:pt x="166" y="26"/>
                    <a:pt x="164" y="24"/>
                    <a:pt x="161" y="24"/>
                  </a:cubicBezTo>
                  <a:cubicBezTo>
                    <a:pt x="157" y="24"/>
                    <a:pt x="157" y="24"/>
                    <a:pt x="157" y="24"/>
                  </a:cubicBezTo>
                  <a:cubicBezTo>
                    <a:pt x="157" y="18"/>
                    <a:pt x="157" y="18"/>
                    <a:pt x="157" y="18"/>
                  </a:cubicBezTo>
                  <a:cubicBezTo>
                    <a:pt x="157" y="8"/>
                    <a:pt x="148" y="0"/>
                    <a:pt x="138" y="0"/>
                  </a:cubicBezTo>
                  <a:cubicBezTo>
                    <a:pt x="98" y="0"/>
                    <a:pt x="98" y="0"/>
                    <a:pt x="98" y="0"/>
                  </a:cubicBezTo>
                  <a:cubicBezTo>
                    <a:pt x="88" y="0"/>
                    <a:pt x="79" y="8"/>
                    <a:pt x="79" y="18"/>
                  </a:cubicBezTo>
                  <a:cubicBezTo>
                    <a:pt x="79" y="24"/>
                    <a:pt x="79" y="24"/>
                    <a:pt x="79" y="24"/>
                  </a:cubicBezTo>
                  <a:cubicBezTo>
                    <a:pt x="75" y="24"/>
                    <a:pt x="75" y="24"/>
                    <a:pt x="75" y="24"/>
                  </a:cubicBezTo>
                  <a:cubicBezTo>
                    <a:pt x="72" y="24"/>
                    <a:pt x="70" y="26"/>
                    <a:pt x="70" y="29"/>
                  </a:cubicBezTo>
                  <a:cubicBezTo>
                    <a:pt x="70" y="34"/>
                    <a:pt x="70" y="34"/>
                    <a:pt x="70" y="34"/>
                  </a:cubicBezTo>
                  <a:cubicBezTo>
                    <a:pt x="21" y="34"/>
                    <a:pt x="21" y="34"/>
                    <a:pt x="21" y="34"/>
                  </a:cubicBezTo>
                  <a:cubicBezTo>
                    <a:pt x="9" y="34"/>
                    <a:pt x="0" y="44"/>
                    <a:pt x="0" y="56"/>
                  </a:cubicBezTo>
                  <a:cubicBezTo>
                    <a:pt x="0" y="96"/>
                    <a:pt x="0" y="96"/>
                    <a:pt x="0" y="96"/>
                  </a:cubicBezTo>
                  <a:cubicBezTo>
                    <a:pt x="0" y="179"/>
                    <a:pt x="0" y="179"/>
                    <a:pt x="0" y="179"/>
                  </a:cubicBezTo>
                  <a:cubicBezTo>
                    <a:pt x="0" y="191"/>
                    <a:pt x="9" y="200"/>
                    <a:pt x="21" y="200"/>
                  </a:cubicBezTo>
                  <a:cubicBezTo>
                    <a:pt x="215" y="200"/>
                    <a:pt x="215" y="200"/>
                    <a:pt x="215" y="200"/>
                  </a:cubicBezTo>
                  <a:cubicBezTo>
                    <a:pt x="227" y="200"/>
                    <a:pt x="236" y="191"/>
                    <a:pt x="236" y="179"/>
                  </a:cubicBezTo>
                  <a:cubicBezTo>
                    <a:pt x="236" y="96"/>
                    <a:pt x="236" y="96"/>
                    <a:pt x="236" y="96"/>
                  </a:cubicBezTo>
                  <a:cubicBezTo>
                    <a:pt x="236" y="96"/>
                    <a:pt x="236" y="96"/>
                    <a:pt x="236" y="96"/>
                  </a:cubicBezTo>
                  <a:cubicBezTo>
                    <a:pt x="236" y="96"/>
                    <a:pt x="236" y="96"/>
                    <a:pt x="236" y="96"/>
                  </a:cubicBezTo>
                  <a:cubicBezTo>
                    <a:pt x="236" y="56"/>
                    <a:pt x="236" y="56"/>
                    <a:pt x="236" y="56"/>
                  </a:cubicBezTo>
                  <a:cubicBezTo>
                    <a:pt x="236" y="44"/>
                    <a:pt x="227" y="34"/>
                    <a:pt x="215" y="34"/>
                  </a:cubicBezTo>
                  <a:close/>
                  <a:moveTo>
                    <a:pt x="162" y="29"/>
                  </a:moveTo>
                  <a:cubicBezTo>
                    <a:pt x="162" y="34"/>
                    <a:pt x="162" y="34"/>
                    <a:pt x="162" y="34"/>
                  </a:cubicBezTo>
                  <a:cubicBezTo>
                    <a:pt x="135" y="34"/>
                    <a:pt x="135" y="34"/>
                    <a:pt x="135" y="34"/>
                  </a:cubicBezTo>
                  <a:cubicBezTo>
                    <a:pt x="135" y="29"/>
                    <a:pt x="135" y="29"/>
                    <a:pt x="135" y="29"/>
                  </a:cubicBezTo>
                  <a:cubicBezTo>
                    <a:pt x="135" y="28"/>
                    <a:pt x="135" y="28"/>
                    <a:pt x="135" y="28"/>
                  </a:cubicBezTo>
                  <a:cubicBezTo>
                    <a:pt x="161" y="28"/>
                    <a:pt x="161" y="28"/>
                    <a:pt x="161" y="28"/>
                  </a:cubicBezTo>
                  <a:cubicBezTo>
                    <a:pt x="162" y="28"/>
                    <a:pt x="162" y="28"/>
                    <a:pt x="162" y="29"/>
                  </a:cubicBezTo>
                  <a:close/>
                  <a:moveTo>
                    <a:pt x="101" y="24"/>
                  </a:moveTo>
                  <a:cubicBezTo>
                    <a:pt x="95" y="24"/>
                    <a:pt x="95" y="24"/>
                    <a:pt x="95" y="24"/>
                  </a:cubicBezTo>
                  <a:cubicBezTo>
                    <a:pt x="95" y="19"/>
                    <a:pt x="95" y="19"/>
                    <a:pt x="95" y="19"/>
                  </a:cubicBezTo>
                  <a:cubicBezTo>
                    <a:pt x="95" y="17"/>
                    <a:pt x="97" y="15"/>
                    <a:pt x="98" y="15"/>
                  </a:cubicBezTo>
                  <a:cubicBezTo>
                    <a:pt x="138" y="15"/>
                    <a:pt x="138" y="15"/>
                    <a:pt x="138" y="15"/>
                  </a:cubicBezTo>
                  <a:cubicBezTo>
                    <a:pt x="139" y="15"/>
                    <a:pt x="141" y="17"/>
                    <a:pt x="141" y="19"/>
                  </a:cubicBezTo>
                  <a:cubicBezTo>
                    <a:pt x="141" y="24"/>
                    <a:pt x="141" y="24"/>
                    <a:pt x="141" y="24"/>
                  </a:cubicBezTo>
                  <a:cubicBezTo>
                    <a:pt x="135" y="24"/>
                    <a:pt x="135" y="24"/>
                    <a:pt x="135" y="24"/>
                  </a:cubicBezTo>
                  <a:cubicBezTo>
                    <a:pt x="133" y="24"/>
                    <a:pt x="131" y="26"/>
                    <a:pt x="131" y="29"/>
                  </a:cubicBezTo>
                  <a:cubicBezTo>
                    <a:pt x="131" y="34"/>
                    <a:pt x="131" y="34"/>
                    <a:pt x="131" y="34"/>
                  </a:cubicBezTo>
                  <a:cubicBezTo>
                    <a:pt x="105" y="34"/>
                    <a:pt x="105" y="34"/>
                    <a:pt x="105" y="34"/>
                  </a:cubicBezTo>
                  <a:cubicBezTo>
                    <a:pt x="105" y="29"/>
                    <a:pt x="105" y="29"/>
                    <a:pt x="105" y="29"/>
                  </a:cubicBezTo>
                  <a:cubicBezTo>
                    <a:pt x="105" y="26"/>
                    <a:pt x="103" y="24"/>
                    <a:pt x="101" y="24"/>
                  </a:cubicBezTo>
                  <a:close/>
                  <a:moveTo>
                    <a:pt x="83" y="18"/>
                  </a:moveTo>
                  <a:cubicBezTo>
                    <a:pt x="83" y="10"/>
                    <a:pt x="90" y="4"/>
                    <a:pt x="98" y="4"/>
                  </a:cubicBezTo>
                  <a:cubicBezTo>
                    <a:pt x="138" y="4"/>
                    <a:pt x="138" y="4"/>
                    <a:pt x="138" y="4"/>
                  </a:cubicBezTo>
                  <a:cubicBezTo>
                    <a:pt x="146" y="4"/>
                    <a:pt x="153" y="10"/>
                    <a:pt x="153" y="18"/>
                  </a:cubicBezTo>
                  <a:cubicBezTo>
                    <a:pt x="153" y="24"/>
                    <a:pt x="153" y="24"/>
                    <a:pt x="153" y="24"/>
                  </a:cubicBezTo>
                  <a:cubicBezTo>
                    <a:pt x="145" y="24"/>
                    <a:pt x="145" y="24"/>
                    <a:pt x="145" y="24"/>
                  </a:cubicBezTo>
                  <a:cubicBezTo>
                    <a:pt x="145" y="19"/>
                    <a:pt x="145" y="19"/>
                    <a:pt x="145" y="19"/>
                  </a:cubicBezTo>
                  <a:cubicBezTo>
                    <a:pt x="145" y="15"/>
                    <a:pt x="141" y="11"/>
                    <a:pt x="138" y="11"/>
                  </a:cubicBezTo>
                  <a:cubicBezTo>
                    <a:pt x="98" y="11"/>
                    <a:pt x="98" y="11"/>
                    <a:pt x="98" y="11"/>
                  </a:cubicBezTo>
                  <a:cubicBezTo>
                    <a:pt x="95" y="11"/>
                    <a:pt x="91" y="15"/>
                    <a:pt x="91" y="19"/>
                  </a:cubicBezTo>
                  <a:cubicBezTo>
                    <a:pt x="91" y="24"/>
                    <a:pt x="91" y="24"/>
                    <a:pt x="91" y="24"/>
                  </a:cubicBezTo>
                  <a:cubicBezTo>
                    <a:pt x="83" y="24"/>
                    <a:pt x="83" y="24"/>
                    <a:pt x="83" y="24"/>
                  </a:cubicBezTo>
                  <a:lnTo>
                    <a:pt x="83" y="18"/>
                  </a:lnTo>
                  <a:close/>
                  <a:moveTo>
                    <a:pt x="74" y="29"/>
                  </a:moveTo>
                  <a:cubicBezTo>
                    <a:pt x="74" y="28"/>
                    <a:pt x="74" y="28"/>
                    <a:pt x="75" y="28"/>
                  </a:cubicBezTo>
                  <a:cubicBezTo>
                    <a:pt x="101" y="28"/>
                    <a:pt x="101" y="28"/>
                    <a:pt x="101" y="28"/>
                  </a:cubicBezTo>
                  <a:cubicBezTo>
                    <a:pt x="101" y="28"/>
                    <a:pt x="101" y="28"/>
                    <a:pt x="101" y="29"/>
                  </a:cubicBezTo>
                  <a:cubicBezTo>
                    <a:pt x="101" y="34"/>
                    <a:pt x="101" y="34"/>
                    <a:pt x="101" y="34"/>
                  </a:cubicBezTo>
                  <a:cubicBezTo>
                    <a:pt x="74" y="34"/>
                    <a:pt x="74" y="34"/>
                    <a:pt x="74" y="34"/>
                  </a:cubicBezTo>
                  <a:lnTo>
                    <a:pt x="74" y="29"/>
                  </a:lnTo>
                  <a:close/>
                  <a:moveTo>
                    <a:pt x="215" y="196"/>
                  </a:moveTo>
                  <a:cubicBezTo>
                    <a:pt x="21" y="196"/>
                    <a:pt x="21" y="196"/>
                    <a:pt x="21" y="196"/>
                  </a:cubicBezTo>
                  <a:cubicBezTo>
                    <a:pt x="12" y="196"/>
                    <a:pt x="4" y="189"/>
                    <a:pt x="4" y="179"/>
                  </a:cubicBezTo>
                  <a:cubicBezTo>
                    <a:pt x="4" y="98"/>
                    <a:pt x="4" y="98"/>
                    <a:pt x="4" y="98"/>
                  </a:cubicBezTo>
                  <a:cubicBezTo>
                    <a:pt x="84" y="98"/>
                    <a:pt x="84" y="98"/>
                    <a:pt x="84" y="98"/>
                  </a:cubicBezTo>
                  <a:cubicBezTo>
                    <a:pt x="84" y="105"/>
                    <a:pt x="84" y="105"/>
                    <a:pt x="84" y="105"/>
                  </a:cubicBezTo>
                  <a:cubicBezTo>
                    <a:pt x="84" y="109"/>
                    <a:pt x="88" y="113"/>
                    <a:pt x="93" y="113"/>
                  </a:cubicBezTo>
                  <a:cubicBezTo>
                    <a:pt x="93" y="113"/>
                    <a:pt x="93" y="113"/>
                    <a:pt x="93" y="113"/>
                  </a:cubicBezTo>
                  <a:cubicBezTo>
                    <a:pt x="93" y="114"/>
                    <a:pt x="93" y="114"/>
                    <a:pt x="93" y="114"/>
                  </a:cubicBezTo>
                  <a:cubicBezTo>
                    <a:pt x="93" y="118"/>
                    <a:pt x="96" y="121"/>
                    <a:pt x="100" y="121"/>
                  </a:cubicBezTo>
                  <a:cubicBezTo>
                    <a:pt x="136" y="121"/>
                    <a:pt x="136" y="121"/>
                    <a:pt x="136" y="121"/>
                  </a:cubicBezTo>
                  <a:cubicBezTo>
                    <a:pt x="140" y="121"/>
                    <a:pt x="143" y="118"/>
                    <a:pt x="143" y="114"/>
                  </a:cubicBezTo>
                  <a:cubicBezTo>
                    <a:pt x="143" y="113"/>
                    <a:pt x="143" y="113"/>
                    <a:pt x="143" y="113"/>
                  </a:cubicBezTo>
                  <a:cubicBezTo>
                    <a:pt x="143" y="113"/>
                    <a:pt x="143" y="113"/>
                    <a:pt x="143" y="113"/>
                  </a:cubicBezTo>
                  <a:cubicBezTo>
                    <a:pt x="148" y="113"/>
                    <a:pt x="152" y="109"/>
                    <a:pt x="152" y="105"/>
                  </a:cubicBezTo>
                  <a:cubicBezTo>
                    <a:pt x="152" y="98"/>
                    <a:pt x="152" y="98"/>
                    <a:pt x="152" y="98"/>
                  </a:cubicBezTo>
                  <a:cubicBezTo>
                    <a:pt x="232" y="98"/>
                    <a:pt x="232" y="98"/>
                    <a:pt x="232" y="98"/>
                  </a:cubicBezTo>
                  <a:cubicBezTo>
                    <a:pt x="232" y="179"/>
                    <a:pt x="232" y="179"/>
                    <a:pt x="232" y="179"/>
                  </a:cubicBezTo>
                  <a:cubicBezTo>
                    <a:pt x="232" y="189"/>
                    <a:pt x="224" y="196"/>
                    <a:pt x="215" y="196"/>
                  </a:cubicBezTo>
                  <a:close/>
                  <a:moveTo>
                    <a:pt x="97" y="113"/>
                  </a:moveTo>
                  <a:cubicBezTo>
                    <a:pt x="139" y="113"/>
                    <a:pt x="139" y="113"/>
                    <a:pt x="139" y="113"/>
                  </a:cubicBezTo>
                  <a:cubicBezTo>
                    <a:pt x="139" y="114"/>
                    <a:pt x="139" y="114"/>
                    <a:pt x="139" y="114"/>
                  </a:cubicBezTo>
                  <a:cubicBezTo>
                    <a:pt x="139" y="115"/>
                    <a:pt x="138" y="117"/>
                    <a:pt x="136" y="117"/>
                  </a:cubicBezTo>
                  <a:cubicBezTo>
                    <a:pt x="100" y="117"/>
                    <a:pt x="100" y="117"/>
                    <a:pt x="100" y="117"/>
                  </a:cubicBezTo>
                  <a:cubicBezTo>
                    <a:pt x="98" y="117"/>
                    <a:pt x="97" y="115"/>
                    <a:pt x="97" y="114"/>
                  </a:cubicBezTo>
                  <a:lnTo>
                    <a:pt x="97" y="113"/>
                  </a:lnTo>
                  <a:close/>
                  <a:moveTo>
                    <a:pt x="93" y="109"/>
                  </a:moveTo>
                  <a:cubicBezTo>
                    <a:pt x="90" y="109"/>
                    <a:pt x="88" y="107"/>
                    <a:pt x="88" y="105"/>
                  </a:cubicBezTo>
                  <a:cubicBezTo>
                    <a:pt x="88" y="92"/>
                    <a:pt x="88" y="92"/>
                    <a:pt x="88" y="92"/>
                  </a:cubicBezTo>
                  <a:cubicBezTo>
                    <a:pt x="88" y="89"/>
                    <a:pt x="90" y="87"/>
                    <a:pt x="93" y="87"/>
                  </a:cubicBezTo>
                  <a:cubicBezTo>
                    <a:pt x="143" y="87"/>
                    <a:pt x="143" y="87"/>
                    <a:pt x="143" y="87"/>
                  </a:cubicBezTo>
                  <a:cubicBezTo>
                    <a:pt x="146" y="87"/>
                    <a:pt x="148" y="89"/>
                    <a:pt x="148" y="92"/>
                  </a:cubicBezTo>
                  <a:cubicBezTo>
                    <a:pt x="148" y="105"/>
                    <a:pt x="148" y="105"/>
                    <a:pt x="148" y="105"/>
                  </a:cubicBezTo>
                  <a:cubicBezTo>
                    <a:pt x="148" y="107"/>
                    <a:pt x="146" y="109"/>
                    <a:pt x="143" y="109"/>
                  </a:cubicBezTo>
                  <a:lnTo>
                    <a:pt x="93" y="109"/>
                  </a:lnTo>
                  <a:close/>
                  <a:moveTo>
                    <a:pt x="232" y="94"/>
                  </a:moveTo>
                  <a:cubicBezTo>
                    <a:pt x="152" y="94"/>
                    <a:pt x="152" y="94"/>
                    <a:pt x="152" y="94"/>
                  </a:cubicBezTo>
                  <a:cubicBezTo>
                    <a:pt x="152" y="92"/>
                    <a:pt x="152" y="92"/>
                    <a:pt x="152" y="92"/>
                  </a:cubicBezTo>
                  <a:cubicBezTo>
                    <a:pt x="152" y="87"/>
                    <a:pt x="148" y="83"/>
                    <a:pt x="143" y="83"/>
                  </a:cubicBezTo>
                  <a:cubicBezTo>
                    <a:pt x="93" y="83"/>
                    <a:pt x="93" y="83"/>
                    <a:pt x="93" y="83"/>
                  </a:cubicBezTo>
                  <a:cubicBezTo>
                    <a:pt x="88" y="83"/>
                    <a:pt x="84" y="87"/>
                    <a:pt x="84" y="92"/>
                  </a:cubicBezTo>
                  <a:cubicBezTo>
                    <a:pt x="84" y="94"/>
                    <a:pt x="84" y="94"/>
                    <a:pt x="84" y="94"/>
                  </a:cubicBezTo>
                  <a:cubicBezTo>
                    <a:pt x="4" y="94"/>
                    <a:pt x="4" y="94"/>
                    <a:pt x="4" y="94"/>
                  </a:cubicBezTo>
                  <a:cubicBezTo>
                    <a:pt x="4" y="56"/>
                    <a:pt x="4" y="56"/>
                    <a:pt x="4" y="56"/>
                  </a:cubicBezTo>
                  <a:cubicBezTo>
                    <a:pt x="4" y="46"/>
                    <a:pt x="12" y="38"/>
                    <a:pt x="21" y="38"/>
                  </a:cubicBezTo>
                  <a:cubicBezTo>
                    <a:pt x="215" y="38"/>
                    <a:pt x="215" y="38"/>
                    <a:pt x="215" y="38"/>
                  </a:cubicBezTo>
                  <a:cubicBezTo>
                    <a:pt x="224" y="38"/>
                    <a:pt x="232" y="46"/>
                    <a:pt x="232" y="56"/>
                  </a:cubicBezTo>
                  <a:lnTo>
                    <a:pt x="232" y="94"/>
                  </a:lnTo>
                  <a:close/>
                </a:path>
              </a:pathLst>
            </a:custGeom>
            <a:grpFill/>
            <a:ln w="3175">
              <a:solidFill>
                <a:srgbClr val="989DB1">
                  <a:alpha val="50000"/>
                </a:srgb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0">
              <a:extLst>
                <a:ext uri="{FF2B5EF4-FFF2-40B4-BE49-F238E27FC236}">
                  <a16:creationId xmlns:a16="http://schemas.microsoft.com/office/drawing/2014/main" xmlns="" id="{41A32147-B999-430F-A095-5F34906FD0AE}"/>
                </a:ext>
              </a:extLst>
            </p:cNvPr>
            <p:cNvSpPr>
              <a:spLocks/>
            </p:cNvSpPr>
            <p:nvPr/>
          </p:nvSpPr>
          <p:spPr bwMode="auto">
            <a:xfrm>
              <a:off x="234" y="186"/>
              <a:ext cx="8" cy="24"/>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grpFill/>
            <a:ln w="3175">
              <a:solidFill>
                <a:srgbClr val="989DB1">
                  <a:alpha val="50000"/>
                </a:srgb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1" name="文本框 60">
            <a:extLst>
              <a:ext uri="{FF2B5EF4-FFF2-40B4-BE49-F238E27FC236}">
                <a16:creationId xmlns:a16="http://schemas.microsoft.com/office/drawing/2014/main" xmlns="" id="{99352B52-BE39-4803-A1A3-A3A0DC16BB75}"/>
              </a:ext>
            </a:extLst>
          </p:cNvPr>
          <p:cNvSpPr txBox="1"/>
          <p:nvPr/>
        </p:nvSpPr>
        <p:spPr>
          <a:xfrm>
            <a:off x="2214390" y="3703372"/>
            <a:ext cx="3061188" cy="307777"/>
          </a:xfrm>
          <a:prstGeom prst="rect">
            <a:avLst/>
          </a:prstGeom>
          <a:noFill/>
        </p:spPr>
        <p:txBody>
          <a:bodyPr wrap="square" rtlCol="0">
            <a:spAutoFit/>
          </a:bodyPr>
          <a:lstStyle/>
          <a:p>
            <a:r>
              <a:rPr lang="fr-FR" altLang="zh-CN" sz="1400">
                <a:solidFill>
                  <a:schemeClr val="bg1">
                    <a:lumMod val="85000"/>
                  </a:schemeClr>
                </a:solidFill>
                <a:latin typeface="Arial" panose="020B0604020202020204" pitchFamily="34" charset="0"/>
                <a:cs typeface="Arial" panose="020B0604020202020204" pitchFamily="34" charset="0"/>
                <a:sym typeface="+mn-lt"/>
              </a:rPr>
              <a:t>pellentesque habitant morbi tristique</a:t>
            </a:r>
            <a:endParaRPr lang="en-US" altLang="zh-CN" sz="1400">
              <a:solidFill>
                <a:schemeClr val="bg1">
                  <a:lumMod val="85000"/>
                </a:schemeClr>
              </a:solidFill>
              <a:latin typeface="Arial" panose="020B0604020202020204" pitchFamily="34" charset="0"/>
              <a:cs typeface="Arial" panose="020B0604020202020204" pitchFamily="34" charset="0"/>
              <a:sym typeface="+mn-lt"/>
            </a:endParaRPr>
          </a:p>
        </p:txBody>
      </p:sp>
      <p:sp>
        <p:nvSpPr>
          <p:cNvPr id="16" name="Freeform 5">
            <a:extLst>
              <a:ext uri="{FF2B5EF4-FFF2-40B4-BE49-F238E27FC236}">
                <a16:creationId xmlns:a16="http://schemas.microsoft.com/office/drawing/2014/main" xmlns="" id="{836AB89D-B043-45EC-8D4B-A50F0A99B2DE}"/>
              </a:ext>
            </a:extLst>
          </p:cNvPr>
          <p:cNvSpPr>
            <a:spLocks noChangeAspect="1" noEditPoints="1"/>
          </p:cNvSpPr>
          <p:nvPr/>
        </p:nvSpPr>
        <p:spPr bwMode="auto">
          <a:xfrm>
            <a:off x="6516036" y="3649325"/>
            <a:ext cx="423842" cy="415870"/>
          </a:xfrm>
          <a:custGeom>
            <a:avLst/>
            <a:gdLst>
              <a:gd name="T0" fmla="*/ 310 w 316"/>
              <a:gd name="T1" fmla="*/ 120 h 310"/>
              <a:gd name="T2" fmla="*/ 313 w 316"/>
              <a:gd name="T3" fmla="*/ 104 h 310"/>
              <a:gd name="T4" fmla="*/ 310 w 316"/>
              <a:gd name="T5" fmla="*/ 90 h 310"/>
              <a:gd name="T6" fmla="*/ 290 w 316"/>
              <a:gd name="T7" fmla="*/ 64 h 310"/>
              <a:gd name="T8" fmla="*/ 298 w 316"/>
              <a:gd name="T9" fmla="*/ 36 h 310"/>
              <a:gd name="T10" fmla="*/ 180 w 316"/>
              <a:gd name="T11" fmla="*/ 2 h 310"/>
              <a:gd name="T12" fmla="*/ 155 w 316"/>
              <a:gd name="T13" fmla="*/ 28 h 310"/>
              <a:gd name="T14" fmla="*/ 78 w 316"/>
              <a:gd name="T15" fmla="*/ 120 h 310"/>
              <a:gd name="T16" fmla="*/ 3 w 316"/>
              <a:gd name="T17" fmla="*/ 180 h 310"/>
              <a:gd name="T18" fmla="*/ 6 w 316"/>
              <a:gd name="T19" fmla="*/ 194 h 310"/>
              <a:gd name="T20" fmla="*/ 3 w 316"/>
              <a:gd name="T21" fmla="*/ 208 h 310"/>
              <a:gd name="T22" fmla="*/ 6 w 316"/>
              <a:gd name="T23" fmla="*/ 222 h 310"/>
              <a:gd name="T24" fmla="*/ 3 w 316"/>
              <a:gd name="T25" fmla="*/ 237 h 310"/>
              <a:gd name="T26" fmla="*/ 6 w 316"/>
              <a:gd name="T27" fmla="*/ 251 h 310"/>
              <a:gd name="T28" fmla="*/ 3 w 316"/>
              <a:gd name="T29" fmla="*/ 265 h 310"/>
              <a:gd name="T30" fmla="*/ 6 w 316"/>
              <a:gd name="T31" fmla="*/ 279 h 310"/>
              <a:gd name="T32" fmla="*/ 128 w 316"/>
              <a:gd name="T33" fmla="*/ 310 h 310"/>
              <a:gd name="T34" fmla="*/ 213 w 316"/>
              <a:gd name="T35" fmla="*/ 245 h 310"/>
              <a:gd name="T36" fmla="*/ 213 w 316"/>
              <a:gd name="T37" fmla="*/ 245 h 310"/>
              <a:gd name="T38" fmla="*/ 231 w 316"/>
              <a:gd name="T39" fmla="*/ 230 h 310"/>
              <a:gd name="T40" fmla="*/ 315 w 316"/>
              <a:gd name="T41" fmla="*/ 153 h 310"/>
              <a:gd name="T42" fmla="*/ 298 w 316"/>
              <a:gd name="T43" fmla="*/ 144 h 310"/>
              <a:gd name="T44" fmla="*/ 316 w 316"/>
              <a:gd name="T45" fmla="*/ 126 h 310"/>
              <a:gd name="T46" fmla="*/ 233 w 316"/>
              <a:gd name="T47" fmla="*/ 160 h 310"/>
              <a:gd name="T48" fmla="*/ 233 w 316"/>
              <a:gd name="T49" fmla="*/ 142 h 310"/>
              <a:gd name="T50" fmla="*/ 306 w 316"/>
              <a:gd name="T51" fmla="*/ 99 h 310"/>
              <a:gd name="T52" fmla="*/ 201 w 316"/>
              <a:gd name="T53" fmla="*/ 158 h 310"/>
              <a:gd name="T54" fmla="*/ 126 w 316"/>
              <a:gd name="T55" fmla="*/ 215 h 310"/>
              <a:gd name="T56" fmla="*/ 81 w 316"/>
              <a:gd name="T57" fmla="*/ 128 h 310"/>
              <a:gd name="T58" fmla="*/ 124 w 316"/>
              <a:gd name="T59" fmla="*/ 223 h 310"/>
              <a:gd name="T60" fmla="*/ 143 w 316"/>
              <a:gd name="T61" fmla="*/ 219 h 310"/>
              <a:gd name="T62" fmla="*/ 206 w 316"/>
              <a:gd name="T63" fmla="*/ 183 h 310"/>
              <a:gd name="T64" fmla="*/ 126 w 316"/>
              <a:gd name="T65" fmla="*/ 244 h 310"/>
              <a:gd name="T66" fmla="*/ 29 w 316"/>
              <a:gd name="T67" fmla="*/ 200 h 310"/>
              <a:gd name="T68" fmla="*/ 124 w 316"/>
              <a:gd name="T69" fmla="*/ 252 h 310"/>
              <a:gd name="T70" fmla="*/ 142 w 316"/>
              <a:gd name="T71" fmla="*/ 248 h 310"/>
              <a:gd name="T72" fmla="*/ 206 w 316"/>
              <a:gd name="T73" fmla="*/ 212 h 310"/>
              <a:gd name="T74" fmla="*/ 126 w 316"/>
              <a:gd name="T75" fmla="*/ 272 h 310"/>
              <a:gd name="T76" fmla="*/ 29 w 316"/>
              <a:gd name="T77" fmla="*/ 228 h 310"/>
              <a:gd name="T78" fmla="*/ 126 w 316"/>
              <a:gd name="T79" fmla="*/ 301 h 310"/>
              <a:gd name="T80" fmla="*/ 29 w 316"/>
              <a:gd name="T81" fmla="*/ 257 h 310"/>
              <a:gd name="T82" fmla="*/ 129 w 316"/>
              <a:gd name="T83" fmla="*/ 281 h 310"/>
              <a:gd name="T84" fmla="*/ 206 w 316"/>
              <a:gd name="T85" fmla="*/ 223 h 310"/>
              <a:gd name="T86" fmla="*/ 137 w 316"/>
              <a:gd name="T87" fmla="*/ 299 h 310"/>
              <a:gd name="T88" fmla="*/ 215 w 316"/>
              <a:gd name="T89" fmla="*/ 233 h 310"/>
              <a:gd name="T90" fmla="*/ 206 w 316"/>
              <a:gd name="T91" fmla="*/ 150 h 310"/>
              <a:gd name="T92" fmla="*/ 100 w 316"/>
              <a:gd name="T93" fmla="*/ 112 h 310"/>
              <a:gd name="T94" fmla="*/ 224 w 316"/>
              <a:gd name="T95" fmla="*/ 149 h 310"/>
              <a:gd name="T96" fmla="*/ 108 w 316"/>
              <a:gd name="T97" fmla="*/ 105 h 310"/>
              <a:gd name="T98" fmla="*/ 172 w 316"/>
              <a:gd name="T99" fmla="*/ 12 h 310"/>
              <a:gd name="T100" fmla="*/ 287 w 316"/>
              <a:gd name="T101" fmla="*/ 38 h 310"/>
              <a:gd name="T102" fmla="*/ 290 w 316"/>
              <a:gd name="T103" fmla="*/ 44 h 310"/>
              <a:gd name="T104" fmla="*/ 227 w 316"/>
              <a:gd name="T105" fmla="*/ 136 h 310"/>
              <a:gd name="T106" fmla="*/ 108 w 316"/>
              <a:gd name="T107" fmla="*/ 105 h 310"/>
              <a:gd name="T108" fmla="*/ 233 w 316"/>
              <a:gd name="T109" fmla="*/ 218 h 310"/>
              <a:gd name="T110" fmla="*/ 290 w 316"/>
              <a:gd name="T111" fmla="*/ 152 h 310"/>
              <a:gd name="T112" fmla="*/ 233 w 316"/>
              <a:gd name="T113" fmla="*/ 189 h 310"/>
              <a:gd name="T114" fmla="*/ 290 w 316"/>
              <a:gd name="T115" fmla="*/ 124 h 310"/>
              <a:gd name="T116" fmla="*/ 233 w 316"/>
              <a:gd name="T117" fmla="*/ 18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310">
                <a:moveTo>
                  <a:pt x="316" y="126"/>
                </a:moveTo>
                <a:cubicBezTo>
                  <a:pt x="315" y="123"/>
                  <a:pt x="313" y="120"/>
                  <a:pt x="310" y="120"/>
                </a:cubicBezTo>
                <a:cubicBezTo>
                  <a:pt x="299" y="117"/>
                  <a:pt x="299" y="117"/>
                  <a:pt x="299" y="117"/>
                </a:cubicBezTo>
                <a:cubicBezTo>
                  <a:pt x="313" y="104"/>
                  <a:pt x="313" y="104"/>
                  <a:pt x="313" y="104"/>
                </a:cubicBezTo>
                <a:cubicBezTo>
                  <a:pt x="316" y="102"/>
                  <a:pt x="316" y="100"/>
                  <a:pt x="316" y="96"/>
                </a:cubicBezTo>
                <a:cubicBezTo>
                  <a:pt x="315" y="94"/>
                  <a:pt x="313" y="91"/>
                  <a:pt x="310" y="90"/>
                </a:cubicBezTo>
                <a:cubicBezTo>
                  <a:pt x="280" y="83"/>
                  <a:pt x="280" y="83"/>
                  <a:pt x="280" y="83"/>
                </a:cubicBezTo>
                <a:cubicBezTo>
                  <a:pt x="283" y="76"/>
                  <a:pt x="287" y="70"/>
                  <a:pt x="290" y="64"/>
                </a:cubicBezTo>
                <a:cubicBezTo>
                  <a:pt x="298" y="47"/>
                  <a:pt x="298" y="47"/>
                  <a:pt x="298" y="47"/>
                </a:cubicBezTo>
                <a:cubicBezTo>
                  <a:pt x="300" y="43"/>
                  <a:pt x="300" y="39"/>
                  <a:pt x="298" y="36"/>
                </a:cubicBezTo>
                <a:cubicBezTo>
                  <a:pt x="296" y="32"/>
                  <a:pt x="293" y="30"/>
                  <a:pt x="290" y="28"/>
                </a:cubicBezTo>
                <a:cubicBezTo>
                  <a:pt x="180" y="2"/>
                  <a:pt x="180" y="2"/>
                  <a:pt x="180" y="2"/>
                </a:cubicBezTo>
                <a:cubicBezTo>
                  <a:pt x="174" y="0"/>
                  <a:pt x="168" y="3"/>
                  <a:pt x="165" y="8"/>
                </a:cubicBezTo>
                <a:cubicBezTo>
                  <a:pt x="155" y="28"/>
                  <a:pt x="155" y="28"/>
                  <a:pt x="155" y="28"/>
                </a:cubicBezTo>
                <a:cubicBezTo>
                  <a:pt x="140" y="57"/>
                  <a:pt x="120" y="82"/>
                  <a:pt x="97" y="104"/>
                </a:cubicBezTo>
                <a:cubicBezTo>
                  <a:pt x="78" y="120"/>
                  <a:pt x="78" y="120"/>
                  <a:pt x="78" y="120"/>
                </a:cubicBezTo>
                <a:cubicBezTo>
                  <a:pt x="78" y="120"/>
                  <a:pt x="78" y="120"/>
                  <a:pt x="78" y="120"/>
                </a:cubicBezTo>
                <a:cubicBezTo>
                  <a:pt x="3" y="180"/>
                  <a:pt x="3" y="180"/>
                  <a:pt x="3" y="180"/>
                </a:cubicBezTo>
                <a:cubicBezTo>
                  <a:pt x="1" y="182"/>
                  <a:pt x="0" y="185"/>
                  <a:pt x="0" y="188"/>
                </a:cubicBezTo>
                <a:cubicBezTo>
                  <a:pt x="1" y="191"/>
                  <a:pt x="3" y="193"/>
                  <a:pt x="6" y="194"/>
                </a:cubicBezTo>
                <a:cubicBezTo>
                  <a:pt x="18" y="197"/>
                  <a:pt x="18" y="197"/>
                  <a:pt x="18" y="197"/>
                </a:cubicBezTo>
                <a:cubicBezTo>
                  <a:pt x="3" y="208"/>
                  <a:pt x="3" y="208"/>
                  <a:pt x="3" y="208"/>
                </a:cubicBezTo>
                <a:cubicBezTo>
                  <a:pt x="1" y="210"/>
                  <a:pt x="0" y="214"/>
                  <a:pt x="0" y="216"/>
                </a:cubicBezTo>
                <a:cubicBezTo>
                  <a:pt x="1" y="219"/>
                  <a:pt x="3" y="222"/>
                  <a:pt x="6" y="222"/>
                </a:cubicBezTo>
                <a:cubicBezTo>
                  <a:pt x="18" y="225"/>
                  <a:pt x="18" y="225"/>
                  <a:pt x="18" y="225"/>
                </a:cubicBezTo>
                <a:cubicBezTo>
                  <a:pt x="3" y="237"/>
                  <a:pt x="3" y="237"/>
                  <a:pt x="3" y="237"/>
                </a:cubicBezTo>
                <a:cubicBezTo>
                  <a:pt x="1" y="239"/>
                  <a:pt x="0" y="242"/>
                  <a:pt x="0" y="245"/>
                </a:cubicBezTo>
                <a:cubicBezTo>
                  <a:pt x="1" y="248"/>
                  <a:pt x="3" y="250"/>
                  <a:pt x="6" y="251"/>
                </a:cubicBezTo>
                <a:cubicBezTo>
                  <a:pt x="18" y="254"/>
                  <a:pt x="18" y="254"/>
                  <a:pt x="18" y="254"/>
                </a:cubicBezTo>
                <a:cubicBezTo>
                  <a:pt x="3" y="265"/>
                  <a:pt x="3" y="265"/>
                  <a:pt x="3" y="265"/>
                </a:cubicBezTo>
                <a:cubicBezTo>
                  <a:pt x="1" y="267"/>
                  <a:pt x="0" y="270"/>
                  <a:pt x="0" y="273"/>
                </a:cubicBezTo>
                <a:cubicBezTo>
                  <a:pt x="1" y="276"/>
                  <a:pt x="3" y="278"/>
                  <a:pt x="6" y="279"/>
                </a:cubicBezTo>
                <a:cubicBezTo>
                  <a:pt x="123" y="309"/>
                  <a:pt x="123" y="309"/>
                  <a:pt x="123" y="309"/>
                </a:cubicBezTo>
                <a:cubicBezTo>
                  <a:pt x="125" y="309"/>
                  <a:pt x="127" y="310"/>
                  <a:pt x="128" y="310"/>
                </a:cubicBezTo>
                <a:cubicBezTo>
                  <a:pt x="133" y="310"/>
                  <a:pt x="138" y="308"/>
                  <a:pt x="142" y="304"/>
                </a:cubicBezTo>
                <a:cubicBezTo>
                  <a:pt x="213" y="245"/>
                  <a:pt x="213" y="245"/>
                  <a:pt x="213" y="245"/>
                </a:cubicBezTo>
                <a:cubicBezTo>
                  <a:pt x="213" y="245"/>
                  <a:pt x="213" y="245"/>
                  <a:pt x="213" y="245"/>
                </a:cubicBezTo>
                <a:cubicBezTo>
                  <a:pt x="213" y="245"/>
                  <a:pt x="213" y="245"/>
                  <a:pt x="213" y="245"/>
                </a:cubicBezTo>
                <a:cubicBezTo>
                  <a:pt x="231" y="230"/>
                  <a:pt x="231" y="230"/>
                  <a:pt x="231" y="230"/>
                </a:cubicBezTo>
                <a:cubicBezTo>
                  <a:pt x="231" y="230"/>
                  <a:pt x="231" y="230"/>
                  <a:pt x="231" y="230"/>
                </a:cubicBezTo>
                <a:cubicBezTo>
                  <a:pt x="312" y="161"/>
                  <a:pt x="312" y="161"/>
                  <a:pt x="312" y="161"/>
                </a:cubicBezTo>
                <a:cubicBezTo>
                  <a:pt x="315" y="159"/>
                  <a:pt x="316" y="156"/>
                  <a:pt x="315" y="153"/>
                </a:cubicBezTo>
                <a:cubicBezTo>
                  <a:pt x="314" y="150"/>
                  <a:pt x="312" y="148"/>
                  <a:pt x="310" y="147"/>
                </a:cubicBezTo>
                <a:cubicBezTo>
                  <a:pt x="298" y="144"/>
                  <a:pt x="298" y="144"/>
                  <a:pt x="298" y="144"/>
                </a:cubicBezTo>
                <a:cubicBezTo>
                  <a:pt x="313" y="132"/>
                  <a:pt x="313" y="132"/>
                  <a:pt x="313" y="132"/>
                </a:cubicBezTo>
                <a:cubicBezTo>
                  <a:pt x="315" y="132"/>
                  <a:pt x="316" y="128"/>
                  <a:pt x="316" y="126"/>
                </a:cubicBezTo>
                <a:close/>
                <a:moveTo>
                  <a:pt x="306" y="99"/>
                </a:moveTo>
                <a:cubicBezTo>
                  <a:pt x="233" y="160"/>
                  <a:pt x="233" y="160"/>
                  <a:pt x="233" y="160"/>
                </a:cubicBezTo>
                <a:cubicBezTo>
                  <a:pt x="233" y="145"/>
                  <a:pt x="233" y="145"/>
                  <a:pt x="233" y="145"/>
                </a:cubicBezTo>
                <a:cubicBezTo>
                  <a:pt x="233" y="144"/>
                  <a:pt x="233" y="143"/>
                  <a:pt x="233" y="142"/>
                </a:cubicBezTo>
                <a:cubicBezTo>
                  <a:pt x="249" y="127"/>
                  <a:pt x="262" y="110"/>
                  <a:pt x="274" y="91"/>
                </a:cubicBezTo>
                <a:lnTo>
                  <a:pt x="306" y="99"/>
                </a:lnTo>
                <a:close/>
                <a:moveTo>
                  <a:pt x="81" y="128"/>
                </a:moveTo>
                <a:cubicBezTo>
                  <a:pt x="201" y="158"/>
                  <a:pt x="201" y="158"/>
                  <a:pt x="201" y="158"/>
                </a:cubicBezTo>
                <a:cubicBezTo>
                  <a:pt x="137" y="212"/>
                  <a:pt x="137" y="212"/>
                  <a:pt x="137" y="212"/>
                </a:cubicBezTo>
                <a:cubicBezTo>
                  <a:pt x="134" y="215"/>
                  <a:pt x="130" y="216"/>
                  <a:pt x="126" y="215"/>
                </a:cubicBezTo>
                <a:cubicBezTo>
                  <a:pt x="10" y="186"/>
                  <a:pt x="10" y="186"/>
                  <a:pt x="10" y="186"/>
                </a:cubicBezTo>
                <a:lnTo>
                  <a:pt x="81" y="128"/>
                </a:lnTo>
                <a:close/>
                <a:moveTo>
                  <a:pt x="29" y="200"/>
                </a:moveTo>
                <a:cubicBezTo>
                  <a:pt x="124" y="223"/>
                  <a:pt x="124" y="223"/>
                  <a:pt x="124" y="223"/>
                </a:cubicBezTo>
                <a:cubicBezTo>
                  <a:pt x="125" y="224"/>
                  <a:pt x="127" y="224"/>
                  <a:pt x="129" y="224"/>
                </a:cubicBezTo>
                <a:cubicBezTo>
                  <a:pt x="134" y="224"/>
                  <a:pt x="139" y="222"/>
                  <a:pt x="143" y="219"/>
                </a:cubicBezTo>
                <a:cubicBezTo>
                  <a:pt x="206" y="166"/>
                  <a:pt x="206" y="166"/>
                  <a:pt x="206" y="166"/>
                </a:cubicBezTo>
                <a:cubicBezTo>
                  <a:pt x="206" y="183"/>
                  <a:pt x="206" y="183"/>
                  <a:pt x="206" y="183"/>
                </a:cubicBezTo>
                <a:cubicBezTo>
                  <a:pt x="137" y="241"/>
                  <a:pt x="137" y="241"/>
                  <a:pt x="137" y="241"/>
                </a:cubicBezTo>
                <a:cubicBezTo>
                  <a:pt x="134" y="244"/>
                  <a:pt x="130" y="244"/>
                  <a:pt x="126" y="244"/>
                </a:cubicBezTo>
                <a:cubicBezTo>
                  <a:pt x="10" y="215"/>
                  <a:pt x="10" y="215"/>
                  <a:pt x="10" y="215"/>
                </a:cubicBezTo>
                <a:lnTo>
                  <a:pt x="29" y="200"/>
                </a:lnTo>
                <a:close/>
                <a:moveTo>
                  <a:pt x="29" y="228"/>
                </a:moveTo>
                <a:cubicBezTo>
                  <a:pt x="124" y="252"/>
                  <a:pt x="124" y="252"/>
                  <a:pt x="124" y="252"/>
                </a:cubicBezTo>
                <a:cubicBezTo>
                  <a:pt x="125" y="252"/>
                  <a:pt x="127" y="253"/>
                  <a:pt x="129" y="253"/>
                </a:cubicBezTo>
                <a:cubicBezTo>
                  <a:pt x="134" y="253"/>
                  <a:pt x="139" y="251"/>
                  <a:pt x="142" y="248"/>
                </a:cubicBezTo>
                <a:cubicBezTo>
                  <a:pt x="206" y="194"/>
                  <a:pt x="206" y="194"/>
                  <a:pt x="206" y="194"/>
                </a:cubicBezTo>
                <a:cubicBezTo>
                  <a:pt x="206" y="212"/>
                  <a:pt x="206" y="212"/>
                  <a:pt x="206" y="212"/>
                </a:cubicBezTo>
                <a:cubicBezTo>
                  <a:pt x="137" y="270"/>
                  <a:pt x="137" y="270"/>
                  <a:pt x="137" y="270"/>
                </a:cubicBezTo>
                <a:cubicBezTo>
                  <a:pt x="134" y="272"/>
                  <a:pt x="130" y="273"/>
                  <a:pt x="126" y="272"/>
                </a:cubicBezTo>
                <a:cubicBezTo>
                  <a:pt x="10" y="243"/>
                  <a:pt x="10" y="243"/>
                  <a:pt x="10" y="243"/>
                </a:cubicBezTo>
                <a:lnTo>
                  <a:pt x="29" y="228"/>
                </a:lnTo>
                <a:close/>
                <a:moveTo>
                  <a:pt x="137" y="299"/>
                </a:moveTo>
                <a:cubicBezTo>
                  <a:pt x="134" y="302"/>
                  <a:pt x="130" y="302"/>
                  <a:pt x="126" y="301"/>
                </a:cubicBezTo>
                <a:cubicBezTo>
                  <a:pt x="10" y="272"/>
                  <a:pt x="10" y="272"/>
                  <a:pt x="10" y="272"/>
                </a:cubicBezTo>
                <a:cubicBezTo>
                  <a:pt x="29" y="257"/>
                  <a:pt x="29" y="257"/>
                  <a:pt x="29" y="257"/>
                </a:cubicBezTo>
                <a:cubicBezTo>
                  <a:pt x="124" y="280"/>
                  <a:pt x="124" y="280"/>
                  <a:pt x="124" y="280"/>
                </a:cubicBezTo>
                <a:cubicBezTo>
                  <a:pt x="126" y="281"/>
                  <a:pt x="128" y="281"/>
                  <a:pt x="129" y="281"/>
                </a:cubicBezTo>
                <a:cubicBezTo>
                  <a:pt x="134" y="281"/>
                  <a:pt x="139" y="280"/>
                  <a:pt x="143" y="276"/>
                </a:cubicBezTo>
                <a:cubicBezTo>
                  <a:pt x="206" y="223"/>
                  <a:pt x="206" y="223"/>
                  <a:pt x="206" y="223"/>
                </a:cubicBezTo>
                <a:cubicBezTo>
                  <a:pt x="206" y="240"/>
                  <a:pt x="206" y="240"/>
                  <a:pt x="206" y="240"/>
                </a:cubicBezTo>
                <a:lnTo>
                  <a:pt x="137" y="299"/>
                </a:lnTo>
                <a:close/>
                <a:moveTo>
                  <a:pt x="224" y="225"/>
                </a:moveTo>
                <a:cubicBezTo>
                  <a:pt x="215" y="233"/>
                  <a:pt x="215" y="233"/>
                  <a:pt x="215" y="233"/>
                </a:cubicBezTo>
                <a:cubicBezTo>
                  <a:pt x="215" y="162"/>
                  <a:pt x="215" y="162"/>
                  <a:pt x="215" y="162"/>
                </a:cubicBezTo>
                <a:cubicBezTo>
                  <a:pt x="215" y="156"/>
                  <a:pt x="211" y="152"/>
                  <a:pt x="206" y="150"/>
                </a:cubicBezTo>
                <a:cubicBezTo>
                  <a:pt x="89" y="121"/>
                  <a:pt x="89" y="121"/>
                  <a:pt x="89" y="121"/>
                </a:cubicBezTo>
                <a:cubicBezTo>
                  <a:pt x="100" y="112"/>
                  <a:pt x="100" y="112"/>
                  <a:pt x="100" y="112"/>
                </a:cubicBezTo>
                <a:cubicBezTo>
                  <a:pt x="218" y="142"/>
                  <a:pt x="218" y="142"/>
                  <a:pt x="218" y="142"/>
                </a:cubicBezTo>
                <a:cubicBezTo>
                  <a:pt x="222" y="142"/>
                  <a:pt x="224" y="145"/>
                  <a:pt x="224" y="149"/>
                </a:cubicBezTo>
                <a:cubicBezTo>
                  <a:pt x="224" y="225"/>
                  <a:pt x="224" y="225"/>
                  <a:pt x="224" y="225"/>
                </a:cubicBezTo>
                <a:close/>
                <a:moveTo>
                  <a:pt x="108" y="105"/>
                </a:moveTo>
                <a:cubicBezTo>
                  <a:pt x="130" y="84"/>
                  <a:pt x="148" y="60"/>
                  <a:pt x="162" y="33"/>
                </a:cubicBezTo>
                <a:cubicBezTo>
                  <a:pt x="172" y="12"/>
                  <a:pt x="172" y="12"/>
                  <a:pt x="172" y="12"/>
                </a:cubicBezTo>
                <a:cubicBezTo>
                  <a:pt x="173" y="11"/>
                  <a:pt x="175" y="10"/>
                  <a:pt x="177" y="10"/>
                </a:cubicBezTo>
                <a:cubicBezTo>
                  <a:pt x="287" y="38"/>
                  <a:pt x="287" y="38"/>
                  <a:pt x="287" y="38"/>
                </a:cubicBezTo>
                <a:cubicBezTo>
                  <a:pt x="288" y="38"/>
                  <a:pt x="289" y="39"/>
                  <a:pt x="290" y="40"/>
                </a:cubicBezTo>
                <a:cubicBezTo>
                  <a:pt x="290" y="41"/>
                  <a:pt x="290" y="42"/>
                  <a:pt x="290" y="44"/>
                </a:cubicBezTo>
                <a:cubicBezTo>
                  <a:pt x="282" y="60"/>
                  <a:pt x="282" y="60"/>
                  <a:pt x="282" y="60"/>
                </a:cubicBezTo>
                <a:cubicBezTo>
                  <a:pt x="268" y="88"/>
                  <a:pt x="250" y="114"/>
                  <a:pt x="227" y="136"/>
                </a:cubicBezTo>
                <a:cubicBezTo>
                  <a:pt x="226" y="135"/>
                  <a:pt x="226" y="135"/>
                  <a:pt x="225" y="134"/>
                </a:cubicBezTo>
                <a:lnTo>
                  <a:pt x="108" y="105"/>
                </a:lnTo>
                <a:close/>
                <a:moveTo>
                  <a:pt x="306" y="156"/>
                </a:moveTo>
                <a:cubicBezTo>
                  <a:pt x="233" y="218"/>
                  <a:pt x="233" y="218"/>
                  <a:pt x="233" y="218"/>
                </a:cubicBezTo>
                <a:cubicBezTo>
                  <a:pt x="233" y="200"/>
                  <a:pt x="233" y="200"/>
                  <a:pt x="233" y="200"/>
                </a:cubicBezTo>
                <a:cubicBezTo>
                  <a:pt x="290" y="152"/>
                  <a:pt x="290" y="152"/>
                  <a:pt x="290" y="152"/>
                </a:cubicBezTo>
                <a:lnTo>
                  <a:pt x="306" y="156"/>
                </a:lnTo>
                <a:close/>
                <a:moveTo>
                  <a:pt x="233" y="189"/>
                </a:moveTo>
                <a:cubicBezTo>
                  <a:pt x="233" y="172"/>
                  <a:pt x="233" y="172"/>
                  <a:pt x="233" y="172"/>
                </a:cubicBezTo>
                <a:cubicBezTo>
                  <a:pt x="290" y="124"/>
                  <a:pt x="290" y="124"/>
                  <a:pt x="290" y="124"/>
                </a:cubicBezTo>
                <a:cubicBezTo>
                  <a:pt x="306" y="128"/>
                  <a:pt x="306" y="128"/>
                  <a:pt x="306" y="128"/>
                </a:cubicBezTo>
                <a:lnTo>
                  <a:pt x="233" y="189"/>
                </a:lnTo>
                <a:close/>
              </a:path>
            </a:pathLst>
          </a:custGeom>
          <a:solidFill>
            <a:srgbClr val="989DB1"/>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62" name="文本框 61">
            <a:extLst>
              <a:ext uri="{FF2B5EF4-FFF2-40B4-BE49-F238E27FC236}">
                <a16:creationId xmlns:a16="http://schemas.microsoft.com/office/drawing/2014/main" xmlns="" id="{96AEBC03-B137-4571-8BEF-6B9D39457D59}"/>
              </a:ext>
            </a:extLst>
          </p:cNvPr>
          <p:cNvSpPr txBox="1"/>
          <p:nvPr/>
        </p:nvSpPr>
        <p:spPr>
          <a:xfrm>
            <a:off x="7045804" y="3703372"/>
            <a:ext cx="3061188" cy="307777"/>
          </a:xfrm>
          <a:prstGeom prst="rect">
            <a:avLst/>
          </a:prstGeom>
          <a:noFill/>
        </p:spPr>
        <p:txBody>
          <a:bodyPr wrap="square" rtlCol="0">
            <a:spAutoFit/>
          </a:bodyPr>
          <a:lstStyle/>
          <a:p>
            <a:r>
              <a:rPr lang="fr-FR" altLang="zh-CN" sz="1400">
                <a:solidFill>
                  <a:schemeClr val="bg1">
                    <a:lumMod val="85000"/>
                  </a:schemeClr>
                </a:solidFill>
                <a:latin typeface="Arial" panose="020B0604020202020204" pitchFamily="34" charset="0"/>
                <a:cs typeface="Arial" panose="020B0604020202020204" pitchFamily="34" charset="0"/>
                <a:sym typeface="+mn-lt"/>
              </a:rPr>
              <a:t>pellentesque habitant morbi tristique</a:t>
            </a:r>
            <a:endParaRPr lang="en-US" altLang="zh-CN" sz="1400">
              <a:solidFill>
                <a:schemeClr val="bg1">
                  <a:lumMod val="85000"/>
                </a:schemeClr>
              </a:solidFill>
              <a:latin typeface="Arial" panose="020B0604020202020204" pitchFamily="34" charset="0"/>
              <a:cs typeface="Arial" panose="020B0604020202020204" pitchFamily="34" charset="0"/>
              <a:sym typeface="+mn-lt"/>
            </a:endParaRPr>
          </a:p>
        </p:txBody>
      </p:sp>
      <p:grpSp>
        <p:nvGrpSpPr>
          <p:cNvPr id="24" name="Group 13">
            <a:extLst>
              <a:ext uri="{FF2B5EF4-FFF2-40B4-BE49-F238E27FC236}">
                <a16:creationId xmlns:a16="http://schemas.microsoft.com/office/drawing/2014/main" xmlns="" id="{AF461856-DD0C-4CB7-BC74-47DEC9BCBFCA}"/>
              </a:ext>
            </a:extLst>
          </p:cNvPr>
          <p:cNvGrpSpPr>
            <a:grpSpLocks noChangeAspect="1"/>
          </p:cNvGrpSpPr>
          <p:nvPr/>
        </p:nvGrpSpPr>
        <p:grpSpPr bwMode="auto">
          <a:xfrm>
            <a:off x="1684143" y="4477583"/>
            <a:ext cx="424800" cy="423069"/>
            <a:chOff x="2" y="2"/>
            <a:chExt cx="3190" cy="3177"/>
          </a:xfrm>
          <a:solidFill>
            <a:srgbClr val="989DB1"/>
          </a:solidFill>
        </p:grpSpPr>
        <p:sp>
          <p:nvSpPr>
            <p:cNvPr id="26" name="Freeform 14">
              <a:extLst>
                <a:ext uri="{FF2B5EF4-FFF2-40B4-BE49-F238E27FC236}">
                  <a16:creationId xmlns:a16="http://schemas.microsoft.com/office/drawing/2014/main" xmlns="" id="{A62B4FAD-07AD-421C-9C87-882C98385683}"/>
                </a:ext>
              </a:extLst>
            </p:cNvPr>
            <p:cNvSpPr>
              <a:spLocks noEditPoints="1"/>
            </p:cNvSpPr>
            <p:nvPr/>
          </p:nvSpPr>
          <p:spPr bwMode="auto">
            <a:xfrm>
              <a:off x="2" y="2523"/>
              <a:ext cx="1240" cy="656"/>
            </a:xfrm>
            <a:custGeom>
              <a:avLst/>
              <a:gdLst>
                <a:gd name="T0" fmla="*/ 601 w 619"/>
                <a:gd name="T1" fmla="*/ 327 h 327"/>
                <a:gd name="T2" fmla="*/ 18 w 619"/>
                <a:gd name="T3" fmla="*/ 327 h 327"/>
                <a:gd name="T4" fmla="*/ 0 w 619"/>
                <a:gd name="T5" fmla="*/ 309 h 327"/>
                <a:gd name="T6" fmla="*/ 0 w 619"/>
                <a:gd name="T7" fmla="*/ 147 h 327"/>
                <a:gd name="T8" fmla="*/ 147 w 619"/>
                <a:gd name="T9" fmla="*/ 0 h 327"/>
                <a:gd name="T10" fmla="*/ 473 w 619"/>
                <a:gd name="T11" fmla="*/ 0 h 327"/>
                <a:gd name="T12" fmla="*/ 619 w 619"/>
                <a:gd name="T13" fmla="*/ 146 h 327"/>
                <a:gd name="T14" fmla="*/ 619 w 619"/>
                <a:gd name="T15" fmla="*/ 309 h 327"/>
                <a:gd name="T16" fmla="*/ 601 w 619"/>
                <a:gd name="T17" fmla="*/ 327 h 327"/>
                <a:gd name="T18" fmla="*/ 36 w 619"/>
                <a:gd name="T19" fmla="*/ 291 h 327"/>
                <a:gd name="T20" fmla="*/ 583 w 619"/>
                <a:gd name="T21" fmla="*/ 291 h 327"/>
                <a:gd name="T22" fmla="*/ 583 w 619"/>
                <a:gd name="T23" fmla="*/ 146 h 327"/>
                <a:gd name="T24" fmla="*/ 473 w 619"/>
                <a:gd name="T25" fmla="*/ 36 h 327"/>
                <a:gd name="T26" fmla="*/ 147 w 619"/>
                <a:gd name="T27" fmla="*/ 36 h 327"/>
                <a:gd name="T28" fmla="*/ 36 w 619"/>
                <a:gd name="T29" fmla="*/ 147 h 327"/>
                <a:gd name="T30" fmla="*/ 36 w 619"/>
                <a:gd name="T31" fmla="*/ 29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9" h="327">
                  <a:moveTo>
                    <a:pt x="601" y="327"/>
                  </a:moveTo>
                  <a:cubicBezTo>
                    <a:pt x="18" y="327"/>
                    <a:pt x="18" y="327"/>
                    <a:pt x="18" y="327"/>
                  </a:cubicBezTo>
                  <a:cubicBezTo>
                    <a:pt x="8" y="327"/>
                    <a:pt x="0" y="319"/>
                    <a:pt x="0" y="309"/>
                  </a:cubicBezTo>
                  <a:cubicBezTo>
                    <a:pt x="0" y="147"/>
                    <a:pt x="0" y="147"/>
                    <a:pt x="0" y="147"/>
                  </a:cubicBezTo>
                  <a:cubicBezTo>
                    <a:pt x="0" y="66"/>
                    <a:pt x="66" y="0"/>
                    <a:pt x="147" y="0"/>
                  </a:cubicBezTo>
                  <a:cubicBezTo>
                    <a:pt x="473" y="0"/>
                    <a:pt x="473" y="0"/>
                    <a:pt x="473" y="0"/>
                  </a:cubicBezTo>
                  <a:cubicBezTo>
                    <a:pt x="554" y="0"/>
                    <a:pt x="619" y="66"/>
                    <a:pt x="619" y="146"/>
                  </a:cubicBezTo>
                  <a:cubicBezTo>
                    <a:pt x="619" y="309"/>
                    <a:pt x="619" y="309"/>
                    <a:pt x="619" y="309"/>
                  </a:cubicBezTo>
                  <a:cubicBezTo>
                    <a:pt x="619" y="319"/>
                    <a:pt x="611" y="327"/>
                    <a:pt x="601" y="327"/>
                  </a:cubicBezTo>
                  <a:close/>
                  <a:moveTo>
                    <a:pt x="36" y="291"/>
                  </a:moveTo>
                  <a:cubicBezTo>
                    <a:pt x="583" y="291"/>
                    <a:pt x="583" y="291"/>
                    <a:pt x="583" y="291"/>
                  </a:cubicBezTo>
                  <a:cubicBezTo>
                    <a:pt x="583" y="146"/>
                    <a:pt x="583" y="146"/>
                    <a:pt x="583" y="146"/>
                  </a:cubicBezTo>
                  <a:cubicBezTo>
                    <a:pt x="583" y="86"/>
                    <a:pt x="534" y="36"/>
                    <a:pt x="473" y="36"/>
                  </a:cubicBezTo>
                  <a:cubicBezTo>
                    <a:pt x="147" y="36"/>
                    <a:pt x="147" y="36"/>
                    <a:pt x="147" y="36"/>
                  </a:cubicBezTo>
                  <a:cubicBezTo>
                    <a:pt x="86" y="36"/>
                    <a:pt x="36" y="86"/>
                    <a:pt x="36" y="147"/>
                  </a:cubicBezTo>
                  <a:lnTo>
                    <a:pt x="36" y="291"/>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5">
              <a:extLst>
                <a:ext uri="{FF2B5EF4-FFF2-40B4-BE49-F238E27FC236}">
                  <a16:creationId xmlns:a16="http://schemas.microsoft.com/office/drawing/2014/main" xmlns="" id="{492692AB-1B1D-4D58-A24F-D7D284AF406F}"/>
                </a:ext>
              </a:extLst>
            </p:cNvPr>
            <p:cNvSpPr>
              <a:spLocks noEditPoints="1"/>
            </p:cNvSpPr>
            <p:nvPr/>
          </p:nvSpPr>
          <p:spPr bwMode="auto">
            <a:xfrm>
              <a:off x="264" y="1685"/>
              <a:ext cx="720" cy="718"/>
            </a:xfrm>
            <a:custGeom>
              <a:avLst/>
              <a:gdLst>
                <a:gd name="T0" fmla="*/ 179 w 359"/>
                <a:gd name="T1" fmla="*/ 358 h 358"/>
                <a:gd name="T2" fmla="*/ 0 w 359"/>
                <a:gd name="T3" fmla="*/ 179 h 358"/>
                <a:gd name="T4" fmla="*/ 179 w 359"/>
                <a:gd name="T5" fmla="*/ 0 h 358"/>
                <a:gd name="T6" fmla="*/ 359 w 359"/>
                <a:gd name="T7" fmla="*/ 179 h 358"/>
                <a:gd name="T8" fmla="*/ 179 w 359"/>
                <a:gd name="T9" fmla="*/ 358 h 358"/>
                <a:gd name="T10" fmla="*/ 179 w 359"/>
                <a:gd name="T11" fmla="*/ 36 h 358"/>
                <a:gd name="T12" fmla="*/ 36 w 359"/>
                <a:gd name="T13" fmla="*/ 179 h 358"/>
                <a:gd name="T14" fmla="*/ 179 w 359"/>
                <a:gd name="T15" fmla="*/ 322 h 358"/>
                <a:gd name="T16" fmla="*/ 323 w 359"/>
                <a:gd name="T17" fmla="*/ 179 h 358"/>
                <a:gd name="T18" fmla="*/ 179 w 359"/>
                <a:gd name="T19" fmla="*/ 3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 h="358">
                  <a:moveTo>
                    <a:pt x="179" y="358"/>
                  </a:moveTo>
                  <a:cubicBezTo>
                    <a:pt x="80" y="358"/>
                    <a:pt x="0" y="277"/>
                    <a:pt x="0" y="179"/>
                  </a:cubicBezTo>
                  <a:cubicBezTo>
                    <a:pt x="0" y="80"/>
                    <a:pt x="80" y="0"/>
                    <a:pt x="179" y="0"/>
                  </a:cubicBezTo>
                  <a:cubicBezTo>
                    <a:pt x="278" y="0"/>
                    <a:pt x="359" y="80"/>
                    <a:pt x="359" y="179"/>
                  </a:cubicBezTo>
                  <a:cubicBezTo>
                    <a:pt x="359" y="277"/>
                    <a:pt x="278" y="358"/>
                    <a:pt x="179" y="358"/>
                  </a:cubicBezTo>
                  <a:close/>
                  <a:moveTo>
                    <a:pt x="179" y="36"/>
                  </a:moveTo>
                  <a:cubicBezTo>
                    <a:pt x="100" y="36"/>
                    <a:pt x="36" y="100"/>
                    <a:pt x="36" y="179"/>
                  </a:cubicBezTo>
                  <a:cubicBezTo>
                    <a:pt x="36" y="258"/>
                    <a:pt x="100" y="322"/>
                    <a:pt x="179" y="322"/>
                  </a:cubicBezTo>
                  <a:cubicBezTo>
                    <a:pt x="258" y="322"/>
                    <a:pt x="323" y="258"/>
                    <a:pt x="323" y="179"/>
                  </a:cubicBezTo>
                  <a:cubicBezTo>
                    <a:pt x="323" y="100"/>
                    <a:pt x="258" y="36"/>
                    <a:pt x="179" y="3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Rectangle 16">
              <a:extLst>
                <a:ext uri="{FF2B5EF4-FFF2-40B4-BE49-F238E27FC236}">
                  <a16:creationId xmlns:a16="http://schemas.microsoft.com/office/drawing/2014/main" xmlns="" id="{42B59B09-6E79-44AE-A883-F3AC8931415B}"/>
                </a:ext>
              </a:extLst>
            </p:cNvPr>
            <p:cNvSpPr>
              <a:spLocks noChangeArrowheads="1"/>
            </p:cNvSpPr>
            <p:nvPr/>
          </p:nvSpPr>
          <p:spPr bwMode="auto">
            <a:xfrm>
              <a:off x="557" y="2690"/>
              <a:ext cx="130" cy="130"/>
            </a:xfrm>
            <a:prstGeom prst="rect">
              <a:avLst/>
            </a:prstGeom>
            <a:grpFill/>
            <a:ln w="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Rectangle 17">
              <a:extLst>
                <a:ext uri="{FF2B5EF4-FFF2-40B4-BE49-F238E27FC236}">
                  <a16:creationId xmlns:a16="http://schemas.microsoft.com/office/drawing/2014/main" xmlns="" id="{1D10F17C-5F95-4C72-9C4E-887E1341BE39}"/>
                </a:ext>
              </a:extLst>
            </p:cNvPr>
            <p:cNvSpPr>
              <a:spLocks noChangeArrowheads="1"/>
            </p:cNvSpPr>
            <p:nvPr/>
          </p:nvSpPr>
          <p:spPr bwMode="auto">
            <a:xfrm>
              <a:off x="557" y="2884"/>
              <a:ext cx="130" cy="129"/>
            </a:xfrm>
            <a:prstGeom prst="rect">
              <a:avLst/>
            </a:prstGeom>
            <a:grpFill/>
            <a:ln w="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8">
              <a:extLst>
                <a:ext uri="{FF2B5EF4-FFF2-40B4-BE49-F238E27FC236}">
                  <a16:creationId xmlns:a16="http://schemas.microsoft.com/office/drawing/2014/main" xmlns="" id="{04407FBC-4EB8-498D-B217-B180D305F713}"/>
                </a:ext>
              </a:extLst>
            </p:cNvPr>
            <p:cNvSpPr>
              <a:spLocks noEditPoints="1"/>
            </p:cNvSpPr>
            <p:nvPr/>
          </p:nvSpPr>
          <p:spPr bwMode="auto">
            <a:xfrm>
              <a:off x="1950" y="840"/>
              <a:ext cx="1242" cy="656"/>
            </a:xfrm>
            <a:custGeom>
              <a:avLst/>
              <a:gdLst>
                <a:gd name="T0" fmla="*/ 602 w 620"/>
                <a:gd name="T1" fmla="*/ 327 h 327"/>
                <a:gd name="T2" fmla="*/ 19 w 620"/>
                <a:gd name="T3" fmla="*/ 327 h 327"/>
                <a:gd name="T4" fmla="*/ 0 w 620"/>
                <a:gd name="T5" fmla="*/ 309 h 327"/>
                <a:gd name="T6" fmla="*/ 0 w 620"/>
                <a:gd name="T7" fmla="*/ 147 h 327"/>
                <a:gd name="T8" fmla="*/ 148 w 620"/>
                <a:gd name="T9" fmla="*/ 0 h 327"/>
                <a:gd name="T10" fmla="*/ 474 w 620"/>
                <a:gd name="T11" fmla="*/ 0 h 327"/>
                <a:gd name="T12" fmla="*/ 620 w 620"/>
                <a:gd name="T13" fmla="*/ 146 h 327"/>
                <a:gd name="T14" fmla="*/ 620 w 620"/>
                <a:gd name="T15" fmla="*/ 309 h 327"/>
                <a:gd name="T16" fmla="*/ 602 w 620"/>
                <a:gd name="T17" fmla="*/ 327 h 327"/>
                <a:gd name="T18" fmla="*/ 37 w 620"/>
                <a:gd name="T19" fmla="*/ 291 h 327"/>
                <a:gd name="T20" fmla="*/ 584 w 620"/>
                <a:gd name="T21" fmla="*/ 291 h 327"/>
                <a:gd name="T22" fmla="*/ 584 w 620"/>
                <a:gd name="T23" fmla="*/ 146 h 327"/>
                <a:gd name="T24" fmla="*/ 474 w 620"/>
                <a:gd name="T25" fmla="*/ 36 h 327"/>
                <a:gd name="T26" fmla="*/ 148 w 620"/>
                <a:gd name="T27" fmla="*/ 36 h 327"/>
                <a:gd name="T28" fmla="*/ 37 w 620"/>
                <a:gd name="T29" fmla="*/ 147 h 327"/>
                <a:gd name="T30" fmla="*/ 37 w 620"/>
                <a:gd name="T31" fmla="*/ 29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0" h="327">
                  <a:moveTo>
                    <a:pt x="602" y="327"/>
                  </a:moveTo>
                  <a:cubicBezTo>
                    <a:pt x="19" y="327"/>
                    <a:pt x="19" y="327"/>
                    <a:pt x="19" y="327"/>
                  </a:cubicBezTo>
                  <a:cubicBezTo>
                    <a:pt x="9" y="327"/>
                    <a:pt x="0" y="319"/>
                    <a:pt x="0" y="309"/>
                  </a:cubicBezTo>
                  <a:cubicBezTo>
                    <a:pt x="0" y="147"/>
                    <a:pt x="0" y="147"/>
                    <a:pt x="0" y="147"/>
                  </a:cubicBezTo>
                  <a:cubicBezTo>
                    <a:pt x="0" y="66"/>
                    <a:pt x="67" y="0"/>
                    <a:pt x="148" y="0"/>
                  </a:cubicBezTo>
                  <a:cubicBezTo>
                    <a:pt x="474" y="0"/>
                    <a:pt x="474" y="0"/>
                    <a:pt x="474" y="0"/>
                  </a:cubicBezTo>
                  <a:cubicBezTo>
                    <a:pt x="555" y="0"/>
                    <a:pt x="620" y="66"/>
                    <a:pt x="620" y="146"/>
                  </a:cubicBezTo>
                  <a:cubicBezTo>
                    <a:pt x="620" y="309"/>
                    <a:pt x="620" y="309"/>
                    <a:pt x="620" y="309"/>
                  </a:cubicBezTo>
                  <a:cubicBezTo>
                    <a:pt x="620" y="319"/>
                    <a:pt x="612" y="327"/>
                    <a:pt x="602" y="327"/>
                  </a:cubicBezTo>
                  <a:close/>
                  <a:moveTo>
                    <a:pt x="37" y="291"/>
                  </a:moveTo>
                  <a:cubicBezTo>
                    <a:pt x="584" y="291"/>
                    <a:pt x="584" y="291"/>
                    <a:pt x="584" y="291"/>
                  </a:cubicBezTo>
                  <a:cubicBezTo>
                    <a:pt x="584" y="146"/>
                    <a:pt x="584" y="146"/>
                    <a:pt x="584" y="146"/>
                  </a:cubicBezTo>
                  <a:cubicBezTo>
                    <a:pt x="584" y="86"/>
                    <a:pt x="535" y="36"/>
                    <a:pt x="474" y="36"/>
                  </a:cubicBezTo>
                  <a:cubicBezTo>
                    <a:pt x="148" y="36"/>
                    <a:pt x="148" y="36"/>
                    <a:pt x="148" y="36"/>
                  </a:cubicBezTo>
                  <a:cubicBezTo>
                    <a:pt x="87" y="36"/>
                    <a:pt x="37" y="86"/>
                    <a:pt x="37" y="147"/>
                  </a:cubicBezTo>
                  <a:lnTo>
                    <a:pt x="37" y="291"/>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9">
              <a:extLst>
                <a:ext uri="{FF2B5EF4-FFF2-40B4-BE49-F238E27FC236}">
                  <a16:creationId xmlns:a16="http://schemas.microsoft.com/office/drawing/2014/main" xmlns="" id="{425C970F-D71A-4DB5-A461-F154676D6DFA}"/>
                </a:ext>
              </a:extLst>
            </p:cNvPr>
            <p:cNvSpPr>
              <a:spLocks noEditPoints="1"/>
            </p:cNvSpPr>
            <p:nvPr/>
          </p:nvSpPr>
          <p:spPr bwMode="auto">
            <a:xfrm>
              <a:off x="2212" y="2"/>
              <a:ext cx="721" cy="718"/>
            </a:xfrm>
            <a:custGeom>
              <a:avLst/>
              <a:gdLst>
                <a:gd name="T0" fmla="*/ 180 w 360"/>
                <a:gd name="T1" fmla="*/ 358 h 358"/>
                <a:gd name="T2" fmla="*/ 0 w 360"/>
                <a:gd name="T3" fmla="*/ 179 h 358"/>
                <a:gd name="T4" fmla="*/ 180 w 360"/>
                <a:gd name="T5" fmla="*/ 0 h 358"/>
                <a:gd name="T6" fmla="*/ 360 w 360"/>
                <a:gd name="T7" fmla="*/ 179 h 358"/>
                <a:gd name="T8" fmla="*/ 180 w 360"/>
                <a:gd name="T9" fmla="*/ 358 h 358"/>
                <a:gd name="T10" fmla="*/ 180 w 360"/>
                <a:gd name="T11" fmla="*/ 36 h 358"/>
                <a:gd name="T12" fmla="*/ 37 w 360"/>
                <a:gd name="T13" fmla="*/ 179 h 358"/>
                <a:gd name="T14" fmla="*/ 180 w 360"/>
                <a:gd name="T15" fmla="*/ 322 h 358"/>
                <a:gd name="T16" fmla="*/ 323 w 360"/>
                <a:gd name="T17" fmla="*/ 179 h 358"/>
                <a:gd name="T18" fmla="*/ 180 w 360"/>
                <a:gd name="T19" fmla="*/ 3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58">
                  <a:moveTo>
                    <a:pt x="180" y="358"/>
                  </a:moveTo>
                  <a:cubicBezTo>
                    <a:pt x="81" y="358"/>
                    <a:pt x="0" y="277"/>
                    <a:pt x="0" y="179"/>
                  </a:cubicBezTo>
                  <a:cubicBezTo>
                    <a:pt x="0" y="80"/>
                    <a:pt x="81" y="0"/>
                    <a:pt x="180" y="0"/>
                  </a:cubicBezTo>
                  <a:cubicBezTo>
                    <a:pt x="279" y="0"/>
                    <a:pt x="360" y="80"/>
                    <a:pt x="360" y="179"/>
                  </a:cubicBezTo>
                  <a:cubicBezTo>
                    <a:pt x="360" y="277"/>
                    <a:pt x="279" y="358"/>
                    <a:pt x="180" y="358"/>
                  </a:cubicBezTo>
                  <a:close/>
                  <a:moveTo>
                    <a:pt x="180" y="36"/>
                  </a:moveTo>
                  <a:cubicBezTo>
                    <a:pt x="101" y="36"/>
                    <a:pt x="37" y="100"/>
                    <a:pt x="37" y="179"/>
                  </a:cubicBezTo>
                  <a:cubicBezTo>
                    <a:pt x="37" y="257"/>
                    <a:pt x="101" y="322"/>
                    <a:pt x="180" y="322"/>
                  </a:cubicBezTo>
                  <a:cubicBezTo>
                    <a:pt x="259" y="322"/>
                    <a:pt x="323" y="257"/>
                    <a:pt x="323" y="179"/>
                  </a:cubicBezTo>
                  <a:cubicBezTo>
                    <a:pt x="323" y="100"/>
                    <a:pt x="259" y="36"/>
                    <a:pt x="180" y="3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Rectangle 20">
              <a:extLst>
                <a:ext uri="{FF2B5EF4-FFF2-40B4-BE49-F238E27FC236}">
                  <a16:creationId xmlns:a16="http://schemas.microsoft.com/office/drawing/2014/main" xmlns="" id="{A09E745F-C5D7-430F-A02C-1015A5A51136}"/>
                </a:ext>
              </a:extLst>
            </p:cNvPr>
            <p:cNvSpPr>
              <a:spLocks noChangeArrowheads="1"/>
            </p:cNvSpPr>
            <p:nvPr/>
          </p:nvSpPr>
          <p:spPr bwMode="auto">
            <a:xfrm>
              <a:off x="2507" y="1007"/>
              <a:ext cx="130" cy="128"/>
            </a:xfrm>
            <a:prstGeom prst="rect">
              <a:avLst/>
            </a:prstGeom>
            <a:grpFill/>
            <a:ln w="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Rectangle 21">
              <a:extLst>
                <a:ext uri="{FF2B5EF4-FFF2-40B4-BE49-F238E27FC236}">
                  <a16:creationId xmlns:a16="http://schemas.microsoft.com/office/drawing/2014/main" xmlns="" id="{02C35492-85A9-4857-B02F-8639B2DD292B}"/>
                </a:ext>
              </a:extLst>
            </p:cNvPr>
            <p:cNvSpPr>
              <a:spLocks noChangeArrowheads="1"/>
            </p:cNvSpPr>
            <p:nvPr/>
          </p:nvSpPr>
          <p:spPr bwMode="auto">
            <a:xfrm>
              <a:off x="2507" y="1201"/>
              <a:ext cx="130" cy="129"/>
            </a:xfrm>
            <a:prstGeom prst="rect">
              <a:avLst/>
            </a:prstGeom>
            <a:grpFill/>
            <a:ln w="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2">
              <a:extLst>
                <a:ext uri="{FF2B5EF4-FFF2-40B4-BE49-F238E27FC236}">
                  <a16:creationId xmlns:a16="http://schemas.microsoft.com/office/drawing/2014/main" xmlns="" id="{75C5893C-5D50-4888-844E-BBC5C2844C65}"/>
                </a:ext>
              </a:extLst>
            </p:cNvPr>
            <p:cNvSpPr>
              <a:spLocks noEditPoints="1"/>
            </p:cNvSpPr>
            <p:nvPr/>
          </p:nvSpPr>
          <p:spPr bwMode="auto">
            <a:xfrm>
              <a:off x="976" y="1747"/>
              <a:ext cx="1242" cy="656"/>
            </a:xfrm>
            <a:custGeom>
              <a:avLst/>
              <a:gdLst>
                <a:gd name="T0" fmla="*/ 602 w 620"/>
                <a:gd name="T1" fmla="*/ 327 h 327"/>
                <a:gd name="T2" fmla="*/ 18 w 620"/>
                <a:gd name="T3" fmla="*/ 327 h 327"/>
                <a:gd name="T4" fmla="*/ 0 w 620"/>
                <a:gd name="T5" fmla="*/ 309 h 327"/>
                <a:gd name="T6" fmla="*/ 0 w 620"/>
                <a:gd name="T7" fmla="*/ 147 h 327"/>
                <a:gd name="T8" fmla="*/ 148 w 620"/>
                <a:gd name="T9" fmla="*/ 0 h 327"/>
                <a:gd name="T10" fmla="*/ 473 w 620"/>
                <a:gd name="T11" fmla="*/ 0 h 327"/>
                <a:gd name="T12" fmla="*/ 620 w 620"/>
                <a:gd name="T13" fmla="*/ 146 h 327"/>
                <a:gd name="T14" fmla="*/ 620 w 620"/>
                <a:gd name="T15" fmla="*/ 309 h 327"/>
                <a:gd name="T16" fmla="*/ 602 w 620"/>
                <a:gd name="T17" fmla="*/ 327 h 327"/>
                <a:gd name="T18" fmla="*/ 36 w 620"/>
                <a:gd name="T19" fmla="*/ 291 h 327"/>
                <a:gd name="T20" fmla="*/ 584 w 620"/>
                <a:gd name="T21" fmla="*/ 291 h 327"/>
                <a:gd name="T22" fmla="*/ 584 w 620"/>
                <a:gd name="T23" fmla="*/ 146 h 327"/>
                <a:gd name="T24" fmla="*/ 473 w 620"/>
                <a:gd name="T25" fmla="*/ 36 h 327"/>
                <a:gd name="T26" fmla="*/ 148 w 620"/>
                <a:gd name="T27" fmla="*/ 36 h 327"/>
                <a:gd name="T28" fmla="*/ 36 w 620"/>
                <a:gd name="T29" fmla="*/ 147 h 327"/>
                <a:gd name="T30" fmla="*/ 36 w 620"/>
                <a:gd name="T31" fmla="*/ 29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0" h="327">
                  <a:moveTo>
                    <a:pt x="602" y="327"/>
                  </a:moveTo>
                  <a:cubicBezTo>
                    <a:pt x="18" y="327"/>
                    <a:pt x="18" y="327"/>
                    <a:pt x="18" y="327"/>
                  </a:cubicBezTo>
                  <a:cubicBezTo>
                    <a:pt x="8" y="327"/>
                    <a:pt x="0" y="319"/>
                    <a:pt x="0" y="309"/>
                  </a:cubicBezTo>
                  <a:cubicBezTo>
                    <a:pt x="0" y="147"/>
                    <a:pt x="0" y="147"/>
                    <a:pt x="0" y="147"/>
                  </a:cubicBezTo>
                  <a:cubicBezTo>
                    <a:pt x="0" y="66"/>
                    <a:pt x="66" y="0"/>
                    <a:pt x="148" y="0"/>
                  </a:cubicBezTo>
                  <a:cubicBezTo>
                    <a:pt x="473" y="0"/>
                    <a:pt x="473" y="0"/>
                    <a:pt x="473" y="0"/>
                  </a:cubicBezTo>
                  <a:cubicBezTo>
                    <a:pt x="554" y="0"/>
                    <a:pt x="620" y="66"/>
                    <a:pt x="620" y="146"/>
                  </a:cubicBezTo>
                  <a:cubicBezTo>
                    <a:pt x="620" y="309"/>
                    <a:pt x="620" y="309"/>
                    <a:pt x="620" y="309"/>
                  </a:cubicBezTo>
                  <a:cubicBezTo>
                    <a:pt x="620" y="319"/>
                    <a:pt x="612" y="327"/>
                    <a:pt x="602" y="327"/>
                  </a:cubicBezTo>
                  <a:close/>
                  <a:moveTo>
                    <a:pt x="36" y="291"/>
                  </a:moveTo>
                  <a:cubicBezTo>
                    <a:pt x="584" y="291"/>
                    <a:pt x="584" y="291"/>
                    <a:pt x="584" y="291"/>
                  </a:cubicBezTo>
                  <a:cubicBezTo>
                    <a:pt x="584" y="146"/>
                    <a:pt x="584" y="146"/>
                    <a:pt x="584" y="146"/>
                  </a:cubicBezTo>
                  <a:cubicBezTo>
                    <a:pt x="584" y="85"/>
                    <a:pt x="534" y="36"/>
                    <a:pt x="473" y="36"/>
                  </a:cubicBezTo>
                  <a:cubicBezTo>
                    <a:pt x="148" y="36"/>
                    <a:pt x="148" y="36"/>
                    <a:pt x="148" y="36"/>
                  </a:cubicBezTo>
                  <a:cubicBezTo>
                    <a:pt x="86" y="36"/>
                    <a:pt x="36" y="86"/>
                    <a:pt x="36" y="147"/>
                  </a:cubicBezTo>
                  <a:cubicBezTo>
                    <a:pt x="36" y="291"/>
                    <a:pt x="36" y="291"/>
                    <a:pt x="36" y="29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3">
              <a:extLst>
                <a:ext uri="{FF2B5EF4-FFF2-40B4-BE49-F238E27FC236}">
                  <a16:creationId xmlns:a16="http://schemas.microsoft.com/office/drawing/2014/main" xmlns="" id="{EB4E7827-3165-4B2E-A3B2-E55BB4B315FF}"/>
                </a:ext>
              </a:extLst>
            </p:cNvPr>
            <p:cNvSpPr>
              <a:spLocks noEditPoints="1"/>
            </p:cNvSpPr>
            <p:nvPr/>
          </p:nvSpPr>
          <p:spPr bwMode="auto">
            <a:xfrm>
              <a:off x="1238" y="909"/>
              <a:ext cx="720" cy="716"/>
            </a:xfrm>
            <a:custGeom>
              <a:avLst/>
              <a:gdLst>
                <a:gd name="T0" fmla="*/ 180 w 359"/>
                <a:gd name="T1" fmla="*/ 357 h 357"/>
                <a:gd name="T2" fmla="*/ 0 w 359"/>
                <a:gd name="T3" fmla="*/ 179 h 357"/>
                <a:gd name="T4" fmla="*/ 180 w 359"/>
                <a:gd name="T5" fmla="*/ 0 h 357"/>
                <a:gd name="T6" fmla="*/ 359 w 359"/>
                <a:gd name="T7" fmla="*/ 179 h 357"/>
                <a:gd name="T8" fmla="*/ 180 w 359"/>
                <a:gd name="T9" fmla="*/ 357 h 357"/>
                <a:gd name="T10" fmla="*/ 180 w 359"/>
                <a:gd name="T11" fmla="*/ 36 h 357"/>
                <a:gd name="T12" fmla="*/ 36 w 359"/>
                <a:gd name="T13" fmla="*/ 179 h 357"/>
                <a:gd name="T14" fmla="*/ 180 w 359"/>
                <a:gd name="T15" fmla="*/ 321 h 357"/>
                <a:gd name="T16" fmla="*/ 323 w 359"/>
                <a:gd name="T17" fmla="*/ 179 h 357"/>
                <a:gd name="T18" fmla="*/ 180 w 359"/>
                <a:gd name="T19" fmla="*/ 3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 h="357">
                  <a:moveTo>
                    <a:pt x="180" y="357"/>
                  </a:moveTo>
                  <a:cubicBezTo>
                    <a:pt x="81" y="357"/>
                    <a:pt x="0" y="277"/>
                    <a:pt x="0" y="179"/>
                  </a:cubicBezTo>
                  <a:cubicBezTo>
                    <a:pt x="0" y="80"/>
                    <a:pt x="81" y="0"/>
                    <a:pt x="180" y="0"/>
                  </a:cubicBezTo>
                  <a:cubicBezTo>
                    <a:pt x="279" y="0"/>
                    <a:pt x="359" y="80"/>
                    <a:pt x="359" y="179"/>
                  </a:cubicBezTo>
                  <a:cubicBezTo>
                    <a:pt x="359" y="277"/>
                    <a:pt x="279" y="357"/>
                    <a:pt x="180" y="357"/>
                  </a:cubicBezTo>
                  <a:close/>
                  <a:moveTo>
                    <a:pt x="180" y="36"/>
                  </a:moveTo>
                  <a:cubicBezTo>
                    <a:pt x="101" y="36"/>
                    <a:pt x="36" y="100"/>
                    <a:pt x="36" y="179"/>
                  </a:cubicBezTo>
                  <a:cubicBezTo>
                    <a:pt x="36" y="257"/>
                    <a:pt x="101" y="321"/>
                    <a:pt x="180" y="321"/>
                  </a:cubicBezTo>
                  <a:cubicBezTo>
                    <a:pt x="259" y="321"/>
                    <a:pt x="323" y="257"/>
                    <a:pt x="323" y="179"/>
                  </a:cubicBezTo>
                  <a:cubicBezTo>
                    <a:pt x="323" y="100"/>
                    <a:pt x="259" y="36"/>
                    <a:pt x="180" y="3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Rectangle 24">
              <a:extLst>
                <a:ext uri="{FF2B5EF4-FFF2-40B4-BE49-F238E27FC236}">
                  <a16:creationId xmlns:a16="http://schemas.microsoft.com/office/drawing/2014/main" xmlns="" id="{2D160600-22BC-48B5-AAE4-EFC2F0BB4357}"/>
                </a:ext>
              </a:extLst>
            </p:cNvPr>
            <p:cNvSpPr>
              <a:spLocks noChangeArrowheads="1"/>
            </p:cNvSpPr>
            <p:nvPr/>
          </p:nvSpPr>
          <p:spPr bwMode="auto">
            <a:xfrm>
              <a:off x="1533" y="1913"/>
              <a:ext cx="128" cy="129"/>
            </a:xfrm>
            <a:prstGeom prst="rect">
              <a:avLst/>
            </a:prstGeom>
            <a:grpFill/>
            <a:ln w="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Rectangle 25">
              <a:extLst>
                <a:ext uri="{FF2B5EF4-FFF2-40B4-BE49-F238E27FC236}">
                  <a16:creationId xmlns:a16="http://schemas.microsoft.com/office/drawing/2014/main" xmlns="" id="{A587153B-8B06-4167-8C32-47F8026EC710}"/>
                </a:ext>
              </a:extLst>
            </p:cNvPr>
            <p:cNvSpPr>
              <a:spLocks noChangeArrowheads="1"/>
            </p:cNvSpPr>
            <p:nvPr/>
          </p:nvSpPr>
          <p:spPr bwMode="auto">
            <a:xfrm>
              <a:off x="1533" y="2108"/>
              <a:ext cx="128" cy="128"/>
            </a:xfrm>
            <a:prstGeom prst="rect">
              <a:avLst/>
            </a:prstGeom>
            <a:grpFill/>
            <a:ln w="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6">
              <a:extLst>
                <a:ext uri="{FF2B5EF4-FFF2-40B4-BE49-F238E27FC236}">
                  <a16:creationId xmlns:a16="http://schemas.microsoft.com/office/drawing/2014/main" xmlns="" id="{10E657CE-EEAA-4889-9ED9-7D23B27A93B1}"/>
                </a:ext>
              </a:extLst>
            </p:cNvPr>
            <p:cNvSpPr>
              <a:spLocks/>
            </p:cNvSpPr>
            <p:nvPr/>
          </p:nvSpPr>
          <p:spPr bwMode="auto">
            <a:xfrm>
              <a:off x="457" y="259"/>
              <a:ext cx="1240" cy="848"/>
            </a:xfrm>
            <a:custGeom>
              <a:avLst/>
              <a:gdLst>
                <a:gd name="T0" fmla="*/ 18 w 619"/>
                <a:gd name="T1" fmla="*/ 423 h 423"/>
                <a:gd name="T2" fmla="*/ 0 w 619"/>
                <a:gd name="T3" fmla="*/ 405 h 423"/>
                <a:gd name="T4" fmla="*/ 0 w 619"/>
                <a:gd name="T5" fmla="*/ 18 h 423"/>
                <a:gd name="T6" fmla="*/ 18 w 619"/>
                <a:gd name="T7" fmla="*/ 0 h 423"/>
                <a:gd name="T8" fmla="*/ 601 w 619"/>
                <a:gd name="T9" fmla="*/ 0 h 423"/>
                <a:gd name="T10" fmla="*/ 619 w 619"/>
                <a:gd name="T11" fmla="*/ 18 h 423"/>
                <a:gd name="T12" fmla="*/ 601 w 619"/>
                <a:gd name="T13" fmla="*/ 36 h 423"/>
                <a:gd name="T14" fmla="*/ 36 w 619"/>
                <a:gd name="T15" fmla="*/ 36 h 423"/>
                <a:gd name="T16" fmla="*/ 36 w 619"/>
                <a:gd name="T17" fmla="*/ 405 h 423"/>
                <a:gd name="T18" fmla="*/ 18 w 619"/>
                <a:gd name="T19"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9" h="423">
                  <a:moveTo>
                    <a:pt x="18" y="423"/>
                  </a:moveTo>
                  <a:cubicBezTo>
                    <a:pt x="8" y="423"/>
                    <a:pt x="0" y="415"/>
                    <a:pt x="0" y="405"/>
                  </a:cubicBezTo>
                  <a:cubicBezTo>
                    <a:pt x="0" y="18"/>
                    <a:pt x="0" y="18"/>
                    <a:pt x="0" y="18"/>
                  </a:cubicBezTo>
                  <a:cubicBezTo>
                    <a:pt x="0" y="8"/>
                    <a:pt x="8" y="0"/>
                    <a:pt x="18" y="0"/>
                  </a:cubicBezTo>
                  <a:cubicBezTo>
                    <a:pt x="601" y="0"/>
                    <a:pt x="601" y="0"/>
                    <a:pt x="601" y="0"/>
                  </a:cubicBezTo>
                  <a:cubicBezTo>
                    <a:pt x="611" y="0"/>
                    <a:pt x="619" y="8"/>
                    <a:pt x="619" y="18"/>
                  </a:cubicBezTo>
                  <a:cubicBezTo>
                    <a:pt x="619" y="28"/>
                    <a:pt x="611" y="36"/>
                    <a:pt x="601" y="36"/>
                  </a:cubicBezTo>
                  <a:cubicBezTo>
                    <a:pt x="36" y="36"/>
                    <a:pt x="36" y="36"/>
                    <a:pt x="36" y="36"/>
                  </a:cubicBezTo>
                  <a:cubicBezTo>
                    <a:pt x="36" y="405"/>
                    <a:pt x="36" y="405"/>
                    <a:pt x="36" y="405"/>
                  </a:cubicBezTo>
                  <a:cubicBezTo>
                    <a:pt x="36" y="415"/>
                    <a:pt x="28" y="423"/>
                    <a:pt x="18" y="42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7">
              <a:extLst>
                <a:ext uri="{FF2B5EF4-FFF2-40B4-BE49-F238E27FC236}">
                  <a16:creationId xmlns:a16="http://schemas.microsoft.com/office/drawing/2014/main" xmlns="" id="{CF0F646E-FDD3-4993-A7F5-FF4ADE8AFA0B}"/>
                </a:ext>
              </a:extLst>
            </p:cNvPr>
            <p:cNvSpPr>
              <a:spLocks/>
            </p:cNvSpPr>
            <p:nvPr/>
          </p:nvSpPr>
          <p:spPr bwMode="auto">
            <a:xfrm>
              <a:off x="126" y="772"/>
              <a:ext cx="407" cy="335"/>
            </a:xfrm>
            <a:custGeom>
              <a:avLst/>
              <a:gdLst>
                <a:gd name="T0" fmla="*/ 183 w 203"/>
                <a:gd name="T1" fmla="*/ 167 h 167"/>
                <a:gd name="T2" fmla="*/ 172 w 203"/>
                <a:gd name="T3" fmla="*/ 163 h 167"/>
                <a:gd name="T4" fmla="*/ 9 w 203"/>
                <a:gd name="T5" fmla="*/ 34 h 167"/>
                <a:gd name="T6" fmla="*/ 7 w 203"/>
                <a:gd name="T7" fmla="*/ 9 h 167"/>
                <a:gd name="T8" fmla="*/ 32 w 203"/>
                <a:gd name="T9" fmla="*/ 6 h 167"/>
                <a:gd name="T10" fmla="*/ 194 w 203"/>
                <a:gd name="T11" fmla="*/ 135 h 167"/>
                <a:gd name="T12" fmla="*/ 197 w 203"/>
                <a:gd name="T13" fmla="*/ 160 h 167"/>
                <a:gd name="T14" fmla="*/ 183 w 203"/>
                <a:gd name="T15" fmla="*/ 167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167">
                  <a:moveTo>
                    <a:pt x="183" y="167"/>
                  </a:moveTo>
                  <a:cubicBezTo>
                    <a:pt x="179" y="167"/>
                    <a:pt x="175" y="166"/>
                    <a:pt x="172" y="163"/>
                  </a:cubicBezTo>
                  <a:cubicBezTo>
                    <a:pt x="9" y="34"/>
                    <a:pt x="9" y="34"/>
                    <a:pt x="9" y="34"/>
                  </a:cubicBezTo>
                  <a:cubicBezTo>
                    <a:pt x="2" y="28"/>
                    <a:pt x="0" y="17"/>
                    <a:pt x="7" y="9"/>
                  </a:cubicBezTo>
                  <a:cubicBezTo>
                    <a:pt x="13" y="1"/>
                    <a:pt x="24" y="0"/>
                    <a:pt x="32" y="6"/>
                  </a:cubicBezTo>
                  <a:cubicBezTo>
                    <a:pt x="194" y="135"/>
                    <a:pt x="194" y="135"/>
                    <a:pt x="194" y="135"/>
                  </a:cubicBezTo>
                  <a:cubicBezTo>
                    <a:pt x="202" y="141"/>
                    <a:pt x="203" y="153"/>
                    <a:pt x="197" y="160"/>
                  </a:cubicBezTo>
                  <a:cubicBezTo>
                    <a:pt x="193" y="165"/>
                    <a:pt x="188" y="167"/>
                    <a:pt x="183" y="167"/>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8">
              <a:extLst>
                <a:ext uri="{FF2B5EF4-FFF2-40B4-BE49-F238E27FC236}">
                  <a16:creationId xmlns:a16="http://schemas.microsoft.com/office/drawing/2014/main" xmlns="" id="{5F369FDD-4359-4994-8183-C1B808F8A846}"/>
                </a:ext>
              </a:extLst>
            </p:cNvPr>
            <p:cNvSpPr>
              <a:spLocks/>
            </p:cNvSpPr>
            <p:nvPr/>
          </p:nvSpPr>
          <p:spPr bwMode="auto">
            <a:xfrm>
              <a:off x="451" y="772"/>
              <a:ext cx="407" cy="335"/>
            </a:xfrm>
            <a:custGeom>
              <a:avLst/>
              <a:gdLst>
                <a:gd name="T0" fmla="*/ 21 w 203"/>
                <a:gd name="T1" fmla="*/ 167 h 167"/>
                <a:gd name="T2" fmla="*/ 7 w 203"/>
                <a:gd name="T3" fmla="*/ 160 h 167"/>
                <a:gd name="T4" fmla="*/ 10 w 203"/>
                <a:gd name="T5" fmla="*/ 135 h 167"/>
                <a:gd name="T6" fmla="*/ 172 w 203"/>
                <a:gd name="T7" fmla="*/ 6 h 167"/>
                <a:gd name="T8" fmla="*/ 197 w 203"/>
                <a:gd name="T9" fmla="*/ 9 h 167"/>
                <a:gd name="T10" fmla="*/ 194 w 203"/>
                <a:gd name="T11" fmla="*/ 34 h 167"/>
                <a:gd name="T12" fmla="*/ 32 w 203"/>
                <a:gd name="T13" fmla="*/ 163 h 167"/>
                <a:gd name="T14" fmla="*/ 21 w 203"/>
                <a:gd name="T15" fmla="*/ 167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167">
                  <a:moveTo>
                    <a:pt x="21" y="167"/>
                  </a:moveTo>
                  <a:cubicBezTo>
                    <a:pt x="15" y="167"/>
                    <a:pt x="10" y="165"/>
                    <a:pt x="7" y="160"/>
                  </a:cubicBezTo>
                  <a:cubicBezTo>
                    <a:pt x="0" y="153"/>
                    <a:pt x="2" y="141"/>
                    <a:pt x="10" y="135"/>
                  </a:cubicBezTo>
                  <a:cubicBezTo>
                    <a:pt x="172" y="6"/>
                    <a:pt x="172" y="6"/>
                    <a:pt x="172" y="6"/>
                  </a:cubicBezTo>
                  <a:cubicBezTo>
                    <a:pt x="179" y="0"/>
                    <a:pt x="191" y="1"/>
                    <a:pt x="197" y="9"/>
                  </a:cubicBezTo>
                  <a:cubicBezTo>
                    <a:pt x="203" y="17"/>
                    <a:pt x="202" y="28"/>
                    <a:pt x="194" y="34"/>
                  </a:cubicBezTo>
                  <a:cubicBezTo>
                    <a:pt x="32" y="163"/>
                    <a:pt x="32" y="163"/>
                    <a:pt x="32" y="163"/>
                  </a:cubicBezTo>
                  <a:cubicBezTo>
                    <a:pt x="29" y="166"/>
                    <a:pt x="25" y="167"/>
                    <a:pt x="21" y="167"/>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9">
              <a:extLst>
                <a:ext uri="{FF2B5EF4-FFF2-40B4-BE49-F238E27FC236}">
                  <a16:creationId xmlns:a16="http://schemas.microsoft.com/office/drawing/2014/main" xmlns="" id="{139E5A6F-A77B-4FCD-A683-11DF9451AD27}"/>
                </a:ext>
              </a:extLst>
            </p:cNvPr>
            <p:cNvSpPr>
              <a:spLocks/>
            </p:cNvSpPr>
            <p:nvPr/>
          </p:nvSpPr>
          <p:spPr bwMode="auto">
            <a:xfrm>
              <a:off x="1497" y="2072"/>
              <a:ext cx="1240" cy="848"/>
            </a:xfrm>
            <a:custGeom>
              <a:avLst/>
              <a:gdLst>
                <a:gd name="T0" fmla="*/ 601 w 619"/>
                <a:gd name="T1" fmla="*/ 423 h 423"/>
                <a:gd name="T2" fmla="*/ 18 w 619"/>
                <a:gd name="T3" fmla="*/ 423 h 423"/>
                <a:gd name="T4" fmla="*/ 0 w 619"/>
                <a:gd name="T5" fmla="*/ 405 h 423"/>
                <a:gd name="T6" fmla="*/ 18 w 619"/>
                <a:gd name="T7" fmla="*/ 387 h 423"/>
                <a:gd name="T8" fmla="*/ 583 w 619"/>
                <a:gd name="T9" fmla="*/ 387 h 423"/>
                <a:gd name="T10" fmla="*/ 583 w 619"/>
                <a:gd name="T11" fmla="*/ 18 h 423"/>
                <a:gd name="T12" fmla="*/ 601 w 619"/>
                <a:gd name="T13" fmla="*/ 0 h 423"/>
                <a:gd name="T14" fmla="*/ 619 w 619"/>
                <a:gd name="T15" fmla="*/ 18 h 423"/>
                <a:gd name="T16" fmla="*/ 619 w 619"/>
                <a:gd name="T17" fmla="*/ 405 h 423"/>
                <a:gd name="T18" fmla="*/ 601 w 619"/>
                <a:gd name="T19"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9" h="423">
                  <a:moveTo>
                    <a:pt x="601" y="423"/>
                  </a:moveTo>
                  <a:cubicBezTo>
                    <a:pt x="18" y="423"/>
                    <a:pt x="18" y="423"/>
                    <a:pt x="18" y="423"/>
                  </a:cubicBezTo>
                  <a:cubicBezTo>
                    <a:pt x="8" y="423"/>
                    <a:pt x="0" y="415"/>
                    <a:pt x="0" y="405"/>
                  </a:cubicBezTo>
                  <a:cubicBezTo>
                    <a:pt x="0" y="395"/>
                    <a:pt x="8" y="387"/>
                    <a:pt x="18" y="387"/>
                  </a:cubicBezTo>
                  <a:cubicBezTo>
                    <a:pt x="583" y="387"/>
                    <a:pt x="583" y="387"/>
                    <a:pt x="583" y="387"/>
                  </a:cubicBezTo>
                  <a:cubicBezTo>
                    <a:pt x="583" y="18"/>
                    <a:pt x="583" y="18"/>
                    <a:pt x="583" y="18"/>
                  </a:cubicBezTo>
                  <a:cubicBezTo>
                    <a:pt x="583" y="8"/>
                    <a:pt x="591" y="0"/>
                    <a:pt x="601" y="0"/>
                  </a:cubicBezTo>
                  <a:cubicBezTo>
                    <a:pt x="611" y="0"/>
                    <a:pt x="619" y="8"/>
                    <a:pt x="619" y="18"/>
                  </a:cubicBezTo>
                  <a:cubicBezTo>
                    <a:pt x="619" y="405"/>
                    <a:pt x="619" y="405"/>
                    <a:pt x="619" y="405"/>
                  </a:cubicBezTo>
                  <a:cubicBezTo>
                    <a:pt x="619" y="415"/>
                    <a:pt x="611" y="423"/>
                    <a:pt x="601" y="42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30">
              <a:extLst>
                <a:ext uri="{FF2B5EF4-FFF2-40B4-BE49-F238E27FC236}">
                  <a16:creationId xmlns:a16="http://schemas.microsoft.com/office/drawing/2014/main" xmlns="" id="{27C52AA7-5972-471D-ABD3-6E6C73AF46D4}"/>
                </a:ext>
              </a:extLst>
            </p:cNvPr>
            <p:cNvSpPr>
              <a:spLocks/>
            </p:cNvSpPr>
            <p:nvPr/>
          </p:nvSpPr>
          <p:spPr bwMode="auto">
            <a:xfrm>
              <a:off x="2661" y="2066"/>
              <a:ext cx="407" cy="337"/>
            </a:xfrm>
            <a:custGeom>
              <a:avLst/>
              <a:gdLst>
                <a:gd name="T0" fmla="*/ 182 w 203"/>
                <a:gd name="T1" fmla="*/ 168 h 168"/>
                <a:gd name="T2" fmla="*/ 171 w 203"/>
                <a:gd name="T3" fmla="*/ 164 h 168"/>
                <a:gd name="T4" fmla="*/ 9 w 203"/>
                <a:gd name="T5" fmla="*/ 35 h 168"/>
                <a:gd name="T6" fmla="*/ 6 w 203"/>
                <a:gd name="T7" fmla="*/ 9 h 168"/>
                <a:gd name="T8" fmla="*/ 31 w 203"/>
                <a:gd name="T9" fmla="*/ 6 h 168"/>
                <a:gd name="T10" fmla="*/ 194 w 203"/>
                <a:gd name="T11" fmla="*/ 136 h 168"/>
                <a:gd name="T12" fmla="*/ 196 w 203"/>
                <a:gd name="T13" fmla="*/ 161 h 168"/>
                <a:gd name="T14" fmla="*/ 182 w 203"/>
                <a:gd name="T15" fmla="*/ 168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168">
                  <a:moveTo>
                    <a:pt x="182" y="168"/>
                  </a:moveTo>
                  <a:cubicBezTo>
                    <a:pt x="178" y="168"/>
                    <a:pt x="174" y="166"/>
                    <a:pt x="171" y="164"/>
                  </a:cubicBezTo>
                  <a:cubicBezTo>
                    <a:pt x="9" y="35"/>
                    <a:pt x="9" y="35"/>
                    <a:pt x="9" y="35"/>
                  </a:cubicBezTo>
                  <a:cubicBezTo>
                    <a:pt x="1" y="28"/>
                    <a:pt x="0" y="17"/>
                    <a:pt x="6" y="9"/>
                  </a:cubicBezTo>
                  <a:cubicBezTo>
                    <a:pt x="12" y="2"/>
                    <a:pt x="24" y="0"/>
                    <a:pt x="31" y="6"/>
                  </a:cubicBezTo>
                  <a:cubicBezTo>
                    <a:pt x="194" y="136"/>
                    <a:pt x="194" y="136"/>
                    <a:pt x="194" y="136"/>
                  </a:cubicBezTo>
                  <a:cubicBezTo>
                    <a:pt x="201" y="142"/>
                    <a:pt x="203" y="153"/>
                    <a:pt x="196" y="161"/>
                  </a:cubicBezTo>
                  <a:cubicBezTo>
                    <a:pt x="193" y="165"/>
                    <a:pt x="188" y="168"/>
                    <a:pt x="182" y="168"/>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31">
              <a:extLst>
                <a:ext uri="{FF2B5EF4-FFF2-40B4-BE49-F238E27FC236}">
                  <a16:creationId xmlns:a16="http://schemas.microsoft.com/office/drawing/2014/main" xmlns="" id="{21260DBA-3B81-472A-92EF-BA411FEEDB4A}"/>
                </a:ext>
              </a:extLst>
            </p:cNvPr>
            <p:cNvSpPr>
              <a:spLocks/>
            </p:cNvSpPr>
            <p:nvPr/>
          </p:nvSpPr>
          <p:spPr bwMode="auto">
            <a:xfrm>
              <a:off x="2336" y="2066"/>
              <a:ext cx="407" cy="337"/>
            </a:xfrm>
            <a:custGeom>
              <a:avLst/>
              <a:gdLst>
                <a:gd name="T0" fmla="*/ 20 w 203"/>
                <a:gd name="T1" fmla="*/ 168 h 168"/>
                <a:gd name="T2" fmla="*/ 6 w 203"/>
                <a:gd name="T3" fmla="*/ 161 h 168"/>
                <a:gd name="T4" fmla="*/ 9 w 203"/>
                <a:gd name="T5" fmla="*/ 136 h 168"/>
                <a:gd name="T6" fmla="*/ 171 w 203"/>
                <a:gd name="T7" fmla="*/ 6 h 168"/>
                <a:gd name="T8" fmla="*/ 196 w 203"/>
                <a:gd name="T9" fmla="*/ 9 h 168"/>
                <a:gd name="T10" fmla="*/ 193 w 203"/>
                <a:gd name="T11" fmla="*/ 35 h 168"/>
                <a:gd name="T12" fmla="*/ 31 w 203"/>
                <a:gd name="T13" fmla="*/ 164 h 168"/>
                <a:gd name="T14" fmla="*/ 20 w 203"/>
                <a:gd name="T15" fmla="*/ 168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168">
                  <a:moveTo>
                    <a:pt x="20" y="168"/>
                  </a:moveTo>
                  <a:cubicBezTo>
                    <a:pt x="15" y="168"/>
                    <a:pt x="10" y="165"/>
                    <a:pt x="6" y="161"/>
                  </a:cubicBezTo>
                  <a:cubicBezTo>
                    <a:pt x="0" y="153"/>
                    <a:pt x="1" y="142"/>
                    <a:pt x="9" y="136"/>
                  </a:cubicBezTo>
                  <a:cubicBezTo>
                    <a:pt x="171" y="6"/>
                    <a:pt x="171" y="6"/>
                    <a:pt x="171" y="6"/>
                  </a:cubicBezTo>
                  <a:cubicBezTo>
                    <a:pt x="179" y="0"/>
                    <a:pt x="190" y="2"/>
                    <a:pt x="196" y="9"/>
                  </a:cubicBezTo>
                  <a:cubicBezTo>
                    <a:pt x="203" y="17"/>
                    <a:pt x="201" y="28"/>
                    <a:pt x="193" y="35"/>
                  </a:cubicBezTo>
                  <a:cubicBezTo>
                    <a:pt x="31" y="164"/>
                    <a:pt x="31" y="164"/>
                    <a:pt x="31" y="164"/>
                  </a:cubicBezTo>
                  <a:cubicBezTo>
                    <a:pt x="28" y="166"/>
                    <a:pt x="24" y="168"/>
                    <a:pt x="20" y="168"/>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3" name="文本框 62">
            <a:extLst>
              <a:ext uri="{FF2B5EF4-FFF2-40B4-BE49-F238E27FC236}">
                <a16:creationId xmlns:a16="http://schemas.microsoft.com/office/drawing/2014/main" xmlns="" id="{8AB4F781-32ED-4889-8C40-01C865E7926F}"/>
              </a:ext>
            </a:extLst>
          </p:cNvPr>
          <p:cNvSpPr txBox="1"/>
          <p:nvPr/>
        </p:nvSpPr>
        <p:spPr>
          <a:xfrm>
            <a:off x="2214390" y="4535229"/>
            <a:ext cx="3061188" cy="307777"/>
          </a:xfrm>
          <a:prstGeom prst="rect">
            <a:avLst/>
          </a:prstGeom>
          <a:noFill/>
        </p:spPr>
        <p:txBody>
          <a:bodyPr wrap="square" rtlCol="0">
            <a:spAutoFit/>
          </a:bodyPr>
          <a:lstStyle/>
          <a:p>
            <a:r>
              <a:rPr lang="fr-FR" altLang="zh-CN" sz="1400">
                <a:solidFill>
                  <a:schemeClr val="bg1">
                    <a:lumMod val="85000"/>
                  </a:schemeClr>
                </a:solidFill>
                <a:latin typeface="Arial" panose="020B0604020202020204" pitchFamily="34" charset="0"/>
                <a:cs typeface="Arial" panose="020B0604020202020204" pitchFamily="34" charset="0"/>
                <a:sym typeface="+mn-lt"/>
              </a:rPr>
              <a:t>pellentesque habitant morbi tristique</a:t>
            </a:r>
            <a:endParaRPr lang="en-US" altLang="zh-CN" sz="1400">
              <a:solidFill>
                <a:schemeClr val="bg1">
                  <a:lumMod val="85000"/>
                </a:schemeClr>
              </a:solidFill>
              <a:latin typeface="Arial" panose="020B0604020202020204" pitchFamily="34" charset="0"/>
              <a:cs typeface="Arial" panose="020B0604020202020204" pitchFamily="34" charset="0"/>
              <a:sym typeface="+mn-lt"/>
            </a:endParaRPr>
          </a:p>
        </p:txBody>
      </p:sp>
      <p:sp>
        <p:nvSpPr>
          <p:cNvPr id="60" name="Freeform 43">
            <a:extLst>
              <a:ext uri="{FF2B5EF4-FFF2-40B4-BE49-F238E27FC236}">
                <a16:creationId xmlns:a16="http://schemas.microsoft.com/office/drawing/2014/main" xmlns="" id="{89A85A3F-E7DD-406A-9C26-7C38F0D924FA}"/>
              </a:ext>
            </a:extLst>
          </p:cNvPr>
          <p:cNvSpPr>
            <a:spLocks noChangeAspect="1" noEditPoints="1"/>
          </p:cNvSpPr>
          <p:nvPr/>
        </p:nvSpPr>
        <p:spPr bwMode="auto">
          <a:xfrm>
            <a:off x="6421892" y="4540652"/>
            <a:ext cx="612131" cy="360000"/>
          </a:xfrm>
          <a:custGeom>
            <a:avLst/>
            <a:gdLst>
              <a:gd name="T0" fmla="*/ 6212 w 18639"/>
              <a:gd name="T1" fmla="*/ 6725 h 10907"/>
              <a:gd name="T2" fmla="*/ 8706 w 18639"/>
              <a:gd name="T3" fmla="*/ 2379 h 10907"/>
              <a:gd name="T4" fmla="*/ 2828 w 18639"/>
              <a:gd name="T5" fmla="*/ 5872 h 10907"/>
              <a:gd name="T6" fmla="*/ 6302 w 18639"/>
              <a:gd name="T7" fmla="*/ 6370 h 10907"/>
              <a:gd name="T8" fmla="*/ 8935 w 18639"/>
              <a:gd name="T9" fmla="*/ 9336 h 10907"/>
              <a:gd name="T10" fmla="*/ 9971 w 18639"/>
              <a:gd name="T11" fmla="*/ 9374 h 10907"/>
              <a:gd name="T12" fmla="*/ 10127 w 18639"/>
              <a:gd name="T13" fmla="*/ 9207 h 10907"/>
              <a:gd name="T14" fmla="*/ 10666 w 18639"/>
              <a:gd name="T15" fmla="*/ 8095 h 10907"/>
              <a:gd name="T16" fmla="*/ 11807 w 18639"/>
              <a:gd name="T17" fmla="*/ 8905 h 10907"/>
              <a:gd name="T18" fmla="*/ 12152 w 18639"/>
              <a:gd name="T19" fmla="*/ 7277 h 10907"/>
              <a:gd name="T20" fmla="*/ 13995 w 18639"/>
              <a:gd name="T21" fmla="*/ 7477 h 10907"/>
              <a:gd name="T22" fmla="*/ 9699 w 18639"/>
              <a:gd name="T23" fmla="*/ 3953 h 10907"/>
              <a:gd name="T24" fmla="*/ 6797 w 18639"/>
              <a:gd name="T25" fmla="*/ 3892 h 10907"/>
              <a:gd name="T26" fmla="*/ 6377 w 18639"/>
              <a:gd name="T27" fmla="*/ 1888 h 10907"/>
              <a:gd name="T28" fmla="*/ 11397 w 18639"/>
              <a:gd name="T29" fmla="*/ 1850 h 10907"/>
              <a:gd name="T30" fmla="*/ 13941 w 18639"/>
              <a:gd name="T31" fmla="*/ 908 h 10907"/>
              <a:gd name="T32" fmla="*/ 18557 w 18639"/>
              <a:gd name="T33" fmla="*/ 5355 h 10907"/>
              <a:gd name="T34" fmla="*/ 16054 w 18639"/>
              <a:gd name="T35" fmla="*/ 6483 h 10907"/>
              <a:gd name="T36" fmla="*/ 15372 w 18639"/>
              <a:gd name="T37" fmla="*/ 6201 h 10907"/>
              <a:gd name="T38" fmla="*/ 13043 w 18639"/>
              <a:gd name="T39" fmla="*/ 8470 h 10907"/>
              <a:gd name="T40" fmla="*/ 8981 w 18639"/>
              <a:gd name="T41" fmla="*/ 10361 h 10907"/>
              <a:gd name="T42" fmla="*/ 7187 w 18639"/>
              <a:gd name="T43" fmla="*/ 9502 h 10907"/>
              <a:gd name="T44" fmla="*/ 4167 w 18639"/>
              <a:gd name="T45" fmla="*/ 6918 h 10907"/>
              <a:gd name="T46" fmla="*/ 2752 w 18639"/>
              <a:gd name="T47" fmla="*/ 6658 h 10907"/>
              <a:gd name="T48" fmla="*/ 20 w 18639"/>
              <a:gd name="T49" fmla="*/ 6395 h 10907"/>
              <a:gd name="T50" fmla="*/ 2951 w 18639"/>
              <a:gd name="T51" fmla="*/ 700 h 10907"/>
              <a:gd name="T52" fmla="*/ 8190 w 18639"/>
              <a:gd name="T53" fmla="*/ 9931 h 10907"/>
              <a:gd name="T54" fmla="*/ 7491 w 18639"/>
              <a:gd name="T55" fmla="*/ 9381 h 10907"/>
              <a:gd name="T56" fmla="*/ 6408 w 18639"/>
              <a:gd name="T57" fmla="*/ 8625 h 10907"/>
              <a:gd name="T58" fmla="*/ 7240 w 18639"/>
              <a:gd name="T59" fmla="*/ 7578 h 10907"/>
              <a:gd name="T60" fmla="*/ 5981 w 18639"/>
              <a:gd name="T61" fmla="*/ 6584 h 10907"/>
              <a:gd name="T62" fmla="*/ 3060 w 18639"/>
              <a:gd name="T63" fmla="*/ 1087 h 10907"/>
              <a:gd name="T64" fmla="*/ 784 w 18639"/>
              <a:gd name="T65" fmla="*/ 867 h 10907"/>
              <a:gd name="T66" fmla="*/ 2366 w 18639"/>
              <a:gd name="T67" fmla="*/ 6767 h 10907"/>
              <a:gd name="T68" fmla="*/ 15698 w 18639"/>
              <a:gd name="T69" fmla="*/ 5696 h 10907"/>
              <a:gd name="T70" fmla="*/ 9236 w 18639"/>
              <a:gd name="T71" fmla="*/ 2251 h 10907"/>
              <a:gd name="T72" fmla="*/ 9531 w 18639"/>
              <a:gd name="T73" fmla="*/ 3797 h 10907"/>
              <a:gd name="T74" fmla="*/ 14669 w 18639"/>
              <a:gd name="T75" fmla="*/ 6788 h 10907"/>
              <a:gd name="T76" fmla="*/ 15170 w 18639"/>
              <a:gd name="T77" fmla="*/ 6093 h 10907"/>
              <a:gd name="T78" fmla="*/ 15172 w 18639"/>
              <a:gd name="T79" fmla="*/ 6088 h 10907"/>
              <a:gd name="T80" fmla="*/ 15698 w 18639"/>
              <a:gd name="T81" fmla="*/ 5696 h 10907"/>
              <a:gd name="T82" fmla="*/ 15855 w 18639"/>
              <a:gd name="T83" fmla="*/ 293 h 10907"/>
              <a:gd name="T84" fmla="*/ 14221 w 18639"/>
              <a:gd name="T85" fmla="*/ 1878 h 10907"/>
              <a:gd name="T86" fmla="*/ 14225 w 18639"/>
              <a:gd name="T87" fmla="*/ 1886 h 10907"/>
              <a:gd name="T88" fmla="*/ 14227 w 18639"/>
              <a:gd name="T89" fmla="*/ 1892 h 10907"/>
              <a:gd name="T90" fmla="*/ 18274 w 18639"/>
              <a:gd name="T91" fmla="*/ 5637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39" h="10907">
                <a:moveTo>
                  <a:pt x="6164" y="8488"/>
                </a:moveTo>
                <a:cubicBezTo>
                  <a:pt x="7060" y="7360"/>
                  <a:pt x="7060" y="7360"/>
                  <a:pt x="7060" y="7360"/>
                </a:cubicBezTo>
                <a:cubicBezTo>
                  <a:pt x="7473" y="6824"/>
                  <a:pt x="6624" y="6206"/>
                  <a:pt x="6212" y="6725"/>
                </a:cubicBezTo>
                <a:cubicBezTo>
                  <a:pt x="5911" y="7103"/>
                  <a:pt x="5612" y="7484"/>
                  <a:pt x="5310" y="7860"/>
                </a:cubicBezTo>
                <a:cubicBezTo>
                  <a:pt x="4909" y="8400"/>
                  <a:pt x="5756" y="8999"/>
                  <a:pt x="6164" y="8488"/>
                </a:cubicBezTo>
                <a:close/>
                <a:moveTo>
                  <a:pt x="8706" y="2379"/>
                </a:moveTo>
                <a:cubicBezTo>
                  <a:pt x="8170" y="1943"/>
                  <a:pt x="7335" y="2025"/>
                  <a:pt x="6399" y="2116"/>
                </a:cubicBezTo>
                <a:cubicBezTo>
                  <a:pt x="5388" y="2216"/>
                  <a:pt x="4263" y="2325"/>
                  <a:pt x="3219" y="1833"/>
                </a:cubicBezTo>
                <a:cubicBezTo>
                  <a:pt x="2828" y="5872"/>
                  <a:pt x="2828" y="5872"/>
                  <a:pt x="2828" y="5872"/>
                </a:cubicBezTo>
                <a:cubicBezTo>
                  <a:pt x="3421" y="5966"/>
                  <a:pt x="3903" y="6312"/>
                  <a:pt x="4412" y="6609"/>
                </a:cubicBezTo>
                <a:cubicBezTo>
                  <a:pt x="5013" y="5853"/>
                  <a:pt x="5013" y="5853"/>
                  <a:pt x="5013" y="5853"/>
                </a:cubicBezTo>
                <a:cubicBezTo>
                  <a:pt x="5458" y="5294"/>
                  <a:pt x="6370" y="5685"/>
                  <a:pt x="6302" y="6370"/>
                </a:cubicBezTo>
                <a:cubicBezTo>
                  <a:pt x="6860" y="6113"/>
                  <a:pt x="7507" y="6608"/>
                  <a:pt x="7376" y="7211"/>
                </a:cubicBezTo>
                <a:cubicBezTo>
                  <a:pt x="7989" y="6993"/>
                  <a:pt x="8615" y="7695"/>
                  <a:pt x="8215" y="8271"/>
                </a:cubicBezTo>
                <a:cubicBezTo>
                  <a:pt x="8821" y="8104"/>
                  <a:pt x="9326" y="8828"/>
                  <a:pt x="8935" y="9336"/>
                </a:cubicBezTo>
                <a:cubicBezTo>
                  <a:pt x="8650" y="9709"/>
                  <a:pt x="8650" y="9709"/>
                  <a:pt x="8650" y="9709"/>
                </a:cubicBezTo>
                <a:cubicBezTo>
                  <a:pt x="9142" y="10198"/>
                  <a:pt x="9142" y="10198"/>
                  <a:pt x="9142" y="10198"/>
                </a:cubicBezTo>
                <a:cubicBezTo>
                  <a:pt x="9689" y="10742"/>
                  <a:pt x="10509" y="9919"/>
                  <a:pt x="9971" y="9374"/>
                </a:cubicBezTo>
                <a:cubicBezTo>
                  <a:pt x="9394" y="8801"/>
                  <a:pt x="9394" y="8801"/>
                  <a:pt x="9394" y="8801"/>
                </a:cubicBezTo>
                <a:cubicBezTo>
                  <a:pt x="9287" y="8694"/>
                  <a:pt x="9450" y="8532"/>
                  <a:pt x="9556" y="8639"/>
                </a:cubicBezTo>
                <a:cubicBezTo>
                  <a:pt x="10127" y="9207"/>
                  <a:pt x="10127" y="9207"/>
                  <a:pt x="10127" y="9207"/>
                </a:cubicBezTo>
                <a:cubicBezTo>
                  <a:pt x="10445" y="9522"/>
                  <a:pt x="10445" y="9522"/>
                  <a:pt x="10445" y="9522"/>
                </a:cubicBezTo>
                <a:cubicBezTo>
                  <a:pt x="10990" y="10064"/>
                  <a:pt x="11807" y="9248"/>
                  <a:pt x="11278" y="8703"/>
                </a:cubicBezTo>
                <a:cubicBezTo>
                  <a:pt x="10666" y="8095"/>
                  <a:pt x="10666" y="8095"/>
                  <a:pt x="10666" y="8095"/>
                </a:cubicBezTo>
                <a:cubicBezTo>
                  <a:pt x="10559" y="7988"/>
                  <a:pt x="10721" y="7825"/>
                  <a:pt x="10828" y="7932"/>
                </a:cubicBezTo>
                <a:cubicBezTo>
                  <a:pt x="11500" y="8600"/>
                  <a:pt x="11500" y="8600"/>
                  <a:pt x="11500" y="8600"/>
                </a:cubicBezTo>
                <a:cubicBezTo>
                  <a:pt x="11807" y="8905"/>
                  <a:pt x="11807" y="8905"/>
                  <a:pt x="11807" y="8905"/>
                </a:cubicBezTo>
                <a:cubicBezTo>
                  <a:pt x="12355" y="9449"/>
                  <a:pt x="13179" y="8621"/>
                  <a:pt x="12631" y="8076"/>
                </a:cubicBezTo>
                <a:cubicBezTo>
                  <a:pt x="11990" y="7440"/>
                  <a:pt x="11990" y="7440"/>
                  <a:pt x="11990" y="7440"/>
                </a:cubicBezTo>
                <a:cubicBezTo>
                  <a:pt x="11883" y="7333"/>
                  <a:pt x="12045" y="7171"/>
                  <a:pt x="12152" y="7277"/>
                </a:cubicBezTo>
                <a:cubicBezTo>
                  <a:pt x="12793" y="7914"/>
                  <a:pt x="12793" y="7914"/>
                  <a:pt x="12793" y="7914"/>
                </a:cubicBezTo>
                <a:cubicBezTo>
                  <a:pt x="13090" y="8209"/>
                  <a:pt x="13090" y="8209"/>
                  <a:pt x="13090" y="8209"/>
                </a:cubicBezTo>
                <a:cubicBezTo>
                  <a:pt x="13607" y="8723"/>
                  <a:pt x="14367" y="8014"/>
                  <a:pt x="13995" y="7477"/>
                </a:cubicBezTo>
                <a:cubicBezTo>
                  <a:pt x="13970" y="7454"/>
                  <a:pt x="13944" y="7410"/>
                  <a:pt x="13914" y="7381"/>
                </a:cubicBezTo>
                <a:cubicBezTo>
                  <a:pt x="12922" y="6375"/>
                  <a:pt x="11716" y="5068"/>
                  <a:pt x="10630" y="4292"/>
                </a:cubicBezTo>
                <a:cubicBezTo>
                  <a:pt x="10131" y="3934"/>
                  <a:pt x="9821" y="3822"/>
                  <a:pt x="9699" y="3953"/>
                </a:cubicBezTo>
                <a:cubicBezTo>
                  <a:pt x="9207" y="4406"/>
                  <a:pt x="8546" y="4893"/>
                  <a:pt x="7833" y="4782"/>
                </a:cubicBezTo>
                <a:cubicBezTo>
                  <a:pt x="7344" y="4706"/>
                  <a:pt x="7001" y="4368"/>
                  <a:pt x="6774" y="4049"/>
                </a:cubicBezTo>
                <a:cubicBezTo>
                  <a:pt x="6739" y="4000"/>
                  <a:pt x="6749" y="3930"/>
                  <a:pt x="6797" y="3892"/>
                </a:cubicBezTo>
                <a:lnTo>
                  <a:pt x="8706" y="2379"/>
                </a:lnTo>
                <a:close/>
                <a:moveTo>
                  <a:pt x="3242" y="1590"/>
                </a:moveTo>
                <a:cubicBezTo>
                  <a:pt x="4250" y="2096"/>
                  <a:pt x="5372" y="1986"/>
                  <a:pt x="6377" y="1888"/>
                </a:cubicBezTo>
                <a:cubicBezTo>
                  <a:pt x="7385" y="1790"/>
                  <a:pt x="8284" y="1703"/>
                  <a:pt x="8889" y="2234"/>
                </a:cubicBezTo>
                <a:cubicBezTo>
                  <a:pt x="9093" y="2072"/>
                  <a:pt x="9093" y="2072"/>
                  <a:pt x="9093" y="2072"/>
                </a:cubicBezTo>
                <a:cubicBezTo>
                  <a:pt x="9754" y="1548"/>
                  <a:pt x="10638" y="1646"/>
                  <a:pt x="11397" y="1850"/>
                </a:cubicBezTo>
                <a:cubicBezTo>
                  <a:pt x="11997" y="2012"/>
                  <a:pt x="12674" y="2194"/>
                  <a:pt x="13960" y="1856"/>
                </a:cubicBezTo>
                <a:cubicBezTo>
                  <a:pt x="13755" y="1403"/>
                  <a:pt x="13755" y="1403"/>
                  <a:pt x="13755" y="1403"/>
                </a:cubicBezTo>
                <a:cubicBezTo>
                  <a:pt x="13670" y="1215"/>
                  <a:pt x="13753" y="993"/>
                  <a:pt x="13941" y="908"/>
                </a:cubicBezTo>
                <a:cubicBezTo>
                  <a:pt x="15760" y="85"/>
                  <a:pt x="15760" y="85"/>
                  <a:pt x="15760" y="85"/>
                </a:cubicBezTo>
                <a:cubicBezTo>
                  <a:pt x="15947" y="0"/>
                  <a:pt x="16171" y="84"/>
                  <a:pt x="16256" y="271"/>
                </a:cubicBezTo>
                <a:cubicBezTo>
                  <a:pt x="18557" y="5355"/>
                  <a:pt x="18557" y="5355"/>
                  <a:pt x="18557" y="5355"/>
                </a:cubicBezTo>
                <a:cubicBezTo>
                  <a:pt x="18639" y="5542"/>
                  <a:pt x="18555" y="5761"/>
                  <a:pt x="18369" y="5846"/>
                </a:cubicBezTo>
                <a:cubicBezTo>
                  <a:pt x="16545" y="6671"/>
                  <a:pt x="16545" y="6671"/>
                  <a:pt x="16545" y="6671"/>
                </a:cubicBezTo>
                <a:cubicBezTo>
                  <a:pt x="16357" y="6753"/>
                  <a:pt x="16138" y="6669"/>
                  <a:pt x="16054" y="6483"/>
                </a:cubicBezTo>
                <a:cubicBezTo>
                  <a:pt x="15795" y="5911"/>
                  <a:pt x="15795" y="5911"/>
                  <a:pt x="15795" y="5911"/>
                </a:cubicBezTo>
                <a:cubicBezTo>
                  <a:pt x="15698" y="5928"/>
                  <a:pt x="15628" y="5947"/>
                  <a:pt x="15573" y="5979"/>
                </a:cubicBezTo>
                <a:cubicBezTo>
                  <a:pt x="15507" y="6018"/>
                  <a:pt x="15449" y="6085"/>
                  <a:pt x="15372" y="6201"/>
                </a:cubicBezTo>
                <a:cubicBezTo>
                  <a:pt x="15220" y="6482"/>
                  <a:pt x="15040" y="6731"/>
                  <a:pt x="14834" y="6947"/>
                </a:cubicBezTo>
                <a:cubicBezTo>
                  <a:pt x="14655" y="7134"/>
                  <a:pt x="14456" y="7295"/>
                  <a:pt x="14237" y="7432"/>
                </a:cubicBezTo>
                <a:cubicBezTo>
                  <a:pt x="14615" y="8138"/>
                  <a:pt x="13723" y="8962"/>
                  <a:pt x="13043" y="8470"/>
                </a:cubicBezTo>
                <a:cubicBezTo>
                  <a:pt x="13050" y="9137"/>
                  <a:pt x="12231" y="9599"/>
                  <a:pt x="11681" y="9102"/>
                </a:cubicBezTo>
                <a:cubicBezTo>
                  <a:pt x="11674" y="9733"/>
                  <a:pt x="10922" y="10185"/>
                  <a:pt x="10378" y="9768"/>
                </a:cubicBezTo>
                <a:cubicBezTo>
                  <a:pt x="10381" y="10451"/>
                  <a:pt x="9529" y="10907"/>
                  <a:pt x="8981" y="10361"/>
                </a:cubicBezTo>
                <a:cubicBezTo>
                  <a:pt x="8510" y="9893"/>
                  <a:pt x="8510" y="9893"/>
                  <a:pt x="8510" y="9893"/>
                </a:cubicBezTo>
                <a:cubicBezTo>
                  <a:pt x="8361" y="10086"/>
                  <a:pt x="8361" y="10086"/>
                  <a:pt x="8361" y="10086"/>
                </a:cubicBezTo>
                <a:cubicBezTo>
                  <a:pt x="7918" y="10642"/>
                  <a:pt x="7042" y="10173"/>
                  <a:pt x="7187" y="9502"/>
                </a:cubicBezTo>
                <a:cubicBezTo>
                  <a:pt x="6696" y="9810"/>
                  <a:pt x="6030" y="9413"/>
                  <a:pt x="6087" y="8836"/>
                </a:cubicBezTo>
                <a:cubicBezTo>
                  <a:pt x="5536" y="9105"/>
                  <a:pt x="4878" y="8621"/>
                  <a:pt x="4996" y="8017"/>
                </a:cubicBezTo>
                <a:cubicBezTo>
                  <a:pt x="4341" y="8245"/>
                  <a:pt x="3735" y="7480"/>
                  <a:pt x="4167" y="6918"/>
                </a:cubicBezTo>
                <a:cubicBezTo>
                  <a:pt x="4268" y="6790"/>
                  <a:pt x="4268" y="6790"/>
                  <a:pt x="4268" y="6790"/>
                </a:cubicBezTo>
                <a:cubicBezTo>
                  <a:pt x="3804" y="6520"/>
                  <a:pt x="3341" y="6190"/>
                  <a:pt x="2806" y="6102"/>
                </a:cubicBezTo>
                <a:cubicBezTo>
                  <a:pt x="2752" y="6658"/>
                  <a:pt x="2752" y="6658"/>
                  <a:pt x="2752" y="6658"/>
                </a:cubicBezTo>
                <a:cubicBezTo>
                  <a:pt x="2733" y="6863"/>
                  <a:pt x="2548" y="7015"/>
                  <a:pt x="2344" y="6995"/>
                </a:cubicBezTo>
                <a:cubicBezTo>
                  <a:pt x="357" y="6803"/>
                  <a:pt x="357" y="6803"/>
                  <a:pt x="357" y="6803"/>
                </a:cubicBezTo>
                <a:cubicBezTo>
                  <a:pt x="152" y="6784"/>
                  <a:pt x="0" y="6599"/>
                  <a:pt x="20" y="6395"/>
                </a:cubicBezTo>
                <a:cubicBezTo>
                  <a:pt x="555" y="845"/>
                  <a:pt x="555" y="845"/>
                  <a:pt x="555" y="845"/>
                </a:cubicBezTo>
                <a:cubicBezTo>
                  <a:pt x="575" y="641"/>
                  <a:pt x="759" y="489"/>
                  <a:pt x="964" y="508"/>
                </a:cubicBezTo>
                <a:cubicBezTo>
                  <a:pt x="2951" y="700"/>
                  <a:pt x="2951" y="700"/>
                  <a:pt x="2951" y="700"/>
                </a:cubicBezTo>
                <a:cubicBezTo>
                  <a:pt x="3156" y="720"/>
                  <a:pt x="3308" y="905"/>
                  <a:pt x="3288" y="1109"/>
                </a:cubicBezTo>
                <a:lnTo>
                  <a:pt x="3242" y="1590"/>
                </a:lnTo>
                <a:close/>
                <a:moveTo>
                  <a:pt x="8190" y="9931"/>
                </a:moveTo>
                <a:cubicBezTo>
                  <a:pt x="8753" y="9197"/>
                  <a:pt x="8753" y="9197"/>
                  <a:pt x="8753" y="9197"/>
                </a:cubicBezTo>
                <a:cubicBezTo>
                  <a:pt x="9096" y="8752"/>
                  <a:pt x="8414" y="8196"/>
                  <a:pt x="8064" y="8633"/>
                </a:cubicBezTo>
                <a:cubicBezTo>
                  <a:pt x="7879" y="8884"/>
                  <a:pt x="7681" y="9133"/>
                  <a:pt x="7491" y="9381"/>
                </a:cubicBezTo>
                <a:cubicBezTo>
                  <a:pt x="7149" y="9824"/>
                  <a:pt x="7832" y="10392"/>
                  <a:pt x="8190" y="9931"/>
                </a:cubicBezTo>
                <a:close/>
                <a:moveTo>
                  <a:pt x="7240" y="7578"/>
                </a:moveTo>
                <a:cubicBezTo>
                  <a:pt x="6408" y="8625"/>
                  <a:pt x="6408" y="8625"/>
                  <a:pt x="6408" y="8625"/>
                </a:cubicBezTo>
                <a:cubicBezTo>
                  <a:pt x="6037" y="9109"/>
                  <a:pt x="6796" y="9685"/>
                  <a:pt x="7182" y="9204"/>
                </a:cubicBezTo>
                <a:cubicBezTo>
                  <a:pt x="8016" y="8155"/>
                  <a:pt x="8016" y="8155"/>
                  <a:pt x="8016" y="8155"/>
                </a:cubicBezTo>
                <a:cubicBezTo>
                  <a:pt x="8383" y="7672"/>
                  <a:pt x="7621" y="7101"/>
                  <a:pt x="7240" y="7578"/>
                </a:cubicBezTo>
                <a:close/>
                <a:moveTo>
                  <a:pt x="4348" y="7059"/>
                </a:moveTo>
                <a:cubicBezTo>
                  <a:pt x="3970" y="7556"/>
                  <a:pt x="4754" y="8128"/>
                  <a:pt x="5137" y="7647"/>
                </a:cubicBezTo>
                <a:cubicBezTo>
                  <a:pt x="5406" y="7308"/>
                  <a:pt x="5736" y="6930"/>
                  <a:pt x="5981" y="6584"/>
                </a:cubicBezTo>
                <a:cubicBezTo>
                  <a:pt x="6354" y="6098"/>
                  <a:pt x="5584" y="5504"/>
                  <a:pt x="5193" y="5996"/>
                </a:cubicBezTo>
                <a:cubicBezTo>
                  <a:pt x="4911" y="6351"/>
                  <a:pt x="4629" y="6705"/>
                  <a:pt x="4348" y="7059"/>
                </a:cubicBezTo>
                <a:close/>
                <a:moveTo>
                  <a:pt x="3060" y="1087"/>
                </a:moveTo>
                <a:cubicBezTo>
                  <a:pt x="3068" y="1008"/>
                  <a:pt x="3009" y="936"/>
                  <a:pt x="2930" y="928"/>
                </a:cubicBezTo>
                <a:cubicBezTo>
                  <a:pt x="942" y="737"/>
                  <a:pt x="942" y="737"/>
                  <a:pt x="942" y="737"/>
                </a:cubicBezTo>
                <a:cubicBezTo>
                  <a:pt x="863" y="729"/>
                  <a:pt x="791" y="788"/>
                  <a:pt x="784" y="867"/>
                </a:cubicBezTo>
                <a:cubicBezTo>
                  <a:pt x="248" y="6416"/>
                  <a:pt x="248" y="6416"/>
                  <a:pt x="248" y="6416"/>
                </a:cubicBezTo>
                <a:cubicBezTo>
                  <a:pt x="240" y="6496"/>
                  <a:pt x="299" y="6568"/>
                  <a:pt x="379" y="6575"/>
                </a:cubicBezTo>
                <a:cubicBezTo>
                  <a:pt x="2366" y="6767"/>
                  <a:pt x="2366" y="6767"/>
                  <a:pt x="2366" y="6767"/>
                </a:cubicBezTo>
                <a:cubicBezTo>
                  <a:pt x="2445" y="6775"/>
                  <a:pt x="2517" y="6716"/>
                  <a:pt x="2524" y="6637"/>
                </a:cubicBezTo>
                <a:cubicBezTo>
                  <a:pt x="2703" y="4787"/>
                  <a:pt x="2882" y="2935"/>
                  <a:pt x="3060" y="1087"/>
                </a:cubicBezTo>
                <a:close/>
                <a:moveTo>
                  <a:pt x="15698" y="5696"/>
                </a:moveTo>
                <a:cubicBezTo>
                  <a:pt x="14055" y="2068"/>
                  <a:pt x="14055" y="2068"/>
                  <a:pt x="14055" y="2068"/>
                </a:cubicBezTo>
                <a:cubicBezTo>
                  <a:pt x="12687" y="2435"/>
                  <a:pt x="11971" y="2243"/>
                  <a:pt x="11337" y="2072"/>
                </a:cubicBezTo>
                <a:cubicBezTo>
                  <a:pt x="10656" y="1889"/>
                  <a:pt x="9832" y="1779"/>
                  <a:pt x="9236" y="2251"/>
                </a:cubicBezTo>
                <a:cubicBezTo>
                  <a:pt x="8499" y="2834"/>
                  <a:pt x="7762" y="3419"/>
                  <a:pt x="7026" y="4003"/>
                </a:cubicBezTo>
                <a:cubicBezTo>
                  <a:pt x="7222" y="4254"/>
                  <a:pt x="7500" y="4498"/>
                  <a:pt x="7868" y="4555"/>
                </a:cubicBezTo>
                <a:cubicBezTo>
                  <a:pt x="8286" y="4620"/>
                  <a:pt x="8831" y="4450"/>
                  <a:pt x="9531" y="3797"/>
                </a:cubicBezTo>
                <a:cubicBezTo>
                  <a:pt x="9744" y="3567"/>
                  <a:pt x="10155" y="3670"/>
                  <a:pt x="10764" y="4106"/>
                </a:cubicBezTo>
                <a:cubicBezTo>
                  <a:pt x="11908" y="4924"/>
                  <a:pt x="13114" y="6222"/>
                  <a:pt x="14101" y="7245"/>
                </a:cubicBezTo>
                <a:cubicBezTo>
                  <a:pt x="14310" y="7117"/>
                  <a:pt x="14499" y="6964"/>
                  <a:pt x="14669" y="6788"/>
                </a:cubicBezTo>
                <a:cubicBezTo>
                  <a:pt x="14859" y="6589"/>
                  <a:pt x="15025" y="6359"/>
                  <a:pt x="15167" y="6098"/>
                </a:cubicBezTo>
                <a:cubicBezTo>
                  <a:pt x="15169" y="6095"/>
                  <a:pt x="15169" y="6095"/>
                  <a:pt x="15169" y="6095"/>
                </a:cubicBezTo>
                <a:cubicBezTo>
                  <a:pt x="15170" y="6093"/>
                  <a:pt x="15170" y="6093"/>
                  <a:pt x="15170" y="6093"/>
                </a:cubicBezTo>
                <a:cubicBezTo>
                  <a:pt x="15171" y="6091"/>
                  <a:pt x="15171" y="6091"/>
                  <a:pt x="15171" y="6091"/>
                </a:cubicBezTo>
                <a:cubicBezTo>
                  <a:pt x="15171" y="6090"/>
                  <a:pt x="15171" y="6090"/>
                  <a:pt x="15171" y="6090"/>
                </a:cubicBezTo>
                <a:cubicBezTo>
                  <a:pt x="15172" y="6088"/>
                  <a:pt x="15172" y="6088"/>
                  <a:pt x="15172" y="6088"/>
                </a:cubicBezTo>
                <a:cubicBezTo>
                  <a:pt x="15176" y="6082"/>
                  <a:pt x="15176" y="6082"/>
                  <a:pt x="15176" y="6082"/>
                </a:cubicBezTo>
                <a:cubicBezTo>
                  <a:pt x="15275" y="5931"/>
                  <a:pt x="15354" y="5842"/>
                  <a:pt x="15458" y="5781"/>
                </a:cubicBezTo>
                <a:cubicBezTo>
                  <a:pt x="15527" y="5741"/>
                  <a:pt x="15602" y="5716"/>
                  <a:pt x="15698" y="5696"/>
                </a:cubicBezTo>
                <a:close/>
                <a:moveTo>
                  <a:pt x="18346" y="5445"/>
                </a:moveTo>
                <a:cubicBezTo>
                  <a:pt x="16047" y="366"/>
                  <a:pt x="16047" y="366"/>
                  <a:pt x="16047" y="366"/>
                </a:cubicBezTo>
                <a:cubicBezTo>
                  <a:pt x="16015" y="294"/>
                  <a:pt x="15927" y="260"/>
                  <a:pt x="15855" y="293"/>
                </a:cubicBezTo>
                <a:cubicBezTo>
                  <a:pt x="14036" y="1116"/>
                  <a:pt x="14036" y="1116"/>
                  <a:pt x="14036" y="1116"/>
                </a:cubicBezTo>
                <a:cubicBezTo>
                  <a:pt x="13964" y="1150"/>
                  <a:pt x="13931" y="1236"/>
                  <a:pt x="13964" y="1309"/>
                </a:cubicBezTo>
                <a:cubicBezTo>
                  <a:pt x="14221" y="1878"/>
                  <a:pt x="14221" y="1878"/>
                  <a:pt x="14221" y="1878"/>
                </a:cubicBezTo>
                <a:cubicBezTo>
                  <a:pt x="14223" y="1881"/>
                  <a:pt x="14223" y="1881"/>
                  <a:pt x="14223" y="1881"/>
                </a:cubicBezTo>
                <a:cubicBezTo>
                  <a:pt x="14224" y="1884"/>
                  <a:pt x="14224" y="1884"/>
                  <a:pt x="14224" y="1884"/>
                </a:cubicBezTo>
                <a:cubicBezTo>
                  <a:pt x="14225" y="1886"/>
                  <a:pt x="14225" y="1886"/>
                  <a:pt x="14225" y="1886"/>
                </a:cubicBezTo>
                <a:cubicBezTo>
                  <a:pt x="14226" y="1889"/>
                  <a:pt x="14226" y="1889"/>
                  <a:pt x="14226" y="1889"/>
                </a:cubicBezTo>
                <a:cubicBezTo>
                  <a:pt x="14226" y="1889"/>
                  <a:pt x="14226" y="1889"/>
                  <a:pt x="14226" y="1889"/>
                </a:cubicBezTo>
                <a:cubicBezTo>
                  <a:pt x="14227" y="1892"/>
                  <a:pt x="14227" y="1892"/>
                  <a:pt x="14227" y="1892"/>
                </a:cubicBezTo>
                <a:cubicBezTo>
                  <a:pt x="14906" y="3390"/>
                  <a:pt x="15584" y="4889"/>
                  <a:pt x="16263" y="6388"/>
                </a:cubicBezTo>
                <a:cubicBezTo>
                  <a:pt x="16295" y="6458"/>
                  <a:pt x="16378" y="6492"/>
                  <a:pt x="16450" y="6463"/>
                </a:cubicBezTo>
                <a:cubicBezTo>
                  <a:pt x="18274" y="5637"/>
                  <a:pt x="18274" y="5637"/>
                  <a:pt x="18274" y="5637"/>
                </a:cubicBezTo>
                <a:cubicBezTo>
                  <a:pt x="18346" y="5604"/>
                  <a:pt x="18380" y="5516"/>
                  <a:pt x="18346" y="5445"/>
                </a:cubicBezTo>
                <a:close/>
              </a:path>
            </a:pathLst>
          </a:custGeom>
          <a:solidFill>
            <a:srgbClr val="989DB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文本框 63">
            <a:extLst>
              <a:ext uri="{FF2B5EF4-FFF2-40B4-BE49-F238E27FC236}">
                <a16:creationId xmlns:a16="http://schemas.microsoft.com/office/drawing/2014/main" xmlns="" id="{BC2694B5-5B7E-4846-9380-1767AEEC3277}"/>
              </a:ext>
            </a:extLst>
          </p:cNvPr>
          <p:cNvSpPr txBox="1"/>
          <p:nvPr/>
        </p:nvSpPr>
        <p:spPr>
          <a:xfrm>
            <a:off x="7045804" y="4566764"/>
            <a:ext cx="3061188" cy="307777"/>
          </a:xfrm>
          <a:prstGeom prst="rect">
            <a:avLst/>
          </a:prstGeom>
          <a:noFill/>
        </p:spPr>
        <p:txBody>
          <a:bodyPr wrap="square" rtlCol="0">
            <a:spAutoFit/>
          </a:bodyPr>
          <a:lstStyle/>
          <a:p>
            <a:r>
              <a:rPr lang="fr-FR" altLang="zh-CN" sz="1400">
                <a:solidFill>
                  <a:schemeClr val="bg1">
                    <a:lumMod val="85000"/>
                  </a:schemeClr>
                </a:solidFill>
                <a:latin typeface="Arial" panose="020B0604020202020204" pitchFamily="34" charset="0"/>
                <a:cs typeface="Arial" panose="020B0604020202020204" pitchFamily="34" charset="0"/>
                <a:sym typeface="+mn-lt"/>
              </a:rPr>
              <a:t>pellentesque habitant morbi tristique</a:t>
            </a:r>
            <a:endParaRPr lang="en-US" altLang="zh-CN" sz="1400">
              <a:solidFill>
                <a:schemeClr val="bg1">
                  <a:lumMod val="85000"/>
                </a:schemeClr>
              </a:solidFill>
              <a:latin typeface="Arial" panose="020B0604020202020204" pitchFamily="34" charset="0"/>
              <a:cs typeface="Arial" panose="020B0604020202020204" pitchFamily="34" charset="0"/>
              <a:sym typeface="+mn-lt"/>
            </a:endParaRPr>
          </a:p>
        </p:txBody>
      </p:sp>
      <p:grpSp>
        <p:nvGrpSpPr>
          <p:cNvPr id="152" name="组合 151">
            <a:extLst>
              <a:ext uri="{FF2B5EF4-FFF2-40B4-BE49-F238E27FC236}">
                <a16:creationId xmlns:a16="http://schemas.microsoft.com/office/drawing/2014/main" xmlns="" id="{1B41EF02-E668-46CA-9500-3F778502DC36}"/>
              </a:ext>
            </a:extLst>
          </p:cNvPr>
          <p:cNvGrpSpPr/>
          <p:nvPr/>
        </p:nvGrpSpPr>
        <p:grpSpPr>
          <a:xfrm>
            <a:off x="10952599" y="702129"/>
            <a:ext cx="139702" cy="290237"/>
            <a:chOff x="10952599" y="702129"/>
            <a:chExt cx="139702" cy="290237"/>
          </a:xfrm>
        </p:grpSpPr>
        <p:sp>
          <p:nvSpPr>
            <p:cNvPr id="153" name="Freeform 112">
              <a:extLst>
                <a:ext uri="{FF2B5EF4-FFF2-40B4-BE49-F238E27FC236}">
                  <a16:creationId xmlns:a16="http://schemas.microsoft.com/office/drawing/2014/main" xmlns="" id="{67A7A3E0-0773-45AA-A97B-3B761825C953}"/>
                </a:ext>
              </a:extLst>
            </p:cNvPr>
            <p:cNvSpPr>
              <a:spLocks noEditPoints="1"/>
            </p:cNvSpPr>
            <p:nvPr/>
          </p:nvSpPr>
          <p:spPr bwMode="auto">
            <a:xfrm>
              <a:off x="10952599" y="738464"/>
              <a:ext cx="139702" cy="253902"/>
            </a:xfrm>
            <a:custGeom>
              <a:avLst/>
              <a:gdLst>
                <a:gd name="T0" fmla="*/ 0 w 378"/>
                <a:gd name="T1" fmla="*/ 0 h 687"/>
                <a:gd name="T2" fmla="*/ 0 w 378"/>
                <a:gd name="T3" fmla="*/ 687 h 687"/>
                <a:gd name="T4" fmla="*/ 189 w 378"/>
                <a:gd name="T5" fmla="*/ 513 h 687"/>
                <a:gd name="T6" fmla="*/ 378 w 378"/>
                <a:gd name="T7" fmla="*/ 687 h 687"/>
                <a:gd name="T8" fmla="*/ 378 w 378"/>
                <a:gd name="T9" fmla="*/ 0 h 687"/>
                <a:gd name="T10" fmla="*/ 0 w 378"/>
                <a:gd name="T11" fmla="*/ 0 h 687"/>
                <a:gd name="T12" fmla="*/ 354 w 378"/>
                <a:gd name="T13" fmla="*/ 631 h 687"/>
                <a:gd name="T14" fmla="*/ 189 w 378"/>
                <a:gd name="T15" fmla="*/ 479 h 687"/>
                <a:gd name="T16" fmla="*/ 24 w 378"/>
                <a:gd name="T17" fmla="*/ 631 h 687"/>
                <a:gd name="T18" fmla="*/ 24 w 378"/>
                <a:gd name="T19" fmla="*/ 107 h 687"/>
                <a:gd name="T20" fmla="*/ 354 w 378"/>
                <a:gd name="T21" fmla="*/ 107 h 687"/>
                <a:gd name="T22" fmla="*/ 354 w 378"/>
                <a:gd name="T23" fmla="*/ 631 h 687"/>
                <a:gd name="T24" fmla="*/ 354 w 378"/>
                <a:gd name="T25" fmla="*/ 83 h 687"/>
                <a:gd name="T26" fmla="*/ 24 w 378"/>
                <a:gd name="T27" fmla="*/ 83 h 687"/>
                <a:gd name="T28" fmla="*/ 24 w 378"/>
                <a:gd name="T29" fmla="*/ 24 h 687"/>
                <a:gd name="T30" fmla="*/ 354 w 378"/>
                <a:gd name="T31" fmla="*/ 24 h 687"/>
                <a:gd name="T32" fmla="*/ 354 w 378"/>
                <a:gd name="T33" fmla="*/ 83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8" h="687">
                  <a:moveTo>
                    <a:pt x="0" y="0"/>
                  </a:moveTo>
                  <a:lnTo>
                    <a:pt x="0" y="687"/>
                  </a:lnTo>
                  <a:lnTo>
                    <a:pt x="189" y="513"/>
                  </a:lnTo>
                  <a:lnTo>
                    <a:pt x="378" y="687"/>
                  </a:lnTo>
                  <a:lnTo>
                    <a:pt x="378" y="0"/>
                  </a:lnTo>
                  <a:lnTo>
                    <a:pt x="0" y="0"/>
                  </a:lnTo>
                  <a:close/>
                  <a:moveTo>
                    <a:pt x="354" y="631"/>
                  </a:moveTo>
                  <a:lnTo>
                    <a:pt x="189" y="479"/>
                  </a:lnTo>
                  <a:lnTo>
                    <a:pt x="24" y="631"/>
                  </a:lnTo>
                  <a:lnTo>
                    <a:pt x="24" y="107"/>
                  </a:lnTo>
                  <a:lnTo>
                    <a:pt x="354" y="107"/>
                  </a:lnTo>
                  <a:lnTo>
                    <a:pt x="354" y="631"/>
                  </a:lnTo>
                  <a:close/>
                  <a:moveTo>
                    <a:pt x="354" y="83"/>
                  </a:moveTo>
                  <a:lnTo>
                    <a:pt x="24" y="83"/>
                  </a:lnTo>
                  <a:lnTo>
                    <a:pt x="24" y="24"/>
                  </a:lnTo>
                  <a:lnTo>
                    <a:pt x="354" y="24"/>
                  </a:lnTo>
                  <a:lnTo>
                    <a:pt x="354" y="83"/>
                  </a:lnTo>
                  <a:close/>
                </a:path>
              </a:pathLst>
            </a:custGeom>
            <a:gradFill flip="none" rotWithShape="1">
              <a:gsLst>
                <a:gs pos="0">
                  <a:srgbClr val="4CCFE3"/>
                </a:gs>
                <a:gs pos="100000">
                  <a:srgbClr val="FF77A3"/>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任意多边形: 形状 153">
              <a:extLst>
                <a:ext uri="{FF2B5EF4-FFF2-40B4-BE49-F238E27FC236}">
                  <a16:creationId xmlns:a16="http://schemas.microsoft.com/office/drawing/2014/main" xmlns="" id="{EEC03252-A529-4FBF-987D-9DBF73486262}"/>
                </a:ext>
              </a:extLst>
            </p:cNvPr>
            <p:cNvSpPr/>
            <p:nvPr/>
          </p:nvSpPr>
          <p:spPr>
            <a:xfrm>
              <a:off x="10952600" y="702129"/>
              <a:ext cx="139701" cy="233029"/>
            </a:xfrm>
            <a:custGeom>
              <a:avLst/>
              <a:gdLst/>
              <a:ahLst/>
              <a:cxnLst/>
              <a:rect l="0" t="0" r="0" b="0"/>
              <a:pathLst>
                <a:path w="139701" h="233029">
                  <a:moveTo>
                    <a:pt x="0" y="0"/>
                  </a:moveTo>
                  <a:lnTo>
                    <a:pt x="0" y="233028"/>
                  </a:lnTo>
                  <a:lnTo>
                    <a:pt x="29394" y="205414"/>
                  </a:lnTo>
                  <a:cubicBezTo>
                    <a:pt x="45560" y="190226"/>
                    <a:pt x="63765" y="177800"/>
                    <a:pt x="69850" y="177800"/>
                  </a:cubicBezTo>
                  <a:cubicBezTo>
                    <a:pt x="75935" y="177800"/>
                    <a:pt x="94140" y="190226"/>
                    <a:pt x="110306" y="205414"/>
                  </a:cubicBezTo>
                  <a:lnTo>
                    <a:pt x="139700" y="233028"/>
                  </a:lnTo>
                  <a:lnTo>
                    <a:pt x="139700" y="0"/>
                  </a:lnTo>
                  <a:close/>
                </a:path>
              </a:pathLst>
            </a:custGeom>
            <a:gradFill flip="none" rotWithShape="1">
              <a:gsLst>
                <a:gs pos="0">
                  <a:srgbClr val="4CCFE3"/>
                </a:gs>
                <a:gs pos="100000">
                  <a:srgbClr val="FF77A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5214944"/>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0E00989-46F4-43E8-BEF5-DFA231B9ADC3}"/>
              </a:ext>
            </a:extLst>
          </p:cNvPr>
          <p:cNvSpPr/>
          <p:nvPr/>
        </p:nvSpPr>
        <p:spPr>
          <a:xfrm>
            <a:off x="0" y="0"/>
            <a:ext cx="12192000" cy="6858000"/>
          </a:xfrm>
          <a:prstGeom prst="rect">
            <a:avLst/>
          </a:prstGeom>
          <a:gradFill flip="none" rotWithShape="1">
            <a:gsLst>
              <a:gs pos="0">
                <a:srgbClr val="989DB1"/>
              </a:gs>
              <a:gs pos="70000">
                <a:srgbClr val="55586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图片包含 游戏机&#10;&#10;描述已自动生成">
            <a:extLst>
              <a:ext uri="{FF2B5EF4-FFF2-40B4-BE49-F238E27FC236}">
                <a16:creationId xmlns:a16="http://schemas.microsoft.com/office/drawing/2014/main" xmlns="" id="{B5109F95-6F96-46D8-B598-7C5C1415B32F}"/>
              </a:ext>
            </a:extLst>
          </p:cNvPr>
          <p:cNvPicPr>
            <a:picLocks noChangeAspect="1"/>
          </p:cNvPicPr>
          <p:nvPr/>
        </p:nvPicPr>
        <p:blipFill rotWithShape="1">
          <a:blip r:embed="rId2">
            <a:alphaModFix amt="5000"/>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4" name="椭圆 3">
            <a:extLst>
              <a:ext uri="{FF2B5EF4-FFF2-40B4-BE49-F238E27FC236}">
                <a16:creationId xmlns:a16="http://schemas.microsoft.com/office/drawing/2014/main" xmlns="" id="{D1A581A7-66EC-44F8-AE47-430E2CE52327}"/>
              </a:ext>
            </a:extLst>
          </p:cNvPr>
          <p:cNvSpPr/>
          <p:nvPr/>
        </p:nvSpPr>
        <p:spPr>
          <a:xfrm>
            <a:off x="9660261" y="0"/>
            <a:ext cx="2531739" cy="2531739"/>
          </a:xfrm>
          <a:prstGeom prst="ellipse">
            <a:avLst/>
          </a:prstGeom>
          <a:solidFill>
            <a:srgbClr val="FF77A3"/>
          </a:solidFill>
          <a:ln>
            <a:noFill/>
          </a:ln>
          <a:effectLst>
            <a:softEdge rad="1054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0306AA3-EF3A-4BA6-B97B-7525CE325A32}"/>
              </a:ext>
            </a:extLst>
          </p:cNvPr>
          <p:cNvSpPr/>
          <p:nvPr/>
        </p:nvSpPr>
        <p:spPr>
          <a:xfrm>
            <a:off x="0" y="0"/>
            <a:ext cx="1088919" cy="6858000"/>
          </a:xfrm>
          <a:prstGeom prst="rect">
            <a:avLst/>
          </a:prstGeom>
          <a:solidFill>
            <a:srgbClr val="28283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0CBB3A8D-277E-423F-9FE4-A8ED131C3D14}"/>
              </a:ext>
            </a:extLst>
          </p:cNvPr>
          <p:cNvSpPr/>
          <p:nvPr/>
        </p:nvSpPr>
        <p:spPr>
          <a:xfrm>
            <a:off x="844550" y="702129"/>
            <a:ext cx="10502900" cy="5453743"/>
          </a:xfrm>
          <a:prstGeom prst="roundRect">
            <a:avLst>
              <a:gd name="adj" fmla="val 3011"/>
            </a:avLst>
          </a:prstGeom>
          <a:gradFill>
            <a:gsLst>
              <a:gs pos="0">
                <a:srgbClr val="545569"/>
              </a:gs>
              <a:gs pos="90000">
                <a:srgbClr val="282834"/>
              </a:gs>
            </a:gsLst>
            <a:lin ang="2700000" scaled="1"/>
          </a:gradFill>
          <a:ln>
            <a:noFill/>
          </a:ln>
          <a:effectLst>
            <a:outerShdw blurRad="635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a:extLst>
              <a:ext uri="{FF2B5EF4-FFF2-40B4-BE49-F238E27FC236}">
                <a16:creationId xmlns:a16="http://schemas.microsoft.com/office/drawing/2014/main" xmlns="" id="{1032182F-DD37-4B1F-8B8B-85A3A602F24D}"/>
              </a:ext>
            </a:extLst>
          </p:cNvPr>
          <p:cNvSpPr txBox="1"/>
          <p:nvPr/>
        </p:nvSpPr>
        <p:spPr>
          <a:xfrm rot="5400000">
            <a:off x="-1143668" y="1835573"/>
            <a:ext cx="3178498" cy="338554"/>
          </a:xfrm>
          <a:prstGeom prst="rect">
            <a:avLst/>
          </a:prstGeom>
          <a:noFill/>
        </p:spPr>
        <p:txBody>
          <a:bodyPr wrap="square" rtlCol="0">
            <a:spAutoFit/>
          </a:bodyPr>
          <a:lstStyle/>
          <a:p>
            <a:r>
              <a:rPr lang="en-US" altLang="zh-CN" sz="1600" spc="300">
                <a:solidFill>
                  <a:srgbClr val="4CCFE3"/>
                </a:solidFill>
              </a:rPr>
              <a:t>WORKS.</a:t>
            </a:r>
          </a:p>
        </p:txBody>
      </p:sp>
      <p:sp>
        <p:nvSpPr>
          <p:cNvPr id="8" name="文本框 7">
            <a:extLst>
              <a:ext uri="{FF2B5EF4-FFF2-40B4-BE49-F238E27FC236}">
                <a16:creationId xmlns:a16="http://schemas.microsoft.com/office/drawing/2014/main" xmlns="" id="{44CAB46A-7CBF-4DFD-B69B-B7BEEE4A4B5A}"/>
              </a:ext>
            </a:extLst>
          </p:cNvPr>
          <p:cNvSpPr txBox="1"/>
          <p:nvPr/>
        </p:nvSpPr>
        <p:spPr>
          <a:xfrm rot="5400000">
            <a:off x="-228843" y="5844918"/>
            <a:ext cx="1348850" cy="338554"/>
          </a:xfrm>
          <a:prstGeom prst="rect">
            <a:avLst/>
          </a:prstGeom>
          <a:noFill/>
        </p:spPr>
        <p:txBody>
          <a:bodyPr wrap="square" rtlCol="0">
            <a:spAutoFit/>
          </a:bodyPr>
          <a:lstStyle/>
          <a:p>
            <a:pPr algn="r"/>
            <a:r>
              <a:rPr lang="en-US" altLang="zh-CN" sz="1600" spc="300">
                <a:solidFill>
                  <a:srgbClr val="4CCFE3"/>
                </a:solidFill>
              </a:rPr>
              <a:t>YVONNE</a:t>
            </a:r>
            <a:endParaRPr lang="zh-CN" altLang="en-US" sz="1600" spc="300">
              <a:solidFill>
                <a:srgbClr val="4CCFE3"/>
              </a:solidFill>
            </a:endParaRPr>
          </a:p>
        </p:txBody>
      </p:sp>
      <p:sp>
        <p:nvSpPr>
          <p:cNvPr id="9" name="文本框 8">
            <a:extLst>
              <a:ext uri="{FF2B5EF4-FFF2-40B4-BE49-F238E27FC236}">
                <a16:creationId xmlns:a16="http://schemas.microsoft.com/office/drawing/2014/main" xmlns="" id="{9ADE4E72-66AA-417E-8B9A-98AC3D3193D3}"/>
              </a:ext>
            </a:extLst>
          </p:cNvPr>
          <p:cNvSpPr txBox="1"/>
          <p:nvPr/>
        </p:nvSpPr>
        <p:spPr>
          <a:xfrm>
            <a:off x="10675377" y="6350066"/>
            <a:ext cx="1240318" cy="338554"/>
          </a:xfrm>
          <a:prstGeom prst="rect">
            <a:avLst/>
          </a:prstGeom>
          <a:noFill/>
        </p:spPr>
        <p:txBody>
          <a:bodyPr wrap="square" rtlCol="0">
            <a:spAutoFit/>
          </a:bodyPr>
          <a:lstStyle/>
          <a:p>
            <a:pPr algn="r"/>
            <a:r>
              <a:rPr lang="zh-CN" altLang="en-US" sz="1600" spc="300">
                <a:solidFill>
                  <a:srgbClr val="FF77A3">
                    <a:alpha val="50000"/>
                  </a:srgbClr>
                </a:solidFill>
              </a:rPr>
              <a:t>＜</a:t>
            </a:r>
            <a:r>
              <a:rPr lang="en-US" altLang="zh-CN" sz="1600" spc="300">
                <a:solidFill>
                  <a:srgbClr val="FF77A3"/>
                </a:solidFill>
              </a:rPr>
              <a:t> 08 </a:t>
            </a:r>
            <a:r>
              <a:rPr lang="zh-CN" altLang="en-US" sz="1600" spc="300">
                <a:solidFill>
                  <a:srgbClr val="FF77A3">
                    <a:alpha val="50000"/>
                  </a:srgbClr>
                </a:solidFill>
              </a:rPr>
              <a:t>＞</a:t>
            </a:r>
          </a:p>
        </p:txBody>
      </p:sp>
      <p:sp>
        <p:nvSpPr>
          <p:cNvPr id="12" name="矩形 11">
            <a:extLst>
              <a:ext uri="{FF2B5EF4-FFF2-40B4-BE49-F238E27FC236}">
                <a16:creationId xmlns:a16="http://schemas.microsoft.com/office/drawing/2014/main" xmlns="" id="{6C32B23D-572F-4597-9206-18380E6636CD}"/>
              </a:ext>
            </a:extLst>
          </p:cNvPr>
          <p:cNvSpPr/>
          <p:nvPr/>
        </p:nvSpPr>
        <p:spPr>
          <a:xfrm>
            <a:off x="1595524" y="1440152"/>
            <a:ext cx="4153318" cy="2136853"/>
          </a:xfrm>
          <a:prstGeom prst="rect">
            <a:avLst/>
          </a:prstGeom>
          <a:solidFill>
            <a:srgbClr val="009EAA"/>
          </a:solidFill>
          <a:ln>
            <a:noFill/>
          </a:ln>
          <a:effectLst>
            <a:outerShdw blurRad="635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endParaRPr>
          </a:p>
        </p:txBody>
      </p:sp>
      <p:sp>
        <p:nvSpPr>
          <p:cNvPr id="13" name="矩形 12">
            <a:extLst>
              <a:ext uri="{FF2B5EF4-FFF2-40B4-BE49-F238E27FC236}">
                <a16:creationId xmlns:a16="http://schemas.microsoft.com/office/drawing/2014/main" xmlns="" id="{5C657C6D-85D2-4FFF-888F-4B4825753682}"/>
              </a:ext>
            </a:extLst>
          </p:cNvPr>
          <p:cNvSpPr/>
          <p:nvPr/>
        </p:nvSpPr>
        <p:spPr>
          <a:xfrm>
            <a:off x="1312870" y="1440151"/>
            <a:ext cx="4153318" cy="1731671"/>
          </a:xfrm>
          <a:prstGeom prst="rect">
            <a:avLst/>
          </a:prstGeom>
          <a:solidFill>
            <a:schemeClr val="bg1"/>
          </a:solidFill>
          <a:ln>
            <a:noFill/>
          </a:ln>
          <a:effectLst>
            <a:outerShdw blurRad="635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endParaRPr>
          </a:p>
        </p:txBody>
      </p:sp>
      <p:sp>
        <p:nvSpPr>
          <p:cNvPr id="14" name="矩形 13">
            <a:extLst>
              <a:ext uri="{FF2B5EF4-FFF2-40B4-BE49-F238E27FC236}">
                <a16:creationId xmlns:a16="http://schemas.microsoft.com/office/drawing/2014/main" xmlns="" id="{04900931-4A15-49D6-AC15-7DE2BF95F91B}"/>
              </a:ext>
            </a:extLst>
          </p:cNvPr>
          <p:cNvSpPr/>
          <p:nvPr/>
        </p:nvSpPr>
        <p:spPr>
          <a:xfrm>
            <a:off x="3386325" y="1208924"/>
            <a:ext cx="2079863" cy="2079578"/>
          </a:xfrm>
          <a:prstGeom prst="rect">
            <a:avLst/>
          </a:prstGeom>
          <a:blipFill dpi="0" rotWithShape="1">
            <a:blip r:embed="rId3"/>
            <a:srcRect/>
            <a:tile tx="0" ty="0" sx="100000" sy="100000" flip="none" algn="ctr"/>
          </a:blipFill>
          <a:ln>
            <a:noFill/>
          </a:ln>
          <a:effectLst>
            <a:outerShdw blurRad="635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endParaRPr>
          </a:p>
        </p:txBody>
      </p:sp>
      <p:sp>
        <p:nvSpPr>
          <p:cNvPr id="18" name="文本框 17">
            <a:extLst>
              <a:ext uri="{FF2B5EF4-FFF2-40B4-BE49-F238E27FC236}">
                <a16:creationId xmlns:a16="http://schemas.microsoft.com/office/drawing/2014/main" xmlns="" id="{9E38FE98-284A-4143-B854-00433DA08CC2}"/>
              </a:ext>
            </a:extLst>
          </p:cNvPr>
          <p:cNvSpPr txBox="1"/>
          <p:nvPr/>
        </p:nvSpPr>
        <p:spPr>
          <a:xfrm>
            <a:off x="1312870" y="1751988"/>
            <a:ext cx="2041486" cy="338554"/>
          </a:xfrm>
          <a:prstGeom prst="rect">
            <a:avLst/>
          </a:prstGeom>
          <a:noFill/>
        </p:spPr>
        <p:txBody>
          <a:bodyPr wrap="square" rtlCol="0">
            <a:spAutoFit/>
          </a:bodyPr>
          <a:lstStyle/>
          <a:p>
            <a:r>
              <a:rPr lang="en-US" altLang="zh-CN" sz="1600" b="1">
                <a:solidFill>
                  <a:srgbClr val="282834"/>
                </a:solidFill>
                <a:cs typeface="+mn-ea"/>
                <a:sym typeface="+mn-lt"/>
              </a:rPr>
              <a:t>TITLE GOES HERE</a:t>
            </a:r>
          </a:p>
        </p:txBody>
      </p:sp>
      <p:sp>
        <p:nvSpPr>
          <p:cNvPr id="19" name="文本框 18">
            <a:extLst>
              <a:ext uri="{FF2B5EF4-FFF2-40B4-BE49-F238E27FC236}">
                <a16:creationId xmlns:a16="http://schemas.microsoft.com/office/drawing/2014/main" xmlns="" id="{12D5D795-83B3-4D29-9D6F-6CB49AB55BCD}"/>
              </a:ext>
            </a:extLst>
          </p:cNvPr>
          <p:cNvSpPr txBox="1"/>
          <p:nvPr/>
        </p:nvSpPr>
        <p:spPr>
          <a:xfrm>
            <a:off x="1312871" y="2121320"/>
            <a:ext cx="2073454" cy="738664"/>
          </a:xfrm>
          <a:prstGeom prst="rect">
            <a:avLst/>
          </a:prstGeom>
          <a:noFill/>
        </p:spPr>
        <p:txBody>
          <a:bodyPr wrap="square" rtlCol="0">
            <a:spAutoFit/>
          </a:bodyPr>
          <a:lstStyle/>
          <a:p>
            <a:r>
              <a:rPr lang="fr-FR" altLang="zh-CN" sz="1400">
                <a:solidFill>
                  <a:srgbClr val="282834"/>
                </a:solidFill>
                <a:latin typeface="Arial" panose="020B0604020202020204" pitchFamily="34" charset="0"/>
                <a:cs typeface="Arial" panose="020B0604020202020204" pitchFamily="34" charset="0"/>
                <a:sym typeface="+mn-lt"/>
              </a:rPr>
              <a:t>pellentesque habitant morbi tristique senectus et netus et malesuada</a:t>
            </a:r>
            <a:endParaRPr lang="en-US" altLang="zh-CN" sz="1400">
              <a:solidFill>
                <a:srgbClr val="282834"/>
              </a:solidFill>
              <a:latin typeface="Arial" panose="020B0604020202020204" pitchFamily="34" charset="0"/>
              <a:cs typeface="Arial" panose="020B0604020202020204" pitchFamily="34" charset="0"/>
              <a:sym typeface="+mn-lt"/>
            </a:endParaRPr>
          </a:p>
        </p:txBody>
      </p:sp>
      <p:sp>
        <p:nvSpPr>
          <p:cNvPr id="40" name="矩形 39">
            <a:extLst>
              <a:ext uri="{FF2B5EF4-FFF2-40B4-BE49-F238E27FC236}">
                <a16:creationId xmlns:a16="http://schemas.microsoft.com/office/drawing/2014/main" xmlns="" id="{E25C22ED-1F0D-4435-8932-CEF6F64B264F}"/>
              </a:ext>
            </a:extLst>
          </p:cNvPr>
          <p:cNvSpPr/>
          <p:nvPr/>
        </p:nvSpPr>
        <p:spPr>
          <a:xfrm>
            <a:off x="6725812" y="2008089"/>
            <a:ext cx="4153318" cy="2136853"/>
          </a:xfrm>
          <a:prstGeom prst="rect">
            <a:avLst/>
          </a:prstGeom>
          <a:solidFill>
            <a:srgbClr val="FDE6D8"/>
          </a:solidFill>
          <a:ln>
            <a:noFill/>
          </a:ln>
          <a:effectLst>
            <a:outerShdw blurRad="635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endParaRPr>
          </a:p>
        </p:txBody>
      </p:sp>
      <p:sp>
        <p:nvSpPr>
          <p:cNvPr id="41" name="矩形 40">
            <a:extLst>
              <a:ext uri="{FF2B5EF4-FFF2-40B4-BE49-F238E27FC236}">
                <a16:creationId xmlns:a16="http://schemas.microsoft.com/office/drawing/2014/main" xmlns="" id="{479B92A8-9FAA-4258-A4C8-757D928AD001}"/>
              </a:ext>
            </a:extLst>
          </p:cNvPr>
          <p:cNvSpPr/>
          <p:nvPr/>
        </p:nvSpPr>
        <p:spPr>
          <a:xfrm>
            <a:off x="6443158" y="2008088"/>
            <a:ext cx="4153318" cy="1731671"/>
          </a:xfrm>
          <a:prstGeom prst="rect">
            <a:avLst/>
          </a:prstGeom>
          <a:solidFill>
            <a:schemeClr val="bg1"/>
          </a:solidFill>
          <a:ln>
            <a:noFill/>
          </a:ln>
          <a:effectLst>
            <a:outerShdw blurRad="635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endParaRPr>
          </a:p>
        </p:txBody>
      </p:sp>
      <p:sp>
        <p:nvSpPr>
          <p:cNvPr id="42" name="矩形 41">
            <a:extLst>
              <a:ext uri="{FF2B5EF4-FFF2-40B4-BE49-F238E27FC236}">
                <a16:creationId xmlns:a16="http://schemas.microsoft.com/office/drawing/2014/main" xmlns="" id="{D2EE5CB4-13EB-4991-8C5A-FE4A6F21044C}"/>
              </a:ext>
            </a:extLst>
          </p:cNvPr>
          <p:cNvSpPr/>
          <p:nvPr/>
        </p:nvSpPr>
        <p:spPr>
          <a:xfrm>
            <a:off x="8516613" y="1776861"/>
            <a:ext cx="2079863" cy="2079578"/>
          </a:xfrm>
          <a:prstGeom prst="rect">
            <a:avLst/>
          </a:prstGeom>
          <a:blipFill dpi="0" rotWithShape="1">
            <a:blip r:embed="rId4"/>
            <a:srcRect/>
            <a:tile tx="0" ty="0" sx="100000" sy="100000" flip="none" algn="b"/>
          </a:blipFill>
          <a:ln>
            <a:noFill/>
          </a:ln>
          <a:effectLst>
            <a:outerShdw blurRad="635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endParaRPr>
          </a:p>
        </p:txBody>
      </p:sp>
      <p:sp>
        <p:nvSpPr>
          <p:cNvPr id="38" name="文本框 37">
            <a:extLst>
              <a:ext uri="{FF2B5EF4-FFF2-40B4-BE49-F238E27FC236}">
                <a16:creationId xmlns:a16="http://schemas.microsoft.com/office/drawing/2014/main" xmlns="" id="{C4DBD987-FBCC-4BBF-815D-37300E24D676}"/>
              </a:ext>
            </a:extLst>
          </p:cNvPr>
          <p:cNvSpPr txBox="1"/>
          <p:nvPr/>
        </p:nvSpPr>
        <p:spPr>
          <a:xfrm>
            <a:off x="6443158" y="2427647"/>
            <a:ext cx="2041486" cy="338554"/>
          </a:xfrm>
          <a:prstGeom prst="rect">
            <a:avLst/>
          </a:prstGeom>
          <a:noFill/>
        </p:spPr>
        <p:txBody>
          <a:bodyPr wrap="square" rtlCol="0">
            <a:spAutoFit/>
          </a:bodyPr>
          <a:lstStyle/>
          <a:p>
            <a:r>
              <a:rPr lang="en-US" altLang="zh-CN" sz="1600" b="1">
                <a:solidFill>
                  <a:srgbClr val="282834"/>
                </a:solidFill>
                <a:cs typeface="+mn-ea"/>
                <a:sym typeface="+mn-lt"/>
              </a:rPr>
              <a:t>TITLE GOES HERE</a:t>
            </a:r>
          </a:p>
        </p:txBody>
      </p:sp>
      <p:sp>
        <p:nvSpPr>
          <p:cNvPr id="39" name="文本框 38">
            <a:extLst>
              <a:ext uri="{FF2B5EF4-FFF2-40B4-BE49-F238E27FC236}">
                <a16:creationId xmlns:a16="http://schemas.microsoft.com/office/drawing/2014/main" xmlns="" id="{B3C9FEC2-8D91-4185-A2AD-AC5AEEE279CE}"/>
              </a:ext>
            </a:extLst>
          </p:cNvPr>
          <p:cNvSpPr txBox="1"/>
          <p:nvPr/>
        </p:nvSpPr>
        <p:spPr>
          <a:xfrm>
            <a:off x="6443159" y="2796979"/>
            <a:ext cx="2073454" cy="523220"/>
          </a:xfrm>
          <a:prstGeom prst="rect">
            <a:avLst/>
          </a:prstGeom>
          <a:noFill/>
        </p:spPr>
        <p:txBody>
          <a:bodyPr wrap="square" rtlCol="0">
            <a:spAutoFit/>
          </a:bodyPr>
          <a:lstStyle/>
          <a:p>
            <a:r>
              <a:rPr lang="fr-FR" altLang="zh-CN" sz="1400">
                <a:solidFill>
                  <a:srgbClr val="282834"/>
                </a:solidFill>
                <a:latin typeface="Arial" panose="020B0604020202020204" pitchFamily="34" charset="0"/>
                <a:cs typeface="Arial" panose="020B0604020202020204" pitchFamily="34" charset="0"/>
                <a:sym typeface="+mn-lt"/>
              </a:rPr>
              <a:t>pellentesque habitant et netus et malesuada</a:t>
            </a:r>
            <a:endParaRPr lang="en-US" altLang="zh-CN" sz="1400">
              <a:solidFill>
                <a:srgbClr val="282834"/>
              </a:solidFill>
              <a:latin typeface="Arial" panose="020B0604020202020204" pitchFamily="34" charset="0"/>
              <a:cs typeface="Arial" panose="020B0604020202020204" pitchFamily="34" charset="0"/>
              <a:sym typeface="+mn-lt"/>
            </a:endParaRPr>
          </a:p>
        </p:txBody>
      </p:sp>
      <p:sp>
        <p:nvSpPr>
          <p:cNvPr id="32" name="矩形 31">
            <a:extLst>
              <a:ext uri="{FF2B5EF4-FFF2-40B4-BE49-F238E27FC236}">
                <a16:creationId xmlns:a16="http://schemas.microsoft.com/office/drawing/2014/main" xmlns="" id="{164181A6-FB9C-47A3-9A4C-152E471169B8}"/>
              </a:ext>
            </a:extLst>
          </p:cNvPr>
          <p:cNvSpPr/>
          <p:nvPr/>
        </p:nvSpPr>
        <p:spPr>
          <a:xfrm>
            <a:off x="3102832" y="3512224"/>
            <a:ext cx="4153318" cy="2136853"/>
          </a:xfrm>
          <a:prstGeom prst="rect">
            <a:avLst/>
          </a:prstGeom>
          <a:solidFill>
            <a:srgbClr val="FFC901"/>
          </a:solidFill>
          <a:ln>
            <a:noFill/>
          </a:ln>
          <a:effectLst>
            <a:outerShdw blurRad="635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endParaRPr>
          </a:p>
        </p:txBody>
      </p:sp>
      <p:sp>
        <p:nvSpPr>
          <p:cNvPr id="33" name="矩形 32">
            <a:extLst>
              <a:ext uri="{FF2B5EF4-FFF2-40B4-BE49-F238E27FC236}">
                <a16:creationId xmlns:a16="http://schemas.microsoft.com/office/drawing/2014/main" xmlns="" id="{1495484D-D3DA-4302-963C-AAF59580843D}"/>
              </a:ext>
            </a:extLst>
          </p:cNvPr>
          <p:cNvSpPr/>
          <p:nvPr/>
        </p:nvSpPr>
        <p:spPr>
          <a:xfrm>
            <a:off x="2820178" y="3512223"/>
            <a:ext cx="4153318" cy="1731671"/>
          </a:xfrm>
          <a:prstGeom prst="rect">
            <a:avLst/>
          </a:prstGeom>
          <a:solidFill>
            <a:schemeClr val="bg1"/>
          </a:solidFill>
          <a:ln>
            <a:noFill/>
          </a:ln>
          <a:effectLst>
            <a:outerShdw blurRad="635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endParaRPr>
          </a:p>
        </p:txBody>
      </p:sp>
      <p:sp>
        <p:nvSpPr>
          <p:cNvPr id="34" name="矩形 33">
            <a:extLst>
              <a:ext uri="{FF2B5EF4-FFF2-40B4-BE49-F238E27FC236}">
                <a16:creationId xmlns:a16="http://schemas.microsoft.com/office/drawing/2014/main" xmlns="" id="{A7F9BEA5-731F-42AA-A653-66BBE614A82C}"/>
              </a:ext>
            </a:extLst>
          </p:cNvPr>
          <p:cNvSpPr/>
          <p:nvPr/>
        </p:nvSpPr>
        <p:spPr>
          <a:xfrm>
            <a:off x="4893633" y="3280996"/>
            <a:ext cx="2079863" cy="2079578"/>
          </a:xfrm>
          <a:prstGeom prst="rect">
            <a:avLst/>
          </a:prstGeom>
          <a:blipFill dpi="0" rotWithShape="1">
            <a:blip r:embed="rId5"/>
            <a:srcRect/>
            <a:tile tx="0" ty="0" sx="100000" sy="100000" flip="none" algn="bl"/>
          </a:blipFill>
          <a:ln>
            <a:noFill/>
          </a:ln>
          <a:effectLst>
            <a:outerShdw blurRad="635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endParaRPr>
          </a:p>
        </p:txBody>
      </p:sp>
      <p:sp>
        <p:nvSpPr>
          <p:cNvPr id="30" name="文本框 29">
            <a:extLst>
              <a:ext uri="{FF2B5EF4-FFF2-40B4-BE49-F238E27FC236}">
                <a16:creationId xmlns:a16="http://schemas.microsoft.com/office/drawing/2014/main" xmlns="" id="{227484B7-F36E-4B18-ABFF-B295F760CD4F}"/>
              </a:ext>
            </a:extLst>
          </p:cNvPr>
          <p:cNvSpPr txBox="1"/>
          <p:nvPr/>
        </p:nvSpPr>
        <p:spPr>
          <a:xfrm>
            <a:off x="2820178" y="3824060"/>
            <a:ext cx="2041486" cy="338554"/>
          </a:xfrm>
          <a:prstGeom prst="rect">
            <a:avLst/>
          </a:prstGeom>
          <a:noFill/>
        </p:spPr>
        <p:txBody>
          <a:bodyPr wrap="square" rtlCol="0">
            <a:spAutoFit/>
          </a:bodyPr>
          <a:lstStyle/>
          <a:p>
            <a:r>
              <a:rPr lang="en-US" altLang="zh-CN" sz="1600" b="1">
                <a:solidFill>
                  <a:srgbClr val="282834"/>
                </a:solidFill>
                <a:cs typeface="+mn-ea"/>
                <a:sym typeface="+mn-lt"/>
              </a:rPr>
              <a:t>TITLE GOES HERE</a:t>
            </a:r>
          </a:p>
        </p:txBody>
      </p:sp>
      <p:sp>
        <p:nvSpPr>
          <p:cNvPr id="31" name="文本框 30">
            <a:extLst>
              <a:ext uri="{FF2B5EF4-FFF2-40B4-BE49-F238E27FC236}">
                <a16:creationId xmlns:a16="http://schemas.microsoft.com/office/drawing/2014/main" xmlns="" id="{3B9BE65B-DE8C-4645-A7B8-B9E22E7ACB2A}"/>
              </a:ext>
            </a:extLst>
          </p:cNvPr>
          <p:cNvSpPr txBox="1"/>
          <p:nvPr/>
        </p:nvSpPr>
        <p:spPr>
          <a:xfrm>
            <a:off x="2820179" y="4193392"/>
            <a:ext cx="2073454" cy="738664"/>
          </a:xfrm>
          <a:prstGeom prst="rect">
            <a:avLst/>
          </a:prstGeom>
          <a:noFill/>
        </p:spPr>
        <p:txBody>
          <a:bodyPr wrap="square" rtlCol="0">
            <a:spAutoFit/>
          </a:bodyPr>
          <a:lstStyle/>
          <a:p>
            <a:r>
              <a:rPr lang="fr-FR" altLang="zh-CN" sz="1400">
                <a:solidFill>
                  <a:srgbClr val="282834"/>
                </a:solidFill>
                <a:latin typeface="Arial" panose="020B0604020202020204" pitchFamily="34" charset="0"/>
                <a:cs typeface="Arial" panose="020B0604020202020204" pitchFamily="34" charset="0"/>
                <a:sym typeface="+mn-lt"/>
              </a:rPr>
              <a:t>pellentesque habitant morbi tristique senectus et netus</a:t>
            </a:r>
            <a:endParaRPr lang="en-US" altLang="zh-CN" sz="1400">
              <a:solidFill>
                <a:srgbClr val="282834"/>
              </a:solidFill>
              <a:latin typeface="Arial" panose="020B0604020202020204" pitchFamily="34" charset="0"/>
              <a:cs typeface="Arial" panose="020B0604020202020204" pitchFamily="34" charset="0"/>
              <a:sym typeface="+mn-lt"/>
            </a:endParaRPr>
          </a:p>
        </p:txBody>
      </p:sp>
      <p:sp>
        <p:nvSpPr>
          <p:cNvPr id="52" name="文本框 51">
            <a:extLst>
              <a:ext uri="{FF2B5EF4-FFF2-40B4-BE49-F238E27FC236}">
                <a16:creationId xmlns:a16="http://schemas.microsoft.com/office/drawing/2014/main" xmlns="" id="{96EAE449-E219-49A5-95D3-58C78B6298CA}"/>
              </a:ext>
            </a:extLst>
          </p:cNvPr>
          <p:cNvSpPr txBox="1"/>
          <p:nvPr/>
        </p:nvSpPr>
        <p:spPr>
          <a:xfrm>
            <a:off x="7378700" y="5187412"/>
            <a:ext cx="3885079" cy="461665"/>
          </a:xfrm>
          <a:prstGeom prst="rect">
            <a:avLst/>
          </a:prstGeom>
          <a:noFill/>
        </p:spPr>
        <p:txBody>
          <a:bodyPr wrap="square" rtlCol="0">
            <a:spAutoFit/>
          </a:bodyPr>
          <a:lstStyle/>
          <a:p>
            <a:pPr algn="r"/>
            <a:r>
              <a:rPr lang="fr-FR" altLang="zh-CN" sz="1200">
                <a:solidFill>
                  <a:srgbClr val="FF77A3"/>
                </a:solidFill>
                <a:latin typeface="Arial" panose="020B0604020202020204" pitchFamily="34" charset="0"/>
                <a:cs typeface="Arial" panose="020B0604020202020204" pitchFamily="34" charset="0"/>
                <a:sym typeface="+mn-lt"/>
              </a:rPr>
              <a:t>pellentesque habitant morbi tristique senectus et netus et malesuada fames ac turpis egestas</a:t>
            </a:r>
            <a:endParaRPr lang="en-US" altLang="zh-CN" sz="1200">
              <a:solidFill>
                <a:srgbClr val="FF77A3"/>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40424399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yswtrdhk">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TotalTime>
  <Words>585</Words>
  <Application>Microsoft Office PowerPoint</Application>
  <PresentationFormat>宽屏</PresentationFormat>
  <Paragraphs>134</Paragraphs>
  <Slides>15</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15</vt:i4>
      </vt:variant>
    </vt:vector>
  </HeadingPairs>
  <TitlesOfParts>
    <vt:vector size="20" baseType="lpstr">
      <vt:lpstr>等线</vt:lpstr>
      <vt:lpstr>庞门正道标题体</vt:lpstr>
      <vt:lpstr>Arial</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yvonne 忘吃药的晓公子</dc:creator>
  <cp:keywords>51PPT模板网</cp:keywords>
  <cp:lastModifiedBy>阳光 男孩</cp:lastModifiedBy>
  <cp:revision>59</cp:revision>
  <dcterms:created xsi:type="dcterms:W3CDTF">2019-11-14T02:00:55Z</dcterms:created>
  <dcterms:modified xsi:type="dcterms:W3CDTF">2019-11-17T11:24:45Z</dcterms:modified>
</cp:coreProperties>
</file>