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0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2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5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6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17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20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21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notesSlides/notesSlide22.xml" ContentType="application/vnd.openxmlformats-officedocument.presentationml.notesSlide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7" r:id="rId5"/>
    <p:sldId id="268" r:id="rId6"/>
    <p:sldId id="269" r:id="rId7"/>
    <p:sldId id="270" r:id="rId8"/>
    <p:sldId id="271" r:id="rId9"/>
    <p:sldId id="264" r:id="rId10"/>
    <p:sldId id="278" r:id="rId11"/>
    <p:sldId id="279" r:id="rId12"/>
    <p:sldId id="280" r:id="rId13"/>
    <p:sldId id="281" r:id="rId14"/>
    <p:sldId id="265" r:id="rId15"/>
    <p:sldId id="282" r:id="rId16"/>
    <p:sldId id="283" r:id="rId17"/>
    <p:sldId id="284" r:id="rId18"/>
    <p:sldId id="285" r:id="rId19"/>
    <p:sldId id="266" r:id="rId20"/>
    <p:sldId id="272" r:id="rId21"/>
    <p:sldId id="273" r:id="rId22"/>
    <p:sldId id="274" r:id="rId23"/>
    <p:sldId id="277" r:id="rId24"/>
    <p:sldId id="286" r:id="rId25"/>
    <p:sldId id="28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>
          <p15:clr>
            <a:srgbClr val="A4A3A4"/>
          </p15:clr>
        </p15:guide>
        <p15:guide id="2" orient="horz" pos="4190">
          <p15:clr>
            <a:srgbClr val="A4A3A4"/>
          </p15:clr>
        </p15:guide>
        <p15:guide id="3" pos="230">
          <p15:clr>
            <a:srgbClr val="A4A3A4"/>
          </p15:clr>
        </p15:guide>
        <p15:guide id="4" pos="7449">
          <p15:clr>
            <a:srgbClr val="A4A3A4"/>
          </p15:clr>
        </p15:guide>
        <p15:guide id="5" orient="horz" pos="561">
          <p15:clr>
            <a:srgbClr val="A4A3A4"/>
          </p15:clr>
        </p15:guide>
        <p15:guide id="6" orient="horz" pos="691">
          <p15:clr>
            <a:srgbClr val="A4A3A4"/>
          </p15:clr>
        </p15:guide>
        <p15:guide id="7" orient="horz" pos="4017">
          <p15:clr>
            <a:srgbClr val="A4A3A4"/>
          </p15:clr>
        </p15:guide>
        <p15:guide id="8" orient="horz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8" autoAdjust="0"/>
  </p:normalViewPr>
  <p:slideViewPr>
    <p:cSldViewPr snapToGrid="0" showGuides="1">
      <p:cViewPr>
        <p:scale>
          <a:sx n="66" d="100"/>
          <a:sy n="66" d="100"/>
        </p:scale>
        <p:origin x="1872" y="798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79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720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277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6443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3626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4149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2191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274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2967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958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1764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84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5791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7890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764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136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246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701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624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993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016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084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182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290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985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b="44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b="44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7275" y="4371975"/>
            <a:ext cx="3514725" cy="24860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1853450"/>
            <a:ext cx="3124200" cy="37615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831106" cy="2435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b="44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895" y="-1"/>
            <a:ext cx="6831106" cy="24355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71975"/>
            <a:ext cx="3514725" cy="2486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257300"/>
            <a:ext cx="4165345" cy="6305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b="44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895" y="-1"/>
            <a:ext cx="6831106" cy="24355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71975"/>
            <a:ext cx="3514725" cy="2486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257300"/>
            <a:ext cx="4165345" cy="6305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tags" Target="../tags/tag68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2" Type="http://schemas.openxmlformats.org/officeDocument/2006/relationships/tags" Target="../tags/tag57.xml"/><Relationship Id="rId16" Type="http://schemas.openxmlformats.org/officeDocument/2006/relationships/notesSlide" Target="../notesSlides/notesSlide10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tags" Target="../tags/tag6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74.xml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notesSlide" Target="../notesSlides/notesSlide1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96.xml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10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115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10" Type="http://schemas.openxmlformats.org/officeDocument/2006/relationships/notesSlide" Target="../notesSlides/notesSlide20.xml"/><Relationship Id="rId4" Type="http://schemas.openxmlformats.org/officeDocument/2006/relationships/tags" Target="../tags/tag122.xml"/><Relationship Id="rId9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29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1.xml"/><Relationship Id="rId4" Type="http://schemas.openxmlformats.org/officeDocument/2006/relationships/tags" Target="../tags/tag1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tags" Target="../tags/tag148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17" Type="http://schemas.openxmlformats.org/officeDocument/2006/relationships/notesSlide" Target="../notesSlides/notesSlide23.xml"/><Relationship Id="rId2" Type="http://schemas.openxmlformats.org/officeDocument/2006/relationships/tags" Target="../tags/tag137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5" Type="http://schemas.openxmlformats.org/officeDocument/2006/relationships/tags" Target="../tags/tag150.xml"/><Relationship Id="rId10" Type="http://schemas.openxmlformats.org/officeDocument/2006/relationships/tags" Target="../tags/tag145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tags" Target="../tags/tag14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tags" Target="../tags/tag29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tags" Target="../tags/tag50.xml"/><Relationship Id="rId3" Type="http://schemas.openxmlformats.org/officeDocument/2006/relationships/tags" Target="../tags/tag35.xml"/><Relationship Id="rId21" Type="http://schemas.openxmlformats.org/officeDocument/2006/relationships/tags" Target="../tags/tag53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tags" Target="../tags/tag49.xml"/><Relationship Id="rId25" Type="http://schemas.openxmlformats.org/officeDocument/2006/relationships/notesSlide" Target="../notesSlides/notesSlide8.xml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tags" Target="../tags/tag52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23" Type="http://schemas.openxmlformats.org/officeDocument/2006/relationships/tags" Target="../tags/tag55.xml"/><Relationship Id="rId10" Type="http://schemas.openxmlformats.org/officeDocument/2006/relationships/tags" Target="../tags/tag42.xml"/><Relationship Id="rId19" Type="http://schemas.openxmlformats.org/officeDocument/2006/relationships/tags" Target="../tags/tag51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Relationship Id="rId22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d80f4b3e78a9513d048aa2ccdf80f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382" y="1218577"/>
            <a:ext cx="3344545" cy="4660900"/>
          </a:xfrm>
          <a:prstGeom prst="rect">
            <a:avLst/>
          </a:prstGeom>
        </p:spPr>
      </p:pic>
      <p:sp>
        <p:nvSpPr>
          <p:cNvPr id="5" name="文本框 8"/>
          <p:cNvSpPr txBox="1"/>
          <p:nvPr/>
        </p:nvSpPr>
        <p:spPr>
          <a:xfrm>
            <a:off x="5209659" y="2353322"/>
            <a:ext cx="737870" cy="3815080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简约工作汇报</a:t>
            </a:r>
          </a:p>
        </p:txBody>
      </p:sp>
      <p:sp>
        <p:nvSpPr>
          <p:cNvPr id="6" name="任意多边形 38"/>
          <p:cNvSpPr/>
          <p:nvPr/>
        </p:nvSpPr>
        <p:spPr>
          <a:xfrm flipH="1" flipV="1">
            <a:off x="7175500" y="2353310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任意多边形 38"/>
          <p:cNvSpPr/>
          <p:nvPr/>
        </p:nvSpPr>
        <p:spPr>
          <a:xfrm flipV="1">
            <a:off x="3674110" y="3933190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矩形 21"/>
          <p:cNvSpPr/>
          <p:nvPr>
            <p:custDataLst>
              <p:tags r:id="rId1"/>
            </p:custDataLst>
          </p:nvPr>
        </p:nvSpPr>
        <p:spPr bwMode="auto">
          <a:xfrm>
            <a:off x="4587722" y="2586217"/>
            <a:ext cx="3016557" cy="570454"/>
          </a:xfrm>
          <a:prstGeom prst="rect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lvl="0"/>
            <a:r>
              <a:rPr lang="zh-CN" altLang="en-US" sz="1400" b="1" dirty="0">
                <a:solidFill>
                  <a:srgbClr val="FFFFFF"/>
                </a:solidFill>
              </a:rPr>
              <a:t>输入标题文本</a:t>
            </a:r>
          </a:p>
        </p:txBody>
      </p:sp>
      <p:sp>
        <p:nvSpPr>
          <p:cNvPr id="5" name="千图PPT彼岸天：ID 8661124库_平行四边形 22"/>
          <p:cNvSpPr/>
          <p:nvPr>
            <p:custDataLst>
              <p:tags r:id="rId2"/>
            </p:custDataLst>
          </p:nvPr>
        </p:nvSpPr>
        <p:spPr bwMode="auto">
          <a:xfrm>
            <a:off x="6523015" y="3154459"/>
            <a:ext cx="1081264" cy="342947"/>
          </a:xfrm>
          <a:prstGeom prst="parallelogram">
            <a:avLst>
              <a:gd name="adj" fmla="val 58783"/>
            </a:avLst>
          </a:prstGeom>
          <a:solidFill>
            <a:schemeClr val="accent1">
              <a:lumMod val="50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平行四边形 37"/>
          <p:cNvSpPr/>
          <p:nvPr>
            <p:custDataLst>
              <p:tags r:id="rId3"/>
            </p:custDataLst>
          </p:nvPr>
        </p:nvSpPr>
        <p:spPr bwMode="auto">
          <a:xfrm flipH="1">
            <a:off x="4587722" y="3154459"/>
            <a:ext cx="1081264" cy="342947"/>
          </a:xfrm>
          <a:prstGeom prst="parallelogram">
            <a:avLst>
              <a:gd name="adj" fmla="val 58783"/>
            </a:avLst>
          </a:prstGeom>
          <a:solidFill>
            <a:schemeClr val="accent1">
              <a:lumMod val="50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矩形 38"/>
          <p:cNvSpPr/>
          <p:nvPr>
            <p:custDataLst>
              <p:tags r:id="rId4"/>
            </p:custDataLst>
          </p:nvPr>
        </p:nvSpPr>
        <p:spPr bwMode="auto">
          <a:xfrm>
            <a:off x="6523009" y="3497379"/>
            <a:ext cx="3016557" cy="570454"/>
          </a:xfrm>
          <a:prstGeom prst="rect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lvl="0"/>
            <a:r>
              <a:rPr lang="zh-CN" altLang="en-US" sz="1400" b="1" dirty="0">
                <a:solidFill>
                  <a:srgbClr val="FFFFFF"/>
                </a:solidFill>
              </a:rPr>
              <a:t>输入标题文本</a:t>
            </a:r>
          </a:p>
        </p:txBody>
      </p:sp>
      <p:sp>
        <p:nvSpPr>
          <p:cNvPr id="8" name="千图PPT彼岸天：ID 8661124库_平行四边形 39"/>
          <p:cNvSpPr/>
          <p:nvPr>
            <p:custDataLst>
              <p:tags r:id="rId5"/>
            </p:custDataLst>
          </p:nvPr>
        </p:nvSpPr>
        <p:spPr bwMode="auto">
          <a:xfrm>
            <a:off x="8458300" y="4065621"/>
            <a:ext cx="1081264" cy="342947"/>
          </a:xfrm>
          <a:prstGeom prst="parallelogram">
            <a:avLst>
              <a:gd name="adj" fmla="val 58783"/>
            </a:avLst>
          </a:prstGeom>
          <a:solidFill>
            <a:schemeClr val="accent3">
              <a:lumMod val="7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千图PPT彼岸天：ID 8661124库_矩形 40"/>
          <p:cNvSpPr/>
          <p:nvPr>
            <p:custDataLst>
              <p:tags r:id="rId6"/>
            </p:custDataLst>
          </p:nvPr>
        </p:nvSpPr>
        <p:spPr bwMode="auto">
          <a:xfrm>
            <a:off x="2652436" y="3497379"/>
            <a:ext cx="3016557" cy="570454"/>
          </a:xfrm>
          <a:prstGeom prst="rect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lvl="0"/>
            <a:r>
              <a:rPr lang="zh-CN" altLang="en-US" sz="1400" b="1" dirty="0">
                <a:solidFill>
                  <a:srgbClr val="FFFFFF"/>
                </a:solidFill>
              </a:rPr>
              <a:t>输入标题文本</a:t>
            </a:r>
          </a:p>
        </p:txBody>
      </p:sp>
      <p:sp>
        <p:nvSpPr>
          <p:cNvPr id="10" name="千图PPT彼岸天：ID 8661124库_平行四边形 41"/>
          <p:cNvSpPr/>
          <p:nvPr>
            <p:custDataLst>
              <p:tags r:id="rId7"/>
            </p:custDataLst>
          </p:nvPr>
        </p:nvSpPr>
        <p:spPr bwMode="auto">
          <a:xfrm flipH="1">
            <a:off x="2652436" y="4065621"/>
            <a:ext cx="1081264" cy="342947"/>
          </a:xfrm>
          <a:prstGeom prst="parallelogram">
            <a:avLst>
              <a:gd name="adj" fmla="val 58783"/>
            </a:avLst>
          </a:prstGeom>
          <a:solidFill>
            <a:schemeClr val="accent2">
              <a:lumMod val="7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千图PPT彼岸天：ID 8661124库_矩形 42"/>
          <p:cNvSpPr/>
          <p:nvPr>
            <p:custDataLst>
              <p:tags r:id="rId8"/>
            </p:custDataLst>
          </p:nvPr>
        </p:nvSpPr>
        <p:spPr bwMode="auto">
          <a:xfrm>
            <a:off x="8458307" y="4408185"/>
            <a:ext cx="3016557" cy="570454"/>
          </a:xfrm>
          <a:prstGeom prst="rect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lvl="0"/>
            <a:r>
              <a:rPr lang="zh-CN" altLang="en-US" sz="1400" b="1" dirty="0">
                <a:solidFill>
                  <a:srgbClr val="FFFFFF"/>
                </a:solidFill>
              </a:rPr>
              <a:t>输入标题文本</a:t>
            </a:r>
          </a:p>
        </p:txBody>
      </p:sp>
      <p:sp>
        <p:nvSpPr>
          <p:cNvPr id="12" name="千图PPT彼岸天：ID 8661124库_矩形 43"/>
          <p:cNvSpPr/>
          <p:nvPr>
            <p:custDataLst>
              <p:tags r:id="rId9"/>
            </p:custDataLst>
          </p:nvPr>
        </p:nvSpPr>
        <p:spPr bwMode="auto">
          <a:xfrm>
            <a:off x="717136" y="4408185"/>
            <a:ext cx="3016557" cy="570454"/>
          </a:xfrm>
          <a:prstGeom prst="rect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lvl="0"/>
            <a:r>
              <a:rPr lang="zh-CN" altLang="en-US" sz="1400" b="1" dirty="0">
                <a:solidFill>
                  <a:srgbClr val="FFFFFF"/>
                </a:solidFill>
              </a:rPr>
              <a:t>输入标题文本</a:t>
            </a:r>
          </a:p>
        </p:txBody>
      </p:sp>
      <p:grpSp>
        <p:nvGrpSpPr>
          <p:cNvPr id="13" name="千图PPT彼岸天：ID 8661124库_组合 6"/>
          <p:cNvGrpSpPr/>
          <p:nvPr>
            <p:custDataLst>
              <p:tags r:id="rId10"/>
            </p:custDataLst>
          </p:nvPr>
        </p:nvGrpSpPr>
        <p:grpSpPr>
          <a:xfrm>
            <a:off x="4804291" y="1578105"/>
            <a:ext cx="2619115" cy="1008112"/>
            <a:chOff x="4804291" y="1484784"/>
            <a:chExt cx="2619115" cy="1008112"/>
          </a:xfrm>
        </p:grpSpPr>
        <p:sp>
          <p:nvSpPr>
            <p:cNvPr id="26" name="TextBox 28"/>
            <p:cNvSpPr txBox="1"/>
            <p:nvPr/>
          </p:nvSpPr>
          <p:spPr bwMode="auto">
            <a:xfrm>
              <a:off x="4804291" y="1484784"/>
              <a:ext cx="2619115" cy="340734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7" name="TextBox 29"/>
            <p:cNvSpPr txBox="1"/>
            <p:nvPr/>
          </p:nvSpPr>
          <p:spPr bwMode="auto">
            <a:xfrm>
              <a:off x="4804291" y="1825519"/>
              <a:ext cx="2619115" cy="667377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sz="900" b="0" dirty="0" err="1" smtClean="0">
                  <a:solidFill>
                    <a:schemeClr val="tx1"/>
                  </a:solidFill>
                  <a:effectLst/>
                </a:rPr>
                <a:t>点击此处更换文本</a:t>
              </a:r>
              <a:r>
                <a:rPr lang="zh-CN" altLang="en-US" sz="900" b="0" dirty="0" smtClean="0">
                  <a:solidFill>
                    <a:schemeClr val="tx1"/>
                  </a:solidFill>
                  <a:effectLst/>
                </a:rPr>
                <a:t>点击此处更换文本</a:t>
              </a:r>
              <a:endParaRPr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4" name="千图PPT彼岸天：ID 8661124库_组合 5"/>
          <p:cNvGrpSpPr/>
          <p:nvPr>
            <p:custDataLst>
              <p:tags r:id="rId11"/>
            </p:custDataLst>
          </p:nvPr>
        </p:nvGrpSpPr>
        <p:grpSpPr>
          <a:xfrm>
            <a:off x="7604278" y="2619179"/>
            <a:ext cx="2417619" cy="878200"/>
            <a:chOff x="8171884" y="2258799"/>
            <a:chExt cx="2417619" cy="878200"/>
          </a:xfrm>
        </p:grpSpPr>
        <p:sp>
          <p:nvSpPr>
            <p:cNvPr id="24" name="TextBox 31"/>
            <p:cNvSpPr txBox="1"/>
            <p:nvPr/>
          </p:nvSpPr>
          <p:spPr bwMode="auto">
            <a:xfrm>
              <a:off x="8171884" y="2258799"/>
              <a:ext cx="2417619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5" name="TextBox 32"/>
            <p:cNvSpPr txBox="1"/>
            <p:nvPr/>
          </p:nvSpPr>
          <p:spPr bwMode="auto">
            <a:xfrm>
              <a:off x="8171884" y="2568757"/>
              <a:ext cx="2417619" cy="568242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sz="900" b="0" dirty="0" err="1" smtClean="0">
                  <a:solidFill>
                    <a:schemeClr val="tx1"/>
                  </a:solidFill>
                  <a:effectLst/>
                </a:rPr>
                <a:t>点击此处更换文本</a:t>
              </a:r>
              <a:r>
                <a:rPr lang="zh-CN" altLang="en-US" sz="900" b="0" dirty="0" smtClean="0">
                  <a:solidFill>
                    <a:schemeClr val="tx1"/>
                  </a:solidFill>
                  <a:effectLst/>
                </a:rPr>
                <a:t>点击此处更换文本</a:t>
              </a:r>
              <a:endParaRPr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5" name="千图PPT彼岸天：ID 8661124库_组合 4"/>
          <p:cNvGrpSpPr/>
          <p:nvPr>
            <p:custDataLst>
              <p:tags r:id="rId12"/>
            </p:custDataLst>
          </p:nvPr>
        </p:nvGrpSpPr>
        <p:grpSpPr>
          <a:xfrm>
            <a:off x="2074923" y="2619179"/>
            <a:ext cx="2512799" cy="878200"/>
            <a:chOff x="2007689" y="2249299"/>
            <a:chExt cx="2512799" cy="878200"/>
          </a:xfrm>
        </p:grpSpPr>
        <p:sp>
          <p:nvSpPr>
            <p:cNvPr id="22" name="TextBox 34"/>
            <p:cNvSpPr txBox="1"/>
            <p:nvPr/>
          </p:nvSpPr>
          <p:spPr bwMode="auto">
            <a:xfrm>
              <a:off x="2007689" y="2249299"/>
              <a:ext cx="2512799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TextBox 35"/>
            <p:cNvSpPr txBox="1"/>
            <p:nvPr/>
          </p:nvSpPr>
          <p:spPr bwMode="auto">
            <a:xfrm>
              <a:off x="2007689" y="2559257"/>
              <a:ext cx="2512799" cy="568242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sz="900" b="0" dirty="0" err="1" smtClean="0">
                  <a:solidFill>
                    <a:schemeClr val="tx1"/>
                  </a:solidFill>
                  <a:effectLst/>
                </a:rPr>
                <a:t>点击此处更换文本</a:t>
              </a:r>
              <a:r>
                <a:rPr lang="zh-CN" altLang="en-US" sz="900" b="0" dirty="0" smtClean="0">
                  <a:solidFill>
                    <a:schemeClr val="tx1"/>
                  </a:solidFill>
                  <a:effectLst/>
                </a:rPr>
                <a:t>点击此处更换文本</a:t>
              </a:r>
              <a:endParaRPr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6" name="千图PPT彼岸天：ID 8661124库_组合 44"/>
          <p:cNvGrpSpPr/>
          <p:nvPr>
            <p:custDataLst>
              <p:tags r:id="rId13"/>
            </p:custDataLst>
          </p:nvPr>
        </p:nvGrpSpPr>
        <p:grpSpPr>
          <a:xfrm>
            <a:off x="139637" y="3529985"/>
            <a:ext cx="2512799" cy="878200"/>
            <a:chOff x="2007689" y="2249299"/>
            <a:chExt cx="2512799" cy="878200"/>
          </a:xfrm>
        </p:grpSpPr>
        <p:sp>
          <p:nvSpPr>
            <p:cNvPr id="20" name="TextBox 45"/>
            <p:cNvSpPr txBox="1"/>
            <p:nvPr/>
          </p:nvSpPr>
          <p:spPr bwMode="auto">
            <a:xfrm>
              <a:off x="2007689" y="2249299"/>
              <a:ext cx="2512799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TextBox 46"/>
            <p:cNvSpPr txBox="1"/>
            <p:nvPr/>
          </p:nvSpPr>
          <p:spPr bwMode="auto">
            <a:xfrm>
              <a:off x="2007689" y="2559257"/>
              <a:ext cx="2512799" cy="568242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sz="900" b="0" dirty="0" err="1" smtClean="0">
                  <a:solidFill>
                    <a:schemeClr val="tx1"/>
                  </a:solidFill>
                  <a:effectLst/>
                </a:rPr>
                <a:t>点击此处更换文本</a:t>
              </a:r>
              <a:r>
                <a:rPr lang="zh-CN" altLang="en-US" sz="900" b="0" dirty="0" smtClean="0">
                  <a:solidFill>
                    <a:schemeClr val="tx1"/>
                  </a:solidFill>
                  <a:effectLst/>
                </a:rPr>
                <a:t>点击此处更换文本</a:t>
              </a:r>
              <a:endParaRPr sz="9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7" name="千图PPT彼岸天：ID 8661124库_组合 56"/>
          <p:cNvGrpSpPr/>
          <p:nvPr>
            <p:custDataLst>
              <p:tags r:id="rId14"/>
            </p:custDataLst>
          </p:nvPr>
        </p:nvGrpSpPr>
        <p:grpSpPr>
          <a:xfrm>
            <a:off x="9539566" y="3529985"/>
            <a:ext cx="2417619" cy="878200"/>
            <a:chOff x="8171884" y="2258799"/>
            <a:chExt cx="2417619" cy="878200"/>
          </a:xfrm>
        </p:grpSpPr>
        <p:sp>
          <p:nvSpPr>
            <p:cNvPr id="18" name="TextBox 57"/>
            <p:cNvSpPr txBox="1"/>
            <p:nvPr/>
          </p:nvSpPr>
          <p:spPr bwMode="auto">
            <a:xfrm>
              <a:off x="8171884" y="2258799"/>
              <a:ext cx="2417619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9" name="TextBox 67"/>
            <p:cNvSpPr txBox="1"/>
            <p:nvPr/>
          </p:nvSpPr>
          <p:spPr bwMode="auto">
            <a:xfrm>
              <a:off x="8171884" y="2568757"/>
              <a:ext cx="2417619" cy="568242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sz="900" b="0" dirty="0" err="1" smtClean="0">
                  <a:solidFill>
                    <a:schemeClr val="tx1"/>
                  </a:solidFill>
                  <a:effectLst/>
                </a:rPr>
                <a:t>点击此处更换文本</a:t>
              </a:r>
              <a:r>
                <a:rPr lang="zh-CN" altLang="en-US" sz="900" b="0" dirty="0" smtClean="0">
                  <a:solidFill>
                    <a:schemeClr val="tx1"/>
                  </a:solidFill>
                  <a:effectLst/>
                </a:rPr>
                <a:t>点击此处更换文本</a:t>
              </a:r>
              <a:endParaRPr sz="9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2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千图PPT彼岸天：ID 8661124库_组合 45"/>
          <p:cNvGrpSpPr/>
          <p:nvPr>
            <p:custDataLst>
              <p:tags r:id="rId1"/>
            </p:custDataLst>
          </p:nvPr>
        </p:nvGrpSpPr>
        <p:grpSpPr>
          <a:xfrm>
            <a:off x="4914227" y="2348880"/>
            <a:ext cx="2914833" cy="2363777"/>
            <a:chOff x="4914227" y="2348880"/>
            <a:chExt cx="2914833" cy="2363777"/>
          </a:xfrm>
        </p:grpSpPr>
        <p:sp>
          <p:nvSpPr>
            <p:cNvPr id="5" name="Freeform: Shape 4"/>
            <p:cNvSpPr/>
            <p:nvPr/>
          </p:nvSpPr>
          <p:spPr bwMode="auto">
            <a:xfrm>
              <a:off x="5048307" y="2488286"/>
              <a:ext cx="2108501" cy="2029877"/>
            </a:xfrm>
            <a:custGeom>
              <a:avLst/>
              <a:gdLst/>
              <a:ahLst/>
              <a:cxnLst>
                <a:cxn ang="0">
                  <a:pos x="275" y="12"/>
                </a:cxn>
                <a:cxn ang="0">
                  <a:pos x="297" y="7"/>
                </a:cxn>
                <a:cxn ang="0">
                  <a:pos x="237" y="26"/>
                </a:cxn>
                <a:cxn ang="0">
                  <a:pos x="731" y="474"/>
                </a:cxn>
                <a:cxn ang="0">
                  <a:pos x="724" y="482"/>
                </a:cxn>
                <a:cxn ang="0">
                  <a:pos x="470" y="13"/>
                </a:cxn>
                <a:cxn ang="0">
                  <a:pos x="454" y="10"/>
                </a:cxn>
                <a:cxn ang="0">
                  <a:pos x="470" y="32"/>
                </a:cxn>
                <a:cxn ang="0">
                  <a:pos x="475" y="26"/>
                </a:cxn>
                <a:cxn ang="0">
                  <a:pos x="432" y="9"/>
                </a:cxn>
                <a:cxn ang="0">
                  <a:pos x="423" y="8"/>
                </a:cxn>
                <a:cxn ang="0">
                  <a:pos x="397" y="9"/>
                </a:cxn>
                <a:cxn ang="0">
                  <a:pos x="386" y="10"/>
                </a:cxn>
                <a:cxn ang="0">
                  <a:pos x="390" y="18"/>
                </a:cxn>
                <a:cxn ang="0">
                  <a:pos x="538" y="408"/>
                </a:cxn>
                <a:cxn ang="0">
                  <a:pos x="730" y="264"/>
                </a:cxn>
                <a:cxn ang="0">
                  <a:pos x="478" y="71"/>
                </a:cxn>
                <a:cxn ang="0">
                  <a:pos x="418" y="50"/>
                </a:cxn>
                <a:cxn ang="0">
                  <a:pos x="363" y="88"/>
                </a:cxn>
                <a:cxn ang="0">
                  <a:pos x="418" y="83"/>
                </a:cxn>
                <a:cxn ang="0">
                  <a:pos x="389" y="134"/>
                </a:cxn>
                <a:cxn ang="0">
                  <a:pos x="366" y="141"/>
                </a:cxn>
                <a:cxn ang="0">
                  <a:pos x="283" y="212"/>
                </a:cxn>
                <a:cxn ang="0">
                  <a:pos x="375" y="215"/>
                </a:cxn>
                <a:cxn ang="0">
                  <a:pos x="451" y="261"/>
                </a:cxn>
                <a:cxn ang="0">
                  <a:pos x="492" y="285"/>
                </a:cxn>
                <a:cxn ang="0">
                  <a:pos x="500" y="23"/>
                </a:cxn>
                <a:cxn ang="0">
                  <a:pos x="512" y="40"/>
                </a:cxn>
                <a:cxn ang="0">
                  <a:pos x="514" y="62"/>
                </a:cxn>
                <a:cxn ang="0">
                  <a:pos x="671" y="360"/>
                </a:cxn>
                <a:cxn ang="0">
                  <a:pos x="733" y="432"/>
                </a:cxn>
                <a:cxn ang="0">
                  <a:pos x="314" y="123"/>
                </a:cxn>
                <a:cxn ang="0">
                  <a:pos x="291" y="165"/>
                </a:cxn>
                <a:cxn ang="0">
                  <a:pos x="288" y="153"/>
                </a:cxn>
                <a:cxn ang="0">
                  <a:pos x="460" y="297"/>
                </a:cxn>
                <a:cxn ang="0">
                  <a:pos x="364" y="533"/>
                </a:cxn>
                <a:cxn ang="0">
                  <a:pos x="48" y="434"/>
                </a:cxn>
                <a:cxn ang="0">
                  <a:pos x="126" y="647"/>
                </a:cxn>
                <a:cxn ang="0">
                  <a:pos x="166" y="674"/>
                </a:cxn>
                <a:cxn ang="0">
                  <a:pos x="11" y="348"/>
                </a:cxn>
                <a:cxn ang="0">
                  <a:pos x="290" y="70"/>
                </a:cxn>
                <a:cxn ang="0">
                  <a:pos x="88" y="161"/>
                </a:cxn>
                <a:cxn ang="0">
                  <a:pos x="351" y="3"/>
                </a:cxn>
                <a:cxn ang="0">
                  <a:pos x="352" y="1"/>
                </a:cxn>
                <a:cxn ang="0">
                  <a:pos x="347" y="1"/>
                </a:cxn>
                <a:cxn ang="0">
                  <a:pos x="341" y="2"/>
                </a:cxn>
                <a:cxn ang="0">
                  <a:pos x="322" y="4"/>
                </a:cxn>
                <a:cxn ang="0">
                  <a:pos x="281" y="13"/>
                </a:cxn>
                <a:cxn ang="0">
                  <a:pos x="270" y="17"/>
                </a:cxn>
                <a:cxn ang="0">
                  <a:pos x="242" y="33"/>
                </a:cxn>
                <a:cxn ang="0">
                  <a:pos x="175" y="96"/>
                </a:cxn>
                <a:cxn ang="0">
                  <a:pos x="299" y="35"/>
                </a:cxn>
                <a:cxn ang="0">
                  <a:pos x="351" y="0"/>
                </a:cxn>
                <a:cxn ang="0">
                  <a:pos x="330" y="2"/>
                </a:cxn>
                <a:cxn ang="0">
                  <a:pos x="271" y="14"/>
                </a:cxn>
                <a:cxn ang="0">
                  <a:pos x="319" y="3"/>
                </a:cxn>
                <a:cxn ang="0">
                  <a:pos x="186" y="52"/>
                </a:cxn>
                <a:cxn ang="0">
                  <a:pos x="208" y="42"/>
                </a:cxn>
                <a:cxn ang="0">
                  <a:pos x="179" y="53"/>
                </a:cxn>
                <a:cxn ang="0">
                  <a:pos x="193" y="48"/>
                </a:cxn>
                <a:cxn ang="0">
                  <a:pos x="108" y="138"/>
                </a:cxn>
                <a:cxn ang="0">
                  <a:pos x="86" y="134"/>
                </a:cxn>
                <a:cxn ang="0">
                  <a:pos x="66" y="186"/>
                </a:cxn>
              </a:cxnLst>
              <a:rect l="0" t="0" r="r" b="b"/>
              <a:pathLst>
                <a:path w="746" h="719">
                  <a:moveTo>
                    <a:pt x="713" y="218"/>
                  </a:moveTo>
                  <a:cubicBezTo>
                    <a:pt x="709" y="210"/>
                    <a:pt x="709" y="210"/>
                    <a:pt x="709" y="210"/>
                  </a:cubicBezTo>
                  <a:cubicBezTo>
                    <a:pt x="711" y="213"/>
                    <a:pt x="712" y="216"/>
                    <a:pt x="713" y="218"/>
                  </a:cubicBezTo>
                  <a:cubicBezTo>
                    <a:pt x="713" y="218"/>
                    <a:pt x="713" y="218"/>
                    <a:pt x="713" y="218"/>
                  </a:cubicBezTo>
                  <a:moveTo>
                    <a:pt x="709" y="210"/>
                  </a:moveTo>
                  <a:cubicBezTo>
                    <a:pt x="706" y="203"/>
                    <a:pt x="701" y="194"/>
                    <a:pt x="697" y="187"/>
                  </a:cubicBezTo>
                  <a:cubicBezTo>
                    <a:pt x="697" y="186"/>
                    <a:pt x="697" y="186"/>
                    <a:pt x="697" y="186"/>
                  </a:cubicBezTo>
                  <a:cubicBezTo>
                    <a:pt x="702" y="195"/>
                    <a:pt x="704" y="199"/>
                    <a:pt x="709" y="210"/>
                  </a:cubicBezTo>
                  <a:cubicBezTo>
                    <a:pt x="709" y="210"/>
                    <a:pt x="709" y="210"/>
                    <a:pt x="709" y="210"/>
                  </a:cubicBezTo>
                  <a:moveTo>
                    <a:pt x="696" y="186"/>
                  </a:moveTo>
                  <a:cubicBezTo>
                    <a:pt x="697" y="186"/>
                    <a:pt x="697" y="186"/>
                    <a:pt x="697" y="186"/>
                  </a:cubicBezTo>
                  <a:cubicBezTo>
                    <a:pt x="697" y="187"/>
                    <a:pt x="697" y="187"/>
                    <a:pt x="697" y="187"/>
                  </a:cubicBezTo>
                  <a:cubicBezTo>
                    <a:pt x="697" y="186"/>
                    <a:pt x="697" y="186"/>
                    <a:pt x="696" y="186"/>
                  </a:cubicBezTo>
                  <a:moveTo>
                    <a:pt x="746" y="352"/>
                  </a:moveTo>
                  <a:cubicBezTo>
                    <a:pt x="745" y="351"/>
                    <a:pt x="745" y="350"/>
                    <a:pt x="745" y="348"/>
                  </a:cubicBezTo>
                  <a:cubicBezTo>
                    <a:pt x="745" y="350"/>
                    <a:pt x="745" y="351"/>
                    <a:pt x="746" y="352"/>
                  </a:cubicBezTo>
                  <a:cubicBezTo>
                    <a:pt x="746" y="352"/>
                    <a:pt x="746" y="352"/>
                    <a:pt x="746" y="352"/>
                  </a:cubicBezTo>
                  <a:moveTo>
                    <a:pt x="745" y="347"/>
                  </a:moveTo>
                  <a:cubicBezTo>
                    <a:pt x="745" y="346"/>
                    <a:pt x="745" y="344"/>
                    <a:pt x="745" y="343"/>
                  </a:cubicBezTo>
                  <a:cubicBezTo>
                    <a:pt x="745" y="345"/>
                    <a:pt x="745" y="347"/>
                    <a:pt x="745" y="348"/>
                  </a:cubicBezTo>
                  <a:cubicBezTo>
                    <a:pt x="745" y="348"/>
                    <a:pt x="745" y="348"/>
                    <a:pt x="745" y="347"/>
                  </a:cubicBezTo>
                  <a:moveTo>
                    <a:pt x="743" y="327"/>
                  </a:moveTo>
                  <a:cubicBezTo>
                    <a:pt x="743" y="321"/>
                    <a:pt x="743" y="321"/>
                    <a:pt x="743" y="321"/>
                  </a:cubicBezTo>
                  <a:cubicBezTo>
                    <a:pt x="743" y="324"/>
                    <a:pt x="743" y="326"/>
                    <a:pt x="743" y="329"/>
                  </a:cubicBezTo>
                  <a:cubicBezTo>
                    <a:pt x="743" y="328"/>
                    <a:pt x="743" y="327"/>
                    <a:pt x="743" y="327"/>
                  </a:cubicBezTo>
                  <a:moveTo>
                    <a:pt x="309" y="4"/>
                  </a:moveTo>
                  <a:cubicBezTo>
                    <a:pt x="309" y="5"/>
                    <a:pt x="309" y="5"/>
                    <a:pt x="309" y="5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2" y="4"/>
                    <a:pt x="311" y="4"/>
                    <a:pt x="309" y="4"/>
                  </a:cubicBezTo>
                  <a:moveTo>
                    <a:pt x="307" y="5"/>
                  </a:moveTo>
                  <a:cubicBezTo>
                    <a:pt x="304" y="5"/>
                    <a:pt x="304" y="5"/>
                    <a:pt x="304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6" y="5"/>
                    <a:pt x="306" y="5"/>
                    <a:pt x="307" y="5"/>
                  </a:cubicBezTo>
                  <a:moveTo>
                    <a:pt x="259" y="17"/>
                  </a:moveTo>
                  <a:cubicBezTo>
                    <a:pt x="259" y="17"/>
                    <a:pt x="258" y="17"/>
                    <a:pt x="258" y="17"/>
                  </a:cubicBezTo>
                  <a:cubicBezTo>
                    <a:pt x="258" y="17"/>
                    <a:pt x="259" y="17"/>
                    <a:pt x="259" y="17"/>
                  </a:cubicBezTo>
                  <a:moveTo>
                    <a:pt x="266" y="15"/>
                  </a:moveTo>
                  <a:cubicBezTo>
                    <a:pt x="267" y="14"/>
                    <a:pt x="267" y="14"/>
                    <a:pt x="268" y="14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6" y="15"/>
                  </a:cubicBezTo>
                  <a:moveTo>
                    <a:pt x="269" y="14"/>
                  </a:move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67" y="14"/>
                    <a:pt x="267" y="14"/>
                    <a:pt x="266" y="15"/>
                  </a:cubicBezTo>
                  <a:cubicBezTo>
                    <a:pt x="269" y="14"/>
                    <a:pt x="269" y="14"/>
                    <a:pt x="269" y="14"/>
                  </a:cubicBezTo>
                  <a:moveTo>
                    <a:pt x="267" y="14"/>
                  </a:moveTo>
                  <a:cubicBezTo>
                    <a:pt x="268" y="14"/>
                    <a:pt x="268" y="14"/>
                    <a:pt x="268" y="14"/>
                  </a:cubicBezTo>
                  <a:cubicBezTo>
                    <a:pt x="269" y="14"/>
                    <a:pt x="269" y="14"/>
                    <a:pt x="270" y="13"/>
                  </a:cubicBezTo>
                  <a:cubicBezTo>
                    <a:pt x="269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moveTo>
                    <a:pt x="270" y="13"/>
                  </a:moveTo>
                  <a:cubicBezTo>
                    <a:pt x="274" y="12"/>
                    <a:pt x="274" y="12"/>
                    <a:pt x="274" y="12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3" y="13"/>
                    <a:pt x="272" y="13"/>
                    <a:pt x="270" y="13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70" y="13"/>
                    <a:pt x="270" y="13"/>
                    <a:pt x="270" y="13"/>
                  </a:cubicBezTo>
                  <a:moveTo>
                    <a:pt x="279" y="11"/>
                  </a:moveTo>
                  <a:cubicBezTo>
                    <a:pt x="279" y="11"/>
                    <a:pt x="279" y="11"/>
                    <a:pt x="279" y="11"/>
                  </a:cubicBezTo>
                  <a:cubicBezTo>
                    <a:pt x="280" y="11"/>
                    <a:pt x="281" y="11"/>
                    <a:pt x="281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0"/>
                    <a:pt x="281" y="10"/>
                    <a:pt x="280" y="11"/>
                  </a:cubicBezTo>
                  <a:cubicBezTo>
                    <a:pt x="280" y="11"/>
                    <a:pt x="280" y="11"/>
                    <a:pt x="280" y="11"/>
                  </a:cubicBezTo>
                  <a:cubicBezTo>
                    <a:pt x="279" y="11"/>
                    <a:pt x="279" y="11"/>
                    <a:pt x="279" y="11"/>
                  </a:cubicBezTo>
                  <a:moveTo>
                    <a:pt x="286" y="9"/>
                  </a:moveTo>
                  <a:cubicBezTo>
                    <a:pt x="287" y="9"/>
                    <a:pt x="287" y="9"/>
                    <a:pt x="287" y="9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moveTo>
                    <a:pt x="293" y="8"/>
                  </a:moveTo>
                  <a:cubicBezTo>
                    <a:pt x="294" y="7"/>
                    <a:pt x="294" y="7"/>
                    <a:pt x="294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2" y="8"/>
                    <a:pt x="292" y="8"/>
                  </a:cubicBezTo>
                  <a:cubicBezTo>
                    <a:pt x="292" y="8"/>
                    <a:pt x="291" y="8"/>
                    <a:pt x="291" y="8"/>
                  </a:cubicBezTo>
                  <a:cubicBezTo>
                    <a:pt x="293" y="8"/>
                    <a:pt x="293" y="8"/>
                    <a:pt x="293" y="8"/>
                  </a:cubicBezTo>
                  <a:moveTo>
                    <a:pt x="298" y="7"/>
                  </a:move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moveTo>
                    <a:pt x="309" y="5"/>
                  </a:moveTo>
                  <a:cubicBezTo>
                    <a:pt x="314" y="4"/>
                    <a:pt x="314" y="4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4" y="4"/>
                    <a:pt x="313" y="4"/>
                    <a:pt x="312" y="4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8" y="5"/>
                    <a:pt x="308" y="5"/>
                    <a:pt x="308" y="5"/>
                  </a:cubicBezTo>
                  <a:cubicBezTo>
                    <a:pt x="309" y="5"/>
                    <a:pt x="309" y="5"/>
                    <a:pt x="309" y="5"/>
                  </a:cubicBezTo>
                  <a:moveTo>
                    <a:pt x="315" y="4"/>
                  </a:move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moveTo>
                    <a:pt x="295" y="7"/>
                  </a:moveTo>
                  <a:cubicBezTo>
                    <a:pt x="295" y="7"/>
                    <a:pt x="295" y="7"/>
                    <a:pt x="295" y="7"/>
                  </a:cubicBezTo>
                  <a:cubicBezTo>
                    <a:pt x="295" y="7"/>
                    <a:pt x="295" y="7"/>
                    <a:pt x="294" y="8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95" y="7"/>
                  </a:moveTo>
                  <a:cubicBezTo>
                    <a:pt x="296" y="7"/>
                    <a:pt x="296" y="7"/>
                    <a:pt x="296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301" y="6"/>
                    <a:pt x="301" y="6"/>
                    <a:pt x="301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2" y="6"/>
                    <a:pt x="300" y="6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" y="405"/>
                  </a:moveTo>
                  <a:cubicBezTo>
                    <a:pt x="2" y="405"/>
                    <a:pt x="2" y="405"/>
                    <a:pt x="2" y="405"/>
                  </a:cubicBezTo>
                  <a:cubicBezTo>
                    <a:pt x="2" y="406"/>
                    <a:pt x="2" y="406"/>
                    <a:pt x="2" y="406"/>
                  </a:cubicBezTo>
                  <a:cubicBezTo>
                    <a:pt x="2" y="405"/>
                    <a:pt x="2" y="405"/>
                    <a:pt x="2" y="405"/>
                  </a:cubicBezTo>
                  <a:moveTo>
                    <a:pt x="2" y="404"/>
                  </a:moveTo>
                  <a:cubicBezTo>
                    <a:pt x="2" y="403"/>
                    <a:pt x="2" y="402"/>
                    <a:pt x="1" y="401"/>
                  </a:cubicBezTo>
                  <a:cubicBezTo>
                    <a:pt x="2" y="401"/>
                    <a:pt x="2" y="401"/>
                    <a:pt x="2" y="402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4"/>
                    <a:pt x="2" y="404"/>
                    <a:pt x="2" y="404"/>
                  </a:cubicBezTo>
                  <a:moveTo>
                    <a:pt x="1" y="383"/>
                  </a:moveTo>
                  <a:cubicBezTo>
                    <a:pt x="1" y="385"/>
                    <a:pt x="1" y="386"/>
                    <a:pt x="1" y="388"/>
                  </a:cubicBezTo>
                  <a:cubicBezTo>
                    <a:pt x="1" y="392"/>
                    <a:pt x="1" y="395"/>
                    <a:pt x="1" y="398"/>
                  </a:cubicBezTo>
                  <a:cubicBezTo>
                    <a:pt x="1" y="399"/>
                    <a:pt x="1" y="399"/>
                    <a:pt x="1" y="399"/>
                  </a:cubicBezTo>
                  <a:cubicBezTo>
                    <a:pt x="1" y="394"/>
                    <a:pt x="1" y="388"/>
                    <a:pt x="1" y="383"/>
                  </a:cubicBezTo>
                  <a:moveTo>
                    <a:pt x="23" y="243"/>
                  </a:moveTo>
                  <a:cubicBezTo>
                    <a:pt x="24" y="240"/>
                    <a:pt x="26" y="236"/>
                    <a:pt x="27" y="232"/>
                  </a:cubicBezTo>
                  <a:cubicBezTo>
                    <a:pt x="26" y="235"/>
                    <a:pt x="25" y="237"/>
                    <a:pt x="25" y="239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3" y="243"/>
                    <a:pt x="23" y="243"/>
                    <a:pt x="23" y="243"/>
                  </a:cubicBezTo>
                  <a:moveTo>
                    <a:pt x="33" y="217"/>
                  </a:moveTo>
                  <a:cubicBezTo>
                    <a:pt x="33" y="218"/>
                    <a:pt x="33" y="218"/>
                    <a:pt x="33" y="219"/>
                  </a:cubicBezTo>
                  <a:cubicBezTo>
                    <a:pt x="31" y="224"/>
                    <a:pt x="29" y="228"/>
                    <a:pt x="27" y="232"/>
                  </a:cubicBezTo>
                  <a:cubicBezTo>
                    <a:pt x="26" y="236"/>
                    <a:pt x="24" y="240"/>
                    <a:pt x="23" y="243"/>
                  </a:cubicBezTo>
                  <a:cubicBezTo>
                    <a:pt x="27" y="232"/>
                    <a:pt x="29" y="227"/>
                    <a:pt x="33" y="217"/>
                  </a:cubicBezTo>
                  <a:moveTo>
                    <a:pt x="33" y="217"/>
                  </a:moveTo>
                  <a:cubicBezTo>
                    <a:pt x="33" y="217"/>
                    <a:pt x="33" y="217"/>
                    <a:pt x="33" y="217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3" y="219"/>
                    <a:pt x="33" y="219"/>
                    <a:pt x="33" y="219"/>
                  </a:cubicBezTo>
                  <a:cubicBezTo>
                    <a:pt x="33" y="218"/>
                    <a:pt x="33" y="218"/>
                    <a:pt x="33" y="217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8" y="189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52" y="181"/>
                    <a:pt x="55" y="177"/>
                    <a:pt x="59" y="170"/>
                  </a:cubicBezTo>
                  <a:cubicBezTo>
                    <a:pt x="55" y="176"/>
                    <a:pt x="52" y="182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135" y="87"/>
                  </a:moveTo>
                  <a:cubicBezTo>
                    <a:pt x="136" y="86"/>
                    <a:pt x="136" y="85"/>
                    <a:pt x="137" y="85"/>
                  </a:cubicBezTo>
                  <a:cubicBezTo>
                    <a:pt x="138" y="84"/>
                    <a:pt x="139" y="83"/>
                    <a:pt x="140" y="82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5" y="87"/>
                    <a:pt x="135" y="87"/>
                    <a:pt x="135" y="87"/>
                  </a:cubicBezTo>
                  <a:moveTo>
                    <a:pt x="140" y="81"/>
                  </a:moveTo>
                  <a:cubicBezTo>
                    <a:pt x="141" y="81"/>
                    <a:pt x="141" y="81"/>
                    <a:pt x="141" y="81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0" y="81"/>
                    <a:pt x="137" y="83"/>
                    <a:pt x="137" y="84"/>
                  </a:cubicBezTo>
                  <a:cubicBezTo>
                    <a:pt x="137" y="84"/>
                    <a:pt x="139" y="82"/>
                    <a:pt x="140" y="81"/>
                  </a:cubicBezTo>
                  <a:moveTo>
                    <a:pt x="231" y="28"/>
                  </a:moveTo>
                  <a:cubicBezTo>
                    <a:pt x="233" y="28"/>
                    <a:pt x="233" y="28"/>
                    <a:pt x="233" y="28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8"/>
                    <a:pt x="231" y="28"/>
                    <a:pt x="231" y="28"/>
                  </a:cubicBezTo>
                  <a:cubicBezTo>
                    <a:pt x="228" y="29"/>
                    <a:pt x="228" y="29"/>
                    <a:pt x="228" y="29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31" y="28"/>
                    <a:pt x="231" y="28"/>
                    <a:pt x="231" y="28"/>
                  </a:cubicBezTo>
                  <a:moveTo>
                    <a:pt x="695" y="448"/>
                  </a:moveTo>
                  <a:cubicBezTo>
                    <a:pt x="695" y="447"/>
                    <a:pt x="695" y="446"/>
                    <a:pt x="695" y="445"/>
                  </a:cubicBezTo>
                  <a:cubicBezTo>
                    <a:pt x="695" y="445"/>
                    <a:pt x="695" y="444"/>
                    <a:pt x="695" y="444"/>
                  </a:cubicBezTo>
                  <a:cubicBezTo>
                    <a:pt x="695" y="443"/>
                    <a:pt x="696" y="443"/>
                    <a:pt x="696" y="443"/>
                  </a:cubicBezTo>
                  <a:cubicBezTo>
                    <a:pt x="696" y="443"/>
                    <a:pt x="696" y="440"/>
                    <a:pt x="694" y="436"/>
                  </a:cubicBezTo>
                  <a:cubicBezTo>
                    <a:pt x="694" y="436"/>
                    <a:pt x="694" y="436"/>
                    <a:pt x="694" y="433"/>
                  </a:cubicBezTo>
                  <a:cubicBezTo>
                    <a:pt x="694" y="432"/>
                    <a:pt x="694" y="432"/>
                    <a:pt x="694" y="432"/>
                  </a:cubicBezTo>
                  <a:cubicBezTo>
                    <a:pt x="693" y="433"/>
                    <a:pt x="693" y="433"/>
                    <a:pt x="693" y="433"/>
                  </a:cubicBezTo>
                  <a:cubicBezTo>
                    <a:pt x="692" y="435"/>
                    <a:pt x="692" y="435"/>
                    <a:pt x="692" y="435"/>
                  </a:cubicBezTo>
                  <a:cubicBezTo>
                    <a:pt x="692" y="435"/>
                    <a:pt x="692" y="437"/>
                    <a:pt x="692" y="438"/>
                  </a:cubicBezTo>
                  <a:cubicBezTo>
                    <a:pt x="692" y="438"/>
                    <a:pt x="692" y="438"/>
                    <a:pt x="692" y="439"/>
                  </a:cubicBezTo>
                  <a:cubicBezTo>
                    <a:pt x="692" y="439"/>
                    <a:pt x="692" y="439"/>
                    <a:pt x="692" y="439"/>
                  </a:cubicBezTo>
                  <a:cubicBezTo>
                    <a:pt x="692" y="440"/>
                    <a:pt x="692" y="441"/>
                    <a:pt x="692" y="441"/>
                  </a:cubicBezTo>
                  <a:cubicBezTo>
                    <a:pt x="691" y="444"/>
                    <a:pt x="691" y="444"/>
                    <a:pt x="691" y="444"/>
                  </a:cubicBezTo>
                  <a:cubicBezTo>
                    <a:pt x="690" y="447"/>
                    <a:pt x="690" y="449"/>
                    <a:pt x="690" y="450"/>
                  </a:cubicBezTo>
                  <a:cubicBezTo>
                    <a:pt x="690" y="451"/>
                    <a:pt x="691" y="453"/>
                    <a:pt x="691" y="453"/>
                  </a:cubicBezTo>
                  <a:cubicBezTo>
                    <a:pt x="692" y="453"/>
                    <a:pt x="692" y="453"/>
                    <a:pt x="694" y="453"/>
                  </a:cubicBezTo>
                  <a:cubicBezTo>
                    <a:pt x="694" y="451"/>
                    <a:pt x="695" y="449"/>
                    <a:pt x="695" y="448"/>
                  </a:cubicBezTo>
                  <a:moveTo>
                    <a:pt x="711" y="529"/>
                  </a:moveTo>
                  <a:cubicBezTo>
                    <a:pt x="714" y="522"/>
                    <a:pt x="714" y="522"/>
                    <a:pt x="714" y="522"/>
                  </a:cubicBezTo>
                  <a:cubicBezTo>
                    <a:pt x="714" y="522"/>
                    <a:pt x="715" y="520"/>
                    <a:pt x="715" y="520"/>
                  </a:cubicBezTo>
                  <a:cubicBezTo>
                    <a:pt x="714" y="521"/>
                    <a:pt x="713" y="521"/>
                    <a:pt x="712" y="522"/>
                  </a:cubicBezTo>
                  <a:cubicBezTo>
                    <a:pt x="712" y="522"/>
                    <a:pt x="712" y="522"/>
                    <a:pt x="711" y="523"/>
                  </a:cubicBezTo>
                  <a:cubicBezTo>
                    <a:pt x="712" y="523"/>
                    <a:pt x="712" y="523"/>
                    <a:pt x="712" y="523"/>
                  </a:cubicBezTo>
                  <a:cubicBezTo>
                    <a:pt x="711" y="524"/>
                    <a:pt x="711" y="525"/>
                    <a:pt x="711" y="525"/>
                  </a:cubicBezTo>
                  <a:cubicBezTo>
                    <a:pt x="711" y="525"/>
                    <a:pt x="711" y="525"/>
                    <a:pt x="711" y="525"/>
                  </a:cubicBezTo>
                  <a:cubicBezTo>
                    <a:pt x="711" y="526"/>
                    <a:pt x="711" y="526"/>
                    <a:pt x="710" y="527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1" y="527"/>
                    <a:pt x="711" y="527"/>
                  </a:cubicBezTo>
                  <a:cubicBezTo>
                    <a:pt x="711" y="527"/>
                    <a:pt x="711" y="526"/>
                    <a:pt x="712" y="527"/>
                  </a:cubicBezTo>
                  <a:cubicBezTo>
                    <a:pt x="711" y="527"/>
                    <a:pt x="711" y="528"/>
                    <a:pt x="711" y="529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9"/>
                    <a:pt x="710" y="530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0"/>
                    <a:pt x="710" y="530"/>
                    <a:pt x="711" y="529"/>
                  </a:cubicBezTo>
                  <a:moveTo>
                    <a:pt x="712" y="517"/>
                  </a:moveTo>
                  <a:cubicBezTo>
                    <a:pt x="712" y="517"/>
                    <a:pt x="712" y="516"/>
                    <a:pt x="712" y="516"/>
                  </a:cubicBezTo>
                  <a:cubicBezTo>
                    <a:pt x="712" y="515"/>
                    <a:pt x="712" y="515"/>
                    <a:pt x="712" y="515"/>
                  </a:cubicBezTo>
                  <a:cubicBezTo>
                    <a:pt x="713" y="515"/>
                    <a:pt x="713" y="514"/>
                    <a:pt x="713" y="514"/>
                  </a:cubicBezTo>
                  <a:cubicBezTo>
                    <a:pt x="713" y="514"/>
                    <a:pt x="713" y="515"/>
                    <a:pt x="712" y="515"/>
                  </a:cubicBezTo>
                  <a:cubicBezTo>
                    <a:pt x="712" y="515"/>
                    <a:pt x="712" y="516"/>
                    <a:pt x="712" y="516"/>
                  </a:cubicBezTo>
                  <a:cubicBezTo>
                    <a:pt x="712" y="517"/>
                    <a:pt x="712" y="517"/>
                    <a:pt x="712" y="517"/>
                  </a:cubicBezTo>
                  <a:moveTo>
                    <a:pt x="728" y="487"/>
                  </a:moveTo>
                  <a:cubicBezTo>
                    <a:pt x="734" y="465"/>
                    <a:pt x="734" y="465"/>
                    <a:pt x="734" y="465"/>
                  </a:cubicBezTo>
                  <a:cubicBezTo>
                    <a:pt x="733" y="469"/>
                    <a:pt x="733" y="469"/>
                    <a:pt x="733" y="469"/>
                  </a:cubicBezTo>
                  <a:cubicBezTo>
                    <a:pt x="732" y="471"/>
                    <a:pt x="732" y="473"/>
                    <a:pt x="731" y="475"/>
                  </a:cubicBezTo>
                  <a:cubicBezTo>
                    <a:pt x="731" y="476"/>
                    <a:pt x="731" y="476"/>
                    <a:pt x="731" y="476"/>
                  </a:cubicBezTo>
                  <a:cubicBezTo>
                    <a:pt x="731" y="475"/>
                    <a:pt x="731" y="475"/>
                    <a:pt x="731" y="474"/>
                  </a:cubicBezTo>
                  <a:cubicBezTo>
                    <a:pt x="731" y="473"/>
                    <a:pt x="731" y="473"/>
                    <a:pt x="731" y="473"/>
                  </a:cubicBezTo>
                  <a:cubicBezTo>
                    <a:pt x="731" y="474"/>
                    <a:pt x="731" y="474"/>
                    <a:pt x="731" y="474"/>
                  </a:cubicBezTo>
                  <a:cubicBezTo>
                    <a:pt x="728" y="480"/>
                    <a:pt x="727" y="486"/>
                    <a:pt x="725" y="493"/>
                  </a:cubicBezTo>
                  <a:cubicBezTo>
                    <a:pt x="725" y="493"/>
                    <a:pt x="725" y="493"/>
                    <a:pt x="725" y="493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23" y="498"/>
                    <a:pt x="723" y="498"/>
                    <a:pt x="722" y="501"/>
                  </a:cubicBezTo>
                  <a:cubicBezTo>
                    <a:pt x="722" y="504"/>
                    <a:pt x="721" y="504"/>
                    <a:pt x="721" y="504"/>
                  </a:cubicBezTo>
                  <a:cubicBezTo>
                    <a:pt x="722" y="504"/>
                    <a:pt x="722" y="504"/>
                    <a:pt x="722" y="504"/>
                  </a:cubicBezTo>
                  <a:cubicBezTo>
                    <a:pt x="728" y="487"/>
                    <a:pt x="728" y="487"/>
                    <a:pt x="728" y="487"/>
                  </a:cubicBezTo>
                  <a:moveTo>
                    <a:pt x="714" y="506"/>
                  </a:moveTo>
                  <a:cubicBezTo>
                    <a:pt x="715" y="505"/>
                    <a:pt x="715" y="503"/>
                    <a:pt x="716" y="502"/>
                  </a:cubicBezTo>
                  <a:cubicBezTo>
                    <a:pt x="716" y="501"/>
                    <a:pt x="716" y="501"/>
                    <a:pt x="716" y="501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499"/>
                    <a:pt x="716" y="496"/>
                  </a:cubicBezTo>
                  <a:cubicBezTo>
                    <a:pt x="718" y="491"/>
                    <a:pt x="718" y="491"/>
                    <a:pt x="718" y="491"/>
                  </a:cubicBezTo>
                  <a:cubicBezTo>
                    <a:pt x="715" y="496"/>
                    <a:pt x="715" y="502"/>
                    <a:pt x="715" y="503"/>
                  </a:cubicBezTo>
                  <a:cubicBezTo>
                    <a:pt x="715" y="503"/>
                    <a:pt x="715" y="503"/>
                    <a:pt x="715" y="504"/>
                  </a:cubicBezTo>
                  <a:cubicBezTo>
                    <a:pt x="714" y="505"/>
                    <a:pt x="714" y="506"/>
                    <a:pt x="714" y="506"/>
                  </a:cubicBezTo>
                  <a:cubicBezTo>
                    <a:pt x="714" y="506"/>
                    <a:pt x="714" y="506"/>
                    <a:pt x="714" y="506"/>
                  </a:cubicBezTo>
                  <a:moveTo>
                    <a:pt x="719" y="481"/>
                  </a:moveTo>
                  <a:cubicBezTo>
                    <a:pt x="719" y="480"/>
                    <a:pt x="719" y="480"/>
                    <a:pt x="719" y="480"/>
                  </a:cubicBezTo>
                  <a:cubicBezTo>
                    <a:pt x="719" y="480"/>
                    <a:pt x="719" y="480"/>
                    <a:pt x="719" y="481"/>
                  </a:cubicBezTo>
                  <a:cubicBezTo>
                    <a:pt x="719" y="481"/>
                    <a:pt x="719" y="481"/>
                    <a:pt x="719" y="481"/>
                  </a:cubicBezTo>
                  <a:moveTo>
                    <a:pt x="719" y="485"/>
                  </a:moveTo>
                  <a:cubicBezTo>
                    <a:pt x="719" y="484"/>
                    <a:pt x="719" y="484"/>
                    <a:pt x="719" y="484"/>
                  </a:cubicBezTo>
                  <a:cubicBezTo>
                    <a:pt x="719" y="483"/>
                    <a:pt x="719" y="482"/>
                    <a:pt x="719" y="482"/>
                  </a:cubicBezTo>
                  <a:cubicBezTo>
                    <a:pt x="720" y="479"/>
                    <a:pt x="720" y="479"/>
                    <a:pt x="720" y="479"/>
                  </a:cubicBezTo>
                  <a:cubicBezTo>
                    <a:pt x="719" y="478"/>
                    <a:pt x="719" y="478"/>
                    <a:pt x="719" y="478"/>
                  </a:cubicBezTo>
                  <a:cubicBezTo>
                    <a:pt x="719" y="479"/>
                    <a:pt x="719" y="479"/>
                    <a:pt x="719" y="479"/>
                  </a:cubicBezTo>
                  <a:cubicBezTo>
                    <a:pt x="719" y="480"/>
                    <a:pt x="719" y="480"/>
                    <a:pt x="719" y="482"/>
                  </a:cubicBezTo>
                  <a:cubicBezTo>
                    <a:pt x="719" y="485"/>
                    <a:pt x="719" y="485"/>
                    <a:pt x="718" y="486"/>
                  </a:cubicBezTo>
                  <a:cubicBezTo>
                    <a:pt x="719" y="485"/>
                    <a:pt x="719" y="485"/>
                    <a:pt x="719" y="485"/>
                  </a:cubicBezTo>
                  <a:moveTo>
                    <a:pt x="720" y="475"/>
                  </a:moveTo>
                  <a:cubicBezTo>
                    <a:pt x="720" y="475"/>
                    <a:pt x="720" y="474"/>
                    <a:pt x="720" y="474"/>
                  </a:cubicBezTo>
                  <a:cubicBezTo>
                    <a:pt x="720" y="473"/>
                    <a:pt x="720" y="473"/>
                    <a:pt x="720" y="473"/>
                  </a:cubicBezTo>
                  <a:cubicBezTo>
                    <a:pt x="720" y="472"/>
                    <a:pt x="720" y="471"/>
                    <a:pt x="720" y="471"/>
                  </a:cubicBezTo>
                  <a:cubicBezTo>
                    <a:pt x="720" y="470"/>
                    <a:pt x="720" y="470"/>
                    <a:pt x="720" y="470"/>
                  </a:cubicBezTo>
                  <a:cubicBezTo>
                    <a:pt x="720" y="470"/>
                    <a:pt x="720" y="471"/>
                    <a:pt x="720" y="471"/>
                  </a:cubicBezTo>
                  <a:cubicBezTo>
                    <a:pt x="720" y="472"/>
                    <a:pt x="720" y="472"/>
                    <a:pt x="719" y="473"/>
                  </a:cubicBezTo>
                  <a:cubicBezTo>
                    <a:pt x="719" y="474"/>
                    <a:pt x="719" y="474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20" y="475"/>
                    <a:pt x="720" y="475"/>
                    <a:pt x="720" y="475"/>
                  </a:cubicBezTo>
                  <a:moveTo>
                    <a:pt x="721" y="502"/>
                  </a:moveTo>
                  <a:cubicBezTo>
                    <a:pt x="721" y="502"/>
                    <a:pt x="723" y="495"/>
                    <a:pt x="723" y="494"/>
                  </a:cubicBezTo>
                  <a:cubicBezTo>
                    <a:pt x="722" y="495"/>
                    <a:pt x="722" y="495"/>
                    <a:pt x="721" y="497"/>
                  </a:cubicBezTo>
                  <a:cubicBezTo>
                    <a:pt x="721" y="497"/>
                    <a:pt x="721" y="497"/>
                    <a:pt x="721" y="497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2" y="491"/>
                    <a:pt x="722" y="491"/>
                    <a:pt x="722" y="491"/>
                  </a:cubicBezTo>
                  <a:cubicBezTo>
                    <a:pt x="723" y="490"/>
                    <a:pt x="723" y="489"/>
                    <a:pt x="723" y="488"/>
                  </a:cubicBezTo>
                  <a:cubicBezTo>
                    <a:pt x="724" y="486"/>
                    <a:pt x="724" y="484"/>
                    <a:pt x="725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0"/>
                    <a:pt x="725" y="477"/>
                    <a:pt x="726" y="474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4" y="474"/>
                    <a:pt x="725" y="473"/>
                  </a:cubicBezTo>
                  <a:cubicBezTo>
                    <a:pt x="725" y="472"/>
                    <a:pt x="725" y="472"/>
                    <a:pt x="725" y="472"/>
                  </a:cubicBezTo>
                  <a:cubicBezTo>
                    <a:pt x="725" y="471"/>
                    <a:pt x="725" y="464"/>
                    <a:pt x="725" y="461"/>
                  </a:cubicBezTo>
                  <a:cubicBezTo>
                    <a:pt x="725" y="461"/>
                    <a:pt x="725" y="461"/>
                    <a:pt x="725" y="457"/>
                  </a:cubicBezTo>
                  <a:cubicBezTo>
                    <a:pt x="725" y="457"/>
                    <a:pt x="724" y="458"/>
                    <a:pt x="724" y="458"/>
                  </a:cubicBezTo>
                  <a:cubicBezTo>
                    <a:pt x="724" y="458"/>
                    <a:pt x="723" y="456"/>
                    <a:pt x="723" y="455"/>
                  </a:cubicBezTo>
                  <a:cubicBezTo>
                    <a:pt x="722" y="455"/>
                    <a:pt x="722" y="456"/>
                    <a:pt x="722" y="458"/>
                  </a:cubicBezTo>
                  <a:cubicBezTo>
                    <a:pt x="722" y="461"/>
                    <a:pt x="722" y="461"/>
                    <a:pt x="722" y="465"/>
                  </a:cubicBezTo>
                  <a:cubicBezTo>
                    <a:pt x="723" y="468"/>
                    <a:pt x="721" y="470"/>
                    <a:pt x="721" y="473"/>
                  </a:cubicBezTo>
                  <a:cubicBezTo>
                    <a:pt x="721" y="473"/>
                    <a:pt x="721" y="473"/>
                    <a:pt x="721" y="473"/>
                  </a:cubicBezTo>
                  <a:cubicBezTo>
                    <a:pt x="722" y="474"/>
                    <a:pt x="722" y="474"/>
                    <a:pt x="722" y="474"/>
                  </a:cubicBezTo>
                  <a:cubicBezTo>
                    <a:pt x="722" y="475"/>
                    <a:pt x="721" y="478"/>
                    <a:pt x="721" y="481"/>
                  </a:cubicBezTo>
                  <a:cubicBezTo>
                    <a:pt x="721" y="481"/>
                    <a:pt x="720" y="481"/>
                    <a:pt x="720" y="482"/>
                  </a:cubicBezTo>
                  <a:cubicBezTo>
                    <a:pt x="720" y="485"/>
                    <a:pt x="720" y="488"/>
                    <a:pt x="719" y="491"/>
                  </a:cubicBezTo>
                  <a:cubicBezTo>
                    <a:pt x="719" y="494"/>
                    <a:pt x="718" y="497"/>
                    <a:pt x="717" y="500"/>
                  </a:cubicBezTo>
                  <a:cubicBezTo>
                    <a:pt x="716" y="506"/>
                    <a:pt x="715" y="512"/>
                    <a:pt x="713" y="517"/>
                  </a:cubicBezTo>
                  <a:cubicBezTo>
                    <a:pt x="714" y="516"/>
                    <a:pt x="715" y="515"/>
                    <a:pt x="715" y="514"/>
                  </a:cubicBezTo>
                  <a:cubicBezTo>
                    <a:pt x="715" y="514"/>
                    <a:pt x="716" y="513"/>
                    <a:pt x="716" y="513"/>
                  </a:cubicBezTo>
                  <a:cubicBezTo>
                    <a:pt x="716" y="513"/>
                    <a:pt x="718" y="508"/>
                    <a:pt x="719" y="506"/>
                  </a:cubicBezTo>
                  <a:cubicBezTo>
                    <a:pt x="719" y="506"/>
                    <a:pt x="719" y="506"/>
                    <a:pt x="719" y="505"/>
                  </a:cubicBezTo>
                  <a:cubicBezTo>
                    <a:pt x="720" y="503"/>
                    <a:pt x="720" y="503"/>
                    <a:pt x="720" y="503"/>
                  </a:cubicBezTo>
                  <a:cubicBezTo>
                    <a:pt x="720" y="504"/>
                    <a:pt x="720" y="504"/>
                    <a:pt x="720" y="504"/>
                  </a:cubicBezTo>
                  <a:cubicBezTo>
                    <a:pt x="720" y="503"/>
                    <a:pt x="720" y="503"/>
                    <a:pt x="721" y="502"/>
                  </a:cubicBezTo>
                  <a:moveTo>
                    <a:pt x="482" y="16"/>
                  </a:moveTo>
                  <a:cubicBezTo>
                    <a:pt x="480" y="15"/>
                    <a:pt x="479" y="15"/>
                    <a:pt x="479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80" y="15"/>
                    <a:pt x="480" y="15"/>
                    <a:pt x="481" y="15"/>
                  </a:cubicBezTo>
                  <a:cubicBezTo>
                    <a:pt x="481" y="15"/>
                    <a:pt x="481" y="15"/>
                    <a:pt x="481" y="15"/>
                  </a:cubicBezTo>
                  <a:cubicBezTo>
                    <a:pt x="481" y="16"/>
                    <a:pt x="482" y="16"/>
                    <a:pt x="482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2" y="16"/>
                    <a:pt x="482" y="16"/>
                  </a:cubicBezTo>
                  <a:moveTo>
                    <a:pt x="492" y="21"/>
                  </a:moveTo>
                  <a:cubicBezTo>
                    <a:pt x="492" y="20"/>
                    <a:pt x="488" y="19"/>
                    <a:pt x="488" y="19"/>
                  </a:cubicBezTo>
                  <a:cubicBezTo>
                    <a:pt x="488" y="19"/>
                    <a:pt x="488" y="19"/>
                    <a:pt x="488" y="19"/>
                  </a:cubicBezTo>
                  <a:cubicBezTo>
                    <a:pt x="489" y="20"/>
                    <a:pt x="490" y="20"/>
                    <a:pt x="490" y="20"/>
                  </a:cubicBezTo>
                  <a:cubicBezTo>
                    <a:pt x="491" y="20"/>
                    <a:pt x="491" y="20"/>
                    <a:pt x="491" y="21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20"/>
                    <a:pt x="492" y="21"/>
                    <a:pt x="492" y="21"/>
                  </a:cubicBezTo>
                  <a:cubicBezTo>
                    <a:pt x="492" y="21"/>
                    <a:pt x="492" y="21"/>
                    <a:pt x="492" y="21"/>
                  </a:cubicBezTo>
                  <a:moveTo>
                    <a:pt x="476" y="14"/>
                  </a:moveTo>
                  <a:cubicBezTo>
                    <a:pt x="475" y="14"/>
                    <a:pt x="475" y="14"/>
                    <a:pt x="474" y="14"/>
                  </a:cubicBezTo>
                  <a:cubicBezTo>
                    <a:pt x="474" y="13"/>
                    <a:pt x="473" y="13"/>
                    <a:pt x="473" y="13"/>
                  </a:cubicBezTo>
                  <a:cubicBezTo>
                    <a:pt x="473" y="13"/>
                    <a:pt x="473" y="13"/>
                    <a:pt x="473" y="13"/>
                  </a:cubicBezTo>
                  <a:cubicBezTo>
                    <a:pt x="469" y="12"/>
                    <a:pt x="468" y="12"/>
                    <a:pt x="467" y="12"/>
                  </a:cubicBezTo>
                  <a:cubicBezTo>
                    <a:pt x="468" y="12"/>
                    <a:pt x="469" y="12"/>
                    <a:pt x="469" y="12"/>
                  </a:cubicBezTo>
                  <a:cubicBezTo>
                    <a:pt x="469" y="12"/>
                    <a:pt x="469" y="12"/>
                    <a:pt x="469" y="12"/>
                  </a:cubicBezTo>
                  <a:cubicBezTo>
                    <a:pt x="467" y="12"/>
                    <a:pt x="465" y="11"/>
                    <a:pt x="463" y="11"/>
                  </a:cubicBezTo>
                  <a:cubicBezTo>
                    <a:pt x="463" y="11"/>
                    <a:pt x="463" y="11"/>
                    <a:pt x="463" y="11"/>
                  </a:cubicBezTo>
                  <a:cubicBezTo>
                    <a:pt x="465" y="12"/>
                    <a:pt x="468" y="12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82" y="17"/>
                    <a:pt x="482" y="17"/>
                    <a:pt x="483" y="17"/>
                  </a:cubicBezTo>
                  <a:cubicBezTo>
                    <a:pt x="482" y="16"/>
                    <a:pt x="480" y="16"/>
                    <a:pt x="479" y="15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79" y="15"/>
                    <a:pt x="479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7" y="14"/>
                    <a:pt x="476" y="14"/>
                  </a:cubicBezTo>
                  <a:moveTo>
                    <a:pt x="460" y="10"/>
                  </a:moveTo>
                  <a:cubicBezTo>
                    <a:pt x="455" y="9"/>
                    <a:pt x="455" y="9"/>
                    <a:pt x="455" y="9"/>
                  </a:cubicBezTo>
                  <a:cubicBezTo>
                    <a:pt x="455" y="9"/>
                    <a:pt x="456" y="9"/>
                    <a:pt x="457" y="10"/>
                  </a:cubicBezTo>
                  <a:cubicBezTo>
                    <a:pt x="457" y="10"/>
                    <a:pt x="457" y="10"/>
                    <a:pt x="455" y="9"/>
                  </a:cubicBezTo>
                  <a:cubicBezTo>
                    <a:pt x="454" y="9"/>
                    <a:pt x="454" y="9"/>
                    <a:pt x="453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9"/>
                    <a:pt x="455" y="9"/>
                    <a:pt x="456" y="10"/>
                  </a:cubicBezTo>
                  <a:cubicBezTo>
                    <a:pt x="455" y="10"/>
                    <a:pt x="455" y="10"/>
                    <a:pt x="455" y="10"/>
                  </a:cubicBezTo>
                  <a:cubicBezTo>
                    <a:pt x="456" y="10"/>
                    <a:pt x="457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1" y="11"/>
                    <a:pt x="461" y="11"/>
                    <a:pt x="461" y="11"/>
                  </a:cubicBezTo>
                  <a:cubicBezTo>
                    <a:pt x="462" y="11"/>
                    <a:pt x="462" y="11"/>
                    <a:pt x="466" y="13"/>
                  </a:cubicBezTo>
                  <a:cubicBezTo>
                    <a:pt x="467" y="13"/>
                    <a:pt x="467" y="13"/>
                    <a:pt x="467" y="13"/>
                  </a:cubicBezTo>
                  <a:cubicBezTo>
                    <a:pt x="468" y="13"/>
                    <a:pt x="469" y="13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3"/>
                    <a:pt x="470" y="13"/>
                    <a:pt x="469" y="13"/>
                  </a:cubicBezTo>
                  <a:cubicBezTo>
                    <a:pt x="468" y="12"/>
                    <a:pt x="467" y="12"/>
                    <a:pt x="466" y="12"/>
                  </a:cubicBezTo>
                  <a:cubicBezTo>
                    <a:pt x="464" y="12"/>
                    <a:pt x="462" y="11"/>
                    <a:pt x="460" y="10"/>
                  </a:cubicBezTo>
                  <a:moveTo>
                    <a:pt x="445" y="7"/>
                  </a:moveTo>
                  <a:cubicBezTo>
                    <a:pt x="444" y="7"/>
                    <a:pt x="444" y="7"/>
                    <a:pt x="444" y="7"/>
                  </a:cubicBezTo>
                  <a:cubicBezTo>
                    <a:pt x="444" y="7"/>
                    <a:pt x="444" y="7"/>
                    <a:pt x="444" y="7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6"/>
                    <a:pt x="439" y="6"/>
                    <a:pt x="438" y="6"/>
                  </a:cubicBezTo>
                  <a:cubicBezTo>
                    <a:pt x="440" y="6"/>
                    <a:pt x="441" y="6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4" y="7"/>
                    <a:pt x="445" y="7"/>
                    <a:pt x="447" y="8"/>
                  </a:cubicBezTo>
                  <a:cubicBezTo>
                    <a:pt x="447" y="8"/>
                    <a:pt x="447" y="8"/>
                    <a:pt x="447" y="8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1" y="9"/>
                    <a:pt x="452" y="9"/>
                    <a:pt x="452" y="9"/>
                  </a:cubicBezTo>
                  <a:cubicBezTo>
                    <a:pt x="454" y="9"/>
                    <a:pt x="454" y="9"/>
                    <a:pt x="454" y="9"/>
                  </a:cubicBezTo>
                  <a:cubicBezTo>
                    <a:pt x="454" y="9"/>
                    <a:pt x="453" y="9"/>
                    <a:pt x="452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2" y="9"/>
                    <a:pt x="452" y="9"/>
                    <a:pt x="451" y="9"/>
                  </a:cubicBezTo>
                  <a:cubicBezTo>
                    <a:pt x="451" y="8"/>
                    <a:pt x="451" y="8"/>
                    <a:pt x="451" y="8"/>
                  </a:cubicBezTo>
                  <a:cubicBezTo>
                    <a:pt x="451" y="8"/>
                    <a:pt x="451" y="8"/>
                    <a:pt x="449" y="8"/>
                  </a:cubicBezTo>
                  <a:cubicBezTo>
                    <a:pt x="448" y="8"/>
                    <a:pt x="447" y="7"/>
                    <a:pt x="446" y="7"/>
                  </a:cubicBezTo>
                  <a:cubicBezTo>
                    <a:pt x="446" y="7"/>
                    <a:pt x="446" y="7"/>
                    <a:pt x="446" y="7"/>
                  </a:cubicBezTo>
                  <a:cubicBezTo>
                    <a:pt x="446" y="7"/>
                    <a:pt x="445" y="7"/>
                    <a:pt x="445" y="7"/>
                  </a:cubicBezTo>
                  <a:moveTo>
                    <a:pt x="459" y="11"/>
                  </a:moveTo>
                  <a:cubicBezTo>
                    <a:pt x="458" y="10"/>
                    <a:pt x="458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5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7" y="10"/>
                    <a:pt x="457" y="10"/>
                    <a:pt x="458" y="11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0" y="11"/>
                    <a:pt x="459" y="11"/>
                    <a:pt x="459" y="11"/>
                  </a:cubicBezTo>
                  <a:moveTo>
                    <a:pt x="440" y="6"/>
                  </a:moveTo>
                  <a:cubicBezTo>
                    <a:pt x="440" y="6"/>
                    <a:pt x="437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7" y="6"/>
                    <a:pt x="436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8" y="6"/>
                    <a:pt x="439" y="6"/>
                    <a:pt x="440" y="6"/>
                  </a:cubicBezTo>
                  <a:cubicBezTo>
                    <a:pt x="440" y="7"/>
                    <a:pt x="441" y="7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1" y="7"/>
                    <a:pt x="441" y="7"/>
                    <a:pt x="440" y="6"/>
                  </a:cubicBezTo>
                  <a:moveTo>
                    <a:pt x="487" y="60"/>
                  </a:moveTo>
                  <a:cubicBezTo>
                    <a:pt x="487" y="59"/>
                    <a:pt x="487" y="59"/>
                    <a:pt x="486" y="59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3" y="58"/>
                    <a:pt x="482" y="58"/>
                    <a:pt x="480" y="58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3" y="60"/>
                    <a:pt x="483" y="61"/>
                    <a:pt x="484" y="62"/>
                  </a:cubicBezTo>
                  <a:cubicBezTo>
                    <a:pt x="485" y="62"/>
                    <a:pt x="485" y="62"/>
                    <a:pt x="486" y="62"/>
                  </a:cubicBezTo>
                  <a:cubicBezTo>
                    <a:pt x="487" y="62"/>
                    <a:pt x="486" y="62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0"/>
                    <a:pt x="487" y="60"/>
                    <a:pt x="487" y="60"/>
                  </a:cubicBezTo>
                  <a:moveTo>
                    <a:pt x="473" y="23"/>
                  </a:moveTo>
                  <a:cubicBezTo>
                    <a:pt x="471" y="22"/>
                    <a:pt x="471" y="22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7" y="21"/>
                  </a:cubicBezTo>
                  <a:cubicBezTo>
                    <a:pt x="468" y="22"/>
                    <a:pt x="469" y="22"/>
                    <a:pt x="470" y="23"/>
                  </a:cubicBezTo>
                  <a:cubicBezTo>
                    <a:pt x="470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8" y="24"/>
                    <a:pt x="468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5"/>
                    <a:pt x="466" y="25"/>
                    <a:pt x="468" y="26"/>
                  </a:cubicBezTo>
                  <a:cubicBezTo>
                    <a:pt x="467" y="26"/>
                    <a:pt x="466" y="26"/>
                    <a:pt x="466" y="26"/>
                  </a:cubicBezTo>
                  <a:cubicBezTo>
                    <a:pt x="466" y="26"/>
                    <a:pt x="466" y="26"/>
                    <a:pt x="467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7"/>
                    <a:pt x="467" y="27"/>
                    <a:pt x="466" y="28"/>
                  </a:cubicBezTo>
                  <a:cubicBezTo>
                    <a:pt x="466" y="28"/>
                    <a:pt x="466" y="28"/>
                    <a:pt x="469" y="30"/>
                  </a:cubicBezTo>
                  <a:cubicBezTo>
                    <a:pt x="468" y="30"/>
                    <a:pt x="467" y="29"/>
                    <a:pt x="467" y="30"/>
                  </a:cubicBezTo>
                  <a:cubicBezTo>
                    <a:pt x="468" y="30"/>
                    <a:pt x="469" y="31"/>
                    <a:pt x="470" y="32"/>
                  </a:cubicBezTo>
                  <a:cubicBezTo>
                    <a:pt x="470" y="33"/>
                    <a:pt x="470" y="33"/>
                    <a:pt x="470" y="33"/>
                  </a:cubicBezTo>
                  <a:cubicBezTo>
                    <a:pt x="471" y="33"/>
                    <a:pt x="471" y="33"/>
                    <a:pt x="472" y="34"/>
                  </a:cubicBezTo>
                  <a:cubicBezTo>
                    <a:pt x="471" y="34"/>
                    <a:pt x="471" y="33"/>
                    <a:pt x="470" y="34"/>
                  </a:cubicBezTo>
                  <a:cubicBezTo>
                    <a:pt x="470" y="34"/>
                    <a:pt x="470" y="34"/>
                    <a:pt x="470" y="35"/>
                  </a:cubicBezTo>
                  <a:cubicBezTo>
                    <a:pt x="470" y="35"/>
                    <a:pt x="472" y="37"/>
                    <a:pt x="472" y="36"/>
                  </a:cubicBezTo>
                  <a:cubicBezTo>
                    <a:pt x="472" y="36"/>
                    <a:pt x="472" y="36"/>
                    <a:pt x="474" y="37"/>
                  </a:cubicBezTo>
                  <a:cubicBezTo>
                    <a:pt x="474" y="37"/>
                    <a:pt x="474" y="37"/>
                    <a:pt x="474" y="37"/>
                  </a:cubicBezTo>
                  <a:cubicBezTo>
                    <a:pt x="475" y="37"/>
                    <a:pt x="475" y="37"/>
                    <a:pt x="475" y="37"/>
                  </a:cubicBezTo>
                  <a:cubicBezTo>
                    <a:pt x="474" y="38"/>
                    <a:pt x="473" y="37"/>
                    <a:pt x="473" y="38"/>
                  </a:cubicBezTo>
                  <a:cubicBezTo>
                    <a:pt x="473" y="38"/>
                    <a:pt x="474" y="39"/>
                    <a:pt x="475" y="39"/>
                  </a:cubicBezTo>
                  <a:cubicBezTo>
                    <a:pt x="474" y="39"/>
                    <a:pt x="473" y="39"/>
                    <a:pt x="473" y="40"/>
                  </a:cubicBezTo>
                  <a:cubicBezTo>
                    <a:pt x="474" y="41"/>
                    <a:pt x="475" y="41"/>
                    <a:pt x="475" y="42"/>
                  </a:cubicBezTo>
                  <a:cubicBezTo>
                    <a:pt x="475" y="42"/>
                    <a:pt x="475" y="42"/>
                    <a:pt x="476" y="43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5" y="43"/>
                    <a:pt x="475" y="43"/>
                    <a:pt x="476" y="44"/>
                  </a:cubicBezTo>
                  <a:cubicBezTo>
                    <a:pt x="476" y="44"/>
                    <a:pt x="476" y="44"/>
                    <a:pt x="476" y="44"/>
                  </a:cubicBezTo>
                  <a:cubicBezTo>
                    <a:pt x="477" y="46"/>
                    <a:pt x="478" y="46"/>
                    <a:pt x="479" y="47"/>
                  </a:cubicBezTo>
                  <a:cubicBezTo>
                    <a:pt x="479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1" y="47"/>
                    <a:pt x="481" y="47"/>
                    <a:pt x="482" y="48"/>
                  </a:cubicBezTo>
                  <a:cubicBezTo>
                    <a:pt x="482" y="47"/>
                    <a:pt x="482" y="47"/>
                    <a:pt x="481" y="47"/>
                  </a:cubicBezTo>
                  <a:cubicBezTo>
                    <a:pt x="484" y="48"/>
                    <a:pt x="485" y="48"/>
                    <a:pt x="486" y="49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7" y="51"/>
                    <a:pt x="487" y="51"/>
                    <a:pt x="487" y="51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8" y="51"/>
                    <a:pt x="489" y="51"/>
                    <a:pt x="490" y="51"/>
                  </a:cubicBezTo>
                  <a:cubicBezTo>
                    <a:pt x="492" y="51"/>
                    <a:pt x="494" y="52"/>
                    <a:pt x="495" y="52"/>
                  </a:cubicBezTo>
                  <a:cubicBezTo>
                    <a:pt x="495" y="52"/>
                    <a:pt x="496" y="52"/>
                    <a:pt x="496" y="52"/>
                  </a:cubicBezTo>
                  <a:cubicBezTo>
                    <a:pt x="496" y="52"/>
                    <a:pt x="496" y="52"/>
                    <a:pt x="497" y="52"/>
                  </a:cubicBezTo>
                  <a:cubicBezTo>
                    <a:pt x="496" y="52"/>
                    <a:pt x="496" y="51"/>
                    <a:pt x="495" y="51"/>
                  </a:cubicBezTo>
                  <a:cubicBezTo>
                    <a:pt x="495" y="51"/>
                    <a:pt x="495" y="51"/>
                    <a:pt x="487" y="46"/>
                  </a:cubicBezTo>
                  <a:cubicBezTo>
                    <a:pt x="486" y="45"/>
                    <a:pt x="484" y="44"/>
                    <a:pt x="483" y="43"/>
                  </a:cubicBezTo>
                  <a:cubicBezTo>
                    <a:pt x="483" y="43"/>
                    <a:pt x="483" y="43"/>
                    <a:pt x="483" y="43"/>
                  </a:cubicBezTo>
                  <a:cubicBezTo>
                    <a:pt x="483" y="42"/>
                    <a:pt x="483" y="42"/>
                    <a:pt x="481" y="41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39"/>
                    <a:pt x="480" y="39"/>
                    <a:pt x="479" y="39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8" y="36"/>
                  </a:cubicBezTo>
                  <a:cubicBezTo>
                    <a:pt x="478" y="35"/>
                    <a:pt x="477" y="35"/>
                    <a:pt x="477" y="35"/>
                  </a:cubicBezTo>
                  <a:cubicBezTo>
                    <a:pt x="477" y="35"/>
                    <a:pt x="477" y="35"/>
                    <a:pt x="477" y="35"/>
                  </a:cubicBezTo>
                  <a:cubicBezTo>
                    <a:pt x="477" y="34"/>
                    <a:pt x="475" y="33"/>
                    <a:pt x="474" y="32"/>
                  </a:cubicBezTo>
                  <a:cubicBezTo>
                    <a:pt x="475" y="32"/>
                    <a:pt x="475" y="32"/>
                    <a:pt x="476" y="32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6" y="31"/>
                    <a:pt x="476" y="31"/>
                    <a:pt x="476" y="31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29"/>
                    <a:pt x="473" y="29"/>
                    <a:pt x="472" y="28"/>
                  </a:cubicBezTo>
                  <a:cubicBezTo>
                    <a:pt x="473" y="27"/>
                    <a:pt x="473" y="28"/>
                    <a:pt x="474" y="28"/>
                  </a:cubicBezTo>
                  <a:cubicBezTo>
                    <a:pt x="474" y="27"/>
                    <a:pt x="473" y="27"/>
                    <a:pt x="473" y="27"/>
                  </a:cubicBezTo>
                  <a:cubicBezTo>
                    <a:pt x="473" y="27"/>
                    <a:pt x="473" y="27"/>
                    <a:pt x="473" y="27"/>
                  </a:cubicBezTo>
                  <a:cubicBezTo>
                    <a:pt x="473" y="26"/>
                    <a:pt x="473" y="26"/>
                    <a:pt x="473" y="26"/>
                  </a:cubicBezTo>
                  <a:cubicBezTo>
                    <a:pt x="474" y="26"/>
                    <a:pt x="474" y="26"/>
                    <a:pt x="475" y="26"/>
                  </a:cubicBezTo>
                  <a:cubicBezTo>
                    <a:pt x="475" y="26"/>
                    <a:pt x="474" y="26"/>
                    <a:pt x="474" y="26"/>
                  </a:cubicBezTo>
                  <a:cubicBezTo>
                    <a:pt x="475" y="25"/>
                    <a:pt x="475" y="25"/>
                    <a:pt x="475" y="25"/>
                  </a:cubicBezTo>
                  <a:cubicBezTo>
                    <a:pt x="474" y="25"/>
                    <a:pt x="474" y="25"/>
                    <a:pt x="474" y="25"/>
                  </a:cubicBezTo>
                  <a:cubicBezTo>
                    <a:pt x="475" y="25"/>
                    <a:pt x="475" y="25"/>
                    <a:pt x="476" y="25"/>
                  </a:cubicBezTo>
                  <a:cubicBezTo>
                    <a:pt x="475" y="24"/>
                    <a:pt x="475" y="24"/>
                    <a:pt x="473" y="23"/>
                  </a:cubicBezTo>
                  <a:cubicBezTo>
                    <a:pt x="473" y="23"/>
                    <a:pt x="473" y="23"/>
                    <a:pt x="473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4" y="23"/>
                    <a:pt x="473" y="23"/>
                    <a:pt x="473" y="23"/>
                  </a:cubicBezTo>
                  <a:moveTo>
                    <a:pt x="504" y="38"/>
                  </a:moveTo>
                  <a:cubicBezTo>
                    <a:pt x="503" y="37"/>
                    <a:pt x="501" y="36"/>
                    <a:pt x="501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1" y="37"/>
                    <a:pt x="501" y="37"/>
                    <a:pt x="501" y="37"/>
                  </a:cubicBezTo>
                  <a:cubicBezTo>
                    <a:pt x="502" y="38"/>
                    <a:pt x="502" y="38"/>
                    <a:pt x="502" y="38"/>
                  </a:cubicBezTo>
                  <a:cubicBezTo>
                    <a:pt x="503" y="39"/>
                    <a:pt x="503" y="39"/>
                    <a:pt x="503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5" y="38"/>
                    <a:pt x="505" y="38"/>
                    <a:pt x="505" y="38"/>
                  </a:cubicBezTo>
                  <a:cubicBezTo>
                    <a:pt x="505" y="38"/>
                    <a:pt x="504" y="38"/>
                    <a:pt x="504" y="38"/>
                  </a:cubicBezTo>
                  <a:moveTo>
                    <a:pt x="428" y="7"/>
                  </a:moveTo>
                  <a:cubicBezTo>
                    <a:pt x="428" y="7"/>
                    <a:pt x="428" y="7"/>
                    <a:pt x="428" y="7"/>
                  </a:cubicBezTo>
                  <a:cubicBezTo>
                    <a:pt x="428" y="7"/>
                    <a:pt x="427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6" y="7"/>
                    <a:pt x="427" y="7"/>
                    <a:pt x="427" y="7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7" y="7"/>
                    <a:pt x="431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cubicBezTo>
                    <a:pt x="431" y="8"/>
                    <a:pt x="431" y="8"/>
                    <a:pt x="429" y="7"/>
                  </a:cubicBezTo>
                  <a:cubicBezTo>
                    <a:pt x="429" y="7"/>
                    <a:pt x="429" y="7"/>
                    <a:pt x="429" y="7"/>
                  </a:cubicBezTo>
                  <a:cubicBezTo>
                    <a:pt x="428" y="7"/>
                    <a:pt x="428" y="7"/>
                    <a:pt x="428" y="7"/>
                  </a:cubicBezTo>
                  <a:moveTo>
                    <a:pt x="431" y="8"/>
                  </a:moveTo>
                  <a:cubicBezTo>
                    <a:pt x="430" y="8"/>
                    <a:pt x="430" y="8"/>
                    <a:pt x="429" y="8"/>
                  </a:cubicBezTo>
                  <a:cubicBezTo>
                    <a:pt x="429" y="8"/>
                    <a:pt x="429" y="8"/>
                    <a:pt x="428" y="8"/>
                  </a:cubicBezTo>
                  <a:cubicBezTo>
                    <a:pt x="427" y="7"/>
                    <a:pt x="426" y="7"/>
                    <a:pt x="425" y="7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7"/>
                  </a:cubicBezTo>
                  <a:cubicBezTo>
                    <a:pt x="425" y="7"/>
                    <a:pt x="425" y="7"/>
                    <a:pt x="426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6" y="7"/>
                    <a:pt x="426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7" y="8"/>
                    <a:pt x="427" y="8"/>
                    <a:pt x="428" y="8"/>
                  </a:cubicBezTo>
                  <a:cubicBezTo>
                    <a:pt x="428" y="8"/>
                    <a:pt x="429" y="8"/>
                    <a:pt x="430" y="9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29" y="8"/>
                    <a:pt x="429" y="8"/>
                    <a:pt x="429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moveTo>
                    <a:pt x="433" y="10"/>
                  </a:moveTo>
                  <a:cubicBezTo>
                    <a:pt x="433" y="10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3" y="10"/>
                    <a:pt x="433" y="10"/>
                    <a:pt x="433" y="10"/>
                  </a:cubicBezTo>
                  <a:moveTo>
                    <a:pt x="430" y="9"/>
                  </a:moveTo>
                  <a:cubicBezTo>
                    <a:pt x="429" y="9"/>
                    <a:pt x="429" y="9"/>
                    <a:pt x="429" y="9"/>
                  </a:cubicBezTo>
                  <a:cubicBezTo>
                    <a:pt x="428" y="8"/>
                    <a:pt x="428" y="8"/>
                    <a:pt x="428" y="8"/>
                  </a:cubicBezTo>
                  <a:cubicBezTo>
                    <a:pt x="428" y="8"/>
                    <a:pt x="428" y="8"/>
                    <a:pt x="427" y="8"/>
                  </a:cubicBezTo>
                  <a:cubicBezTo>
                    <a:pt x="427" y="8"/>
                    <a:pt x="427" y="8"/>
                    <a:pt x="427" y="8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9" y="9"/>
                    <a:pt x="429" y="10"/>
                    <a:pt x="430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0" y="9"/>
                    <a:pt x="429" y="9"/>
                    <a:pt x="429" y="9"/>
                  </a:cubicBezTo>
                  <a:cubicBezTo>
                    <a:pt x="430" y="10"/>
                    <a:pt x="431" y="10"/>
                    <a:pt x="432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1" y="10"/>
                    <a:pt x="430" y="9"/>
                    <a:pt x="429" y="9"/>
                  </a:cubicBezTo>
                  <a:cubicBezTo>
                    <a:pt x="430" y="9"/>
                    <a:pt x="430" y="9"/>
                    <a:pt x="430" y="9"/>
                  </a:cubicBezTo>
                  <a:moveTo>
                    <a:pt x="425" y="7"/>
                  </a:moveTo>
                  <a:cubicBezTo>
                    <a:pt x="424" y="7"/>
                    <a:pt x="424" y="7"/>
                    <a:pt x="424" y="7"/>
                  </a:cubicBezTo>
                  <a:cubicBezTo>
                    <a:pt x="423" y="7"/>
                    <a:pt x="423" y="7"/>
                    <a:pt x="423" y="6"/>
                  </a:cubicBezTo>
                  <a:cubicBezTo>
                    <a:pt x="422" y="6"/>
                    <a:pt x="422" y="6"/>
                    <a:pt x="422" y="6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2" y="7"/>
                    <a:pt x="422" y="7"/>
                    <a:pt x="419" y="6"/>
                  </a:cubicBezTo>
                  <a:cubicBezTo>
                    <a:pt x="419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6"/>
                    <a:pt x="418" y="6"/>
                    <a:pt x="418" y="6"/>
                  </a:cubicBezTo>
                  <a:cubicBezTo>
                    <a:pt x="419" y="6"/>
                    <a:pt x="420" y="6"/>
                    <a:pt x="421" y="7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7"/>
                    <a:pt x="421" y="7"/>
                    <a:pt x="421" y="7"/>
                  </a:cubicBezTo>
                  <a:cubicBezTo>
                    <a:pt x="421" y="7"/>
                    <a:pt x="421" y="7"/>
                    <a:pt x="421" y="7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8"/>
                    <a:pt x="424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4" y="9"/>
                  </a:cubicBezTo>
                  <a:cubicBezTo>
                    <a:pt x="424" y="9"/>
                    <a:pt x="424" y="9"/>
                    <a:pt x="424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4" y="9"/>
                    <a:pt x="423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3" y="8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4" y="8"/>
                    <a:pt x="424" y="8"/>
                    <a:pt x="425" y="8"/>
                  </a:cubicBezTo>
                  <a:cubicBezTo>
                    <a:pt x="425" y="8"/>
                    <a:pt x="425" y="8"/>
                    <a:pt x="425" y="8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5" y="7"/>
                    <a:pt x="425" y="7"/>
                  </a:cubicBezTo>
                  <a:moveTo>
                    <a:pt x="421" y="8"/>
                  </a:moveTo>
                  <a:cubicBezTo>
                    <a:pt x="420" y="8"/>
                    <a:pt x="420" y="8"/>
                    <a:pt x="419" y="7"/>
                  </a:cubicBezTo>
                  <a:cubicBezTo>
                    <a:pt x="419" y="7"/>
                    <a:pt x="419" y="7"/>
                    <a:pt x="419" y="7"/>
                  </a:cubicBezTo>
                  <a:cubicBezTo>
                    <a:pt x="418" y="7"/>
                    <a:pt x="417" y="7"/>
                    <a:pt x="417" y="7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7" y="7"/>
                    <a:pt x="417" y="7"/>
                  </a:cubicBezTo>
                  <a:cubicBezTo>
                    <a:pt x="417" y="7"/>
                    <a:pt x="417" y="7"/>
                    <a:pt x="416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7" y="7"/>
                    <a:pt x="417" y="7"/>
                    <a:pt x="417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6" y="7"/>
                    <a:pt x="415" y="7"/>
                  </a:cubicBezTo>
                  <a:cubicBezTo>
                    <a:pt x="416" y="8"/>
                    <a:pt x="416" y="8"/>
                    <a:pt x="416" y="8"/>
                  </a:cubicBezTo>
                  <a:cubicBezTo>
                    <a:pt x="416" y="8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416" y="8"/>
                    <a:pt x="417" y="9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8" y="8"/>
                    <a:pt x="418" y="8"/>
                  </a:cubicBezTo>
                  <a:cubicBezTo>
                    <a:pt x="418" y="8"/>
                    <a:pt x="418" y="8"/>
                    <a:pt x="418" y="8"/>
                  </a:cubicBezTo>
                  <a:cubicBezTo>
                    <a:pt x="419" y="8"/>
                    <a:pt x="419" y="8"/>
                    <a:pt x="420" y="9"/>
                  </a:cubicBezTo>
                  <a:cubicBezTo>
                    <a:pt x="419" y="9"/>
                    <a:pt x="419" y="9"/>
                    <a:pt x="419" y="9"/>
                  </a:cubicBezTo>
                  <a:cubicBezTo>
                    <a:pt x="420" y="9"/>
                    <a:pt x="420" y="9"/>
                    <a:pt x="420" y="9"/>
                  </a:cubicBezTo>
                  <a:cubicBezTo>
                    <a:pt x="421" y="9"/>
                    <a:pt x="421" y="10"/>
                    <a:pt x="422" y="10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4" y="10"/>
                    <a:pt x="423" y="9"/>
                    <a:pt x="421" y="9"/>
                  </a:cubicBezTo>
                  <a:cubicBezTo>
                    <a:pt x="421" y="9"/>
                    <a:pt x="421" y="9"/>
                    <a:pt x="421" y="9"/>
                  </a:cubicBezTo>
                  <a:cubicBezTo>
                    <a:pt x="421" y="9"/>
                    <a:pt x="421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8"/>
                    <a:pt x="421" y="8"/>
                    <a:pt x="421" y="8"/>
                  </a:cubicBezTo>
                  <a:moveTo>
                    <a:pt x="399" y="10"/>
                  </a:moveTo>
                  <a:cubicBezTo>
                    <a:pt x="399" y="9"/>
                    <a:pt x="399" y="9"/>
                    <a:pt x="399" y="9"/>
                  </a:cubicBezTo>
                  <a:cubicBezTo>
                    <a:pt x="398" y="9"/>
                    <a:pt x="398" y="9"/>
                    <a:pt x="398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6" y="8"/>
                    <a:pt x="395" y="8"/>
                    <a:pt x="395" y="8"/>
                  </a:cubicBezTo>
                  <a:cubicBezTo>
                    <a:pt x="395" y="9"/>
                    <a:pt x="395" y="9"/>
                    <a:pt x="394" y="9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2" y="8"/>
                    <a:pt x="392" y="8"/>
                  </a:cubicBezTo>
                  <a:cubicBezTo>
                    <a:pt x="392" y="8"/>
                    <a:pt x="390" y="8"/>
                    <a:pt x="389" y="8"/>
                  </a:cubicBezTo>
                  <a:cubicBezTo>
                    <a:pt x="389" y="8"/>
                    <a:pt x="388" y="9"/>
                    <a:pt x="390" y="9"/>
                  </a:cubicBezTo>
                  <a:cubicBezTo>
                    <a:pt x="390" y="9"/>
                    <a:pt x="390" y="9"/>
                    <a:pt x="390" y="9"/>
                  </a:cubicBezTo>
                  <a:cubicBezTo>
                    <a:pt x="391" y="9"/>
                    <a:pt x="391" y="9"/>
                    <a:pt x="391" y="9"/>
                  </a:cubicBezTo>
                  <a:cubicBezTo>
                    <a:pt x="391" y="9"/>
                    <a:pt x="391" y="9"/>
                    <a:pt x="392" y="9"/>
                  </a:cubicBezTo>
                  <a:cubicBezTo>
                    <a:pt x="392" y="9"/>
                    <a:pt x="392" y="10"/>
                    <a:pt x="393" y="10"/>
                  </a:cubicBezTo>
                  <a:cubicBezTo>
                    <a:pt x="392" y="10"/>
                    <a:pt x="391" y="10"/>
                    <a:pt x="391" y="10"/>
                  </a:cubicBezTo>
                  <a:cubicBezTo>
                    <a:pt x="391" y="10"/>
                    <a:pt x="391" y="10"/>
                    <a:pt x="391" y="10"/>
                  </a:cubicBezTo>
                  <a:cubicBezTo>
                    <a:pt x="391" y="11"/>
                    <a:pt x="392" y="11"/>
                    <a:pt x="392" y="11"/>
                  </a:cubicBezTo>
                  <a:cubicBezTo>
                    <a:pt x="393" y="11"/>
                    <a:pt x="393" y="11"/>
                    <a:pt x="394" y="11"/>
                  </a:cubicBezTo>
                  <a:cubicBezTo>
                    <a:pt x="394" y="11"/>
                    <a:pt x="394" y="11"/>
                    <a:pt x="394" y="11"/>
                  </a:cubicBezTo>
                  <a:cubicBezTo>
                    <a:pt x="395" y="11"/>
                    <a:pt x="395" y="11"/>
                    <a:pt x="395" y="11"/>
                  </a:cubicBezTo>
                  <a:cubicBezTo>
                    <a:pt x="396" y="12"/>
                    <a:pt x="396" y="12"/>
                    <a:pt x="396" y="12"/>
                  </a:cubicBezTo>
                  <a:cubicBezTo>
                    <a:pt x="397" y="12"/>
                    <a:pt x="397" y="11"/>
                    <a:pt x="397" y="11"/>
                  </a:cubicBezTo>
                  <a:cubicBezTo>
                    <a:pt x="398" y="11"/>
                    <a:pt x="398" y="11"/>
                    <a:pt x="399" y="11"/>
                  </a:cubicBezTo>
                  <a:cubicBezTo>
                    <a:pt x="398" y="11"/>
                    <a:pt x="398" y="11"/>
                    <a:pt x="398" y="11"/>
                  </a:cubicBezTo>
                  <a:cubicBezTo>
                    <a:pt x="398" y="10"/>
                    <a:pt x="398" y="10"/>
                    <a:pt x="398" y="10"/>
                  </a:cubicBezTo>
                  <a:cubicBezTo>
                    <a:pt x="398" y="10"/>
                    <a:pt x="399" y="10"/>
                    <a:pt x="399" y="10"/>
                  </a:cubicBezTo>
                  <a:moveTo>
                    <a:pt x="390" y="11"/>
                  </a:move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moveTo>
                    <a:pt x="401" y="18"/>
                  </a:moveTo>
                  <a:cubicBezTo>
                    <a:pt x="401" y="17"/>
                    <a:pt x="401" y="17"/>
                    <a:pt x="401" y="17"/>
                  </a:cubicBezTo>
                  <a:cubicBezTo>
                    <a:pt x="401" y="17"/>
                    <a:pt x="401" y="17"/>
                    <a:pt x="399" y="17"/>
                  </a:cubicBezTo>
                  <a:cubicBezTo>
                    <a:pt x="398" y="16"/>
                    <a:pt x="398" y="16"/>
                    <a:pt x="398" y="16"/>
                  </a:cubicBezTo>
                  <a:cubicBezTo>
                    <a:pt x="398" y="15"/>
                    <a:pt x="397" y="15"/>
                    <a:pt x="396" y="15"/>
                  </a:cubicBezTo>
                  <a:cubicBezTo>
                    <a:pt x="396" y="15"/>
                    <a:pt x="396" y="14"/>
                    <a:pt x="395" y="14"/>
                  </a:cubicBezTo>
                  <a:cubicBezTo>
                    <a:pt x="395" y="14"/>
                    <a:pt x="395" y="14"/>
                    <a:pt x="394" y="13"/>
                  </a:cubicBezTo>
                  <a:cubicBezTo>
                    <a:pt x="394" y="13"/>
                    <a:pt x="394" y="13"/>
                    <a:pt x="393" y="13"/>
                  </a:cubicBezTo>
                  <a:cubicBezTo>
                    <a:pt x="393" y="13"/>
                    <a:pt x="393" y="12"/>
                    <a:pt x="392" y="12"/>
                  </a:cubicBezTo>
                  <a:cubicBezTo>
                    <a:pt x="392" y="12"/>
                    <a:pt x="392" y="12"/>
                    <a:pt x="392" y="12"/>
                  </a:cubicBezTo>
                  <a:cubicBezTo>
                    <a:pt x="392" y="12"/>
                    <a:pt x="392" y="12"/>
                    <a:pt x="391" y="12"/>
                  </a:cubicBezTo>
                  <a:cubicBezTo>
                    <a:pt x="390" y="12"/>
                    <a:pt x="390" y="12"/>
                    <a:pt x="390" y="12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89" y="11"/>
                    <a:pt x="389" y="11"/>
                    <a:pt x="389" y="11"/>
                  </a:cubicBezTo>
                  <a:cubicBezTo>
                    <a:pt x="389" y="10"/>
                    <a:pt x="389" y="10"/>
                    <a:pt x="389" y="10"/>
                  </a:cubicBezTo>
                  <a:cubicBezTo>
                    <a:pt x="388" y="10"/>
                    <a:pt x="387" y="9"/>
                    <a:pt x="387" y="9"/>
                  </a:cubicBezTo>
                  <a:cubicBezTo>
                    <a:pt x="387" y="9"/>
                    <a:pt x="387" y="9"/>
                    <a:pt x="387" y="9"/>
                  </a:cubicBezTo>
                  <a:cubicBezTo>
                    <a:pt x="386" y="9"/>
                    <a:pt x="386" y="9"/>
                    <a:pt x="386" y="10"/>
                  </a:cubicBezTo>
                  <a:cubicBezTo>
                    <a:pt x="386" y="10"/>
                    <a:pt x="386" y="10"/>
                    <a:pt x="386" y="10"/>
                  </a:cubicBezTo>
                  <a:cubicBezTo>
                    <a:pt x="386" y="11"/>
                    <a:pt x="387" y="11"/>
                    <a:pt x="387" y="11"/>
                  </a:cubicBezTo>
                  <a:cubicBezTo>
                    <a:pt x="386" y="12"/>
                    <a:pt x="386" y="12"/>
                    <a:pt x="386" y="12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4" y="10"/>
                    <a:pt x="384" y="10"/>
                    <a:pt x="384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2" y="10"/>
                  </a:cubicBezTo>
                  <a:cubicBezTo>
                    <a:pt x="382" y="10"/>
                    <a:pt x="381" y="10"/>
                    <a:pt x="381" y="10"/>
                  </a:cubicBezTo>
                  <a:cubicBezTo>
                    <a:pt x="378" y="10"/>
                    <a:pt x="380" y="11"/>
                    <a:pt x="380" y="11"/>
                  </a:cubicBezTo>
                  <a:cubicBezTo>
                    <a:pt x="380" y="11"/>
                    <a:pt x="381" y="11"/>
                    <a:pt x="381" y="11"/>
                  </a:cubicBezTo>
                  <a:cubicBezTo>
                    <a:pt x="381" y="11"/>
                    <a:pt x="381" y="12"/>
                    <a:pt x="381" y="12"/>
                  </a:cubicBezTo>
                  <a:cubicBezTo>
                    <a:pt x="380" y="13"/>
                    <a:pt x="381" y="13"/>
                    <a:pt x="381" y="14"/>
                  </a:cubicBezTo>
                  <a:cubicBezTo>
                    <a:pt x="380" y="14"/>
                    <a:pt x="380" y="12"/>
                    <a:pt x="379" y="12"/>
                  </a:cubicBezTo>
                  <a:cubicBezTo>
                    <a:pt x="379" y="13"/>
                    <a:pt x="379" y="13"/>
                    <a:pt x="379" y="14"/>
                  </a:cubicBezTo>
                  <a:cubicBezTo>
                    <a:pt x="380" y="15"/>
                    <a:pt x="381" y="15"/>
                    <a:pt x="381" y="15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5"/>
                    <a:pt x="382" y="15"/>
                    <a:pt x="383" y="15"/>
                  </a:cubicBezTo>
                  <a:cubicBezTo>
                    <a:pt x="383" y="15"/>
                    <a:pt x="383" y="15"/>
                    <a:pt x="383" y="15"/>
                  </a:cubicBezTo>
                  <a:cubicBezTo>
                    <a:pt x="384" y="15"/>
                    <a:pt x="384" y="14"/>
                    <a:pt x="384" y="14"/>
                  </a:cubicBezTo>
                  <a:cubicBezTo>
                    <a:pt x="384" y="14"/>
                    <a:pt x="384" y="14"/>
                    <a:pt x="385" y="14"/>
                  </a:cubicBezTo>
                  <a:cubicBezTo>
                    <a:pt x="385" y="14"/>
                    <a:pt x="385" y="14"/>
                    <a:pt x="385" y="14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4"/>
                  </a:cubicBezTo>
                  <a:cubicBezTo>
                    <a:pt x="386" y="14"/>
                    <a:pt x="386" y="14"/>
                    <a:pt x="387" y="14"/>
                  </a:cubicBezTo>
                  <a:cubicBezTo>
                    <a:pt x="387" y="14"/>
                    <a:pt x="387" y="14"/>
                    <a:pt x="387" y="14"/>
                  </a:cubicBezTo>
                  <a:cubicBezTo>
                    <a:pt x="388" y="14"/>
                    <a:pt x="388" y="14"/>
                    <a:pt x="388" y="14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7" y="15"/>
                  </a:cubicBezTo>
                  <a:cubicBezTo>
                    <a:pt x="387" y="15"/>
                    <a:pt x="387" y="15"/>
                    <a:pt x="387" y="15"/>
                  </a:cubicBezTo>
                  <a:cubicBezTo>
                    <a:pt x="387" y="15"/>
                    <a:pt x="383" y="15"/>
                    <a:pt x="383" y="16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5" y="17"/>
                    <a:pt x="385" y="17"/>
                    <a:pt x="386" y="17"/>
                  </a:cubicBezTo>
                  <a:cubicBezTo>
                    <a:pt x="386" y="17"/>
                    <a:pt x="387" y="16"/>
                    <a:pt x="387" y="16"/>
                  </a:cubicBezTo>
                  <a:cubicBezTo>
                    <a:pt x="387" y="16"/>
                    <a:pt x="387" y="16"/>
                    <a:pt x="387" y="16"/>
                  </a:cubicBezTo>
                  <a:cubicBezTo>
                    <a:pt x="387" y="16"/>
                    <a:pt x="387" y="16"/>
                    <a:pt x="388" y="16"/>
                  </a:cubicBezTo>
                  <a:cubicBezTo>
                    <a:pt x="387" y="17"/>
                    <a:pt x="387" y="17"/>
                    <a:pt x="387" y="17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3" y="17"/>
                    <a:pt x="383" y="18"/>
                    <a:pt x="384" y="19"/>
                  </a:cubicBezTo>
                  <a:cubicBezTo>
                    <a:pt x="384" y="19"/>
                    <a:pt x="384" y="19"/>
                    <a:pt x="385" y="19"/>
                  </a:cubicBezTo>
                  <a:cubicBezTo>
                    <a:pt x="386" y="19"/>
                    <a:pt x="386" y="19"/>
                    <a:pt x="388" y="22"/>
                  </a:cubicBezTo>
                  <a:cubicBezTo>
                    <a:pt x="388" y="22"/>
                    <a:pt x="388" y="22"/>
                    <a:pt x="388" y="22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88" y="21"/>
                    <a:pt x="389" y="21"/>
                    <a:pt x="389" y="20"/>
                  </a:cubicBezTo>
                  <a:cubicBezTo>
                    <a:pt x="389" y="19"/>
                    <a:pt x="389" y="19"/>
                    <a:pt x="389" y="18"/>
                  </a:cubicBezTo>
                  <a:cubicBezTo>
                    <a:pt x="390" y="18"/>
                    <a:pt x="390" y="18"/>
                    <a:pt x="390" y="18"/>
                  </a:cubicBezTo>
                  <a:cubicBezTo>
                    <a:pt x="390" y="17"/>
                    <a:pt x="390" y="17"/>
                    <a:pt x="390" y="16"/>
                  </a:cubicBezTo>
                  <a:cubicBezTo>
                    <a:pt x="391" y="16"/>
                    <a:pt x="391" y="16"/>
                    <a:pt x="391" y="16"/>
                  </a:cubicBezTo>
                  <a:cubicBezTo>
                    <a:pt x="391" y="15"/>
                    <a:pt x="391" y="14"/>
                    <a:pt x="391" y="14"/>
                  </a:cubicBezTo>
                  <a:cubicBezTo>
                    <a:pt x="391" y="14"/>
                    <a:pt x="392" y="14"/>
                    <a:pt x="393" y="14"/>
                  </a:cubicBezTo>
                  <a:cubicBezTo>
                    <a:pt x="393" y="14"/>
                    <a:pt x="393" y="14"/>
                    <a:pt x="393" y="14"/>
                  </a:cubicBezTo>
                  <a:cubicBezTo>
                    <a:pt x="393" y="14"/>
                    <a:pt x="393" y="15"/>
                    <a:pt x="393" y="15"/>
                  </a:cubicBezTo>
                  <a:cubicBezTo>
                    <a:pt x="395" y="15"/>
                    <a:pt x="395" y="17"/>
                    <a:pt x="395" y="17"/>
                  </a:cubicBezTo>
                  <a:cubicBezTo>
                    <a:pt x="394" y="17"/>
                    <a:pt x="394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6" y="18"/>
                    <a:pt x="396" y="17"/>
                    <a:pt x="397" y="17"/>
                  </a:cubicBezTo>
                  <a:cubicBezTo>
                    <a:pt x="397" y="18"/>
                    <a:pt x="397" y="18"/>
                    <a:pt x="398" y="19"/>
                  </a:cubicBezTo>
                  <a:cubicBezTo>
                    <a:pt x="398" y="19"/>
                    <a:pt x="398" y="19"/>
                    <a:pt x="399" y="19"/>
                  </a:cubicBezTo>
                  <a:cubicBezTo>
                    <a:pt x="399" y="19"/>
                    <a:pt x="399" y="19"/>
                    <a:pt x="399" y="19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8"/>
                    <a:pt x="400" y="18"/>
                    <a:pt x="401" y="18"/>
                  </a:cubicBezTo>
                  <a:cubicBezTo>
                    <a:pt x="401" y="18"/>
                    <a:pt x="401" y="18"/>
                    <a:pt x="401" y="18"/>
                  </a:cubicBezTo>
                  <a:moveTo>
                    <a:pt x="609" y="325"/>
                  </a:moveTo>
                  <a:cubicBezTo>
                    <a:pt x="608" y="313"/>
                    <a:pt x="607" y="300"/>
                    <a:pt x="605" y="288"/>
                  </a:cubicBezTo>
                  <a:cubicBezTo>
                    <a:pt x="590" y="288"/>
                    <a:pt x="575" y="288"/>
                    <a:pt x="558" y="288"/>
                  </a:cubicBezTo>
                  <a:cubicBezTo>
                    <a:pt x="537" y="287"/>
                    <a:pt x="514" y="287"/>
                    <a:pt x="492" y="287"/>
                  </a:cubicBezTo>
                  <a:cubicBezTo>
                    <a:pt x="492" y="287"/>
                    <a:pt x="490" y="292"/>
                    <a:pt x="489" y="294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8" y="295"/>
                    <a:pt x="488" y="295"/>
                    <a:pt x="488" y="295"/>
                  </a:cubicBezTo>
                  <a:cubicBezTo>
                    <a:pt x="487" y="295"/>
                    <a:pt x="487" y="295"/>
                    <a:pt x="487" y="295"/>
                  </a:cubicBezTo>
                  <a:cubicBezTo>
                    <a:pt x="486" y="295"/>
                    <a:pt x="486" y="295"/>
                    <a:pt x="484" y="295"/>
                  </a:cubicBezTo>
                  <a:cubicBezTo>
                    <a:pt x="484" y="295"/>
                    <a:pt x="484" y="295"/>
                    <a:pt x="484" y="295"/>
                  </a:cubicBezTo>
                  <a:cubicBezTo>
                    <a:pt x="483" y="295"/>
                    <a:pt x="483" y="295"/>
                    <a:pt x="483" y="295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1" y="296"/>
                    <a:pt x="481" y="296"/>
                    <a:pt x="480" y="296"/>
                  </a:cubicBezTo>
                  <a:cubicBezTo>
                    <a:pt x="480" y="295"/>
                    <a:pt x="479" y="295"/>
                    <a:pt x="479" y="295"/>
                  </a:cubicBezTo>
                  <a:cubicBezTo>
                    <a:pt x="479" y="295"/>
                    <a:pt x="478" y="294"/>
                    <a:pt x="478" y="294"/>
                  </a:cubicBezTo>
                  <a:cubicBezTo>
                    <a:pt x="478" y="294"/>
                    <a:pt x="475" y="294"/>
                    <a:pt x="473" y="294"/>
                  </a:cubicBezTo>
                  <a:cubicBezTo>
                    <a:pt x="473" y="294"/>
                    <a:pt x="473" y="294"/>
                    <a:pt x="473" y="294"/>
                  </a:cubicBezTo>
                  <a:cubicBezTo>
                    <a:pt x="472" y="294"/>
                    <a:pt x="472" y="294"/>
                    <a:pt x="472" y="294"/>
                  </a:cubicBezTo>
                  <a:cubicBezTo>
                    <a:pt x="471" y="294"/>
                    <a:pt x="471" y="294"/>
                    <a:pt x="471" y="294"/>
                  </a:cubicBezTo>
                  <a:cubicBezTo>
                    <a:pt x="473" y="295"/>
                    <a:pt x="474" y="295"/>
                    <a:pt x="477" y="296"/>
                  </a:cubicBezTo>
                  <a:cubicBezTo>
                    <a:pt x="478" y="296"/>
                    <a:pt x="478" y="297"/>
                    <a:pt x="478" y="297"/>
                  </a:cubicBezTo>
                  <a:cubicBezTo>
                    <a:pt x="478" y="298"/>
                    <a:pt x="478" y="298"/>
                    <a:pt x="478" y="298"/>
                  </a:cubicBezTo>
                  <a:cubicBezTo>
                    <a:pt x="478" y="299"/>
                    <a:pt x="478" y="299"/>
                    <a:pt x="479" y="300"/>
                  </a:cubicBezTo>
                  <a:cubicBezTo>
                    <a:pt x="479" y="300"/>
                    <a:pt x="479" y="301"/>
                    <a:pt x="479" y="301"/>
                  </a:cubicBezTo>
                  <a:cubicBezTo>
                    <a:pt x="479" y="302"/>
                    <a:pt x="479" y="302"/>
                    <a:pt x="479" y="302"/>
                  </a:cubicBezTo>
                  <a:cubicBezTo>
                    <a:pt x="479" y="303"/>
                    <a:pt x="479" y="303"/>
                    <a:pt x="479" y="303"/>
                  </a:cubicBezTo>
                  <a:cubicBezTo>
                    <a:pt x="479" y="306"/>
                    <a:pt x="482" y="308"/>
                    <a:pt x="483" y="311"/>
                  </a:cubicBezTo>
                  <a:cubicBezTo>
                    <a:pt x="485" y="314"/>
                    <a:pt x="486" y="314"/>
                    <a:pt x="487" y="315"/>
                  </a:cubicBezTo>
                  <a:cubicBezTo>
                    <a:pt x="488" y="315"/>
                    <a:pt x="488" y="315"/>
                    <a:pt x="489" y="315"/>
                  </a:cubicBezTo>
                  <a:cubicBezTo>
                    <a:pt x="491" y="316"/>
                    <a:pt x="491" y="313"/>
                    <a:pt x="492" y="312"/>
                  </a:cubicBezTo>
                  <a:cubicBezTo>
                    <a:pt x="492" y="313"/>
                    <a:pt x="493" y="313"/>
                    <a:pt x="493" y="313"/>
                  </a:cubicBezTo>
                  <a:cubicBezTo>
                    <a:pt x="495" y="316"/>
                    <a:pt x="498" y="318"/>
                    <a:pt x="499" y="321"/>
                  </a:cubicBezTo>
                  <a:cubicBezTo>
                    <a:pt x="505" y="332"/>
                    <a:pt x="505" y="332"/>
                    <a:pt x="505" y="332"/>
                  </a:cubicBezTo>
                  <a:cubicBezTo>
                    <a:pt x="505" y="333"/>
                    <a:pt x="505" y="333"/>
                    <a:pt x="505" y="333"/>
                  </a:cubicBezTo>
                  <a:cubicBezTo>
                    <a:pt x="504" y="335"/>
                    <a:pt x="504" y="337"/>
                    <a:pt x="505" y="339"/>
                  </a:cubicBezTo>
                  <a:cubicBezTo>
                    <a:pt x="506" y="341"/>
                    <a:pt x="509" y="340"/>
                    <a:pt x="510" y="341"/>
                  </a:cubicBezTo>
                  <a:cubicBezTo>
                    <a:pt x="511" y="342"/>
                    <a:pt x="516" y="352"/>
                    <a:pt x="516" y="352"/>
                  </a:cubicBezTo>
                  <a:cubicBezTo>
                    <a:pt x="518" y="356"/>
                    <a:pt x="514" y="362"/>
                    <a:pt x="519" y="364"/>
                  </a:cubicBezTo>
                  <a:cubicBezTo>
                    <a:pt x="519" y="364"/>
                    <a:pt x="525" y="368"/>
                    <a:pt x="527" y="373"/>
                  </a:cubicBezTo>
                  <a:cubicBezTo>
                    <a:pt x="527" y="376"/>
                    <a:pt x="528" y="376"/>
                    <a:pt x="529" y="377"/>
                  </a:cubicBezTo>
                  <a:cubicBezTo>
                    <a:pt x="531" y="379"/>
                    <a:pt x="531" y="379"/>
                    <a:pt x="538" y="397"/>
                  </a:cubicBezTo>
                  <a:cubicBezTo>
                    <a:pt x="538" y="401"/>
                    <a:pt x="538" y="404"/>
                    <a:pt x="538" y="408"/>
                  </a:cubicBezTo>
                  <a:cubicBezTo>
                    <a:pt x="539" y="414"/>
                    <a:pt x="547" y="415"/>
                    <a:pt x="549" y="412"/>
                  </a:cubicBezTo>
                  <a:cubicBezTo>
                    <a:pt x="553" y="408"/>
                    <a:pt x="553" y="408"/>
                    <a:pt x="555" y="407"/>
                  </a:cubicBezTo>
                  <a:cubicBezTo>
                    <a:pt x="557" y="407"/>
                    <a:pt x="559" y="407"/>
                    <a:pt x="561" y="407"/>
                  </a:cubicBezTo>
                  <a:cubicBezTo>
                    <a:pt x="561" y="407"/>
                    <a:pt x="561" y="407"/>
                    <a:pt x="561" y="407"/>
                  </a:cubicBezTo>
                  <a:cubicBezTo>
                    <a:pt x="562" y="408"/>
                    <a:pt x="562" y="408"/>
                    <a:pt x="563" y="408"/>
                  </a:cubicBezTo>
                  <a:cubicBezTo>
                    <a:pt x="563" y="408"/>
                    <a:pt x="563" y="408"/>
                    <a:pt x="563" y="408"/>
                  </a:cubicBezTo>
                  <a:cubicBezTo>
                    <a:pt x="564" y="408"/>
                    <a:pt x="564" y="407"/>
                    <a:pt x="565" y="406"/>
                  </a:cubicBezTo>
                  <a:cubicBezTo>
                    <a:pt x="569" y="400"/>
                    <a:pt x="577" y="402"/>
                    <a:pt x="582" y="397"/>
                  </a:cubicBezTo>
                  <a:cubicBezTo>
                    <a:pt x="583" y="396"/>
                    <a:pt x="583" y="396"/>
                    <a:pt x="586" y="396"/>
                  </a:cubicBezTo>
                  <a:cubicBezTo>
                    <a:pt x="587" y="395"/>
                    <a:pt x="587" y="395"/>
                    <a:pt x="587" y="395"/>
                  </a:cubicBezTo>
                  <a:cubicBezTo>
                    <a:pt x="587" y="392"/>
                    <a:pt x="587" y="392"/>
                    <a:pt x="588" y="391"/>
                  </a:cubicBezTo>
                  <a:cubicBezTo>
                    <a:pt x="589" y="391"/>
                    <a:pt x="589" y="391"/>
                    <a:pt x="591" y="390"/>
                  </a:cubicBezTo>
                  <a:cubicBezTo>
                    <a:pt x="593" y="389"/>
                    <a:pt x="593" y="389"/>
                    <a:pt x="601" y="389"/>
                  </a:cubicBezTo>
                  <a:cubicBezTo>
                    <a:pt x="601" y="389"/>
                    <a:pt x="601" y="385"/>
                    <a:pt x="603" y="382"/>
                  </a:cubicBezTo>
                  <a:cubicBezTo>
                    <a:pt x="605" y="382"/>
                    <a:pt x="606" y="382"/>
                    <a:pt x="608" y="382"/>
                  </a:cubicBezTo>
                  <a:cubicBezTo>
                    <a:pt x="609" y="379"/>
                    <a:pt x="610" y="376"/>
                    <a:pt x="610" y="376"/>
                  </a:cubicBezTo>
                  <a:cubicBezTo>
                    <a:pt x="611" y="365"/>
                    <a:pt x="610" y="354"/>
                    <a:pt x="610" y="342"/>
                  </a:cubicBezTo>
                  <a:cubicBezTo>
                    <a:pt x="609" y="343"/>
                    <a:pt x="609" y="343"/>
                    <a:pt x="609" y="343"/>
                  </a:cubicBezTo>
                  <a:cubicBezTo>
                    <a:pt x="608" y="342"/>
                    <a:pt x="609" y="340"/>
                    <a:pt x="608" y="339"/>
                  </a:cubicBezTo>
                  <a:cubicBezTo>
                    <a:pt x="607" y="339"/>
                    <a:pt x="607" y="339"/>
                    <a:pt x="607" y="338"/>
                  </a:cubicBezTo>
                  <a:cubicBezTo>
                    <a:pt x="607" y="335"/>
                    <a:pt x="606" y="333"/>
                    <a:pt x="606" y="331"/>
                  </a:cubicBezTo>
                  <a:cubicBezTo>
                    <a:pt x="606" y="330"/>
                    <a:pt x="606" y="330"/>
                    <a:pt x="605" y="329"/>
                  </a:cubicBezTo>
                  <a:cubicBezTo>
                    <a:pt x="602" y="331"/>
                    <a:pt x="602" y="331"/>
                    <a:pt x="601" y="340"/>
                  </a:cubicBezTo>
                  <a:cubicBezTo>
                    <a:pt x="600" y="340"/>
                    <a:pt x="599" y="340"/>
                    <a:pt x="597" y="340"/>
                  </a:cubicBezTo>
                  <a:cubicBezTo>
                    <a:pt x="596" y="340"/>
                    <a:pt x="596" y="340"/>
                    <a:pt x="596" y="340"/>
                  </a:cubicBezTo>
                  <a:cubicBezTo>
                    <a:pt x="595" y="340"/>
                    <a:pt x="594" y="339"/>
                    <a:pt x="593" y="339"/>
                  </a:cubicBezTo>
                  <a:cubicBezTo>
                    <a:pt x="592" y="339"/>
                    <a:pt x="592" y="339"/>
                    <a:pt x="592" y="339"/>
                  </a:cubicBezTo>
                  <a:cubicBezTo>
                    <a:pt x="589" y="341"/>
                    <a:pt x="589" y="341"/>
                    <a:pt x="588" y="343"/>
                  </a:cubicBezTo>
                  <a:cubicBezTo>
                    <a:pt x="588" y="343"/>
                    <a:pt x="584" y="342"/>
                    <a:pt x="584" y="337"/>
                  </a:cubicBezTo>
                  <a:cubicBezTo>
                    <a:pt x="584" y="337"/>
                    <a:pt x="584" y="336"/>
                    <a:pt x="585" y="336"/>
                  </a:cubicBezTo>
                  <a:cubicBezTo>
                    <a:pt x="586" y="335"/>
                    <a:pt x="586" y="335"/>
                    <a:pt x="587" y="335"/>
                  </a:cubicBezTo>
                  <a:cubicBezTo>
                    <a:pt x="587" y="335"/>
                    <a:pt x="588" y="335"/>
                    <a:pt x="588" y="335"/>
                  </a:cubicBezTo>
                  <a:cubicBezTo>
                    <a:pt x="594" y="338"/>
                    <a:pt x="594" y="334"/>
                    <a:pt x="594" y="334"/>
                  </a:cubicBezTo>
                  <a:cubicBezTo>
                    <a:pt x="593" y="334"/>
                    <a:pt x="593" y="334"/>
                    <a:pt x="593" y="334"/>
                  </a:cubicBezTo>
                  <a:cubicBezTo>
                    <a:pt x="592" y="333"/>
                    <a:pt x="592" y="333"/>
                    <a:pt x="591" y="333"/>
                  </a:cubicBezTo>
                  <a:cubicBezTo>
                    <a:pt x="591" y="333"/>
                    <a:pt x="590" y="333"/>
                    <a:pt x="590" y="334"/>
                  </a:cubicBezTo>
                  <a:cubicBezTo>
                    <a:pt x="589" y="334"/>
                    <a:pt x="589" y="334"/>
                    <a:pt x="588" y="334"/>
                  </a:cubicBezTo>
                  <a:cubicBezTo>
                    <a:pt x="585" y="333"/>
                    <a:pt x="582" y="333"/>
                    <a:pt x="580" y="332"/>
                  </a:cubicBezTo>
                  <a:cubicBezTo>
                    <a:pt x="579" y="332"/>
                    <a:pt x="578" y="332"/>
                    <a:pt x="578" y="332"/>
                  </a:cubicBezTo>
                  <a:cubicBezTo>
                    <a:pt x="578" y="330"/>
                    <a:pt x="578" y="327"/>
                    <a:pt x="577" y="325"/>
                  </a:cubicBezTo>
                  <a:cubicBezTo>
                    <a:pt x="576" y="324"/>
                    <a:pt x="576" y="324"/>
                    <a:pt x="570" y="321"/>
                  </a:cubicBezTo>
                  <a:cubicBezTo>
                    <a:pt x="568" y="316"/>
                    <a:pt x="565" y="311"/>
                    <a:pt x="565" y="305"/>
                  </a:cubicBezTo>
                  <a:cubicBezTo>
                    <a:pt x="566" y="301"/>
                    <a:pt x="571" y="303"/>
                    <a:pt x="572" y="303"/>
                  </a:cubicBezTo>
                  <a:cubicBezTo>
                    <a:pt x="572" y="304"/>
                    <a:pt x="572" y="304"/>
                    <a:pt x="576" y="308"/>
                  </a:cubicBezTo>
                  <a:cubicBezTo>
                    <a:pt x="578" y="310"/>
                    <a:pt x="578" y="310"/>
                    <a:pt x="580" y="314"/>
                  </a:cubicBezTo>
                  <a:cubicBezTo>
                    <a:pt x="581" y="317"/>
                    <a:pt x="584" y="317"/>
                    <a:pt x="586" y="319"/>
                  </a:cubicBezTo>
                  <a:cubicBezTo>
                    <a:pt x="589" y="323"/>
                    <a:pt x="590" y="323"/>
                    <a:pt x="598" y="324"/>
                  </a:cubicBezTo>
                  <a:cubicBezTo>
                    <a:pt x="599" y="324"/>
                    <a:pt x="599" y="324"/>
                    <a:pt x="599" y="324"/>
                  </a:cubicBezTo>
                  <a:cubicBezTo>
                    <a:pt x="599" y="324"/>
                    <a:pt x="600" y="324"/>
                    <a:pt x="600" y="324"/>
                  </a:cubicBezTo>
                  <a:cubicBezTo>
                    <a:pt x="601" y="324"/>
                    <a:pt x="602" y="324"/>
                    <a:pt x="604" y="323"/>
                  </a:cubicBezTo>
                  <a:cubicBezTo>
                    <a:pt x="604" y="323"/>
                    <a:pt x="605" y="323"/>
                    <a:pt x="605" y="323"/>
                  </a:cubicBezTo>
                  <a:cubicBezTo>
                    <a:pt x="607" y="323"/>
                    <a:pt x="607" y="323"/>
                    <a:pt x="609" y="325"/>
                  </a:cubicBezTo>
                  <a:cubicBezTo>
                    <a:pt x="609" y="325"/>
                    <a:pt x="609" y="325"/>
                    <a:pt x="609" y="325"/>
                  </a:cubicBezTo>
                  <a:moveTo>
                    <a:pt x="680" y="160"/>
                  </a:moveTo>
                  <a:cubicBezTo>
                    <a:pt x="671" y="147"/>
                    <a:pt x="657" y="130"/>
                    <a:pt x="646" y="118"/>
                  </a:cubicBezTo>
                  <a:cubicBezTo>
                    <a:pt x="649" y="120"/>
                    <a:pt x="614" y="121"/>
                    <a:pt x="550" y="121"/>
                  </a:cubicBezTo>
                  <a:cubicBezTo>
                    <a:pt x="577" y="168"/>
                    <a:pt x="596" y="225"/>
                    <a:pt x="605" y="288"/>
                  </a:cubicBezTo>
                  <a:cubicBezTo>
                    <a:pt x="690" y="289"/>
                    <a:pt x="736" y="287"/>
                    <a:pt x="736" y="284"/>
                  </a:cubicBezTo>
                  <a:cubicBezTo>
                    <a:pt x="730" y="264"/>
                    <a:pt x="730" y="264"/>
                    <a:pt x="730" y="264"/>
                  </a:cubicBezTo>
                  <a:cubicBezTo>
                    <a:pt x="718" y="228"/>
                    <a:pt x="718" y="227"/>
                    <a:pt x="709" y="210"/>
                  </a:cubicBezTo>
                  <a:cubicBezTo>
                    <a:pt x="693" y="178"/>
                    <a:pt x="690" y="173"/>
                    <a:pt x="680" y="160"/>
                  </a:cubicBezTo>
                  <a:moveTo>
                    <a:pt x="415" y="119"/>
                  </a:moveTo>
                  <a:cubicBezTo>
                    <a:pt x="416" y="119"/>
                    <a:pt x="418" y="119"/>
                    <a:pt x="420" y="119"/>
                  </a:cubicBezTo>
                  <a:cubicBezTo>
                    <a:pt x="419" y="119"/>
                    <a:pt x="419" y="119"/>
                    <a:pt x="419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7" y="118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6" y="117"/>
                    <a:pt x="416" y="117"/>
                    <a:pt x="415" y="117"/>
                  </a:cubicBezTo>
                  <a:cubicBezTo>
                    <a:pt x="415" y="117"/>
                    <a:pt x="415" y="117"/>
                    <a:pt x="415" y="117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5" y="119"/>
                    <a:pt x="415" y="119"/>
                    <a:pt x="415" y="119"/>
                  </a:cubicBezTo>
                  <a:moveTo>
                    <a:pt x="416" y="52"/>
                  </a:moveTo>
                  <a:cubicBezTo>
                    <a:pt x="416" y="51"/>
                    <a:pt x="416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4" y="50"/>
                    <a:pt x="414" y="50"/>
                    <a:pt x="413" y="50"/>
                  </a:cubicBezTo>
                  <a:cubicBezTo>
                    <a:pt x="414" y="50"/>
                    <a:pt x="414" y="50"/>
                    <a:pt x="414" y="50"/>
                  </a:cubicBezTo>
                  <a:cubicBezTo>
                    <a:pt x="414" y="51"/>
                    <a:pt x="414" y="51"/>
                    <a:pt x="414" y="51"/>
                  </a:cubicBezTo>
                  <a:cubicBezTo>
                    <a:pt x="414" y="51"/>
                    <a:pt x="414" y="52"/>
                    <a:pt x="414" y="52"/>
                  </a:cubicBezTo>
                  <a:cubicBezTo>
                    <a:pt x="415" y="52"/>
                    <a:pt x="415" y="52"/>
                    <a:pt x="416" y="52"/>
                  </a:cubicBezTo>
                  <a:moveTo>
                    <a:pt x="550" y="121"/>
                  </a:moveTo>
                  <a:cubicBezTo>
                    <a:pt x="537" y="99"/>
                    <a:pt x="522" y="79"/>
                    <a:pt x="507" y="62"/>
                  </a:cubicBezTo>
                  <a:cubicBezTo>
                    <a:pt x="507" y="63"/>
                    <a:pt x="507" y="63"/>
                    <a:pt x="507" y="63"/>
                  </a:cubicBezTo>
                  <a:cubicBezTo>
                    <a:pt x="506" y="64"/>
                    <a:pt x="506" y="64"/>
                    <a:pt x="506" y="64"/>
                  </a:cubicBezTo>
                  <a:cubicBezTo>
                    <a:pt x="505" y="63"/>
                    <a:pt x="504" y="63"/>
                    <a:pt x="504" y="63"/>
                  </a:cubicBezTo>
                  <a:cubicBezTo>
                    <a:pt x="504" y="63"/>
                    <a:pt x="504" y="63"/>
                    <a:pt x="503" y="63"/>
                  </a:cubicBezTo>
                  <a:cubicBezTo>
                    <a:pt x="503" y="64"/>
                    <a:pt x="504" y="65"/>
                    <a:pt x="504" y="65"/>
                  </a:cubicBezTo>
                  <a:cubicBezTo>
                    <a:pt x="504" y="65"/>
                    <a:pt x="503" y="65"/>
                    <a:pt x="503" y="65"/>
                  </a:cubicBezTo>
                  <a:cubicBezTo>
                    <a:pt x="501" y="64"/>
                    <a:pt x="501" y="64"/>
                    <a:pt x="498" y="61"/>
                  </a:cubicBezTo>
                  <a:cubicBezTo>
                    <a:pt x="497" y="62"/>
                    <a:pt x="497" y="62"/>
                    <a:pt x="497" y="62"/>
                  </a:cubicBezTo>
                  <a:cubicBezTo>
                    <a:pt x="497" y="62"/>
                    <a:pt x="497" y="62"/>
                    <a:pt x="496" y="62"/>
                  </a:cubicBezTo>
                  <a:cubicBezTo>
                    <a:pt x="496" y="63"/>
                    <a:pt x="496" y="63"/>
                    <a:pt x="496" y="63"/>
                  </a:cubicBezTo>
                  <a:cubicBezTo>
                    <a:pt x="495" y="63"/>
                    <a:pt x="495" y="63"/>
                    <a:pt x="495" y="63"/>
                  </a:cubicBezTo>
                  <a:cubicBezTo>
                    <a:pt x="494" y="63"/>
                    <a:pt x="494" y="63"/>
                    <a:pt x="494" y="63"/>
                  </a:cubicBezTo>
                  <a:cubicBezTo>
                    <a:pt x="494" y="64"/>
                    <a:pt x="493" y="64"/>
                    <a:pt x="493" y="64"/>
                  </a:cubicBezTo>
                  <a:cubicBezTo>
                    <a:pt x="492" y="65"/>
                    <a:pt x="492" y="65"/>
                    <a:pt x="492" y="65"/>
                  </a:cubicBezTo>
                  <a:cubicBezTo>
                    <a:pt x="490" y="65"/>
                    <a:pt x="490" y="65"/>
                    <a:pt x="490" y="67"/>
                  </a:cubicBezTo>
                  <a:cubicBezTo>
                    <a:pt x="489" y="67"/>
                    <a:pt x="489" y="67"/>
                    <a:pt x="488" y="67"/>
                  </a:cubicBezTo>
                  <a:cubicBezTo>
                    <a:pt x="487" y="68"/>
                    <a:pt x="487" y="68"/>
                    <a:pt x="487" y="68"/>
                  </a:cubicBezTo>
                  <a:cubicBezTo>
                    <a:pt x="490" y="70"/>
                    <a:pt x="490" y="70"/>
                    <a:pt x="490" y="70"/>
                  </a:cubicBezTo>
                  <a:cubicBezTo>
                    <a:pt x="489" y="72"/>
                    <a:pt x="489" y="72"/>
                    <a:pt x="486" y="73"/>
                  </a:cubicBezTo>
                  <a:cubicBezTo>
                    <a:pt x="486" y="73"/>
                    <a:pt x="486" y="73"/>
                    <a:pt x="486" y="73"/>
                  </a:cubicBezTo>
                  <a:cubicBezTo>
                    <a:pt x="480" y="69"/>
                    <a:pt x="480" y="69"/>
                    <a:pt x="480" y="68"/>
                  </a:cubicBezTo>
                  <a:cubicBezTo>
                    <a:pt x="481" y="68"/>
                    <a:pt x="482" y="68"/>
                    <a:pt x="483" y="68"/>
                  </a:cubicBezTo>
                  <a:cubicBezTo>
                    <a:pt x="483" y="67"/>
                    <a:pt x="482" y="66"/>
                    <a:pt x="482" y="65"/>
                  </a:cubicBezTo>
                  <a:cubicBezTo>
                    <a:pt x="481" y="65"/>
                    <a:pt x="481" y="65"/>
                    <a:pt x="480" y="65"/>
                  </a:cubicBezTo>
                  <a:cubicBezTo>
                    <a:pt x="479" y="64"/>
                    <a:pt x="479" y="64"/>
                    <a:pt x="477" y="63"/>
                  </a:cubicBezTo>
                  <a:cubicBezTo>
                    <a:pt x="477" y="63"/>
                    <a:pt x="477" y="63"/>
                    <a:pt x="476" y="63"/>
                  </a:cubicBezTo>
                  <a:cubicBezTo>
                    <a:pt x="476" y="63"/>
                    <a:pt x="476" y="63"/>
                    <a:pt x="476" y="63"/>
                  </a:cubicBezTo>
                  <a:cubicBezTo>
                    <a:pt x="475" y="62"/>
                    <a:pt x="475" y="62"/>
                    <a:pt x="473" y="62"/>
                  </a:cubicBezTo>
                  <a:cubicBezTo>
                    <a:pt x="472" y="62"/>
                    <a:pt x="472" y="62"/>
                    <a:pt x="472" y="62"/>
                  </a:cubicBezTo>
                  <a:cubicBezTo>
                    <a:pt x="471" y="63"/>
                    <a:pt x="471" y="63"/>
                    <a:pt x="472" y="63"/>
                  </a:cubicBezTo>
                  <a:cubicBezTo>
                    <a:pt x="472" y="64"/>
                    <a:pt x="472" y="64"/>
                    <a:pt x="473" y="64"/>
                  </a:cubicBezTo>
                  <a:cubicBezTo>
                    <a:pt x="475" y="65"/>
                    <a:pt x="476" y="67"/>
                    <a:pt x="476" y="68"/>
                  </a:cubicBezTo>
                  <a:cubicBezTo>
                    <a:pt x="476" y="69"/>
                    <a:pt x="476" y="70"/>
                    <a:pt x="478" y="71"/>
                  </a:cubicBezTo>
                  <a:cubicBezTo>
                    <a:pt x="479" y="71"/>
                    <a:pt x="479" y="71"/>
                    <a:pt x="481" y="73"/>
                  </a:cubicBezTo>
                  <a:cubicBezTo>
                    <a:pt x="481" y="73"/>
                    <a:pt x="481" y="73"/>
                    <a:pt x="481" y="73"/>
                  </a:cubicBezTo>
                  <a:cubicBezTo>
                    <a:pt x="481" y="75"/>
                    <a:pt x="482" y="76"/>
                    <a:pt x="483" y="77"/>
                  </a:cubicBezTo>
                  <a:cubicBezTo>
                    <a:pt x="480" y="77"/>
                    <a:pt x="480" y="77"/>
                    <a:pt x="480" y="76"/>
                  </a:cubicBezTo>
                  <a:cubicBezTo>
                    <a:pt x="479" y="75"/>
                    <a:pt x="479" y="75"/>
                    <a:pt x="479" y="75"/>
                  </a:cubicBezTo>
                  <a:cubicBezTo>
                    <a:pt x="479" y="75"/>
                    <a:pt x="479" y="75"/>
                    <a:pt x="474" y="75"/>
                  </a:cubicBezTo>
                  <a:cubicBezTo>
                    <a:pt x="474" y="76"/>
                    <a:pt x="474" y="77"/>
                    <a:pt x="474" y="77"/>
                  </a:cubicBezTo>
                  <a:cubicBezTo>
                    <a:pt x="471" y="78"/>
                    <a:pt x="471" y="78"/>
                    <a:pt x="471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1" y="82"/>
                    <a:pt x="474" y="83"/>
                    <a:pt x="475" y="85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71" y="85"/>
                    <a:pt x="471" y="85"/>
                    <a:pt x="470" y="85"/>
                  </a:cubicBezTo>
                  <a:cubicBezTo>
                    <a:pt x="470" y="85"/>
                    <a:pt x="470" y="85"/>
                    <a:pt x="469" y="85"/>
                  </a:cubicBezTo>
                  <a:cubicBezTo>
                    <a:pt x="464" y="84"/>
                    <a:pt x="462" y="82"/>
                    <a:pt x="462" y="81"/>
                  </a:cubicBezTo>
                  <a:cubicBezTo>
                    <a:pt x="461" y="82"/>
                    <a:pt x="461" y="82"/>
                    <a:pt x="460" y="83"/>
                  </a:cubicBezTo>
                  <a:cubicBezTo>
                    <a:pt x="460" y="84"/>
                    <a:pt x="460" y="85"/>
                    <a:pt x="463" y="85"/>
                  </a:cubicBezTo>
                  <a:cubicBezTo>
                    <a:pt x="463" y="86"/>
                    <a:pt x="463" y="86"/>
                    <a:pt x="463" y="86"/>
                  </a:cubicBezTo>
                  <a:cubicBezTo>
                    <a:pt x="464" y="87"/>
                    <a:pt x="464" y="87"/>
                    <a:pt x="464" y="87"/>
                  </a:cubicBezTo>
                  <a:cubicBezTo>
                    <a:pt x="466" y="87"/>
                    <a:pt x="467" y="87"/>
                    <a:pt x="468" y="88"/>
                  </a:cubicBezTo>
                  <a:cubicBezTo>
                    <a:pt x="468" y="89"/>
                    <a:pt x="468" y="89"/>
                    <a:pt x="468" y="89"/>
                  </a:cubicBezTo>
                  <a:cubicBezTo>
                    <a:pt x="467" y="89"/>
                    <a:pt x="466" y="89"/>
                    <a:pt x="465" y="89"/>
                  </a:cubicBezTo>
                  <a:cubicBezTo>
                    <a:pt x="464" y="90"/>
                    <a:pt x="464" y="90"/>
                    <a:pt x="464" y="90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4" y="83"/>
                    <a:pt x="453" y="83"/>
                    <a:pt x="453" y="83"/>
                  </a:cubicBezTo>
                  <a:cubicBezTo>
                    <a:pt x="452" y="80"/>
                    <a:pt x="452" y="80"/>
                    <a:pt x="452" y="80"/>
                  </a:cubicBezTo>
                  <a:cubicBezTo>
                    <a:pt x="450" y="75"/>
                    <a:pt x="443" y="75"/>
                    <a:pt x="441" y="70"/>
                  </a:cubicBezTo>
                  <a:cubicBezTo>
                    <a:pt x="443" y="71"/>
                    <a:pt x="452" y="74"/>
                    <a:pt x="452" y="74"/>
                  </a:cubicBezTo>
                  <a:cubicBezTo>
                    <a:pt x="454" y="74"/>
                    <a:pt x="455" y="75"/>
                    <a:pt x="457" y="75"/>
                  </a:cubicBezTo>
                  <a:cubicBezTo>
                    <a:pt x="459" y="75"/>
                    <a:pt x="460" y="76"/>
                    <a:pt x="462" y="76"/>
                  </a:cubicBezTo>
                  <a:cubicBezTo>
                    <a:pt x="463" y="76"/>
                    <a:pt x="463" y="76"/>
                    <a:pt x="464" y="76"/>
                  </a:cubicBezTo>
                  <a:cubicBezTo>
                    <a:pt x="464" y="76"/>
                    <a:pt x="464" y="76"/>
                    <a:pt x="464" y="76"/>
                  </a:cubicBezTo>
                  <a:cubicBezTo>
                    <a:pt x="477" y="72"/>
                    <a:pt x="464" y="66"/>
                    <a:pt x="464" y="66"/>
                  </a:cubicBezTo>
                  <a:cubicBezTo>
                    <a:pt x="454" y="62"/>
                    <a:pt x="454" y="62"/>
                    <a:pt x="454" y="62"/>
                  </a:cubicBezTo>
                  <a:cubicBezTo>
                    <a:pt x="453" y="61"/>
                    <a:pt x="452" y="61"/>
                    <a:pt x="451" y="61"/>
                  </a:cubicBezTo>
                  <a:cubicBezTo>
                    <a:pt x="450" y="60"/>
                    <a:pt x="450" y="60"/>
                    <a:pt x="447" y="60"/>
                  </a:cubicBezTo>
                  <a:cubicBezTo>
                    <a:pt x="446" y="60"/>
                    <a:pt x="446" y="60"/>
                    <a:pt x="446" y="60"/>
                  </a:cubicBezTo>
                  <a:cubicBezTo>
                    <a:pt x="445" y="60"/>
                    <a:pt x="444" y="59"/>
                    <a:pt x="443" y="58"/>
                  </a:cubicBezTo>
                  <a:cubicBezTo>
                    <a:pt x="442" y="58"/>
                    <a:pt x="441" y="58"/>
                    <a:pt x="441" y="58"/>
                  </a:cubicBezTo>
                  <a:cubicBezTo>
                    <a:pt x="441" y="59"/>
                    <a:pt x="441" y="59"/>
                    <a:pt x="441" y="59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39" y="59"/>
                    <a:pt x="439" y="59"/>
                    <a:pt x="439" y="59"/>
                  </a:cubicBezTo>
                  <a:cubicBezTo>
                    <a:pt x="439" y="59"/>
                    <a:pt x="439" y="58"/>
                    <a:pt x="439" y="58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38" y="57"/>
                    <a:pt x="437" y="57"/>
                    <a:pt x="436" y="55"/>
                  </a:cubicBezTo>
                  <a:cubicBezTo>
                    <a:pt x="436" y="55"/>
                    <a:pt x="435" y="55"/>
                    <a:pt x="435" y="55"/>
                  </a:cubicBezTo>
                  <a:cubicBezTo>
                    <a:pt x="434" y="56"/>
                    <a:pt x="434" y="56"/>
                    <a:pt x="434" y="56"/>
                  </a:cubicBezTo>
                  <a:cubicBezTo>
                    <a:pt x="432" y="56"/>
                    <a:pt x="431" y="55"/>
                    <a:pt x="429" y="54"/>
                  </a:cubicBezTo>
                  <a:cubicBezTo>
                    <a:pt x="428" y="54"/>
                    <a:pt x="428" y="54"/>
                    <a:pt x="428" y="54"/>
                  </a:cubicBezTo>
                  <a:cubicBezTo>
                    <a:pt x="428" y="54"/>
                    <a:pt x="429" y="54"/>
                    <a:pt x="429" y="54"/>
                  </a:cubicBezTo>
                  <a:cubicBezTo>
                    <a:pt x="429" y="53"/>
                    <a:pt x="429" y="53"/>
                    <a:pt x="430" y="52"/>
                  </a:cubicBezTo>
                  <a:cubicBezTo>
                    <a:pt x="429" y="52"/>
                    <a:pt x="427" y="50"/>
                    <a:pt x="423" y="50"/>
                  </a:cubicBezTo>
                  <a:cubicBezTo>
                    <a:pt x="423" y="50"/>
                    <a:pt x="423" y="51"/>
                    <a:pt x="423" y="51"/>
                  </a:cubicBezTo>
                  <a:cubicBezTo>
                    <a:pt x="423" y="51"/>
                    <a:pt x="423" y="51"/>
                    <a:pt x="422" y="51"/>
                  </a:cubicBezTo>
                  <a:cubicBezTo>
                    <a:pt x="422" y="51"/>
                    <a:pt x="421" y="51"/>
                    <a:pt x="421" y="50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18" y="48"/>
                    <a:pt x="418" y="48"/>
                    <a:pt x="418" y="48"/>
                  </a:cubicBezTo>
                  <a:cubicBezTo>
                    <a:pt x="418" y="49"/>
                    <a:pt x="418" y="50"/>
                    <a:pt x="418" y="50"/>
                  </a:cubicBezTo>
                  <a:cubicBezTo>
                    <a:pt x="418" y="51"/>
                    <a:pt x="418" y="51"/>
                    <a:pt x="418" y="52"/>
                  </a:cubicBezTo>
                  <a:cubicBezTo>
                    <a:pt x="418" y="52"/>
                    <a:pt x="418" y="52"/>
                    <a:pt x="418" y="52"/>
                  </a:cubicBezTo>
                  <a:cubicBezTo>
                    <a:pt x="418" y="50"/>
                    <a:pt x="418" y="50"/>
                    <a:pt x="417" y="49"/>
                  </a:cubicBezTo>
                  <a:cubicBezTo>
                    <a:pt x="416" y="49"/>
                    <a:pt x="416" y="49"/>
                    <a:pt x="415" y="49"/>
                  </a:cubicBezTo>
                  <a:cubicBezTo>
                    <a:pt x="415" y="48"/>
                    <a:pt x="415" y="48"/>
                    <a:pt x="415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3" y="48"/>
                    <a:pt x="412" y="49"/>
                    <a:pt x="411" y="49"/>
                  </a:cubicBezTo>
                  <a:cubicBezTo>
                    <a:pt x="411" y="50"/>
                    <a:pt x="411" y="50"/>
                    <a:pt x="410" y="51"/>
                  </a:cubicBezTo>
                  <a:cubicBezTo>
                    <a:pt x="410" y="51"/>
                    <a:pt x="410" y="51"/>
                    <a:pt x="410" y="51"/>
                  </a:cubicBezTo>
                  <a:cubicBezTo>
                    <a:pt x="409" y="50"/>
                    <a:pt x="409" y="50"/>
                    <a:pt x="409" y="50"/>
                  </a:cubicBezTo>
                  <a:cubicBezTo>
                    <a:pt x="409" y="50"/>
                    <a:pt x="409" y="50"/>
                    <a:pt x="409" y="49"/>
                  </a:cubicBezTo>
                  <a:cubicBezTo>
                    <a:pt x="409" y="49"/>
                    <a:pt x="408" y="49"/>
                    <a:pt x="407" y="49"/>
                  </a:cubicBezTo>
                  <a:cubicBezTo>
                    <a:pt x="406" y="49"/>
                    <a:pt x="405" y="49"/>
                    <a:pt x="404" y="50"/>
                  </a:cubicBezTo>
                  <a:cubicBezTo>
                    <a:pt x="405" y="52"/>
                    <a:pt x="405" y="52"/>
                    <a:pt x="407" y="52"/>
                  </a:cubicBezTo>
                  <a:cubicBezTo>
                    <a:pt x="408" y="53"/>
                    <a:pt x="408" y="53"/>
                    <a:pt x="408" y="54"/>
                  </a:cubicBezTo>
                  <a:cubicBezTo>
                    <a:pt x="408" y="54"/>
                    <a:pt x="407" y="54"/>
                    <a:pt x="407" y="54"/>
                  </a:cubicBezTo>
                  <a:cubicBezTo>
                    <a:pt x="406" y="53"/>
                    <a:pt x="406" y="53"/>
                    <a:pt x="404" y="53"/>
                  </a:cubicBezTo>
                  <a:cubicBezTo>
                    <a:pt x="402" y="53"/>
                    <a:pt x="402" y="53"/>
                    <a:pt x="402" y="53"/>
                  </a:cubicBezTo>
                  <a:cubicBezTo>
                    <a:pt x="402" y="55"/>
                    <a:pt x="402" y="55"/>
                    <a:pt x="402" y="56"/>
                  </a:cubicBezTo>
                  <a:cubicBezTo>
                    <a:pt x="401" y="55"/>
                    <a:pt x="401" y="54"/>
                    <a:pt x="401" y="54"/>
                  </a:cubicBezTo>
                  <a:cubicBezTo>
                    <a:pt x="399" y="54"/>
                    <a:pt x="398" y="52"/>
                    <a:pt x="396" y="52"/>
                  </a:cubicBezTo>
                  <a:cubicBezTo>
                    <a:pt x="396" y="52"/>
                    <a:pt x="396" y="53"/>
                    <a:pt x="396" y="53"/>
                  </a:cubicBezTo>
                  <a:cubicBezTo>
                    <a:pt x="397" y="56"/>
                    <a:pt x="395" y="57"/>
                    <a:pt x="394" y="57"/>
                  </a:cubicBezTo>
                  <a:cubicBezTo>
                    <a:pt x="394" y="57"/>
                    <a:pt x="393" y="56"/>
                    <a:pt x="393" y="55"/>
                  </a:cubicBezTo>
                  <a:cubicBezTo>
                    <a:pt x="393" y="56"/>
                    <a:pt x="393" y="56"/>
                    <a:pt x="393" y="56"/>
                  </a:cubicBezTo>
                  <a:cubicBezTo>
                    <a:pt x="392" y="56"/>
                    <a:pt x="392" y="56"/>
                    <a:pt x="391" y="56"/>
                  </a:cubicBezTo>
                  <a:cubicBezTo>
                    <a:pt x="391" y="57"/>
                    <a:pt x="391" y="57"/>
                    <a:pt x="391" y="57"/>
                  </a:cubicBezTo>
                  <a:cubicBezTo>
                    <a:pt x="391" y="58"/>
                    <a:pt x="392" y="58"/>
                    <a:pt x="392" y="59"/>
                  </a:cubicBezTo>
                  <a:cubicBezTo>
                    <a:pt x="392" y="59"/>
                    <a:pt x="392" y="60"/>
                    <a:pt x="392" y="60"/>
                  </a:cubicBezTo>
                  <a:cubicBezTo>
                    <a:pt x="391" y="60"/>
                    <a:pt x="391" y="60"/>
                    <a:pt x="391" y="60"/>
                  </a:cubicBezTo>
                  <a:cubicBezTo>
                    <a:pt x="391" y="60"/>
                    <a:pt x="391" y="60"/>
                    <a:pt x="388" y="59"/>
                  </a:cubicBezTo>
                  <a:cubicBezTo>
                    <a:pt x="389" y="59"/>
                    <a:pt x="389" y="58"/>
                    <a:pt x="389" y="57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8" y="58"/>
                    <a:pt x="388" y="58"/>
                    <a:pt x="388" y="59"/>
                  </a:cubicBezTo>
                  <a:cubicBezTo>
                    <a:pt x="385" y="59"/>
                    <a:pt x="385" y="59"/>
                    <a:pt x="384" y="59"/>
                  </a:cubicBezTo>
                  <a:cubicBezTo>
                    <a:pt x="385" y="60"/>
                    <a:pt x="385" y="60"/>
                    <a:pt x="385" y="60"/>
                  </a:cubicBezTo>
                  <a:cubicBezTo>
                    <a:pt x="384" y="61"/>
                    <a:pt x="384" y="61"/>
                    <a:pt x="384" y="61"/>
                  </a:cubicBezTo>
                  <a:cubicBezTo>
                    <a:pt x="382" y="61"/>
                    <a:pt x="382" y="61"/>
                    <a:pt x="381" y="62"/>
                  </a:cubicBezTo>
                  <a:cubicBezTo>
                    <a:pt x="380" y="62"/>
                    <a:pt x="380" y="62"/>
                    <a:pt x="380" y="62"/>
                  </a:cubicBezTo>
                  <a:cubicBezTo>
                    <a:pt x="380" y="64"/>
                    <a:pt x="380" y="64"/>
                    <a:pt x="380" y="64"/>
                  </a:cubicBezTo>
                  <a:cubicBezTo>
                    <a:pt x="379" y="64"/>
                    <a:pt x="379" y="64"/>
                    <a:pt x="379" y="64"/>
                  </a:cubicBezTo>
                  <a:cubicBezTo>
                    <a:pt x="378" y="65"/>
                    <a:pt x="378" y="65"/>
                    <a:pt x="378" y="65"/>
                  </a:cubicBezTo>
                  <a:cubicBezTo>
                    <a:pt x="379" y="65"/>
                    <a:pt x="379" y="65"/>
                    <a:pt x="379" y="65"/>
                  </a:cubicBezTo>
                  <a:cubicBezTo>
                    <a:pt x="382" y="63"/>
                    <a:pt x="382" y="63"/>
                    <a:pt x="383" y="63"/>
                  </a:cubicBezTo>
                  <a:cubicBezTo>
                    <a:pt x="386" y="61"/>
                    <a:pt x="388" y="62"/>
                    <a:pt x="390" y="62"/>
                  </a:cubicBezTo>
                  <a:cubicBezTo>
                    <a:pt x="390" y="62"/>
                    <a:pt x="390" y="63"/>
                    <a:pt x="390" y="63"/>
                  </a:cubicBezTo>
                  <a:cubicBezTo>
                    <a:pt x="389" y="63"/>
                    <a:pt x="389" y="63"/>
                    <a:pt x="386" y="64"/>
                  </a:cubicBezTo>
                  <a:cubicBezTo>
                    <a:pt x="386" y="65"/>
                    <a:pt x="385" y="66"/>
                    <a:pt x="385" y="68"/>
                  </a:cubicBezTo>
                  <a:cubicBezTo>
                    <a:pt x="384" y="68"/>
                    <a:pt x="383" y="69"/>
                    <a:pt x="383" y="69"/>
                  </a:cubicBezTo>
                  <a:cubicBezTo>
                    <a:pt x="382" y="71"/>
                    <a:pt x="379" y="72"/>
                    <a:pt x="379" y="72"/>
                  </a:cubicBezTo>
                  <a:cubicBezTo>
                    <a:pt x="378" y="74"/>
                    <a:pt x="377" y="76"/>
                    <a:pt x="377" y="78"/>
                  </a:cubicBezTo>
                  <a:cubicBezTo>
                    <a:pt x="376" y="78"/>
                    <a:pt x="376" y="78"/>
                    <a:pt x="376" y="78"/>
                  </a:cubicBezTo>
                  <a:cubicBezTo>
                    <a:pt x="376" y="78"/>
                    <a:pt x="375" y="79"/>
                    <a:pt x="371" y="81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1" y="82"/>
                    <a:pt x="371" y="82"/>
                    <a:pt x="371" y="82"/>
                  </a:cubicBezTo>
                  <a:cubicBezTo>
                    <a:pt x="372" y="82"/>
                    <a:pt x="373" y="82"/>
                    <a:pt x="373" y="82"/>
                  </a:cubicBezTo>
                  <a:cubicBezTo>
                    <a:pt x="372" y="86"/>
                    <a:pt x="367" y="86"/>
                    <a:pt x="365" y="89"/>
                  </a:cubicBezTo>
                  <a:cubicBezTo>
                    <a:pt x="364" y="89"/>
                    <a:pt x="363" y="89"/>
                    <a:pt x="363" y="88"/>
                  </a:cubicBezTo>
                  <a:cubicBezTo>
                    <a:pt x="362" y="88"/>
                    <a:pt x="361" y="88"/>
                    <a:pt x="361" y="88"/>
                  </a:cubicBezTo>
                  <a:cubicBezTo>
                    <a:pt x="361" y="90"/>
                    <a:pt x="361" y="90"/>
                    <a:pt x="361" y="90"/>
                  </a:cubicBezTo>
                  <a:cubicBezTo>
                    <a:pt x="361" y="90"/>
                    <a:pt x="361" y="91"/>
                    <a:pt x="361" y="91"/>
                  </a:cubicBezTo>
                  <a:cubicBezTo>
                    <a:pt x="360" y="91"/>
                    <a:pt x="360" y="92"/>
                    <a:pt x="359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6" y="92"/>
                    <a:pt x="355" y="93"/>
                    <a:pt x="353" y="94"/>
                  </a:cubicBezTo>
                  <a:cubicBezTo>
                    <a:pt x="352" y="97"/>
                    <a:pt x="349" y="97"/>
                    <a:pt x="347" y="98"/>
                  </a:cubicBezTo>
                  <a:cubicBezTo>
                    <a:pt x="347" y="99"/>
                    <a:pt x="347" y="100"/>
                    <a:pt x="347" y="100"/>
                  </a:cubicBezTo>
                  <a:cubicBezTo>
                    <a:pt x="347" y="100"/>
                    <a:pt x="347" y="100"/>
                    <a:pt x="346" y="105"/>
                  </a:cubicBezTo>
                  <a:cubicBezTo>
                    <a:pt x="345" y="105"/>
                    <a:pt x="345" y="105"/>
                    <a:pt x="345" y="105"/>
                  </a:cubicBezTo>
                  <a:cubicBezTo>
                    <a:pt x="344" y="106"/>
                    <a:pt x="344" y="107"/>
                    <a:pt x="344" y="108"/>
                  </a:cubicBezTo>
                  <a:cubicBezTo>
                    <a:pt x="345" y="108"/>
                    <a:pt x="346" y="108"/>
                    <a:pt x="346" y="108"/>
                  </a:cubicBezTo>
                  <a:cubicBezTo>
                    <a:pt x="347" y="108"/>
                    <a:pt x="347" y="108"/>
                    <a:pt x="347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8" y="109"/>
                    <a:pt x="347" y="110"/>
                    <a:pt x="347" y="110"/>
                  </a:cubicBezTo>
                  <a:cubicBezTo>
                    <a:pt x="346" y="112"/>
                    <a:pt x="346" y="112"/>
                    <a:pt x="345" y="112"/>
                  </a:cubicBezTo>
                  <a:cubicBezTo>
                    <a:pt x="345" y="113"/>
                    <a:pt x="345" y="113"/>
                    <a:pt x="345" y="114"/>
                  </a:cubicBezTo>
                  <a:cubicBezTo>
                    <a:pt x="346" y="114"/>
                    <a:pt x="346" y="114"/>
                    <a:pt x="348" y="114"/>
                  </a:cubicBezTo>
                  <a:cubicBezTo>
                    <a:pt x="348" y="116"/>
                    <a:pt x="348" y="116"/>
                    <a:pt x="347" y="117"/>
                  </a:cubicBezTo>
                  <a:cubicBezTo>
                    <a:pt x="352" y="117"/>
                    <a:pt x="357" y="117"/>
                    <a:pt x="362" y="117"/>
                  </a:cubicBezTo>
                  <a:cubicBezTo>
                    <a:pt x="363" y="116"/>
                    <a:pt x="363" y="116"/>
                    <a:pt x="366" y="115"/>
                  </a:cubicBezTo>
                  <a:cubicBezTo>
                    <a:pt x="366" y="114"/>
                    <a:pt x="366" y="114"/>
                    <a:pt x="366" y="113"/>
                  </a:cubicBezTo>
                  <a:cubicBezTo>
                    <a:pt x="368" y="113"/>
                    <a:pt x="368" y="115"/>
                    <a:pt x="369" y="116"/>
                  </a:cubicBezTo>
                  <a:cubicBezTo>
                    <a:pt x="369" y="116"/>
                    <a:pt x="369" y="117"/>
                    <a:pt x="369" y="117"/>
                  </a:cubicBezTo>
                  <a:cubicBezTo>
                    <a:pt x="378" y="118"/>
                    <a:pt x="387" y="118"/>
                    <a:pt x="395" y="118"/>
                  </a:cubicBezTo>
                  <a:cubicBezTo>
                    <a:pt x="396" y="118"/>
                    <a:pt x="397" y="118"/>
                    <a:pt x="398" y="117"/>
                  </a:cubicBezTo>
                  <a:cubicBezTo>
                    <a:pt x="398" y="116"/>
                    <a:pt x="399" y="115"/>
                    <a:pt x="401" y="114"/>
                  </a:cubicBezTo>
                  <a:cubicBezTo>
                    <a:pt x="401" y="113"/>
                    <a:pt x="401" y="112"/>
                    <a:pt x="401" y="112"/>
                  </a:cubicBezTo>
                  <a:cubicBezTo>
                    <a:pt x="401" y="112"/>
                    <a:pt x="400" y="111"/>
                    <a:pt x="400" y="111"/>
                  </a:cubicBezTo>
                  <a:cubicBezTo>
                    <a:pt x="399" y="111"/>
                    <a:pt x="398" y="111"/>
                    <a:pt x="396" y="111"/>
                  </a:cubicBezTo>
                  <a:cubicBezTo>
                    <a:pt x="396" y="109"/>
                    <a:pt x="396" y="109"/>
                    <a:pt x="396" y="107"/>
                  </a:cubicBezTo>
                  <a:cubicBezTo>
                    <a:pt x="395" y="107"/>
                    <a:pt x="394" y="107"/>
                    <a:pt x="394" y="107"/>
                  </a:cubicBezTo>
                  <a:cubicBezTo>
                    <a:pt x="394" y="104"/>
                    <a:pt x="394" y="101"/>
                    <a:pt x="393" y="99"/>
                  </a:cubicBezTo>
                  <a:cubicBezTo>
                    <a:pt x="394" y="99"/>
                    <a:pt x="394" y="99"/>
                    <a:pt x="397" y="94"/>
                  </a:cubicBezTo>
                  <a:cubicBezTo>
                    <a:pt x="402" y="93"/>
                    <a:pt x="405" y="88"/>
                    <a:pt x="405" y="88"/>
                  </a:cubicBezTo>
                  <a:cubicBezTo>
                    <a:pt x="406" y="87"/>
                    <a:pt x="406" y="87"/>
                    <a:pt x="408" y="87"/>
                  </a:cubicBezTo>
                  <a:cubicBezTo>
                    <a:pt x="409" y="86"/>
                    <a:pt x="409" y="86"/>
                    <a:pt x="409" y="86"/>
                  </a:cubicBezTo>
                  <a:cubicBezTo>
                    <a:pt x="408" y="83"/>
                    <a:pt x="410" y="80"/>
                    <a:pt x="410" y="77"/>
                  </a:cubicBezTo>
                  <a:cubicBezTo>
                    <a:pt x="411" y="77"/>
                    <a:pt x="411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5" y="79"/>
                    <a:pt x="415" y="79"/>
                    <a:pt x="416" y="79"/>
                  </a:cubicBezTo>
                  <a:cubicBezTo>
                    <a:pt x="417" y="78"/>
                    <a:pt x="417" y="78"/>
                    <a:pt x="417" y="78"/>
                  </a:cubicBezTo>
                  <a:cubicBezTo>
                    <a:pt x="419" y="79"/>
                    <a:pt x="419" y="79"/>
                    <a:pt x="420" y="80"/>
                  </a:cubicBezTo>
                  <a:cubicBezTo>
                    <a:pt x="420" y="82"/>
                    <a:pt x="420" y="82"/>
                    <a:pt x="420" y="83"/>
                  </a:cubicBezTo>
                  <a:cubicBezTo>
                    <a:pt x="420" y="83"/>
                    <a:pt x="419" y="83"/>
                    <a:pt x="418" y="83"/>
                  </a:cubicBezTo>
                  <a:cubicBezTo>
                    <a:pt x="419" y="86"/>
                    <a:pt x="419" y="86"/>
                    <a:pt x="409" y="95"/>
                  </a:cubicBezTo>
                  <a:cubicBezTo>
                    <a:pt x="409" y="97"/>
                    <a:pt x="408" y="100"/>
                    <a:pt x="409" y="103"/>
                  </a:cubicBezTo>
                  <a:cubicBezTo>
                    <a:pt x="409" y="104"/>
                    <a:pt x="409" y="104"/>
                    <a:pt x="409" y="104"/>
                  </a:cubicBezTo>
                  <a:cubicBezTo>
                    <a:pt x="409" y="105"/>
                    <a:pt x="410" y="106"/>
                    <a:pt x="410" y="106"/>
                  </a:cubicBezTo>
                  <a:cubicBezTo>
                    <a:pt x="411" y="108"/>
                    <a:pt x="419" y="112"/>
                    <a:pt x="419" y="112"/>
                  </a:cubicBezTo>
                  <a:cubicBezTo>
                    <a:pt x="420" y="112"/>
                    <a:pt x="420" y="112"/>
                    <a:pt x="420" y="112"/>
                  </a:cubicBezTo>
                  <a:cubicBezTo>
                    <a:pt x="423" y="111"/>
                    <a:pt x="426" y="111"/>
                    <a:pt x="429" y="110"/>
                  </a:cubicBezTo>
                  <a:cubicBezTo>
                    <a:pt x="429" y="109"/>
                    <a:pt x="429" y="109"/>
                    <a:pt x="429" y="109"/>
                  </a:cubicBezTo>
                  <a:cubicBezTo>
                    <a:pt x="432" y="109"/>
                    <a:pt x="434" y="109"/>
                    <a:pt x="436" y="109"/>
                  </a:cubicBezTo>
                  <a:cubicBezTo>
                    <a:pt x="436" y="109"/>
                    <a:pt x="437" y="108"/>
                    <a:pt x="438" y="108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39" y="109"/>
                    <a:pt x="439" y="109"/>
                    <a:pt x="440" y="110"/>
                  </a:cubicBezTo>
                  <a:cubicBezTo>
                    <a:pt x="442" y="111"/>
                    <a:pt x="443" y="111"/>
                    <a:pt x="445" y="111"/>
                  </a:cubicBezTo>
                  <a:cubicBezTo>
                    <a:pt x="445" y="111"/>
                    <a:pt x="445" y="111"/>
                    <a:pt x="445" y="111"/>
                  </a:cubicBezTo>
                  <a:cubicBezTo>
                    <a:pt x="445" y="112"/>
                    <a:pt x="445" y="112"/>
                    <a:pt x="445" y="112"/>
                  </a:cubicBezTo>
                  <a:cubicBezTo>
                    <a:pt x="439" y="112"/>
                    <a:pt x="438" y="112"/>
                    <a:pt x="437" y="116"/>
                  </a:cubicBezTo>
                  <a:cubicBezTo>
                    <a:pt x="432" y="118"/>
                    <a:pt x="428" y="114"/>
                    <a:pt x="424" y="116"/>
                  </a:cubicBezTo>
                  <a:cubicBezTo>
                    <a:pt x="422" y="116"/>
                    <a:pt x="422" y="116"/>
                    <a:pt x="421" y="116"/>
                  </a:cubicBezTo>
                  <a:cubicBezTo>
                    <a:pt x="421" y="117"/>
                    <a:pt x="420" y="118"/>
                    <a:pt x="420" y="118"/>
                  </a:cubicBezTo>
                  <a:cubicBezTo>
                    <a:pt x="453" y="120"/>
                    <a:pt x="485" y="121"/>
                    <a:pt x="515" y="121"/>
                  </a:cubicBezTo>
                  <a:cubicBezTo>
                    <a:pt x="528" y="121"/>
                    <a:pt x="539" y="121"/>
                    <a:pt x="550" y="121"/>
                  </a:cubicBezTo>
                  <a:moveTo>
                    <a:pt x="362" y="117"/>
                  </a:moveTo>
                  <a:cubicBezTo>
                    <a:pt x="357" y="117"/>
                    <a:pt x="352" y="117"/>
                    <a:pt x="347" y="117"/>
                  </a:cubicBezTo>
                  <a:cubicBezTo>
                    <a:pt x="347" y="117"/>
                    <a:pt x="347" y="117"/>
                    <a:pt x="347" y="117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118"/>
                    <a:pt x="346" y="118"/>
                    <a:pt x="346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49" y="120"/>
                    <a:pt x="349" y="120"/>
                    <a:pt x="349" y="120"/>
                  </a:cubicBezTo>
                  <a:cubicBezTo>
                    <a:pt x="349" y="120"/>
                    <a:pt x="349" y="120"/>
                    <a:pt x="350" y="121"/>
                  </a:cubicBezTo>
                  <a:cubicBezTo>
                    <a:pt x="351" y="121"/>
                    <a:pt x="352" y="121"/>
                    <a:pt x="352" y="121"/>
                  </a:cubicBezTo>
                  <a:cubicBezTo>
                    <a:pt x="353" y="121"/>
                    <a:pt x="353" y="121"/>
                    <a:pt x="354" y="122"/>
                  </a:cubicBezTo>
                  <a:cubicBezTo>
                    <a:pt x="354" y="122"/>
                    <a:pt x="354" y="122"/>
                    <a:pt x="355" y="122"/>
                  </a:cubicBezTo>
                  <a:cubicBezTo>
                    <a:pt x="355" y="122"/>
                    <a:pt x="356" y="121"/>
                    <a:pt x="357" y="121"/>
                  </a:cubicBezTo>
                  <a:cubicBezTo>
                    <a:pt x="357" y="120"/>
                    <a:pt x="357" y="120"/>
                    <a:pt x="357" y="120"/>
                  </a:cubicBezTo>
                  <a:cubicBezTo>
                    <a:pt x="359" y="120"/>
                    <a:pt x="359" y="120"/>
                    <a:pt x="359" y="120"/>
                  </a:cubicBezTo>
                  <a:cubicBezTo>
                    <a:pt x="359" y="120"/>
                    <a:pt x="360" y="119"/>
                    <a:pt x="360" y="119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361" y="118"/>
                    <a:pt x="361" y="118"/>
                    <a:pt x="362" y="117"/>
                  </a:cubicBezTo>
                  <a:moveTo>
                    <a:pt x="395" y="118"/>
                  </a:moveTo>
                  <a:cubicBezTo>
                    <a:pt x="387" y="118"/>
                    <a:pt x="378" y="118"/>
                    <a:pt x="369" y="118"/>
                  </a:cubicBezTo>
                  <a:cubicBezTo>
                    <a:pt x="369" y="119"/>
                    <a:pt x="371" y="119"/>
                    <a:pt x="371" y="121"/>
                  </a:cubicBezTo>
                  <a:cubicBezTo>
                    <a:pt x="371" y="121"/>
                    <a:pt x="371" y="121"/>
                    <a:pt x="371" y="121"/>
                  </a:cubicBezTo>
                  <a:cubicBezTo>
                    <a:pt x="371" y="122"/>
                    <a:pt x="370" y="122"/>
                    <a:pt x="370" y="122"/>
                  </a:cubicBezTo>
                  <a:cubicBezTo>
                    <a:pt x="370" y="122"/>
                    <a:pt x="370" y="124"/>
                    <a:pt x="371" y="125"/>
                  </a:cubicBezTo>
                  <a:cubicBezTo>
                    <a:pt x="372" y="125"/>
                    <a:pt x="372" y="125"/>
                    <a:pt x="372" y="125"/>
                  </a:cubicBezTo>
                  <a:cubicBezTo>
                    <a:pt x="372" y="125"/>
                    <a:pt x="373" y="126"/>
                    <a:pt x="373" y="127"/>
                  </a:cubicBezTo>
                  <a:cubicBezTo>
                    <a:pt x="373" y="127"/>
                    <a:pt x="373" y="128"/>
                    <a:pt x="373" y="128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31"/>
                    <a:pt x="374" y="131"/>
                    <a:pt x="375" y="132"/>
                  </a:cubicBezTo>
                  <a:cubicBezTo>
                    <a:pt x="376" y="133"/>
                    <a:pt x="376" y="133"/>
                    <a:pt x="376" y="134"/>
                  </a:cubicBezTo>
                  <a:cubicBezTo>
                    <a:pt x="376" y="135"/>
                    <a:pt x="375" y="135"/>
                    <a:pt x="375" y="136"/>
                  </a:cubicBezTo>
                  <a:cubicBezTo>
                    <a:pt x="375" y="137"/>
                    <a:pt x="375" y="137"/>
                    <a:pt x="375" y="137"/>
                  </a:cubicBezTo>
                  <a:cubicBezTo>
                    <a:pt x="375" y="137"/>
                    <a:pt x="376" y="138"/>
                    <a:pt x="376" y="138"/>
                  </a:cubicBezTo>
                  <a:cubicBezTo>
                    <a:pt x="378" y="139"/>
                    <a:pt x="380" y="139"/>
                    <a:pt x="382" y="139"/>
                  </a:cubicBezTo>
                  <a:cubicBezTo>
                    <a:pt x="382" y="136"/>
                    <a:pt x="383" y="134"/>
                    <a:pt x="385" y="135"/>
                  </a:cubicBezTo>
                  <a:cubicBezTo>
                    <a:pt x="385" y="135"/>
                    <a:pt x="386" y="135"/>
                    <a:pt x="386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6"/>
                    <a:pt x="388" y="135"/>
                    <a:pt x="389" y="134"/>
                  </a:cubicBezTo>
                  <a:cubicBezTo>
                    <a:pt x="389" y="134"/>
                    <a:pt x="390" y="134"/>
                    <a:pt x="391" y="134"/>
                  </a:cubicBezTo>
                  <a:cubicBezTo>
                    <a:pt x="391" y="133"/>
                    <a:pt x="391" y="132"/>
                    <a:pt x="391" y="131"/>
                  </a:cubicBezTo>
                  <a:cubicBezTo>
                    <a:pt x="392" y="131"/>
                    <a:pt x="394" y="131"/>
                    <a:pt x="395" y="131"/>
                  </a:cubicBezTo>
                  <a:cubicBezTo>
                    <a:pt x="395" y="130"/>
                    <a:pt x="395" y="130"/>
                    <a:pt x="395" y="129"/>
                  </a:cubicBezTo>
                  <a:cubicBezTo>
                    <a:pt x="394" y="129"/>
                    <a:pt x="394" y="129"/>
                    <a:pt x="393" y="129"/>
                  </a:cubicBezTo>
                  <a:cubicBezTo>
                    <a:pt x="391" y="129"/>
                    <a:pt x="391" y="129"/>
                    <a:pt x="391" y="129"/>
                  </a:cubicBezTo>
                  <a:cubicBezTo>
                    <a:pt x="391" y="128"/>
                    <a:pt x="391" y="128"/>
                    <a:pt x="391" y="128"/>
                  </a:cubicBezTo>
                  <a:cubicBezTo>
                    <a:pt x="390" y="128"/>
                    <a:pt x="390" y="128"/>
                    <a:pt x="390" y="128"/>
                  </a:cubicBezTo>
                  <a:cubicBezTo>
                    <a:pt x="392" y="125"/>
                    <a:pt x="392" y="125"/>
                    <a:pt x="392" y="123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4" y="119"/>
                    <a:pt x="395" y="119"/>
                    <a:pt x="395" y="118"/>
                  </a:cubicBezTo>
                  <a:moveTo>
                    <a:pt x="605" y="288"/>
                  </a:moveTo>
                  <a:cubicBezTo>
                    <a:pt x="596" y="225"/>
                    <a:pt x="577" y="168"/>
                    <a:pt x="550" y="121"/>
                  </a:cubicBezTo>
                  <a:cubicBezTo>
                    <a:pt x="539" y="121"/>
                    <a:pt x="528" y="121"/>
                    <a:pt x="515" y="121"/>
                  </a:cubicBezTo>
                  <a:cubicBezTo>
                    <a:pt x="485" y="121"/>
                    <a:pt x="453" y="120"/>
                    <a:pt x="420" y="119"/>
                  </a:cubicBezTo>
                  <a:cubicBezTo>
                    <a:pt x="418" y="119"/>
                    <a:pt x="416" y="119"/>
                    <a:pt x="415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5" y="120"/>
                    <a:pt x="414" y="120"/>
                    <a:pt x="412" y="121"/>
                  </a:cubicBezTo>
                  <a:cubicBezTo>
                    <a:pt x="412" y="121"/>
                    <a:pt x="412" y="122"/>
                    <a:pt x="413" y="123"/>
                  </a:cubicBezTo>
                  <a:cubicBezTo>
                    <a:pt x="415" y="124"/>
                    <a:pt x="415" y="124"/>
                    <a:pt x="418" y="124"/>
                  </a:cubicBezTo>
                  <a:cubicBezTo>
                    <a:pt x="418" y="123"/>
                    <a:pt x="420" y="122"/>
                    <a:pt x="420" y="121"/>
                  </a:cubicBezTo>
                  <a:cubicBezTo>
                    <a:pt x="423" y="122"/>
                    <a:pt x="424" y="125"/>
                    <a:pt x="426" y="126"/>
                  </a:cubicBezTo>
                  <a:cubicBezTo>
                    <a:pt x="426" y="126"/>
                    <a:pt x="426" y="127"/>
                    <a:pt x="426" y="127"/>
                  </a:cubicBezTo>
                  <a:cubicBezTo>
                    <a:pt x="425" y="128"/>
                    <a:pt x="424" y="129"/>
                    <a:pt x="423" y="130"/>
                  </a:cubicBezTo>
                  <a:cubicBezTo>
                    <a:pt x="423" y="131"/>
                    <a:pt x="422" y="131"/>
                    <a:pt x="421" y="131"/>
                  </a:cubicBezTo>
                  <a:cubicBezTo>
                    <a:pt x="421" y="131"/>
                    <a:pt x="420" y="131"/>
                    <a:pt x="420" y="131"/>
                  </a:cubicBezTo>
                  <a:cubicBezTo>
                    <a:pt x="419" y="130"/>
                    <a:pt x="419" y="129"/>
                    <a:pt x="419" y="129"/>
                  </a:cubicBezTo>
                  <a:cubicBezTo>
                    <a:pt x="418" y="128"/>
                    <a:pt x="417" y="128"/>
                    <a:pt x="417" y="128"/>
                  </a:cubicBezTo>
                  <a:cubicBezTo>
                    <a:pt x="417" y="127"/>
                    <a:pt x="417" y="126"/>
                    <a:pt x="417" y="126"/>
                  </a:cubicBezTo>
                  <a:cubicBezTo>
                    <a:pt x="416" y="126"/>
                    <a:pt x="416" y="126"/>
                    <a:pt x="415" y="126"/>
                  </a:cubicBezTo>
                  <a:cubicBezTo>
                    <a:pt x="415" y="127"/>
                    <a:pt x="414" y="128"/>
                    <a:pt x="413" y="128"/>
                  </a:cubicBezTo>
                  <a:cubicBezTo>
                    <a:pt x="412" y="133"/>
                    <a:pt x="410" y="141"/>
                    <a:pt x="410" y="141"/>
                  </a:cubicBezTo>
                  <a:cubicBezTo>
                    <a:pt x="411" y="141"/>
                    <a:pt x="411" y="141"/>
                    <a:pt x="412" y="142"/>
                  </a:cubicBezTo>
                  <a:cubicBezTo>
                    <a:pt x="411" y="143"/>
                    <a:pt x="411" y="143"/>
                    <a:pt x="411" y="143"/>
                  </a:cubicBezTo>
                  <a:cubicBezTo>
                    <a:pt x="404" y="141"/>
                    <a:pt x="404" y="141"/>
                    <a:pt x="402" y="143"/>
                  </a:cubicBezTo>
                  <a:cubicBezTo>
                    <a:pt x="403" y="144"/>
                    <a:pt x="404" y="145"/>
                    <a:pt x="404" y="146"/>
                  </a:cubicBezTo>
                  <a:cubicBezTo>
                    <a:pt x="404" y="147"/>
                    <a:pt x="404" y="147"/>
                    <a:pt x="404" y="147"/>
                  </a:cubicBezTo>
                  <a:cubicBezTo>
                    <a:pt x="403" y="147"/>
                    <a:pt x="403" y="147"/>
                    <a:pt x="403" y="147"/>
                  </a:cubicBezTo>
                  <a:cubicBezTo>
                    <a:pt x="401" y="145"/>
                    <a:pt x="399" y="144"/>
                    <a:pt x="397" y="142"/>
                  </a:cubicBezTo>
                  <a:cubicBezTo>
                    <a:pt x="383" y="149"/>
                    <a:pt x="379" y="151"/>
                    <a:pt x="379" y="144"/>
                  </a:cubicBezTo>
                  <a:cubicBezTo>
                    <a:pt x="377" y="144"/>
                    <a:pt x="377" y="144"/>
                    <a:pt x="377" y="144"/>
                  </a:cubicBezTo>
                  <a:cubicBezTo>
                    <a:pt x="376" y="145"/>
                    <a:pt x="375" y="145"/>
                    <a:pt x="374" y="145"/>
                  </a:cubicBezTo>
                  <a:cubicBezTo>
                    <a:pt x="373" y="145"/>
                    <a:pt x="372" y="145"/>
                    <a:pt x="372" y="145"/>
                  </a:cubicBezTo>
                  <a:cubicBezTo>
                    <a:pt x="371" y="145"/>
                    <a:pt x="370" y="145"/>
                    <a:pt x="370" y="145"/>
                  </a:cubicBezTo>
                  <a:cubicBezTo>
                    <a:pt x="370" y="145"/>
                    <a:pt x="370" y="146"/>
                    <a:pt x="370" y="147"/>
                  </a:cubicBezTo>
                  <a:cubicBezTo>
                    <a:pt x="369" y="148"/>
                    <a:pt x="368" y="148"/>
                    <a:pt x="368" y="148"/>
                  </a:cubicBezTo>
                  <a:cubicBezTo>
                    <a:pt x="367" y="148"/>
                    <a:pt x="367" y="147"/>
                    <a:pt x="366" y="147"/>
                  </a:cubicBezTo>
                  <a:cubicBezTo>
                    <a:pt x="366" y="146"/>
                    <a:pt x="365" y="145"/>
                    <a:pt x="364" y="145"/>
                  </a:cubicBezTo>
                  <a:cubicBezTo>
                    <a:pt x="363" y="145"/>
                    <a:pt x="363" y="145"/>
                    <a:pt x="362" y="145"/>
                  </a:cubicBezTo>
                  <a:cubicBezTo>
                    <a:pt x="362" y="144"/>
                    <a:pt x="362" y="144"/>
                    <a:pt x="362" y="143"/>
                  </a:cubicBezTo>
                  <a:cubicBezTo>
                    <a:pt x="362" y="143"/>
                    <a:pt x="363" y="142"/>
                    <a:pt x="363" y="141"/>
                  </a:cubicBezTo>
                  <a:cubicBezTo>
                    <a:pt x="364" y="141"/>
                    <a:pt x="365" y="141"/>
                    <a:pt x="366" y="141"/>
                  </a:cubicBezTo>
                  <a:cubicBezTo>
                    <a:pt x="368" y="142"/>
                    <a:pt x="370" y="143"/>
                    <a:pt x="372" y="143"/>
                  </a:cubicBezTo>
                  <a:cubicBezTo>
                    <a:pt x="372" y="142"/>
                    <a:pt x="374" y="140"/>
                    <a:pt x="374" y="135"/>
                  </a:cubicBezTo>
                  <a:cubicBezTo>
                    <a:pt x="373" y="134"/>
                    <a:pt x="373" y="134"/>
                    <a:pt x="372" y="134"/>
                  </a:cubicBezTo>
                  <a:cubicBezTo>
                    <a:pt x="369" y="135"/>
                    <a:pt x="369" y="135"/>
                    <a:pt x="368" y="136"/>
                  </a:cubicBezTo>
                  <a:cubicBezTo>
                    <a:pt x="367" y="137"/>
                    <a:pt x="367" y="137"/>
                    <a:pt x="367" y="137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6" y="136"/>
                    <a:pt x="366" y="136"/>
                    <a:pt x="366" y="135"/>
                  </a:cubicBezTo>
                  <a:cubicBezTo>
                    <a:pt x="366" y="135"/>
                    <a:pt x="367" y="134"/>
                    <a:pt x="367" y="134"/>
                  </a:cubicBezTo>
                  <a:cubicBezTo>
                    <a:pt x="367" y="132"/>
                    <a:pt x="367" y="132"/>
                    <a:pt x="367" y="131"/>
                  </a:cubicBezTo>
                  <a:cubicBezTo>
                    <a:pt x="367" y="132"/>
                    <a:pt x="366" y="132"/>
                    <a:pt x="366" y="132"/>
                  </a:cubicBezTo>
                  <a:cubicBezTo>
                    <a:pt x="365" y="125"/>
                    <a:pt x="365" y="125"/>
                    <a:pt x="364" y="124"/>
                  </a:cubicBezTo>
                  <a:cubicBezTo>
                    <a:pt x="360" y="128"/>
                    <a:pt x="360" y="128"/>
                    <a:pt x="359" y="128"/>
                  </a:cubicBezTo>
                  <a:cubicBezTo>
                    <a:pt x="358" y="129"/>
                    <a:pt x="358" y="129"/>
                    <a:pt x="358" y="130"/>
                  </a:cubicBezTo>
                  <a:cubicBezTo>
                    <a:pt x="358" y="131"/>
                    <a:pt x="358" y="131"/>
                    <a:pt x="358" y="131"/>
                  </a:cubicBezTo>
                  <a:cubicBezTo>
                    <a:pt x="357" y="132"/>
                    <a:pt x="356" y="132"/>
                    <a:pt x="355" y="133"/>
                  </a:cubicBezTo>
                  <a:cubicBezTo>
                    <a:pt x="353" y="136"/>
                    <a:pt x="357" y="138"/>
                    <a:pt x="356" y="141"/>
                  </a:cubicBezTo>
                  <a:cubicBezTo>
                    <a:pt x="356" y="142"/>
                    <a:pt x="356" y="142"/>
                    <a:pt x="356" y="142"/>
                  </a:cubicBezTo>
                  <a:cubicBezTo>
                    <a:pt x="355" y="144"/>
                    <a:pt x="355" y="144"/>
                    <a:pt x="355" y="144"/>
                  </a:cubicBezTo>
                  <a:cubicBezTo>
                    <a:pt x="356" y="145"/>
                    <a:pt x="356" y="147"/>
                    <a:pt x="356" y="148"/>
                  </a:cubicBezTo>
                  <a:cubicBezTo>
                    <a:pt x="356" y="149"/>
                    <a:pt x="356" y="150"/>
                    <a:pt x="356" y="150"/>
                  </a:cubicBezTo>
                  <a:cubicBezTo>
                    <a:pt x="356" y="150"/>
                    <a:pt x="355" y="150"/>
                    <a:pt x="355" y="150"/>
                  </a:cubicBezTo>
                  <a:cubicBezTo>
                    <a:pt x="354" y="150"/>
                    <a:pt x="354" y="150"/>
                    <a:pt x="353" y="150"/>
                  </a:cubicBezTo>
                  <a:cubicBezTo>
                    <a:pt x="351" y="151"/>
                    <a:pt x="351" y="151"/>
                    <a:pt x="350" y="150"/>
                  </a:cubicBezTo>
                  <a:cubicBezTo>
                    <a:pt x="346" y="150"/>
                    <a:pt x="346" y="150"/>
                    <a:pt x="337" y="156"/>
                  </a:cubicBezTo>
                  <a:cubicBezTo>
                    <a:pt x="336" y="155"/>
                    <a:pt x="336" y="155"/>
                    <a:pt x="335" y="155"/>
                  </a:cubicBezTo>
                  <a:cubicBezTo>
                    <a:pt x="335" y="155"/>
                    <a:pt x="335" y="155"/>
                    <a:pt x="334" y="155"/>
                  </a:cubicBezTo>
                  <a:cubicBezTo>
                    <a:pt x="334" y="155"/>
                    <a:pt x="333" y="155"/>
                    <a:pt x="333" y="155"/>
                  </a:cubicBezTo>
                  <a:cubicBezTo>
                    <a:pt x="332" y="155"/>
                    <a:pt x="332" y="156"/>
                    <a:pt x="332" y="157"/>
                  </a:cubicBezTo>
                  <a:cubicBezTo>
                    <a:pt x="334" y="158"/>
                    <a:pt x="334" y="158"/>
                    <a:pt x="334" y="158"/>
                  </a:cubicBezTo>
                  <a:cubicBezTo>
                    <a:pt x="334" y="159"/>
                    <a:pt x="334" y="160"/>
                    <a:pt x="333" y="161"/>
                  </a:cubicBezTo>
                  <a:cubicBezTo>
                    <a:pt x="330" y="161"/>
                    <a:pt x="330" y="161"/>
                    <a:pt x="325" y="165"/>
                  </a:cubicBezTo>
                  <a:cubicBezTo>
                    <a:pt x="324" y="165"/>
                    <a:pt x="324" y="165"/>
                    <a:pt x="324" y="165"/>
                  </a:cubicBezTo>
                  <a:cubicBezTo>
                    <a:pt x="323" y="165"/>
                    <a:pt x="322" y="165"/>
                    <a:pt x="322" y="165"/>
                  </a:cubicBezTo>
                  <a:cubicBezTo>
                    <a:pt x="320" y="167"/>
                    <a:pt x="320" y="169"/>
                    <a:pt x="319" y="171"/>
                  </a:cubicBezTo>
                  <a:cubicBezTo>
                    <a:pt x="317" y="171"/>
                    <a:pt x="316" y="171"/>
                    <a:pt x="314" y="172"/>
                  </a:cubicBezTo>
                  <a:cubicBezTo>
                    <a:pt x="314" y="173"/>
                    <a:pt x="313" y="174"/>
                    <a:pt x="313" y="175"/>
                  </a:cubicBezTo>
                  <a:cubicBezTo>
                    <a:pt x="312" y="175"/>
                    <a:pt x="311" y="175"/>
                    <a:pt x="310" y="175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08" y="174"/>
                    <a:pt x="307" y="174"/>
                    <a:pt x="307" y="174"/>
                  </a:cubicBezTo>
                  <a:cubicBezTo>
                    <a:pt x="306" y="173"/>
                    <a:pt x="306" y="173"/>
                    <a:pt x="306" y="173"/>
                  </a:cubicBezTo>
                  <a:cubicBezTo>
                    <a:pt x="305" y="172"/>
                    <a:pt x="305" y="172"/>
                    <a:pt x="304" y="172"/>
                  </a:cubicBezTo>
                  <a:cubicBezTo>
                    <a:pt x="303" y="173"/>
                    <a:pt x="303" y="174"/>
                    <a:pt x="303" y="175"/>
                  </a:cubicBezTo>
                  <a:cubicBezTo>
                    <a:pt x="303" y="175"/>
                    <a:pt x="304" y="176"/>
                    <a:pt x="304" y="176"/>
                  </a:cubicBezTo>
                  <a:cubicBezTo>
                    <a:pt x="304" y="176"/>
                    <a:pt x="303" y="177"/>
                    <a:pt x="303" y="178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80"/>
                    <a:pt x="303" y="180"/>
                  </a:cubicBezTo>
                  <a:cubicBezTo>
                    <a:pt x="301" y="180"/>
                    <a:pt x="298" y="180"/>
                    <a:pt x="296" y="180"/>
                  </a:cubicBezTo>
                  <a:cubicBezTo>
                    <a:pt x="295" y="179"/>
                    <a:pt x="295" y="179"/>
                    <a:pt x="295" y="178"/>
                  </a:cubicBezTo>
                  <a:cubicBezTo>
                    <a:pt x="289" y="179"/>
                    <a:pt x="289" y="179"/>
                    <a:pt x="288" y="180"/>
                  </a:cubicBezTo>
                  <a:cubicBezTo>
                    <a:pt x="288" y="182"/>
                    <a:pt x="289" y="182"/>
                    <a:pt x="289" y="182"/>
                  </a:cubicBezTo>
                  <a:cubicBezTo>
                    <a:pt x="290" y="183"/>
                    <a:pt x="291" y="184"/>
                    <a:pt x="292" y="184"/>
                  </a:cubicBezTo>
                  <a:cubicBezTo>
                    <a:pt x="294" y="184"/>
                    <a:pt x="294" y="184"/>
                    <a:pt x="295" y="184"/>
                  </a:cubicBezTo>
                  <a:cubicBezTo>
                    <a:pt x="298" y="187"/>
                    <a:pt x="298" y="187"/>
                    <a:pt x="298" y="188"/>
                  </a:cubicBezTo>
                  <a:cubicBezTo>
                    <a:pt x="299" y="191"/>
                    <a:pt x="299" y="193"/>
                    <a:pt x="299" y="195"/>
                  </a:cubicBezTo>
                  <a:cubicBezTo>
                    <a:pt x="300" y="196"/>
                    <a:pt x="301" y="197"/>
                    <a:pt x="302" y="199"/>
                  </a:cubicBezTo>
                  <a:cubicBezTo>
                    <a:pt x="302" y="201"/>
                    <a:pt x="302" y="201"/>
                    <a:pt x="297" y="213"/>
                  </a:cubicBezTo>
                  <a:cubicBezTo>
                    <a:pt x="296" y="214"/>
                    <a:pt x="294" y="215"/>
                    <a:pt x="293" y="215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89" y="214"/>
                    <a:pt x="286" y="214"/>
                    <a:pt x="283" y="212"/>
                  </a:cubicBezTo>
                  <a:cubicBezTo>
                    <a:pt x="279" y="211"/>
                    <a:pt x="276" y="211"/>
                    <a:pt x="273" y="211"/>
                  </a:cubicBezTo>
                  <a:cubicBezTo>
                    <a:pt x="269" y="210"/>
                    <a:pt x="269" y="210"/>
                    <a:pt x="268" y="209"/>
                  </a:cubicBezTo>
                  <a:cubicBezTo>
                    <a:pt x="268" y="209"/>
                    <a:pt x="268" y="209"/>
                    <a:pt x="268" y="209"/>
                  </a:cubicBezTo>
                  <a:cubicBezTo>
                    <a:pt x="267" y="210"/>
                    <a:pt x="267" y="210"/>
                    <a:pt x="266" y="210"/>
                  </a:cubicBezTo>
                  <a:cubicBezTo>
                    <a:pt x="264" y="212"/>
                    <a:pt x="262" y="212"/>
                    <a:pt x="260" y="212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62" y="217"/>
                    <a:pt x="258" y="221"/>
                    <a:pt x="260" y="225"/>
                  </a:cubicBezTo>
                  <a:cubicBezTo>
                    <a:pt x="259" y="227"/>
                    <a:pt x="259" y="229"/>
                    <a:pt x="259" y="232"/>
                  </a:cubicBezTo>
                  <a:cubicBezTo>
                    <a:pt x="254" y="239"/>
                    <a:pt x="254" y="239"/>
                    <a:pt x="255" y="241"/>
                  </a:cubicBezTo>
                  <a:cubicBezTo>
                    <a:pt x="256" y="243"/>
                    <a:pt x="256" y="244"/>
                    <a:pt x="256" y="244"/>
                  </a:cubicBezTo>
                  <a:cubicBezTo>
                    <a:pt x="255" y="245"/>
                    <a:pt x="255" y="245"/>
                    <a:pt x="255" y="245"/>
                  </a:cubicBezTo>
                  <a:cubicBezTo>
                    <a:pt x="254" y="247"/>
                    <a:pt x="254" y="247"/>
                    <a:pt x="254" y="251"/>
                  </a:cubicBezTo>
                  <a:cubicBezTo>
                    <a:pt x="255" y="251"/>
                    <a:pt x="256" y="251"/>
                    <a:pt x="257" y="251"/>
                  </a:cubicBezTo>
                  <a:cubicBezTo>
                    <a:pt x="259" y="251"/>
                    <a:pt x="260" y="250"/>
                    <a:pt x="262" y="253"/>
                  </a:cubicBezTo>
                  <a:cubicBezTo>
                    <a:pt x="263" y="253"/>
                    <a:pt x="264" y="252"/>
                    <a:pt x="265" y="252"/>
                  </a:cubicBezTo>
                  <a:cubicBezTo>
                    <a:pt x="266" y="252"/>
                    <a:pt x="266" y="252"/>
                    <a:pt x="269" y="254"/>
                  </a:cubicBezTo>
                  <a:cubicBezTo>
                    <a:pt x="270" y="255"/>
                    <a:pt x="270" y="257"/>
                    <a:pt x="271" y="258"/>
                  </a:cubicBezTo>
                  <a:cubicBezTo>
                    <a:pt x="271" y="258"/>
                    <a:pt x="272" y="258"/>
                    <a:pt x="272" y="258"/>
                  </a:cubicBezTo>
                  <a:cubicBezTo>
                    <a:pt x="271" y="257"/>
                    <a:pt x="271" y="257"/>
                    <a:pt x="271" y="257"/>
                  </a:cubicBezTo>
                  <a:cubicBezTo>
                    <a:pt x="281" y="254"/>
                    <a:pt x="289" y="246"/>
                    <a:pt x="301" y="246"/>
                  </a:cubicBezTo>
                  <a:cubicBezTo>
                    <a:pt x="303" y="244"/>
                    <a:pt x="303" y="243"/>
                    <a:pt x="303" y="242"/>
                  </a:cubicBezTo>
                  <a:cubicBezTo>
                    <a:pt x="302" y="241"/>
                    <a:pt x="301" y="240"/>
                    <a:pt x="301" y="239"/>
                  </a:cubicBezTo>
                  <a:cubicBezTo>
                    <a:pt x="301" y="238"/>
                    <a:pt x="301" y="238"/>
                    <a:pt x="304" y="232"/>
                  </a:cubicBezTo>
                  <a:cubicBezTo>
                    <a:pt x="306" y="229"/>
                    <a:pt x="320" y="226"/>
                    <a:pt x="320" y="226"/>
                  </a:cubicBezTo>
                  <a:cubicBezTo>
                    <a:pt x="322" y="224"/>
                    <a:pt x="322" y="223"/>
                    <a:pt x="322" y="222"/>
                  </a:cubicBezTo>
                  <a:cubicBezTo>
                    <a:pt x="322" y="222"/>
                    <a:pt x="322" y="222"/>
                    <a:pt x="322" y="221"/>
                  </a:cubicBezTo>
                  <a:cubicBezTo>
                    <a:pt x="322" y="216"/>
                    <a:pt x="322" y="212"/>
                    <a:pt x="329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34" y="216"/>
                    <a:pt x="334" y="216"/>
                    <a:pt x="336" y="216"/>
                  </a:cubicBezTo>
                  <a:cubicBezTo>
                    <a:pt x="337" y="216"/>
                    <a:pt x="337" y="216"/>
                    <a:pt x="338" y="216"/>
                  </a:cubicBezTo>
                  <a:cubicBezTo>
                    <a:pt x="338" y="216"/>
                    <a:pt x="339" y="216"/>
                    <a:pt x="340" y="216"/>
                  </a:cubicBezTo>
                  <a:cubicBezTo>
                    <a:pt x="340" y="214"/>
                    <a:pt x="340" y="214"/>
                    <a:pt x="342" y="212"/>
                  </a:cubicBezTo>
                  <a:cubicBezTo>
                    <a:pt x="344" y="212"/>
                    <a:pt x="344" y="212"/>
                    <a:pt x="345" y="212"/>
                  </a:cubicBezTo>
                  <a:cubicBezTo>
                    <a:pt x="346" y="212"/>
                    <a:pt x="348" y="212"/>
                    <a:pt x="351" y="208"/>
                  </a:cubicBezTo>
                  <a:cubicBezTo>
                    <a:pt x="358" y="209"/>
                    <a:pt x="357" y="217"/>
                    <a:pt x="362" y="220"/>
                  </a:cubicBezTo>
                  <a:cubicBezTo>
                    <a:pt x="363" y="220"/>
                    <a:pt x="364" y="221"/>
                    <a:pt x="364" y="223"/>
                  </a:cubicBezTo>
                  <a:cubicBezTo>
                    <a:pt x="380" y="233"/>
                    <a:pt x="388" y="241"/>
                    <a:pt x="387" y="246"/>
                  </a:cubicBezTo>
                  <a:cubicBezTo>
                    <a:pt x="385" y="247"/>
                    <a:pt x="373" y="249"/>
                    <a:pt x="369" y="249"/>
                  </a:cubicBezTo>
                  <a:cubicBezTo>
                    <a:pt x="369" y="249"/>
                    <a:pt x="368" y="250"/>
                    <a:pt x="368" y="250"/>
                  </a:cubicBezTo>
                  <a:cubicBezTo>
                    <a:pt x="371" y="252"/>
                    <a:pt x="373" y="255"/>
                    <a:pt x="377" y="256"/>
                  </a:cubicBezTo>
                  <a:cubicBezTo>
                    <a:pt x="379" y="256"/>
                    <a:pt x="382" y="256"/>
                    <a:pt x="384" y="256"/>
                  </a:cubicBezTo>
                  <a:cubicBezTo>
                    <a:pt x="384" y="255"/>
                    <a:pt x="384" y="253"/>
                    <a:pt x="384" y="252"/>
                  </a:cubicBezTo>
                  <a:cubicBezTo>
                    <a:pt x="389" y="250"/>
                    <a:pt x="392" y="245"/>
                    <a:pt x="396" y="242"/>
                  </a:cubicBezTo>
                  <a:cubicBezTo>
                    <a:pt x="396" y="240"/>
                    <a:pt x="396" y="240"/>
                    <a:pt x="396" y="239"/>
                  </a:cubicBezTo>
                  <a:cubicBezTo>
                    <a:pt x="393" y="239"/>
                    <a:pt x="393" y="239"/>
                    <a:pt x="392" y="239"/>
                  </a:cubicBezTo>
                  <a:cubicBezTo>
                    <a:pt x="391" y="239"/>
                    <a:pt x="391" y="238"/>
                    <a:pt x="391" y="238"/>
                  </a:cubicBezTo>
                  <a:cubicBezTo>
                    <a:pt x="393" y="236"/>
                    <a:pt x="394" y="236"/>
                    <a:pt x="395" y="236"/>
                  </a:cubicBezTo>
                  <a:cubicBezTo>
                    <a:pt x="398" y="237"/>
                    <a:pt x="398" y="237"/>
                    <a:pt x="400" y="239"/>
                  </a:cubicBezTo>
                  <a:cubicBezTo>
                    <a:pt x="400" y="239"/>
                    <a:pt x="400" y="239"/>
                    <a:pt x="400" y="234"/>
                  </a:cubicBezTo>
                  <a:cubicBezTo>
                    <a:pt x="396" y="231"/>
                    <a:pt x="391" y="230"/>
                    <a:pt x="389" y="226"/>
                  </a:cubicBezTo>
                  <a:cubicBezTo>
                    <a:pt x="388" y="226"/>
                    <a:pt x="385" y="226"/>
                    <a:pt x="380" y="221"/>
                  </a:cubicBezTo>
                  <a:cubicBezTo>
                    <a:pt x="381" y="219"/>
                    <a:pt x="381" y="219"/>
                    <a:pt x="375" y="215"/>
                  </a:cubicBezTo>
                  <a:cubicBezTo>
                    <a:pt x="375" y="214"/>
                    <a:pt x="374" y="214"/>
                    <a:pt x="374" y="214"/>
                  </a:cubicBezTo>
                  <a:cubicBezTo>
                    <a:pt x="374" y="213"/>
                    <a:pt x="373" y="212"/>
                    <a:pt x="373" y="211"/>
                  </a:cubicBezTo>
                  <a:cubicBezTo>
                    <a:pt x="372" y="210"/>
                    <a:pt x="370" y="210"/>
                    <a:pt x="369" y="210"/>
                  </a:cubicBezTo>
                  <a:cubicBezTo>
                    <a:pt x="369" y="209"/>
                    <a:pt x="369" y="209"/>
                    <a:pt x="369" y="208"/>
                  </a:cubicBezTo>
                  <a:cubicBezTo>
                    <a:pt x="370" y="207"/>
                    <a:pt x="370" y="207"/>
                    <a:pt x="370" y="207"/>
                  </a:cubicBezTo>
                  <a:cubicBezTo>
                    <a:pt x="371" y="206"/>
                    <a:pt x="371" y="205"/>
                    <a:pt x="371" y="205"/>
                  </a:cubicBezTo>
                  <a:cubicBezTo>
                    <a:pt x="371" y="204"/>
                    <a:pt x="371" y="203"/>
                    <a:pt x="371" y="202"/>
                  </a:cubicBezTo>
                  <a:cubicBezTo>
                    <a:pt x="374" y="201"/>
                    <a:pt x="375" y="202"/>
                    <a:pt x="376" y="205"/>
                  </a:cubicBezTo>
                  <a:cubicBezTo>
                    <a:pt x="384" y="206"/>
                    <a:pt x="386" y="216"/>
                    <a:pt x="394" y="217"/>
                  </a:cubicBezTo>
                  <a:cubicBezTo>
                    <a:pt x="394" y="218"/>
                    <a:pt x="394" y="218"/>
                    <a:pt x="395" y="218"/>
                  </a:cubicBezTo>
                  <a:cubicBezTo>
                    <a:pt x="398" y="222"/>
                    <a:pt x="404" y="223"/>
                    <a:pt x="406" y="228"/>
                  </a:cubicBezTo>
                  <a:cubicBezTo>
                    <a:pt x="404" y="234"/>
                    <a:pt x="404" y="234"/>
                    <a:pt x="406" y="236"/>
                  </a:cubicBezTo>
                  <a:cubicBezTo>
                    <a:pt x="407" y="239"/>
                    <a:pt x="407" y="242"/>
                    <a:pt x="411" y="242"/>
                  </a:cubicBezTo>
                  <a:cubicBezTo>
                    <a:pt x="413" y="244"/>
                    <a:pt x="413" y="246"/>
                    <a:pt x="413" y="247"/>
                  </a:cubicBezTo>
                  <a:cubicBezTo>
                    <a:pt x="412" y="247"/>
                    <a:pt x="411" y="247"/>
                    <a:pt x="410" y="247"/>
                  </a:cubicBezTo>
                  <a:cubicBezTo>
                    <a:pt x="410" y="247"/>
                    <a:pt x="409" y="246"/>
                    <a:pt x="409" y="246"/>
                  </a:cubicBezTo>
                  <a:cubicBezTo>
                    <a:pt x="409" y="246"/>
                    <a:pt x="408" y="247"/>
                    <a:pt x="408" y="247"/>
                  </a:cubicBezTo>
                  <a:cubicBezTo>
                    <a:pt x="411" y="251"/>
                    <a:pt x="411" y="251"/>
                    <a:pt x="414" y="252"/>
                  </a:cubicBezTo>
                  <a:cubicBezTo>
                    <a:pt x="414" y="252"/>
                    <a:pt x="414" y="251"/>
                    <a:pt x="414" y="251"/>
                  </a:cubicBezTo>
                  <a:cubicBezTo>
                    <a:pt x="416" y="252"/>
                    <a:pt x="417" y="252"/>
                    <a:pt x="419" y="254"/>
                  </a:cubicBezTo>
                  <a:cubicBezTo>
                    <a:pt x="418" y="256"/>
                    <a:pt x="418" y="257"/>
                    <a:pt x="419" y="258"/>
                  </a:cubicBezTo>
                  <a:cubicBezTo>
                    <a:pt x="421" y="259"/>
                    <a:pt x="421" y="259"/>
                    <a:pt x="422" y="259"/>
                  </a:cubicBezTo>
                  <a:cubicBezTo>
                    <a:pt x="423" y="259"/>
                    <a:pt x="424" y="259"/>
                    <a:pt x="424" y="259"/>
                  </a:cubicBezTo>
                  <a:cubicBezTo>
                    <a:pt x="425" y="258"/>
                    <a:pt x="426" y="257"/>
                    <a:pt x="426" y="256"/>
                  </a:cubicBezTo>
                  <a:cubicBezTo>
                    <a:pt x="426" y="255"/>
                    <a:pt x="426" y="255"/>
                    <a:pt x="426" y="254"/>
                  </a:cubicBezTo>
                  <a:cubicBezTo>
                    <a:pt x="426" y="254"/>
                    <a:pt x="426" y="253"/>
                    <a:pt x="426" y="253"/>
                  </a:cubicBezTo>
                  <a:cubicBezTo>
                    <a:pt x="426" y="252"/>
                    <a:pt x="427" y="252"/>
                    <a:pt x="427" y="251"/>
                  </a:cubicBezTo>
                  <a:cubicBezTo>
                    <a:pt x="428" y="252"/>
                    <a:pt x="430" y="252"/>
                    <a:pt x="430" y="253"/>
                  </a:cubicBezTo>
                  <a:cubicBezTo>
                    <a:pt x="431" y="253"/>
                    <a:pt x="432" y="253"/>
                    <a:pt x="432" y="253"/>
                  </a:cubicBezTo>
                  <a:cubicBezTo>
                    <a:pt x="432" y="253"/>
                    <a:pt x="433" y="252"/>
                    <a:pt x="433" y="252"/>
                  </a:cubicBezTo>
                  <a:cubicBezTo>
                    <a:pt x="433" y="251"/>
                    <a:pt x="433" y="249"/>
                    <a:pt x="433" y="248"/>
                  </a:cubicBezTo>
                  <a:cubicBezTo>
                    <a:pt x="435" y="248"/>
                    <a:pt x="436" y="248"/>
                    <a:pt x="437" y="248"/>
                  </a:cubicBezTo>
                  <a:cubicBezTo>
                    <a:pt x="436" y="246"/>
                    <a:pt x="435" y="246"/>
                    <a:pt x="433" y="245"/>
                  </a:cubicBezTo>
                  <a:cubicBezTo>
                    <a:pt x="433" y="246"/>
                    <a:pt x="432" y="247"/>
                    <a:pt x="432" y="248"/>
                  </a:cubicBezTo>
                  <a:cubicBezTo>
                    <a:pt x="429" y="248"/>
                    <a:pt x="429" y="247"/>
                    <a:pt x="427" y="241"/>
                  </a:cubicBezTo>
                  <a:cubicBezTo>
                    <a:pt x="424" y="240"/>
                    <a:pt x="424" y="240"/>
                    <a:pt x="422" y="238"/>
                  </a:cubicBezTo>
                  <a:cubicBezTo>
                    <a:pt x="422" y="237"/>
                    <a:pt x="422" y="237"/>
                    <a:pt x="422" y="236"/>
                  </a:cubicBezTo>
                  <a:cubicBezTo>
                    <a:pt x="424" y="236"/>
                    <a:pt x="424" y="236"/>
                    <a:pt x="424" y="236"/>
                  </a:cubicBezTo>
                  <a:cubicBezTo>
                    <a:pt x="425" y="236"/>
                    <a:pt x="426" y="237"/>
                    <a:pt x="427" y="237"/>
                  </a:cubicBezTo>
                  <a:cubicBezTo>
                    <a:pt x="429" y="237"/>
                    <a:pt x="429" y="237"/>
                    <a:pt x="430" y="237"/>
                  </a:cubicBezTo>
                  <a:cubicBezTo>
                    <a:pt x="430" y="237"/>
                    <a:pt x="430" y="238"/>
                    <a:pt x="431" y="238"/>
                  </a:cubicBezTo>
                  <a:cubicBezTo>
                    <a:pt x="431" y="237"/>
                    <a:pt x="431" y="235"/>
                    <a:pt x="431" y="234"/>
                  </a:cubicBezTo>
                  <a:cubicBezTo>
                    <a:pt x="433" y="232"/>
                    <a:pt x="433" y="232"/>
                    <a:pt x="442" y="236"/>
                  </a:cubicBezTo>
                  <a:cubicBezTo>
                    <a:pt x="442" y="236"/>
                    <a:pt x="443" y="237"/>
                    <a:pt x="443" y="238"/>
                  </a:cubicBezTo>
                  <a:cubicBezTo>
                    <a:pt x="443" y="238"/>
                    <a:pt x="443" y="238"/>
                    <a:pt x="444" y="238"/>
                  </a:cubicBezTo>
                  <a:cubicBezTo>
                    <a:pt x="445" y="240"/>
                    <a:pt x="445" y="240"/>
                    <a:pt x="445" y="240"/>
                  </a:cubicBezTo>
                  <a:cubicBezTo>
                    <a:pt x="444" y="240"/>
                    <a:pt x="443" y="241"/>
                    <a:pt x="443" y="241"/>
                  </a:cubicBezTo>
                  <a:cubicBezTo>
                    <a:pt x="443" y="244"/>
                    <a:pt x="448" y="245"/>
                    <a:pt x="447" y="249"/>
                  </a:cubicBezTo>
                  <a:cubicBezTo>
                    <a:pt x="447" y="250"/>
                    <a:pt x="447" y="251"/>
                    <a:pt x="447" y="251"/>
                  </a:cubicBezTo>
                  <a:cubicBezTo>
                    <a:pt x="447" y="252"/>
                    <a:pt x="447" y="252"/>
                    <a:pt x="447" y="253"/>
                  </a:cubicBezTo>
                  <a:cubicBezTo>
                    <a:pt x="447" y="254"/>
                    <a:pt x="448" y="255"/>
                    <a:pt x="449" y="256"/>
                  </a:cubicBezTo>
                  <a:cubicBezTo>
                    <a:pt x="449" y="256"/>
                    <a:pt x="449" y="256"/>
                    <a:pt x="449" y="256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2" y="258"/>
                    <a:pt x="452" y="258"/>
                    <a:pt x="452" y="258"/>
                  </a:cubicBezTo>
                  <a:cubicBezTo>
                    <a:pt x="452" y="259"/>
                    <a:pt x="452" y="259"/>
                    <a:pt x="452" y="260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1" y="261"/>
                    <a:pt x="451" y="261"/>
                    <a:pt x="451" y="261"/>
                  </a:cubicBezTo>
                  <a:cubicBezTo>
                    <a:pt x="451" y="262"/>
                    <a:pt x="451" y="262"/>
                    <a:pt x="451" y="262"/>
                  </a:cubicBezTo>
                  <a:cubicBezTo>
                    <a:pt x="451" y="263"/>
                    <a:pt x="451" y="264"/>
                    <a:pt x="452" y="265"/>
                  </a:cubicBezTo>
                  <a:cubicBezTo>
                    <a:pt x="452" y="266"/>
                    <a:pt x="452" y="266"/>
                    <a:pt x="452" y="266"/>
                  </a:cubicBezTo>
                  <a:cubicBezTo>
                    <a:pt x="453" y="266"/>
                    <a:pt x="453" y="266"/>
                    <a:pt x="453" y="266"/>
                  </a:cubicBezTo>
                  <a:cubicBezTo>
                    <a:pt x="454" y="265"/>
                    <a:pt x="454" y="265"/>
                    <a:pt x="454" y="265"/>
                  </a:cubicBezTo>
                  <a:cubicBezTo>
                    <a:pt x="454" y="263"/>
                    <a:pt x="454" y="263"/>
                    <a:pt x="454" y="263"/>
                  </a:cubicBezTo>
                  <a:cubicBezTo>
                    <a:pt x="454" y="262"/>
                    <a:pt x="454" y="261"/>
                    <a:pt x="454" y="261"/>
                  </a:cubicBezTo>
                  <a:cubicBezTo>
                    <a:pt x="455" y="259"/>
                    <a:pt x="455" y="259"/>
                    <a:pt x="455" y="259"/>
                  </a:cubicBezTo>
                  <a:cubicBezTo>
                    <a:pt x="456" y="259"/>
                    <a:pt x="456" y="259"/>
                    <a:pt x="456" y="259"/>
                  </a:cubicBezTo>
                  <a:cubicBezTo>
                    <a:pt x="456" y="260"/>
                    <a:pt x="456" y="260"/>
                    <a:pt x="456" y="260"/>
                  </a:cubicBezTo>
                  <a:cubicBezTo>
                    <a:pt x="457" y="260"/>
                    <a:pt x="457" y="260"/>
                    <a:pt x="457" y="260"/>
                  </a:cubicBezTo>
                  <a:cubicBezTo>
                    <a:pt x="457" y="261"/>
                    <a:pt x="457" y="261"/>
                    <a:pt x="457" y="261"/>
                  </a:cubicBezTo>
                  <a:cubicBezTo>
                    <a:pt x="458" y="261"/>
                    <a:pt x="459" y="262"/>
                    <a:pt x="459" y="262"/>
                  </a:cubicBezTo>
                  <a:cubicBezTo>
                    <a:pt x="460" y="263"/>
                    <a:pt x="460" y="263"/>
                    <a:pt x="460" y="263"/>
                  </a:cubicBezTo>
                  <a:cubicBezTo>
                    <a:pt x="460" y="264"/>
                    <a:pt x="460" y="264"/>
                    <a:pt x="460" y="264"/>
                  </a:cubicBezTo>
                  <a:cubicBezTo>
                    <a:pt x="461" y="264"/>
                    <a:pt x="461" y="264"/>
                    <a:pt x="461" y="264"/>
                  </a:cubicBezTo>
                  <a:cubicBezTo>
                    <a:pt x="462" y="264"/>
                    <a:pt x="462" y="264"/>
                    <a:pt x="462" y="264"/>
                  </a:cubicBezTo>
                  <a:cubicBezTo>
                    <a:pt x="462" y="264"/>
                    <a:pt x="464" y="264"/>
                    <a:pt x="464" y="265"/>
                  </a:cubicBezTo>
                  <a:cubicBezTo>
                    <a:pt x="466" y="265"/>
                    <a:pt x="466" y="265"/>
                    <a:pt x="466" y="265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3"/>
                    <a:pt x="467" y="263"/>
                    <a:pt x="467" y="263"/>
                  </a:cubicBezTo>
                  <a:cubicBezTo>
                    <a:pt x="467" y="262"/>
                    <a:pt x="467" y="261"/>
                    <a:pt x="468" y="260"/>
                  </a:cubicBezTo>
                  <a:cubicBezTo>
                    <a:pt x="468" y="259"/>
                    <a:pt x="468" y="259"/>
                    <a:pt x="468" y="259"/>
                  </a:cubicBezTo>
                  <a:cubicBezTo>
                    <a:pt x="469" y="259"/>
                    <a:pt x="469" y="259"/>
                    <a:pt x="469" y="259"/>
                  </a:cubicBezTo>
                  <a:cubicBezTo>
                    <a:pt x="470" y="259"/>
                    <a:pt x="471" y="259"/>
                    <a:pt x="472" y="260"/>
                  </a:cubicBezTo>
                  <a:cubicBezTo>
                    <a:pt x="474" y="261"/>
                    <a:pt x="474" y="261"/>
                    <a:pt x="474" y="261"/>
                  </a:cubicBezTo>
                  <a:cubicBezTo>
                    <a:pt x="476" y="263"/>
                    <a:pt x="476" y="263"/>
                    <a:pt x="476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7" y="264"/>
                    <a:pt x="477" y="264"/>
                    <a:pt x="477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81" y="264"/>
                    <a:pt x="484" y="264"/>
                    <a:pt x="486" y="265"/>
                  </a:cubicBezTo>
                  <a:cubicBezTo>
                    <a:pt x="486" y="264"/>
                    <a:pt x="486" y="263"/>
                    <a:pt x="486" y="263"/>
                  </a:cubicBezTo>
                  <a:cubicBezTo>
                    <a:pt x="486" y="262"/>
                    <a:pt x="486" y="262"/>
                    <a:pt x="486" y="262"/>
                  </a:cubicBezTo>
                  <a:cubicBezTo>
                    <a:pt x="486" y="261"/>
                    <a:pt x="486" y="261"/>
                    <a:pt x="486" y="260"/>
                  </a:cubicBezTo>
                  <a:cubicBezTo>
                    <a:pt x="486" y="260"/>
                    <a:pt x="487" y="260"/>
                    <a:pt x="487" y="260"/>
                  </a:cubicBezTo>
                  <a:cubicBezTo>
                    <a:pt x="488" y="259"/>
                    <a:pt x="488" y="259"/>
                    <a:pt x="488" y="259"/>
                  </a:cubicBezTo>
                  <a:cubicBezTo>
                    <a:pt x="489" y="259"/>
                    <a:pt x="489" y="259"/>
                    <a:pt x="489" y="259"/>
                  </a:cubicBezTo>
                  <a:cubicBezTo>
                    <a:pt x="490" y="260"/>
                    <a:pt x="491" y="261"/>
                    <a:pt x="492" y="261"/>
                  </a:cubicBezTo>
                  <a:cubicBezTo>
                    <a:pt x="493" y="262"/>
                    <a:pt x="494" y="262"/>
                    <a:pt x="494" y="262"/>
                  </a:cubicBezTo>
                  <a:cubicBezTo>
                    <a:pt x="494" y="261"/>
                    <a:pt x="494" y="261"/>
                    <a:pt x="494" y="261"/>
                  </a:cubicBezTo>
                  <a:cubicBezTo>
                    <a:pt x="495" y="261"/>
                    <a:pt x="495" y="261"/>
                    <a:pt x="495" y="261"/>
                  </a:cubicBezTo>
                  <a:cubicBezTo>
                    <a:pt x="495" y="260"/>
                    <a:pt x="495" y="260"/>
                    <a:pt x="495" y="260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7" y="262"/>
                    <a:pt x="497" y="262"/>
                    <a:pt x="497" y="262"/>
                  </a:cubicBezTo>
                  <a:cubicBezTo>
                    <a:pt x="497" y="263"/>
                    <a:pt x="497" y="263"/>
                    <a:pt x="497" y="263"/>
                  </a:cubicBezTo>
                  <a:cubicBezTo>
                    <a:pt x="497" y="264"/>
                    <a:pt x="497" y="265"/>
                    <a:pt x="497" y="266"/>
                  </a:cubicBezTo>
                  <a:cubicBezTo>
                    <a:pt x="496" y="268"/>
                    <a:pt x="496" y="270"/>
                    <a:pt x="497" y="273"/>
                  </a:cubicBezTo>
                  <a:cubicBezTo>
                    <a:pt x="497" y="273"/>
                    <a:pt x="497" y="273"/>
                    <a:pt x="497" y="273"/>
                  </a:cubicBezTo>
                  <a:cubicBezTo>
                    <a:pt x="497" y="274"/>
                    <a:pt x="498" y="274"/>
                    <a:pt x="498" y="275"/>
                  </a:cubicBezTo>
                  <a:cubicBezTo>
                    <a:pt x="498" y="275"/>
                    <a:pt x="497" y="276"/>
                    <a:pt x="497" y="277"/>
                  </a:cubicBezTo>
                  <a:cubicBezTo>
                    <a:pt x="497" y="277"/>
                    <a:pt x="497" y="277"/>
                    <a:pt x="497" y="277"/>
                  </a:cubicBezTo>
                  <a:cubicBezTo>
                    <a:pt x="497" y="278"/>
                    <a:pt x="497" y="278"/>
                    <a:pt x="497" y="278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4" y="284"/>
                    <a:pt x="494" y="284"/>
                    <a:pt x="493" y="284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6"/>
                    <a:pt x="492" y="286"/>
                    <a:pt x="492" y="286"/>
                  </a:cubicBezTo>
                  <a:cubicBezTo>
                    <a:pt x="514" y="287"/>
                    <a:pt x="537" y="287"/>
                    <a:pt x="558" y="288"/>
                  </a:cubicBezTo>
                  <a:cubicBezTo>
                    <a:pt x="575" y="288"/>
                    <a:pt x="590" y="288"/>
                    <a:pt x="605" y="288"/>
                  </a:cubicBezTo>
                  <a:moveTo>
                    <a:pt x="554" y="46"/>
                  </a:moveTo>
                  <a:cubicBezTo>
                    <a:pt x="531" y="34"/>
                    <a:pt x="531" y="34"/>
                    <a:pt x="531" y="34"/>
                  </a:cubicBezTo>
                  <a:cubicBezTo>
                    <a:pt x="531" y="34"/>
                    <a:pt x="531" y="34"/>
                    <a:pt x="531" y="34"/>
                  </a:cubicBezTo>
                  <a:cubicBezTo>
                    <a:pt x="532" y="34"/>
                    <a:pt x="532" y="34"/>
                    <a:pt x="532" y="34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2" y="35"/>
                    <a:pt x="532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4" y="35"/>
                    <a:pt x="534" y="35"/>
                    <a:pt x="534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0" y="34"/>
                    <a:pt x="529" y="33"/>
                  </a:cubicBezTo>
                  <a:cubicBezTo>
                    <a:pt x="530" y="33"/>
                    <a:pt x="530" y="34"/>
                    <a:pt x="531" y="34"/>
                  </a:cubicBezTo>
                  <a:cubicBezTo>
                    <a:pt x="531" y="34"/>
                    <a:pt x="530" y="34"/>
                    <a:pt x="529" y="33"/>
                  </a:cubicBezTo>
                  <a:cubicBezTo>
                    <a:pt x="528" y="33"/>
                    <a:pt x="528" y="33"/>
                    <a:pt x="525" y="31"/>
                  </a:cubicBezTo>
                  <a:cubicBezTo>
                    <a:pt x="524" y="31"/>
                    <a:pt x="524" y="31"/>
                    <a:pt x="524" y="31"/>
                  </a:cubicBezTo>
                  <a:cubicBezTo>
                    <a:pt x="523" y="31"/>
                    <a:pt x="523" y="31"/>
                    <a:pt x="523" y="31"/>
                  </a:cubicBezTo>
                  <a:cubicBezTo>
                    <a:pt x="525" y="32"/>
                    <a:pt x="527" y="32"/>
                    <a:pt x="529" y="33"/>
                  </a:cubicBezTo>
                  <a:cubicBezTo>
                    <a:pt x="529" y="33"/>
                    <a:pt x="529" y="33"/>
                    <a:pt x="529" y="33"/>
                  </a:cubicBezTo>
                  <a:cubicBezTo>
                    <a:pt x="529" y="34"/>
                    <a:pt x="529" y="34"/>
                    <a:pt x="529" y="34"/>
                  </a:cubicBezTo>
                  <a:cubicBezTo>
                    <a:pt x="530" y="34"/>
                    <a:pt x="531" y="34"/>
                    <a:pt x="532" y="35"/>
                  </a:cubicBezTo>
                  <a:cubicBezTo>
                    <a:pt x="532" y="35"/>
                    <a:pt x="532" y="35"/>
                    <a:pt x="533" y="35"/>
                  </a:cubicBezTo>
                  <a:cubicBezTo>
                    <a:pt x="533" y="35"/>
                    <a:pt x="534" y="36"/>
                    <a:pt x="534" y="36"/>
                  </a:cubicBezTo>
                  <a:cubicBezTo>
                    <a:pt x="534" y="36"/>
                    <a:pt x="534" y="36"/>
                    <a:pt x="534" y="36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6" y="37"/>
                    <a:pt x="536" y="37"/>
                    <a:pt x="536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29" y="34"/>
                    <a:pt x="526" y="32"/>
                  </a:cubicBezTo>
                  <a:cubicBezTo>
                    <a:pt x="526" y="32"/>
                    <a:pt x="526" y="32"/>
                    <a:pt x="526" y="32"/>
                  </a:cubicBezTo>
                  <a:cubicBezTo>
                    <a:pt x="525" y="32"/>
                    <a:pt x="524" y="31"/>
                    <a:pt x="524" y="31"/>
                  </a:cubicBezTo>
                  <a:cubicBezTo>
                    <a:pt x="523" y="31"/>
                    <a:pt x="523" y="31"/>
                    <a:pt x="522" y="30"/>
                  </a:cubicBezTo>
                  <a:cubicBezTo>
                    <a:pt x="522" y="30"/>
                    <a:pt x="522" y="30"/>
                    <a:pt x="522" y="30"/>
                  </a:cubicBezTo>
                  <a:cubicBezTo>
                    <a:pt x="521" y="30"/>
                    <a:pt x="521" y="30"/>
                    <a:pt x="517" y="28"/>
                  </a:cubicBezTo>
                  <a:cubicBezTo>
                    <a:pt x="517" y="28"/>
                    <a:pt x="517" y="28"/>
                    <a:pt x="517" y="28"/>
                  </a:cubicBezTo>
                  <a:cubicBezTo>
                    <a:pt x="516" y="27"/>
                    <a:pt x="514" y="27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1" y="25"/>
                    <a:pt x="509" y="25"/>
                    <a:pt x="507" y="24"/>
                  </a:cubicBezTo>
                  <a:cubicBezTo>
                    <a:pt x="507" y="24"/>
                    <a:pt x="507" y="24"/>
                    <a:pt x="507" y="24"/>
                  </a:cubicBezTo>
                  <a:cubicBezTo>
                    <a:pt x="504" y="23"/>
                    <a:pt x="502" y="22"/>
                    <a:pt x="499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9" y="21"/>
                    <a:pt x="499" y="21"/>
                  </a:cubicBezTo>
                  <a:cubicBezTo>
                    <a:pt x="499" y="21"/>
                    <a:pt x="498" y="21"/>
                    <a:pt x="497" y="21"/>
                  </a:cubicBezTo>
                  <a:cubicBezTo>
                    <a:pt x="498" y="21"/>
                    <a:pt x="499" y="21"/>
                    <a:pt x="500" y="22"/>
                  </a:cubicBezTo>
                  <a:cubicBezTo>
                    <a:pt x="500" y="22"/>
                    <a:pt x="500" y="22"/>
                    <a:pt x="500" y="22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9" y="21"/>
                    <a:pt x="498" y="21"/>
                    <a:pt x="498" y="21"/>
                  </a:cubicBezTo>
                  <a:cubicBezTo>
                    <a:pt x="497" y="21"/>
                    <a:pt x="496" y="20"/>
                    <a:pt x="494" y="20"/>
                  </a:cubicBezTo>
                  <a:cubicBezTo>
                    <a:pt x="494" y="20"/>
                    <a:pt x="494" y="20"/>
                    <a:pt x="494" y="20"/>
                  </a:cubicBezTo>
                  <a:cubicBezTo>
                    <a:pt x="494" y="20"/>
                    <a:pt x="493" y="20"/>
                    <a:pt x="489" y="18"/>
                  </a:cubicBezTo>
                  <a:cubicBezTo>
                    <a:pt x="489" y="18"/>
                    <a:pt x="488" y="18"/>
                    <a:pt x="487" y="17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97" y="21"/>
                    <a:pt x="497" y="21"/>
                    <a:pt x="499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8" y="22"/>
                    <a:pt x="499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1" y="24"/>
                    <a:pt x="501" y="24"/>
                    <a:pt x="502" y="24"/>
                  </a:cubicBezTo>
                  <a:cubicBezTo>
                    <a:pt x="502" y="24"/>
                    <a:pt x="503" y="24"/>
                    <a:pt x="503" y="25"/>
                  </a:cubicBezTo>
                  <a:cubicBezTo>
                    <a:pt x="503" y="24"/>
                    <a:pt x="503" y="24"/>
                    <a:pt x="500" y="24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3"/>
                    <a:pt x="498" y="23"/>
                    <a:pt x="498" y="23"/>
                  </a:cubicBezTo>
                  <a:cubicBezTo>
                    <a:pt x="500" y="24"/>
                    <a:pt x="501" y="25"/>
                    <a:pt x="502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3" y="26"/>
                    <a:pt x="504" y="26"/>
                    <a:pt x="504" y="27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6" y="29"/>
                    <a:pt x="506" y="29"/>
                    <a:pt x="515" y="34"/>
                  </a:cubicBezTo>
                  <a:cubicBezTo>
                    <a:pt x="516" y="34"/>
                    <a:pt x="516" y="34"/>
                    <a:pt x="517" y="34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6" y="35"/>
                    <a:pt x="516" y="35"/>
                    <a:pt x="515" y="35"/>
                  </a:cubicBezTo>
                  <a:cubicBezTo>
                    <a:pt x="515" y="36"/>
                    <a:pt x="515" y="36"/>
                    <a:pt x="514" y="36"/>
                  </a:cubicBezTo>
                  <a:cubicBezTo>
                    <a:pt x="515" y="36"/>
                    <a:pt x="515" y="36"/>
                    <a:pt x="515" y="36"/>
                  </a:cubicBezTo>
                  <a:cubicBezTo>
                    <a:pt x="515" y="37"/>
                    <a:pt x="515" y="37"/>
                    <a:pt x="515" y="37"/>
                  </a:cubicBezTo>
                  <a:cubicBezTo>
                    <a:pt x="515" y="37"/>
                    <a:pt x="515" y="37"/>
                    <a:pt x="514" y="37"/>
                  </a:cubicBezTo>
                  <a:cubicBezTo>
                    <a:pt x="515" y="37"/>
                    <a:pt x="524" y="42"/>
                    <a:pt x="525" y="43"/>
                  </a:cubicBezTo>
                  <a:cubicBezTo>
                    <a:pt x="526" y="43"/>
                    <a:pt x="526" y="43"/>
                    <a:pt x="526" y="43"/>
                  </a:cubicBezTo>
                  <a:cubicBezTo>
                    <a:pt x="526" y="43"/>
                    <a:pt x="527" y="43"/>
                    <a:pt x="530" y="44"/>
                  </a:cubicBezTo>
                  <a:cubicBezTo>
                    <a:pt x="530" y="45"/>
                    <a:pt x="531" y="45"/>
                    <a:pt x="531" y="45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1" y="46"/>
                    <a:pt x="531" y="46"/>
                    <a:pt x="524" y="43"/>
                  </a:cubicBezTo>
                  <a:cubicBezTo>
                    <a:pt x="524" y="43"/>
                    <a:pt x="523" y="43"/>
                    <a:pt x="523" y="43"/>
                  </a:cubicBezTo>
                  <a:cubicBezTo>
                    <a:pt x="522" y="43"/>
                    <a:pt x="521" y="42"/>
                    <a:pt x="520" y="42"/>
                  </a:cubicBezTo>
                  <a:cubicBezTo>
                    <a:pt x="519" y="41"/>
                    <a:pt x="519" y="41"/>
                    <a:pt x="519" y="41"/>
                  </a:cubicBezTo>
                  <a:cubicBezTo>
                    <a:pt x="519" y="42"/>
                    <a:pt x="519" y="42"/>
                    <a:pt x="519" y="42"/>
                  </a:cubicBezTo>
                  <a:cubicBezTo>
                    <a:pt x="520" y="43"/>
                    <a:pt x="520" y="43"/>
                    <a:pt x="520" y="43"/>
                  </a:cubicBezTo>
                  <a:cubicBezTo>
                    <a:pt x="522" y="43"/>
                    <a:pt x="522" y="43"/>
                    <a:pt x="524" y="45"/>
                  </a:cubicBezTo>
                  <a:cubicBezTo>
                    <a:pt x="524" y="45"/>
                    <a:pt x="524" y="45"/>
                    <a:pt x="522" y="44"/>
                  </a:cubicBezTo>
                  <a:cubicBezTo>
                    <a:pt x="521" y="44"/>
                    <a:pt x="521" y="44"/>
                    <a:pt x="521" y="44"/>
                  </a:cubicBezTo>
                  <a:cubicBezTo>
                    <a:pt x="523" y="46"/>
                    <a:pt x="525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30" y="48"/>
                    <a:pt x="533" y="50"/>
                    <a:pt x="533" y="50"/>
                  </a:cubicBezTo>
                  <a:cubicBezTo>
                    <a:pt x="530" y="48"/>
                    <a:pt x="526" y="48"/>
                    <a:pt x="523" y="46"/>
                  </a:cubicBezTo>
                  <a:cubicBezTo>
                    <a:pt x="522" y="46"/>
                    <a:pt x="521" y="45"/>
                    <a:pt x="521" y="45"/>
                  </a:cubicBezTo>
                  <a:cubicBezTo>
                    <a:pt x="515" y="41"/>
                    <a:pt x="515" y="41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8" y="44"/>
                    <a:pt x="518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6"/>
                    <a:pt x="521" y="47"/>
                    <a:pt x="521" y="47"/>
                  </a:cubicBezTo>
                  <a:cubicBezTo>
                    <a:pt x="521" y="48"/>
                    <a:pt x="521" y="48"/>
                    <a:pt x="521" y="48"/>
                  </a:cubicBezTo>
                  <a:cubicBezTo>
                    <a:pt x="530" y="53"/>
                    <a:pt x="530" y="53"/>
                    <a:pt x="532" y="54"/>
                  </a:cubicBezTo>
                  <a:cubicBezTo>
                    <a:pt x="532" y="55"/>
                    <a:pt x="532" y="55"/>
                    <a:pt x="532" y="55"/>
                  </a:cubicBezTo>
                  <a:cubicBezTo>
                    <a:pt x="534" y="56"/>
                    <a:pt x="537" y="58"/>
                    <a:pt x="539" y="60"/>
                  </a:cubicBezTo>
                  <a:cubicBezTo>
                    <a:pt x="540" y="60"/>
                    <a:pt x="541" y="60"/>
                    <a:pt x="541" y="60"/>
                  </a:cubicBezTo>
                  <a:cubicBezTo>
                    <a:pt x="541" y="59"/>
                    <a:pt x="540" y="59"/>
                    <a:pt x="540" y="58"/>
                  </a:cubicBezTo>
                  <a:cubicBezTo>
                    <a:pt x="540" y="58"/>
                    <a:pt x="540" y="58"/>
                    <a:pt x="540" y="58"/>
                  </a:cubicBezTo>
                  <a:cubicBezTo>
                    <a:pt x="546" y="60"/>
                    <a:pt x="550" y="65"/>
                    <a:pt x="556" y="67"/>
                  </a:cubicBezTo>
                  <a:cubicBezTo>
                    <a:pt x="557" y="68"/>
                    <a:pt x="558" y="68"/>
                    <a:pt x="559" y="69"/>
                  </a:cubicBezTo>
                  <a:cubicBezTo>
                    <a:pt x="558" y="70"/>
                    <a:pt x="558" y="70"/>
                    <a:pt x="558" y="70"/>
                  </a:cubicBezTo>
                  <a:cubicBezTo>
                    <a:pt x="555" y="68"/>
                    <a:pt x="555" y="68"/>
                    <a:pt x="553" y="67"/>
                  </a:cubicBezTo>
                  <a:cubicBezTo>
                    <a:pt x="553" y="66"/>
                    <a:pt x="553" y="66"/>
                    <a:pt x="552" y="66"/>
                  </a:cubicBezTo>
                  <a:cubicBezTo>
                    <a:pt x="552" y="66"/>
                    <a:pt x="546" y="61"/>
                    <a:pt x="544" y="62"/>
                  </a:cubicBezTo>
                  <a:cubicBezTo>
                    <a:pt x="543" y="62"/>
                    <a:pt x="543" y="62"/>
                    <a:pt x="543" y="62"/>
                  </a:cubicBezTo>
                  <a:cubicBezTo>
                    <a:pt x="544" y="64"/>
                    <a:pt x="554" y="73"/>
                    <a:pt x="554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4"/>
                    <a:pt x="553" y="75"/>
                  </a:cubicBezTo>
                  <a:cubicBezTo>
                    <a:pt x="553" y="75"/>
                    <a:pt x="554" y="76"/>
                    <a:pt x="554" y="76"/>
                  </a:cubicBezTo>
                  <a:cubicBezTo>
                    <a:pt x="554" y="76"/>
                    <a:pt x="554" y="76"/>
                    <a:pt x="554" y="76"/>
                  </a:cubicBezTo>
                  <a:cubicBezTo>
                    <a:pt x="553" y="76"/>
                    <a:pt x="553" y="76"/>
                    <a:pt x="551" y="76"/>
                  </a:cubicBezTo>
                  <a:cubicBezTo>
                    <a:pt x="550" y="75"/>
                    <a:pt x="549" y="75"/>
                    <a:pt x="548" y="75"/>
                  </a:cubicBezTo>
                  <a:cubicBezTo>
                    <a:pt x="547" y="75"/>
                    <a:pt x="547" y="75"/>
                    <a:pt x="547" y="75"/>
                  </a:cubicBezTo>
                  <a:cubicBezTo>
                    <a:pt x="547" y="74"/>
                    <a:pt x="546" y="74"/>
                    <a:pt x="546" y="73"/>
                  </a:cubicBezTo>
                  <a:cubicBezTo>
                    <a:pt x="547" y="73"/>
                    <a:pt x="548" y="74"/>
                    <a:pt x="550" y="74"/>
                  </a:cubicBezTo>
                  <a:cubicBezTo>
                    <a:pt x="550" y="73"/>
                    <a:pt x="550" y="72"/>
                    <a:pt x="547" y="68"/>
                  </a:cubicBezTo>
                  <a:cubicBezTo>
                    <a:pt x="547" y="68"/>
                    <a:pt x="547" y="68"/>
                    <a:pt x="533" y="57"/>
                  </a:cubicBezTo>
                  <a:cubicBezTo>
                    <a:pt x="532" y="56"/>
                    <a:pt x="532" y="56"/>
                    <a:pt x="531" y="56"/>
                  </a:cubicBezTo>
                  <a:cubicBezTo>
                    <a:pt x="527" y="52"/>
                    <a:pt x="527" y="52"/>
                    <a:pt x="520" y="48"/>
                  </a:cubicBezTo>
                  <a:cubicBezTo>
                    <a:pt x="518" y="47"/>
                    <a:pt x="516" y="45"/>
                    <a:pt x="515" y="44"/>
                  </a:cubicBezTo>
                  <a:cubicBezTo>
                    <a:pt x="515" y="44"/>
                    <a:pt x="515" y="44"/>
                    <a:pt x="516" y="44"/>
                  </a:cubicBezTo>
                  <a:cubicBezTo>
                    <a:pt x="510" y="41"/>
                    <a:pt x="510" y="41"/>
                    <a:pt x="510" y="41"/>
                  </a:cubicBezTo>
                  <a:cubicBezTo>
                    <a:pt x="509" y="41"/>
                    <a:pt x="508" y="40"/>
                    <a:pt x="507" y="40"/>
                  </a:cubicBezTo>
                  <a:cubicBezTo>
                    <a:pt x="506" y="40"/>
                    <a:pt x="506" y="40"/>
                    <a:pt x="506" y="40"/>
                  </a:cubicBezTo>
                  <a:cubicBezTo>
                    <a:pt x="505" y="40"/>
                    <a:pt x="505" y="40"/>
                    <a:pt x="505" y="40"/>
                  </a:cubicBezTo>
                  <a:cubicBezTo>
                    <a:pt x="506" y="41"/>
                    <a:pt x="506" y="41"/>
                    <a:pt x="506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6" y="43"/>
                    <a:pt x="513" y="48"/>
                    <a:pt x="513" y="48"/>
                  </a:cubicBezTo>
                  <a:cubicBezTo>
                    <a:pt x="512" y="48"/>
                    <a:pt x="512" y="48"/>
                    <a:pt x="512" y="48"/>
                  </a:cubicBezTo>
                  <a:cubicBezTo>
                    <a:pt x="512" y="49"/>
                    <a:pt x="512" y="49"/>
                    <a:pt x="512" y="49"/>
                  </a:cubicBezTo>
                  <a:cubicBezTo>
                    <a:pt x="513" y="50"/>
                    <a:pt x="513" y="50"/>
                    <a:pt x="513" y="50"/>
                  </a:cubicBezTo>
                  <a:cubicBezTo>
                    <a:pt x="514" y="50"/>
                    <a:pt x="514" y="50"/>
                    <a:pt x="514" y="50"/>
                  </a:cubicBezTo>
                  <a:cubicBezTo>
                    <a:pt x="514" y="51"/>
                    <a:pt x="515" y="51"/>
                    <a:pt x="515" y="51"/>
                  </a:cubicBezTo>
                  <a:cubicBezTo>
                    <a:pt x="516" y="51"/>
                    <a:pt x="519" y="53"/>
                    <a:pt x="520" y="54"/>
                  </a:cubicBezTo>
                  <a:cubicBezTo>
                    <a:pt x="521" y="56"/>
                    <a:pt x="523" y="57"/>
                    <a:pt x="530" y="60"/>
                  </a:cubicBezTo>
                  <a:cubicBezTo>
                    <a:pt x="532" y="62"/>
                    <a:pt x="532" y="62"/>
                    <a:pt x="535" y="65"/>
                  </a:cubicBezTo>
                  <a:cubicBezTo>
                    <a:pt x="535" y="65"/>
                    <a:pt x="534" y="65"/>
                    <a:pt x="534" y="65"/>
                  </a:cubicBezTo>
                  <a:cubicBezTo>
                    <a:pt x="533" y="65"/>
                    <a:pt x="533" y="65"/>
                    <a:pt x="516" y="57"/>
                  </a:cubicBezTo>
                  <a:cubicBezTo>
                    <a:pt x="515" y="57"/>
                    <a:pt x="515" y="57"/>
                    <a:pt x="514" y="57"/>
                  </a:cubicBezTo>
                  <a:cubicBezTo>
                    <a:pt x="513" y="57"/>
                    <a:pt x="512" y="56"/>
                    <a:pt x="511" y="56"/>
                  </a:cubicBezTo>
                  <a:cubicBezTo>
                    <a:pt x="510" y="56"/>
                    <a:pt x="510" y="56"/>
                    <a:pt x="509" y="56"/>
                  </a:cubicBezTo>
                  <a:cubicBezTo>
                    <a:pt x="507" y="55"/>
                    <a:pt x="505" y="54"/>
                    <a:pt x="503" y="53"/>
                  </a:cubicBezTo>
                  <a:cubicBezTo>
                    <a:pt x="502" y="53"/>
                    <a:pt x="502" y="52"/>
                    <a:pt x="501" y="52"/>
                  </a:cubicBezTo>
                  <a:cubicBezTo>
                    <a:pt x="500" y="52"/>
                    <a:pt x="500" y="52"/>
                    <a:pt x="500" y="52"/>
                  </a:cubicBezTo>
                  <a:cubicBezTo>
                    <a:pt x="500" y="53"/>
                    <a:pt x="500" y="53"/>
                    <a:pt x="500" y="53"/>
                  </a:cubicBezTo>
                  <a:cubicBezTo>
                    <a:pt x="504" y="57"/>
                    <a:pt x="511" y="56"/>
                    <a:pt x="514" y="62"/>
                  </a:cubicBezTo>
                  <a:cubicBezTo>
                    <a:pt x="514" y="62"/>
                    <a:pt x="514" y="62"/>
                    <a:pt x="514" y="62"/>
                  </a:cubicBezTo>
                  <a:cubicBezTo>
                    <a:pt x="514" y="63"/>
                    <a:pt x="514" y="64"/>
                    <a:pt x="514" y="65"/>
                  </a:cubicBezTo>
                  <a:cubicBezTo>
                    <a:pt x="514" y="65"/>
                    <a:pt x="514" y="65"/>
                    <a:pt x="514" y="65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2"/>
                    <a:pt x="509" y="62"/>
                    <a:pt x="509" y="62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7" y="62"/>
                    <a:pt x="507" y="62"/>
                    <a:pt x="507" y="62"/>
                  </a:cubicBezTo>
                  <a:cubicBezTo>
                    <a:pt x="522" y="79"/>
                    <a:pt x="537" y="99"/>
                    <a:pt x="550" y="121"/>
                  </a:cubicBezTo>
                  <a:cubicBezTo>
                    <a:pt x="614" y="121"/>
                    <a:pt x="649" y="120"/>
                    <a:pt x="646" y="118"/>
                  </a:cubicBezTo>
                  <a:cubicBezTo>
                    <a:pt x="644" y="116"/>
                    <a:pt x="644" y="116"/>
                    <a:pt x="644" y="116"/>
                  </a:cubicBezTo>
                  <a:cubicBezTo>
                    <a:pt x="617" y="89"/>
                    <a:pt x="617" y="89"/>
                    <a:pt x="602" y="77"/>
                  </a:cubicBezTo>
                  <a:cubicBezTo>
                    <a:pt x="573" y="57"/>
                    <a:pt x="569" y="54"/>
                    <a:pt x="554" y="46"/>
                  </a:cubicBezTo>
                  <a:moveTo>
                    <a:pt x="624" y="357"/>
                  </a:moveTo>
                  <a:cubicBezTo>
                    <a:pt x="624" y="357"/>
                    <a:pt x="624" y="357"/>
                    <a:pt x="624" y="357"/>
                  </a:cubicBezTo>
                  <a:cubicBezTo>
                    <a:pt x="624" y="356"/>
                    <a:pt x="624" y="354"/>
                    <a:pt x="623" y="354"/>
                  </a:cubicBezTo>
                  <a:cubicBezTo>
                    <a:pt x="623" y="353"/>
                    <a:pt x="622" y="353"/>
                    <a:pt x="621" y="353"/>
                  </a:cubicBezTo>
                  <a:cubicBezTo>
                    <a:pt x="620" y="352"/>
                    <a:pt x="620" y="352"/>
                    <a:pt x="620" y="352"/>
                  </a:cubicBezTo>
                  <a:cubicBezTo>
                    <a:pt x="619" y="351"/>
                    <a:pt x="620" y="349"/>
                    <a:pt x="619" y="348"/>
                  </a:cubicBezTo>
                  <a:cubicBezTo>
                    <a:pt x="618" y="346"/>
                    <a:pt x="616" y="345"/>
                    <a:pt x="615" y="345"/>
                  </a:cubicBezTo>
                  <a:cubicBezTo>
                    <a:pt x="613" y="345"/>
                    <a:pt x="615" y="341"/>
                    <a:pt x="614" y="340"/>
                  </a:cubicBezTo>
                  <a:cubicBezTo>
                    <a:pt x="612" y="338"/>
                    <a:pt x="612" y="338"/>
                    <a:pt x="612" y="338"/>
                  </a:cubicBezTo>
                  <a:cubicBezTo>
                    <a:pt x="612" y="338"/>
                    <a:pt x="611" y="338"/>
                    <a:pt x="610" y="338"/>
                  </a:cubicBezTo>
                  <a:cubicBezTo>
                    <a:pt x="611" y="341"/>
                    <a:pt x="611" y="341"/>
                    <a:pt x="610" y="342"/>
                  </a:cubicBezTo>
                  <a:cubicBezTo>
                    <a:pt x="610" y="354"/>
                    <a:pt x="611" y="365"/>
                    <a:pt x="610" y="376"/>
                  </a:cubicBezTo>
                  <a:cubicBezTo>
                    <a:pt x="611" y="376"/>
                    <a:pt x="611" y="376"/>
                    <a:pt x="611" y="376"/>
                  </a:cubicBezTo>
                  <a:cubicBezTo>
                    <a:pt x="612" y="376"/>
                    <a:pt x="612" y="376"/>
                    <a:pt x="612" y="376"/>
                  </a:cubicBezTo>
                  <a:cubicBezTo>
                    <a:pt x="613" y="376"/>
                    <a:pt x="613" y="376"/>
                    <a:pt x="613" y="376"/>
                  </a:cubicBezTo>
                  <a:cubicBezTo>
                    <a:pt x="614" y="375"/>
                    <a:pt x="614" y="374"/>
                    <a:pt x="614" y="374"/>
                  </a:cubicBezTo>
                  <a:cubicBezTo>
                    <a:pt x="614" y="373"/>
                    <a:pt x="614" y="373"/>
                    <a:pt x="614" y="372"/>
                  </a:cubicBezTo>
                  <a:cubicBezTo>
                    <a:pt x="614" y="372"/>
                    <a:pt x="614" y="372"/>
                    <a:pt x="614" y="372"/>
                  </a:cubicBezTo>
                  <a:cubicBezTo>
                    <a:pt x="614" y="370"/>
                    <a:pt x="616" y="368"/>
                    <a:pt x="617" y="368"/>
                  </a:cubicBezTo>
                  <a:cubicBezTo>
                    <a:pt x="618" y="368"/>
                    <a:pt x="618" y="368"/>
                    <a:pt x="618" y="368"/>
                  </a:cubicBezTo>
                  <a:cubicBezTo>
                    <a:pt x="618" y="368"/>
                    <a:pt x="618" y="369"/>
                    <a:pt x="619" y="369"/>
                  </a:cubicBezTo>
                  <a:cubicBezTo>
                    <a:pt x="620" y="366"/>
                    <a:pt x="619" y="362"/>
                    <a:pt x="620" y="359"/>
                  </a:cubicBezTo>
                  <a:cubicBezTo>
                    <a:pt x="620" y="358"/>
                    <a:pt x="620" y="358"/>
                    <a:pt x="622" y="358"/>
                  </a:cubicBezTo>
                  <a:cubicBezTo>
                    <a:pt x="622" y="358"/>
                    <a:pt x="623" y="358"/>
                    <a:pt x="624" y="357"/>
                  </a:cubicBezTo>
                  <a:moveTo>
                    <a:pt x="743" y="321"/>
                  </a:moveTo>
                  <a:cubicBezTo>
                    <a:pt x="741" y="310"/>
                    <a:pt x="738" y="295"/>
                    <a:pt x="736" y="284"/>
                  </a:cubicBezTo>
                  <a:cubicBezTo>
                    <a:pt x="736" y="287"/>
                    <a:pt x="690" y="289"/>
                    <a:pt x="605" y="288"/>
                  </a:cubicBezTo>
                  <a:cubicBezTo>
                    <a:pt x="607" y="300"/>
                    <a:pt x="608" y="313"/>
                    <a:pt x="609" y="325"/>
                  </a:cubicBezTo>
                  <a:cubicBezTo>
                    <a:pt x="610" y="327"/>
                    <a:pt x="610" y="330"/>
                    <a:pt x="612" y="331"/>
                  </a:cubicBezTo>
                  <a:cubicBezTo>
                    <a:pt x="614" y="331"/>
                    <a:pt x="616" y="331"/>
                    <a:pt x="618" y="331"/>
                  </a:cubicBezTo>
                  <a:cubicBezTo>
                    <a:pt x="621" y="330"/>
                    <a:pt x="621" y="334"/>
                    <a:pt x="623" y="334"/>
                  </a:cubicBezTo>
                  <a:cubicBezTo>
                    <a:pt x="625" y="334"/>
                    <a:pt x="627" y="334"/>
                    <a:pt x="628" y="334"/>
                  </a:cubicBezTo>
                  <a:cubicBezTo>
                    <a:pt x="629" y="335"/>
                    <a:pt x="629" y="335"/>
                    <a:pt x="630" y="335"/>
                  </a:cubicBezTo>
                  <a:cubicBezTo>
                    <a:pt x="637" y="335"/>
                    <a:pt x="637" y="335"/>
                    <a:pt x="637" y="335"/>
                  </a:cubicBezTo>
                  <a:cubicBezTo>
                    <a:pt x="643" y="334"/>
                    <a:pt x="643" y="334"/>
                    <a:pt x="643" y="334"/>
                  </a:cubicBezTo>
                  <a:cubicBezTo>
                    <a:pt x="644" y="334"/>
                    <a:pt x="646" y="334"/>
                    <a:pt x="647" y="334"/>
                  </a:cubicBezTo>
                  <a:cubicBezTo>
                    <a:pt x="648" y="334"/>
                    <a:pt x="655" y="341"/>
                    <a:pt x="656" y="346"/>
                  </a:cubicBezTo>
                  <a:cubicBezTo>
                    <a:pt x="656" y="346"/>
                    <a:pt x="656" y="346"/>
                    <a:pt x="657" y="346"/>
                  </a:cubicBezTo>
                  <a:cubicBezTo>
                    <a:pt x="657" y="347"/>
                    <a:pt x="657" y="347"/>
                    <a:pt x="658" y="349"/>
                  </a:cubicBezTo>
                  <a:cubicBezTo>
                    <a:pt x="659" y="349"/>
                    <a:pt x="659" y="349"/>
                    <a:pt x="660" y="349"/>
                  </a:cubicBezTo>
                  <a:cubicBezTo>
                    <a:pt x="661" y="349"/>
                    <a:pt x="661" y="349"/>
                    <a:pt x="664" y="351"/>
                  </a:cubicBezTo>
                  <a:cubicBezTo>
                    <a:pt x="657" y="352"/>
                    <a:pt x="661" y="356"/>
                    <a:pt x="661" y="356"/>
                  </a:cubicBezTo>
                  <a:cubicBezTo>
                    <a:pt x="664" y="358"/>
                    <a:pt x="663" y="363"/>
                    <a:pt x="668" y="363"/>
                  </a:cubicBezTo>
                  <a:cubicBezTo>
                    <a:pt x="670" y="360"/>
                    <a:pt x="670" y="360"/>
                    <a:pt x="671" y="360"/>
                  </a:cubicBezTo>
                  <a:cubicBezTo>
                    <a:pt x="671" y="359"/>
                    <a:pt x="671" y="358"/>
                    <a:pt x="672" y="358"/>
                  </a:cubicBezTo>
                  <a:cubicBezTo>
                    <a:pt x="672" y="358"/>
                    <a:pt x="672" y="357"/>
                    <a:pt x="673" y="357"/>
                  </a:cubicBezTo>
                  <a:cubicBezTo>
                    <a:pt x="676" y="360"/>
                    <a:pt x="676" y="371"/>
                    <a:pt x="676" y="372"/>
                  </a:cubicBezTo>
                  <a:cubicBezTo>
                    <a:pt x="676" y="373"/>
                    <a:pt x="676" y="374"/>
                    <a:pt x="676" y="375"/>
                  </a:cubicBezTo>
                  <a:cubicBezTo>
                    <a:pt x="674" y="389"/>
                    <a:pt x="682" y="401"/>
                    <a:pt x="681" y="415"/>
                  </a:cubicBezTo>
                  <a:cubicBezTo>
                    <a:pt x="681" y="416"/>
                    <a:pt x="681" y="416"/>
                    <a:pt x="681" y="416"/>
                  </a:cubicBezTo>
                  <a:cubicBezTo>
                    <a:pt x="680" y="424"/>
                    <a:pt x="683" y="431"/>
                    <a:pt x="683" y="439"/>
                  </a:cubicBezTo>
                  <a:cubicBezTo>
                    <a:pt x="684" y="439"/>
                    <a:pt x="684" y="440"/>
                    <a:pt x="684" y="441"/>
                  </a:cubicBezTo>
                  <a:cubicBezTo>
                    <a:pt x="684" y="441"/>
                    <a:pt x="685" y="441"/>
                    <a:pt x="685" y="441"/>
                  </a:cubicBezTo>
                  <a:cubicBezTo>
                    <a:pt x="690" y="437"/>
                    <a:pt x="690" y="437"/>
                    <a:pt x="696" y="409"/>
                  </a:cubicBezTo>
                  <a:cubicBezTo>
                    <a:pt x="696" y="407"/>
                    <a:pt x="697" y="405"/>
                    <a:pt x="697" y="402"/>
                  </a:cubicBezTo>
                  <a:cubicBezTo>
                    <a:pt x="697" y="395"/>
                    <a:pt x="697" y="395"/>
                    <a:pt x="698" y="394"/>
                  </a:cubicBezTo>
                  <a:cubicBezTo>
                    <a:pt x="705" y="394"/>
                    <a:pt x="710" y="372"/>
                    <a:pt x="710" y="371"/>
                  </a:cubicBezTo>
                  <a:cubicBezTo>
                    <a:pt x="710" y="371"/>
                    <a:pt x="710" y="371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4" y="367"/>
                    <a:pt x="714" y="367"/>
                    <a:pt x="714" y="367"/>
                  </a:cubicBezTo>
                  <a:cubicBezTo>
                    <a:pt x="715" y="366"/>
                    <a:pt x="715" y="366"/>
                    <a:pt x="715" y="358"/>
                  </a:cubicBezTo>
                  <a:cubicBezTo>
                    <a:pt x="716" y="357"/>
                    <a:pt x="716" y="357"/>
                    <a:pt x="717" y="357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9" y="357"/>
                    <a:pt x="720" y="355"/>
                    <a:pt x="721" y="354"/>
                  </a:cubicBezTo>
                  <a:cubicBezTo>
                    <a:pt x="721" y="353"/>
                    <a:pt x="722" y="353"/>
                    <a:pt x="723" y="353"/>
                  </a:cubicBezTo>
                  <a:cubicBezTo>
                    <a:pt x="723" y="352"/>
                    <a:pt x="723" y="351"/>
                    <a:pt x="723" y="350"/>
                  </a:cubicBezTo>
                  <a:cubicBezTo>
                    <a:pt x="724" y="350"/>
                    <a:pt x="724" y="350"/>
                    <a:pt x="724" y="350"/>
                  </a:cubicBezTo>
                  <a:cubicBezTo>
                    <a:pt x="725" y="353"/>
                    <a:pt x="726" y="358"/>
                    <a:pt x="727" y="365"/>
                  </a:cubicBezTo>
                  <a:cubicBezTo>
                    <a:pt x="728" y="369"/>
                    <a:pt x="728" y="369"/>
                    <a:pt x="728" y="370"/>
                  </a:cubicBezTo>
                  <a:cubicBezTo>
                    <a:pt x="728" y="371"/>
                    <a:pt x="728" y="371"/>
                    <a:pt x="728" y="372"/>
                  </a:cubicBezTo>
                  <a:cubicBezTo>
                    <a:pt x="728" y="373"/>
                    <a:pt x="728" y="373"/>
                    <a:pt x="728" y="375"/>
                  </a:cubicBezTo>
                  <a:cubicBezTo>
                    <a:pt x="728" y="376"/>
                    <a:pt x="728" y="376"/>
                    <a:pt x="728" y="376"/>
                  </a:cubicBezTo>
                  <a:cubicBezTo>
                    <a:pt x="729" y="376"/>
                    <a:pt x="729" y="376"/>
                    <a:pt x="729" y="376"/>
                  </a:cubicBezTo>
                  <a:cubicBezTo>
                    <a:pt x="732" y="381"/>
                    <a:pt x="727" y="387"/>
                    <a:pt x="730" y="392"/>
                  </a:cubicBezTo>
                  <a:cubicBezTo>
                    <a:pt x="731" y="392"/>
                    <a:pt x="731" y="392"/>
                    <a:pt x="731" y="392"/>
                  </a:cubicBezTo>
                  <a:cubicBezTo>
                    <a:pt x="731" y="391"/>
                    <a:pt x="732" y="391"/>
                    <a:pt x="733" y="389"/>
                  </a:cubicBezTo>
                  <a:cubicBezTo>
                    <a:pt x="733" y="389"/>
                    <a:pt x="733" y="388"/>
                    <a:pt x="733" y="388"/>
                  </a:cubicBezTo>
                  <a:cubicBezTo>
                    <a:pt x="733" y="387"/>
                    <a:pt x="733" y="387"/>
                    <a:pt x="733" y="387"/>
                  </a:cubicBezTo>
                  <a:cubicBezTo>
                    <a:pt x="733" y="386"/>
                    <a:pt x="733" y="386"/>
                    <a:pt x="733" y="385"/>
                  </a:cubicBezTo>
                  <a:cubicBezTo>
                    <a:pt x="737" y="389"/>
                    <a:pt x="735" y="403"/>
                    <a:pt x="731" y="428"/>
                  </a:cubicBezTo>
                  <a:cubicBezTo>
                    <a:pt x="731" y="429"/>
                    <a:pt x="731" y="430"/>
                    <a:pt x="731" y="430"/>
                  </a:cubicBezTo>
                  <a:cubicBezTo>
                    <a:pt x="730" y="436"/>
                    <a:pt x="731" y="442"/>
                    <a:pt x="730" y="448"/>
                  </a:cubicBezTo>
                  <a:cubicBezTo>
                    <a:pt x="730" y="449"/>
                    <a:pt x="730" y="449"/>
                    <a:pt x="730" y="449"/>
                  </a:cubicBezTo>
                  <a:cubicBezTo>
                    <a:pt x="729" y="453"/>
                    <a:pt x="729" y="456"/>
                    <a:pt x="729" y="459"/>
                  </a:cubicBezTo>
                  <a:cubicBezTo>
                    <a:pt x="728" y="462"/>
                    <a:pt x="728" y="464"/>
                    <a:pt x="727" y="467"/>
                  </a:cubicBezTo>
                  <a:cubicBezTo>
                    <a:pt x="726" y="470"/>
                    <a:pt x="725" y="476"/>
                    <a:pt x="726" y="480"/>
                  </a:cubicBezTo>
                  <a:cubicBezTo>
                    <a:pt x="726" y="480"/>
                    <a:pt x="726" y="480"/>
                    <a:pt x="726" y="480"/>
                  </a:cubicBezTo>
                  <a:cubicBezTo>
                    <a:pt x="727" y="478"/>
                    <a:pt x="727" y="476"/>
                    <a:pt x="727" y="476"/>
                  </a:cubicBezTo>
                  <a:cubicBezTo>
                    <a:pt x="728" y="473"/>
                    <a:pt x="731" y="459"/>
                    <a:pt x="731" y="459"/>
                  </a:cubicBezTo>
                  <a:cubicBezTo>
                    <a:pt x="731" y="458"/>
                    <a:pt x="731" y="458"/>
                    <a:pt x="731" y="458"/>
                  </a:cubicBezTo>
                  <a:cubicBezTo>
                    <a:pt x="731" y="457"/>
                    <a:pt x="731" y="457"/>
                    <a:pt x="732" y="457"/>
                  </a:cubicBezTo>
                  <a:cubicBezTo>
                    <a:pt x="732" y="456"/>
                    <a:pt x="732" y="456"/>
                    <a:pt x="732" y="455"/>
                  </a:cubicBezTo>
                  <a:cubicBezTo>
                    <a:pt x="732" y="455"/>
                    <a:pt x="732" y="454"/>
                    <a:pt x="732" y="454"/>
                  </a:cubicBezTo>
                  <a:cubicBezTo>
                    <a:pt x="732" y="453"/>
                    <a:pt x="733" y="452"/>
                    <a:pt x="733" y="451"/>
                  </a:cubicBezTo>
                  <a:cubicBezTo>
                    <a:pt x="732" y="450"/>
                    <a:pt x="732" y="438"/>
                    <a:pt x="733" y="434"/>
                  </a:cubicBezTo>
                  <a:cubicBezTo>
                    <a:pt x="733" y="433"/>
                    <a:pt x="733" y="433"/>
                    <a:pt x="733" y="432"/>
                  </a:cubicBezTo>
                  <a:cubicBezTo>
                    <a:pt x="733" y="431"/>
                    <a:pt x="733" y="431"/>
                    <a:pt x="733" y="430"/>
                  </a:cubicBezTo>
                  <a:cubicBezTo>
                    <a:pt x="733" y="428"/>
                    <a:pt x="733" y="426"/>
                    <a:pt x="733" y="424"/>
                  </a:cubicBezTo>
                  <a:cubicBezTo>
                    <a:pt x="734" y="421"/>
                    <a:pt x="737" y="408"/>
                    <a:pt x="737" y="407"/>
                  </a:cubicBezTo>
                  <a:cubicBezTo>
                    <a:pt x="738" y="410"/>
                    <a:pt x="737" y="412"/>
                    <a:pt x="737" y="414"/>
                  </a:cubicBezTo>
                  <a:cubicBezTo>
                    <a:pt x="738" y="414"/>
                    <a:pt x="738" y="414"/>
                    <a:pt x="738" y="414"/>
                  </a:cubicBezTo>
                  <a:cubicBezTo>
                    <a:pt x="738" y="413"/>
                    <a:pt x="738" y="413"/>
                    <a:pt x="738" y="413"/>
                  </a:cubicBezTo>
                  <a:cubicBezTo>
                    <a:pt x="739" y="417"/>
                    <a:pt x="739" y="417"/>
                    <a:pt x="737" y="440"/>
                  </a:cubicBezTo>
                  <a:cubicBezTo>
                    <a:pt x="742" y="419"/>
                    <a:pt x="742" y="419"/>
                    <a:pt x="743" y="409"/>
                  </a:cubicBezTo>
                  <a:cubicBezTo>
                    <a:pt x="743" y="407"/>
                    <a:pt x="744" y="406"/>
                    <a:pt x="744" y="404"/>
                  </a:cubicBezTo>
                  <a:cubicBezTo>
                    <a:pt x="745" y="395"/>
                    <a:pt x="745" y="395"/>
                    <a:pt x="744" y="385"/>
                  </a:cubicBezTo>
                  <a:cubicBezTo>
                    <a:pt x="743" y="379"/>
                    <a:pt x="743" y="364"/>
                    <a:pt x="744" y="355"/>
                  </a:cubicBezTo>
                  <a:cubicBezTo>
                    <a:pt x="745" y="355"/>
                    <a:pt x="745" y="356"/>
                    <a:pt x="745" y="356"/>
                  </a:cubicBezTo>
                  <a:cubicBezTo>
                    <a:pt x="745" y="357"/>
                    <a:pt x="745" y="357"/>
                    <a:pt x="745" y="357"/>
                  </a:cubicBezTo>
                  <a:cubicBezTo>
                    <a:pt x="745" y="360"/>
                    <a:pt x="745" y="362"/>
                    <a:pt x="745" y="364"/>
                  </a:cubicBezTo>
                  <a:cubicBezTo>
                    <a:pt x="745" y="368"/>
                    <a:pt x="745" y="371"/>
                    <a:pt x="745" y="374"/>
                  </a:cubicBezTo>
                  <a:cubicBezTo>
                    <a:pt x="745" y="375"/>
                    <a:pt x="745" y="375"/>
                    <a:pt x="746" y="375"/>
                  </a:cubicBezTo>
                  <a:cubicBezTo>
                    <a:pt x="746" y="365"/>
                    <a:pt x="746" y="365"/>
                    <a:pt x="745" y="364"/>
                  </a:cubicBezTo>
                  <a:cubicBezTo>
                    <a:pt x="745" y="361"/>
                    <a:pt x="745" y="359"/>
                    <a:pt x="745" y="356"/>
                  </a:cubicBezTo>
                  <a:cubicBezTo>
                    <a:pt x="745" y="356"/>
                    <a:pt x="745" y="356"/>
                    <a:pt x="745" y="356"/>
                  </a:cubicBezTo>
                  <a:cubicBezTo>
                    <a:pt x="745" y="355"/>
                    <a:pt x="745" y="354"/>
                    <a:pt x="745" y="353"/>
                  </a:cubicBezTo>
                  <a:cubicBezTo>
                    <a:pt x="745" y="352"/>
                    <a:pt x="745" y="352"/>
                    <a:pt x="745" y="352"/>
                  </a:cubicBezTo>
                  <a:cubicBezTo>
                    <a:pt x="745" y="343"/>
                    <a:pt x="744" y="330"/>
                    <a:pt x="743" y="321"/>
                  </a:cubicBezTo>
                  <a:moveTo>
                    <a:pt x="299" y="117"/>
                  </a:moveTo>
                  <a:cubicBezTo>
                    <a:pt x="299" y="117"/>
                    <a:pt x="299" y="117"/>
                    <a:pt x="299" y="117"/>
                  </a:cubicBezTo>
                  <a:cubicBezTo>
                    <a:pt x="297" y="117"/>
                    <a:pt x="297" y="117"/>
                    <a:pt x="297" y="117"/>
                  </a:cubicBezTo>
                  <a:cubicBezTo>
                    <a:pt x="297" y="118"/>
                    <a:pt x="296" y="118"/>
                    <a:pt x="296" y="118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3" y="120"/>
                    <a:pt x="293" y="120"/>
                    <a:pt x="292" y="121"/>
                  </a:cubicBezTo>
                  <a:cubicBezTo>
                    <a:pt x="292" y="121"/>
                    <a:pt x="292" y="122"/>
                    <a:pt x="292" y="122"/>
                  </a:cubicBezTo>
                  <a:cubicBezTo>
                    <a:pt x="292" y="123"/>
                    <a:pt x="292" y="123"/>
                    <a:pt x="292" y="123"/>
                  </a:cubicBezTo>
                  <a:cubicBezTo>
                    <a:pt x="294" y="122"/>
                    <a:pt x="294" y="122"/>
                    <a:pt x="294" y="122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6" y="121"/>
                    <a:pt x="297" y="120"/>
                    <a:pt x="297" y="120"/>
                  </a:cubicBezTo>
                  <a:cubicBezTo>
                    <a:pt x="297" y="119"/>
                    <a:pt x="297" y="119"/>
                    <a:pt x="297" y="119"/>
                  </a:cubicBezTo>
                  <a:cubicBezTo>
                    <a:pt x="297" y="119"/>
                    <a:pt x="298" y="119"/>
                    <a:pt x="298" y="118"/>
                  </a:cubicBezTo>
                  <a:cubicBezTo>
                    <a:pt x="298" y="118"/>
                    <a:pt x="298" y="118"/>
                    <a:pt x="298" y="118"/>
                  </a:cubicBezTo>
                  <a:cubicBezTo>
                    <a:pt x="298" y="118"/>
                    <a:pt x="299" y="117"/>
                    <a:pt x="299" y="117"/>
                  </a:cubicBezTo>
                  <a:moveTo>
                    <a:pt x="324" y="158"/>
                  </a:moveTo>
                  <a:cubicBezTo>
                    <a:pt x="324" y="157"/>
                    <a:pt x="324" y="156"/>
                    <a:pt x="324" y="156"/>
                  </a:cubicBezTo>
                  <a:cubicBezTo>
                    <a:pt x="323" y="155"/>
                    <a:pt x="323" y="153"/>
                    <a:pt x="323" y="153"/>
                  </a:cubicBezTo>
                  <a:cubicBezTo>
                    <a:pt x="323" y="152"/>
                    <a:pt x="322" y="152"/>
                    <a:pt x="322" y="151"/>
                  </a:cubicBezTo>
                  <a:cubicBezTo>
                    <a:pt x="321" y="152"/>
                    <a:pt x="321" y="152"/>
                    <a:pt x="321" y="152"/>
                  </a:cubicBezTo>
                  <a:cubicBezTo>
                    <a:pt x="321" y="152"/>
                    <a:pt x="321" y="153"/>
                    <a:pt x="319" y="154"/>
                  </a:cubicBezTo>
                  <a:cubicBezTo>
                    <a:pt x="318" y="155"/>
                    <a:pt x="318" y="155"/>
                    <a:pt x="318" y="149"/>
                  </a:cubicBezTo>
                  <a:cubicBezTo>
                    <a:pt x="317" y="149"/>
                    <a:pt x="316" y="149"/>
                    <a:pt x="315" y="149"/>
                  </a:cubicBezTo>
                  <a:cubicBezTo>
                    <a:pt x="316" y="145"/>
                    <a:pt x="317" y="144"/>
                    <a:pt x="314" y="143"/>
                  </a:cubicBezTo>
                  <a:cubicBezTo>
                    <a:pt x="314" y="143"/>
                    <a:pt x="314" y="143"/>
                    <a:pt x="314" y="142"/>
                  </a:cubicBezTo>
                  <a:cubicBezTo>
                    <a:pt x="313" y="142"/>
                    <a:pt x="313" y="142"/>
                    <a:pt x="313" y="142"/>
                  </a:cubicBezTo>
                  <a:cubicBezTo>
                    <a:pt x="313" y="141"/>
                    <a:pt x="313" y="140"/>
                    <a:pt x="312" y="139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2" y="138"/>
                    <a:pt x="311" y="135"/>
                    <a:pt x="310" y="135"/>
                  </a:cubicBezTo>
                  <a:cubicBezTo>
                    <a:pt x="306" y="135"/>
                    <a:pt x="306" y="135"/>
                    <a:pt x="306" y="134"/>
                  </a:cubicBezTo>
                  <a:cubicBezTo>
                    <a:pt x="307" y="131"/>
                    <a:pt x="307" y="131"/>
                    <a:pt x="310" y="131"/>
                  </a:cubicBezTo>
                  <a:cubicBezTo>
                    <a:pt x="310" y="131"/>
                    <a:pt x="310" y="130"/>
                    <a:pt x="310" y="130"/>
                  </a:cubicBezTo>
                  <a:cubicBezTo>
                    <a:pt x="310" y="128"/>
                    <a:pt x="312" y="128"/>
                    <a:pt x="313" y="127"/>
                  </a:cubicBezTo>
                  <a:cubicBezTo>
                    <a:pt x="313" y="126"/>
                    <a:pt x="313" y="125"/>
                    <a:pt x="314" y="123"/>
                  </a:cubicBezTo>
                  <a:cubicBezTo>
                    <a:pt x="311" y="123"/>
                    <a:pt x="308" y="123"/>
                    <a:pt x="305" y="123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8" y="119"/>
                    <a:pt x="310" y="119"/>
                    <a:pt x="310" y="118"/>
                  </a:cubicBezTo>
                  <a:cubicBezTo>
                    <a:pt x="310" y="117"/>
                    <a:pt x="310" y="117"/>
                    <a:pt x="309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8" y="117"/>
                    <a:pt x="308" y="117"/>
                    <a:pt x="307" y="117"/>
                  </a:cubicBezTo>
                  <a:cubicBezTo>
                    <a:pt x="306" y="117"/>
                    <a:pt x="304" y="116"/>
                    <a:pt x="303" y="117"/>
                  </a:cubicBezTo>
                  <a:cubicBezTo>
                    <a:pt x="303" y="118"/>
                    <a:pt x="302" y="119"/>
                    <a:pt x="301" y="120"/>
                  </a:cubicBezTo>
                  <a:cubicBezTo>
                    <a:pt x="301" y="121"/>
                    <a:pt x="301" y="122"/>
                    <a:pt x="300" y="123"/>
                  </a:cubicBezTo>
                  <a:cubicBezTo>
                    <a:pt x="298" y="124"/>
                    <a:pt x="298" y="124"/>
                    <a:pt x="298" y="124"/>
                  </a:cubicBezTo>
                  <a:cubicBezTo>
                    <a:pt x="297" y="123"/>
                    <a:pt x="297" y="123"/>
                    <a:pt x="297" y="122"/>
                  </a:cubicBezTo>
                  <a:cubicBezTo>
                    <a:pt x="296" y="123"/>
                    <a:pt x="296" y="123"/>
                    <a:pt x="296" y="123"/>
                  </a:cubicBezTo>
                  <a:cubicBezTo>
                    <a:pt x="294" y="123"/>
                    <a:pt x="294" y="126"/>
                    <a:pt x="294" y="126"/>
                  </a:cubicBezTo>
                  <a:cubicBezTo>
                    <a:pt x="295" y="127"/>
                    <a:pt x="296" y="126"/>
                    <a:pt x="297" y="127"/>
                  </a:cubicBezTo>
                  <a:cubicBezTo>
                    <a:pt x="296" y="128"/>
                    <a:pt x="296" y="128"/>
                    <a:pt x="296" y="128"/>
                  </a:cubicBezTo>
                  <a:cubicBezTo>
                    <a:pt x="296" y="128"/>
                    <a:pt x="296" y="128"/>
                    <a:pt x="296" y="129"/>
                  </a:cubicBezTo>
                  <a:cubicBezTo>
                    <a:pt x="295" y="130"/>
                    <a:pt x="296" y="131"/>
                    <a:pt x="294" y="131"/>
                  </a:cubicBezTo>
                  <a:cubicBezTo>
                    <a:pt x="292" y="132"/>
                    <a:pt x="292" y="133"/>
                    <a:pt x="292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4"/>
                    <a:pt x="293" y="134"/>
                    <a:pt x="294" y="134"/>
                  </a:cubicBezTo>
                  <a:cubicBezTo>
                    <a:pt x="294" y="134"/>
                    <a:pt x="294" y="133"/>
                    <a:pt x="295" y="134"/>
                  </a:cubicBezTo>
                  <a:cubicBezTo>
                    <a:pt x="295" y="135"/>
                    <a:pt x="295" y="135"/>
                    <a:pt x="296" y="135"/>
                  </a:cubicBezTo>
                  <a:cubicBezTo>
                    <a:pt x="296" y="136"/>
                    <a:pt x="297" y="136"/>
                    <a:pt x="297" y="135"/>
                  </a:cubicBezTo>
                  <a:cubicBezTo>
                    <a:pt x="297" y="135"/>
                    <a:pt x="297" y="135"/>
                    <a:pt x="298" y="134"/>
                  </a:cubicBezTo>
                  <a:cubicBezTo>
                    <a:pt x="299" y="135"/>
                    <a:pt x="299" y="135"/>
                    <a:pt x="299" y="135"/>
                  </a:cubicBezTo>
                  <a:cubicBezTo>
                    <a:pt x="298" y="136"/>
                    <a:pt x="299" y="137"/>
                    <a:pt x="299" y="138"/>
                  </a:cubicBezTo>
                  <a:cubicBezTo>
                    <a:pt x="298" y="139"/>
                    <a:pt x="297" y="138"/>
                    <a:pt x="296" y="139"/>
                  </a:cubicBezTo>
                  <a:cubicBezTo>
                    <a:pt x="296" y="140"/>
                    <a:pt x="296" y="140"/>
                    <a:pt x="296" y="141"/>
                  </a:cubicBezTo>
                  <a:cubicBezTo>
                    <a:pt x="298" y="141"/>
                    <a:pt x="299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4" y="142"/>
                    <a:pt x="301" y="145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7"/>
                    <a:pt x="303" y="148"/>
                    <a:pt x="303" y="149"/>
                  </a:cubicBezTo>
                  <a:cubicBezTo>
                    <a:pt x="304" y="150"/>
                    <a:pt x="303" y="151"/>
                    <a:pt x="302" y="151"/>
                  </a:cubicBezTo>
                  <a:cubicBezTo>
                    <a:pt x="300" y="152"/>
                    <a:pt x="299" y="150"/>
                    <a:pt x="297" y="150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50"/>
                    <a:pt x="296" y="150"/>
                    <a:pt x="295" y="151"/>
                  </a:cubicBezTo>
                  <a:cubicBezTo>
                    <a:pt x="295" y="152"/>
                    <a:pt x="295" y="152"/>
                    <a:pt x="295" y="152"/>
                  </a:cubicBezTo>
                  <a:cubicBezTo>
                    <a:pt x="294" y="152"/>
                    <a:pt x="294" y="152"/>
                    <a:pt x="293" y="152"/>
                  </a:cubicBezTo>
                  <a:cubicBezTo>
                    <a:pt x="292" y="153"/>
                    <a:pt x="292" y="153"/>
                    <a:pt x="292" y="153"/>
                  </a:cubicBezTo>
                  <a:cubicBezTo>
                    <a:pt x="294" y="154"/>
                    <a:pt x="295" y="153"/>
                    <a:pt x="297" y="154"/>
                  </a:cubicBezTo>
                  <a:cubicBezTo>
                    <a:pt x="297" y="154"/>
                    <a:pt x="297" y="155"/>
                    <a:pt x="296" y="156"/>
                  </a:cubicBezTo>
                  <a:cubicBezTo>
                    <a:pt x="296" y="156"/>
                    <a:pt x="296" y="156"/>
                    <a:pt x="295" y="156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1" y="159"/>
                    <a:pt x="291" y="159"/>
                    <a:pt x="291" y="160"/>
                  </a:cubicBezTo>
                  <a:cubicBezTo>
                    <a:pt x="293" y="161"/>
                    <a:pt x="295" y="159"/>
                    <a:pt x="296" y="160"/>
                  </a:cubicBezTo>
                  <a:cubicBezTo>
                    <a:pt x="298" y="161"/>
                    <a:pt x="299" y="160"/>
                    <a:pt x="301" y="161"/>
                  </a:cubicBezTo>
                  <a:cubicBezTo>
                    <a:pt x="301" y="162"/>
                    <a:pt x="301" y="162"/>
                    <a:pt x="300" y="163"/>
                  </a:cubicBezTo>
                  <a:cubicBezTo>
                    <a:pt x="300" y="163"/>
                    <a:pt x="299" y="163"/>
                    <a:pt x="296" y="163"/>
                  </a:cubicBezTo>
                  <a:cubicBezTo>
                    <a:pt x="295" y="163"/>
                    <a:pt x="295" y="164"/>
                    <a:pt x="294" y="165"/>
                  </a:cubicBezTo>
                  <a:cubicBezTo>
                    <a:pt x="293" y="165"/>
                    <a:pt x="292" y="165"/>
                    <a:pt x="291" y="165"/>
                  </a:cubicBezTo>
                  <a:cubicBezTo>
                    <a:pt x="291" y="168"/>
                    <a:pt x="291" y="168"/>
                    <a:pt x="287" y="169"/>
                  </a:cubicBezTo>
                  <a:cubicBezTo>
                    <a:pt x="288" y="170"/>
                    <a:pt x="288" y="170"/>
                    <a:pt x="291" y="169"/>
                  </a:cubicBezTo>
                  <a:cubicBezTo>
                    <a:pt x="292" y="169"/>
                    <a:pt x="292" y="169"/>
                    <a:pt x="293" y="168"/>
                  </a:cubicBezTo>
                  <a:cubicBezTo>
                    <a:pt x="293" y="168"/>
                    <a:pt x="293" y="168"/>
                    <a:pt x="295" y="169"/>
                  </a:cubicBezTo>
                  <a:cubicBezTo>
                    <a:pt x="296" y="169"/>
                    <a:pt x="296" y="169"/>
                    <a:pt x="297" y="169"/>
                  </a:cubicBezTo>
                  <a:cubicBezTo>
                    <a:pt x="298" y="167"/>
                    <a:pt x="298" y="167"/>
                    <a:pt x="298" y="166"/>
                  </a:cubicBezTo>
                  <a:cubicBezTo>
                    <a:pt x="300" y="167"/>
                    <a:pt x="302" y="166"/>
                    <a:pt x="304" y="167"/>
                  </a:cubicBezTo>
                  <a:cubicBezTo>
                    <a:pt x="306" y="167"/>
                    <a:pt x="306" y="165"/>
                    <a:pt x="307" y="165"/>
                  </a:cubicBezTo>
                  <a:cubicBezTo>
                    <a:pt x="309" y="165"/>
                    <a:pt x="309" y="167"/>
                    <a:pt x="310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2" y="167"/>
                    <a:pt x="314" y="167"/>
                    <a:pt x="316" y="166"/>
                  </a:cubicBezTo>
                  <a:cubicBezTo>
                    <a:pt x="317" y="165"/>
                    <a:pt x="317" y="165"/>
                    <a:pt x="317" y="165"/>
                  </a:cubicBezTo>
                  <a:cubicBezTo>
                    <a:pt x="319" y="165"/>
                    <a:pt x="319" y="165"/>
                    <a:pt x="320" y="165"/>
                  </a:cubicBezTo>
                  <a:cubicBezTo>
                    <a:pt x="320" y="164"/>
                    <a:pt x="320" y="164"/>
                    <a:pt x="320" y="164"/>
                  </a:cubicBezTo>
                  <a:cubicBezTo>
                    <a:pt x="320" y="163"/>
                    <a:pt x="319" y="162"/>
                    <a:pt x="319" y="161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19" y="160"/>
                    <a:pt x="319" y="159"/>
                    <a:pt x="321" y="160"/>
                  </a:cubicBezTo>
                  <a:cubicBezTo>
                    <a:pt x="321" y="160"/>
                    <a:pt x="321" y="160"/>
                    <a:pt x="322" y="158"/>
                  </a:cubicBezTo>
                  <a:cubicBezTo>
                    <a:pt x="323" y="158"/>
                    <a:pt x="323" y="158"/>
                    <a:pt x="324" y="158"/>
                  </a:cubicBezTo>
                  <a:moveTo>
                    <a:pt x="281" y="142"/>
                  </a:move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moveTo>
                    <a:pt x="293" y="143"/>
                  </a:moveTo>
                  <a:cubicBezTo>
                    <a:pt x="293" y="143"/>
                    <a:pt x="294" y="142"/>
                    <a:pt x="293" y="141"/>
                  </a:cubicBezTo>
                  <a:cubicBezTo>
                    <a:pt x="292" y="140"/>
                    <a:pt x="293" y="139"/>
                    <a:pt x="293" y="139"/>
                  </a:cubicBezTo>
                  <a:cubicBezTo>
                    <a:pt x="293" y="139"/>
                    <a:pt x="293" y="138"/>
                    <a:pt x="292" y="138"/>
                  </a:cubicBezTo>
                  <a:cubicBezTo>
                    <a:pt x="292" y="138"/>
                    <a:pt x="291" y="138"/>
                    <a:pt x="291" y="138"/>
                  </a:cubicBezTo>
                  <a:cubicBezTo>
                    <a:pt x="291" y="137"/>
                    <a:pt x="291" y="137"/>
                    <a:pt x="291" y="137"/>
                  </a:cubicBezTo>
                  <a:cubicBezTo>
                    <a:pt x="290" y="137"/>
                    <a:pt x="290" y="137"/>
                    <a:pt x="290" y="137"/>
                  </a:cubicBezTo>
                  <a:cubicBezTo>
                    <a:pt x="289" y="137"/>
                    <a:pt x="288" y="138"/>
                    <a:pt x="288" y="138"/>
                  </a:cubicBezTo>
                  <a:cubicBezTo>
                    <a:pt x="287" y="138"/>
                    <a:pt x="287" y="138"/>
                    <a:pt x="287" y="139"/>
                  </a:cubicBezTo>
                  <a:cubicBezTo>
                    <a:pt x="287" y="139"/>
                    <a:pt x="286" y="139"/>
                    <a:pt x="286" y="139"/>
                  </a:cubicBezTo>
                  <a:cubicBezTo>
                    <a:pt x="285" y="139"/>
                    <a:pt x="285" y="139"/>
                    <a:pt x="285" y="139"/>
                  </a:cubicBezTo>
                  <a:cubicBezTo>
                    <a:pt x="285" y="138"/>
                    <a:pt x="285" y="138"/>
                    <a:pt x="285" y="137"/>
                  </a:cubicBezTo>
                  <a:cubicBezTo>
                    <a:pt x="284" y="137"/>
                    <a:pt x="284" y="137"/>
                    <a:pt x="282" y="137"/>
                  </a:cubicBezTo>
                  <a:cubicBezTo>
                    <a:pt x="282" y="139"/>
                    <a:pt x="281" y="140"/>
                    <a:pt x="281" y="142"/>
                  </a:cubicBezTo>
                  <a:cubicBezTo>
                    <a:pt x="280" y="142"/>
                    <a:pt x="280" y="143"/>
                    <a:pt x="279" y="142"/>
                  </a:cubicBezTo>
                  <a:cubicBezTo>
                    <a:pt x="278" y="142"/>
                    <a:pt x="278" y="143"/>
                    <a:pt x="277" y="143"/>
                  </a:cubicBezTo>
                  <a:cubicBezTo>
                    <a:pt x="277" y="143"/>
                    <a:pt x="277" y="143"/>
                    <a:pt x="276" y="142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4" y="145"/>
                    <a:pt x="273" y="147"/>
                    <a:pt x="273" y="149"/>
                  </a:cubicBezTo>
                  <a:cubicBezTo>
                    <a:pt x="274" y="149"/>
                    <a:pt x="274" y="149"/>
                    <a:pt x="276" y="149"/>
                  </a:cubicBezTo>
                  <a:cubicBezTo>
                    <a:pt x="275" y="150"/>
                    <a:pt x="275" y="151"/>
                    <a:pt x="275" y="152"/>
                  </a:cubicBezTo>
                  <a:cubicBezTo>
                    <a:pt x="272" y="153"/>
                    <a:pt x="272" y="153"/>
                    <a:pt x="271" y="154"/>
                  </a:cubicBezTo>
                  <a:cubicBezTo>
                    <a:pt x="271" y="154"/>
                    <a:pt x="271" y="154"/>
                    <a:pt x="271" y="154"/>
                  </a:cubicBezTo>
                  <a:cubicBezTo>
                    <a:pt x="271" y="155"/>
                    <a:pt x="271" y="156"/>
                    <a:pt x="270" y="156"/>
                  </a:cubicBezTo>
                  <a:cubicBezTo>
                    <a:pt x="270" y="157"/>
                    <a:pt x="269" y="157"/>
                    <a:pt x="269" y="157"/>
                  </a:cubicBezTo>
                  <a:cubicBezTo>
                    <a:pt x="269" y="158"/>
                    <a:pt x="269" y="158"/>
                    <a:pt x="269" y="158"/>
                  </a:cubicBezTo>
                  <a:cubicBezTo>
                    <a:pt x="269" y="158"/>
                    <a:pt x="268" y="159"/>
                    <a:pt x="269" y="159"/>
                  </a:cubicBezTo>
                  <a:cubicBezTo>
                    <a:pt x="270" y="160"/>
                    <a:pt x="271" y="160"/>
                    <a:pt x="271" y="160"/>
                  </a:cubicBezTo>
                  <a:cubicBezTo>
                    <a:pt x="273" y="159"/>
                    <a:pt x="274" y="160"/>
                    <a:pt x="274" y="160"/>
                  </a:cubicBezTo>
                  <a:cubicBezTo>
                    <a:pt x="275" y="160"/>
                    <a:pt x="277" y="159"/>
                    <a:pt x="277" y="159"/>
                  </a:cubicBezTo>
                  <a:cubicBezTo>
                    <a:pt x="277" y="159"/>
                    <a:pt x="277" y="159"/>
                    <a:pt x="277" y="158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81" y="157"/>
                    <a:pt x="284" y="157"/>
                    <a:pt x="286" y="157"/>
                  </a:cubicBezTo>
                  <a:cubicBezTo>
                    <a:pt x="286" y="157"/>
                    <a:pt x="287" y="156"/>
                    <a:pt x="287" y="156"/>
                  </a:cubicBezTo>
                  <a:cubicBezTo>
                    <a:pt x="287" y="155"/>
                    <a:pt x="286" y="155"/>
                    <a:pt x="286" y="154"/>
                  </a:cubicBezTo>
                  <a:cubicBezTo>
                    <a:pt x="287" y="153"/>
                    <a:pt x="287" y="154"/>
                    <a:pt x="288" y="153"/>
                  </a:cubicBezTo>
                  <a:cubicBezTo>
                    <a:pt x="288" y="152"/>
                    <a:pt x="288" y="152"/>
                    <a:pt x="289" y="150"/>
                  </a:cubicBezTo>
                  <a:cubicBezTo>
                    <a:pt x="289" y="149"/>
                    <a:pt x="290" y="148"/>
                    <a:pt x="290" y="147"/>
                  </a:cubicBezTo>
                  <a:cubicBezTo>
                    <a:pt x="290" y="146"/>
                    <a:pt x="290" y="145"/>
                    <a:pt x="290" y="145"/>
                  </a:cubicBezTo>
                  <a:cubicBezTo>
                    <a:pt x="292" y="145"/>
                    <a:pt x="293" y="144"/>
                    <a:pt x="293" y="143"/>
                  </a:cubicBezTo>
                  <a:moveTo>
                    <a:pt x="544" y="571"/>
                  </a:moveTo>
                  <a:cubicBezTo>
                    <a:pt x="544" y="571"/>
                    <a:pt x="544" y="570"/>
                    <a:pt x="545" y="570"/>
                  </a:cubicBezTo>
                  <a:cubicBezTo>
                    <a:pt x="548" y="559"/>
                    <a:pt x="548" y="559"/>
                    <a:pt x="548" y="559"/>
                  </a:cubicBezTo>
                  <a:cubicBezTo>
                    <a:pt x="547" y="558"/>
                    <a:pt x="547" y="556"/>
                    <a:pt x="543" y="555"/>
                  </a:cubicBezTo>
                  <a:cubicBezTo>
                    <a:pt x="542" y="559"/>
                    <a:pt x="542" y="559"/>
                    <a:pt x="542" y="559"/>
                  </a:cubicBezTo>
                  <a:cubicBezTo>
                    <a:pt x="541" y="560"/>
                    <a:pt x="541" y="560"/>
                    <a:pt x="535" y="564"/>
                  </a:cubicBezTo>
                  <a:cubicBezTo>
                    <a:pt x="535" y="564"/>
                    <a:pt x="533" y="567"/>
                    <a:pt x="533" y="567"/>
                  </a:cubicBezTo>
                  <a:cubicBezTo>
                    <a:pt x="533" y="568"/>
                    <a:pt x="533" y="568"/>
                    <a:pt x="533" y="568"/>
                  </a:cubicBezTo>
                  <a:cubicBezTo>
                    <a:pt x="532" y="569"/>
                    <a:pt x="531" y="568"/>
                    <a:pt x="531" y="569"/>
                  </a:cubicBezTo>
                  <a:cubicBezTo>
                    <a:pt x="530" y="570"/>
                    <a:pt x="530" y="571"/>
                    <a:pt x="528" y="572"/>
                  </a:cubicBezTo>
                  <a:cubicBezTo>
                    <a:pt x="525" y="575"/>
                    <a:pt x="522" y="572"/>
                    <a:pt x="518" y="573"/>
                  </a:cubicBezTo>
                  <a:cubicBezTo>
                    <a:pt x="517" y="574"/>
                    <a:pt x="516" y="574"/>
                    <a:pt x="516" y="575"/>
                  </a:cubicBezTo>
                  <a:cubicBezTo>
                    <a:pt x="515" y="576"/>
                    <a:pt x="515" y="577"/>
                    <a:pt x="514" y="579"/>
                  </a:cubicBezTo>
                  <a:cubicBezTo>
                    <a:pt x="513" y="580"/>
                    <a:pt x="512" y="581"/>
                    <a:pt x="511" y="582"/>
                  </a:cubicBezTo>
                  <a:cubicBezTo>
                    <a:pt x="511" y="582"/>
                    <a:pt x="509" y="588"/>
                    <a:pt x="510" y="589"/>
                  </a:cubicBezTo>
                  <a:cubicBezTo>
                    <a:pt x="510" y="590"/>
                    <a:pt x="510" y="590"/>
                    <a:pt x="510" y="591"/>
                  </a:cubicBezTo>
                  <a:cubicBezTo>
                    <a:pt x="510" y="591"/>
                    <a:pt x="509" y="594"/>
                    <a:pt x="509" y="594"/>
                  </a:cubicBezTo>
                  <a:cubicBezTo>
                    <a:pt x="509" y="595"/>
                    <a:pt x="508" y="595"/>
                    <a:pt x="508" y="594"/>
                  </a:cubicBezTo>
                  <a:cubicBezTo>
                    <a:pt x="507" y="594"/>
                    <a:pt x="507" y="594"/>
                    <a:pt x="504" y="597"/>
                  </a:cubicBezTo>
                  <a:cubicBezTo>
                    <a:pt x="503" y="599"/>
                    <a:pt x="503" y="601"/>
                    <a:pt x="501" y="603"/>
                  </a:cubicBezTo>
                  <a:cubicBezTo>
                    <a:pt x="501" y="603"/>
                    <a:pt x="501" y="603"/>
                    <a:pt x="500" y="604"/>
                  </a:cubicBezTo>
                  <a:cubicBezTo>
                    <a:pt x="500" y="604"/>
                    <a:pt x="500" y="604"/>
                    <a:pt x="500" y="605"/>
                  </a:cubicBezTo>
                  <a:cubicBezTo>
                    <a:pt x="500" y="606"/>
                    <a:pt x="500" y="608"/>
                    <a:pt x="500" y="609"/>
                  </a:cubicBezTo>
                  <a:cubicBezTo>
                    <a:pt x="499" y="610"/>
                    <a:pt x="499" y="610"/>
                    <a:pt x="499" y="611"/>
                  </a:cubicBezTo>
                  <a:cubicBezTo>
                    <a:pt x="498" y="614"/>
                    <a:pt x="498" y="614"/>
                    <a:pt x="497" y="616"/>
                  </a:cubicBezTo>
                  <a:cubicBezTo>
                    <a:pt x="499" y="617"/>
                    <a:pt x="501" y="616"/>
                    <a:pt x="503" y="616"/>
                  </a:cubicBezTo>
                  <a:cubicBezTo>
                    <a:pt x="503" y="617"/>
                    <a:pt x="503" y="617"/>
                    <a:pt x="503" y="618"/>
                  </a:cubicBezTo>
                  <a:cubicBezTo>
                    <a:pt x="505" y="619"/>
                    <a:pt x="510" y="620"/>
                    <a:pt x="515" y="615"/>
                  </a:cubicBezTo>
                  <a:cubicBezTo>
                    <a:pt x="517" y="612"/>
                    <a:pt x="517" y="609"/>
                    <a:pt x="519" y="606"/>
                  </a:cubicBezTo>
                  <a:cubicBezTo>
                    <a:pt x="521" y="604"/>
                    <a:pt x="523" y="603"/>
                    <a:pt x="524" y="601"/>
                  </a:cubicBezTo>
                  <a:cubicBezTo>
                    <a:pt x="526" y="599"/>
                    <a:pt x="526" y="596"/>
                    <a:pt x="528" y="593"/>
                  </a:cubicBezTo>
                  <a:cubicBezTo>
                    <a:pt x="529" y="592"/>
                    <a:pt x="531" y="592"/>
                    <a:pt x="532" y="591"/>
                  </a:cubicBezTo>
                  <a:cubicBezTo>
                    <a:pt x="533" y="590"/>
                    <a:pt x="534" y="591"/>
                    <a:pt x="535" y="590"/>
                  </a:cubicBezTo>
                  <a:cubicBezTo>
                    <a:pt x="536" y="588"/>
                    <a:pt x="535" y="585"/>
                    <a:pt x="536" y="583"/>
                  </a:cubicBezTo>
                  <a:cubicBezTo>
                    <a:pt x="537" y="582"/>
                    <a:pt x="539" y="581"/>
                    <a:pt x="539" y="579"/>
                  </a:cubicBezTo>
                  <a:cubicBezTo>
                    <a:pt x="539" y="579"/>
                    <a:pt x="540" y="578"/>
                    <a:pt x="540" y="577"/>
                  </a:cubicBezTo>
                  <a:cubicBezTo>
                    <a:pt x="540" y="577"/>
                    <a:pt x="540" y="576"/>
                    <a:pt x="540" y="575"/>
                  </a:cubicBezTo>
                  <a:cubicBezTo>
                    <a:pt x="540" y="575"/>
                    <a:pt x="541" y="575"/>
                    <a:pt x="541" y="574"/>
                  </a:cubicBezTo>
                  <a:cubicBezTo>
                    <a:pt x="541" y="573"/>
                    <a:pt x="543" y="572"/>
                    <a:pt x="544" y="571"/>
                  </a:cubicBezTo>
                  <a:moveTo>
                    <a:pt x="577" y="426"/>
                  </a:moveTo>
                  <a:cubicBezTo>
                    <a:pt x="577" y="425"/>
                    <a:pt x="577" y="423"/>
                    <a:pt x="575" y="421"/>
                  </a:cubicBezTo>
                  <a:cubicBezTo>
                    <a:pt x="568" y="420"/>
                    <a:pt x="563" y="428"/>
                    <a:pt x="556" y="426"/>
                  </a:cubicBezTo>
                  <a:cubicBezTo>
                    <a:pt x="555" y="426"/>
                    <a:pt x="554" y="426"/>
                    <a:pt x="552" y="426"/>
                  </a:cubicBezTo>
                  <a:cubicBezTo>
                    <a:pt x="546" y="427"/>
                    <a:pt x="544" y="426"/>
                    <a:pt x="541" y="425"/>
                  </a:cubicBezTo>
                  <a:cubicBezTo>
                    <a:pt x="539" y="419"/>
                    <a:pt x="539" y="419"/>
                    <a:pt x="539" y="417"/>
                  </a:cubicBezTo>
                  <a:cubicBezTo>
                    <a:pt x="538" y="417"/>
                    <a:pt x="537" y="416"/>
                    <a:pt x="537" y="416"/>
                  </a:cubicBezTo>
                  <a:cubicBezTo>
                    <a:pt x="536" y="414"/>
                    <a:pt x="536" y="412"/>
                    <a:pt x="536" y="411"/>
                  </a:cubicBezTo>
                  <a:cubicBezTo>
                    <a:pt x="519" y="396"/>
                    <a:pt x="504" y="384"/>
                    <a:pt x="507" y="371"/>
                  </a:cubicBezTo>
                  <a:cubicBezTo>
                    <a:pt x="507" y="371"/>
                    <a:pt x="507" y="370"/>
                    <a:pt x="507" y="367"/>
                  </a:cubicBezTo>
                  <a:cubicBezTo>
                    <a:pt x="507" y="365"/>
                    <a:pt x="507" y="364"/>
                    <a:pt x="506" y="362"/>
                  </a:cubicBezTo>
                  <a:cubicBezTo>
                    <a:pt x="506" y="362"/>
                    <a:pt x="477" y="309"/>
                    <a:pt x="477" y="300"/>
                  </a:cubicBezTo>
                  <a:cubicBezTo>
                    <a:pt x="474" y="297"/>
                    <a:pt x="470" y="297"/>
                    <a:pt x="468" y="295"/>
                  </a:cubicBezTo>
                  <a:cubicBezTo>
                    <a:pt x="467" y="295"/>
                    <a:pt x="467" y="295"/>
                    <a:pt x="465" y="295"/>
                  </a:cubicBezTo>
                  <a:cubicBezTo>
                    <a:pt x="464" y="295"/>
                    <a:pt x="462" y="296"/>
                    <a:pt x="461" y="297"/>
                  </a:cubicBezTo>
                  <a:cubicBezTo>
                    <a:pt x="460" y="297"/>
                    <a:pt x="460" y="297"/>
                    <a:pt x="460" y="297"/>
                  </a:cubicBezTo>
                  <a:cubicBezTo>
                    <a:pt x="443" y="293"/>
                    <a:pt x="427" y="284"/>
                    <a:pt x="410" y="284"/>
                  </a:cubicBezTo>
                  <a:cubicBezTo>
                    <a:pt x="409" y="297"/>
                    <a:pt x="409" y="297"/>
                    <a:pt x="408" y="299"/>
                  </a:cubicBezTo>
                  <a:cubicBezTo>
                    <a:pt x="408" y="299"/>
                    <a:pt x="407" y="299"/>
                    <a:pt x="406" y="299"/>
                  </a:cubicBezTo>
                  <a:cubicBezTo>
                    <a:pt x="405" y="299"/>
                    <a:pt x="405" y="299"/>
                    <a:pt x="403" y="299"/>
                  </a:cubicBezTo>
                  <a:cubicBezTo>
                    <a:pt x="399" y="298"/>
                    <a:pt x="397" y="294"/>
                    <a:pt x="394" y="293"/>
                  </a:cubicBezTo>
                  <a:cubicBezTo>
                    <a:pt x="390" y="293"/>
                    <a:pt x="386" y="293"/>
                    <a:pt x="381" y="291"/>
                  </a:cubicBezTo>
                  <a:cubicBezTo>
                    <a:pt x="379" y="283"/>
                    <a:pt x="367" y="283"/>
                    <a:pt x="367" y="283"/>
                  </a:cubicBezTo>
                  <a:cubicBezTo>
                    <a:pt x="361" y="283"/>
                    <a:pt x="361" y="283"/>
                    <a:pt x="354" y="261"/>
                  </a:cubicBezTo>
                  <a:cubicBezTo>
                    <a:pt x="355" y="260"/>
                    <a:pt x="355" y="260"/>
                    <a:pt x="360" y="258"/>
                  </a:cubicBezTo>
                  <a:cubicBezTo>
                    <a:pt x="360" y="258"/>
                    <a:pt x="359" y="257"/>
                    <a:pt x="359" y="256"/>
                  </a:cubicBezTo>
                  <a:cubicBezTo>
                    <a:pt x="357" y="255"/>
                    <a:pt x="355" y="254"/>
                    <a:pt x="353" y="254"/>
                  </a:cubicBezTo>
                  <a:cubicBezTo>
                    <a:pt x="337" y="254"/>
                    <a:pt x="337" y="254"/>
                    <a:pt x="329" y="258"/>
                  </a:cubicBezTo>
                  <a:cubicBezTo>
                    <a:pt x="325" y="255"/>
                    <a:pt x="318" y="249"/>
                    <a:pt x="310" y="257"/>
                  </a:cubicBezTo>
                  <a:cubicBezTo>
                    <a:pt x="306" y="257"/>
                    <a:pt x="303" y="257"/>
                    <a:pt x="299" y="257"/>
                  </a:cubicBezTo>
                  <a:cubicBezTo>
                    <a:pt x="299" y="258"/>
                    <a:pt x="299" y="258"/>
                    <a:pt x="285" y="264"/>
                  </a:cubicBezTo>
                  <a:cubicBezTo>
                    <a:pt x="285" y="264"/>
                    <a:pt x="285" y="264"/>
                    <a:pt x="284" y="264"/>
                  </a:cubicBezTo>
                  <a:cubicBezTo>
                    <a:pt x="279" y="263"/>
                    <a:pt x="274" y="265"/>
                    <a:pt x="270" y="261"/>
                  </a:cubicBezTo>
                  <a:cubicBezTo>
                    <a:pt x="270" y="261"/>
                    <a:pt x="268" y="260"/>
                    <a:pt x="268" y="260"/>
                  </a:cubicBezTo>
                  <a:cubicBezTo>
                    <a:pt x="266" y="263"/>
                    <a:pt x="265" y="269"/>
                    <a:pt x="265" y="269"/>
                  </a:cubicBezTo>
                  <a:cubicBezTo>
                    <a:pt x="263" y="270"/>
                    <a:pt x="262" y="271"/>
                    <a:pt x="257" y="270"/>
                  </a:cubicBezTo>
                  <a:cubicBezTo>
                    <a:pt x="256" y="273"/>
                    <a:pt x="256" y="276"/>
                    <a:pt x="255" y="280"/>
                  </a:cubicBezTo>
                  <a:cubicBezTo>
                    <a:pt x="253" y="280"/>
                    <a:pt x="250" y="279"/>
                    <a:pt x="247" y="281"/>
                  </a:cubicBezTo>
                  <a:cubicBezTo>
                    <a:pt x="246" y="286"/>
                    <a:pt x="244" y="291"/>
                    <a:pt x="243" y="297"/>
                  </a:cubicBezTo>
                  <a:cubicBezTo>
                    <a:pt x="243" y="298"/>
                    <a:pt x="243" y="299"/>
                    <a:pt x="243" y="301"/>
                  </a:cubicBezTo>
                  <a:cubicBezTo>
                    <a:pt x="240" y="301"/>
                    <a:pt x="238" y="301"/>
                    <a:pt x="236" y="301"/>
                  </a:cubicBezTo>
                  <a:cubicBezTo>
                    <a:pt x="235" y="307"/>
                    <a:pt x="227" y="311"/>
                    <a:pt x="224" y="311"/>
                  </a:cubicBezTo>
                  <a:cubicBezTo>
                    <a:pt x="220" y="319"/>
                    <a:pt x="213" y="326"/>
                    <a:pt x="211" y="334"/>
                  </a:cubicBezTo>
                  <a:cubicBezTo>
                    <a:pt x="210" y="334"/>
                    <a:pt x="210" y="334"/>
                    <a:pt x="209" y="334"/>
                  </a:cubicBezTo>
                  <a:cubicBezTo>
                    <a:pt x="209" y="334"/>
                    <a:pt x="209" y="334"/>
                    <a:pt x="207" y="335"/>
                  </a:cubicBezTo>
                  <a:cubicBezTo>
                    <a:pt x="207" y="335"/>
                    <a:pt x="206" y="335"/>
                    <a:pt x="205" y="335"/>
                  </a:cubicBezTo>
                  <a:cubicBezTo>
                    <a:pt x="204" y="348"/>
                    <a:pt x="204" y="349"/>
                    <a:pt x="198" y="351"/>
                  </a:cubicBezTo>
                  <a:cubicBezTo>
                    <a:pt x="198" y="351"/>
                    <a:pt x="198" y="352"/>
                    <a:pt x="197" y="353"/>
                  </a:cubicBezTo>
                  <a:cubicBezTo>
                    <a:pt x="197" y="354"/>
                    <a:pt x="197" y="356"/>
                    <a:pt x="198" y="357"/>
                  </a:cubicBezTo>
                  <a:cubicBezTo>
                    <a:pt x="206" y="359"/>
                    <a:pt x="206" y="359"/>
                    <a:pt x="207" y="361"/>
                  </a:cubicBezTo>
                  <a:cubicBezTo>
                    <a:pt x="204" y="366"/>
                    <a:pt x="204" y="366"/>
                    <a:pt x="204" y="381"/>
                  </a:cubicBezTo>
                  <a:cubicBezTo>
                    <a:pt x="204" y="382"/>
                    <a:pt x="204" y="383"/>
                    <a:pt x="204" y="386"/>
                  </a:cubicBezTo>
                  <a:cubicBezTo>
                    <a:pt x="204" y="386"/>
                    <a:pt x="204" y="386"/>
                    <a:pt x="200" y="390"/>
                  </a:cubicBezTo>
                  <a:cubicBezTo>
                    <a:pt x="200" y="393"/>
                    <a:pt x="201" y="396"/>
                    <a:pt x="202" y="399"/>
                  </a:cubicBezTo>
                  <a:cubicBezTo>
                    <a:pt x="202" y="402"/>
                    <a:pt x="202" y="402"/>
                    <a:pt x="202" y="402"/>
                  </a:cubicBezTo>
                  <a:cubicBezTo>
                    <a:pt x="202" y="413"/>
                    <a:pt x="220" y="423"/>
                    <a:pt x="220" y="424"/>
                  </a:cubicBezTo>
                  <a:cubicBezTo>
                    <a:pt x="220" y="430"/>
                    <a:pt x="220" y="435"/>
                    <a:pt x="234" y="438"/>
                  </a:cubicBezTo>
                  <a:cubicBezTo>
                    <a:pt x="235" y="441"/>
                    <a:pt x="235" y="441"/>
                    <a:pt x="235" y="445"/>
                  </a:cubicBezTo>
                  <a:cubicBezTo>
                    <a:pt x="247" y="456"/>
                    <a:pt x="255" y="455"/>
                    <a:pt x="255" y="455"/>
                  </a:cubicBezTo>
                  <a:cubicBezTo>
                    <a:pt x="255" y="454"/>
                    <a:pt x="256" y="452"/>
                    <a:pt x="257" y="451"/>
                  </a:cubicBezTo>
                  <a:cubicBezTo>
                    <a:pt x="260" y="450"/>
                    <a:pt x="262" y="451"/>
                    <a:pt x="265" y="451"/>
                  </a:cubicBezTo>
                  <a:cubicBezTo>
                    <a:pt x="266" y="451"/>
                    <a:pt x="266" y="451"/>
                    <a:pt x="268" y="451"/>
                  </a:cubicBezTo>
                  <a:cubicBezTo>
                    <a:pt x="270" y="451"/>
                    <a:pt x="273" y="451"/>
                    <a:pt x="275" y="451"/>
                  </a:cubicBezTo>
                  <a:cubicBezTo>
                    <a:pt x="277" y="456"/>
                    <a:pt x="281" y="455"/>
                    <a:pt x="290" y="453"/>
                  </a:cubicBezTo>
                  <a:cubicBezTo>
                    <a:pt x="293" y="447"/>
                    <a:pt x="295" y="447"/>
                    <a:pt x="305" y="449"/>
                  </a:cubicBezTo>
                  <a:cubicBezTo>
                    <a:pt x="305" y="449"/>
                    <a:pt x="306" y="449"/>
                    <a:pt x="306" y="449"/>
                  </a:cubicBezTo>
                  <a:cubicBezTo>
                    <a:pt x="312" y="443"/>
                    <a:pt x="317" y="446"/>
                    <a:pt x="319" y="446"/>
                  </a:cubicBezTo>
                  <a:cubicBezTo>
                    <a:pt x="321" y="456"/>
                    <a:pt x="323" y="457"/>
                    <a:pt x="327" y="458"/>
                  </a:cubicBezTo>
                  <a:cubicBezTo>
                    <a:pt x="334" y="458"/>
                    <a:pt x="341" y="458"/>
                    <a:pt x="347" y="459"/>
                  </a:cubicBezTo>
                  <a:cubicBezTo>
                    <a:pt x="347" y="461"/>
                    <a:pt x="347" y="463"/>
                    <a:pt x="347" y="467"/>
                  </a:cubicBezTo>
                  <a:cubicBezTo>
                    <a:pt x="347" y="467"/>
                    <a:pt x="345" y="485"/>
                    <a:pt x="343" y="489"/>
                  </a:cubicBezTo>
                  <a:cubicBezTo>
                    <a:pt x="342" y="489"/>
                    <a:pt x="341" y="489"/>
                    <a:pt x="341" y="489"/>
                  </a:cubicBezTo>
                  <a:cubicBezTo>
                    <a:pt x="340" y="490"/>
                    <a:pt x="340" y="491"/>
                    <a:pt x="340" y="491"/>
                  </a:cubicBezTo>
                  <a:cubicBezTo>
                    <a:pt x="355" y="500"/>
                    <a:pt x="356" y="518"/>
                    <a:pt x="365" y="531"/>
                  </a:cubicBezTo>
                  <a:cubicBezTo>
                    <a:pt x="364" y="532"/>
                    <a:pt x="364" y="533"/>
                    <a:pt x="364" y="533"/>
                  </a:cubicBezTo>
                  <a:cubicBezTo>
                    <a:pt x="364" y="534"/>
                    <a:pt x="364" y="535"/>
                    <a:pt x="364" y="536"/>
                  </a:cubicBezTo>
                  <a:cubicBezTo>
                    <a:pt x="364" y="540"/>
                    <a:pt x="365" y="540"/>
                    <a:pt x="367" y="541"/>
                  </a:cubicBezTo>
                  <a:cubicBezTo>
                    <a:pt x="367" y="553"/>
                    <a:pt x="357" y="562"/>
                    <a:pt x="356" y="574"/>
                  </a:cubicBezTo>
                  <a:cubicBezTo>
                    <a:pt x="356" y="580"/>
                    <a:pt x="357" y="580"/>
                    <a:pt x="361" y="583"/>
                  </a:cubicBezTo>
                  <a:cubicBezTo>
                    <a:pt x="361" y="589"/>
                    <a:pt x="361" y="591"/>
                    <a:pt x="366" y="594"/>
                  </a:cubicBezTo>
                  <a:cubicBezTo>
                    <a:pt x="368" y="603"/>
                    <a:pt x="368" y="603"/>
                    <a:pt x="370" y="604"/>
                  </a:cubicBezTo>
                  <a:cubicBezTo>
                    <a:pt x="370" y="607"/>
                    <a:pt x="369" y="610"/>
                    <a:pt x="369" y="613"/>
                  </a:cubicBezTo>
                  <a:cubicBezTo>
                    <a:pt x="369" y="614"/>
                    <a:pt x="375" y="632"/>
                    <a:pt x="382" y="639"/>
                  </a:cubicBezTo>
                  <a:cubicBezTo>
                    <a:pt x="381" y="642"/>
                    <a:pt x="381" y="642"/>
                    <a:pt x="383" y="645"/>
                  </a:cubicBezTo>
                  <a:cubicBezTo>
                    <a:pt x="383" y="646"/>
                    <a:pt x="383" y="646"/>
                    <a:pt x="383" y="647"/>
                  </a:cubicBezTo>
                  <a:cubicBezTo>
                    <a:pt x="382" y="648"/>
                    <a:pt x="380" y="649"/>
                    <a:pt x="380" y="650"/>
                  </a:cubicBezTo>
                  <a:cubicBezTo>
                    <a:pt x="380" y="650"/>
                    <a:pt x="381" y="651"/>
                    <a:pt x="381" y="651"/>
                  </a:cubicBezTo>
                  <a:cubicBezTo>
                    <a:pt x="382" y="651"/>
                    <a:pt x="383" y="651"/>
                    <a:pt x="383" y="651"/>
                  </a:cubicBezTo>
                  <a:cubicBezTo>
                    <a:pt x="383" y="654"/>
                    <a:pt x="383" y="654"/>
                    <a:pt x="386" y="656"/>
                  </a:cubicBezTo>
                  <a:cubicBezTo>
                    <a:pt x="389" y="656"/>
                    <a:pt x="391" y="656"/>
                    <a:pt x="394" y="656"/>
                  </a:cubicBezTo>
                  <a:cubicBezTo>
                    <a:pt x="398" y="655"/>
                    <a:pt x="398" y="655"/>
                    <a:pt x="401" y="654"/>
                  </a:cubicBezTo>
                  <a:cubicBezTo>
                    <a:pt x="404" y="654"/>
                    <a:pt x="408" y="654"/>
                    <a:pt x="412" y="653"/>
                  </a:cubicBezTo>
                  <a:cubicBezTo>
                    <a:pt x="413" y="653"/>
                    <a:pt x="413" y="652"/>
                    <a:pt x="413" y="651"/>
                  </a:cubicBezTo>
                  <a:cubicBezTo>
                    <a:pt x="422" y="650"/>
                    <a:pt x="422" y="650"/>
                    <a:pt x="424" y="647"/>
                  </a:cubicBezTo>
                  <a:cubicBezTo>
                    <a:pt x="424" y="647"/>
                    <a:pt x="451" y="634"/>
                    <a:pt x="448" y="620"/>
                  </a:cubicBezTo>
                  <a:cubicBezTo>
                    <a:pt x="448" y="619"/>
                    <a:pt x="460" y="612"/>
                    <a:pt x="465" y="610"/>
                  </a:cubicBezTo>
                  <a:cubicBezTo>
                    <a:pt x="466" y="606"/>
                    <a:pt x="466" y="606"/>
                    <a:pt x="464" y="592"/>
                  </a:cubicBezTo>
                  <a:cubicBezTo>
                    <a:pt x="476" y="582"/>
                    <a:pt x="492" y="578"/>
                    <a:pt x="500" y="564"/>
                  </a:cubicBezTo>
                  <a:cubicBezTo>
                    <a:pt x="500" y="563"/>
                    <a:pt x="501" y="562"/>
                    <a:pt x="501" y="560"/>
                  </a:cubicBezTo>
                  <a:cubicBezTo>
                    <a:pt x="502" y="558"/>
                    <a:pt x="502" y="557"/>
                    <a:pt x="501" y="555"/>
                  </a:cubicBezTo>
                  <a:cubicBezTo>
                    <a:pt x="502" y="551"/>
                    <a:pt x="503" y="547"/>
                    <a:pt x="503" y="542"/>
                  </a:cubicBezTo>
                  <a:cubicBezTo>
                    <a:pt x="499" y="535"/>
                    <a:pt x="505" y="528"/>
                    <a:pt x="502" y="521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15" y="479"/>
                    <a:pt x="568" y="470"/>
                    <a:pt x="577" y="426"/>
                  </a:cubicBezTo>
                  <a:moveTo>
                    <a:pt x="133" y="516"/>
                  </a:moveTo>
                  <a:cubicBezTo>
                    <a:pt x="132" y="514"/>
                    <a:pt x="129" y="503"/>
                    <a:pt x="124" y="501"/>
                  </a:cubicBezTo>
                  <a:cubicBezTo>
                    <a:pt x="123" y="501"/>
                    <a:pt x="122" y="501"/>
                    <a:pt x="120" y="501"/>
                  </a:cubicBezTo>
                  <a:cubicBezTo>
                    <a:pt x="114" y="498"/>
                    <a:pt x="113" y="486"/>
                    <a:pt x="105" y="490"/>
                  </a:cubicBezTo>
                  <a:cubicBezTo>
                    <a:pt x="103" y="490"/>
                    <a:pt x="101" y="490"/>
                    <a:pt x="99" y="489"/>
                  </a:cubicBezTo>
                  <a:cubicBezTo>
                    <a:pt x="96" y="486"/>
                    <a:pt x="96" y="486"/>
                    <a:pt x="93" y="486"/>
                  </a:cubicBezTo>
                  <a:cubicBezTo>
                    <a:pt x="93" y="487"/>
                    <a:pt x="93" y="489"/>
                    <a:pt x="93" y="490"/>
                  </a:cubicBezTo>
                  <a:cubicBezTo>
                    <a:pt x="89" y="489"/>
                    <a:pt x="89" y="488"/>
                    <a:pt x="89" y="486"/>
                  </a:cubicBezTo>
                  <a:cubicBezTo>
                    <a:pt x="89" y="486"/>
                    <a:pt x="90" y="485"/>
                    <a:pt x="90" y="485"/>
                  </a:cubicBezTo>
                  <a:cubicBezTo>
                    <a:pt x="83" y="478"/>
                    <a:pt x="82" y="478"/>
                    <a:pt x="80" y="478"/>
                  </a:cubicBezTo>
                  <a:cubicBezTo>
                    <a:pt x="80" y="478"/>
                    <a:pt x="80" y="478"/>
                    <a:pt x="79" y="477"/>
                  </a:cubicBezTo>
                  <a:cubicBezTo>
                    <a:pt x="77" y="475"/>
                    <a:pt x="77" y="475"/>
                    <a:pt x="74" y="476"/>
                  </a:cubicBezTo>
                  <a:cubicBezTo>
                    <a:pt x="75" y="477"/>
                    <a:pt x="75" y="479"/>
                    <a:pt x="76" y="481"/>
                  </a:cubicBezTo>
                  <a:cubicBezTo>
                    <a:pt x="75" y="481"/>
                    <a:pt x="74" y="481"/>
                    <a:pt x="73" y="481"/>
                  </a:cubicBezTo>
                  <a:cubicBezTo>
                    <a:pt x="73" y="480"/>
                    <a:pt x="73" y="479"/>
                    <a:pt x="72" y="478"/>
                  </a:cubicBezTo>
                  <a:cubicBezTo>
                    <a:pt x="72" y="477"/>
                    <a:pt x="73" y="476"/>
                    <a:pt x="73" y="475"/>
                  </a:cubicBezTo>
                  <a:cubicBezTo>
                    <a:pt x="73" y="475"/>
                    <a:pt x="73" y="474"/>
                    <a:pt x="73" y="474"/>
                  </a:cubicBezTo>
                  <a:cubicBezTo>
                    <a:pt x="73" y="472"/>
                    <a:pt x="73" y="472"/>
                    <a:pt x="68" y="470"/>
                  </a:cubicBezTo>
                  <a:cubicBezTo>
                    <a:pt x="68" y="470"/>
                    <a:pt x="68" y="470"/>
                    <a:pt x="68" y="470"/>
                  </a:cubicBezTo>
                  <a:cubicBezTo>
                    <a:pt x="68" y="470"/>
                    <a:pt x="67" y="470"/>
                    <a:pt x="66" y="470"/>
                  </a:cubicBezTo>
                  <a:cubicBezTo>
                    <a:pt x="67" y="474"/>
                    <a:pt x="67" y="474"/>
                    <a:pt x="67" y="475"/>
                  </a:cubicBezTo>
                  <a:cubicBezTo>
                    <a:pt x="66" y="475"/>
                    <a:pt x="65" y="475"/>
                    <a:pt x="65" y="475"/>
                  </a:cubicBezTo>
                  <a:cubicBezTo>
                    <a:pt x="65" y="474"/>
                    <a:pt x="64" y="473"/>
                    <a:pt x="64" y="472"/>
                  </a:cubicBezTo>
                  <a:cubicBezTo>
                    <a:pt x="65" y="471"/>
                    <a:pt x="66" y="470"/>
                    <a:pt x="66" y="469"/>
                  </a:cubicBezTo>
                  <a:cubicBezTo>
                    <a:pt x="65" y="461"/>
                    <a:pt x="65" y="461"/>
                    <a:pt x="64" y="459"/>
                  </a:cubicBezTo>
                  <a:cubicBezTo>
                    <a:pt x="64" y="459"/>
                    <a:pt x="63" y="459"/>
                    <a:pt x="62" y="459"/>
                  </a:cubicBezTo>
                  <a:cubicBezTo>
                    <a:pt x="62" y="457"/>
                    <a:pt x="62" y="454"/>
                    <a:pt x="61" y="451"/>
                  </a:cubicBezTo>
                  <a:cubicBezTo>
                    <a:pt x="59" y="446"/>
                    <a:pt x="55" y="442"/>
                    <a:pt x="52" y="437"/>
                  </a:cubicBezTo>
                  <a:cubicBezTo>
                    <a:pt x="51" y="437"/>
                    <a:pt x="50" y="436"/>
                    <a:pt x="49" y="436"/>
                  </a:cubicBezTo>
                  <a:cubicBezTo>
                    <a:pt x="49" y="435"/>
                    <a:pt x="48" y="435"/>
                    <a:pt x="48" y="434"/>
                  </a:cubicBezTo>
                  <a:cubicBezTo>
                    <a:pt x="47" y="435"/>
                    <a:pt x="45" y="435"/>
                    <a:pt x="45" y="435"/>
                  </a:cubicBezTo>
                  <a:cubicBezTo>
                    <a:pt x="44" y="435"/>
                    <a:pt x="44" y="435"/>
                    <a:pt x="44" y="435"/>
                  </a:cubicBezTo>
                  <a:cubicBezTo>
                    <a:pt x="44" y="435"/>
                    <a:pt x="34" y="422"/>
                    <a:pt x="32" y="419"/>
                  </a:cubicBezTo>
                  <a:cubicBezTo>
                    <a:pt x="32" y="419"/>
                    <a:pt x="32" y="418"/>
                    <a:pt x="31" y="417"/>
                  </a:cubicBezTo>
                  <a:cubicBezTo>
                    <a:pt x="30" y="415"/>
                    <a:pt x="30" y="415"/>
                    <a:pt x="30" y="412"/>
                  </a:cubicBezTo>
                  <a:cubicBezTo>
                    <a:pt x="30" y="412"/>
                    <a:pt x="30" y="412"/>
                    <a:pt x="29" y="412"/>
                  </a:cubicBezTo>
                  <a:cubicBezTo>
                    <a:pt x="29" y="412"/>
                    <a:pt x="28" y="413"/>
                    <a:pt x="28" y="413"/>
                  </a:cubicBezTo>
                  <a:cubicBezTo>
                    <a:pt x="27" y="412"/>
                    <a:pt x="27" y="412"/>
                    <a:pt x="26" y="408"/>
                  </a:cubicBezTo>
                  <a:cubicBezTo>
                    <a:pt x="26" y="408"/>
                    <a:pt x="27" y="407"/>
                    <a:pt x="27" y="407"/>
                  </a:cubicBezTo>
                  <a:cubicBezTo>
                    <a:pt x="26" y="406"/>
                    <a:pt x="26" y="405"/>
                    <a:pt x="25" y="404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3" y="405"/>
                    <a:pt x="22" y="405"/>
                    <a:pt x="22" y="405"/>
                  </a:cubicBezTo>
                  <a:cubicBezTo>
                    <a:pt x="22" y="406"/>
                    <a:pt x="22" y="407"/>
                    <a:pt x="22" y="409"/>
                  </a:cubicBezTo>
                  <a:cubicBezTo>
                    <a:pt x="21" y="409"/>
                    <a:pt x="21" y="409"/>
                    <a:pt x="21" y="410"/>
                  </a:cubicBezTo>
                  <a:cubicBezTo>
                    <a:pt x="20" y="406"/>
                    <a:pt x="20" y="406"/>
                    <a:pt x="18" y="405"/>
                  </a:cubicBezTo>
                  <a:cubicBezTo>
                    <a:pt x="18" y="405"/>
                    <a:pt x="17" y="405"/>
                    <a:pt x="16" y="405"/>
                  </a:cubicBezTo>
                  <a:cubicBezTo>
                    <a:pt x="16" y="404"/>
                    <a:pt x="15" y="404"/>
                    <a:pt x="15" y="403"/>
                  </a:cubicBezTo>
                  <a:cubicBezTo>
                    <a:pt x="15" y="402"/>
                    <a:pt x="15" y="401"/>
                    <a:pt x="14" y="399"/>
                  </a:cubicBezTo>
                  <a:cubicBezTo>
                    <a:pt x="13" y="398"/>
                    <a:pt x="12" y="397"/>
                    <a:pt x="12" y="396"/>
                  </a:cubicBezTo>
                  <a:cubicBezTo>
                    <a:pt x="12" y="396"/>
                    <a:pt x="12" y="409"/>
                    <a:pt x="11" y="413"/>
                  </a:cubicBezTo>
                  <a:cubicBezTo>
                    <a:pt x="9" y="402"/>
                    <a:pt x="10" y="396"/>
                    <a:pt x="10" y="393"/>
                  </a:cubicBezTo>
                  <a:cubicBezTo>
                    <a:pt x="10" y="392"/>
                    <a:pt x="10" y="392"/>
                    <a:pt x="10" y="392"/>
                  </a:cubicBezTo>
                  <a:cubicBezTo>
                    <a:pt x="10" y="392"/>
                    <a:pt x="10" y="392"/>
                    <a:pt x="9" y="392"/>
                  </a:cubicBezTo>
                  <a:cubicBezTo>
                    <a:pt x="9" y="394"/>
                    <a:pt x="9" y="394"/>
                    <a:pt x="9" y="397"/>
                  </a:cubicBezTo>
                  <a:cubicBezTo>
                    <a:pt x="8" y="397"/>
                    <a:pt x="8" y="397"/>
                    <a:pt x="7" y="398"/>
                  </a:cubicBezTo>
                  <a:cubicBezTo>
                    <a:pt x="7" y="399"/>
                    <a:pt x="6" y="401"/>
                    <a:pt x="6" y="401"/>
                  </a:cubicBezTo>
                  <a:cubicBezTo>
                    <a:pt x="6" y="404"/>
                    <a:pt x="6" y="406"/>
                    <a:pt x="6" y="410"/>
                  </a:cubicBezTo>
                  <a:cubicBezTo>
                    <a:pt x="2" y="424"/>
                    <a:pt x="12" y="436"/>
                    <a:pt x="10" y="449"/>
                  </a:cubicBezTo>
                  <a:cubicBezTo>
                    <a:pt x="11" y="454"/>
                    <a:pt x="11" y="454"/>
                    <a:pt x="11" y="456"/>
                  </a:cubicBezTo>
                  <a:cubicBezTo>
                    <a:pt x="12" y="461"/>
                    <a:pt x="12" y="461"/>
                    <a:pt x="13" y="465"/>
                  </a:cubicBezTo>
                  <a:cubicBezTo>
                    <a:pt x="13" y="465"/>
                    <a:pt x="13" y="465"/>
                    <a:pt x="13" y="466"/>
                  </a:cubicBezTo>
                  <a:cubicBezTo>
                    <a:pt x="16" y="475"/>
                    <a:pt x="16" y="475"/>
                    <a:pt x="16" y="476"/>
                  </a:cubicBezTo>
                  <a:cubicBezTo>
                    <a:pt x="17" y="477"/>
                    <a:pt x="17" y="478"/>
                    <a:pt x="17" y="479"/>
                  </a:cubicBezTo>
                  <a:cubicBezTo>
                    <a:pt x="17" y="479"/>
                    <a:pt x="18" y="484"/>
                    <a:pt x="21" y="492"/>
                  </a:cubicBezTo>
                  <a:cubicBezTo>
                    <a:pt x="21" y="493"/>
                    <a:pt x="21" y="493"/>
                    <a:pt x="22" y="494"/>
                  </a:cubicBezTo>
                  <a:cubicBezTo>
                    <a:pt x="25" y="502"/>
                    <a:pt x="28" y="509"/>
                    <a:pt x="32" y="517"/>
                  </a:cubicBezTo>
                  <a:cubicBezTo>
                    <a:pt x="32" y="518"/>
                    <a:pt x="32" y="519"/>
                    <a:pt x="33" y="520"/>
                  </a:cubicBezTo>
                  <a:cubicBezTo>
                    <a:pt x="38" y="531"/>
                    <a:pt x="50" y="555"/>
                    <a:pt x="61" y="564"/>
                  </a:cubicBezTo>
                  <a:cubicBezTo>
                    <a:pt x="64" y="567"/>
                    <a:pt x="66" y="571"/>
                    <a:pt x="68" y="575"/>
                  </a:cubicBezTo>
                  <a:cubicBezTo>
                    <a:pt x="69" y="576"/>
                    <a:pt x="70" y="577"/>
                    <a:pt x="70" y="578"/>
                  </a:cubicBezTo>
                  <a:cubicBezTo>
                    <a:pt x="70" y="579"/>
                    <a:pt x="70" y="579"/>
                    <a:pt x="70" y="579"/>
                  </a:cubicBezTo>
                  <a:cubicBezTo>
                    <a:pt x="71" y="579"/>
                    <a:pt x="71" y="579"/>
                    <a:pt x="72" y="580"/>
                  </a:cubicBezTo>
                  <a:cubicBezTo>
                    <a:pt x="72" y="581"/>
                    <a:pt x="72" y="581"/>
                    <a:pt x="73" y="582"/>
                  </a:cubicBezTo>
                  <a:cubicBezTo>
                    <a:pt x="73" y="582"/>
                    <a:pt x="73" y="582"/>
                    <a:pt x="73" y="583"/>
                  </a:cubicBezTo>
                  <a:cubicBezTo>
                    <a:pt x="75" y="586"/>
                    <a:pt x="75" y="586"/>
                    <a:pt x="76" y="587"/>
                  </a:cubicBezTo>
                  <a:cubicBezTo>
                    <a:pt x="76" y="587"/>
                    <a:pt x="76" y="587"/>
                    <a:pt x="76" y="587"/>
                  </a:cubicBezTo>
                  <a:cubicBezTo>
                    <a:pt x="77" y="588"/>
                    <a:pt x="77" y="588"/>
                    <a:pt x="78" y="590"/>
                  </a:cubicBezTo>
                  <a:cubicBezTo>
                    <a:pt x="78" y="590"/>
                    <a:pt x="79" y="591"/>
                    <a:pt x="79" y="591"/>
                  </a:cubicBezTo>
                  <a:cubicBezTo>
                    <a:pt x="79" y="592"/>
                    <a:pt x="79" y="592"/>
                    <a:pt x="79" y="592"/>
                  </a:cubicBezTo>
                  <a:cubicBezTo>
                    <a:pt x="79" y="592"/>
                    <a:pt x="80" y="592"/>
                    <a:pt x="80" y="592"/>
                  </a:cubicBezTo>
                  <a:cubicBezTo>
                    <a:pt x="81" y="594"/>
                    <a:pt x="81" y="595"/>
                    <a:pt x="83" y="597"/>
                  </a:cubicBezTo>
                  <a:cubicBezTo>
                    <a:pt x="83" y="597"/>
                    <a:pt x="84" y="598"/>
                    <a:pt x="84" y="598"/>
                  </a:cubicBezTo>
                  <a:cubicBezTo>
                    <a:pt x="84" y="598"/>
                    <a:pt x="84" y="599"/>
                    <a:pt x="85" y="599"/>
                  </a:cubicBezTo>
                  <a:cubicBezTo>
                    <a:pt x="87" y="602"/>
                    <a:pt x="89" y="606"/>
                    <a:pt x="92" y="609"/>
                  </a:cubicBezTo>
                  <a:cubicBezTo>
                    <a:pt x="92" y="609"/>
                    <a:pt x="100" y="619"/>
                    <a:pt x="102" y="622"/>
                  </a:cubicBezTo>
                  <a:cubicBezTo>
                    <a:pt x="103" y="622"/>
                    <a:pt x="103" y="623"/>
                    <a:pt x="103" y="623"/>
                  </a:cubicBezTo>
                  <a:cubicBezTo>
                    <a:pt x="110" y="630"/>
                    <a:pt x="117" y="637"/>
                    <a:pt x="123" y="644"/>
                  </a:cubicBezTo>
                  <a:cubicBezTo>
                    <a:pt x="124" y="645"/>
                    <a:pt x="124" y="645"/>
                    <a:pt x="126" y="647"/>
                  </a:cubicBezTo>
                  <a:cubicBezTo>
                    <a:pt x="126" y="647"/>
                    <a:pt x="127" y="648"/>
                    <a:pt x="127" y="648"/>
                  </a:cubicBezTo>
                  <a:cubicBezTo>
                    <a:pt x="148" y="666"/>
                    <a:pt x="148" y="666"/>
                    <a:pt x="152" y="669"/>
                  </a:cubicBezTo>
                  <a:cubicBezTo>
                    <a:pt x="156" y="672"/>
                    <a:pt x="160" y="675"/>
                    <a:pt x="165" y="678"/>
                  </a:cubicBezTo>
                  <a:cubicBezTo>
                    <a:pt x="165" y="678"/>
                    <a:pt x="165" y="678"/>
                    <a:pt x="165" y="678"/>
                  </a:cubicBezTo>
                  <a:cubicBezTo>
                    <a:pt x="156" y="672"/>
                    <a:pt x="156" y="672"/>
                    <a:pt x="156" y="672"/>
                  </a:cubicBezTo>
                  <a:cubicBezTo>
                    <a:pt x="157" y="672"/>
                    <a:pt x="157" y="672"/>
                    <a:pt x="157" y="672"/>
                  </a:cubicBezTo>
                  <a:cubicBezTo>
                    <a:pt x="158" y="673"/>
                    <a:pt x="159" y="674"/>
                    <a:pt x="161" y="675"/>
                  </a:cubicBezTo>
                  <a:cubicBezTo>
                    <a:pt x="161" y="675"/>
                    <a:pt x="161" y="676"/>
                    <a:pt x="162" y="676"/>
                  </a:cubicBezTo>
                  <a:cubicBezTo>
                    <a:pt x="163" y="677"/>
                    <a:pt x="165" y="678"/>
                    <a:pt x="167" y="680"/>
                  </a:cubicBezTo>
                  <a:cubicBezTo>
                    <a:pt x="169" y="681"/>
                    <a:pt x="169" y="681"/>
                    <a:pt x="178" y="687"/>
                  </a:cubicBezTo>
                  <a:cubicBezTo>
                    <a:pt x="177" y="686"/>
                    <a:pt x="175" y="685"/>
                    <a:pt x="174" y="685"/>
                  </a:cubicBezTo>
                  <a:cubicBezTo>
                    <a:pt x="174" y="684"/>
                    <a:pt x="174" y="684"/>
                    <a:pt x="173" y="684"/>
                  </a:cubicBezTo>
                  <a:cubicBezTo>
                    <a:pt x="172" y="683"/>
                    <a:pt x="172" y="683"/>
                    <a:pt x="171" y="683"/>
                  </a:cubicBezTo>
                  <a:cubicBezTo>
                    <a:pt x="172" y="683"/>
                    <a:pt x="172" y="683"/>
                    <a:pt x="172" y="683"/>
                  </a:cubicBezTo>
                  <a:cubicBezTo>
                    <a:pt x="173" y="684"/>
                    <a:pt x="174" y="684"/>
                    <a:pt x="175" y="685"/>
                  </a:cubicBezTo>
                  <a:cubicBezTo>
                    <a:pt x="177" y="686"/>
                    <a:pt x="180" y="688"/>
                    <a:pt x="182" y="689"/>
                  </a:cubicBezTo>
                  <a:cubicBezTo>
                    <a:pt x="181" y="689"/>
                    <a:pt x="179" y="688"/>
                    <a:pt x="178" y="687"/>
                  </a:cubicBezTo>
                  <a:cubicBezTo>
                    <a:pt x="179" y="688"/>
                    <a:pt x="180" y="688"/>
                    <a:pt x="181" y="689"/>
                  </a:cubicBezTo>
                  <a:cubicBezTo>
                    <a:pt x="186" y="692"/>
                    <a:pt x="191" y="695"/>
                    <a:pt x="196" y="698"/>
                  </a:cubicBezTo>
                  <a:cubicBezTo>
                    <a:pt x="197" y="698"/>
                    <a:pt x="197" y="698"/>
                    <a:pt x="198" y="699"/>
                  </a:cubicBezTo>
                  <a:cubicBezTo>
                    <a:pt x="199" y="700"/>
                    <a:pt x="201" y="700"/>
                    <a:pt x="202" y="701"/>
                  </a:cubicBezTo>
                  <a:cubicBezTo>
                    <a:pt x="203" y="701"/>
                    <a:pt x="203" y="701"/>
                    <a:pt x="203" y="702"/>
                  </a:cubicBezTo>
                  <a:cubicBezTo>
                    <a:pt x="207" y="703"/>
                    <a:pt x="210" y="705"/>
                    <a:pt x="213" y="706"/>
                  </a:cubicBezTo>
                  <a:cubicBezTo>
                    <a:pt x="214" y="707"/>
                    <a:pt x="214" y="707"/>
                    <a:pt x="214" y="707"/>
                  </a:cubicBezTo>
                  <a:cubicBezTo>
                    <a:pt x="215" y="707"/>
                    <a:pt x="215" y="707"/>
                    <a:pt x="215" y="707"/>
                  </a:cubicBezTo>
                  <a:cubicBezTo>
                    <a:pt x="215" y="708"/>
                    <a:pt x="215" y="708"/>
                    <a:pt x="215" y="708"/>
                  </a:cubicBezTo>
                  <a:cubicBezTo>
                    <a:pt x="219" y="709"/>
                    <a:pt x="219" y="709"/>
                    <a:pt x="220" y="710"/>
                  </a:cubicBezTo>
                  <a:cubicBezTo>
                    <a:pt x="221" y="710"/>
                    <a:pt x="221" y="710"/>
                    <a:pt x="221" y="710"/>
                  </a:cubicBezTo>
                  <a:cubicBezTo>
                    <a:pt x="228" y="713"/>
                    <a:pt x="237" y="717"/>
                    <a:pt x="237" y="717"/>
                  </a:cubicBezTo>
                  <a:cubicBezTo>
                    <a:pt x="237" y="717"/>
                    <a:pt x="238" y="717"/>
                    <a:pt x="238" y="717"/>
                  </a:cubicBezTo>
                  <a:cubicBezTo>
                    <a:pt x="240" y="718"/>
                    <a:pt x="240" y="718"/>
                    <a:pt x="243" y="719"/>
                  </a:cubicBezTo>
                  <a:cubicBezTo>
                    <a:pt x="243" y="719"/>
                    <a:pt x="243" y="719"/>
                    <a:pt x="245" y="719"/>
                  </a:cubicBezTo>
                  <a:cubicBezTo>
                    <a:pt x="245" y="719"/>
                    <a:pt x="245" y="719"/>
                    <a:pt x="245" y="719"/>
                  </a:cubicBezTo>
                  <a:cubicBezTo>
                    <a:pt x="241" y="717"/>
                    <a:pt x="241" y="717"/>
                    <a:pt x="239" y="717"/>
                  </a:cubicBezTo>
                  <a:cubicBezTo>
                    <a:pt x="238" y="717"/>
                    <a:pt x="238" y="716"/>
                    <a:pt x="236" y="716"/>
                  </a:cubicBezTo>
                  <a:cubicBezTo>
                    <a:pt x="236" y="716"/>
                    <a:pt x="230" y="713"/>
                    <a:pt x="227" y="712"/>
                  </a:cubicBezTo>
                  <a:cubicBezTo>
                    <a:pt x="226" y="712"/>
                    <a:pt x="226" y="712"/>
                    <a:pt x="225" y="711"/>
                  </a:cubicBezTo>
                  <a:cubicBezTo>
                    <a:pt x="218" y="708"/>
                    <a:pt x="218" y="708"/>
                    <a:pt x="217" y="707"/>
                  </a:cubicBezTo>
                  <a:cubicBezTo>
                    <a:pt x="217" y="707"/>
                    <a:pt x="216" y="707"/>
                    <a:pt x="215" y="706"/>
                  </a:cubicBezTo>
                  <a:cubicBezTo>
                    <a:pt x="214" y="706"/>
                    <a:pt x="212" y="705"/>
                    <a:pt x="210" y="704"/>
                  </a:cubicBezTo>
                  <a:cubicBezTo>
                    <a:pt x="210" y="704"/>
                    <a:pt x="209" y="704"/>
                    <a:pt x="209" y="703"/>
                  </a:cubicBezTo>
                  <a:cubicBezTo>
                    <a:pt x="209" y="703"/>
                    <a:pt x="209" y="704"/>
                    <a:pt x="208" y="703"/>
                  </a:cubicBezTo>
                  <a:cubicBezTo>
                    <a:pt x="203" y="700"/>
                    <a:pt x="196" y="695"/>
                    <a:pt x="196" y="695"/>
                  </a:cubicBezTo>
                  <a:cubicBezTo>
                    <a:pt x="195" y="695"/>
                    <a:pt x="194" y="694"/>
                    <a:pt x="194" y="694"/>
                  </a:cubicBezTo>
                  <a:cubicBezTo>
                    <a:pt x="193" y="694"/>
                    <a:pt x="193" y="694"/>
                    <a:pt x="192" y="693"/>
                  </a:cubicBezTo>
                  <a:cubicBezTo>
                    <a:pt x="190" y="692"/>
                    <a:pt x="187" y="691"/>
                    <a:pt x="184" y="689"/>
                  </a:cubicBezTo>
                  <a:cubicBezTo>
                    <a:pt x="184" y="689"/>
                    <a:pt x="184" y="689"/>
                    <a:pt x="183" y="688"/>
                  </a:cubicBezTo>
                  <a:cubicBezTo>
                    <a:pt x="182" y="688"/>
                    <a:pt x="181" y="687"/>
                    <a:pt x="180" y="686"/>
                  </a:cubicBezTo>
                  <a:cubicBezTo>
                    <a:pt x="181" y="686"/>
                    <a:pt x="181" y="686"/>
                    <a:pt x="182" y="686"/>
                  </a:cubicBezTo>
                  <a:cubicBezTo>
                    <a:pt x="180" y="685"/>
                    <a:pt x="178" y="684"/>
                    <a:pt x="176" y="682"/>
                  </a:cubicBezTo>
                  <a:cubicBezTo>
                    <a:pt x="173" y="680"/>
                    <a:pt x="171" y="678"/>
                    <a:pt x="168" y="676"/>
                  </a:cubicBezTo>
                  <a:cubicBezTo>
                    <a:pt x="168" y="675"/>
                    <a:pt x="168" y="675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7" y="675"/>
                  </a:cubicBezTo>
                  <a:cubicBezTo>
                    <a:pt x="165" y="675"/>
                    <a:pt x="165" y="675"/>
                    <a:pt x="161" y="671"/>
                  </a:cubicBezTo>
                  <a:cubicBezTo>
                    <a:pt x="160" y="671"/>
                    <a:pt x="159" y="670"/>
                    <a:pt x="158" y="669"/>
                  </a:cubicBezTo>
                  <a:cubicBezTo>
                    <a:pt x="158" y="669"/>
                    <a:pt x="158" y="669"/>
                    <a:pt x="160" y="670"/>
                  </a:cubicBezTo>
                  <a:cubicBezTo>
                    <a:pt x="161" y="670"/>
                    <a:pt x="161" y="671"/>
                    <a:pt x="162" y="671"/>
                  </a:cubicBezTo>
                  <a:cubicBezTo>
                    <a:pt x="162" y="671"/>
                    <a:pt x="163" y="671"/>
                    <a:pt x="163" y="671"/>
                  </a:cubicBezTo>
                  <a:cubicBezTo>
                    <a:pt x="162" y="670"/>
                    <a:pt x="162" y="670"/>
                    <a:pt x="161" y="670"/>
                  </a:cubicBezTo>
                  <a:cubicBezTo>
                    <a:pt x="161" y="669"/>
                    <a:pt x="161" y="669"/>
                    <a:pt x="159" y="668"/>
                  </a:cubicBezTo>
                  <a:cubicBezTo>
                    <a:pt x="158" y="667"/>
                    <a:pt x="158" y="667"/>
                    <a:pt x="154" y="663"/>
                  </a:cubicBezTo>
                  <a:cubicBezTo>
                    <a:pt x="153" y="663"/>
                    <a:pt x="153" y="662"/>
                    <a:pt x="152" y="662"/>
                  </a:cubicBezTo>
                  <a:cubicBezTo>
                    <a:pt x="152" y="662"/>
                    <a:pt x="153" y="662"/>
                    <a:pt x="153" y="662"/>
                  </a:cubicBezTo>
                  <a:cubicBezTo>
                    <a:pt x="154" y="662"/>
                    <a:pt x="154" y="662"/>
                    <a:pt x="154" y="661"/>
                  </a:cubicBezTo>
                  <a:cubicBezTo>
                    <a:pt x="155" y="661"/>
                    <a:pt x="155" y="661"/>
                    <a:pt x="157" y="662"/>
                  </a:cubicBezTo>
                  <a:cubicBezTo>
                    <a:pt x="155" y="660"/>
                    <a:pt x="153" y="657"/>
                    <a:pt x="152" y="655"/>
                  </a:cubicBezTo>
                  <a:cubicBezTo>
                    <a:pt x="151" y="653"/>
                    <a:pt x="151" y="653"/>
                    <a:pt x="151" y="653"/>
                  </a:cubicBezTo>
                  <a:cubicBezTo>
                    <a:pt x="150" y="653"/>
                    <a:pt x="149" y="652"/>
                    <a:pt x="148" y="651"/>
                  </a:cubicBezTo>
                  <a:cubicBezTo>
                    <a:pt x="148" y="651"/>
                    <a:pt x="148" y="651"/>
                    <a:pt x="147" y="651"/>
                  </a:cubicBezTo>
                  <a:cubicBezTo>
                    <a:pt x="147" y="650"/>
                    <a:pt x="146" y="650"/>
                    <a:pt x="145" y="648"/>
                  </a:cubicBezTo>
                  <a:cubicBezTo>
                    <a:pt x="142" y="646"/>
                    <a:pt x="139" y="645"/>
                    <a:pt x="137" y="643"/>
                  </a:cubicBezTo>
                  <a:cubicBezTo>
                    <a:pt x="138" y="643"/>
                    <a:pt x="138" y="643"/>
                    <a:pt x="139" y="643"/>
                  </a:cubicBezTo>
                  <a:cubicBezTo>
                    <a:pt x="145" y="646"/>
                    <a:pt x="145" y="646"/>
                    <a:pt x="146" y="644"/>
                  </a:cubicBezTo>
                  <a:cubicBezTo>
                    <a:pt x="137" y="630"/>
                    <a:pt x="137" y="628"/>
                    <a:pt x="137" y="627"/>
                  </a:cubicBezTo>
                  <a:cubicBezTo>
                    <a:pt x="138" y="628"/>
                    <a:pt x="139" y="630"/>
                    <a:pt x="140" y="631"/>
                  </a:cubicBezTo>
                  <a:cubicBezTo>
                    <a:pt x="137" y="619"/>
                    <a:pt x="125" y="611"/>
                    <a:pt x="127" y="597"/>
                  </a:cubicBezTo>
                  <a:cubicBezTo>
                    <a:pt x="128" y="597"/>
                    <a:pt x="129" y="597"/>
                    <a:pt x="130" y="597"/>
                  </a:cubicBezTo>
                  <a:cubicBezTo>
                    <a:pt x="130" y="596"/>
                    <a:pt x="131" y="594"/>
                    <a:pt x="131" y="593"/>
                  </a:cubicBezTo>
                  <a:cubicBezTo>
                    <a:pt x="133" y="594"/>
                    <a:pt x="136" y="594"/>
                    <a:pt x="138" y="594"/>
                  </a:cubicBezTo>
                  <a:cubicBezTo>
                    <a:pt x="138" y="593"/>
                    <a:pt x="138" y="592"/>
                    <a:pt x="137" y="591"/>
                  </a:cubicBezTo>
                  <a:cubicBezTo>
                    <a:pt x="138" y="590"/>
                    <a:pt x="138" y="590"/>
                    <a:pt x="138" y="590"/>
                  </a:cubicBezTo>
                  <a:cubicBezTo>
                    <a:pt x="137" y="585"/>
                    <a:pt x="137" y="585"/>
                    <a:pt x="137" y="584"/>
                  </a:cubicBezTo>
                  <a:cubicBezTo>
                    <a:pt x="137" y="583"/>
                    <a:pt x="138" y="583"/>
                    <a:pt x="138" y="583"/>
                  </a:cubicBezTo>
                  <a:cubicBezTo>
                    <a:pt x="136" y="579"/>
                    <a:pt x="136" y="578"/>
                    <a:pt x="136" y="575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136" y="572"/>
                    <a:pt x="134" y="569"/>
                    <a:pt x="133" y="566"/>
                  </a:cubicBezTo>
                  <a:cubicBezTo>
                    <a:pt x="133" y="566"/>
                    <a:pt x="133" y="566"/>
                    <a:pt x="133" y="564"/>
                  </a:cubicBezTo>
                  <a:cubicBezTo>
                    <a:pt x="133" y="561"/>
                    <a:pt x="132" y="559"/>
                    <a:pt x="131" y="557"/>
                  </a:cubicBezTo>
                  <a:cubicBezTo>
                    <a:pt x="131" y="557"/>
                    <a:pt x="131" y="556"/>
                    <a:pt x="130" y="555"/>
                  </a:cubicBezTo>
                  <a:cubicBezTo>
                    <a:pt x="130" y="554"/>
                    <a:pt x="130" y="554"/>
                    <a:pt x="129" y="553"/>
                  </a:cubicBezTo>
                  <a:cubicBezTo>
                    <a:pt x="129" y="552"/>
                    <a:pt x="129" y="552"/>
                    <a:pt x="128" y="550"/>
                  </a:cubicBezTo>
                  <a:cubicBezTo>
                    <a:pt x="127" y="548"/>
                    <a:pt x="126" y="545"/>
                    <a:pt x="126" y="543"/>
                  </a:cubicBezTo>
                  <a:cubicBezTo>
                    <a:pt x="126" y="543"/>
                    <a:pt x="126" y="543"/>
                    <a:pt x="129" y="535"/>
                  </a:cubicBezTo>
                  <a:cubicBezTo>
                    <a:pt x="129" y="534"/>
                    <a:pt x="130" y="534"/>
                    <a:pt x="130" y="534"/>
                  </a:cubicBezTo>
                  <a:cubicBezTo>
                    <a:pt x="130" y="533"/>
                    <a:pt x="131" y="533"/>
                    <a:pt x="131" y="532"/>
                  </a:cubicBezTo>
                  <a:cubicBezTo>
                    <a:pt x="131" y="532"/>
                    <a:pt x="132" y="525"/>
                    <a:pt x="133" y="522"/>
                  </a:cubicBezTo>
                  <a:cubicBezTo>
                    <a:pt x="134" y="519"/>
                    <a:pt x="134" y="519"/>
                    <a:pt x="133" y="516"/>
                  </a:cubicBezTo>
                  <a:moveTo>
                    <a:pt x="19" y="357"/>
                  </a:moveTo>
                  <a:cubicBezTo>
                    <a:pt x="20" y="357"/>
                    <a:pt x="20" y="357"/>
                    <a:pt x="20" y="357"/>
                  </a:cubicBezTo>
                  <a:cubicBezTo>
                    <a:pt x="19" y="357"/>
                    <a:pt x="19" y="356"/>
                    <a:pt x="19" y="356"/>
                  </a:cubicBezTo>
                  <a:cubicBezTo>
                    <a:pt x="19" y="355"/>
                    <a:pt x="19" y="353"/>
                    <a:pt x="19" y="352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6" y="353"/>
                    <a:pt x="16" y="353"/>
                  </a:cubicBezTo>
                  <a:cubicBezTo>
                    <a:pt x="16" y="352"/>
                    <a:pt x="16" y="352"/>
                    <a:pt x="15" y="351"/>
                  </a:cubicBezTo>
                  <a:cubicBezTo>
                    <a:pt x="15" y="351"/>
                    <a:pt x="15" y="351"/>
                    <a:pt x="15" y="351"/>
                  </a:cubicBezTo>
                  <a:cubicBezTo>
                    <a:pt x="14" y="352"/>
                    <a:pt x="14" y="353"/>
                    <a:pt x="14" y="353"/>
                  </a:cubicBezTo>
                  <a:cubicBezTo>
                    <a:pt x="13" y="353"/>
                    <a:pt x="13" y="353"/>
                    <a:pt x="13" y="353"/>
                  </a:cubicBezTo>
                  <a:cubicBezTo>
                    <a:pt x="13" y="353"/>
                    <a:pt x="13" y="353"/>
                    <a:pt x="12" y="352"/>
                  </a:cubicBezTo>
                  <a:cubicBezTo>
                    <a:pt x="12" y="351"/>
                    <a:pt x="12" y="351"/>
                    <a:pt x="12" y="351"/>
                  </a:cubicBezTo>
                  <a:cubicBezTo>
                    <a:pt x="12" y="350"/>
                    <a:pt x="12" y="350"/>
                    <a:pt x="11" y="349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0" y="348"/>
                    <a:pt x="10" y="348"/>
                    <a:pt x="10" y="348"/>
                  </a:cubicBezTo>
                  <a:cubicBezTo>
                    <a:pt x="10" y="348"/>
                    <a:pt x="10" y="347"/>
                    <a:pt x="9" y="347"/>
                  </a:cubicBezTo>
                  <a:cubicBezTo>
                    <a:pt x="9" y="347"/>
                    <a:pt x="9" y="347"/>
                    <a:pt x="8" y="348"/>
                  </a:cubicBezTo>
                  <a:cubicBezTo>
                    <a:pt x="8" y="350"/>
                    <a:pt x="8" y="353"/>
                    <a:pt x="8" y="355"/>
                  </a:cubicBezTo>
                  <a:cubicBezTo>
                    <a:pt x="8" y="359"/>
                    <a:pt x="8" y="360"/>
                    <a:pt x="8" y="360"/>
                  </a:cubicBezTo>
                  <a:cubicBezTo>
                    <a:pt x="9" y="360"/>
                    <a:pt x="9" y="360"/>
                    <a:pt x="9" y="360"/>
                  </a:cubicBezTo>
                  <a:cubicBezTo>
                    <a:pt x="9" y="360"/>
                    <a:pt x="9" y="360"/>
                    <a:pt x="10" y="358"/>
                  </a:cubicBezTo>
                  <a:cubicBezTo>
                    <a:pt x="10" y="357"/>
                    <a:pt x="11" y="357"/>
                    <a:pt x="11" y="357"/>
                  </a:cubicBezTo>
                  <a:cubicBezTo>
                    <a:pt x="11" y="357"/>
                    <a:pt x="11" y="357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7"/>
                    <a:pt x="12" y="357"/>
                    <a:pt x="13" y="358"/>
                  </a:cubicBezTo>
                  <a:cubicBezTo>
                    <a:pt x="14" y="358"/>
                    <a:pt x="15" y="357"/>
                    <a:pt x="15" y="357"/>
                  </a:cubicBezTo>
                  <a:cubicBezTo>
                    <a:pt x="16" y="357"/>
                    <a:pt x="16" y="357"/>
                    <a:pt x="16" y="357"/>
                  </a:cubicBezTo>
                  <a:cubicBezTo>
                    <a:pt x="17" y="358"/>
                    <a:pt x="18" y="358"/>
                    <a:pt x="18" y="358"/>
                  </a:cubicBezTo>
                  <a:cubicBezTo>
                    <a:pt x="19" y="358"/>
                    <a:pt x="19" y="358"/>
                    <a:pt x="19" y="358"/>
                  </a:cubicBezTo>
                  <a:cubicBezTo>
                    <a:pt x="19" y="358"/>
                    <a:pt x="19" y="358"/>
                    <a:pt x="19" y="357"/>
                  </a:cubicBezTo>
                  <a:moveTo>
                    <a:pt x="4" y="358"/>
                  </a:moveTo>
                  <a:cubicBezTo>
                    <a:pt x="4" y="357"/>
                    <a:pt x="4" y="355"/>
                    <a:pt x="4" y="355"/>
                  </a:cubicBezTo>
                  <a:cubicBezTo>
                    <a:pt x="4" y="354"/>
                    <a:pt x="4" y="354"/>
                    <a:pt x="4" y="354"/>
                  </a:cubicBezTo>
                  <a:cubicBezTo>
                    <a:pt x="4" y="354"/>
                    <a:pt x="4" y="353"/>
                    <a:pt x="4" y="353"/>
                  </a:cubicBezTo>
                  <a:cubicBezTo>
                    <a:pt x="4" y="353"/>
                    <a:pt x="4" y="353"/>
                    <a:pt x="4" y="353"/>
                  </a:cubicBezTo>
                  <a:cubicBezTo>
                    <a:pt x="3" y="353"/>
                    <a:pt x="3" y="352"/>
                    <a:pt x="3" y="352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4" y="357"/>
                    <a:pt x="4" y="357"/>
                  </a:cubicBezTo>
                  <a:cubicBezTo>
                    <a:pt x="4" y="358"/>
                    <a:pt x="4" y="359"/>
                    <a:pt x="4" y="360"/>
                  </a:cubicBezTo>
                  <a:cubicBezTo>
                    <a:pt x="4" y="360"/>
                    <a:pt x="4" y="360"/>
                    <a:pt x="4" y="360"/>
                  </a:cubicBezTo>
                  <a:cubicBezTo>
                    <a:pt x="4" y="360"/>
                    <a:pt x="4" y="360"/>
                    <a:pt x="4" y="358"/>
                  </a:cubicBezTo>
                  <a:moveTo>
                    <a:pt x="4" y="343"/>
                  </a:moveTo>
                  <a:cubicBezTo>
                    <a:pt x="5" y="343"/>
                    <a:pt x="6" y="343"/>
                    <a:pt x="7" y="343"/>
                  </a:cubicBezTo>
                  <a:cubicBezTo>
                    <a:pt x="7" y="342"/>
                    <a:pt x="7" y="336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4" y="327"/>
                  </a:cubicBezTo>
                  <a:cubicBezTo>
                    <a:pt x="4" y="325"/>
                    <a:pt x="4" y="325"/>
                    <a:pt x="4" y="324"/>
                  </a:cubicBezTo>
                  <a:cubicBezTo>
                    <a:pt x="5" y="323"/>
                    <a:pt x="5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4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3" y="323"/>
                    <a:pt x="3" y="323"/>
                    <a:pt x="3" y="323"/>
                  </a:cubicBezTo>
                  <a:cubicBezTo>
                    <a:pt x="3" y="323"/>
                    <a:pt x="2" y="331"/>
                    <a:pt x="3" y="332"/>
                  </a:cubicBezTo>
                  <a:cubicBezTo>
                    <a:pt x="3" y="331"/>
                    <a:pt x="3" y="330"/>
                    <a:pt x="3" y="329"/>
                  </a:cubicBezTo>
                  <a:cubicBezTo>
                    <a:pt x="4" y="329"/>
                    <a:pt x="3" y="332"/>
                    <a:pt x="3" y="334"/>
                  </a:cubicBezTo>
                  <a:cubicBezTo>
                    <a:pt x="3" y="335"/>
                    <a:pt x="3" y="337"/>
                    <a:pt x="4" y="337"/>
                  </a:cubicBezTo>
                  <a:cubicBezTo>
                    <a:pt x="4" y="337"/>
                    <a:pt x="4" y="337"/>
                    <a:pt x="4" y="337"/>
                  </a:cubicBezTo>
                  <a:cubicBezTo>
                    <a:pt x="4" y="337"/>
                    <a:pt x="4" y="337"/>
                    <a:pt x="4" y="339"/>
                  </a:cubicBezTo>
                  <a:cubicBezTo>
                    <a:pt x="4" y="339"/>
                    <a:pt x="4" y="342"/>
                    <a:pt x="4" y="343"/>
                  </a:cubicBezTo>
                  <a:moveTo>
                    <a:pt x="287" y="80"/>
                  </a:moveTo>
                  <a:cubicBezTo>
                    <a:pt x="287" y="79"/>
                    <a:pt x="288" y="78"/>
                    <a:pt x="289" y="77"/>
                  </a:cubicBezTo>
                  <a:cubicBezTo>
                    <a:pt x="289" y="76"/>
                    <a:pt x="289" y="76"/>
                    <a:pt x="289" y="75"/>
                  </a:cubicBezTo>
                  <a:cubicBezTo>
                    <a:pt x="288" y="75"/>
                    <a:pt x="288" y="75"/>
                    <a:pt x="287" y="74"/>
                  </a:cubicBezTo>
                  <a:cubicBezTo>
                    <a:pt x="289" y="71"/>
                    <a:pt x="289" y="71"/>
                    <a:pt x="290" y="70"/>
                  </a:cubicBezTo>
                  <a:cubicBezTo>
                    <a:pt x="289" y="70"/>
                    <a:pt x="288" y="70"/>
                    <a:pt x="287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4" y="70"/>
                    <a:pt x="282" y="72"/>
                    <a:pt x="280" y="72"/>
                  </a:cubicBezTo>
                  <a:cubicBezTo>
                    <a:pt x="279" y="72"/>
                    <a:pt x="279" y="72"/>
                    <a:pt x="278" y="72"/>
                  </a:cubicBezTo>
                  <a:cubicBezTo>
                    <a:pt x="278" y="71"/>
                    <a:pt x="277" y="71"/>
                    <a:pt x="276" y="71"/>
                  </a:cubicBezTo>
                  <a:cubicBezTo>
                    <a:pt x="274" y="71"/>
                    <a:pt x="272" y="73"/>
                    <a:pt x="270" y="73"/>
                  </a:cubicBezTo>
                  <a:cubicBezTo>
                    <a:pt x="270" y="73"/>
                    <a:pt x="269" y="73"/>
                    <a:pt x="268" y="73"/>
                  </a:cubicBezTo>
                  <a:cubicBezTo>
                    <a:pt x="268" y="72"/>
                    <a:pt x="269" y="72"/>
                    <a:pt x="269" y="71"/>
                  </a:cubicBezTo>
                  <a:cubicBezTo>
                    <a:pt x="269" y="71"/>
                    <a:pt x="270" y="70"/>
                    <a:pt x="270" y="70"/>
                  </a:cubicBezTo>
                  <a:cubicBezTo>
                    <a:pt x="270" y="69"/>
                    <a:pt x="270" y="69"/>
                    <a:pt x="270" y="68"/>
                  </a:cubicBezTo>
                  <a:cubicBezTo>
                    <a:pt x="269" y="69"/>
                    <a:pt x="269" y="69"/>
                    <a:pt x="269" y="69"/>
                  </a:cubicBezTo>
                  <a:cubicBezTo>
                    <a:pt x="268" y="69"/>
                    <a:pt x="268" y="70"/>
                    <a:pt x="268" y="70"/>
                  </a:cubicBezTo>
                  <a:cubicBezTo>
                    <a:pt x="268" y="70"/>
                    <a:pt x="262" y="67"/>
                    <a:pt x="258" y="73"/>
                  </a:cubicBezTo>
                  <a:cubicBezTo>
                    <a:pt x="259" y="73"/>
                    <a:pt x="260" y="73"/>
                    <a:pt x="261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4" y="76"/>
                    <a:pt x="262" y="76"/>
                    <a:pt x="262" y="77"/>
                  </a:cubicBezTo>
                  <a:cubicBezTo>
                    <a:pt x="260" y="76"/>
                    <a:pt x="257" y="76"/>
                    <a:pt x="256" y="76"/>
                  </a:cubicBezTo>
                  <a:cubicBezTo>
                    <a:pt x="255" y="77"/>
                    <a:pt x="255" y="78"/>
                    <a:pt x="254" y="79"/>
                  </a:cubicBezTo>
                  <a:cubicBezTo>
                    <a:pt x="255" y="78"/>
                    <a:pt x="255" y="78"/>
                    <a:pt x="256" y="78"/>
                  </a:cubicBezTo>
                  <a:cubicBezTo>
                    <a:pt x="257" y="78"/>
                    <a:pt x="258" y="78"/>
                    <a:pt x="258" y="78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80"/>
                    <a:pt x="257" y="81"/>
                    <a:pt x="256" y="82"/>
                  </a:cubicBezTo>
                  <a:cubicBezTo>
                    <a:pt x="256" y="83"/>
                    <a:pt x="256" y="83"/>
                    <a:pt x="256" y="83"/>
                  </a:cubicBezTo>
                  <a:cubicBezTo>
                    <a:pt x="256" y="83"/>
                    <a:pt x="257" y="83"/>
                    <a:pt x="257" y="83"/>
                  </a:cubicBezTo>
                  <a:cubicBezTo>
                    <a:pt x="259" y="83"/>
                    <a:pt x="260" y="83"/>
                    <a:pt x="261" y="83"/>
                  </a:cubicBezTo>
                  <a:cubicBezTo>
                    <a:pt x="262" y="83"/>
                    <a:pt x="262" y="83"/>
                    <a:pt x="263" y="83"/>
                  </a:cubicBezTo>
                  <a:cubicBezTo>
                    <a:pt x="264" y="83"/>
                    <a:pt x="264" y="83"/>
                    <a:pt x="264" y="84"/>
                  </a:cubicBezTo>
                  <a:cubicBezTo>
                    <a:pt x="264" y="84"/>
                    <a:pt x="264" y="86"/>
                    <a:pt x="266" y="86"/>
                  </a:cubicBezTo>
                  <a:cubicBezTo>
                    <a:pt x="267" y="86"/>
                    <a:pt x="268" y="86"/>
                    <a:pt x="269" y="86"/>
                  </a:cubicBezTo>
                  <a:cubicBezTo>
                    <a:pt x="270" y="85"/>
                    <a:pt x="270" y="85"/>
                    <a:pt x="272" y="83"/>
                  </a:cubicBezTo>
                  <a:cubicBezTo>
                    <a:pt x="273" y="83"/>
                    <a:pt x="275" y="82"/>
                    <a:pt x="275" y="82"/>
                  </a:cubicBezTo>
                  <a:cubicBezTo>
                    <a:pt x="276" y="82"/>
                    <a:pt x="277" y="82"/>
                    <a:pt x="277" y="81"/>
                  </a:cubicBezTo>
                  <a:cubicBezTo>
                    <a:pt x="278" y="80"/>
                    <a:pt x="279" y="80"/>
                    <a:pt x="281" y="80"/>
                  </a:cubicBezTo>
                  <a:cubicBezTo>
                    <a:pt x="282" y="79"/>
                    <a:pt x="282" y="79"/>
                    <a:pt x="287" y="80"/>
                  </a:cubicBezTo>
                  <a:moveTo>
                    <a:pt x="103" y="171"/>
                  </a:moveTo>
                  <a:cubicBezTo>
                    <a:pt x="104" y="170"/>
                    <a:pt x="104" y="170"/>
                    <a:pt x="104" y="170"/>
                  </a:cubicBezTo>
                  <a:cubicBezTo>
                    <a:pt x="104" y="169"/>
                    <a:pt x="104" y="169"/>
                    <a:pt x="104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8"/>
                    <a:pt x="103" y="164"/>
                    <a:pt x="103" y="164"/>
                  </a:cubicBezTo>
                  <a:cubicBezTo>
                    <a:pt x="103" y="163"/>
                    <a:pt x="103" y="163"/>
                    <a:pt x="101" y="162"/>
                  </a:cubicBezTo>
                  <a:cubicBezTo>
                    <a:pt x="101" y="162"/>
                    <a:pt x="101" y="162"/>
                    <a:pt x="101" y="161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5" y="157"/>
                    <a:pt x="106" y="157"/>
                    <a:pt x="106" y="157"/>
                  </a:cubicBezTo>
                  <a:cubicBezTo>
                    <a:pt x="108" y="155"/>
                    <a:pt x="108" y="154"/>
                    <a:pt x="108" y="153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52"/>
                    <a:pt x="106" y="153"/>
                    <a:pt x="106" y="153"/>
                  </a:cubicBezTo>
                  <a:cubicBezTo>
                    <a:pt x="104" y="155"/>
                    <a:pt x="104" y="157"/>
                    <a:pt x="102" y="158"/>
                  </a:cubicBezTo>
                  <a:cubicBezTo>
                    <a:pt x="99" y="162"/>
                    <a:pt x="95" y="165"/>
                    <a:pt x="92" y="168"/>
                  </a:cubicBezTo>
                  <a:cubicBezTo>
                    <a:pt x="90" y="170"/>
                    <a:pt x="90" y="170"/>
                    <a:pt x="88" y="174"/>
                  </a:cubicBezTo>
                  <a:cubicBezTo>
                    <a:pt x="90" y="175"/>
                    <a:pt x="92" y="175"/>
                    <a:pt x="94" y="175"/>
                  </a:cubicBezTo>
                  <a:cubicBezTo>
                    <a:pt x="95" y="175"/>
                    <a:pt x="95" y="175"/>
                    <a:pt x="95" y="177"/>
                  </a:cubicBezTo>
                  <a:cubicBezTo>
                    <a:pt x="94" y="180"/>
                    <a:pt x="95" y="181"/>
                    <a:pt x="95" y="182"/>
                  </a:cubicBezTo>
                  <a:cubicBezTo>
                    <a:pt x="96" y="181"/>
                    <a:pt x="96" y="181"/>
                    <a:pt x="96" y="181"/>
                  </a:cubicBezTo>
                  <a:cubicBezTo>
                    <a:pt x="97" y="181"/>
                    <a:pt x="97" y="180"/>
                    <a:pt x="99" y="176"/>
                  </a:cubicBezTo>
                  <a:cubicBezTo>
                    <a:pt x="101" y="173"/>
                    <a:pt x="101" y="173"/>
                    <a:pt x="103" y="171"/>
                  </a:cubicBezTo>
                  <a:moveTo>
                    <a:pt x="89" y="162"/>
                  </a:move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89" y="161"/>
                    <a:pt x="88" y="161"/>
                  </a:cubicBezTo>
                  <a:cubicBezTo>
                    <a:pt x="88" y="161"/>
                    <a:pt x="88" y="161"/>
                    <a:pt x="88" y="161"/>
                  </a:cubicBezTo>
                  <a:cubicBezTo>
                    <a:pt x="88" y="160"/>
                    <a:pt x="88" y="160"/>
                    <a:pt x="88" y="159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7" y="158"/>
                    <a:pt x="87" y="159"/>
                    <a:pt x="86" y="159"/>
                  </a:cubicBezTo>
                  <a:cubicBezTo>
                    <a:pt x="86" y="159"/>
                    <a:pt x="86" y="160"/>
                    <a:pt x="86" y="160"/>
                  </a:cubicBezTo>
                  <a:cubicBezTo>
                    <a:pt x="86" y="161"/>
                    <a:pt x="86" y="161"/>
                    <a:pt x="86" y="162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6"/>
                    <a:pt x="85" y="166"/>
                    <a:pt x="89" y="162"/>
                  </a:cubicBezTo>
                  <a:moveTo>
                    <a:pt x="363" y="4"/>
                  </a:moveTo>
                  <a:cubicBezTo>
                    <a:pt x="363" y="3"/>
                    <a:pt x="363" y="3"/>
                    <a:pt x="363" y="3"/>
                  </a:cubicBezTo>
                  <a:cubicBezTo>
                    <a:pt x="363" y="3"/>
                    <a:pt x="363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1" y="3"/>
                  </a:cubicBezTo>
                  <a:cubicBezTo>
                    <a:pt x="361" y="3"/>
                    <a:pt x="356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3" y="4"/>
                  </a:cubicBezTo>
                  <a:cubicBezTo>
                    <a:pt x="351" y="5"/>
                    <a:pt x="349" y="5"/>
                    <a:pt x="348" y="6"/>
                  </a:cubicBezTo>
                  <a:cubicBezTo>
                    <a:pt x="350" y="5"/>
                    <a:pt x="352" y="5"/>
                    <a:pt x="354" y="4"/>
                  </a:cubicBezTo>
                  <a:cubicBezTo>
                    <a:pt x="354" y="4"/>
                    <a:pt x="355" y="4"/>
                    <a:pt x="355" y="4"/>
                  </a:cubicBezTo>
                  <a:cubicBezTo>
                    <a:pt x="358" y="3"/>
                    <a:pt x="358" y="3"/>
                    <a:pt x="360" y="3"/>
                  </a:cubicBezTo>
                  <a:cubicBezTo>
                    <a:pt x="359" y="3"/>
                    <a:pt x="359" y="3"/>
                    <a:pt x="359" y="3"/>
                  </a:cubicBezTo>
                  <a:cubicBezTo>
                    <a:pt x="357" y="3"/>
                    <a:pt x="354" y="3"/>
                    <a:pt x="352" y="4"/>
                  </a:cubicBezTo>
                  <a:cubicBezTo>
                    <a:pt x="354" y="3"/>
                    <a:pt x="354" y="3"/>
                    <a:pt x="355" y="3"/>
                  </a:cubicBezTo>
                  <a:cubicBezTo>
                    <a:pt x="355" y="3"/>
                    <a:pt x="355" y="3"/>
                    <a:pt x="356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6" y="3"/>
                    <a:pt x="356" y="3"/>
                  </a:cubicBezTo>
                  <a:cubicBezTo>
                    <a:pt x="355" y="3"/>
                    <a:pt x="355" y="3"/>
                    <a:pt x="354" y="3"/>
                  </a:cubicBezTo>
                  <a:cubicBezTo>
                    <a:pt x="354" y="3"/>
                    <a:pt x="353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0" y="3"/>
                    <a:pt x="350" y="3"/>
                  </a:cubicBezTo>
                  <a:cubicBezTo>
                    <a:pt x="351" y="3"/>
                    <a:pt x="353" y="2"/>
                    <a:pt x="355" y="2"/>
                  </a:cubicBezTo>
                  <a:cubicBezTo>
                    <a:pt x="356" y="2"/>
                    <a:pt x="356" y="2"/>
                    <a:pt x="358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359" y="2"/>
                    <a:pt x="360" y="2"/>
                    <a:pt x="361" y="2"/>
                  </a:cubicBezTo>
                  <a:cubicBezTo>
                    <a:pt x="362" y="2"/>
                    <a:pt x="362" y="2"/>
                    <a:pt x="364" y="2"/>
                  </a:cubicBezTo>
                  <a:cubicBezTo>
                    <a:pt x="364" y="2"/>
                    <a:pt x="365" y="2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5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3" y="1"/>
                    <a:pt x="363" y="1"/>
                    <a:pt x="363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4" y="1"/>
                    <a:pt x="364" y="1"/>
                    <a:pt x="365" y="1"/>
                  </a:cubicBezTo>
                  <a:cubicBezTo>
                    <a:pt x="365" y="1"/>
                    <a:pt x="366" y="1"/>
                    <a:pt x="366" y="1"/>
                  </a:cubicBezTo>
                  <a:cubicBezTo>
                    <a:pt x="367" y="1"/>
                    <a:pt x="367" y="1"/>
                    <a:pt x="368" y="1"/>
                  </a:cubicBezTo>
                  <a:cubicBezTo>
                    <a:pt x="369" y="1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69" y="0"/>
                  </a:cubicBezTo>
                  <a:cubicBezTo>
                    <a:pt x="369" y="0"/>
                    <a:pt x="368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5" y="0"/>
                    <a:pt x="363" y="1"/>
                    <a:pt x="362" y="1"/>
                  </a:cubicBezTo>
                  <a:cubicBezTo>
                    <a:pt x="361" y="1"/>
                    <a:pt x="361" y="1"/>
                    <a:pt x="362" y="0"/>
                  </a:cubicBezTo>
                  <a:cubicBezTo>
                    <a:pt x="362" y="0"/>
                    <a:pt x="363" y="0"/>
                    <a:pt x="363" y="0"/>
                  </a:cubicBezTo>
                  <a:cubicBezTo>
                    <a:pt x="363" y="0"/>
                    <a:pt x="362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9" y="0"/>
                    <a:pt x="359" y="1"/>
                    <a:pt x="358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5" y="1"/>
                    <a:pt x="354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0" y="1"/>
                    <a:pt x="350" y="1"/>
                  </a:cubicBezTo>
                  <a:cubicBezTo>
                    <a:pt x="349" y="1"/>
                    <a:pt x="348" y="1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4" y="2"/>
                    <a:pt x="344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2" y="2"/>
                    <a:pt x="341" y="2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6" y="1"/>
                  </a:cubicBezTo>
                  <a:cubicBezTo>
                    <a:pt x="345" y="2"/>
                    <a:pt x="344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39" y="2"/>
                    <a:pt x="338" y="3"/>
                  </a:cubicBezTo>
                  <a:cubicBezTo>
                    <a:pt x="338" y="3"/>
                    <a:pt x="338" y="3"/>
                    <a:pt x="338" y="3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40" y="2"/>
                    <a:pt x="340" y="2"/>
                  </a:cubicBezTo>
                  <a:cubicBezTo>
                    <a:pt x="341" y="2"/>
                    <a:pt x="341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7" y="1"/>
                    <a:pt x="347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6" y="3"/>
                    <a:pt x="336" y="3"/>
                    <a:pt x="336" y="3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6" y="2"/>
                    <a:pt x="336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2" y="3"/>
                    <a:pt x="331" y="3"/>
                    <a:pt x="329" y="3"/>
                  </a:cubicBezTo>
                  <a:cubicBezTo>
                    <a:pt x="329" y="3"/>
                    <a:pt x="329" y="3"/>
                    <a:pt x="329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29" y="3"/>
                    <a:pt x="328" y="3"/>
                  </a:cubicBezTo>
                  <a:cubicBezTo>
                    <a:pt x="327" y="3"/>
                    <a:pt x="326" y="3"/>
                    <a:pt x="325" y="3"/>
                  </a:cubicBezTo>
                  <a:cubicBezTo>
                    <a:pt x="325" y="3"/>
                    <a:pt x="324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19" y="4"/>
                    <a:pt x="319" y="4"/>
                    <a:pt x="319" y="4"/>
                  </a:cubicBezTo>
                  <a:cubicBezTo>
                    <a:pt x="319" y="4"/>
                    <a:pt x="318" y="4"/>
                    <a:pt x="317" y="5"/>
                  </a:cubicBezTo>
                  <a:cubicBezTo>
                    <a:pt x="317" y="5"/>
                    <a:pt x="317" y="5"/>
                    <a:pt x="317" y="5"/>
                  </a:cubicBezTo>
                  <a:cubicBezTo>
                    <a:pt x="316" y="5"/>
                    <a:pt x="315" y="5"/>
                    <a:pt x="315" y="5"/>
                  </a:cubicBezTo>
                  <a:cubicBezTo>
                    <a:pt x="315" y="5"/>
                    <a:pt x="315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3" y="5"/>
                    <a:pt x="313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4" y="5"/>
                    <a:pt x="313" y="6"/>
                    <a:pt x="312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6"/>
                    <a:pt x="308" y="6"/>
                    <a:pt x="307" y="7"/>
                  </a:cubicBezTo>
                  <a:cubicBezTo>
                    <a:pt x="306" y="7"/>
                    <a:pt x="305" y="7"/>
                    <a:pt x="305" y="7"/>
                  </a:cubicBezTo>
                  <a:cubicBezTo>
                    <a:pt x="304" y="7"/>
                    <a:pt x="304" y="7"/>
                    <a:pt x="304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8"/>
                    <a:pt x="301" y="8"/>
                    <a:pt x="301" y="8"/>
                  </a:cubicBezTo>
                  <a:cubicBezTo>
                    <a:pt x="300" y="8"/>
                    <a:pt x="300" y="8"/>
                    <a:pt x="300" y="8"/>
                  </a:cubicBezTo>
                  <a:cubicBezTo>
                    <a:pt x="300" y="8"/>
                    <a:pt x="300" y="8"/>
                    <a:pt x="299" y="8"/>
                  </a:cubicBezTo>
                  <a:cubicBezTo>
                    <a:pt x="299" y="8"/>
                    <a:pt x="298" y="8"/>
                    <a:pt x="298" y="8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8"/>
                    <a:pt x="298" y="8"/>
                    <a:pt x="297" y="8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3" y="9"/>
                    <a:pt x="293" y="9"/>
                    <a:pt x="293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89" y="10"/>
                    <a:pt x="287" y="11"/>
                    <a:pt x="284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4" y="12"/>
                    <a:pt x="284" y="12"/>
                    <a:pt x="284" y="12"/>
                  </a:cubicBezTo>
                  <a:cubicBezTo>
                    <a:pt x="284" y="12"/>
                    <a:pt x="284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4" y="12"/>
                    <a:pt x="283" y="12"/>
                    <a:pt x="282" y="13"/>
                  </a:cubicBezTo>
                  <a:cubicBezTo>
                    <a:pt x="282" y="13"/>
                    <a:pt x="282" y="13"/>
                    <a:pt x="281" y="13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80" y="13"/>
                    <a:pt x="280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4"/>
                    <a:pt x="275" y="14"/>
                    <a:pt x="274" y="14"/>
                  </a:cubicBezTo>
                  <a:cubicBezTo>
                    <a:pt x="274" y="14"/>
                    <a:pt x="274" y="14"/>
                    <a:pt x="274" y="14"/>
                  </a:cubicBezTo>
                  <a:cubicBezTo>
                    <a:pt x="273" y="15"/>
                    <a:pt x="273" y="15"/>
                    <a:pt x="271" y="15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8" y="16"/>
                    <a:pt x="268" y="16"/>
                    <a:pt x="268" y="16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7"/>
                    <a:pt x="267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69" y="19"/>
                    <a:pt x="269" y="19"/>
                    <a:pt x="269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66" y="21"/>
                    <a:pt x="264" y="21"/>
                    <a:pt x="263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0" y="23"/>
                    <a:pt x="260" y="23"/>
                    <a:pt x="259" y="24"/>
                  </a:cubicBezTo>
                  <a:cubicBezTo>
                    <a:pt x="259" y="24"/>
                    <a:pt x="259" y="24"/>
                    <a:pt x="259" y="24"/>
                  </a:cubicBezTo>
                  <a:cubicBezTo>
                    <a:pt x="259" y="24"/>
                    <a:pt x="258" y="24"/>
                    <a:pt x="258" y="24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6" y="25"/>
                    <a:pt x="256" y="25"/>
                    <a:pt x="256" y="25"/>
                  </a:cubicBezTo>
                  <a:cubicBezTo>
                    <a:pt x="256" y="26"/>
                    <a:pt x="255" y="26"/>
                    <a:pt x="254" y="26"/>
                  </a:cubicBezTo>
                  <a:cubicBezTo>
                    <a:pt x="254" y="27"/>
                    <a:pt x="253" y="27"/>
                    <a:pt x="252" y="27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51" y="28"/>
                    <a:pt x="251" y="28"/>
                    <a:pt x="250" y="29"/>
                  </a:cubicBezTo>
                  <a:cubicBezTo>
                    <a:pt x="249" y="29"/>
                    <a:pt x="249" y="29"/>
                    <a:pt x="247" y="30"/>
                  </a:cubicBezTo>
                  <a:cubicBezTo>
                    <a:pt x="246" y="31"/>
                    <a:pt x="245" y="31"/>
                    <a:pt x="244" y="32"/>
                  </a:cubicBezTo>
                  <a:cubicBezTo>
                    <a:pt x="243" y="32"/>
                    <a:pt x="242" y="32"/>
                    <a:pt x="242" y="33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2" y="33"/>
                    <a:pt x="241" y="33"/>
                    <a:pt x="240" y="34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8" y="35"/>
                    <a:pt x="237" y="35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4" y="36"/>
                    <a:pt x="233" y="37"/>
                    <a:pt x="233" y="37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3" y="38"/>
                    <a:pt x="233" y="38"/>
                    <a:pt x="234" y="38"/>
                  </a:cubicBezTo>
                  <a:cubicBezTo>
                    <a:pt x="235" y="37"/>
                    <a:pt x="235" y="37"/>
                    <a:pt x="237" y="38"/>
                  </a:cubicBezTo>
                  <a:cubicBezTo>
                    <a:pt x="234" y="39"/>
                    <a:pt x="234" y="39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2" y="42"/>
                    <a:pt x="232" y="42"/>
                    <a:pt x="231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29" y="43"/>
                  </a:cubicBezTo>
                  <a:cubicBezTo>
                    <a:pt x="229" y="43"/>
                    <a:pt x="229" y="43"/>
                    <a:pt x="229" y="43"/>
                  </a:cubicBezTo>
                  <a:cubicBezTo>
                    <a:pt x="229" y="43"/>
                    <a:pt x="229" y="43"/>
                    <a:pt x="228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219" y="47"/>
                    <a:pt x="219" y="47"/>
                    <a:pt x="217" y="49"/>
                  </a:cubicBezTo>
                  <a:cubicBezTo>
                    <a:pt x="220" y="48"/>
                    <a:pt x="220" y="48"/>
                    <a:pt x="221" y="48"/>
                  </a:cubicBezTo>
                  <a:cubicBezTo>
                    <a:pt x="222" y="47"/>
                    <a:pt x="223" y="46"/>
                    <a:pt x="224" y="46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44"/>
                    <a:pt x="225" y="44"/>
                    <a:pt x="226" y="44"/>
                  </a:cubicBezTo>
                  <a:cubicBezTo>
                    <a:pt x="226" y="45"/>
                    <a:pt x="226" y="45"/>
                    <a:pt x="226" y="45"/>
                  </a:cubicBezTo>
                  <a:cubicBezTo>
                    <a:pt x="226" y="45"/>
                    <a:pt x="226" y="45"/>
                    <a:pt x="227" y="46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6" y="46"/>
                    <a:pt x="225" y="47"/>
                    <a:pt x="225" y="47"/>
                  </a:cubicBezTo>
                  <a:cubicBezTo>
                    <a:pt x="224" y="47"/>
                    <a:pt x="223" y="48"/>
                    <a:pt x="222" y="48"/>
                  </a:cubicBezTo>
                  <a:cubicBezTo>
                    <a:pt x="222" y="48"/>
                    <a:pt x="222" y="48"/>
                    <a:pt x="221" y="49"/>
                  </a:cubicBezTo>
                  <a:cubicBezTo>
                    <a:pt x="221" y="49"/>
                    <a:pt x="220" y="50"/>
                    <a:pt x="220" y="50"/>
                  </a:cubicBezTo>
                  <a:cubicBezTo>
                    <a:pt x="219" y="51"/>
                    <a:pt x="218" y="52"/>
                    <a:pt x="217" y="52"/>
                  </a:cubicBezTo>
                  <a:cubicBezTo>
                    <a:pt x="217" y="52"/>
                    <a:pt x="216" y="52"/>
                    <a:pt x="215" y="52"/>
                  </a:cubicBezTo>
                  <a:cubicBezTo>
                    <a:pt x="215" y="52"/>
                    <a:pt x="214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2" y="53"/>
                  </a:cubicBezTo>
                  <a:cubicBezTo>
                    <a:pt x="211" y="54"/>
                    <a:pt x="209" y="55"/>
                    <a:pt x="208" y="55"/>
                  </a:cubicBezTo>
                  <a:cubicBezTo>
                    <a:pt x="206" y="56"/>
                    <a:pt x="204" y="56"/>
                    <a:pt x="203" y="58"/>
                  </a:cubicBezTo>
                  <a:cubicBezTo>
                    <a:pt x="203" y="58"/>
                    <a:pt x="203" y="58"/>
                    <a:pt x="202" y="59"/>
                  </a:cubicBezTo>
                  <a:cubicBezTo>
                    <a:pt x="193" y="66"/>
                    <a:pt x="193" y="66"/>
                    <a:pt x="193" y="67"/>
                  </a:cubicBezTo>
                  <a:cubicBezTo>
                    <a:pt x="194" y="67"/>
                    <a:pt x="194" y="67"/>
                    <a:pt x="195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5" y="68"/>
                    <a:pt x="194" y="68"/>
                    <a:pt x="194" y="69"/>
                  </a:cubicBezTo>
                  <a:cubicBezTo>
                    <a:pt x="193" y="69"/>
                    <a:pt x="193" y="68"/>
                    <a:pt x="193" y="69"/>
                  </a:cubicBezTo>
                  <a:cubicBezTo>
                    <a:pt x="187" y="73"/>
                    <a:pt x="187" y="73"/>
                    <a:pt x="186" y="74"/>
                  </a:cubicBezTo>
                  <a:cubicBezTo>
                    <a:pt x="188" y="74"/>
                    <a:pt x="189" y="72"/>
                    <a:pt x="191" y="73"/>
                  </a:cubicBezTo>
                  <a:cubicBezTo>
                    <a:pt x="190" y="73"/>
                    <a:pt x="189" y="74"/>
                    <a:pt x="187" y="76"/>
                  </a:cubicBezTo>
                  <a:cubicBezTo>
                    <a:pt x="182" y="79"/>
                    <a:pt x="178" y="81"/>
                    <a:pt x="173" y="94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5"/>
                    <a:pt x="173" y="96"/>
                    <a:pt x="173" y="97"/>
                  </a:cubicBezTo>
                  <a:cubicBezTo>
                    <a:pt x="174" y="97"/>
                    <a:pt x="174" y="97"/>
                    <a:pt x="175" y="96"/>
                  </a:cubicBezTo>
                  <a:cubicBezTo>
                    <a:pt x="175" y="96"/>
                    <a:pt x="175" y="96"/>
                    <a:pt x="176" y="96"/>
                  </a:cubicBezTo>
                  <a:cubicBezTo>
                    <a:pt x="176" y="96"/>
                    <a:pt x="176" y="96"/>
                    <a:pt x="177" y="97"/>
                  </a:cubicBezTo>
                  <a:cubicBezTo>
                    <a:pt x="176" y="97"/>
                    <a:pt x="176" y="98"/>
                    <a:pt x="175" y="99"/>
                  </a:cubicBezTo>
                  <a:cubicBezTo>
                    <a:pt x="176" y="99"/>
                    <a:pt x="176" y="100"/>
                    <a:pt x="177" y="100"/>
                  </a:cubicBezTo>
                  <a:cubicBezTo>
                    <a:pt x="176" y="101"/>
                    <a:pt x="176" y="102"/>
                    <a:pt x="176" y="102"/>
                  </a:cubicBezTo>
                  <a:cubicBezTo>
                    <a:pt x="177" y="102"/>
                    <a:pt x="180" y="102"/>
                    <a:pt x="182" y="100"/>
                  </a:cubicBezTo>
                  <a:cubicBezTo>
                    <a:pt x="182" y="100"/>
                    <a:pt x="182" y="99"/>
                    <a:pt x="183" y="99"/>
                  </a:cubicBezTo>
                  <a:cubicBezTo>
                    <a:pt x="194" y="85"/>
                    <a:pt x="196" y="85"/>
                    <a:pt x="197" y="85"/>
                  </a:cubicBezTo>
                  <a:cubicBezTo>
                    <a:pt x="197" y="85"/>
                    <a:pt x="198" y="85"/>
                    <a:pt x="198" y="85"/>
                  </a:cubicBezTo>
                  <a:cubicBezTo>
                    <a:pt x="201" y="85"/>
                    <a:pt x="203" y="82"/>
                    <a:pt x="205" y="81"/>
                  </a:cubicBezTo>
                  <a:cubicBezTo>
                    <a:pt x="206" y="80"/>
                    <a:pt x="208" y="79"/>
                    <a:pt x="209" y="77"/>
                  </a:cubicBezTo>
                  <a:cubicBezTo>
                    <a:pt x="211" y="76"/>
                    <a:pt x="211" y="76"/>
                    <a:pt x="220" y="70"/>
                  </a:cubicBezTo>
                  <a:cubicBezTo>
                    <a:pt x="221" y="70"/>
                    <a:pt x="222" y="70"/>
                    <a:pt x="223" y="70"/>
                  </a:cubicBezTo>
                  <a:cubicBezTo>
                    <a:pt x="224" y="68"/>
                    <a:pt x="224" y="68"/>
                    <a:pt x="225" y="67"/>
                  </a:cubicBezTo>
                  <a:cubicBezTo>
                    <a:pt x="226" y="67"/>
                    <a:pt x="226" y="67"/>
                    <a:pt x="227" y="68"/>
                  </a:cubicBezTo>
                  <a:cubicBezTo>
                    <a:pt x="225" y="69"/>
                    <a:pt x="225" y="69"/>
                    <a:pt x="225" y="70"/>
                  </a:cubicBezTo>
                  <a:cubicBezTo>
                    <a:pt x="228" y="71"/>
                    <a:pt x="229" y="68"/>
                    <a:pt x="232" y="67"/>
                  </a:cubicBezTo>
                  <a:cubicBezTo>
                    <a:pt x="232" y="67"/>
                    <a:pt x="232" y="67"/>
                    <a:pt x="233" y="67"/>
                  </a:cubicBezTo>
                  <a:cubicBezTo>
                    <a:pt x="234" y="67"/>
                    <a:pt x="234" y="67"/>
                    <a:pt x="235" y="66"/>
                  </a:cubicBezTo>
                  <a:cubicBezTo>
                    <a:pt x="237" y="65"/>
                    <a:pt x="239" y="64"/>
                    <a:pt x="241" y="63"/>
                  </a:cubicBezTo>
                  <a:cubicBezTo>
                    <a:pt x="242" y="63"/>
                    <a:pt x="242" y="63"/>
                    <a:pt x="245" y="61"/>
                  </a:cubicBezTo>
                  <a:cubicBezTo>
                    <a:pt x="247" y="61"/>
                    <a:pt x="247" y="61"/>
                    <a:pt x="247" y="61"/>
                  </a:cubicBezTo>
                  <a:cubicBezTo>
                    <a:pt x="247" y="60"/>
                    <a:pt x="247" y="60"/>
                    <a:pt x="248" y="60"/>
                  </a:cubicBezTo>
                  <a:cubicBezTo>
                    <a:pt x="251" y="58"/>
                    <a:pt x="251" y="58"/>
                    <a:pt x="252" y="57"/>
                  </a:cubicBezTo>
                  <a:cubicBezTo>
                    <a:pt x="252" y="56"/>
                    <a:pt x="252" y="56"/>
                    <a:pt x="252" y="56"/>
                  </a:cubicBezTo>
                  <a:cubicBezTo>
                    <a:pt x="252" y="56"/>
                    <a:pt x="252" y="56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8"/>
                    <a:pt x="254" y="58"/>
                    <a:pt x="255" y="58"/>
                  </a:cubicBezTo>
                  <a:cubicBezTo>
                    <a:pt x="255" y="59"/>
                    <a:pt x="255" y="59"/>
                    <a:pt x="255" y="59"/>
                  </a:cubicBezTo>
                  <a:cubicBezTo>
                    <a:pt x="263" y="59"/>
                    <a:pt x="269" y="53"/>
                    <a:pt x="276" y="51"/>
                  </a:cubicBezTo>
                  <a:cubicBezTo>
                    <a:pt x="277" y="51"/>
                    <a:pt x="278" y="51"/>
                    <a:pt x="280" y="51"/>
                  </a:cubicBezTo>
                  <a:cubicBezTo>
                    <a:pt x="283" y="50"/>
                    <a:pt x="283" y="50"/>
                    <a:pt x="284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49"/>
                    <a:pt x="282" y="49"/>
                    <a:pt x="281" y="50"/>
                  </a:cubicBezTo>
                  <a:cubicBezTo>
                    <a:pt x="280" y="50"/>
                    <a:pt x="280" y="50"/>
                    <a:pt x="280" y="50"/>
                  </a:cubicBezTo>
                  <a:cubicBezTo>
                    <a:pt x="280" y="50"/>
                    <a:pt x="280" y="50"/>
                    <a:pt x="279" y="50"/>
                  </a:cubicBezTo>
                  <a:cubicBezTo>
                    <a:pt x="279" y="49"/>
                    <a:pt x="279" y="49"/>
                    <a:pt x="279" y="49"/>
                  </a:cubicBezTo>
                  <a:cubicBezTo>
                    <a:pt x="279" y="49"/>
                    <a:pt x="278" y="49"/>
                    <a:pt x="278" y="49"/>
                  </a:cubicBezTo>
                  <a:cubicBezTo>
                    <a:pt x="277" y="48"/>
                    <a:pt x="277" y="48"/>
                    <a:pt x="276" y="48"/>
                  </a:cubicBezTo>
                  <a:cubicBezTo>
                    <a:pt x="276" y="47"/>
                    <a:pt x="276" y="47"/>
                    <a:pt x="276" y="47"/>
                  </a:cubicBezTo>
                  <a:cubicBezTo>
                    <a:pt x="277" y="46"/>
                    <a:pt x="277" y="46"/>
                    <a:pt x="277" y="46"/>
                  </a:cubicBezTo>
                  <a:cubicBezTo>
                    <a:pt x="277" y="46"/>
                    <a:pt x="278" y="46"/>
                    <a:pt x="279" y="45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81" y="45"/>
                    <a:pt x="283" y="44"/>
                    <a:pt x="285" y="44"/>
                  </a:cubicBezTo>
                  <a:cubicBezTo>
                    <a:pt x="283" y="46"/>
                    <a:pt x="283" y="46"/>
                    <a:pt x="283" y="47"/>
                  </a:cubicBezTo>
                  <a:cubicBezTo>
                    <a:pt x="283" y="48"/>
                    <a:pt x="283" y="48"/>
                    <a:pt x="283" y="48"/>
                  </a:cubicBezTo>
                  <a:cubicBezTo>
                    <a:pt x="284" y="47"/>
                    <a:pt x="284" y="47"/>
                    <a:pt x="284" y="47"/>
                  </a:cubicBezTo>
                  <a:cubicBezTo>
                    <a:pt x="286" y="45"/>
                    <a:pt x="293" y="46"/>
                    <a:pt x="291" y="42"/>
                  </a:cubicBezTo>
                  <a:cubicBezTo>
                    <a:pt x="293" y="38"/>
                    <a:pt x="293" y="38"/>
                    <a:pt x="293" y="37"/>
                  </a:cubicBezTo>
                  <a:cubicBezTo>
                    <a:pt x="294" y="37"/>
                    <a:pt x="294" y="37"/>
                    <a:pt x="294" y="37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6" y="38"/>
                  </a:cubicBezTo>
                  <a:cubicBezTo>
                    <a:pt x="297" y="38"/>
                    <a:pt x="297" y="38"/>
                    <a:pt x="298" y="36"/>
                  </a:cubicBezTo>
                  <a:cubicBezTo>
                    <a:pt x="299" y="36"/>
                    <a:pt x="299" y="36"/>
                    <a:pt x="299" y="35"/>
                  </a:cubicBezTo>
                  <a:cubicBezTo>
                    <a:pt x="300" y="35"/>
                    <a:pt x="301" y="34"/>
                    <a:pt x="301" y="34"/>
                  </a:cubicBezTo>
                  <a:cubicBezTo>
                    <a:pt x="300" y="34"/>
                    <a:pt x="300" y="34"/>
                    <a:pt x="298" y="34"/>
                  </a:cubicBezTo>
                  <a:cubicBezTo>
                    <a:pt x="297" y="34"/>
                    <a:pt x="297" y="34"/>
                    <a:pt x="296" y="34"/>
                  </a:cubicBezTo>
                  <a:cubicBezTo>
                    <a:pt x="297" y="34"/>
                    <a:pt x="297" y="34"/>
                    <a:pt x="299" y="33"/>
                  </a:cubicBezTo>
                  <a:cubicBezTo>
                    <a:pt x="299" y="33"/>
                    <a:pt x="299" y="32"/>
                    <a:pt x="299" y="32"/>
                  </a:cubicBezTo>
                  <a:cubicBezTo>
                    <a:pt x="300" y="32"/>
                    <a:pt x="300" y="32"/>
                    <a:pt x="300" y="32"/>
                  </a:cubicBezTo>
                  <a:cubicBezTo>
                    <a:pt x="301" y="32"/>
                    <a:pt x="301" y="32"/>
                    <a:pt x="302" y="32"/>
                  </a:cubicBezTo>
                  <a:cubicBezTo>
                    <a:pt x="301" y="32"/>
                    <a:pt x="301" y="33"/>
                    <a:pt x="300" y="33"/>
                  </a:cubicBezTo>
                  <a:cubicBezTo>
                    <a:pt x="300" y="33"/>
                    <a:pt x="301" y="33"/>
                    <a:pt x="302" y="33"/>
                  </a:cubicBezTo>
                  <a:cubicBezTo>
                    <a:pt x="303" y="33"/>
                    <a:pt x="303" y="32"/>
                    <a:pt x="304" y="32"/>
                  </a:cubicBezTo>
                  <a:cubicBezTo>
                    <a:pt x="304" y="32"/>
                    <a:pt x="304" y="32"/>
                    <a:pt x="305" y="33"/>
                  </a:cubicBezTo>
                  <a:cubicBezTo>
                    <a:pt x="308" y="32"/>
                    <a:pt x="309" y="31"/>
                    <a:pt x="309" y="30"/>
                  </a:cubicBezTo>
                  <a:cubicBezTo>
                    <a:pt x="308" y="30"/>
                    <a:pt x="307" y="30"/>
                    <a:pt x="307" y="30"/>
                  </a:cubicBezTo>
                  <a:cubicBezTo>
                    <a:pt x="307" y="30"/>
                    <a:pt x="307" y="30"/>
                    <a:pt x="311" y="29"/>
                  </a:cubicBezTo>
                  <a:cubicBezTo>
                    <a:pt x="311" y="29"/>
                    <a:pt x="312" y="29"/>
                    <a:pt x="313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4" y="29"/>
                    <a:pt x="315" y="28"/>
                    <a:pt x="315" y="28"/>
                  </a:cubicBezTo>
                  <a:cubicBezTo>
                    <a:pt x="315" y="27"/>
                    <a:pt x="315" y="27"/>
                    <a:pt x="315" y="27"/>
                  </a:cubicBezTo>
                  <a:cubicBezTo>
                    <a:pt x="316" y="26"/>
                    <a:pt x="316" y="26"/>
                    <a:pt x="318" y="24"/>
                  </a:cubicBezTo>
                  <a:cubicBezTo>
                    <a:pt x="318" y="24"/>
                    <a:pt x="319" y="24"/>
                    <a:pt x="320" y="24"/>
                  </a:cubicBezTo>
                  <a:cubicBezTo>
                    <a:pt x="320" y="24"/>
                    <a:pt x="321" y="23"/>
                    <a:pt x="322" y="22"/>
                  </a:cubicBezTo>
                  <a:cubicBezTo>
                    <a:pt x="322" y="22"/>
                    <a:pt x="323" y="21"/>
                    <a:pt x="324" y="20"/>
                  </a:cubicBezTo>
                  <a:cubicBezTo>
                    <a:pt x="323" y="20"/>
                    <a:pt x="323" y="20"/>
                    <a:pt x="322" y="20"/>
                  </a:cubicBezTo>
                  <a:cubicBezTo>
                    <a:pt x="323" y="20"/>
                    <a:pt x="323" y="20"/>
                    <a:pt x="323" y="19"/>
                  </a:cubicBezTo>
                  <a:cubicBezTo>
                    <a:pt x="323" y="19"/>
                    <a:pt x="323" y="19"/>
                    <a:pt x="323" y="19"/>
                  </a:cubicBezTo>
                  <a:cubicBezTo>
                    <a:pt x="324" y="19"/>
                    <a:pt x="324" y="19"/>
                    <a:pt x="324" y="19"/>
                  </a:cubicBezTo>
                  <a:cubicBezTo>
                    <a:pt x="325" y="18"/>
                    <a:pt x="325" y="18"/>
                    <a:pt x="327" y="18"/>
                  </a:cubicBezTo>
                  <a:cubicBezTo>
                    <a:pt x="327" y="18"/>
                    <a:pt x="327" y="18"/>
                    <a:pt x="328" y="19"/>
                  </a:cubicBezTo>
                  <a:cubicBezTo>
                    <a:pt x="327" y="19"/>
                    <a:pt x="327" y="19"/>
                    <a:pt x="327" y="19"/>
                  </a:cubicBezTo>
                  <a:cubicBezTo>
                    <a:pt x="325" y="20"/>
                    <a:pt x="325" y="20"/>
                    <a:pt x="324" y="21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326" y="20"/>
                    <a:pt x="327" y="19"/>
                    <a:pt x="330" y="18"/>
                  </a:cubicBezTo>
                  <a:cubicBezTo>
                    <a:pt x="330" y="18"/>
                    <a:pt x="330" y="17"/>
                    <a:pt x="331" y="17"/>
                  </a:cubicBezTo>
                  <a:cubicBezTo>
                    <a:pt x="331" y="17"/>
                    <a:pt x="331" y="17"/>
                    <a:pt x="331" y="16"/>
                  </a:cubicBezTo>
                  <a:cubicBezTo>
                    <a:pt x="331" y="16"/>
                    <a:pt x="330" y="16"/>
                    <a:pt x="330" y="16"/>
                  </a:cubicBezTo>
                  <a:cubicBezTo>
                    <a:pt x="330" y="16"/>
                    <a:pt x="330" y="16"/>
                    <a:pt x="329" y="16"/>
                  </a:cubicBezTo>
                  <a:cubicBezTo>
                    <a:pt x="330" y="16"/>
                    <a:pt x="330" y="16"/>
                    <a:pt x="331" y="15"/>
                  </a:cubicBezTo>
                  <a:cubicBezTo>
                    <a:pt x="332" y="15"/>
                    <a:pt x="332" y="15"/>
                    <a:pt x="332" y="15"/>
                  </a:cubicBezTo>
                  <a:cubicBezTo>
                    <a:pt x="333" y="15"/>
                    <a:pt x="333" y="15"/>
                    <a:pt x="334" y="14"/>
                  </a:cubicBezTo>
                  <a:cubicBezTo>
                    <a:pt x="333" y="14"/>
                    <a:pt x="333" y="14"/>
                    <a:pt x="330" y="15"/>
                  </a:cubicBezTo>
                  <a:cubicBezTo>
                    <a:pt x="331" y="14"/>
                    <a:pt x="332" y="14"/>
                    <a:pt x="333" y="13"/>
                  </a:cubicBezTo>
                  <a:cubicBezTo>
                    <a:pt x="333" y="13"/>
                    <a:pt x="333" y="13"/>
                    <a:pt x="338" y="11"/>
                  </a:cubicBezTo>
                  <a:cubicBezTo>
                    <a:pt x="339" y="11"/>
                    <a:pt x="339" y="11"/>
                    <a:pt x="339" y="11"/>
                  </a:cubicBezTo>
                  <a:cubicBezTo>
                    <a:pt x="340" y="10"/>
                    <a:pt x="340" y="10"/>
                    <a:pt x="342" y="10"/>
                  </a:cubicBezTo>
                  <a:cubicBezTo>
                    <a:pt x="342" y="10"/>
                    <a:pt x="342" y="10"/>
                    <a:pt x="343" y="10"/>
                  </a:cubicBezTo>
                  <a:cubicBezTo>
                    <a:pt x="343" y="10"/>
                    <a:pt x="346" y="8"/>
                    <a:pt x="353" y="6"/>
                  </a:cubicBezTo>
                  <a:cubicBezTo>
                    <a:pt x="354" y="6"/>
                    <a:pt x="354" y="6"/>
                    <a:pt x="354" y="6"/>
                  </a:cubicBezTo>
                  <a:cubicBezTo>
                    <a:pt x="354" y="6"/>
                    <a:pt x="353" y="6"/>
                    <a:pt x="352" y="6"/>
                  </a:cubicBezTo>
                  <a:cubicBezTo>
                    <a:pt x="352" y="6"/>
                    <a:pt x="352" y="6"/>
                    <a:pt x="352" y="6"/>
                  </a:cubicBezTo>
                  <a:cubicBezTo>
                    <a:pt x="353" y="6"/>
                    <a:pt x="354" y="6"/>
                    <a:pt x="354" y="6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356" y="5"/>
                    <a:pt x="358" y="5"/>
                    <a:pt x="359" y="5"/>
                  </a:cubicBezTo>
                  <a:cubicBezTo>
                    <a:pt x="359" y="5"/>
                    <a:pt x="359" y="5"/>
                    <a:pt x="360" y="5"/>
                  </a:cubicBezTo>
                  <a:cubicBezTo>
                    <a:pt x="361" y="5"/>
                    <a:pt x="361" y="5"/>
                    <a:pt x="363" y="4"/>
                  </a:cubicBezTo>
                  <a:moveTo>
                    <a:pt x="346" y="1"/>
                  </a:moveTo>
                  <a:cubicBezTo>
                    <a:pt x="347" y="1"/>
                    <a:pt x="348" y="1"/>
                    <a:pt x="349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4" y="0"/>
                    <a:pt x="355" y="0"/>
                  </a:cubicBezTo>
                  <a:cubicBezTo>
                    <a:pt x="355" y="0"/>
                    <a:pt x="356" y="0"/>
                    <a:pt x="356" y="0"/>
                  </a:cubicBezTo>
                  <a:cubicBezTo>
                    <a:pt x="355" y="0"/>
                    <a:pt x="353" y="0"/>
                    <a:pt x="352" y="0"/>
                  </a:cubicBezTo>
                  <a:cubicBezTo>
                    <a:pt x="353" y="0"/>
                    <a:pt x="353" y="0"/>
                    <a:pt x="354" y="0"/>
                  </a:cubicBezTo>
                  <a:cubicBezTo>
                    <a:pt x="353" y="0"/>
                    <a:pt x="352" y="0"/>
                    <a:pt x="351" y="0"/>
                  </a:cubicBezTo>
                  <a:cubicBezTo>
                    <a:pt x="352" y="0"/>
                    <a:pt x="353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4" y="0"/>
                    <a:pt x="352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1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49" y="0"/>
                    <a:pt x="348" y="0"/>
                    <a:pt x="347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1" y="1"/>
                    <a:pt x="339" y="1"/>
                    <a:pt x="336" y="1"/>
                  </a:cubicBezTo>
                  <a:cubicBezTo>
                    <a:pt x="337" y="1"/>
                    <a:pt x="339" y="1"/>
                    <a:pt x="340" y="1"/>
                  </a:cubicBezTo>
                  <a:cubicBezTo>
                    <a:pt x="340" y="1"/>
                    <a:pt x="340" y="1"/>
                    <a:pt x="340" y="1"/>
                  </a:cubicBezTo>
                  <a:cubicBezTo>
                    <a:pt x="341" y="1"/>
                    <a:pt x="343" y="1"/>
                    <a:pt x="345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3" y="0"/>
                    <a:pt x="341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1" y="2"/>
                    <a:pt x="331" y="2"/>
                    <a:pt x="331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1" y="3"/>
                    <a:pt x="321" y="3"/>
                    <a:pt x="320" y="3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8" y="3"/>
                    <a:pt x="319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8" y="2"/>
                    <a:pt x="329" y="2"/>
                    <a:pt x="331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28" y="2"/>
                    <a:pt x="326" y="3"/>
                    <a:pt x="324" y="3"/>
                  </a:cubicBezTo>
                  <a:cubicBezTo>
                    <a:pt x="324" y="3"/>
                    <a:pt x="324" y="3"/>
                    <a:pt x="324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8" y="3"/>
                    <a:pt x="317" y="4"/>
                    <a:pt x="317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10" y="5"/>
                    <a:pt x="310" y="5"/>
                    <a:pt x="310" y="5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306" y="6"/>
                    <a:pt x="306" y="6"/>
                    <a:pt x="306" y="6"/>
                  </a:cubicBezTo>
                  <a:cubicBezTo>
                    <a:pt x="308" y="4"/>
                    <a:pt x="311" y="5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7" y="7"/>
                    <a:pt x="296" y="7"/>
                    <a:pt x="294" y="8"/>
                  </a:cubicBezTo>
                  <a:cubicBezTo>
                    <a:pt x="293" y="8"/>
                    <a:pt x="292" y="8"/>
                    <a:pt x="291" y="9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1" y="8"/>
                    <a:pt x="290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2" y="11"/>
                    <a:pt x="284" y="10"/>
                    <a:pt x="285" y="10"/>
                  </a:cubicBezTo>
                  <a:cubicBezTo>
                    <a:pt x="282" y="11"/>
                    <a:pt x="282" y="11"/>
                    <a:pt x="282" y="11"/>
                  </a:cubicBezTo>
                  <a:cubicBezTo>
                    <a:pt x="278" y="11"/>
                    <a:pt x="278" y="11"/>
                    <a:pt x="278" y="11"/>
                  </a:cubicBezTo>
                  <a:cubicBezTo>
                    <a:pt x="278" y="12"/>
                    <a:pt x="278" y="12"/>
                    <a:pt x="278" y="12"/>
                  </a:cubicBezTo>
                  <a:cubicBezTo>
                    <a:pt x="280" y="11"/>
                    <a:pt x="282" y="11"/>
                    <a:pt x="283" y="10"/>
                  </a:cubicBezTo>
                  <a:cubicBezTo>
                    <a:pt x="280" y="11"/>
                    <a:pt x="277" y="12"/>
                    <a:pt x="274" y="12"/>
                  </a:cubicBezTo>
                  <a:cubicBezTo>
                    <a:pt x="271" y="13"/>
                    <a:pt x="271" y="13"/>
                    <a:pt x="271" y="13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5" y="15"/>
                    <a:pt x="266" y="15"/>
                    <a:pt x="267" y="15"/>
                  </a:cubicBezTo>
                  <a:cubicBezTo>
                    <a:pt x="266" y="15"/>
                    <a:pt x="265" y="15"/>
                    <a:pt x="265" y="15"/>
                  </a:cubicBezTo>
                  <a:cubicBezTo>
                    <a:pt x="266" y="15"/>
                    <a:pt x="267" y="15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7" y="15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264" y="16"/>
                    <a:pt x="264" y="16"/>
                    <a:pt x="263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8" y="15"/>
                    <a:pt x="268" y="15"/>
                    <a:pt x="271" y="14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72" y="14"/>
                    <a:pt x="272" y="14"/>
                    <a:pt x="272" y="14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8" y="10"/>
                    <a:pt x="291" y="9"/>
                    <a:pt x="293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4" y="8"/>
                    <a:pt x="299" y="7"/>
                    <a:pt x="300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300" y="7"/>
                    <a:pt x="302" y="6"/>
                    <a:pt x="304" y="6"/>
                  </a:cubicBezTo>
                  <a:cubicBezTo>
                    <a:pt x="304" y="6"/>
                    <a:pt x="304" y="6"/>
                    <a:pt x="304" y="6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302" y="7"/>
                    <a:pt x="304" y="6"/>
                    <a:pt x="305" y="6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9" y="6"/>
                    <a:pt x="309" y="6"/>
                    <a:pt x="309" y="6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8" y="4"/>
                    <a:pt x="318" y="4"/>
                    <a:pt x="318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3" y="3"/>
                    <a:pt x="327" y="3"/>
                    <a:pt x="330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3" y="2"/>
                    <a:pt x="334" y="2"/>
                    <a:pt x="335" y="2"/>
                  </a:cubicBezTo>
                  <a:cubicBezTo>
                    <a:pt x="333" y="2"/>
                    <a:pt x="333" y="2"/>
                    <a:pt x="332" y="2"/>
                  </a:cubicBezTo>
                  <a:cubicBezTo>
                    <a:pt x="333" y="2"/>
                    <a:pt x="333" y="2"/>
                    <a:pt x="333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40" y="2"/>
                    <a:pt x="341" y="1"/>
                  </a:cubicBezTo>
                  <a:cubicBezTo>
                    <a:pt x="342" y="1"/>
                    <a:pt x="342" y="1"/>
                    <a:pt x="346" y="1"/>
                  </a:cubicBezTo>
                  <a:moveTo>
                    <a:pt x="300" y="6"/>
                  </a:moveTo>
                  <a:cubicBezTo>
                    <a:pt x="301" y="6"/>
                    <a:pt x="303" y="6"/>
                    <a:pt x="304" y="6"/>
                  </a:cubicBezTo>
                  <a:cubicBezTo>
                    <a:pt x="305" y="5"/>
                    <a:pt x="306" y="5"/>
                    <a:pt x="308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11" y="4"/>
                    <a:pt x="312" y="4"/>
                    <a:pt x="313" y="4"/>
                  </a:cubicBezTo>
                  <a:cubicBezTo>
                    <a:pt x="314" y="4"/>
                    <a:pt x="315" y="4"/>
                    <a:pt x="315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3" y="4"/>
                    <a:pt x="319" y="3"/>
                    <a:pt x="324" y="2"/>
                  </a:cubicBezTo>
                  <a:cubicBezTo>
                    <a:pt x="326" y="2"/>
                    <a:pt x="328" y="2"/>
                    <a:pt x="331" y="2"/>
                  </a:cubicBezTo>
                  <a:cubicBezTo>
                    <a:pt x="330" y="2"/>
                    <a:pt x="329" y="2"/>
                    <a:pt x="328" y="2"/>
                  </a:cubicBezTo>
                  <a:cubicBezTo>
                    <a:pt x="328" y="2"/>
                    <a:pt x="328" y="2"/>
                    <a:pt x="328" y="2"/>
                  </a:cubicBezTo>
                  <a:cubicBezTo>
                    <a:pt x="327" y="2"/>
                    <a:pt x="326" y="2"/>
                    <a:pt x="325" y="2"/>
                  </a:cubicBezTo>
                  <a:cubicBezTo>
                    <a:pt x="325" y="2"/>
                    <a:pt x="325" y="2"/>
                    <a:pt x="325" y="2"/>
                  </a:cubicBezTo>
                  <a:cubicBezTo>
                    <a:pt x="323" y="2"/>
                    <a:pt x="321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8" y="5"/>
                    <a:pt x="308" y="5"/>
                    <a:pt x="307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1" y="6"/>
                    <a:pt x="300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2" y="8"/>
                    <a:pt x="293" y="8"/>
                    <a:pt x="294" y="8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6" y="7"/>
                    <a:pt x="297" y="7"/>
                    <a:pt x="298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8" y="7"/>
                    <a:pt x="299" y="7"/>
                    <a:pt x="300" y="6"/>
                  </a:cubicBezTo>
                  <a:moveTo>
                    <a:pt x="275" y="12"/>
                  </a:moveTo>
                  <a:cubicBezTo>
                    <a:pt x="277" y="11"/>
                    <a:pt x="280" y="11"/>
                    <a:pt x="282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5" y="12"/>
                    <a:pt x="275" y="12"/>
                    <a:pt x="275" y="12"/>
                  </a:cubicBezTo>
                  <a:moveTo>
                    <a:pt x="251" y="20"/>
                  </a:moveTo>
                  <a:cubicBezTo>
                    <a:pt x="251" y="20"/>
                    <a:pt x="251" y="20"/>
                    <a:pt x="251" y="20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60" y="16"/>
                    <a:pt x="260" y="16"/>
                    <a:pt x="260" y="16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46" y="21"/>
                    <a:pt x="246" y="21"/>
                  </a:cubicBezTo>
                  <a:cubicBezTo>
                    <a:pt x="246" y="21"/>
                    <a:pt x="247" y="21"/>
                    <a:pt x="248" y="21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2"/>
                    <a:pt x="249" y="21"/>
                    <a:pt x="251" y="20"/>
                  </a:cubicBezTo>
                  <a:moveTo>
                    <a:pt x="179" y="56"/>
                  </a:moveTo>
                  <a:cubicBezTo>
                    <a:pt x="182" y="54"/>
                    <a:pt x="182" y="54"/>
                    <a:pt x="182" y="54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52"/>
                    <a:pt x="185" y="52"/>
                    <a:pt x="180" y="54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9" y="56"/>
                    <a:pt x="179" y="56"/>
                    <a:pt x="179" y="56"/>
                  </a:cubicBezTo>
                  <a:moveTo>
                    <a:pt x="156" y="69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6" y="69"/>
                    <a:pt x="156" y="69"/>
                    <a:pt x="156" y="69"/>
                  </a:cubicBezTo>
                  <a:close/>
                  <a:moveTo>
                    <a:pt x="6" y="417"/>
                  </a:moveTo>
                  <a:cubicBezTo>
                    <a:pt x="5" y="413"/>
                    <a:pt x="5" y="413"/>
                    <a:pt x="5" y="413"/>
                  </a:cubicBezTo>
                  <a:cubicBezTo>
                    <a:pt x="5" y="409"/>
                    <a:pt x="5" y="409"/>
                    <a:pt x="5" y="409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1" y="398"/>
                    <a:pt x="1" y="398"/>
                    <a:pt x="1" y="398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2"/>
                    <a:pt x="1" y="389"/>
                    <a:pt x="1" y="387"/>
                  </a:cubicBezTo>
                  <a:cubicBezTo>
                    <a:pt x="1" y="379"/>
                    <a:pt x="1" y="379"/>
                    <a:pt x="1" y="379"/>
                  </a:cubicBezTo>
                  <a:cubicBezTo>
                    <a:pt x="1" y="378"/>
                    <a:pt x="1" y="376"/>
                    <a:pt x="1" y="374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76"/>
                    <a:pt x="1" y="389"/>
                    <a:pt x="1" y="399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5" y="421"/>
                    <a:pt x="5" y="421"/>
                    <a:pt x="5" y="421"/>
                  </a:cubicBezTo>
                  <a:cubicBezTo>
                    <a:pt x="4" y="416"/>
                    <a:pt x="4" y="416"/>
                    <a:pt x="4" y="416"/>
                  </a:cubicBezTo>
                  <a:cubicBezTo>
                    <a:pt x="4" y="413"/>
                    <a:pt x="4" y="413"/>
                    <a:pt x="4" y="413"/>
                  </a:cubicBezTo>
                  <a:cubicBezTo>
                    <a:pt x="5" y="414"/>
                    <a:pt x="5" y="414"/>
                    <a:pt x="5" y="414"/>
                  </a:cubicBezTo>
                  <a:cubicBezTo>
                    <a:pt x="5" y="417"/>
                    <a:pt x="5" y="417"/>
                    <a:pt x="5" y="417"/>
                  </a:cubicBezTo>
                  <a:cubicBezTo>
                    <a:pt x="6" y="417"/>
                    <a:pt x="6" y="417"/>
                    <a:pt x="6" y="417"/>
                  </a:cubicBezTo>
                  <a:moveTo>
                    <a:pt x="182" y="64"/>
                  </a:moveTo>
                  <a:cubicBezTo>
                    <a:pt x="185" y="62"/>
                    <a:pt x="185" y="62"/>
                    <a:pt x="185" y="62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8" y="60"/>
                    <a:pt x="187" y="60"/>
                    <a:pt x="187" y="60"/>
                  </a:cubicBezTo>
                  <a:cubicBezTo>
                    <a:pt x="187" y="59"/>
                    <a:pt x="188" y="59"/>
                    <a:pt x="189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193" y="52"/>
                    <a:pt x="193" y="52"/>
                    <a:pt x="193" y="52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1"/>
                    <a:pt x="195" y="51"/>
                    <a:pt x="194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6" y="50"/>
                    <a:pt x="197" y="49"/>
                    <a:pt x="199" y="48"/>
                  </a:cubicBezTo>
                  <a:cubicBezTo>
                    <a:pt x="199" y="48"/>
                    <a:pt x="199" y="48"/>
                    <a:pt x="199" y="48"/>
                  </a:cubicBezTo>
                  <a:cubicBezTo>
                    <a:pt x="202" y="47"/>
                    <a:pt x="202" y="47"/>
                    <a:pt x="202" y="47"/>
                  </a:cubicBezTo>
                  <a:cubicBezTo>
                    <a:pt x="202" y="46"/>
                    <a:pt x="202" y="46"/>
                    <a:pt x="202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8" y="43"/>
                    <a:pt x="208" y="43"/>
                    <a:pt x="208" y="43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5" y="31"/>
                    <a:pt x="225" y="31"/>
                    <a:pt x="225" y="31"/>
                  </a:cubicBezTo>
                  <a:cubicBezTo>
                    <a:pt x="227" y="30"/>
                    <a:pt x="227" y="30"/>
                    <a:pt x="227" y="30"/>
                  </a:cubicBezTo>
                  <a:cubicBezTo>
                    <a:pt x="226" y="30"/>
                    <a:pt x="226" y="30"/>
                    <a:pt x="226" y="30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6" y="29"/>
                    <a:pt x="226" y="29"/>
                    <a:pt x="226" y="29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28" y="28"/>
                    <a:pt x="228" y="28"/>
                    <a:pt x="228" y="28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5"/>
                    <a:pt x="212" y="35"/>
                    <a:pt x="212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79" y="53"/>
                    <a:pt x="179" y="53"/>
                    <a:pt x="179" y="53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2" y="51"/>
                    <a:pt x="171" y="59"/>
                    <a:pt x="162" y="64"/>
                  </a:cubicBezTo>
                  <a:cubicBezTo>
                    <a:pt x="162" y="64"/>
                    <a:pt x="162" y="64"/>
                    <a:pt x="162" y="64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6" y="68"/>
                    <a:pt x="154" y="70"/>
                    <a:pt x="152" y="71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76"/>
                    <a:pt x="146" y="76"/>
                    <a:pt x="145" y="77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61" y="65"/>
                    <a:pt x="161" y="65"/>
                    <a:pt x="161" y="65"/>
                  </a:cubicBezTo>
                  <a:cubicBezTo>
                    <a:pt x="162" y="65"/>
                    <a:pt x="163" y="64"/>
                    <a:pt x="164" y="63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90" y="48"/>
                    <a:pt x="190" y="48"/>
                    <a:pt x="190" y="48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5" y="40"/>
                    <a:pt x="205" y="40"/>
                    <a:pt x="205" y="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79" y="57"/>
                    <a:pt x="179" y="57"/>
                    <a:pt x="179" y="57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7" y="69"/>
                    <a:pt x="156" y="70"/>
                    <a:pt x="155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8" y="72"/>
                    <a:pt x="158" y="72"/>
                    <a:pt x="158" y="72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1" y="78"/>
                    <a:pt x="151" y="78"/>
                    <a:pt x="151" y="78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148" y="81"/>
                    <a:pt x="149" y="81"/>
                    <a:pt x="149" y="81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54" y="78"/>
                    <a:pt x="154" y="78"/>
                    <a:pt x="154" y="78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3" y="83"/>
                    <a:pt x="155" y="82"/>
                    <a:pt x="156" y="80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7" y="71"/>
                    <a:pt x="167" y="71"/>
                    <a:pt x="167" y="71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4" y="66"/>
                    <a:pt x="174" y="66"/>
                    <a:pt x="174" y="66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179" y="65"/>
                    <a:pt x="179" y="65"/>
                    <a:pt x="179" y="65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4"/>
                    <a:pt x="182" y="64"/>
                    <a:pt x="182" y="64"/>
                  </a:cubicBezTo>
                  <a:moveTo>
                    <a:pt x="110" y="148"/>
                  </a:moveTo>
                  <a:cubicBezTo>
                    <a:pt x="112" y="146"/>
                    <a:pt x="112" y="146"/>
                    <a:pt x="112" y="146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5" y="143"/>
                    <a:pt x="115" y="143"/>
                    <a:pt x="115" y="143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5"/>
                    <a:pt x="115" y="135"/>
                    <a:pt x="115" y="135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08" y="139"/>
                    <a:pt x="108" y="139"/>
                    <a:pt x="108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2" y="102"/>
                    <a:pt x="130" y="103"/>
                    <a:pt x="129" y="104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30" y="98"/>
                    <a:pt x="132" y="96"/>
                    <a:pt x="134" y="94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8" y="89"/>
                    <a:pt x="138" y="89"/>
                    <a:pt x="138" y="89"/>
                  </a:cubicBezTo>
                  <a:cubicBezTo>
                    <a:pt x="141" y="85"/>
                    <a:pt x="141" y="85"/>
                    <a:pt x="141" y="85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3" y="108"/>
                    <a:pt x="113" y="108"/>
                    <a:pt x="113" y="108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7" y="115"/>
                    <a:pt x="105" y="116"/>
                    <a:pt x="103" y="118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95" y="126"/>
                    <a:pt x="95" y="126"/>
                    <a:pt x="95" y="126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89" y="133"/>
                    <a:pt x="87" y="135"/>
                    <a:pt x="85" y="137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4" y="137"/>
                    <a:pt x="85" y="135"/>
                    <a:pt x="86" y="134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92" y="126"/>
                    <a:pt x="85" y="135"/>
                    <a:pt x="79" y="142"/>
                  </a:cubicBezTo>
                  <a:cubicBezTo>
                    <a:pt x="67" y="158"/>
                    <a:pt x="67" y="158"/>
                    <a:pt x="47" y="190"/>
                  </a:cubicBezTo>
                  <a:cubicBezTo>
                    <a:pt x="37" y="208"/>
                    <a:pt x="37" y="208"/>
                    <a:pt x="23" y="243"/>
                  </a:cubicBezTo>
                  <a:cubicBezTo>
                    <a:pt x="19" y="253"/>
                    <a:pt x="15" y="267"/>
                    <a:pt x="12" y="277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7"/>
                    <a:pt x="12" y="277"/>
                    <a:pt x="12" y="277"/>
                  </a:cubicBezTo>
                  <a:cubicBezTo>
                    <a:pt x="11" y="281"/>
                    <a:pt x="11" y="281"/>
                    <a:pt x="11" y="28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10" y="288"/>
                    <a:pt x="10" y="289"/>
                    <a:pt x="9" y="291"/>
                  </a:cubicBezTo>
                  <a:cubicBezTo>
                    <a:pt x="9" y="294"/>
                    <a:pt x="9" y="294"/>
                    <a:pt x="9" y="294"/>
                  </a:cubicBezTo>
                  <a:cubicBezTo>
                    <a:pt x="8" y="297"/>
                    <a:pt x="8" y="297"/>
                    <a:pt x="8" y="297"/>
                  </a:cubicBezTo>
                  <a:cubicBezTo>
                    <a:pt x="8" y="300"/>
                    <a:pt x="8" y="300"/>
                    <a:pt x="8" y="300"/>
                  </a:cubicBezTo>
                  <a:cubicBezTo>
                    <a:pt x="7" y="304"/>
                    <a:pt x="7" y="304"/>
                    <a:pt x="7" y="304"/>
                  </a:cubicBezTo>
                  <a:cubicBezTo>
                    <a:pt x="7" y="306"/>
                    <a:pt x="7" y="306"/>
                    <a:pt x="7" y="306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6" y="311"/>
                    <a:pt x="6" y="311"/>
                    <a:pt x="6" y="311"/>
                  </a:cubicBezTo>
                  <a:cubicBezTo>
                    <a:pt x="7" y="308"/>
                    <a:pt x="7" y="308"/>
                    <a:pt x="7" y="308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9" y="298"/>
                    <a:pt x="9" y="298"/>
                    <a:pt x="9" y="298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12" y="280"/>
                    <a:pt x="13" y="277"/>
                    <a:pt x="14" y="274"/>
                  </a:cubicBezTo>
                  <a:cubicBezTo>
                    <a:pt x="15" y="272"/>
                    <a:pt x="15" y="270"/>
                    <a:pt x="16" y="268"/>
                  </a:cubicBezTo>
                  <a:cubicBezTo>
                    <a:pt x="18" y="262"/>
                    <a:pt x="18" y="262"/>
                    <a:pt x="18" y="262"/>
                  </a:cubicBezTo>
                  <a:cubicBezTo>
                    <a:pt x="19" y="260"/>
                    <a:pt x="19" y="260"/>
                    <a:pt x="19" y="260"/>
                  </a:cubicBezTo>
                  <a:cubicBezTo>
                    <a:pt x="21" y="255"/>
                    <a:pt x="21" y="255"/>
                    <a:pt x="21" y="255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9" y="237"/>
                    <a:pt x="29" y="237"/>
                    <a:pt x="29" y="237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1" y="231"/>
                    <a:pt x="31" y="231"/>
                    <a:pt x="31" y="231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4" y="226"/>
                    <a:pt x="34" y="226"/>
                    <a:pt x="34" y="226"/>
                  </a:cubicBezTo>
                  <a:cubicBezTo>
                    <a:pt x="32" y="231"/>
                    <a:pt x="32" y="231"/>
                    <a:pt x="32" y="231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7" y="223"/>
                    <a:pt x="37" y="223"/>
                    <a:pt x="37" y="223"/>
                  </a:cubicBezTo>
                  <a:cubicBezTo>
                    <a:pt x="38" y="220"/>
                    <a:pt x="38" y="220"/>
                    <a:pt x="38" y="220"/>
                  </a:cubicBezTo>
                  <a:cubicBezTo>
                    <a:pt x="42" y="212"/>
                    <a:pt x="42" y="212"/>
                    <a:pt x="42" y="212"/>
                  </a:cubicBezTo>
                  <a:cubicBezTo>
                    <a:pt x="43" y="212"/>
                    <a:pt x="43" y="212"/>
                    <a:pt x="44" y="212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6" y="194"/>
                    <a:pt x="57" y="194"/>
                    <a:pt x="57" y="194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6"/>
                    <a:pt x="69" y="186"/>
                    <a:pt x="70" y="187"/>
                  </a:cubicBezTo>
                  <a:cubicBezTo>
                    <a:pt x="70" y="188"/>
                    <a:pt x="69" y="188"/>
                    <a:pt x="69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3" y="192"/>
                    <a:pt x="63" y="192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71" y="190"/>
                    <a:pt x="71" y="190"/>
                    <a:pt x="71" y="190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3" y="184"/>
                    <a:pt x="73" y="184"/>
                    <a:pt x="73" y="184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76" y="171"/>
                    <a:pt x="76" y="171"/>
                    <a:pt x="76" y="171"/>
                  </a:cubicBezTo>
                  <a:cubicBezTo>
                    <a:pt x="80" y="168"/>
                    <a:pt x="80" y="168"/>
                    <a:pt x="80" y="168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67" y="174"/>
                    <a:pt x="67" y="174"/>
                    <a:pt x="67" y="174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71" y="169"/>
                    <a:pt x="71" y="169"/>
                    <a:pt x="71" y="169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2" y="167"/>
                    <a:pt x="72" y="167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8" y="161"/>
                    <a:pt x="78" y="161"/>
                    <a:pt x="78" y="161"/>
                  </a:cubicBezTo>
                  <a:cubicBezTo>
                    <a:pt x="80" y="161"/>
                    <a:pt x="80" y="161"/>
                    <a:pt x="80" y="161"/>
                  </a:cubicBezTo>
                  <a:cubicBezTo>
                    <a:pt x="83" y="157"/>
                    <a:pt x="83" y="157"/>
                    <a:pt x="83" y="15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7" y="156"/>
                    <a:pt x="87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10" y="148"/>
                    <a:pt x="110" y="148"/>
                    <a:pt x="110" y="148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Arc 11"/>
            <p:cNvSpPr/>
            <p:nvPr/>
          </p:nvSpPr>
          <p:spPr>
            <a:xfrm>
              <a:off x="4914227" y="2348880"/>
              <a:ext cx="2363777" cy="2363777"/>
            </a:xfrm>
            <a:prstGeom prst="arc">
              <a:avLst>
                <a:gd name="adj1" fmla="val 21578092"/>
                <a:gd name="adj2" fmla="val 21479725"/>
              </a:avLst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0" name="Straight Connector 13"/>
            <p:cNvCxnSpPr/>
            <p:nvPr/>
          </p:nvCxnSpPr>
          <p:spPr>
            <a:xfrm flipH="1">
              <a:off x="7278004" y="3530769"/>
              <a:ext cx="55105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775463" y="2879756"/>
            <a:ext cx="1302028" cy="1302026"/>
            <a:chOff x="775463" y="2879756"/>
            <a:chExt cx="1302028" cy="1302026"/>
          </a:xfrm>
        </p:grpSpPr>
        <p:grpSp>
          <p:nvGrpSpPr>
            <p:cNvPr id="7" name="Group 8"/>
            <p:cNvGrpSpPr/>
            <p:nvPr/>
          </p:nvGrpSpPr>
          <p:grpSpPr>
            <a:xfrm>
              <a:off x="775463" y="2879756"/>
              <a:ext cx="1302028" cy="1302026"/>
              <a:chOff x="864537" y="1822859"/>
              <a:chExt cx="971309" cy="971307"/>
            </a:xfrm>
          </p:grpSpPr>
          <p:sp>
            <p:nvSpPr>
              <p:cNvPr id="41" name="Oval 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10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Freeform: Shape 21"/>
            <p:cNvSpPr/>
            <p:nvPr/>
          </p:nvSpPr>
          <p:spPr bwMode="auto">
            <a:xfrm>
              <a:off x="1139458" y="3122267"/>
              <a:ext cx="563276" cy="665689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5" name="千图PPT彼岸天：ID 8661124库_组合 44"/>
          <p:cNvGrpSpPr/>
          <p:nvPr>
            <p:custDataLst>
              <p:tags r:id="rId3"/>
            </p:custDataLst>
          </p:nvPr>
        </p:nvGrpSpPr>
        <p:grpSpPr>
          <a:xfrm>
            <a:off x="2077491" y="2663572"/>
            <a:ext cx="2836738" cy="1734393"/>
            <a:chOff x="2077491" y="2663572"/>
            <a:chExt cx="2836738" cy="1734393"/>
          </a:xfrm>
        </p:grpSpPr>
        <p:cxnSp>
          <p:nvCxnSpPr>
            <p:cNvPr id="4" name="Straight Connector 3"/>
            <p:cNvCxnSpPr>
              <a:endCxn id="44" idx="6"/>
            </p:cNvCxnSpPr>
            <p:nvPr/>
          </p:nvCxnSpPr>
          <p:spPr>
            <a:xfrm flipH="1">
              <a:off x="4363173" y="3530769"/>
              <a:ext cx="55105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/>
            <p:cNvGrpSpPr/>
            <p:nvPr/>
          </p:nvGrpSpPr>
          <p:grpSpPr>
            <a:xfrm>
              <a:off x="2628779" y="2663572"/>
              <a:ext cx="1734393" cy="1734393"/>
              <a:chOff x="2183615" y="1663567"/>
              <a:chExt cx="1293852" cy="1293852"/>
            </a:xfrm>
          </p:grpSpPr>
          <p:sp>
            <p:nvSpPr>
              <p:cNvPr id="43" name="Oval 6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Oval 7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9" name="Straight Connector 12"/>
            <p:cNvCxnSpPr/>
            <p:nvPr/>
          </p:nvCxnSpPr>
          <p:spPr>
            <a:xfrm flipH="1">
              <a:off x="2077491" y="3530769"/>
              <a:ext cx="55105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: Shape 22"/>
            <p:cNvSpPr/>
            <p:nvPr/>
          </p:nvSpPr>
          <p:spPr bwMode="auto">
            <a:xfrm>
              <a:off x="3156432" y="3156032"/>
              <a:ext cx="685224" cy="691609"/>
            </a:xfrm>
            <a:custGeom>
              <a:avLst/>
              <a:gdLst/>
              <a:ahLst/>
              <a:cxnLst>
                <a:cxn ang="0">
                  <a:pos x="46" y="125"/>
                </a:cxn>
                <a:cxn ang="0">
                  <a:pos x="46" y="98"/>
                </a:cxn>
                <a:cxn ang="0">
                  <a:pos x="49" y="90"/>
                </a:cxn>
                <a:cxn ang="0">
                  <a:pos x="132" y="118"/>
                </a:cxn>
                <a:cxn ang="0">
                  <a:pos x="216" y="90"/>
                </a:cxn>
                <a:cxn ang="0">
                  <a:pos x="218" y="98"/>
                </a:cxn>
                <a:cxn ang="0">
                  <a:pos x="218" y="125"/>
                </a:cxn>
                <a:cxn ang="0">
                  <a:pos x="132" y="161"/>
                </a:cxn>
                <a:cxn ang="0">
                  <a:pos x="46" y="125"/>
                </a:cxn>
                <a:cxn ang="0">
                  <a:pos x="132" y="216"/>
                </a:cxn>
                <a:cxn ang="0">
                  <a:pos x="218" y="179"/>
                </a:cxn>
                <a:cxn ang="0">
                  <a:pos x="218" y="153"/>
                </a:cxn>
                <a:cxn ang="0">
                  <a:pos x="216" y="144"/>
                </a:cxn>
                <a:cxn ang="0">
                  <a:pos x="132" y="172"/>
                </a:cxn>
                <a:cxn ang="0">
                  <a:pos x="49" y="144"/>
                </a:cxn>
                <a:cxn ang="0">
                  <a:pos x="46" y="153"/>
                </a:cxn>
                <a:cxn ang="0">
                  <a:pos x="46" y="179"/>
                </a:cxn>
                <a:cxn ang="0">
                  <a:pos x="132" y="216"/>
                </a:cxn>
                <a:cxn ang="0">
                  <a:pos x="132" y="109"/>
                </a:cxn>
                <a:cxn ang="0">
                  <a:pos x="218" y="72"/>
                </a:cxn>
                <a:cxn ang="0">
                  <a:pos x="218" y="46"/>
                </a:cxn>
                <a:cxn ang="0">
                  <a:pos x="216" y="37"/>
                </a:cxn>
                <a:cxn ang="0">
                  <a:pos x="132" y="64"/>
                </a:cxn>
                <a:cxn ang="0">
                  <a:pos x="48" y="37"/>
                </a:cxn>
                <a:cxn ang="0">
                  <a:pos x="46" y="46"/>
                </a:cxn>
                <a:cxn ang="0">
                  <a:pos x="46" y="72"/>
                </a:cxn>
                <a:cxn ang="0">
                  <a:pos x="132" y="109"/>
                </a:cxn>
                <a:cxn ang="0">
                  <a:pos x="132" y="56"/>
                </a:cxn>
                <a:cxn ang="0">
                  <a:pos x="216" y="28"/>
                </a:cxn>
                <a:cxn ang="0">
                  <a:pos x="132" y="0"/>
                </a:cxn>
                <a:cxn ang="0">
                  <a:pos x="48" y="28"/>
                </a:cxn>
                <a:cxn ang="0">
                  <a:pos x="132" y="56"/>
                </a:cxn>
                <a:cxn ang="0">
                  <a:pos x="138" y="257"/>
                </a:cxn>
                <a:cxn ang="0">
                  <a:pos x="138" y="222"/>
                </a:cxn>
                <a:cxn ang="0">
                  <a:pos x="126" y="222"/>
                </a:cxn>
                <a:cxn ang="0">
                  <a:pos x="126" y="257"/>
                </a:cxn>
                <a:cxn ang="0">
                  <a:pos x="0" y="257"/>
                </a:cxn>
                <a:cxn ang="0">
                  <a:pos x="0" y="267"/>
                </a:cxn>
                <a:cxn ang="0">
                  <a:pos x="264" y="267"/>
                </a:cxn>
                <a:cxn ang="0">
                  <a:pos x="264" y="257"/>
                </a:cxn>
                <a:cxn ang="0">
                  <a:pos x="138" y="257"/>
                </a:cxn>
                <a:cxn ang="0">
                  <a:pos x="138" y="257"/>
                </a:cxn>
                <a:cxn ang="0">
                  <a:pos x="138" y="257"/>
                </a:cxn>
              </a:cxnLst>
              <a:rect l="0" t="0" r="r" b="b"/>
              <a:pathLst>
                <a:path w="264" h="267">
                  <a:moveTo>
                    <a:pt x="46" y="125"/>
                  </a:moveTo>
                  <a:cubicBezTo>
                    <a:pt x="46" y="98"/>
                    <a:pt x="46" y="98"/>
                    <a:pt x="46" y="98"/>
                  </a:cubicBezTo>
                  <a:cubicBezTo>
                    <a:pt x="46" y="95"/>
                    <a:pt x="47" y="92"/>
                    <a:pt x="49" y="90"/>
                  </a:cubicBezTo>
                  <a:cubicBezTo>
                    <a:pt x="58" y="106"/>
                    <a:pt x="92" y="118"/>
                    <a:pt x="132" y="118"/>
                  </a:cubicBezTo>
                  <a:cubicBezTo>
                    <a:pt x="173" y="118"/>
                    <a:pt x="207" y="106"/>
                    <a:pt x="216" y="90"/>
                  </a:cubicBezTo>
                  <a:cubicBezTo>
                    <a:pt x="217" y="92"/>
                    <a:pt x="218" y="95"/>
                    <a:pt x="218" y="98"/>
                  </a:cubicBezTo>
                  <a:cubicBezTo>
                    <a:pt x="218" y="125"/>
                    <a:pt x="218" y="125"/>
                    <a:pt x="218" y="125"/>
                  </a:cubicBezTo>
                  <a:cubicBezTo>
                    <a:pt x="218" y="145"/>
                    <a:pt x="180" y="161"/>
                    <a:pt x="132" y="161"/>
                  </a:cubicBezTo>
                  <a:cubicBezTo>
                    <a:pt x="85" y="161"/>
                    <a:pt x="46" y="145"/>
                    <a:pt x="46" y="125"/>
                  </a:cubicBezTo>
                  <a:close/>
                  <a:moveTo>
                    <a:pt x="132" y="216"/>
                  </a:moveTo>
                  <a:cubicBezTo>
                    <a:pt x="180" y="216"/>
                    <a:pt x="218" y="199"/>
                    <a:pt x="218" y="179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50"/>
                    <a:pt x="217" y="147"/>
                    <a:pt x="216" y="144"/>
                  </a:cubicBezTo>
                  <a:cubicBezTo>
                    <a:pt x="207" y="160"/>
                    <a:pt x="173" y="172"/>
                    <a:pt x="132" y="172"/>
                  </a:cubicBezTo>
                  <a:cubicBezTo>
                    <a:pt x="92" y="172"/>
                    <a:pt x="58" y="160"/>
                    <a:pt x="49" y="144"/>
                  </a:cubicBezTo>
                  <a:cubicBezTo>
                    <a:pt x="47" y="147"/>
                    <a:pt x="46" y="150"/>
                    <a:pt x="46" y="153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6" y="199"/>
                    <a:pt x="85" y="216"/>
                    <a:pt x="132" y="216"/>
                  </a:cubicBezTo>
                  <a:close/>
                  <a:moveTo>
                    <a:pt x="132" y="109"/>
                  </a:moveTo>
                  <a:cubicBezTo>
                    <a:pt x="180" y="109"/>
                    <a:pt x="218" y="92"/>
                    <a:pt x="218" y="72"/>
                  </a:cubicBezTo>
                  <a:cubicBezTo>
                    <a:pt x="218" y="46"/>
                    <a:pt x="218" y="46"/>
                    <a:pt x="218" y="46"/>
                  </a:cubicBezTo>
                  <a:cubicBezTo>
                    <a:pt x="218" y="43"/>
                    <a:pt x="218" y="40"/>
                    <a:pt x="216" y="37"/>
                  </a:cubicBezTo>
                  <a:cubicBezTo>
                    <a:pt x="214" y="52"/>
                    <a:pt x="178" y="64"/>
                    <a:pt x="132" y="64"/>
                  </a:cubicBezTo>
                  <a:cubicBezTo>
                    <a:pt x="87" y="64"/>
                    <a:pt x="50" y="52"/>
                    <a:pt x="48" y="37"/>
                  </a:cubicBezTo>
                  <a:cubicBezTo>
                    <a:pt x="47" y="40"/>
                    <a:pt x="46" y="43"/>
                    <a:pt x="46" y="4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92"/>
                    <a:pt x="85" y="109"/>
                    <a:pt x="132" y="109"/>
                  </a:cubicBezTo>
                  <a:close/>
                  <a:moveTo>
                    <a:pt x="132" y="56"/>
                  </a:moveTo>
                  <a:cubicBezTo>
                    <a:pt x="179" y="56"/>
                    <a:pt x="216" y="43"/>
                    <a:pt x="216" y="28"/>
                  </a:cubicBezTo>
                  <a:cubicBezTo>
                    <a:pt x="216" y="12"/>
                    <a:pt x="179" y="0"/>
                    <a:pt x="132" y="0"/>
                  </a:cubicBezTo>
                  <a:cubicBezTo>
                    <a:pt x="86" y="0"/>
                    <a:pt x="48" y="12"/>
                    <a:pt x="48" y="28"/>
                  </a:cubicBezTo>
                  <a:cubicBezTo>
                    <a:pt x="48" y="43"/>
                    <a:pt x="86" y="56"/>
                    <a:pt x="132" y="56"/>
                  </a:cubicBezTo>
                  <a:close/>
                  <a:moveTo>
                    <a:pt x="138" y="257"/>
                  </a:moveTo>
                  <a:cubicBezTo>
                    <a:pt x="138" y="222"/>
                    <a:pt x="138" y="222"/>
                    <a:pt x="138" y="222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6" y="257"/>
                    <a:pt x="126" y="257"/>
                    <a:pt x="126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57"/>
                    <a:pt x="264" y="257"/>
                    <a:pt x="264" y="257"/>
                  </a:cubicBezTo>
                  <a:lnTo>
                    <a:pt x="138" y="257"/>
                  </a:lnTo>
                  <a:close/>
                  <a:moveTo>
                    <a:pt x="138" y="257"/>
                  </a:moveTo>
                  <a:cubicBezTo>
                    <a:pt x="138" y="257"/>
                    <a:pt x="138" y="257"/>
                    <a:pt x="138" y="25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千图PPT彼岸天：ID 8661124库_组合 46"/>
          <p:cNvGrpSpPr/>
          <p:nvPr>
            <p:custDataLst>
              <p:tags r:id="rId4"/>
            </p:custDataLst>
          </p:nvPr>
        </p:nvGrpSpPr>
        <p:grpSpPr>
          <a:xfrm>
            <a:off x="7829060" y="2663572"/>
            <a:ext cx="2285450" cy="1734393"/>
            <a:chOff x="7829060" y="2663572"/>
            <a:chExt cx="2285450" cy="1734393"/>
          </a:xfrm>
        </p:grpSpPr>
        <p:grpSp>
          <p:nvGrpSpPr>
            <p:cNvPr id="11" name="Group 14"/>
            <p:cNvGrpSpPr/>
            <p:nvPr/>
          </p:nvGrpSpPr>
          <p:grpSpPr>
            <a:xfrm>
              <a:off x="7829060" y="2663572"/>
              <a:ext cx="1734393" cy="1734393"/>
              <a:chOff x="2183615" y="1663567"/>
              <a:chExt cx="1293852" cy="1293852"/>
            </a:xfrm>
          </p:grpSpPr>
          <p:sp>
            <p:nvSpPr>
              <p:cNvPr id="39" name="Oval 15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Oval 16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2" name="Straight Connector 17"/>
            <p:cNvCxnSpPr/>
            <p:nvPr/>
          </p:nvCxnSpPr>
          <p:spPr>
            <a:xfrm flipH="1">
              <a:off x="9563454" y="3530769"/>
              <a:ext cx="55105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23"/>
            <p:cNvGrpSpPr/>
            <p:nvPr/>
          </p:nvGrpSpPr>
          <p:grpSpPr>
            <a:xfrm>
              <a:off x="8368707" y="3193471"/>
              <a:ext cx="701512" cy="674582"/>
              <a:chOff x="5354638" y="3341688"/>
              <a:chExt cx="827087" cy="795337"/>
            </a:xfrm>
            <a:solidFill>
              <a:schemeClr val="bg1"/>
            </a:solidFill>
          </p:grpSpPr>
          <p:sp>
            <p:nvSpPr>
              <p:cNvPr id="33" name="Freeform: Shape 24"/>
              <p:cNvSpPr/>
              <p:nvPr/>
            </p:nvSpPr>
            <p:spPr bwMode="auto">
              <a:xfrm>
                <a:off x="5354638" y="3968750"/>
                <a:ext cx="827087" cy="168275"/>
              </a:xfrm>
              <a:custGeom>
                <a:avLst/>
                <a:gdLst/>
                <a:ahLst/>
                <a:cxnLst>
                  <a:cxn ang="0">
                    <a:pos x="208" y="12"/>
                  </a:cxn>
                  <a:cxn ang="0">
                    <a:pos x="137" y="12"/>
                  </a:cxn>
                  <a:cxn ang="0">
                    <a:pos x="137" y="7"/>
                  </a:cxn>
                  <a:cxn ang="0">
                    <a:pos x="129" y="0"/>
                  </a:cxn>
                  <a:cxn ang="0">
                    <a:pos x="89" y="0"/>
                  </a:cxn>
                  <a:cxn ang="0">
                    <a:pos x="81" y="7"/>
                  </a:cxn>
                  <a:cxn ang="0">
                    <a:pos x="81" y="12"/>
                  </a:cxn>
                  <a:cxn ang="0">
                    <a:pos x="10" y="12"/>
                  </a:cxn>
                  <a:cxn ang="0">
                    <a:pos x="0" y="22"/>
                  </a:cxn>
                  <a:cxn ang="0">
                    <a:pos x="10" y="32"/>
                  </a:cxn>
                  <a:cxn ang="0">
                    <a:pos x="81" y="32"/>
                  </a:cxn>
                  <a:cxn ang="0">
                    <a:pos x="81" y="36"/>
                  </a:cxn>
                  <a:cxn ang="0">
                    <a:pos x="89" y="44"/>
                  </a:cxn>
                  <a:cxn ang="0">
                    <a:pos x="129" y="44"/>
                  </a:cxn>
                  <a:cxn ang="0">
                    <a:pos x="137" y="36"/>
                  </a:cxn>
                  <a:cxn ang="0">
                    <a:pos x="137" y="32"/>
                  </a:cxn>
                  <a:cxn ang="0">
                    <a:pos x="208" y="32"/>
                  </a:cxn>
                  <a:cxn ang="0">
                    <a:pos x="218" y="22"/>
                  </a:cxn>
                  <a:cxn ang="0">
                    <a:pos x="208" y="12"/>
                  </a:cxn>
                  <a:cxn ang="0">
                    <a:pos x="122" y="15"/>
                  </a:cxn>
                  <a:cxn ang="0">
                    <a:pos x="122" y="29"/>
                  </a:cxn>
                  <a:cxn ang="0">
                    <a:pos x="96" y="29"/>
                  </a:cxn>
                  <a:cxn ang="0">
                    <a:pos x="96" y="15"/>
                  </a:cxn>
                  <a:cxn ang="0">
                    <a:pos x="122" y="15"/>
                  </a:cxn>
                  <a:cxn ang="0">
                    <a:pos x="122" y="15"/>
                  </a:cxn>
                  <a:cxn ang="0">
                    <a:pos x="122" y="15"/>
                  </a:cxn>
                </a:cxnLst>
                <a:rect l="0" t="0" r="r" b="b"/>
                <a:pathLst>
                  <a:path w="218" h="44">
                    <a:moveTo>
                      <a:pt x="208" y="12"/>
                    </a:move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3"/>
                      <a:pt x="134" y="0"/>
                      <a:pt x="12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5" y="0"/>
                      <a:pt x="81" y="3"/>
                      <a:pt x="81" y="7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2"/>
                      <a:pt x="0" y="16"/>
                      <a:pt x="0" y="22"/>
                    </a:cubicBezTo>
                    <a:cubicBezTo>
                      <a:pt x="0" y="27"/>
                      <a:pt x="4" y="32"/>
                      <a:pt x="10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40"/>
                      <a:pt x="85" y="44"/>
                      <a:pt x="89" y="44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4" y="44"/>
                      <a:pt x="137" y="40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208" y="32"/>
                      <a:pt x="208" y="32"/>
                      <a:pt x="208" y="32"/>
                    </a:cubicBezTo>
                    <a:cubicBezTo>
                      <a:pt x="214" y="32"/>
                      <a:pt x="218" y="27"/>
                      <a:pt x="218" y="22"/>
                    </a:cubicBezTo>
                    <a:cubicBezTo>
                      <a:pt x="218" y="16"/>
                      <a:pt x="214" y="12"/>
                      <a:pt x="208" y="12"/>
                    </a:cubicBezTo>
                    <a:close/>
                    <a:moveTo>
                      <a:pt x="122" y="15"/>
                    </a:moveTo>
                    <a:cubicBezTo>
                      <a:pt x="122" y="29"/>
                      <a:pt x="122" y="29"/>
                      <a:pt x="122" y="29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6" y="15"/>
                      <a:pt x="96" y="15"/>
                      <a:pt x="96" y="15"/>
                    </a:cubicBezTo>
                    <a:lnTo>
                      <a:pt x="122" y="15"/>
                    </a:lnTo>
                    <a:close/>
                    <a:moveTo>
                      <a:pt x="122" y="15"/>
                    </a:moveTo>
                    <a:cubicBezTo>
                      <a:pt x="122" y="15"/>
                      <a:pt x="122" y="15"/>
                      <a:pt x="122" y="15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5"/>
              <p:cNvSpPr/>
              <p:nvPr/>
            </p:nvSpPr>
            <p:spPr bwMode="auto">
              <a:xfrm>
                <a:off x="5516563" y="3687763"/>
                <a:ext cx="501650" cy="76200"/>
              </a:xfrm>
              <a:custGeom>
                <a:avLst/>
                <a:gdLst/>
                <a:ahLst/>
                <a:cxnLst>
                  <a:cxn ang="0">
                    <a:pos x="316" y="0"/>
                  </a:cxn>
                  <a:cxn ang="0">
                    <a:pos x="0" y="0"/>
                  </a:cxn>
                  <a:cxn ang="0">
                    <a:pos x="0" y="48"/>
                  </a:cxn>
                  <a:cxn ang="0">
                    <a:pos x="316" y="48"/>
                  </a:cxn>
                  <a:cxn ang="0">
                    <a:pos x="316" y="0"/>
                  </a:cxn>
                  <a:cxn ang="0">
                    <a:pos x="36" y="36"/>
                  </a:cxn>
                  <a:cxn ang="0">
                    <a:pos x="12" y="36"/>
                  </a:cxn>
                  <a:cxn ang="0">
                    <a:pos x="12" y="12"/>
                  </a:cxn>
                  <a:cxn ang="0">
                    <a:pos x="36" y="12"/>
                  </a:cxn>
                  <a:cxn ang="0">
                    <a:pos x="36" y="36"/>
                  </a:cxn>
                  <a:cxn ang="0">
                    <a:pos x="72" y="36"/>
                  </a:cxn>
                  <a:cxn ang="0">
                    <a:pos x="48" y="36"/>
                  </a:cxn>
                  <a:cxn ang="0">
                    <a:pos x="48" y="12"/>
                  </a:cxn>
                  <a:cxn ang="0">
                    <a:pos x="72" y="12"/>
                  </a:cxn>
                  <a:cxn ang="0">
                    <a:pos x="72" y="36"/>
                  </a:cxn>
                  <a:cxn ang="0">
                    <a:pos x="108" y="36"/>
                  </a:cxn>
                  <a:cxn ang="0">
                    <a:pos x="84" y="36"/>
                  </a:cxn>
                  <a:cxn ang="0">
                    <a:pos x="84" y="12"/>
                  </a:cxn>
                  <a:cxn ang="0">
                    <a:pos x="108" y="12"/>
                  </a:cxn>
                  <a:cxn ang="0">
                    <a:pos x="108" y="36"/>
                  </a:cxn>
                  <a:cxn ang="0">
                    <a:pos x="108" y="36"/>
                  </a:cxn>
                  <a:cxn ang="0">
                    <a:pos x="108" y="36"/>
                  </a:cxn>
                </a:cxnLst>
                <a:rect l="0" t="0" r="r" b="b"/>
                <a:pathLst>
                  <a:path w="316" h="48">
                    <a:moveTo>
                      <a:pt x="31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16" y="48"/>
                    </a:lnTo>
                    <a:lnTo>
                      <a:pt x="316" y="0"/>
                    </a:lnTo>
                    <a:close/>
                    <a:moveTo>
                      <a:pt x="36" y="36"/>
                    </a:moveTo>
                    <a:lnTo>
                      <a:pt x="12" y="36"/>
                    </a:lnTo>
                    <a:lnTo>
                      <a:pt x="12" y="12"/>
                    </a:lnTo>
                    <a:lnTo>
                      <a:pt x="36" y="12"/>
                    </a:lnTo>
                    <a:lnTo>
                      <a:pt x="36" y="36"/>
                    </a:lnTo>
                    <a:close/>
                    <a:moveTo>
                      <a:pt x="72" y="36"/>
                    </a:moveTo>
                    <a:lnTo>
                      <a:pt x="48" y="36"/>
                    </a:lnTo>
                    <a:lnTo>
                      <a:pt x="48" y="12"/>
                    </a:lnTo>
                    <a:lnTo>
                      <a:pt x="72" y="12"/>
                    </a:lnTo>
                    <a:lnTo>
                      <a:pt x="72" y="36"/>
                    </a:lnTo>
                    <a:close/>
                    <a:moveTo>
                      <a:pt x="108" y="36"/>
                    </a:moveTo>
                    <a:lnTo>
                      <a:pt x="84" y="36"/>
                    </a:lnTo>
                    <a:lnTo>
                      <a:pt x="84" y="12"/>
                    </a:lnTo>
                    <a:lnTo>
                      <a:pt x="108" y="12"/>
                    </a:lnTo>
                    <a:lnTo>
                      <a:pt x="108" y="36"/>
                    </a:lnTo>
                    <a:close/>
                    <a:moveTo>
                      <a:pt x="108" y="36"/>
                    </a:moveTo>
                    <a:lnTo>
                      <a:pt x="10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6"/>
              <p:cNvSpPr/>
              <p:nvPr/>
            </p:nvSpPr>
            <p:spPr bwMode="auto">
              <a:xfrm>
                <a:off x="5516563" y="3497263"/>
                <a:ext cx="501650" cy="76200"/>
              </a:xfrm>
              <a:custGeom>
                <a:avLst/>
                <a:gdLst/>
                <a:ahLst/>
                <a:cxnLst>
                  <a:cxn ang="0">
                    <a:pos x="316" y="0"/>
                  </a:cxn>
                  <a:cxn ang="0">
                    <a:pos x="0" y="0"/>
                  </a:cxn>
                  <a:cxn ang="0">
                    <a:pos x="0" y="48"/>
                  </a:cxn>
                  <a:cxn ang="0">
                    <a:pos x="316" y="48"/>
                  </a:cxn>
                  <a:cxn ang="0">
                    <a:pos x="316" y="0"/>
                  </a:cxn>
                  <a:cxn ang="0">
                    <a:pos x="36" y="36"/>
                  </a:cxn>
                  <a:cxn ang="0">
                    <a:pos x="12" y="36"/>
                  </a:cxn>
                  <a:cxn ang="0">
                    <a:pos x="12" y="12"/>
                  </a:cxn>
                  <a:cxn ang="0">
                    <a:pos x="36" y="12"/>
                  </a:cxn>
                  <a:cxn ang="0">
                    <a:pos x="36" y="36"/>
                  </a:cxn>
                  <a:cxn ang="0">
                    <a:pos x="72" y="36"/>
                  </a:cxn>
                  <a:cxn ang="0">
                    <a:pos x="48" y="36"/>
                  </a:cxn>
                  <a:cxn ang="0">
                    <a:pos x="48" y="12"/>
                  </a:cxn>
                  <a:cxn ang="0">
                    <a:pos x="72" y="12"/>
                  </a:cxn>
                  <a:cxn ang="0">
                    <a:pos x="72" y="36"/>
                  </a:cxn>
                  <a:cxn ang="0">
                    <a:pos x="108" y="36"/>
                  </a:cxn>
                  <a:cxn ang="0">
                    <a:pos x="84" y="36"/>
                  </a:cxn>
                  <a:cxn ang="0">
                    <a:pos x="84" y="12"/>
                  </a:cxn>
                  <a:cxn ang="0">
                    <a:pos x="108" y="12"/>
                  </a:cxn>
                  <a:cxn ang="0">
                    <a:pos x="108" y="36"/>
                  </a:cxn>
                  <a:cxn ang="0">
                    <a:pos x="108" y="36"/>
                  </a:cxn>
                  <a:cxn ang="0">
                    <a:pos x="108" y="36"/>
                  </a:cxn>
                </a:cxnLst>
                <a:rect l="0" t="0" r="r" b="b"/>
                <a:pathLst>
                  <a:path w="316" h="48">
                    <a:moveTo>
                      <a:pt x="31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16" y="48"/>
                    </a:lnTo>
                    <a:lnTo>
                      <a:pt x="316" y="0"/>
                    </a:lnTo>
                    <a:close/>
                    <a:moveTo>
                      <a:pt x="36" y="36"/>
                    </a:moveTo>
                    <a:lnTo>
                      <a:pt x="12" y="36"/>
                    </a:lnTo>
                    <a:lnTo>
                      <a:pt x="12" y="12"/>
                    </a:lnTo>
                    <a:lnTo>
                      <a:pt x="36" y="12"/>
                    </a:lnTo>
                    <a:lnTo>
                      <a:pt x="36" y="36"/>
                    </a:lnTo>
                    <a:close/>
                    <a:moveTo>
                      <a:pt x="72" y="36"/>
                    </a:moveTo>
                    <a:lnTo>
                      <a:pt x="48" y="36"/>
                    </a:lnTo>
                    <a:lnTo>
                      <a:pt x="48" y="12"/>
                    </a:lnTo>
                    <a:lnTo>
                      <a:pt x="72" y="12"/>
                    </a:lnTo>
                    <a:lnTo>
                      <a:pt x="72" y="36"/>
                    </a:lnTo>
                    <a:close/>
                    <a:moveTo>
                      <a:pt x="108" y="36"/>
                    </a:moveTo>
                    <a:lnTo>
                      <a:pt x="84" y="36"/>
                    </a:lnTo>
                    <a:lnTo>
                      <a:pt x="84" y="12"/>
                    </a:lnTo>
                    <a:lnTo>
                      <a:pt x="108" y="12"/>
                    </a:lnTo>
                    <a:lnTo>
                      <a:pt x="108" y="36"/>
                    </a:lnTo>
                    <a:close/>
                    <a:moveTo>
                      <a:pt x="108" y="36"/>
                    </a:moveTo>
                    <a:lnTo>
                      <a:pt x="10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7"/>
              <p:cNvSpPr/>
              <p:nvPr/>
            </p:nvSpPr>
            <p:spPr bwMode="auto">
              <a:xfrm>
                <a:off x="5376863" y="3341688"/>
                <a:ext cx="782637" cy="577850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10" y="0"/>
                  </a:cxn>
                  <a:cxn ang="0">
                    <a:pos x="3" y="3"/>
                  </a:cxn>
                  <a:cxn ang="0">
                    <a:pos x="0" y="10"/>
                  </a:cxn>
                  <a:cxn ang="0">
                    <a:pos x="0" y="142"/>
                  </a:cxn>
                  <a:cxn ang="0">
                    <a:pos x="3" y="149"/>
                  </a:cxn>
                  <a:cxn ang="0">
                    <a:pos x="10" y="152"/>
                  </a:cxn>
                  <a:cxn ang="0">
                    <a:pos x="196" y="152"/>
                  </a:cxn>
                  <a:cxn ang="0">
                    <a:pos x="203" y="149"/>
                  </a:cxn>
                  <a:cxn ang="0">
                    <a:pos x="206" y="142"/>
                  </a:cxn>
                  <a:cxn ang="0">
                    <a:pos x="206" y="10"/>
                  </a:cxn>
                  <a:cxn ang="0">
                    <a:pos x="196" y="0"/>
                  </a:cxn>
                  <a:cxn ang="0">
                    <a:pos x="179" y="121"/>
                  </a:cxn>
                  <a:cxn ang="0">
                    <a:pos x="27" y="121"/>
                  </a:cxn>
                  <a:cxn ang="0">
                    <a:pos x="27" y="81"/>
                  </a:cxn>
                  <a:cxn ang="0">
                    <a:pos x="179" y="81"/>
                  </a:cxn>
                  <a:cxn ang="0">
                    <a:pos x="179" y="121"/>
                  </a:cxn>
                  <a:cxn ang="0">
                    <a:pos x="179" y="71"/>
                  </a:cxn>
                  <a:cxn ang="0">
                    <a:pos x="27" y="71"/>
                  </a:cxn>
                  <a:cxn ang="0">
                    <a:pos x="27" y="31"/>
                  </a:cxn>
                  <a:cxn ang="0">
                    <a:pos x="179" y="31"/>
                  </a:cxn>
                  <a:cxn ang="0">
                    <a:pos x="179" y="71"/>
                  </a:cxn>
                  <a:cxn ang="0">
                    <a:pos x="179" y="71"/>
                  </a:cxn>
                  <a:cxn ang="0">
                    <a:pos x="179" y="71"/>
                  </a:cxn>
                </a:cxnLst>
                <a:rect l="0" t="0" r="r" b="b"/>
                <a:pathLst>
                  <a:path w="206" h="152">
                    <a:moveTo>
                      <a:pt x="19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5"/>
                      <a:pt x="0" y="7"/>
                      <a:pt x="0" y="1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5"/>
                      <a:pt x="2" y="148"/>
                      <a:pt x="3" y="149"/>
                    </a:cubicBezTo>
                    <a:cubicBezTo>
                      <a:pt x="5" y="151"/>
                      <a:pt x="8" y="152"/>
                      <a:pt x="10" y="152"/>
                    </a:cubicBezTo>
                    <a:cubicBezTo>
                      <a:pt x="196" y="152"/>
                      <a:pt x="196" y="152"/>
                      <a:pt x="196" y="152"/>
                    </a:cubicBezTo>
                    <a:cubicBezTo>
                      <a:pt x="199" y="152"/>
                      <a:pt x="201" y="151"/>
                      <a:pt x="203" y="149"/>
                    </a:cubicBezTo>
                    <a:cubicBezTo>
                      <a:pt x="205" y="148"/>
                      <a:pt x="206" y="145"/>
                      <a:pt x="206" y="142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4"/>
                      <a:pt x="201" y="0"/>
                      <a:pt x="196" y="0"/>
                    </a:cubicBezTo>
                    <a:close/>
                    <a:moveTo>
                      <a:pt x="179" y="121"/>
                    </a:move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179" y="81"/>
                      <a:pt x="179" y="81"/>
                      <a:pt x="179" y="81"/>
                    </a:cubicBezTo>
                    <a:lnTo>
                      <a:pt x="179" y="121"/>
                    </a:lnTo>
                    <a:close/>
                    <a:moveTo>
                      <a:pt x="179" y="71"/>
                    </a:move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179" y="31"/>
                      <a:pt x="179" y="31"/>
                      <a:pt x="179" y="31"/>
                    </a:cubicBezTo>
                    <a:lnTo>
                      <a:pt x="179" y="71"/>
                    </a:lnTo>
                    <a:close/>
                    <a:moveTo>
                      <a:pt x="179" y="71"/>
                    </a:moveTo>
                    <a:cubicBezTo>
                      <a:pt x="179" y="71"/>
                      <a:pt x="179" y="71"/>
                      <a:pt x="179" y="7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8" name="千图PPT彼岸天：ID 8661124库_组合 47"/>
          <p:cNvGrpSpPr/>
          <p:nvPr>
            <p:custDataLst>
              <p:tags r:id="rId5"/>
            </p:custDataLst>
          </p:nvPr>
        </p:nvGrpSpPr>
        <p:grpSpPr>
          <a:xfrm>
            <a:off x="10114510" y="2879756"/>
            <a:ext cx="1302028" cy="1302026"/>
            <a:chOff x="10114510" y="2879756"/>
            <a:chExt cx="1302028" cy="1302026"/>
          </a:xfrm>
        </p:grpSpPr>
        <p:grpSp>
          <p:nvGrpSpPr>
            <p:cNvPr id="13" name="Group 18"/>
            <p:cNvGrpSpPr/>
            <p:nvPr/>
          </p:nvGrpSpPr>
          <p:grpSpPr>
            <a:xfrm>
              <a:off x="10114510" y="2879756"/>
              <a:ext cx="1302028" cy="1302026"/>
              <a:chOff x="864537" y="1822859"/>
              <a:chExt cx="971309" cy="971307"/>
            </a:xfrm>
          </p:grpSpPr>
          <p:sp>
            <p:nvSpPr>
              <p:cNvPr id="37" name="Oval 1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Oval 20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Freeform: Shape 28"/>
            <p:cNvSpPr/>
            <p:nvPr/>
          </p:nvSpPr>
          <p:spPr bwMode="auto">
            <a:xfrm>
              <a:off x="10478592" y="3237793"/>
              <a:ext cx="584356" cy="577332"/>
            </a:xfrm>
            <a:custGeom>
              <a:avLst/>
              <a:gdLst/>
              <a:ahLst/>
              <a:cxnLst>
                <a:cxn ang="0">
                  <a:pos x="131" y="82"/>
                </a:cxn>
                <a:cxn ang="0">
                  <a:pos x="122" y="98"/>
                </a:cxn>
                <a:cxn ang="0">
                  <a:pos x="125" y="107"/>
                </a:cxn>
                <a:cxn ang="0">
                  <a:pos x="65" y="141"/>
                </a:cxn>
                <a:cxn ang="0">
                  <a:pos x="51" y="134"/>
                </a:cxn>
                <a:cxn ang="0">
                  <a:pos x="44" y="97"/>
                </a:cxn>
                <a:cxn ang="0">
                  <a:pos x="68" y="28"/>
                </a:cxn>
                <a:cxn ang="0">
                  <a:pos x="74" y="29"/>
                </a:cxn>
                <a:cxn ang="0">
                  <a:pos x="86" y="24"/>
                </a:cxn>
                <a:cxn ang="0">
                  <a:pos x="131" y="82"/>
                </a:cxn>
                <a:cxn ang="0">
                  <a:pos x="92" y="11"/>
                </a:cxn>
                <a:cxn ang="0">
                  <a:pos x="91" y="15"/>
                </a:cxn>
                <a:cxn ang="0">
                  <a:pos x="141" y="80"/>
                </a:cxn>
                <a:cxn ang="0">
                  <a:pos x="142" y="80"/>
                </a:cxn>
                <a:cxn ang="0">
                  <a:pos x="153" y="32"/>
                </a:cxn>
                <a:cxn ang="0">
                  <a:pos x="153" y="29"/>
                </a:cxn>
                <a:cxn ang="0">
                  <a:pos x="102" y="0"/>
                </a:cxn>
                <a:cxn ang="0">
                  <a:pos x="91" y="6"/>
                </a:cxn>
                <a:cxn ang="0">
                  <a:pos x="92" y="11"/>
                </a:cxn>
                <a:cxn ang="0">
                  <a:pos x="40" y="137"/>
                </a:cxn>
                <a:cxn ang="0">
                  <a:pos x="33" y="97"/>
                </a:cxn>
                <a:cxn ang="0">
                  <a:pos x="59" y="22"/>
                </a:cxn>
                <a:cxn ang="0">
                  <a:pos x="55" y="11"/>
                </a:cxn>
                <a:cxn ang="0">
                  <a:pos x="46" y="9"/>
                </a:cxn>
                <a:cxn ang="0">
                  <a:pos x="0" y="85"/>
                </a:cxn>
                <a:cxn ang="0">
                  <a:pos x="20" y="140"/>
                </a:cxn>
                <a:cxn ang="0">
                  <a:pos x="35" y="143"/>
                </a:cxn>
                <a:cxn ang="0">
                  <a:pos x="40" y="137"/>
                </a:cxn>
                <a:cxn ang="0">
                  <a:pos x="163" y="45"/>
                </a:cxn>
                <a:cxn ang="0">
                  <a:pos x="153" y="84"/>
                </a:cxn>
                <a:cxn ang="0">
                  <a:pos x="159" y="98"/>
                </a:cxn>
                <a:cxn ang="0">
                  <a:pos x="147" y="115"/>
                </a:cxn>
                <a:cxn ang="0">
                  <a:pos x="147" y="116"/>
                </a:cxn>
                <a:cxn ang="0">
                  <a:pos x="142" y="151"/>
                </a:cxn>
                <a:cxn ang="0">
                  <a:pos x="173" y="85"/>
                </a:cxn>
                <a:cxn ang="0">
                  <a:pos x="163" y="45"/>
                </a:cxn>
                <a:cxn ang="0">
                  <a:pos x="132" y="114"/>
                </a:cxn>
                <a:cxn ang="0">
                  <a:pos x="69" y="151"/>
                </a:cxn>
                <a:cxn ang="0">
                  <a:pos x="69" y="152"/>
                </a:cxn>
                <a:cxn ang="0">
                  <a:pos x="66" y="162"/>
                </a:cxn>
                <a:cxn ang="0">
                  <a:pos x="74" y="170"/>
                </a:cxn>
                <a:cxn ang="0">
                  <a:pos x="86" y="171"/>
                </a:cxn>
                <a:cxn ang="0">
                  <a:pos x="126" y="162"/>
                </a:cxn>
                <a:cxn ang="0">
                  <a:pos x="136" y="116"/>
                </a:cxn>
                <a:cxn ang="0">
                  <a:pos x="136" y="116"/>
                </a:cxn>
                <a:cxn ang="0">
                  <a:pos x="132" y="114"/>
                </a:cxn>
                <a:cxn ang="0">
                  <a:pos x="132" y="114"/>
                </a:cxn>
                <a:cxn ang="0">
                  <a:pos x="132" y="114"/>
                </a:cxn>
              </a:cxnLst>
              <a:rect l="0" t="0" r="r" b="b"/>
              <a:pathLst>
                <a:path w="173" h="171">
                  <a:moveTo>
                    <a:pt x="131" y="82"/>
                  </a:moveTo>
                  <a:cubicBezTo>
                    <a:pt x="126" y="86"/>
                    <a:pt x="122" y="91"/>
                    <a:pt x="122" y="98"/>
                  </a:cubicBezTo>
                  <a:cubicBezTo>
                    <a:pt x="122" y="101"/>
                    <a:pt x="123" y="104"/>
                    <a:pt x="125" y="107"/>
                  </a:cubicBezTo>
                  <a:cubicBezTo>
                    <a:pt x="109" y="124"/>
                    <a:pt x="88" y="136"/>
                    <a:pt x="65" y="141"/>
                  </a:cubicBezTo>
                  <a:cubicBezTo>
                    <a:pt x="62" y="137"/>
                    <a:pt x="57" y="134"/>
                    <a:pt x="51" y="134"/>
                  </a:cubicBezTo>
                  <a:cubicBezTo>
                    <a:pt x="47" y="122"/>
                    <a:pt x="44" y="110"/>
                    <a:pt x="44" y="97"/>
                  </a:cubicBezTo>
                  <a:cubicBezTo>
                    <a:pt x="44" y="71"/>
                    <a:pt x="53" y="47"/>
                    <a:pt x="68" y="28"/>
                  </a:cubicBezTo>
                  <a:cubicBezTo>
                    <a:pt x="70" y="29"/>
                    <a:pt x="72" y="29"/>
                    <a:pt x="74" y="29"/>
                  </a:cubicBezTo>
                  <a:cubicBezTo>
                    <a:pt x="78" y="29"/>
                    <a:pt x="82" y="27"/>
                    <a:pt x="86" y="24"/>
                  </a:cubicBezTo>
                  <a:cubicBezTo>
                    <a:pt x="107" y="38"/>
                    <a:pt x="123" y="58"/>
                    <a:pt x="131" y="82"/>
                  </a:cubicBezTo>
                  <a:close/>
                  <a:moveTo>
                    <a:pt x="92" y="11"/>
                  </a:moveTo>
                  <a:cubicBezTo>
                    <a:pt x="92" y="12"/>
                    <a:pt x="92" y="13"/>
                    <a:pt x="91" y="15"/>
                  </a:cubicBezTo>
                  <a:cubicBezTo>
                    <a:pt x="115" y="30"/>
                    <a:pt x="133" y="53"/>
                    <a:pt x="141" y="80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9" y="65"/>
                    <a:pt x="153" y="49"/>
                    <a:pt x="153" y="32"/>
                  </a:cubicBezTo>
                  <a:cubicBezTo>
                    <a:pt x="153" y="31"/>
                    <a:pt x="153" y="30"/>
                    <a:pt x="153" y="29"/>
                  </a:cubicBezTo>
                  <a:cubicBezTo>
                    <a:pt x="140" y="14"/>
                    <a:pt x="122" y="4"/>
                    <a:pt x="102" y="0"/>
                  </a:cubicBezTo>
                  <a:cubicBezTo>
                    <a:pt x="98" y="2"/>
                    <a:pt x="95" y="4"/>
                    <a:pt x="91" y="6"/>
                  </a:cubicBezTo>
                  <a:cubicBezTo>
                    <a:pt x="92" y="8"/>
                    <a:pt x="92" y="9"/>
                    <a:pt x="92" y="11"/>
                  </a:cubicBezTo>
                  <a:close/>
                  <a:moveTo>
                    <a:pt x="40" y="137"/>
                  </a:moveTo>
                  <a:cubicBezTo>
                    <a:pt x="36" y="124"/>
                    <a:pt x="33" y="111"/>
                    <a:pt x="33" y="97"/>
                  </a:cubicBezTo>
                  <a:cubicBezTo>
                    <a:pt x="33" y="69"/>
                    <a:pt x="43" y="42"/>
                    <a:pt x="59" y="22"/>
                  </a:cubicBezTo>
                  <a:cubicBezTo>
                    <a:pt x="57" y="19"/>
                    <a:pt x="55" y="15"/>
                    <a:pt x="55" y="11"/>
                  </a:cubicBezTo>
                  <a:cubicBezTo>
                    <a:pt x="52" y="10"/>
                    <a:pt x="49" y="9"/>
                    <a:pt x="46" y="9"/>
                  </a:cubicBezTo>
                  <a:cubicBezTo>
                    <a:pt x="19" y="23"/>
                    <a:pt x="0" y="52"/>
                    <a:pt x="0" y="85"/>
                  </a:cubicBezTo>
                  <a:cubicBezTo>
                    <a:pt x="0" y="106"/>
                    <a:pt x="8" y="125"/>
                    <a:pt x="20" y="140"/>
                  </a:cubicBezTo>
                  <a:cubicBezTo>
                    <a:pt x="25" y="141"/>
                    <a:pt x="30" y="142"/>
                    <a:pt x="35" y="143"/>
                  </a:cubicBezTo>
                  <a:cubicBezTo>
                    <a:pt x="36" y="140"/>
                    <a:pt x="38" y="138"/>
                    <a:pt x="40" y="137"/>
                  </a:cubicBezTo>
                  <a:close/>
                  <a:moveTo>
                    <a:pt x="163" y="45"/>
                  </a:moveTo>
                  <a:cubicBezTo>
                    <a:pt x="162" y="59"/>
                    <a:pt x="158" y="72"/>
                    <a:pt x="153" y="84"/>
                  </a:cubicBezTo>
                  <a:cubicBezTo>
                    <a:pt x="157" y="87"/>
                    <a:pt x="159" y="92"/>
                    <a:pt x="159" y="98"/>
                  </a:cubicBezTo>
                  <a:cubicBezTo>
                    <a:pt x="159" y="106"/>
                    <a:pt x="154" y="112"/>
                    <a:pt x="147" y="115"/>
                  </a:cubicBezTo>
                  <a:cubicBezTo>
                    <a:pt x="147" y="115"/>
                    <a:pt x="147" y="116"/>
                    <a:pt x="147" y="116"/>
                  </a:cubicBezTo>
                  <a:cubicBezTo>
                    <a:pt x="147" y="128"/>
                    <a:pt x="145" y="140"/>
                    <a:pt x="142" y="151"/>
                  </a:cubicBezTo>
                  <a:cubicBezTo>
                    <a:pt x="161" y="135"/>
                    <a:pt x="173" y="112"/>
                    <a:pt x="173" y="85"/>
                  </a:cubicBezTo>
                  <a:cubicBezTo>
                    <a:pt x="173" y="71"/>
                    <a:pt x="169" y="57"/>
                    <a:pt x="163" y="45"/>
                  </a:cubicBezTo>
                  <a:close/>
                  <a:moveTo>
                    <a:pt x="132" y="114"/>
                  </a:moveTo>
                  <a:cubicBezTo>
                    <a:pt x="116" y="133"/>
                    <a:pt x="94" y="146"/>
                    <a:pt x="69" y="151"/>
                  </a:cubicBezTo>
                  <a:cubicBezTo>
                    <a:pt x="69" y="151"/>
                    <a:pt x="69" y="152"/>
                    <a:pt x="69" y="152"/>
                  </a:cubicBezTo>
                  <a:cubicBezTo>
                    <a:pt x="69" y="156"/>
                    <a:pt x="68" y="159"/>
                    <a:pt x="66" y="162"/>
                  </a:cubicBezTo>
                  <a:cubicBezTo>
                    <a:pt x="69" y="165"/>
                    <a:pt x="71" y="168"/>
                    <a:pt x="74" y="170"/>
                  </a:cubicBezTo>
                  <a:cubicBezTo>
                    <a:pt x="78" y="171"/>
                    <a:pt x="82" y="171"/>
                    <a:pt x="86" y="171"/>
                  </a:cubicBezTo>
                  <a:cubicBezTo>
                    <a:pt x="101" y="171"/>
                    <a:pt x="114" y="168"/>
                    <a:pt x="126" y="162"/>
                  </a:cubicBezTo>
                  <a:cubicBezTo>
                    <a:pt x="132" y="148"/>
                    <a:pt x="136" y="133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5"/>
                    <a:pt x="134" y="115"/>
                    <a:pt x="132" y="114"/>
                  </a:cubicBezTo>
                  <a:close/>
                  <a:moveTo>
                    <a:pt x="132" y="114"/>
                  </a:moveTo>
                  <a:cubicBezTo>
                    <a:pt x="132" y="114"/>
                    <a:pt x="132" y="114"/>
                    <a:pt x="132" y="1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千图PPT彼岸天：ID 8661124库_组合 47"/>
          <p:cNvGrpSpPr/>
          <p:nvPr>
            <p:custDataLst>
              <p:tags r:id="rId6"/>
            </p:custDataLst>
          </p:nvPr>
        </p:nvGrpSpPr>
        <p:grpSpPr>
          <a:xfrm>
            <a:off x="4928957" y="4712656"/>
            <a:ext cx="2334087" cy="1033472"/>
            <a:chOff x="2082804" y="1364985"/>
            <a:chExt cx="2334087" cy="1033472"/>
          </a:xfrm>
        </p:grpSpPr>
        <p:sp>
          <p:nvSpPr>
            <p:cNvPr id="31" name="TextBox 48"/>
            <p:cNvSpPr txBox="1"/>
            <p:nvPr/>
          </p:nvSpPr>
          <p:spPr>
            <a:xfrm>
              <a:off x="2082804" y="1641984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/>
            </a:bodyPr>
            <a:lstStyle/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sz="10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2" name="Rectangle 49"/>
            <p:cNvSpPr/>
            <p:nvPr/>
          </p:nvSpPr>
          <p:spPr>
            <a:xfrm>
              <a:off x="2082804" y="1364985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输入标题文本</a:t>
              </a:r>
            </a:p>
          </p:txBody>
        </p:sp>
      </p:grpSp>
      <p:grpSp>
        <p:nvGrpSpPr>
          <p:cNvPr id="19" name="千图PPT彼岸天：ID 8661124库_组合 50"/>
          <p:cNvGrpSpPr/>
          <p:nvPr>
            <p:custDataLst>
              <p:tags r:id="rId7"/>
            </p:custDataLst>
          </p:nvPr>
        </p:nvGrpSpPr>
        <p:grpSpPr>
          <a:xfrm>
            <a:off x="7553532" y="4397965"/>
            <a:ext cx="2334087" cy="1033472"/>
            <a:chOff x="2082804" y="1364985"/>
            <a:chExt cx="2334087" cy="1033472"/>
          </a:xfrm>
        </p:grpSpPr>
        <p:sp>
          <p:nvSpPr>
            <p:cNvPr id="29" name="TextBox 51"/>
            <p:cNvSpPr txBox="1"/>
            <p:nvPr/>
          </p:nvSpPr>
          <p:spPr>
            <a:xfrm>
              <a:off x="2082804" y="1641984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/>
            </a:bodyPr>
            <a:lstStyle/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sz="10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30" name="Rectangle 52"/>
            <p:cNvSpPr/>
            <p:nvPr/>
          </p:nvSpPr>
          <p:spPr>
            <a:xfrm>
              <a:off x="2082804" y="1364985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</p:grpSp>
      <p:grpSp>
        <p:nvGrpSpPr>
          <p:cNvPr id="20" name="千图PPT彼岸天：ID 8661124库_组合 59"/>
          <p:cNvGrpSpPr/>
          <p:nvPr>
            <p:custDataLst>
              <p:tags r:id="rId8"/>
            </p:custDataLst>
          </p:nvPr>
        </p:nvGrpSpPr>
        <p:grpSpPr>
          <a:xfrm>
            <a:off x="2324382" y="4397965"/>
            <a:ext cx="2334087" cy="1033472"/>
            <a:chOff x="2082804" y="1364985"/>
            <a:chExt cx="2334087" cy="1033472"/>
          </a:xfrm>
        </p:grpSpPr>
        <p:sp>
          <p:nvSpPr>
            <p:cNvPr id="27" name="TextBox 60"/>
            <p:cNvSpPr txBox="1"/>
            <p:nvPr/>
          </p:nvSpPr>
          <p:spPr>
            <a:xfrm>
              <a:off x="2082804" y="1641984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/>
            </a:bodyPr>
            <a:lstStyle/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sz="10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8" name="Rectangle 61"/>
            <p:cNvSpPr/>
            <p:nvPr/>
          </p:nvSpPr>
          <p:spPr>
            <a:xfrm>
              <a:off x="2082804" y="1364985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21" name="千图PPT彼岸天：ID 8661124库_组合 62"/>
          <p:cNvGrpSpPr/>
          <p:nvPr>
            <p:custDataLst>
              <p:tags r:id="rId9"/>
            </p:custDataLst>
          </p:nvPr>
        </p:nvGrpSpPr>
        <p:grpSpPr>
          <a:xfrm>
            <a:off x="719138" y="1846284"/>
            <a:ext cx="2334087" cy="1033472"/>
            <a:chOff x="2082804" y="1364985"/>
            <a:chExt cx="2334087" cy="1033472"/>
          </a:xfrm>
        </p:grpSpPr>
        <p:sp>
          <p:nvSpPr>
            <p:cNvPr id="25" name="TextBox 63"/>
            <p:cNvSpPr txBox="1"/>
            <p:nvPr/>
          </p:nvSpPr>
          <p:spPr>
            <a:xfrm>
              <a:off x="2082804" y="1641984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sz="10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6" name="Rectangle 64"/>
            <p:cNvSpPr/>
            <p:nvPr/>
          </p:nvSpPr>
          <p:spPr>
            <a:xfrm>
              <a:off x="2082804" y="1364985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r>
                <a:rPr lang="zh-CN" altLang="en-US" sz="12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22" name="千图PPT彼岸天：ID 8661124库_组合 65"/>
          <p:cNvGrpSpPr/>
          <p:nvPr>
            <p:custDataLst>
              <p:tags r:id="rId10"/>
            </p:custDataLst>
          </p:nvPr>
        </p:nvGrpSpPr>
        <p:grpSpPr>
          <a:xfrm>
            <a:off x="9140777" y="1846284"/>
            <a:ext cx="2334087" cy="1033472"/>
            <a:chOff x="2082804" y="1364985"/>
            <a:chExt cx="2334087" cy="1033472"/>
          </a:xfrm>
        </p:grpSpPr>
        <p:sp>
          <p:nvSpPr>
            <p:cNvPr id="23" name="TextBox 66"/>
            <p:cNvSpPr txBox="1"/>
            <p:nvPr/>
          </p:nvSpPr>
          <p:spPr>
            <a:xfrm>
              <a:off x="2082804" y="1641984"/>
              <a:ext cx="2334087" cy="756473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sz="10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4" name="Rectangle 67"/>
            <p:cNvSpPr/>
            <p:nvPr/>
          </p:nvSpPr>
          <p:spPr>
            <a:xfrm>
              <a:off x="2082804" y="1364985"/>
              <a:ext cx="2334087" cy="276999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/>
            <a:p>
              <a:pPr algn="r"/>
              <a:r>
                <a:rPr lang="zh-CN" altLang="en-US" sz="12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784113" y="1615786"/>
            <a:ext cx="10623774" cy="2256446"/>
            <a:chOff x="784113" y="1615786"/>
            <a:chExt cx="10623774" cy="2256446"/>
          </a:xfrm>
        </p:grpSpPr>
        <p:sp>
          <p:nvSpPr>
            <p:cNvPr id="4" name="Rectangle: Rounded Corners 3"/>
            <p:cNvSpPr/>
            <p:nvPr/>
          </p:nvSpPr>
          <p:spPr>
            <a:xfrm>
              <a:off x="784113" y="1615786"/>
              <a:ext cx="10623774" cy="2256446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6"/>
            <p:cNvSpPr/>
            <p:nvPr/>
          </p:nvSpPr>
          <p:spPr>
            <a:xfrm>
              <a:off x="1121983" y="1958821"/>
              <a:ext cx="1625027" cy="162502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1"/>
            <p:cNvSpPr/>
            <p:nvPr/>
          </p:nvSpPr>
          <p:spPr>
            <a:xfrm>
              <a:off x="3202735" y="1958821"/>
              <a:ext cx="1625027" cy="162502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6"/>
            <p:cNvSpPr/>
            <p:nvPr/>
          </p:nvSpPr>
          <p:spPr>
            <a:xfrm>
              <a:off x="5321806" y="1958821"/>
              <a:ext cx="1625027" cy="162502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21"/>
            <p:cNvSpPr/>
            <p:nvPr/>
          </p:nvSpPr>
          <p:spPr>
            <a:xfrm>
              <a:off x="7397515" y="1958821"/>
              <a:ext cx="1625027" cy="162502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26"/>
            <p:cNvSpPr/>
            <p:nvPr/>
          </p:nvSpPr>
          <p:spPr>
            <a:xfrm>
              <a:off x="9481698" y="1958821"/>
              <a:ext cx="1625027" cy="1625026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tx2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7"/>
            <p:cNvSpPr/>
            <p:nvPr/>
          </p:nvSpPr>
          <p:spPr>
            <a:xfrm>
              <a:off x="1290388" y="2127227"/>
              <a:ext cx="1288215" cy="128821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8"/>
            <p:cNvSpPr/>
            <p:nvPr/>
          </p:nvSpPr>
          <p:spPr bwMode="auto">
            <a:xfrm>
              <a:off x="1621829" y="2519183"/>
              <a:ext cx="625336" cy="504302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2"/>
            <p:cNvSpPr/>
            <p:nvPr/>
          </p:nvSpPr>
          <p:spPr>
            <a:xfrm>
              <a:off x="3371141" y="2127227"/>
              <a:ext cx="1288215" cy="128821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3"/>
            <p:cNvSpPr/>
            <p:nvPr/>
          </p:nvSpPr>
          <p:spPr bwMode="auto">
            <a:xfrm>
              <a:off x="3706422" y="2466983"/>
              <a:ext cx="617652" cy="608701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7"/>
            <p:cNvSpPr/>
            <p:nvPr/>
          </p:nvSpPr>
          <p:spPr>
            <a:xfrm>
              <a:off x="5490212" y="2127227"/>
              <a:ext cx="1288215" cy="128821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8"/>
            <p:cNvSpPr/>
            <p:nvPr/>
          </p:nvSpPr>
          <p:spPr bwMode="auto">
            <a:xfrm>
              <a:off x="5823348" y="2538106"/>
              <a:ext cx="621943" cy="466457"/>
            </a:xfrm>
            <a:custGeom>
              <a:avLst/>
              <a:gdLst/>
              <a:ahLst/>
              <a:cxnLst>
                <a:cxn ang="0">
                  <a:pos x="168" y="126"/>
                </a:cxn>
                <a:cxn ang="0">
                  <a:pos x="0" y="126"/>
                </a:cxn>
                <a:cxn ang="0">
                  <a:pos x="0" y="0"/>
                </a:cxn>
                <a:cxn ang="0">
                  <a:pos x="10" y="0"/>
                </a:cxn>
                <a:cxn ang="0">
                  <a:pos x="10" y="115"/>
                </a:cxn>
                <a:cxn ang="0">
                  <a:pos x="168" y="115"/>
                </a:cxn>
                <a:cxn ang="0">
                  <a:pos x="168" y="126"/>
                </a:cxn>
                <a:cxn ang="0">
                  <a:pos x="54" y="104"/>
                </a:cxn>
                <a:cxn ang="0">
                  <a:pos x="32" y="104"/>
                </a:cxn>
                <a:cxn ang="0">
                  <a:pos x="32" y="63"/>
                </a:cxn>
                <a:cxn ang="0">
                  <a:pos x="54" y="63"/>
                </a:cxn>
                <a:cxn ang="0">
                  <a:pos x="54" y="104"/>
                </a:cxn>
                <a:cxn ang="0">
                  <a:pos x="84" y="104"/>
                </a:cxn>
                <a:cxn ang="0">
                  <a:pos x="64" y="104"/>
                </a:cxn>
                <a:cxn ang="0">
                  <a:pos x="64" y="19"/>
                </a:cxn>
                <a:cxn ang="0">
                  <a:pos x="84" y="19"/>
                </a:cxn>
                <a:cxn ang="0">
                  <a:pos x="84" y="104"/>
                </a:cxn>
                <a:cxn ang="0">
                  <a:pos x="116" y="104"/>
                </a:cxn>
                <a:cxn ang="0">
                  <a:pos x="95" y="104"/>
                </a:cxn>
                <a:cxn ang="0">
                  <a:pos x="95" y="41"/>
                </a:cxn>
                <a:cxn ang="0">
                  <a:pos x="116" y="41"/>
                </a:cxn>
                <a:cxn ang="0">
                  <a:pos x="116" y="104"/>
                </a:cxn>
                <a:cxn ang="0">
                  <a:pos x="147" y="104"/>
                </a:cxn>
                <a:cxn ang="0">
                  <a:pos x="127" y="104"/>
                </a:cxn>
                <a:cxn ang="0">
                  <a:pos x="127" y="9"/>
                </a:cxn>
                <a:cxn ang="0">
                  <a:pos x="147" y="9"/>
                </a:cxn>
                <a:cxn ang="0">
                  <a:pos x="147" y="104"/>
                </a:cxn>
              </a:cxnLst>
              <a:rect l="0" t="0" r="r" b="b"/>
              <a:pathLst>
                <a:path w="168" h="126">
                  <a:moveTo>
                    <a:pt x="168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15"/>
                  </a:lnTo>
                  <a:lnTo>
                    <a:pt x="168" y="115"/>
                  </a:lnTo>
                  <a:lnTo>
                    <a:pt x="168" y="126"/>
                  </a:lnTo>
                  <a:close/>
                  <a:moveTo>
                    <a:pt x="54" y="104"/>
                  </a:moveTo>
                  <a:lnTo>
                    <a:pt x="32" y="104"/>
                  </a:lnTo>
                  <a:lnTo>
                    <a:pt x="32" y="63"/>
                  </a:lnTo>
                  <a:lnTo>
                    <a:pt x="54" y="63"/>
                  </a:lnTo>
                  <a:lnTo>
                    <a:pt x="54" y="104"/>
                  </a:lnTo>
                  <a:close/>
                  <a:moveTo>
                    <a:pt x="84" y="104"/>
                  </a:moveTo>
                  <a:lnTo>
                    <a:pt x="64" y="104"/>
                  </a:lnTo>
                  <a:lnTo>
                    <a:pt x="64" y="19"/>
                  </a:lnTo>
                  <a:lnTo>
                    <a:pt x="84" y="19"/>
                  </a:lnTo>
                  <a:lnTo>
                    <a:pt x="84" y="104"/>
                  </a:lnTo>
                  <a:close/>
                  <a:moveTo>
                    <a:pt x="116" y="104"/>
                  </a:moveTo>
                  <a:lnTo>
                    <a:pt x="95" y="104"/>
                  </a:lnTo>
                  <a:lnTo>
                    <a:pt x="95" y="41"/>
                  </a:lnTo>
                  <a:lnTo>
                    <a:pt x="116" y="41"/>
                  </a:lnTo>
                  <a:lnTo>
                    <a:pt x="116" y="104"/>
                  </a:lnTo>
                  <a:close/>
                  <a:moveTo>
                    <a:pt x="147" y="104"/>
                  </a:moveTo>
                  <a:lnTo>
                    <a:pt x="127" y="104"/>
                  </a:lnTo>
                  <a:lnTo>
                    <a:pt x="127" y="9"/>
                  </a:lnTo>
                  <a:lnTo>
                    <a:pt x="147" y="9"/>
                  </a:lnTo>
                  <a:lnTo>
                    <a:pt x="147" y="1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22"/>
            <p:cNvSpPr/>
            <p:nvPr/>
          </p:nvSpPr>
          <p:spPr>
            <a:xfrm>
              <a:off x="7565920" y="2127227"/>
              <a:ext cx="1288215" cy="128821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23"/>
            <p:cNvSpPr/>
            <p:nvPr/>
          </p:nvSpPr>
          <p:spPr bwMode="auto">
            <a:xfrm>
              <a:off x="7957311" y="2518618"/>
              <a:ext cx="505435" cy="50543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27"/>
            <p:cNvSpPr/>
            <p:nvPr/>
          </p:nvSpPr>
          <p:spPr>
            <a:xfrm>
              <a:off x="9650104" y="2127227"/>
              <a:ext cx="1288215" cy="128821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28"/>
            <p:cNvSpPr/>
            <p:nvPr/>
          </p:nvSpPr>
          <p:spPr bwMode="auto">
            <a:xfrm>
              <a:off x="10022397" y="2520141"/>
              <a:ext cx="543628" cy="502385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Straight Connector 29"/>
            <p:cNvCxnSpPr/>
            <p:nvPr/>
          </p:nvCxnSpPr>
          <p:spPr>
            <a:xfrm>
              <a:off x="2757210" y="2773595"/>
              <a:ext cx="434685" cy="225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30"/>
            <p:cNvCxnSpPr/>
            <p:nvPr/>
          </p:nvCxnSpPr>
          <p:spPr>
            <a:xfrm>
              <a:off x="4844834" y="2773595"/>
              <a:ext cx="434685" cy="225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31"/>
            <p:cNvCxnSpPr/>
            <p:nvPr/>
          </p:nvCxnSpPr>
          <p:spPr>
            <a:xfrm>
              <a:off x="6946833" y="2773595"/>
              <a:ext cx="434685" cy="225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32"/>
            <p:cNvCxnSpPr/>
            <p:nvPr/>
          </p:nvCxnSpPr>
          <p:spPr>
            <a:xfrm>
              <a:off x="9044222" y="2773595"/>
              <a:ext cx="434685" cy="225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千图PPT彼岸天：ID 8661124库_组合 43"/>
          <p:cNvGrpSpPr/>
          <p:nvPr>
            <p:custDataLst>
              <p:tags r:id="rId2"/>
            </p:custDataLst>
          </p:nvPr>
        </p:nvGrpSpPr>
        <p:grpSpPr>
          <a:xfrm>
            <a:off x="920086" y="4038698"/>
            <a:ext cx="2028819" cy="1562002"/>
            <a:chOff x="920086" y="4038698"/>
            <a:chExt cx="2028819" cy="1562002"/>
          </a:xfrm>
        </p:grpSpPr>
        <p:sp>
          <p:nvSpPr>
            <p:cNvPr id="24" name="Rectangle: Rounded Corners 33"/>
            <p:cNvSpPr/>
            <p:nvPr/>
          </p:nvSpPr>
          <p:spPr bwMode="auto">
            <a:xfrm>
              <a:off x="1290388" y="4038698"/>
              <a:ext cx="1288215" cy="433624"/>
            </a:xfrm>
            <a:prstGeom prst="roundRect">
              <a:avLst>
                <a:gd name="adj" fmla="val 47917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none" lIns="121920" tIns="60960" rIns="121920" bIns="60960" anchor="ctr" anchorCtr="0" compatLnSpc="1">
              <a:normAutofit fontScale="70000" lnSpcReduction="20000"/>
            </a:bodyPr>
            <a:lstStyle/>
            <a:p>
              <a:pPr algn="ctr"/>
              <a:r>
                <a:rPr lang="en-US" sz="2135" b="1">
                  <a:solidFill>
                    <a:schemeClr val="bg1"/>
                  </a:solidFill>
                </a:rPr>
                <a:t>2013</a:t>
              </a:r>
            </a:p>
          </p:txBody>
        </p:sp>
        <p:grpSp>
          <p:nvGrpSpPr>
            <p:cNvPr id="29" name="Group 43"/>
            <p:cNvGrpSpPr/>
            <p:nvPr/>
          </p:nvGrpSpPr>
          <p:grpSpPr>
            <a:xfrm>
              <a:off x="920086" y="4472322"/>
              <a:ext cx="2028819" cy="1128378"/>
              <a:chOff x="719138" y="4558559"/>
              <a:chExt cx="2186768" cy="1141398"/>
            </a:xfrm>
          </p:grpSpPr>
          <p:sp>
            <p:nvSpPr>
              <p:cNvPr id="42" name="TextBox 44"/>
              <p:cNvSpPr txBox="1"/>
              <p:nvPr/>
            </p:nvSpPr>
            <p:spPr>
              <a:xfrm>
                <a:off x="719138" y="4558559"/>
                <a:ext cx="2186768" cy="5553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43" name="TextBox 45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0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0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5" name="千图PPT彼岸天：ID 8661124库_组合 44"/>
          <p:cNvGrpSpPr/>
          <p:nvPr>
            <p:custDataLst>
              <p:tags r:id="rId3"/>
            </p:custDataLst>
          </p:nvPr>
        </p:nvGrpSpPr>
        <p:grpSpPr>
          <a:xfrm>
            <a:off x="3002555" y="4038698"/>
            <a:ext cx="2028819" cy="1562002"/>
            <a:chOff x="3002555" y="4038698"/>
            <a:chExt cx="2028819" cy="1562002"/>
          </a:xfrm>
        </p:grpSpPr>
        <p:sp>
          <p:nvSpPr>
            <p:cNvPr id="25" name="Rectangle: Rounded Corners 34"/>
            <p:cNvSpPr/>
            <p:nvPr/>
          </p:nvSpPr>
          <p:spPr bwMode="auto">
            <a:xfrm>
              <a:off x="3371141" y="4038698"/>
              <a:ext cx="1288215" cy="433624"/>
            </a:xfrm>
            <a:prstGeom prst="roundRect">
              <a:avLst>
                <a:gd name="adj" fmla="val 47917"/>
              </a:avLst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none" lIns="121920" tIns="60960" rIns="121920" bIns="60960" anchor="ctr" anchorCtr="0" compatLnSpc="1">
              <a:normAutofit fontScale="70000" lnSpcReduction="20000"/>
            </a:bodyPr>
            <a:lstStyle/>
            <a:p>
              <a:pPr algn="ctr"/>
              <a:r>
                <a:rPr lang="en-US" sz="2135" b="1">
                  <a:solidFill>
                    <a:schemeClr val="bg1"/>
                  </a:solidFill>
                </a:rPr>
                <a:t>2014</a:t>
              </a:r>
            </a:p>
          </p:txBody>
        </p:sp>
        <p:grpSp>
          <p:nvGrpSpPr>
            <p:cNvPr id="30" name="Group 55"/>
            <p:cNvGrpSpPr/>
            <p:nvPr/>
          </p:nvGrpSpPr>
          <p:grpSpPr>
            <a:xfrm>
              <a:off x="3002555" y="4472322"/>
              <a:ext cx="2028819" cy="1128378"/>
              <a:chOff x="719138" y="4558559"/>
              <a:chExt cx="2186768" cy="1141398"/>
            </a:xfrm>
          </p:grpSpPr>
          <p:sp>
            <p:nvSpPr>
              <p:cNvPr id="40" name="TextBox 56"/>
              <p:cNvSpPr txBox="1"/>
              <p:nvPr/>
            </p:nvSpPr>
            <p:spPr>
              <a:xfrm>
                <a:off x="719138" y="4558559"/>
                <a:ext cx="2186768" cy="5553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41" name="TextBox 57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0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0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6" name="千图PPT彼岸天：ID 8661124库_组合 45"/>
          <p:cNvGrpSpPr/>
          <p:nvPr>
            <p:custDataLst>
              <p:tags r:id="rId4"/>
            </p:custDataLst>
          </p:nvPr>
        </p:nvGrpSpPr>
        <p:grpSpPr>
          <a:xfrm>
            <a:off x="5085023" y="4038698"/>
            <a:ext cx="2028819" cy="1562002"/>
            <a:chOff x="5085023" y="4038698"/>
            <a:chExt cx="2028819" cy="1562002"/>
          </a:xfrm>
        </p:grpSpPr>
        <p:sp>
          <p:nvSpPr>
            <p:cNvPr id="26" name="Rectangle: Rounded Corners 35"/>
            <p:cNvSpPr/>
            <p:nvPr/>
          </p:nvSpPr>
          <p:spPr bwMode="auto">
            <a:xfrm>
              <a:off x="5490212" y="4038698"/>
              <a:ext cx="1288215" cy="433624"/>
            </a:xfrm>
            <a:prstGeom prst="roundRect">
              <a:avLst>
                <a:gd name="adj" fmla="val 47917"/>
              </a:avLst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none" lIns="121920" tIns="60960" rIns="121920" bIns="60960" anchor="ctr" anchorCtr="0" compatLnSpc="1">
              <a:normAutofit fontScale="70000" lnSpcReduction="20000"/>
            </a:bodyPr>
            <a:lstStyle/>
            <a:p>
              <a:pPr algn="ctr"/>
              <a:r>
                <a:rPr lang="en-US" sz="2135" b="1">
                  <a:solidFill>
                    <a:schemeClr val="bg1"/>
                  </a:solidFill>
                </a:rPr>
                <a:t>2015</a:t>
              </a:r>
            </a:p>
          </p:txBody>
        </p:sp>
        <p:grpSp>
          <p:nvGrpSpPr>
            <p:cNvPr id="31" name="Group 58"/>
            <p:cNvGrpSpPr/>
            <p:nvPr/>
          </p:nvGrpSpPr>
          <p:grpSpPr>
            <a:xfrm>
              <a:off x="5085023" y="4472322"/>
              <a:ext cx="2028819" cy="1128378"/>
              <a:chOff x="719138" y="4558559"/>
              <a:chExt cx="2186768" cy="1141398"/>
            </a:xfrm>
          </p:grpSpPr>
          <p:sp>
            <p:nvSpPr>
              <p:cNvPr id="38" name="TextBox 59"/>
              <p:cNvSpPr txBox="1"/>
              <p:nvPr/>
            </p:nvSpPr>
            <p:spPr>
              <a:xfrm>
                <a:off x="719138" y="4558559"/>
                <a:ext cx="2186768" cy="5553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9" name="TextBox 60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0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0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/>
          <p:cNvGrpSpPr/>
          <p:nvPr>
            <p:custDataLst>
              <p:tags r:id="rId5"/>
            </p:custDataLst>
          </p:nvPr>
        </p:nvGrpSpPr>
        <p:grpSpPr>
          <a:xfrm>
            <a:off x="7195618" y="4038698"/>
            <a:ext cx="2028819" cy="1562002"/>
            <a:chOff x="7195618" y="4038698"/>
            <a:chExt cx="2028819" cy="1562002"/>
          </a:xfrm>
        </p:grpSpPr>
        <p:sp>
          <p:nvSpPr>
            <p:cNvPr id="27" name="Rectangle: Rounded Corners 36"/>
            <p:cNvSpPr/>
            <p:nvPr/>
          </p:nvSpPr>
          <p:spPr bwMode="auto">
            <a:xfrm>
              <a:off x="7565920" y="4038698"/>
              <a:ext cx="1288215" cy="433624"/>
            </a:xfrm>
            <a:prstGeom prst="roundRect">
              <a:avLst>
                <a:gd name="adj" fmla="val 47917"/>
              </a:avLst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none" lIns="121920" tIns="60960" rIns="121920" bIns="60960" anchor="ctr" anchorCtr="0" compatLnSpc="1">
              <a:normAutofit fontScale="70000" lnSpcReduction="20000"/>
            </a:bodyPr>
            <a:lstStyle/>
            <a:p>
              <a:pPr algn="ctr"/>
              <a:r>
                <a:rPr lang="en-US" sz="2135" b="1">
                  <a:solidFill>
                    <a:schemeClr val="bg1"/>
                  </a:solidFill>
                </a:rPr>
                <a:t>2016</a:t>
              </a:r>
            </a:p>
          </p:txBody>
        </p:sp>
        <p:grpSp>
          <p:nvGrpSpPr>
            <p:cNvPr id="32" name="Group 61"/>
            <p:cNvGrpSpPr/>
            <p:nvPr/>
          </p:nvGrpSpPr>
          <p:grpSpPr>
            <a:xfrm>
              <a:off x="7195618" y="4472322"/>
              <a:ext cx="2028819" cy="1128378"/>
              <a:chOff x="719138" y="4558559"/>
              <a:chExt cx="2186768" cy="1141398"/>
            </a:xfrm>
          </p:grpSpPr>
          <p:sp>
            <p:nvSpPr>
              <p:cNvPr id="36" name="TextBox 62"/>
              <p:cNvSpPr txBox="1"/>
              <p:nvPr/>
            </p:nvSpPr>
            <p:spPr>
              <a:xfrm>
                <a:off x="719138" y="4558559"/>
                <a:ext cx="2186768" cy="5553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7" name="TextBox 63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0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0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/>
          <p:cNvGrpSpPr/>
          <p:nvPr>
            <p:custDataLst>
              <p:tags r:id="rId6"/>
            </p:custDataLst>
          </p:nvPr>
        </p:nvGrpSpPr>
        <p:grpSpPr>
          <a:xfrm>
            <a:off x="9279802" y="4038698"/>
            <a:ext cx="2028819" cy="1562002"/>
            <a:chOff x="9279802" y="4038698"/>
            <a:chExt cx="2028819" cy="1562002"/>
          </a:xfrm>
        </p:grpSpPr>
        <p:sp>
          <p:nvSpPr>
            <p:cNvPr id="28" name="Rectangle: Rounded Corners 37"/>
            <p:cNvSpPr/>
            <p:nvPr/>
          </p:nvSpPr>
          <p:spPr bwMode="auto">
            <a:xfrm>
              <a:off x="9650104" y="4038698"/>
              <a:ext cx="1288215" cy="433624"/>
            </a:xfrm>
            <a:prstGeom prst="roundRect">
              <a:avLst>
                <a:gd name="adj" fmla="val 47917"/>
              </a:avLst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vert="horz" wrap="none" lIns="121920" tIns="60960" rIns="121920" bIns="60960" anchor="ctr" anchorCtr="0" compatLnSpc="1">
              <a:normAutofit fontScale="70000" lnSpcReduction="20000"/>
            </a:bodyPr>
            <a:lstStyle/>
            <a:p>
              <a:pPr algn="ctr"/>
              <a:r>
                <a:rPr lang="en-US" sz="2135" b="1">
                  <a:solidFill>
                    <a:schemeClr val="bg1"/>
                  </a:solidFill>
                </a:rPr>
                <a:t>2017</a:t>
              </a:r>
            </a:p>
          </p:txBody>
        </p:sp>
        <p:grpSp>
          <p:nvGrpSpPr>
            <p:cNvPr id="33" name="Group 64"/>
            <p:cNvGrpSpPr/>
            <p:nvPr/>
          </p:nvGrpSpPr>
          <p:grpSpPr>
            <a:xfrm>
              <a:off x="9279802" y="4472322"/>
              <a:ext cx="2028819" cy="1128378"/>
              <a:chOff x="719138" y="4558559"/>
              <a:chExt cx="2186768" cy="1141398"/>
            </a:xfrm>
          </p:grpSpPr>
          <p:sp>
            <p:nvSpPr>
              <p:cNvPr id="34" name="TextBox 65"/>
              <p:cNvSpPr txBox="1"/>
              <p:nvPr/>
            </p:nvSpPr>
            <p:spPr>
              <a:xfrm>
                <a:off x="719138" y="4558559"/>
                <a:ext cx="2186768" cy="555392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5" name="TextBox 66"/>
              <p:cNvSpPr txBox="1"/>
              <p:nvPr/>
            </p:nvSpPr>
            <p:spPr>
              <a:xfrm>
                <a:off x="719138" y="5113949"/>
                <a:ext cx="2186768" cy="586008"/>
              </a:xfrm>
              <a:prstGeom prst="rect">
                <a:avLst/>
              </a:prstGeom>
            </p:spPr>
            <p:txBody>
              <a:bodyPr vert="horz" wrap="square" lIns="0" tIns="0" rIns="0" bIns="0" anchor="ctr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0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0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780121" y="2968024"/>
            <a:ext cx="4552375" cy="4070491"/>
            <a:chOff x="3780121" y="2968024"/>
            <a:chExt cx="4552375" cy="4070491"/>
          </a:xfrm>
        </p:grpSpPr>
        <p:grpSp>
          <p:nvGrpSpPr>
            <p:cNvPr id="4" name="Group 18"/>
            <p:cNvGrpSpPr/>
            <p:nvPr/>
          </p:nvGrpSpPr>
          <p:grpSpPr>
            <a:xfrm rot="5662649">
              <a:off x="4092585" y="4031689"/>
              <a:ext cx="1200978" cy="1825905"/>
              <a:chOff x="1306513" y="1644650"/>
              <a:chExt cx="1109663" cy="1687513"/>
            </a:xfrm>
          </p:grpSpPr>
          <p:sp>
            <p:nvSpPr>
              <p:cNvPr id="54" name="Freeform: Shape 19"/>
              <p:cNvSpPr/>
              <p:nvPr/>
            </p:nvSpPr>
            <p:spPr bwMode="auto">
              <a:xfrm>
                <a:off x="1306513" y="1644650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20"/>
              <p:cNvSpPr/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21"/>
            <p:cNvGrpSpPr/>
            <p:nvPr/>
          </p:nvGrpSpPr>
          <p:grpSpPr>
            <a:xfrm rot="13449093">
              <a:off x="6840633" y="3443650"/>
              <a:ext cx="1200665" cy="1826380"/>
              <a:chOff x="1306513" y="1644650"/>
              <a:chExt cx="1109663" cy="1687513"/>
            </a:xfrm>
          </p:grpSpPr>
          <p:sp>
            <p:nvSpPr>
              <p:cNvPr id="52" name="Freeform: Shape 22"/>
              <p:cNvSpPr/>
              <p:nvPr/>
            </p:nvSpPr>
            <p:spPr bwMode="auto">
              <a:xfrm>
                <a:off x="1306513" y="1644650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3"/>
              <p:cNvSpPr/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24"/>
            <p:cNvGrpSpPr/>
            <p:nvPr/>
          </p:nvGrpSpPr>
          <p:grpSpPr>
            <a:xfrm rot="7830861">
              <a:off x="4772383" y="3156802"/>
              <a:ext cx="1200978" cy="1825905"/>
              <a:chOff x="1306513" y="1644650"/>
              <a:chExt cx="1109663" cy="1687513"/>
            </a:xfrm>
          </p:grpSpPr>
          <p:sp>
            <p:nvSpPr>
              <p:cNvPr id="50" name="Freeform: Shape 25"/>
              <p:cNvSpPr/>
              <p:nvPr/>
            </p:nvSpPr>
            <p:spPr bwMode="auto">
              <a:xfrm>
                <a:off x="1306513" y="1644650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26"/>
              <p:cNvSpPr/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27"/>
            <p:cNvGrpSpPr/>
            <p:nvPr/>
          </p:nvGrpSpPr>
          <p:grpSpPr>
            <a:xfrm rot="10570456">
              <a:off x="5902865" y="2968024"/>
              <a:ext cx="1200665" cy="1826380"/>
              <a:chOff x="1306513" y="1644649"/>
              <a:chExt cx="1109663" cy="1687514"/>
            </a:xfrm>
          </p:grpSpPr>
          <p:sp>
            <p:nvSpPr>
              <p:cNvPr id="48" name="Freeform: Shape 28"/>
              <p:cNvSpPr/>
              <p:nvPr/>
            </p:nvSpPr>
            <p:spPr bwMode="auto">
              <a:xfrm>
                <a:off x="1306513" y="1644649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29"/>
              <p:cNvSpPr/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30"/>
            <p:cNvGrpSpPr/>
            <p:nvPr/>
          </p:nvGrpSpPr>
          <p:grpSpPr>
            <a:xfrm rot="14923554">
              <a:off x="6819055" y="4503839"/>
              <a:ext cx="1200978" cy="1825905"/>
              <a:chOff x="1306513" y="1644650"/>
              <a:chExt cx="1109663" cy="1687513"/>
            </a:xfrm>
          </p:grpSpPr>
          <p:sp>
            <p:nvSpPr>
              <p:cNvPr id="46" name="Freeform: Shape 31"/>
              <p:cNvSpPr/>
              <p:nvPr/>
            </p:nvSpPr>
            <p:spPr bwMode="auto">
              <a:xfrm>
                <a:off x="1306513" y="1644651"/>
                <a:ext cx="839788" cy="1619250"/>
              </a:xfrm>
              <a:custGeom>
                <a:avLst/>
                <a:gdLst>
                  <a:gd name="T0" fmla="*/ 30 w 221"/>
                  <a:gd name="T1" fmla="*/ 241 h 429"/>
                  <a:gd name="T2" fmla="*/ 103 w 221"/>
                  <a:gd name="T3" fmla="*/ 429 h 429"/>
                  <a:gd name="T4" fmla="*/ 221 w 221"/>
                  <a:gd name="T5" fmla="*/ 0 h 429"/>
                  <a:gd name="T6" fmla="*/ 30 w 221"/>
                  <a:gd name="T7" fmla="*/ 241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1" h="429">
                    <a:moveTo>
                      <a:pt x="30" y="241"/>
                    </a:moveTo>
                    <a:cubicBezTo>
                      <a:pt x="0" y="352"/>
                      <a:pt x="39" y="412"/>
                      <a:pt x="103" y="429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61" y="129"/>
                      <a:pt x="30" y="241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32"/>
              <p:cNvSpPr/>
              <p:nvPr/>
            </p:nvSpPr>
            <p:spPr bwMode="auto">
              <a:xfrm>
                <a:off x="1697038" y="1644650"/>
                <a:ext cx="719138" cy="1687513"/>
              </a:xfrm>
              <a:custGeom>
                <a:avLst/>
                <a:gdLst>
                  <a:gd name="T0" fmla="*/ 118 w 189"/>
                  <a:gd name="T1" fmla="*/ 0 h 447"/>
                  <a:gd name="T2" fmla="*/ 0 w 189"/>
                  <a:gd name="T3" fmla="*/ 429 h 447"/>
                  <a:gd name="T4" fmla="*/ 159 w 189"/>
                  <a:gd name="T5" fmla="*/ 304 h 447"/>
                  <a:gd name="T6" fmla="*/ 118 w 189"/>
                  <a:gd name="T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9" h="447">
                    <a:moveTo>
                      <a:pt x="118" y="0"/>
                    </a:moveTo>
                    <a:cubicBezTo>
                      <a:pt x="0" y="429"/>
                      <a:pt x="0" y="429"/>
                      <a:pt x="0" y="429"/>
                    </a:cubicBezTo>
                    <a:cubicBezTo>
                      <a:pt x="64" y="447"/>
                      <a:pt x="128" y="416"/>
                      <a:pt x="159" y="304"/>
                    </a:cubicBezTo>
                    <a:cubicBezTo>
                      <a:pt x="189" y="193"/>
                      <a:pt x="118" y="0"/>
                      <a:pt x="11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64"/>
            <p:cNvGrpSpPr/>
            <p:nvPr/>
          </p:nvGrpSpPr>
          <p:grpSpPr>
            <a:xfrm>
              <a:off x="5276114" y="4734668"/>
              <a:ext cx="1680751" cy="2303847"/>
              <a:chOff x="5276114" y="4734668"/>
              <a:chExt cx="1680751" cy="2303847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42" name="Freeform: Shape 34"/>
              <p:cNvSpPr/>
              <p:nvPr/>
            </p:nvSpPr>
            <p:spPr bwMode="auto">
              <a:xfrm>
                <a:off x="5968648" y="5536347"/>
                <a:ext cx="280125" cy="280198"/>
              </a:xfrm>
              <a:custGeom>
                <a:avLst/>
                <a:gdLst>
                  <a:gd name="T0" fmla="*/ 159 w 160"/>
                  <a:gd name="T1" fmla="*/ 75 h 160"/>
                  <a:gd name="T2" fmla="*/ 84 w 160"/>
                  <a:gd name="T3" fmla="*/ 159 h 160"/>
                  <a:gd name="T4" fmla="*/ 0 w 160"/>
                  <a:gd name="T5" fmla="*/ 75 h 160"/>
                  <a:gd name="T6" fmla="*/ 84 w 160"/>
                  <a:gd name="T7" fmla="*/ 0 h 160"/>
                  <a:gd name="T8" fmla="*/ 159 w 160"/>
                  <a:gd name="T9" fmla="*/ 75 h 160"/>
                  <a:gd name="T10" fmla="*/ 159 w 160"/>
                  <a:gd name="T11" fmla="*/ 75 h 160"/>
                  <a:gd name="T12" fmla="*/ 159 w 160"/>
                  <a:gd name="T13" fmla="*/ 7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160">
                    <a:moveTo>
                      <a:pt x="159" y="75"/>
                    </a:moveTo>
                    <a:cubicBezTo>
                      <a:pt x="159" y="126"/>
                      <a:pt x="126" y="159"/>
                      <a:pt x="84" y="159"/>
                    </a:cubicBezTo>
                    <a:cubicBezTo>
                      <a:pt x="34" y="159"/>
                      <a:pt x="0" y="126"/>
                      <a:pt x="0" y="75"/>
                    </a:cubicBezTo>
                    <a:cubicBezTo>
                      <a:pt x="0" y="34"/>
                      <a:pt x="34" y="0"/>
                      <a:pt x="84" y="0"/>
                    </a:cubicBezTo>
                    <a:cubicBezTo>
                      <a:pt x="126" y="0"/>
                      <a:pt x="159" y="34"/>
                      <a:pt x="159" y="75"/>
                    </a:cubicBezTo>
                    <a:close/>
                    <a:moveTo>
                      <a:pt x="159" y="75"/>
                    </a:moveTo>
                    <a:lnTo>
                      <a:pt x="159" y="7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63"/>
              <p:cNvGrpSpPr/>
              <p:nvPr/>
            </p:nvGrpSpPr>
            <p:grpSpPr>
              <a:xfrm>
                <a:off x="5276114" y="4734668"/>
                <a:ext cx="1680751" cy="2303847"/>
                <a:chOff x="5276114" y="4734668"/>
                <a:chExt cx="1680751" cy="2303847"/>
              </a:xfrm>
              <a:grpFill/>
            </p:grpSpPr>
            <p:sp>
              <p:nvSpPr>
                <p:cNvPr id="44" name="Freeform: Shape 35"/>
                <p:cNvSpPr/>
                <p:nvPr/>
              </p:nvSpPr>
              <p:spPr bwMode="auto">
                <a:xfrm>
                  <a:off x="5984211" y="4734668"/>
                  <a:ext cx="264563" cy="770546"/>
                </a:xfrm>
                <a:custGeom>
                  <a:avLst/>
                  <a:gdLst>
                    <a:gd name="T0" fmla="*/ 151 w 152"/>
                    <a:gd name="T1" fmla="*/ 435 h 436"/>
                    <a:gd name="T2" fmla="*/ 76 w 152"/>
                    <a:gd name="T3" fmla="*/ 0 h 436"/>
                    <a:gd name="T4" fmla="*/ 0 w 152"/>
                    <a:gd name="T5" fmla="*/ 435 h 436"/>
                    <a:gd name="T6" fmla="*/ 76 w 152"/>
                    <a:gd name="T7" fmla="*/ 409 h 436"/>
                    <a:gd name="T8" fmla="*/ 151 w 152"/>
                    <a:gd name="T9" fmla="*/ 435 h 436"/>
                    <a:gd name="T10" fmla="*/ 151 w 152"/>
                    <a:gd name="T11" fmla="*/ 435 h 436"/>
                    <a:gd name="T12" fmla="*/ 151 w 152"/>
                    <a:gd name="T13" fmla="*/ 435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436">
                      <a:moveTo>
                        <a:pt x="151" y="435"/>
                      </a:moveTo>
                      <a:cubicBezTo>
                        <a:pt x="134" y="309"/>
                        <a:pt x="109" y="0"/>
                        <a:pt x="76" y="0"/>
                      </a:cubicBezTo>
                      <a:cubicBezTo>
                        <a:pt x="42" y="0"/>
                        <a:pt x="9" y="309"/>
                        <a:pt x="0" y="435"/>
                      </a:cubicBezTo>
                      <a:cubicBezTo>
                        <a:pt x="17" y="418"/>
                        <a:pt x="42" y="409"/>
                        <a:pt x="76" y="409"/>
                      </a:cubicBezTo>
                      <a:cubicBezTo>
                        <a:pt x="101" y="409"/>
                        <a:pt x="126" y="418"/>
                        <a:pt x="151" y="435"/>
                      </a:cubicBezTo>
                      <a:close/>
                      <a:moveTo>
                        <a:pt x="151" y="435"/>
                      </a:moveTo>
                      <a:lnTo>
                        <a:pt x="151" y="4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36"/>
                <p:cNvSpPr/>
                <p:nvPr/>
              </p:nvSpPr>
              <p:spPr bwMode="auto">
                <a:xfrm>
                  <a:off x="5276114" y="5637527"/>
                  <a:ext cx="1680751" cy="1400988"/>
                </a:xfrm>
                <a:custGeom>
                  <a:avLst/>
                  <a:gdLst>
                    <a:gd name="T0" fmla="*/ 594 w 954"/>
                    <a:gd name="T1" fmla="*/ 0 h 795"/>
                    <a:gd name="T2" fmla="*/ 594 w 954"/>
                    <a:gd name="T3" fmla="*/ 16 h 795"/>
                    <a:gd name="T4" fmla="*/ 477 w 954"/>
                    <a:gd name="T5" fmla="*/ 142 h 795"/>
                    <a:gd name="T6" fmla="*/ 351 w 954"/>
                    <a:gd name="T7" fmla="*/ 16 h 795"/>
                    <a:gd name="T8" fmla="*/ 351 w 954"/>
                    <a:gd name="T9" fmla="*/ 0 h 795"/>
                    <a:gd name="T10" fmla="*/ 17 w 954"/>
                    <a:gd name="T11" fmla="*/ 284 h 795"/>
                    <a:gd name="T12" fmla="*/ 427 w 954"/>
                    <a:gd name="T13" fmla="*/ 134 h 795"/>
                    <a:gd name="T14" fmla="*/ 393 w 954"/>
                    <a:gd name="T15" fmla="*/ 752 h 795"/>
                    <a:gd name="T16" fmla="*/ 477 w 954"/>
                    <a:gd name="T17" fmla="*/ 794 h 795"/>
                    <a:gd name="T18" fmla="*/ 552 w 954"/>
                    <a:gd name="T19" fmla="*/ 752 h 795"/>
                    <a:gd name="T20" fmla="*/ 519 w 954"/>
                    <a:gd name="T21" fmla="*/ 134 h 795"/>
                    <a:gd name="T22" fmla="*/ 937 w 954"/>
                    <a:gd name="T23" fmla="*/ 284 h 795"/>
                    <a:gd name="T24" fmla="*/ 594 w 954"/>
                    <a:gd name="T25" fmla="*/ 0 h 795"/>
                    <a:gd name="T26" fmla="*/ 594 w 954"/>
                    <a:gd name="T27" fmla="*/ 0 h 795"/>
                    <a:gd name="T28" fmla="*/ 594 w 954"/>
                    <a:gd name="T29" fmla="*/ 0 h 7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54" h="795">
                      <a:moveTo>
                        <a:pt x="594" y="0"/>
                      </a:moveTo>
                      <a:cubicBezTo>
                        <a:pt x="594" y="8"/>
                        <a:pt x="594" y="16"/>
                        <a:pt x="594" y="16"/>
                      </a:cubicBezTo>
                      <a:cubicBezTo>
                        <a:pt x="594" y="83"/>
                        <a:pt x="544" y="142"/>
                        <a:pt x="477" y="142"/>
                      </a:cubicBezTo>
                      <a:cubicBezTo>
                        <a:pt x="410" y="142"/>
                        <a:pt x="351" y="83"/>
                        <a:pt x="351" y="16"/>
                      </a:cubicBezTo>
                      <a:cubicBezTo>
                        <a:pt x="351" y="16"/>
                        <a:pt x="351" y="8"/>
                        <a:pt x="351" y="0"/>
                      </a:cubicBezTo>
                      <a:cubicBezTo>
                        <a:pt x="251" y="75"/>
                        <a:pt x="0" y="259"/>
                        <a:pt x="17" y="284"/>
                      </a:cubicBezTo>
                      <a:cubicBezTo>
                        <a:pt x="34" y="317"/>
                        <a:pt x="310" y="192"/>
                        <a:pt x="427" y="134"/>
                      </a:cubicBezTo>
                      <a:cubicBezTo>
                        <a:pt x="393" y="752"/>
                        <a:pt x="393" y="752"/>
                        <a:pt x="393" y="752"/>
                      </a:cubicBezTo>
                      <a:cubicBezTo>
                        <a:pt x="393" y="752"/>
                        <a:pt x="410" y="794"/>
                        <a:pt x="477" y="794"/>
                      </a:cubicBezTo>
                      <a:cubicBezTo>
                        <a:pt x="535" y="794"/>
                        <a:pt x="552" y="752"/>
                        <a:pt x="552" y="752"/>
                      </a:cubicBezTo>
                      <a:cubicBezTo>
                        <a:pt x="519" y="134"/>
                        <a:pt x="519" y="134"/>
                        <a:pt x="519" y="134"/>
                      </a:cubicBezTo>
                      <a:cubicBezTo>
                        <a:pt x="636" y="192"/>
                        <a:pt x="920" y="317"/>
                        <a:pt x="937" y="284"/>
                      </a:cubicBezTo>
                      <a:cubicBezTo>
                        <a:pt x="953" y="259"/>
                        <a:pt x="702" y="75"/>
                        <a:pt x="594" y="0"/>
                      </a:cubicBezTo>
                      <a:close/>
                      <a:moveTo>
                        <a:pt x="594" y="0"/>
                      </a:moveTo>
                      <a:lnTo>
                        <a:pt x="59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0" name="Freeform: Shape 37"/>
            <p:cNvSpPr/>
            <p:nvPr/>
          </p:nvSpPr>
          <p:spPr bwMode="auto">
            <a:xfrm>
              <a:off x="4343983" y="4696103"/>
              <a:ext cx="359518" cy="395573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38"/>
            <p:cNvGrpSpPr/>
            <p:nvPr/>
          </p:nvGrpSpPr>
          <p:grpSpPr bwMode="auto">
            <a:xfrm>
              <a:off x="7430541" y="3975860"/>
              <a:ext cx="435029" cy="375695"/>
              <a:chOff x="4679950" y="1301750"/>
              <a:chExt cx="290513" cy="250825"/>
            </a:xfrm>
            <a:solidFill>
              <a:schemeClr val="bg1"/>
            </a:solidFill>
          </p:grpSpPr>
          <p:sp>
            <p:nvSpPr>
              <p:cNvPr id="40" name="Freeform: Shape 39"/>
              <p:cNvSpPr/>
              <p:nvPr/>
            </p:nvSpPr>
            <p:spPr bwMode="auto">
              <a:xfrm>
                <a:off x="4679950" y="1335088"/>
                <a:ext cx="252413" cy="217487"/>
              </a:xfrm>
              <a:custGeom>
                <a:avLst/>
                <a:gdLst>
                  <a:gd name="T0" fmla="*/ 73 w 699"/>
                  <a:gd name="T1" fmla="*/ 520 h 605"/>
                  <a:gd name="T2" fmla="*/ 73 w 699"/>
                  <a:gd name="T3" fmla="*/ 0 h 605"/>
                  <a:gd name="T4" fmla="*/ 21 w 699"/>
                  <a:gd name="T5" fmla="*/ 0 h 605"/>
                  <a:gd name="T6" fmla="*/ 0 w 699"/>
                  <a:gd name="T7" fmla="*/ 20 h 605"/>
                  <a:gd name="T8" fmla="*/ 0 w 699"/>
                  <a:gd name="T9" fmla="*/ 593 h 605"/>
                  <a:gd name="T10" fmla="*/ 21 w 699"/>
                  <a:gd name="T11" fmla="*/ 604 h 605"/>
                  <a:gd name="T12" fmla="*/ 688 w 699"/>
                  <a:gd name="T13" fmla="*/ 604 h 605"/>
                  <a:gd name="T14" fmla="*/ 698 w 699"/>
                  <a:gd name="T15" fmla="*/ 593 h 605"/>
                  <a:gd name="T16" fmla="*/ 698 w 699"/>
                  <a:gd name="T17" fmla="*/ 541 h 605"/>
                  <a:gd name="T18" fmla="*/ 83 w 699"/>
                  <a:gd name="T19" fmla="*/ 541 h 605"/>
                  <a:gd name="T20" fmla="*/ 73 w 699"/>
                  <a:gd name="T21" fmla="*/ 520 h 605"/>
                  <a:gd name="T22" fmla="*/ 73 w 699"/>
                  <a:gd name="T23" fmla="*/ 520 h 605"/>
                  <a:gd name="T24" fmla="*/ 73 w 699"/>
                  <a:gd name="T25" fmla="*/ 52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9" h="605">
                    <a:moveTo>
                      <a:pt x="73" y="52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10"/>
                      <a:pt x="0" y="20"/>
                    </a:cubicBezTo>
                    <a:cubicBezTo>
                      <a:pt x="0" y="593"/>
                      <a:pt x="0" y="593"/>
                      <a:pt x="0" y="593"/>
                    </a:cubicBezTo>
                    <a:cubicBezTo>
                      <a:pt x="0" y="604"/>
                      <a:pt x="10" y="604"/>
                      <a:pt x="21" y="604"/>
                    </a:cubicBezTo>
                    <a:cubicBezTo>
                      <a:pt x="688" y="604"/>
                      <a:pt x="688" y="604"/>
                      <a:pt x="688" y="604"/>
                    </a:cubicBezTo>
                    <a:cubicBezTo>
                      <a:pt x="688" y="604"/>
                      <a:pt x="698" y="604"/>
                      <a:pt x="698" y="593"/>
                    </a:cubicBezTo>
                    <a:cubicBezTo>
                      <a:pt x="698" y="541"/>
                      <a:pt x="698" y="541"/>
                      <a:pt x="698" y="541"/>
                    </a:cubicBezTo>
                    <a:cubicBezTo>
                      <a:pt x="83" y="541"/>
                      <a:pt x="83" y="541"/>
                      <a:pt x="83" y="541"/>
                    </a:cubicBezTo>
                    <a:cubicBezTo>
                      <a:pt x="83" y="541"/>
                      <a:pt x="73" y="531"/>
                      <a:pt x="73" y="520"/>
                    </a:cubicBezTo>
                    <a:close/>
                    <a:moveTo>
                      <a:pt x="73" y="520"/>
                    </a:moveTo>
                    <a:lnTo>
                      <a:pt x="73" y="52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40"/>
              <p:cNvSpPr/>
              <p:nvPr/>
            </p:nvSpPr>
            <p:spPr bwMode="auto">
              <a:xfrm>
                <a:off x="4718050" y="1301750"/>
                <a:ext cx="252413" cy="217488"/>
              </a:xfrm>
              <a:custGeom>
                <a:avLst/>
                <a:gdLst>
                  <a:gd name="T0" fmla="*/ 677 w 699"/>
                  <a:gd name="T1" fmla="*/ 0 h 605"/>
                  <a:gd name="T2" fmla="*/ 11 w 699"/>
                  <a:gd name="T3" fmla="*/ 0 h 605"/>
                  <a:gd name="T4" fmla="*/ 0 w 699"/>
                  <a:gd name="T5" fmla="*/ 10 h 605"/>
                  <a:gd name="T6" fmla="*/ 0 w 699"/>
                  <a:gd name="T7" fmla="*/ 583 h 605"/>
                  <a:gd name="T8" fmla="*/ 11 w 699"/>
                  <a:gd name="T9" fmla="*/ 604 h 605"/>
                  <a:gd name="T10" fmla="*/ 677 w 699"/>
                  <a:gd name="T11" fmla="*/ 604 h 605"/>
                  <a:gd name="T12" fmla="*/ 698 w 699"/>
                  <a:gd name="T13" fmla="*/ 583 h 605"/>
                  <a:gd name="T14" fmla="*/ 698 w 699"/>
                  <a:gd name="T15" fmla="*/ 10 h 605"/>
                  <a:gd name="T16" fmla="*/ 677 w 699"/>
                  <a:gd name="T17" fmla="*/ 0 h 605"/>
                  <a:gd name="T18" fmla="*/ 188 w 699"/>
                  <a:gd name="T19" fmla="*/ 52 h 605"/>
                  <a:gd name="T20" fmla="*/ 261 w 699"/>
                  <a:gd name="T21" fmla="*/ 125 h 605"/>
                  <a:gd name="T22" fmla="*/ 188 w 699"/>
                  <a:gd name="T23" fmla="*/ 198 h 605"/>
                  <a:gd name="T24" fmla="*/ 115 w 699"/>
                  <a:gd name="T25" fmla="*/ 125 h 605"/>
                  <a:gd name="T26" fmla="*/ 188 w 699"/>
                  <a:gd name="T27" fmla="*/ 52 h 605"/>
                  <a:gd name="T28" fmla="*/ 646 w 699"/>
                  <a:gd name="T29" fmla="*/ 427 h 605"/>
                  <a:gd name="T30" fmla="*/ 52 w 699"/>
                  <a:gd name="T31" fmla="*/ 427 h 605"/>
                  <a:gd name="T32" fmla="*/ 167 w 699"/>
                  <a:gd name="T33" fmla="*/ 292 h 605"/>
                  <a:gd name="T34" fmla="*/ 240 w 699"/>
                  <a:gd name="T35" fmla="*/ 333 h 605"/>
                  <a:gd name="T36" fmla="*/ 313 w 699"/>
                  <a:gd name="T37" fmla="*/ 198 h 605"/>
                  <a:gd name="T38" fmla="*/ 406 w 699"/>
                  <a:gd name="T39" fmla="*/ 260 h 605"/>
                  <a:gd name="T40" fmla="*/ 490 w 699"/>
                  <a:gd name="T41" fmla="*/ 94 h 605"/>
                  <a:gd name="T42" fmla="*/ 646 w 699"/>
                  <a:gd name="T43" fmla="*/ 417 h 605"/>
                  <a:gd name="T44" fmla="*/ 646 w 699"/>
                  <a:gd name="T45" fmla="*/ 427 h 605"/>
                  <a:gd name="T46" fmla="*/ 646 w 699"/>
                  <a:gd name="T47" fmla="*/ 427 h 605"/>
                  <a:gd name="T48" fmla="*/ 646 w 699"/>
                  <a:gd name="T49" fmla="*/ 427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9" h="605">
                    <a:moveTo>
                      <a:pt x="67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0" y="0"/>
                      <a:pt x="0" y="10"/>
                    </a:cubicBezTo>
                    <a:cubicBezTo>
                      <a:pt x="0" y="583"/>
                      <a:pt x="0" y="583"/>
                      <a:pt x="0" y="583"/>
                    </a:cubicBezTo>
                    <a:cubicBezTo>
                      <a:pt x="0" y="594"/>
                      <a:pt x="11" y="604"/>
                      <a:pt x="11" y="604"/>
                    </a:cubicBezTo>
                    <a:cubicBezTo>
                      <a:pt x="677" y="604"/>
                      <a:pt x="677" y="604"/>
                      <a:pt x="677" y="604"/>
                    </a:cubicBezTo>
                    <a:cubicBezTo>
                      <a:pt x="688" y="604"/>
                      <a:pt x="698" y="594"/>
                      <a:pt x="698" y="583"/>
                    </a:cubicBezTo>
                    <a:cubicBezTo>
                      <a:pt x="698" y="10"/>
                      <a:pt x="698" y="10"/>
                      <a:pt x="698" y="10"/>
                    </a:cubicBezTo>
                    <a:cubicBezTo>
                      <a:pt x="698" y="0"/>
                      <a:pt x="688" y="0"/>
                      <a:pt x="677" y="0"/>
                    </a:cubicBezTo>
                    <a:close/>
                    <a:moveTo>
                      <a:pt x="188" y="52"/>
                    </a:moveTo>
                    <a:cubicBezTo>
                      <a:pt x="229" y="52"/>
                      <a:pt x="261" y="83"/>
                      <a:pt x="261" y="125"/>
                    </a:cubicBezTo>
                    <a:cubicBezTo>
                      <a:pt x="261" y="167"/>
                      <a:pt x="229" y="198"/>
                      <a:pt x="188" y="198"/>
                    </a:cubicBezTo>
                    <a:cubicBezTo>
                      <a:pt x="146" y="198"/>
                      <a:pt x="115" y="167"/>
                      <a:pt x="115" y="125"/>
                    </a:cubicBezTo>
                    <a:cubicBezTo>
                      <a:pt x="115" y="83"/>
                      <a:pt x="146" y="52"/>
                      <a:pt x="188" y="52"/>
                    </a:cubicBezTo>
                    <a:close/>
                    <a:moveTo>
                      <a:pt x="646" y="427"/>
                    </a:moveTo>
                    <a:cubicBezTo>
                      <a:pt x="52" y="427"/>
                      <a:pt x="52" y="427"/>
                      <a:pt x="52" y="427"/>
                    </a:cubicBezTo>
                    <a:cubicBezTo>
                      <a:pt x="167" y="292"/>
                      <a:pt x="167" y="292"/>
                      <a:pt x="167" y="292"/>
                    </a:cubicBezTo>
                    <a:cubicBezTo>
                      <a:pt x="240" y="333"/>
                      <a:pt x="240" y="333"/>
                      <a:pt x="240" y="333"/>
                    </a:cubicBezTo>
                    <a:cubicBezTo>
                      <a:pt x="313" y="198"/>
                      <a:pt x="313" y="198"/>
                      <a:pt x="313" y="198"/>
                    </a:cubicBezTo>
                    <a:cubicBezTo>
                      <a:pt x="406" y="260"/>
                      <a:pt x="406" y="260"/>
                      <a:pt x="406" y="260"/>
                    </a:cubicBezTo>
                    <a:cubicBezTo>
                      <a:pt x="490" y="94"/>
                      <a:pt x="490" y="94"/>
                      <a:pt x="490" y="94"/>
                    </a:cubicBezTo>
                    <a:cubicBezTo>
                      <a:pt x="646" y="417"/>
                      <a:pt x="646" y="417"/>
                      <a:pt x="646" y="417"/>
                    </a:cubicBezTo>
                    <a:lnTo>
                      <a:pt x="646" y="427"/>
                    </a:lnTo>
                    <a:close/>
                    <a:moveTo>
                      <a:pt x="646" y="427"/>
                    </a:moveTo>
                    <a:lnTo>
                      <a:pt x="646" y="42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41"/>
            <p:cNvSpPr/>
            <p:nvPr/>
          </p:nvSpPr>
          <p:spPr bwMode="auto">
            <a:xfrm>
              <a:off x="6263419" y="3536044"/>
              <a:ext cx="484536" cy="385047"/>
            </a:xfrm>
            <a:custGeom>
              <a:avLst/>
              <a:gdLst>
                <a:gd name="T0" fmla="*/ 562 w 1115"/>
                <a:gd name="T1" fmla="*/ 333 h 886"/>
                <a:gd name="T2" fmla="*/ 395 w 1115"/>
                <a:gd name="T3" fmla="*/ 500 h 886"/>
                <a:gd name="T4" fmla="*/ 562 w 1115"/>
                <a:gd name="T5" fmla="*/ 667 h 886"/>
                <a:gd name="T6" fmla="*/ 729 w 1115"/>
                <a:gd name="T7" fmla="*/ 500 h 886"/>
                <a:gd name="T8" fmla="*/ 562 w 1115"/>
                <a:gd name="T9" fmla="*/ 333 h 886"/>
                <a:gd name="T10" fmla="*/ 1000 w 1115"/>
                <a:gd name="T11" fmla="*/ 167 h 886"/>
                <a:gd name="T12" fmla="*/ 875 w 1115"/>
                <a:gd name="T13" fmla="*/ 167 h 886"/>
                <a:gd name="T14" fmla="*/ 822 w 1115"/>
                <a:gd name="T15" fmla="*/ 135 h 886"/>
                <a:gd name="T16" fmla="*/ 791 w 1115"/>
                <a:gd name="T17" fmla="*/ 31 h 886"/>
                <a:gd name="T18" fmla="*/ 750 w 1115"/>
                <a:gd name="T19" fmla="*/ 0 h 886"/>
                <a:gd name="T20" fmla="*/ 375 w 1115"/>
                <a:gd name="T21" fmla="*/ 0 h 886"/>
                <a:gd name="T22" fmla="*/ 322 w 1115"/>
                <a:gd name="T23" fmla="*/ 31 h 886"/>
                <a:gd name="T24" fmla="*/ 291 w 1115"/>
                <a:gd name="T25" fmla="*/ 135 h 886"/>
                <a:gd name="T26" fmla="*/ 250 w 1115"/>
                <a:gd name="T27" fmla="*/ 167 h 886"/>
                <a:gd name="T28" fmla="*/ 114 w 1115"/>
                <a:gd name="T29" fmla="*/ 167 h 886"/>
                <a:gd name="T30" fmla="*/ 0 w 1115"/>
                <a:gd name="T31" fmla="*/ 281 h 886"/>
                <a:gd name="T32" fmla="*/ 0 w 1115"/>
                <a:gd name="T33" fmla="*/ 781 h 886"/>
                <a:gd name="T34" fmla="*/ 114 w 1115"/>
                <a:gd name="T35" fmla="*/ 885 h 886"/>
                <a:gd name="T36" fmla="*/ 1000 w 1115"/>
                <a:gd name="T37" fmla="*/ 885 h 886"/>
                <a:gd name="T38" fmla="*/ 1114 w 1115"/>
                <a:gd name="T39" fmla="*/ 781 h 886"/>
                <a:gd name="T40" fmla="*/ 1114 w 1115"/>
                <a:gd name="T41" fmla="*/ 281 h 886"/>
                <a:gd name="T42" fmla="*/ 1000 w 1115"/>
                <a:gd name="T43" fmla="*/ 167 h 886"/>
                <a:gd name="T44" fmla="*/ 562 w 1115"/>
                <a:gd name="T45" fmla="*/ 781 h 886"/>
                <a:gd name="T46" fmla="*/ 281 w 1115"/>
                <a:gd name="T47" fmla="*/ 500 h 886"/>
                <a:gd name="T48" fmla="*/ 562 w 1115"/>
                <a:gd name="T49" fmla="*/ 219 h 886"/>
                <a:gd name="T50" fmla="*/ 833 w 1115"/>
                <a:gd name="T51" fmla="*/ 500 h 886"/>
                <a:gd name="T52" fmla="*/ 562 w 1115"/>
                <a:gd name="T53" fmla="*/ 781 h 886"/>
                <a:gd name="T54" fmla="*/ 968 w 1115"/>
                <a:gd name="T55" fmla="*/ 354 h 886"/>
                <a:gd name="T56" fmla="*/ 927 w 1115"/>
                <a:gd name="T57" fmla="*/ 312 h 886"/>
                <a:gd name="T58" fmla="*/ 968 w 1115"/>
                <a:gd name="T59" fmla="*/ 281 h 886"/>
                <a:gd name="T60" fmla="*/ 1000 w 1115"/>
                <a:gd name="T61" fmla="*/ 312 h 886"/>
                <a:gd name="T62" fmla="*/ 968 w 1115"/>
                <a:gd name="T63" fmla="*/ 354 h 886"/>
                <a:gd name="T64" fmla="*/ 968 w 1115"/>
                <a:gd name="T65" fmla="*/ 354 h 886"/>
                <a:gd name="T66" fmla="*/ 968 w 1115"/>
                <a:gd name="T67" fmla="*/ 354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15" h="886">
                  <a:moveTo>
                    <a:pt x="562" y="333"/>
                  </a:moveTo>
                  <a:cubicBezTo>
                    <a:pt x="468" y="333"/>
                    <a:pt x="395" y="406"/>
                    <a:pt x="395" y="500"/>
                  </a:cubicBezTo>
                  <a:cubicBezTo>
                    <a:pt x="395" y="594"/>
                    <a:pt x="468" y="667"/>
                    <a:pt x="562" y="667"/>
                  </a:cubicBezTo>
                  <a:cubicBezTo>
                    <a:pt x="645" y="667"/>
                    <a:pt x="729" y="594"/>
                    <a:pt x="729" y="500"/>
                  </a:cubicBezTo>
                  <a:cubicBezTo>
                    <a:pt x="729" y="406"/>
                    <a:pt x="645" y="333"/>
                    <a:pt x="562" y="333"/>
                  </a:cubicBezTo>
                  <a:close/>
                  <a:moveTo>
                    <a:pt x="1000" y="167"/>
                  </a:moveTo>
                  <a:cubicBezTo>
                    <a:pt x="875" y="167"/>
                    <a:pt x="875" y="167"/>
                    <a:pt x="875" y="167"/>
                  </a:cubicBezTo>
                  <a:cubicBezTo>
                    <a:pt x="854" y="167"/>
                    <a:pt x="833" y="156"/>
                    <a:pt x="822" y="135"/>
                  </a:cubicBezTo>
                  <a:cubicBezTo>
                    <a:pt x="791" y="31"/>
                    <a:pt x="791" y="31"/>
                    <a:pt x="791" y="31"/>
                  </a:cubicBezTo>
                  <a:cubicBezTo>
                    <a:pt x="781" y="10"/>
                    <a:pt x="770" y="0"/>
                    <a:pt x="750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54" y="0"/>
                    <a:pt x="333" y="10"/>
                    <a:pt x="322" y="31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81" y="156"/>
                    <a:pt x="270" y="167"/>
                    <a:pt x="250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52" y="167"/>
                    <a:pt x="0" y="219"/>
                    <a:pt x="0" y="281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44"/>
                    <a:pt x="52" y="885"/>
                    <a:pt x="114" y="885"/>
                  </a:cubicBezTo>
                  <a:cubicBezTo>
                    <a:pt x="1000" y="885"/>
                    <a:pt x="1000" y="885"/>
                    <a:pt x="1000" y="885"/>
                  </a:cubicBezTo>
                  <a:cubicBezTo>
                    <a:pt x="1062" y="885"/>
                    <a:pt x="1114" y="844"/>
                    <a:pt x="1114" y="781"/>
                  </a:cubicBezTo>
                  <a:cubicBezTo>
                    <a:pt x="1114" y="281"/>
                    <a:pt x="1114" y="281"/>
                    <a:pt x="1114" y="281"/>
                  </a:cubicBezTo>
                  <a:cubicBezTo>
                    <a:pt x="1114" y="219"/>
                    <a:pt x="1062" y="167"/>
                    <a:pt x="1000" y="167"/>
                  </a:cubicBezTo>
                  <a:close/>
                  <a:moveTo>
                    <a:pt x="562" y="781"/>
                  </a:moveTo>
                  <a:cubicBezTo>
                    <a:pt x="406" y="781"/>
                    <a:pt x="281" y="656"/>
                    <a:pt x="281" y="500"/>
                  </a:cubicBezTo>
                  <a:cubicBezTo>
                    <a:pt x="281" y="344"/>
                    <a:pt x="406" y="219"/>
                    <a:pt x="562" y="219"/>
                  </a:cubicBezTo>
                  <a:cubicBezTo>
                    <a:pt x="708" y="219"/>
                    <a:pt x="833" y="344"/>
                    <a:pt x="833" y="500"/>
                  </a:cubicBezTo>
                  <a:cubicBezTo>
                    <a:pt x="833" y="656"/>
                    <a:pt x="708" y="781"/>
                    <a:pt x="562" y="781"/>
                  </a:cubicBezTo>
                  <a:close/>
                  <a:moveTo>
                    <a:pt x="968" y="354"/>
                  </a:moveTo>
                  <a:cubicBezTo>
                    <a:pt x="947" y="354"/>
                    <a:pt x="927" y="333"/>
                    <a:pt x="927" y="312"/>
                  </a:cubicBezTo>
                  <a:cubicBezTo>
                    <a:pt x="927" y="292"/>
                    <a:pt x="947" y="281"/>
                    <a:pt x="968" y="281"/>
                  </a:cubicBezTo>
                  <a:cubicBezTo>
                    <a:pt x="989" y="281"/>
                    <a:pt x="1000" y="292"/>
                    <a:pt x="1000" y="312"/>
                  </a:cubicBezTo>
                  <a:cubicBezTo>
                    <a:pt x="1000" y="333"/>
                    <a:pt x="989" y="354"/>
                    <a:pt x="968" y="354"/>
                  </a:cubicBezTo>
                  <a:close/>
                  <a:moveTo>
                    <a:pt x="968" y="354"/>
                  </a:moveTo>
                  <a:lnTo>
                    <a:pt x="968" y="3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42"/>
            <p:cNvGrpSpPr/>
            <p:nvPr/>
          </p:nvGrpSpPr>
          <p:grpSpPr>
            <a:xfrm>
              <a:off x="5062591" y="3751657"/>
              <a:ext cx="426132" cy="506164"/>
              <a:chOff x="1393825" y="2339975"/>
              <a:chExt cx="330200" cy="392113"/>
            </a:xfrm>
            <a:solidFill>
              <a:schemeClr val="bg1"/>
            </a:solidFill>
          </p:grpSpPr>
          <p:sp>
            <p:nvSpPr>
              <p:cNvPr id="36" name="Freeform: Shape 43"/>
              <p:cNvSpPr/>
              <p:nvPr/>
            </p:nvSpPr>
            <p:spPr bwMode="auto">
              <a:xfrm>
                <a:off x="1393825" y="2339975"/>
                <a:ext cx="330200" cy="374650"/>
              </a:xfrm>
              <a:custGeom>
                <a:avLst/>
                <a:gdLst>
                  <a:gd name="T0" fmla="*/ 718 w 917"/>
                  <a:gd name="T1" fmla="*/ 583 h 1042"/>
                  <a:gd name="T2" fmla="*/ 853 w 917"/>
                  <a:gd name="T3" fmla="*/ 354 h 1042"/>
                  <a:gd name="T4" fmla="*/ 885 w 917"/>
                  <a:gd name="T5" fmla="*/ 270 h 1042"/>
                  <a:gd name="T6" fmla="*/ 895 w 917"/>
                  <a:gd name="T7" fmla="*/ 229 h 1042"/>
                  <a:gd name="T8" fmla="*/ 895 w 917"/>
                  <a:gd name="T9" fmla="*/ 208 h 1042"/>
                  <a:gd name="T10" fmla="*/ 906 w 917"/>
                  <a:gd name="T11" fmla="*/ 93 h 1042"/>
                  <a:gd name="T12" fmla="*/ 906 w 917"/>
                  <a:gd name="T13" fmla="*/ 41 h 1042"/>
                  <a:gd name="T14" fmla="*/ 906 w 917"/>
                  <a:gd name="T15" fmla="*/ 20 h 1042"/>
                  <a:gd name="T16" fmla="*/ 906 w 917"/>
                  <a:gd name="T17" fmla="*/ 10 h 1042"/>
                  <a:gd name="T18" fmla="*/ 895 w 917"/>
                  <a:gd name="T19" fmla="*/ 0 h 1042"/>
                  <a:gd name="T20" fmla="*/ 885 w 917"/>
                  <a:gd name="T21" fmla="*/ 0 h 1042"/>
                  <a:gd name="T22" fmla="*/ 864 w 917"/>
                  <a:gd name="T23" fmla="*/ 10 h 1042"/>
                  <a:gd name="T24" fmla="*/ 812 w 917"/>
                  <a:gd name="T25" fmla="*/ 20 h 1042"/>
                  <a:gd name="T26" fmla="*/ 635 w 917"/>
                  <a:gd name="T27" fmla="*/ 104 h 1042"/>
                  <a:gd name="T28" fmla="*/ 395 w 917"/>
                  <a:gd name="T29" fmla="*/ 333 h 1042"/>
                  <a:gd name="T30" fmla="*/ 333 w 917"/>
                  <a:gd name="T31" fmla="*/ 375 h 1042"/>
                  <a:gd name="T32" fmla="*/ 10 w 917"/>
                  <a:gd name="T33" fmla="*/ 583 h 1042"/>
                  <a:gd name="T34" fmla="*/ 41 w 917"/>
                  <a:gd name="T35" fmla="*/ 625 h 1042"/>
                  <a:gd name="T36" fmla="*/ 531 w 917"/>
                  <a:gd name="T37" fmla="*/ 999 h 1042"/>
                  <a:gd name="T38" fmla="*/ 562 w 917"/>
                  <a:gd name="T39" fmla="*/ 1020 h 1042"/>
                  <a:gd name="T40" fmla="*/ 698 w 917"/>
                  <a:gd name="T41" fmla="*/ 656 h 1042"/>
                  <a:gd name="T42" fmla="*/ 718 w 917"/>
                  <a:gd name="T43" fmla="*/ 583 h 1042"/>
                  <a:gd name="T44" fmla="*/ 666 w 917"/>
                  <a:gd name="T45" fmla="*/ 458 h 1042"/>
                  <a:gd name="T46" fmla="*/ 562 w 917"/>
                  <a:gd name="T47" fmla="*/ 468 h 1042"/>
                  <a:gd name="T48" fmla="*/ 520 w 917"/>
                  <a:gd name="T49" fmla="*/ 354 h 1042"/>
                  <a:gd name="T50" fmla="*/ 531 w 917"/>
                  <a:gd name="T51" fmla="*/ 333 h 1042"/>
                  <a:gd name="T52" fmla="*/ 645 w 917"/>
                  <a:gd name="T53" fmla="*/ 323 h 1042"/>
                  <a:gd name="T54" fmla="*/ 677 w 917"/>
                  <a:gd name="T55" fmla="*/ 437 h 1042"/>
                  <a:gd name="T56" fmla="*/ 666 w 917"/>
                  <a:gd name="T57" fmla="*/ 458 h 1042"/>
                  <a:gd name="T58" fmla="*/ 666 w 917"/>
                  <a:gd name="T59" fmla="*/ 458 h 1042"/>
                  <a:gd name="T60" fmla="*/ 666 w 917"/>
                  <a:gd name="T61" fmla="*/ 458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17" h="1042">
                    <a:moveTo>
                      <a:pt x="718" y="583"/>
                    </a:moveTo>
                    <a:cubicBezTo>
                      <a:pt x="781" y="500"/>
                      <a:pt x="823" y="427"/>
                      <a:pt x="853" y="354"/>
                    </a:cubicBezTo>
                    <a:cubicBezTo>
                      <a:pt x="864" y="333"/>
                      <a:pt x="874" y="302"/>
                      <a:pt x="885" y="270"/>
                    </a:cubicBezTo>
                    <a:cubicBezTo>
                      <a:pt x="885" y="260"/>
                      <a:pt x="885" y="250"/>
                      <a:pt x="895" y="229"/>
                    </a:cubicBezTo>
                    <a:cubicBezTo>
                      <a:pt x="895" y="218"/>
                      <a:pt x="895" y="218"/>
                      <a:pt x="895" y="208"/>
                    </a:cubicBezTo>
                    <a:cubicBezTo>
                      <a:pt x="906" y="166"/>
                      <a:pt x="906" y="125"/>
                      <a:pt x="906" y="93"/>
                    </a:cubicBezTo>
                    <a:cubicBezTo>
                      <a:pt x="906" y="73"/>
                      <a:pt x="906" y="52"/>
                      <a:pt x="906" y="41"/>
                    </a:cubicBezTo>
                    <a:cubicBezTo>
                      <a:pt x="906" y="31"/>
                      <a:pt x="916" y="31"/>
                      <a:pt x="906" y="20"/>
                    </a:cubicBezTo>
                    <a:lnTo>
                      <a:pt x="906" y="10"/>
                    </a:lnTo>
                    <a:cubicBezTo>
                      <a:pt x="916" y="0"/>
                      <a:pt x="906" y="0"/>
                      <a:pt x="895" y="0"/>
                    </a:cubicBezTo>
                    <a:lnTo>
                      <a:pt x="885" y="0"/>
                    </a:lnTo>
                    <a:cubicBezTo>
                      <a:pt x="874" y="0"/>
                      <a:pt x="874" y="10"/>
                      <a:pt x="864" y="10"/>
                    </a:cubicBezTo>
                    <a:cubicBezTo>
                      <a:pt x="864" y="20"/>
                      <a:pt x="843" y="20"/>
                      <a:pt x="812" y="20"/>
                    </a:cubicBezTo>
                    <a:cubicBezTo>
                      <a:pt x="770" y="31"/>
                      <a:pt x="708" y="52"/>
                      <a:pt x="635" y="104"/>
                    </a:cubicBezTo>
                    <a:cubicBezTo>
                      <a:pt x="510" y="177"/>
                      <a:pt x="437" y="281"/>
                      <a:pt x="395" y="333"/>
                    </a:cubicBezTo>
                    <a:cubicBezTo>
                      <a:pt x="385" y="354"/>
                      <a:pt x="354" y="375"/>
                      <a:pt x="333" y="375"/>
                    </a:cubicBezTo>
                    <a:cubicBezTo>
                      <a:pt x="125" y="364"/>
                      <a:pt x="41" y="510"/>
                      <a:pt x="10" y="583"/>
                    </a:cubicBezTo>
                    <a:cubicBezTo>
                      <a:pt x="0" y="604"/>
                      <a:pt x="10" y="625"/>
                      <a:pt x="41" y="625"/>
                    </a:cubicBezTo>
                    <a:cubicBezTo>
                      <a:pt x="489" y="614"/>
                      <a:pt x="531" y="885"/>
                      <a:pt x="531" y="999"/>
                    </a:cubicBezTo>
                    <a:cubicBezTo>
                      <a:pt x="520" y="1031"/>
                      <a:pt x="541" y="1041"/>
                      <a:pt x="562" y="1020"/>
                    </a:cubicBezTo>
                    <a:cubicBezTo>
                      <a:pt x="729" y="926"/>
                      <a:pt x="718" y="739"/>
                      <a:pt x="698" y="656"/>
                    </a:cubicBezTo>
                    <a:cubicBezTo>
                      <a:pt x="698" y="635"/>
                      <a:pt x="708" y="593"/>
                      <a:pt x="718" y="583"/>
                    </a:cubicBezTo>
                    <a:close/>
                    <a:moveTo>
                      <a:pt x="666" y="458"/>
                    </a:moveTo>
                    <a:cubicBezTo>
                      <a:pt x="645" y="489"/>
                      <a:pt x="593" y="489"/>
                      <a:pt x="562" y="468"/>
                    </a:cubicBezTo>
                    <a:cubicBezTo>
                      <a:pt x="510" y="448"/>
                      <a:pt x="500" y="395"/>
                      <a:pt x="520" y="354"/>
                    </a:cubicBezTo>
                    <a:cubicBezTo>
                      <a:pt x="531" y="343"/>
                      <a:pt x="531" y="343"/>
                      <a:pt x="531" y="333"/>
                    </a:cubicBezTo>
                    <a:cubicBezTo>
                      <a:pt x="562" y="302"/>
                      <a:pt x="604" y="302"/>
                      <a:pt x="645" y="323"/>
                    </a:cubicBezTo>
                    <a:cubicBezTo>
                      <a:pt x="687" y="343"/>
                      <a:pt x="708" y="395"/>
                      <a:pt x="677" y="437"/>
                    </a:cubicBezTo>
                    <a:cubicBezTo>
                      <a:pt x="677" y="448"/>
                      <a:pt x="677" y="448"/>
                      <a:pt x="666" y="458"/>
                    </a:cubicBezTo>
                    <a:close/>
                    <a:moveTo>
                      <a:pt x="666" y="458"/>
                    </a:moveTo>
                    <a:lnTo>
                      <a:pt x="666" y="4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4"/>
              <p:cNvSpPr/>
              <p:nvPr/>
            </p:nvSpPr>
            <p:spPr bwMode="auto">
              <a:xfrm>
                <a:off x="1479550" y="2643188"/>
                <a:ext cx="71438" cy="82550"/>
              </a:xfrm>
              <a:custGeom>
                <a:avLst/>
                <a:gdLst>
                  <a:gd name="T0" fmla="*/ 42 w 199"/>
                  <a:gd name="T1" fmla="*/ 219 h 230"/>
                  <a:gd name="T2" fmla="*/ 188 w 199"/>
                  <a:gd name="T3" fmla="*/ 31 h 230"/>
                  <a:gd name="T4" fmla="*/ 156 w 199"/>
                  <a:gd name="T5" fmla="*/ 10 h 230"/>
                  <a:gd name="T6" fmla="*/ 11 w 199"/>
                  <a:gd name="T7" fmla="*/ 198 h 230"/>
                  <a:gd name="T8" fmla="*/ 42 w 199"/>
                  <a:gd name="T9" fmla="*/ 219 h 230"/>
                  <a:gd name="T10" fmla="*/ 42 w 199"/>
                  <a:gd name="T11" fmla="*/ 219 h 230"/>
                  <a:gd name="T12" fmla="*/ 42 w 199"/>
                  <a:gd name="T13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30">
                    <a:moveTo>
                      <a:pt x="42" y="219"/>
                    </a:moveTo>
                    <a:cubicBezTo>
                      <a:pt x="115" y="177"/>
                      <a:pt x="167" y="83"/>
                      <a:pt x="188" y="31"/>
                    </a:cubicBezTo>
                    <a:cubicBezTo>
                      <a:pt x="198" y="10"/>
                      <a:pt x="177" y="0"/>
                      <a:pt x="156" y="10"/>
                    </a:cubicBezTo>
                    <a:cubicBezTo>
                      <a:pt x="73" y="63"/>
                      <a:pt x="31" y="146"/>
                      <a:pt x="11" y="198"/>
                    </a:cubicBezTo>
                    <a:cubicBezTo>
                      <a:pt x="0" y="219"/>
                      <a:pt x="21" y="229"/>
                      <a:pt x="42" y="219"/>
                    </a:cubicBezTo>
                    <a:close/>
                    <a:moveTo>
                      <a:pt x="42" y="219"/>
                    </a:moveTo>
                    <a:lnTo>
                      <a:pt x="42" y="2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5"/>
              <p:cNvSpPr/>
              <p:nvPr/>
            </p:nvSpPr>
            <p:spPr bwMode="auto">
              <a:xfrm>
                <a:off x="1422400" y="2616200"/>
                <a:ext cx="93663" cy="115888"/>
              </a:xfrm>
              <a:custGeom>
                <a:avLst/>
                <a:gdLst>
                  <a:gd name="T0" fmla="*/ 31 w 261"/>
                  <a:gd name="T1" fmla="*/ 313 h 324"/>
                  <a:gd name="T2" fmla="*/ 250 w 261"/>
                  <a:gd name="T3" fmla="*/ 31 h 324"/>
                  <a:gd name="T4" fmla="*/ 219 w 261"/>
                  <a:gd name="T5" fmla="*/ 11 h 324"/>
                  <a:gd name="T6" fmla="*/ 10 w 261"/>
                  <a:gd name="T7" fmla="*/ 292 h 324"/>
                  <a:gd name="T8" fmla="*/ 31 w 261"/>
                  <a:gd name="T9" fmla="*/ 313 h 324"/>
                  <a:gd name="T10" fmla="*/ 31 w 261"/>
                  <a:gd name="T11" fmla="*/ 313 h 324"/>
                  <a:gd name="T12" fmla="*/ 31 w 261"/>
                  <a:gd name="T13" fmla="*/ 31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24">
                    <a:moveTo>
                      <a:pt x="31" y="313"/>
                    </a:moveTo>
                    <a:cubicBezTo>
                      <a:pt x="156" y="240"/>
                      <a:pt x="219" y="104"/>
                      <a:pt x="250" y="31"/>
                    </a:cubicBezTo>
                    <a:cubicBezTo>
                      <a:pt x="260" y="11"/>
                      <a:pt x="240" y="0"/>
                      <a:pt x="219" y="11"/>
                    </a:cubicBezTo>
                    <a:cubicBezTo>
                      <a:pt x="94" y="83"/>
                      <a:pt x="31" y="219"/>
                      <a:pt x="10" y="292"/>
                    </a:cubicBezTo>
                    <a:cubicBezTo>
                      <a:pt x="0" y="313"/>
                      <a:pt x="10" y="323"/>
                      <a:pt x="31" y="313"/>
                    </a:cubicBezTo>
                    <a:close/>
                    <a:moveTo>
                      <a:pt x="31" y="313"/>
                    </a:moveTo>
                    <a:lnTo>
                      <a:pt x="31" y="31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46"/>
              <p:cNvSpPr/>
              <p:nvPr/>
            </p:nvSpPr>
            <p:spPr bwMode="auto">
              <a:xfrm>
                <a:off x="1411288" y="2587625"/>
                <a:ext cx="71437" cy="85725"/>
              </a:xfrm>
              <a:custGeom>
                <a:avLst/>
                <a:gdLst>
                  <a:gd name="T0" fmla="*/ 41 w 199"/>
                  <a:gd name="T1" fmla="*/ 229 h 240"/>
                  <a:gd name="T2" fmla="*/ 187 w 199"/>
                  <a:gd name="T3" fmla="*/ 42 h 240"/>
                  <a:gd name="T4" fmla="*/ 156 w 199"/>
                  <a:gd name="T5" fmla="*/ 21 h 240"/>
                  <a:gd name="T6" fmla="*/ 10 w 199"/>
                  <a:gd name="T7" fmla="*/ 208 h 240"/>
                  <a:gd name="T8" fmla="*/ 41 w 199"/>
                  <a:gd name="T9" fmla="*/ 229 h 240"/>
                  <a:gd name="T10" fmla="*/ 41 w 199"/>
                  <a:gd name="T11" fmla="*/ 229 h 240"/>
                  <a:gd name="T12" fmla="*/ 41 w 199"/>
                  <a:gd name="T13" fmla="*/ 22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40">
                    <a:moveTo>
                      <a:pt x="41" y="229"/>
                    </a:moveTo>
                    <a:cubicBezTo>
                      <a:pt x="114" y="177"/>
                      <a:pt x="166" y="94"/>
                      <a:pt x="187" y="42"/>
                    </a:cubicBezTo>
                    <a:cubicBezTo>
                      <a:pt x="198" y="21"/>
                      <a:pt x="177" y="0"/>
                      <a:pt x="156" y="21"/>
                    </a:cubicBezTo>
                    <a:cubicBezTo>
                      <a:pt x="73" y="73"/>
                      <a:pt x="31" y="156"/>
                      <a:pt x="10" y="208"/>
                    </a:cubicBezTo>
                    <a:cubicBezTo>
                      <a:pt x="0" y="229"/>
                      <a:pt x="10" y="239"/>
                      <a:pt x="41" y="229"/>
                    </a:cubicBezTo>
                    <a:close/>
                    <a:moveTo>
                      <a:pt x="41" y="229"/>
                    </a:moveTo>
                    <a:lnTo>
                      <a:pt x="41" y="22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Freeform: Shape 47"/>
            <p:cNvSpPr/>
            <p:nvPr/>
          </p:nvSpPr>
          <p:spPr bwMode="auto">
            <a:xfrm>
              <a:off x="7417837" y="5149067"/>
              <a:ext cx="463891" cy="4640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7" name="千图PPT彼岸天：ID 8661124库_组合 56"/>
          <p:cNvGrpSpPr/>
          <p:nvPr>
            <p:custDataLst>
              <p:tags r:id="rId2"/>
            </p:custDataLst>
          </p:nvPr>
        </p:nvGrpSpPr>
        <p:grpSpPr>
          <a:xfrm>
            <a:off x="1429181" y="1385281"/>
            <a:ext cx="2386516" cy="1590003"/>
            <a:chOff x="1429181" y="1385281"/>
            <a:chExt cx="2386516" cy="1590003"/>
          </a:xfrm>
        </p:grpSpPr>
        <p:grpSp>
          <p:nvGrpSpPr>
            <p:cNvPr id="15" name="Group 48"/>
            <p:cNvGrpSpPr/>
            <p:nvPr/>
          </p:nvGrpSpPr>
          <p:grpSpPr>
            <a:xfrm>
              <a:off x="1429181" y="1854963"/>
              <a:ext cx="2386516" cy="1120321"/>
              <a:chOff x="1622896" y="2300333"/>
              <a:chExt cx="2386516" cy="1120321"/>
            </a:xfrm>
          </p:grpSpPr>
          <p:sp>
            <p:nvSpPr>
              <p:cNvPr id="34" name="TextBox 49"/>
              <p:cNvSpPr txBox="1"/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5" name="TextBox 50"/>
              <p:cNvSpPr txBox="1"/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r>
                  <a:rPr lang="zh-CN" altLang="en-US" sz="1000" b="0" dirty="0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6" name="Freeform: Shape 13"/>
            <p:cNvSpPr/>
            <p:nvPr/>
          </p:nvSpPr>
          <p:spPr bwMode="auto">
            <a:xfrm>
              <a:off x="2341714" y="1385281"/>
              <a:ext cx="548764" cy="4696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6" name="千图PPT彼岸天：ID 8661124库_组合 55"/>
          <p:cNvGrpSpPr/>
          <p:nvPr>
            <p:custDataLst>
              <p:tags r:id="rId3"/>
            </p:custDataLst>
          </p:nvPr>
        </p:nvGrpSpPr>
        <p:grpSpPr>
          <a:xfrm>
            <a:off x="1329086" y="3917815"/>
            <a:ext cx="2386516" cy="1604429"/>
            <a:chOff x="1329086" y="3917815"/>
            <a:chExt cx="2386516" cy="1604429"/>
          </a:xfrm>
        </p:grpSpPr>
        <p:sp>
          <p:nvSpPr>
            <p:cNvPr id="17" name="Freeform: Shape 17"/>
            <p:cNvSpPr/>
            <p:nvPr/>
          </p:nvSpPr>
          <p:spPr bwMode="auto">
            <a:xfrm>
              <a:off x="2271116" y="3917815"/>
              <a:ext cx="510471" cy="48410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54"/>
            <p:cNvGrpSpPr/>
            <p:nvPr/>
          </p:nvGrpSpPr>
          <p:grpSpPr>
            <a:xfrm>
              <a:off x="1329086" y="4401923"/>
              <a:ext cx="2386516" cy="1120321"/>
              <a:chOff x="1622896" y="2300333"/>
              <a:chExt cx="2386516" cy="1120321"/>
            </a:xfrm>
          </p:grpSpPr>
          <p:sp>
            <p:nvSpPr>
              <p:cNvPr id="32" name="TextBox 55"/>
              <p:cNvSpPr txBox="1"/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3" name="TextBox 56"/>
              <p:cNvSpPr txBox="1"/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r>
                  <a:rPr lang="zh-CN" altLang="en-US" sz="1000" b="0" dirty="0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8" name="千图PPT彼岸天：ID 8661124库_组合 57"/>
          <p:cNvGrpSpPr/>
          <p:nvPr>
            <p:custDataLst>
              <p:tags r:id="rId4"/>
            </p:custDataLst>
          </p:nvPr>
        </p:nvGrpSpPr>
        <p:grpSpPr>
          <a:xfrm>
            <a:off x="8599714" y="1409708"/>
            <a:ext cx="2386516" cy="1564120"/>
            <a:chOff x="8599714" y="1409708"/>
            <a:chExt cx="2386516" cy="1564120"/>
          </a:xfrm>
        </p:grpSpPr>
        <p:sp>
          <p:nvSpPr>
            <p:cNvPr id="19" name="Freeform: Shape 14"/>
            <p:cNvSpPr/>
            <p:nvPr/>
          </p:nvSpPr>
          <p:spPr bwMode="auto">
            <a:xfrm>
              <a:off x="9577868" y="1409708"/>
              <a:ext cx="450897" cy="443799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51"/>
            <p:cNvGrpSpPr/>
            <p:nvPr/>
          </p:nvGrpSpPr>
          <p:grpSpPr>
            <a:xfrm>
              <a:off x="8599714" y="1853507"/>
              <a:ext cx="2386516" cy="1120321"/>
              <a:chOff x="1622896" y="2300333"/>
              <a:chExt cx="2386516" cy="1120321"/>
            </a:xfrm>
          </p:grpSpPr>
          <p:sp>
            <p:nvSpPr>
              <p:cNvPr id="30" name="TextBox 52"/>
              <p:cNvSpPr txBox="1"/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1" name="TextBox 53"/>
              <p:cNvSpPr txBox="1"/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r>
                  <a:rPr lang="zh-CN" altLang="en-US" sz="1000" b="0" dirty="0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9" name="千图PPT彼岸天：ID 8661124库_组合 58"/>
          <p:cNvGrpSpPr/>
          <p:nvPr>
            <p:custDataLst>
              <p:tags r:id="rId5"/>
            </p:custDataLst>
          </p:nvPr>
        </p:nvGrpSpPr>
        <p:grpSpPr>
          <a:xfrm>
            <a:off x="8589452" y="3911111"/>
            <a:ext cx="2386516" cy="1597984"/>
            <a:chOff x="8589452" y="3911111"/>
            <a:chExt cx="2386516" cy="1597984"/>
          </a:xfrm>
        </p:grpSpPr>
        <p:sp>
          <p:nvSpPr>
            <p:cNvPr id="20" name="Freeform: Shape 15"/>
            <p:cNvSpPr/>
            <p:nvPr/>
          </p:nvSpPr>
          <p:spPr bwMode="auto">
            <a:xfrm>
              <a:off x="9529862" y="3911111"/>
              <a:ext cx="505697" cy="4776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8"/>
                  </a:cubicBezTo>
                  <a:cubicBezTo>
                    <a:pt x="21470" y="798"/>
                    <a:pt x="21599" y="1177"/>
                    <a:pt x="21599" y="1615"/>
                  </a:cubicBezTo>
                  <a:lnTo>
                    <a:pt x="21599" y="19984"/>
                  </a:lnTo>
                  <a:cubicBezTo>
                    <a:pt x="21599" y="20422"/>
                    <a:pt x="21470" y="20803"/>
                    <a:pt x="21208" y="21124"/>
                  </a:cubicBezTo>
                  <a:cubicBezTo>
                    <a:pt x="20948" y="21441"/>
                    <a:pt x="20632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41"/>
                    <a:pt x="396" y="21124"/>
                  </a:cubicBezTo>
                  <a:cubicBezTo>
                    <a:pt x="132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7"/>
                    <a:pt x="132" y="798"/>
                    <a:pt x="396" y="478"/>
                  </a:cubicBezTo>
                  <a:cubicBezTo>
                    <a:pt x="661" y="158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170"/>
                  </a:moveTo>
                  <a:lnTo>
                    <a:pt x="1801" y="2170"/>
                  </a:lnTo>
                  <a:lnTo>
                    <a:pt x="1801" y="19440"/>
                  </a:lnTo>
                  <a:lnTo>
                    <a:pt x="19805" y="19440"/>
                  </a:lnTo>
                  <a:lnTo>
                    <a:pt x="19805" y="2170"/>
                  </a:lnTo>
                  <a:close/>
                  <a:moveTo>
                    <a:pt x="5425" y="8662"/>
                  </a:moveTo>
                  <a:cubicBezTo>
                    <a:pt x="4910" y="8662"/>
                    <a:pt x="4475" y="8454"/>
                    <a:pt x="4125" y="8034"/>
                  </a:cubicBezTo>
                  <a:cubicBezTo>
                    <a:pt x="3770" y="7611"/>
                    <a:pt x="3598" y="7103"/>
                    <a:pt x="3598" y="6512"/>
                  </a:cubicBezTo>
                  <a:cubicBezTo>
                    <a:pt x="3598" y="5895"/>
                    <a:pt x="3770" y="5372"/>
                    <a:pt x="4125" y="4952"/>
                  </a:cubicBezTo>
                  <a:cubicBezTo>
                    <a:pt x="4477" y="4526"/>
                    <a:pt x="4910" y="4321"/>
                    <a:pt x="5425" y="4321"/>
                  </a:cubicBezTo>
                  <a:cubicBezTo>
                    <a:pt x="5914" y="4321"/>
                    <a:pt x="6340" y="4529"/>
                    <a:pt x="6693" y="4952"/>
                  </a:cubicBezTo>
                  <a:cubicBezTo>
                    <a:pt x="7045" y="5372"/>
                    <a:pt x="7219" y="5895"/>
                    <a:pt x="7219" y="6512"/>
                  </a:cubicBezTo>
                  <a:cubicBezTo>
                    <a:pt x="7219" y="7103"/>
                    <a:pt x="7045" y="7611"/>
                    <a:pt x="6693" y="8034"/>
                  </a:cubicBezTo>
                  <a:cubicBezTo>
                    <a:pt x="6340" y="8454"/>
                    <a:pt x="5914" y="8662"/>
                    <a:pt x="5425" y="8662"/>
                  </a:cubicBezTo>
                  <a:moveTo>
                    <a:pt x="18001" y="17287"/>
                  </a:moveTo>
                  <a:lnTo>
                    <a:pt x="3598" y="17287"/>
                  </a:lnTo>
                  <a:lnTo>
                    <a:pt x="3598" y="15810"/>
                  </a:lnTo>
                  <a:lnTo>
                    <a:pt x="6845" y="10745"/>
                  </a:lnTo>
                  <a:lnTo>
                    <a:pt x="9045" y="12942"/>
                  </a:lnTo>
                  <a:lnTo>
                    <a:pt x="13193" y="5387"/>
                  </a:lnTo>
                  <a:lnTo>
                    <a:pt x="17998" y="11350"/>
                  </a:lnTo>
                  <a:lnTo>
                    <a:pt x="17998" y="1728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57"/>
            <p:cNvGrpSpPr/>
            <p:nvPr/>
          </p:nvGrpSpPr>
          <p:grpSpPr>
            <a:xfrm>
              <a:off x="8589452" y="4388774"/>
              <a:ext cx="2386516" cy="1120321"/>
              <a:chOff x="1622896" y="2300333"/>
              <a:chExt cx="2386516" cy="1120321"/>
            </a:xfrm>
          </p:grpSpPr>
          <p:sp>
            <p:nvSpPr>
              <p:cNvPr id="28" name="TextBox 58"/>
              <p:cNvSpPr txBox="1"/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9" name="TextBox 59"/>
              <p:cNvSpPr txBox="1"/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r>
                  <a:rPr lang="zh-CN" altLang="en-US" sz="1000" b="0" dirty="0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23" name="千图PPT彼岸天：ID 8661124库_组合 67"/>
          <p:cNvGrpSpPr/>
          <p:nvPr>
            <p:custDataLst>
              <p:tags r:id="rId6"/>
            </p:custDataLst>
          </p:nvPr>
        </p:nvGrpSpPr>
        <p:grpSpPr>
          <a:xfrm>
            <a:off x="4959269" y="1345957"/>
            <a:ext cx="2386516" cy="1652751"/>
            <a:chOff x="4913121" y="1345957"/>
            <a:chExt cx="2386516" cy="1652751"/>
          </a:xfrm>
        </p:grpSpPr>
        <p:sp>
          <p:nvSpPr>
            <p:cNvPr id="24" name="Freeform: Shape 16"/>
            <p:cNvSpPr/>
            <p:nvPr/>
          </p:nvSpPr>
          <p:spPr bwMode="auto">
            <a:xfrm>
              <a:off x="5775209" y="1345957"/>
              <a:ext cx="662341" cy="5324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Group 60"/>
            <p:cNvGrpSpPr/>
            <p:nvPr/>
          </p:nvGrpSpPr>
          <p:grpSpPr>
            <a:xfrm>
              <a:off x="4913121" y="1878387"/>
              <a:ext cx="2386516" cy="1120321"/>
              <a:chOff x="1622896" y="2300333"/>
              <a:chExt cx="2386516" cy="1120321"/>
            </a:xfrm>
          </p:grpSpPr>
          <p:sp>
            <p:nvSpPr>
              <p:cNvPr id="26" name="TextBox 61"/>
              <p:cNvSpPr txBox="1"/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7" name="TextBox 62"/>
              <p:cNvSpPr txBox="1"/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r>
                  <a:rPr lang="zh-CN" altLang="en-US" sz="1000" b="0" dirty="0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4796239" y="3146205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7662820" y="3146205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 dirty="0">
                <a:solidFill>
                  <a:schemeClr val="tx1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叁</a:t>
            </a:r>
            <a:endParaRPr lang="zh-CN" altLang="zh-CN" sz="9600" spc="450" dirty="0">
              <a:solidFill>
                <a:schemeClr val="tx1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7047268" y="2626898"/>
            <a:ext cx="677108" cy="31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成功项目展示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Freeform: Shape 2"/>
          <p:cNvSpPr/>
          <p:nvPr>
            <p:custDataLst>
              <p:tags r:id="rId1"/>
            </p:custDataLst>
          </p:nvPr>
        </p:nvSpPr>
        <p:spPr bwMode="auto">
          <a:xfrm>
            <a:off x="1703512" y="2672908"/>
            <a:ext cx="1901351" cy="1822999"/>
          </a:xfrm>
          <a:custGeom>
            <a:avLst/>
            <a:gdLst>
              <a:gd name="T0" fmla="*/ 812 w 995"/>
              <a:gd name="T1" fmla="*/ 708 h 954"/>
              <a:gd name="T2" fmla="*/ 760 w 995"/>
              <a:gd name="T3" fmla="*/ 701 h 954"/>
              <a:gd name="T4" fmla="*/ 717 w 995"/>
              <a:gd name="T5" fmla="*/ 685 h 954"/>
              <a:gd name="T6" fmla="*/ 685 w 995"/>
              <a:gd name="T7" fmla="*/ 662 h 954"/>
              <a:gd name="T8" fmla="*/ 641 w 995"/>
              <a:gd name="T9" fmla="*/ 607 h 954"/>
              <a:gd name="T10" fmla="*/ 622 w 995"/>
              <a:gd name="T11" fmla="*/ 550 h 954"/>
              <a:gd name="T12" fmla="*/ 617 w 995"/>
              <a:gd name="T13" fmla="*/ 503 h 954"/>
              <a:gd name="T14" fmla="*/ 610 w 995"/>
              <a:gd name="T15" fmla="*/ 409 h 954"/>
              <a:gd name="T16" fmla="*/ 583 w 995"/>
              <a:gd name="T17" fmla="*/ 292 h 954"/>
              <a:gd name="T18" fmla="*/ 539 w 995"/>
              <a:gd name="T19" fmla="*/ 198 h 954"/>
              <a:gd name="T20" fmla="*/ 482 w 995"/>
              <a:gd name="T21" fmla="*/ 128 h 954"/>
              <a:gd name="T22" fmla="*/ 419 w 995"/>
              <a:gd name="T23" fmla="*/ 76 h 954"/>
              <a:gd name="T24" fmla="*/ 352 w 995"/>
              <a:gd name="T25" fmla="*/ 41 h 954"/>
              <a:gd name="T26" fmla="*/ 286 w 995"/>
              <a:gd name="T27" fmla="*/ 18 h 954"/>
              <a:gd name="T28" fmla="*/ 180 w 995"/>
              <a:gd name="T29" fmla="*/ 0 h 954"/>
              <a:gd name="T30" fmla="*/ 136 w 995"/>
              <a:gd name="T31" fmla="*/ 0 h 954"/>
              <a:gd name="T32" fmla="*/ 96 w 995"/>
              <a:gd name="T33" fmla="*/ 6 h 954"/>
              <a:gd name="T34" fmla="*/ 60 w 995"/>
              <a:gd name="T35" fmla="*/ 23 h 954"/>
              <a:gd name="T36" fmla="*/ 31 w 995"/>
              <a:gd name="T37" fmla="*/ 49 h 954"/>
              <a:gd name="T38" fmla="*/ 11 w 995"/>
              <a:gd name="T39" fmla="*/ 83 h 954"/>
              <a:gd name="T40" fmla="*/ 2 w 995"/>
              <a:gd name="T41" fmla="*/ 122 h 954"/>
              <a:gd name="T42" fmla="*/ 2 w 995"/>
              <a:gd name="T43" fmla="*/ 149 h 954"/>
              <a:gd name="T44" fmla="*/ 11 w 995"/>
              <a:gd name="T45" fmla="*/ 188 h 954"/>
              <a:gd name="T46" fmla="*/ 31 w 995"/>
              <a:gd name="T47" fmla="*/ 221 h 954"/>
              <a:gd name="T48" fmla="*/ 60 w 995"/>
              <a:gd name="T49" fmla="*/ 248 h 954"/>
              <a:gd name="T50" fmla="*/ 96 w 995"/>
              <a:gd name="T51" fmla="*/ 265 h 954"/>
              <a:gd name="T52" fmla="*/ 136 w 995"/>
              <a:gd name="T53" fmla="*/ 271 h 954"/>
              <a:gd name="T54" fmla="*/ 172 w 995"/>
              <a:gd name="T55" fmla="*/ 271 h 954"/>
              <a:gd name="T56" fmla="*/ 221 w 995"/>
              <a:gd name="T57" fmla="*/ 281 h 954"/>
              <a:gd name="T58" fmla="*/ 260 w 995"/>
              <a:gd name="T59" fmla="*/ 299 h 954"/>
              <a:gd name="T60" fmla="*/ 299 w 995"/>
              <a:gd name="T61" fmla="*/ 333 h 954"/>
              <a:gd name="T62" fmla="*/ 336 w 995"/>
              <a:gd name="T63" fmla="*/ 393 h 954"/>
              <a:gd name="T64" fmla="*/ 352 w 995"/>
              <a:gd name="T65" fmla="*/ 448 h 954"/>
              <a:gd name="T66" fmla="*/ 359 w 995"/>
              <a:gd name="T67" fmla="*/ 484 h 954"/>
              <a:gd name="T68" fmla="*/ 372 w 995"/>
              <a:gd name="T69" fmla="*/ 628 h 954"/>
              <a:gd name="T70" fmla="*/ 390 w 995"/>
              <a:gd name="T71" fmla="*/ 695 h 954"/>
              <a:gd name="T72" fmla="*/ 433 w 995"/>
              <a:gd name="T73" fmla="*/ 777 h 954"/>
              <a:gd name="T74" fmla="*/ 489 w 995"/>
              <a:gd name="T75" fmla="*/ 841 h 954"/>
              <a:gd name="T76" fmla="*/ 555 w 995"/>
              <a:gd name="T77" fmla="*/ 888 h 954"/>
              <a:gd name="T78" fmla="*/ 625 w 995"/>
              <a:gd name="T79" fmla="*/ 919 h 954"/>
              <a:gd name="T80" fmla="*/ 696 w 995"/>
              <a:gd name="T81" fmla="*/ 940 h 954"/>
              <a:gd name="T82" fmla="*/ 807 w 995"/>
              <a:gd name="T83" fmla="*/ 953 h 954"/>
              <a:gd name="T84" fmla="*/ 898 w 995"/>
              <a:gd name="T85" fmla="*/ 953 h 954"/>
              <a:gd name="T86" fmla="*/ 958 w 995"/>
              <a:gd name="T87" fmla="*/ 946 h 954"/>
              <a:gd name="T88" fmla="*/ 912 w 995"/>
              <a:gd name="T89" fmla="*/ 698 h 954"/>
              <a:gd name="T90" fmla="*/ 855 w 995"/>
              <a:gd name="T91" fmla="*/ 708 h 954"/>
              <a:gd name="T92" fmla="*/ 831 w 995"/>
              <a:gd name="T93" fmla="*/ 709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95" h="954">
                <a:moveTo>
                  <a:pt x="831" y="709"/>
                </a:moveTo>
                <a:lnTo>
                  <a:pt x="831" y="709"/>
                </a:lnTo>
                <a:lnTo>
                  <a:pt x="812" y="708"/>
                </a:lnTo>
                <a:lnTo>
                  <a:pt x="792" y="706"/>
                </a:lnTo>
                <a:lnTo>
                  <a:pt x="774" y="704"/>
                </a:lnTo>
                <a:lnTo>
                  <a:pt x="760" y="701"/>
                </a:lnTo>
                <a:lnTo>
                  <a:pt x="743" y="696"/>
                </a:lnTo>
                <a:lnTo>
                  <a:pt x="730" y="690"/>
                </a:lnTo>
                <a:lnTo>
                  <a:pt x="717" y="685"/>
                </a:lnTo>
                <a:lnTo>
                  <a:pt x="704" y="677"/>
                </a:lnTo>
                <a:lnTo>
                  <a:pt x="695" y="670"/>
                </a:lnTo>
                <a:lnTo>
                  <a:pt x="685" y="662"/>
                </a:lnTo>
                <a:lnTo>
                  <a:pt x="667" y="644"/>
                </a:lnTo>
                <a:lnTo>
                  <a:pt x="652" y="627"/>
                </a:lnTo>
                <a:lnTo>
                  <a:pt x="641" y="607"/>
                </a:lnTo>
                <a:lnTo>
                  <a:pt x="633" y="588"/>
                </a:lnTo>
                <a:lnTo>
                  <a:pt x="627" y="568"/>
                </a:lnTo>
                <a:lnTo>
                  <a:pt x="622" y="550"/>
                </a:lnTo>
                <a:lnTo>
                  <a:pt x="618" y="536"/>
                </a:lnTo>
                <a:lnTo>
                  <a:pt x="617" y="511"/>
                </a:lnTo>
                <a:lnTo>
                  <a:pt x="617" y="503"/>
                </a:lnTo>
                <a:lnTo>
                  <a:pt x="617" y="503"/>
                </a:lnTo>
                <a:lnTo>
                  <a:pt x="614" y="454"/>
                </a:lnTo>
                <a:lnTo>
                  <a:pt x="610" y="409"/>
                </a:lnTo>
                <a:lnTo>
                  <a:pt x="604" y="367"/>
                </a:lnTo>
                <a:lnTo>
                  <a:pt x="594" y="328"/>
                </a:lnTo>
                <a:lnTo>
                  <a:pt x="583" y="292"/>
                </a:lnTo>
                <a:lnTo>
                  <a:pt x="570" y="258"/>
                </a:lnTo>
                <a:lnTo>
                  <a:pt x="555" y="227"/>
                </a:lnTo>
                <a:lnTo>
                  <a:pt x="539" y="198"/>
                </a:lnTo>
                <a:lnTo>
                  <a:pt x="521" y="174"/>
                </a:lnTo>
                <a:lnTo>
                  <a:pt x="503" y="149"/>
                </a:lnTo>
                <a:lnTo>
                  <a:pt x="482" y="128"/>
                </a:lnTo>
                <a:lnTo>
                  <a:pt x="463" y="109"/>
                </a:lnTo>
                <a:lnTo>
                  <a:pt x="440" y="91"/>
                </a:lnTo>
                <a:lnTo>
                  <a:pt x="419" y="76"/>
                </a:lnTo>
                <a:lnTo>
                  <a:pt x="396" y="63"/>
                </a:lnTo>
                <a:lnTo>
                  <a:pt x="373" y="50"/>
                </a:lnTo>
                <a:lnTo>
                  <a:pt x="352" y="41"/>
                </a:lnTo>
                <a:lnTo>
                  <a:pt x="329" y="32"/>
                </a:lnTo>
                <a:lnTo>
                  <a:pt x="308" y="24"/>
                </a:lnTo>
                <a:lnTo>
                  <a:pt x="286" y="18"/>
                </a:lnTo>
                <a:lnTo>
                  <a:pt x="247" y="8"/>
                </a:lnTo>
                <a:lnTo>
                  <a:pt x="209" y="3"/>
                </a:lnTo>
                <a:lnTo>
                  <a:pt x="180" y="0"/>
                </a:lnTo>
                <a:lnTo>
                  <a:pt x="156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9" y="3"/>
                </a:lnTo>
                <a:lnTo>
                  <a:pt x="96" y="6"/>
                </a:lnTo>
                <a:lnTo>
                  <a:pt x="83" y="10"/>
                </a:lnTo>
                <a:lnTo>
                  <a:pt x="71" y="16"/>
                </a:lnTo>
                <a:lnTo>
                  <a:pt x="60" y="23"/>
                </a:lnTo>
                <a:lnTo>
                  <a:pt x="49" y="31"/>
                </a:lnTo>
                <a:lnTo>
                  <a:pt x="41" y="39"/>
                </a:lnTo>
                <a:lnTo>
                  <a:pt x="31" y="49"/>
                </a:lnTo>
                <a:lnTo>
                  <a:pt x="23" y="60"/>
                </a:lnTo>
                <a:lnTo>
                  <a:pt x="16" y="71"/>
                </a:lnTo>
                <a:lnTo>
                  <a:pt x="11" y="83"/>
                </a:lnTo>
                <a:lnTo>
                  <a:pt x="6" y="96"/>
                </a:lnTo>
                <a:lnTo>
                  <a:pt x="3" y="109"/>
                </a:lnTo>
                <a:lnTo>
                  <a:pt x="2" y="122"/>
                </a:lnTo>
                <a:lnTo>
                  <a:pt x="0" y="135"/>
                </a:lnTo>
                <a:lnTo>
                  <a:pt x="0" y="135"/>
                </a:lnTo>
                <a:lnTo>
                  <a:pt x="2" y="149"/>
                </a:lnTo>
                <a:lnTo>
                  <a:pt x="3" y="162"/>
                </a:lnTo>
                <a:lnTo>
                  <a:pt x="6" y="175"/>
                </a:lnTo>
                <a:lnTo>
                  <a:pt x="11" y="188"/>
                </a:lnTo>
                <a:lnTo>
                  <a:pt x="16" y="200"/>
                </a:lnTo>
                <a:lnTo>
                  <a:pt x="23" y="211"/>
                </a:lnTo>
                <a:lnTo>
                  <a:pt x="31" y="221"/>
                </a:lnTo>
                <a:lnTo>
                  <a:pt x="41" y="230"/>
                </a:lnTo>
                <a:lnTo>
                  <a:pt x="49" y="240"/>
                </a:lnTo>
                <a:lnTo>
                  <a:pt x="60" y="248"/>
                </a:lnTo>
                <a:lnTo>
                  <a:pt x="71" y="255"/>
                </a:lnTo>
                <a:lnTo>
                  <a:pt x="83" y="260"/>
                </a:lnTo>
                <a:lnTo>
                  <a:pt x="96" y="265"/>
                </a:lnTo>
                <a:lnTo>
                  <a:pt x="109" y="268"/>
                </a:lnTo>
                <a:lnTo>
                  <a:pt x="122" y="269"/>
                </a:lnTo>
                <a:lnTo>
                  <a:pt x="136" y="271"/>
                </a:lnTo>
                <a:lnTo>
                  <a:pt x="136" y="271"/>
                </a:lnTo>
                <a:lnTo>
                  <a:pt x="154" y="271"/>
                </a:lnTo>
                <a:lnTo>
                  <a:pt x="172" y="271"/>
                </a:lnTo>
                <a:lnTo>
                  <a:pt x="190" y="273"/>
                </a:lnTo>
                <a:lnTo>
                  <a:pt x="206" y="276"/>
                </a:lnTo>
                <a:lnTo>
                  <a:pt x="221" y="281"/>
                </a:lnTo>
                <a:lnTo>
                  <a:pt x="234" y="286"/>
                </a:lnTo>
                <a:lnTo>
                  <a:pt x="247" y="292"/>
                </a:lnTo>
                <a:lnTo>
                  <a:pt x="260" y="299"/>
                </a:lnTo>
                <a:lnTo>
                  <a:pt x="269" y="307"/>
                </a:lnTo>
                <a:lnTo>
                  <a:pt x="281" y="315"/>
                </a:lnTo>
                <a:lnTo>
                  <a:pt x="299" y="333"/>
                </a:lnTo>
                <a:lnTo>
                  <a:pt x="313" y="352"/>
                </a:lnTo>
                <a:lnTo>
                  <a:pt x="326" y="373"/>
                </a:lnTo>
                <a:lnTo>
                  <a:pt x="336" y="393"/>
                </a:lnTo>
                <a:lnTo>
                  <a:pt x="342" y="412"/>
                </a:lnTo>
                <a:lnTo>
                  <a:pt x="349" y="432"/>
                </a:lnTo>
                <a:lnTo>
                  <a:pt x="352" y="448"/>
                </a:lnTo>
                <a:lnTo>
                  <a:pt x="357" y="474"/>
                </a:lnTo>
                <a:lnTo>
                  <a:pt x="359" y="484"/>
                </a:lnTo>
                <a:lnTo>
                  <a:pt x="359" y="484"/>
                </a:lnTo>
                <a:lnTo>
                  <a:pt x="362" y="542"/>
                </a:lnTo>
                <a:lnTo>
                  <a:pt x="367" y="588"/>
                </a:lnTo>
                <a:lnTo>
                  <a:pt x="372" y="628"/>
                </a:lnTo>
                <a:lnTo>
                  <a:pt x="372" y="628"/>
                </a:lnTo>
                <a:lnTo>
                  <a:pt x="380" y="662"/>
                </a:lnTo>
                <a:lnTo>
                  <a:pt x="390" y="695"/>
                </a:lnTo>
                <a:lnTo>
                  <a:pt x="403" y="726"/>
                </a:lnTo>
                <a:lnTo>
                  <a:pt x="417" y="753"/>
                </a:lnTo>
                <a:lnTo>
                  <a:pt x="433" y="777"/>
                </a:lnTo>
                <a:lnTo>
                  <a:pt x="450" y="800"/>
                </a:lnTo>
                <a:lnTo>
                  <a:pt x="469" y="821"/>
                </a:lnTo>
                <a:lnTo>
                  <a:pt x="489" y="841"/>
                </a:lnTo>
                <a:lnTo>
                  <a:pt x="510" y="859"/>
                </a:lnTo>
                <a:lnTo>
                  <a:pt x="532" y="873"/>
                </a:lnTo>
                <a:lnTo>
                  <a:pt x="555" y="888"/>
                </a:lnTo>
                <a:lnTo>
                  <a:pt x="578" y="899"/>
                </a:lnTo>
                <a:lnTo>
                  <a:pt x="602" y="911"/>
                </a:lnTo>
                <a:lnTo>
                  <a:pt x="625" y="919"/>
                </a:lnTo>
                <a:lnTo>
                  <a:pt x="649" y="927"/>
                </a:lnTo>
                <a:lnTo>
                  <a:pt x="674" y="933"/>
                </a:lnTo>
                <a:lnTo>
                  <a:pt x="696" y="940"/>
                </a:lnTo>
                <a:lnTo>
                  <a:pt x="721" y="943"/>
                </a:lnTo>
                <a:lnTo>
                  <a:pt x="764" y="950"/>
                </a:lnTo>
                <a:lnTo>
                  <a:pt x="807" y="953"/>
                </a:lnTo>
                <a:lnTo>
                  <a:pt x="842" y="954"/>
                </a:lnTo>
                <a:lnTo>
                  <a:pt x="873" y="953"/>
                </a:lnTo>
                <a:lnTo>
                  <a:pt x="898" y="953"/>
                </a:lnTo>
                <a:lnTo>
                  <a:pt x="917" y="950"/>
                </a:lnTo>
                <a:lnTo>
                  <a:pt x="917" y="950"/>
                </a:lnTo>
                <a:lnTo>
                  <a:pt x="958" y="946"/>
                </a:lnTo>
                <a:lnTo>
                  <a:pt x="995" y="941"/>
                </a:lnTo>
                <a:lnTo>
                  <a:pt x="912" y="698"/>
                </a:lnTo>
                <a:lnTo>
                  <a:pt x="912" y="698"/>
                </a:lnTo>
                <a:lnTo>
                  <a:pt x="896" y="703"/>
                </a:lnTo>
                <a:lnTo>
                  <a:pt x="881" y="704"/>
                </a:lnTo>
                <a:lnTo>
                  <a:pt x="855" y="708"/>
                </a:lnTo>
                <a:lnTo>
                  <a:pt x="838" y="709"/>
                </a:lnTo>
                <a:lnTo>
                  <a:pt x="831" y="709"/>
                </a:lnTo>
                <a:lnTo>
                  <a:pt x="831" y="709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库_Freeform: Shape 3"/>
          <p:cNvSpPr/>
          <p:nvPr>
            <p:custDataLst>
              <p:tags r:id="rId2"/>
            </p:custDataLst>
          </p:nvPr>
        </p:nvSpPr>
        <p:spPr bwMode="auto">
          <a:xfrm>
            <a:off x="3446257" y="2701573"/>
            <a:ext cx="1498149" cy="1769494"/>
          </a:xfrm>
          <a:custGeom>
            <a:avLst/>
            <a:gdLst>
              <a:gd name="T0" fmla="*/ 606 w 784"/>
              <a:gd name="T1" fmla="*/ 0 h 926"/>
              <a:gd name="T2" fmla="*/ 516 w 784"/>
              <a:gd name="T3" fmla="*/ 4 h 926"/>
              <a:gd name="T4" fmla="*/ 438 w 784"/>
              <a:gd name="T5" fmla="*/ 17 h 926"/>
              <a:gd name="T6" fmla="*/ 373 w 784"/>
              <a:gd name="T7" fmla="*/ 42 h 926"/>
              <a:gd name="T8" fmla="*/ 318 w 784"/>
              <a:gd name="T9" fmla="*/ 71 h 926"/>
              <a:gd name="T10" fmla="*/ 271 w 784"/>
              <a:gd name="T11" fmla="*/ 107 h 926"/>
              <a:gd name="T12" fmla="*/ 236 w 784"/>
              <a:gd name="T13" fmla="*/ 146 h 926"/>
              <a:gd name="T14" fmla="*/ 206 w 784"/>
              <a:gd name="T15" fmla="*/ 188 h 926"/>
              <a:gd name="T16" fmla="*/ 184 w 784"/>
              <a:gd name="T17" fmla="*/ 232 h 926"/>
              <a:gd name="T18" fmla="*/ 167 w 784"/>
              <a:gd name="T19" fmla="*/ 276 h 926"/>
              <a:gd name="T20" fmla="*/ 156 w 784"/>
              <a:gd name="T21" fmla="*/ 318 h 926"/>
              <a:gd name="T22" fmla="*/ 146 w 784"/>
              <a:gd name="T23" fmla="*/ 392 h 926"/>
              <a:gd name="T24" fmla="*/ 145 w 784"/>
              <a:gd name="T25" fmla="*/ 446 h 926"/>
              <a:gd name="T26" fmla="*/ 146 w 784"/>
              <a:gd name="T27" fmla="*/ 467 h 926"/>
              <a:gd name="T28" fmla="*/ 143 w 784"/>
              <a:gd name="T29" fmla="*/ 516 h 926"/>
              <a:gd name="T30" fmla="*/ 133 w 784"/>
              <a:gd name="T31" fmla="*/ 558 h 926"/>
              <a:gd name="T32" fmla="*/ 119 w 784"/>
              <a:gd name="T33" fmla="*/ 594 h 926"/>
              <a:gd name="T34" fmla="*/ 99 w 784"/>
              <a:gd name="T35" fmla="*/ 621 h 926"/>
              <a:gd name="T36" fmla="*/ 76 w 784"/>
              <a:gd name="T37" fmla="*/ 644 h 926"/>
              <a:gd name="T38" fmla="*/ 52 w 784"/>
              <a:gd name="T39" fmla="*/ 660 h 926"/>
              <a:gd name="T40" fmla="*/ 26 w 784"/>
              <a:gd name="T41" fmla="*/ 673 h 926"/>
              <a:gd name="T42" fmla="*/ 83 w 784"/>
              <a:gd name="T43" fmla="*/ 926 h 926"/>
              <a:gd name="T44" fmla="*/ 112 w 784"/>
              <a:gd name="T45" fmla="*/ 918 h 926"/>
              <a:gd name="T46" fmla="*/ 164 w 784"/>
              <a:gd name="T47" fmla="*/ 900 h 926"/>
              <a:gd name="T48" fmla="*/ 210 w 784"/>
              <a:gd name="T49" fmla="*/ 878 h 926"/>
              <a:gd name="T50" fmla="*/ 249 w 784"/>
              <a:gd name="T51" fmla="*/ 848 h 926"/>
              <a:gd name="T52" fmla="*/ 281 w 784"/>
              <a:gd name="T53" fmla="*/ 818 h 926"/>
              <a:gd name="T54" fmla="*/ 309 w 784"/>
              <a:gd name="T55" fmla="*/ 784 h 926"/>
              <a:gd name="T56" fmla="*/ 330 w 784"/>
              <a:gd name="T57" fmla="*/ 749 h 926"/>
              <a:gd name="T58" fmla="*/ 354 w 784"/>
              <a:gd name="T59" fmla="*/ 696 h 926"/>
              <a:gd name="T60" fmla="*/ 375 w 784"/>
              <a:gd name="T61" fmla="*/ 626 h 926"/>
              <a:gd name="T62" fmla="*/ 383 w 784"/>
              <a:gd name="T63" fmla="*/ 568 h 926"/>
              <a:gd name="T64" fmla="*/ 385 w 784"/>
              <a:gd name="T65" fmla="*/ 529 h 926"/>
              <a:gd name="T66" fmla="*/ 385 w 784"/>
              <a:gd name="T67" fmla="*/ 513 h 926"/>
              <a:gd name="T68" fmla="*/ 385 w 784"/>
              <a:gd name="T69" fmla="*/ 465 h 926"/>
              <a:gd name="T70" fmla="*/ 390 w 784"/>
              <a:gd name="T71" fmla="*/ 425 h 926"/>
              <a:gd name="T72" fmla="*/ 399 w 784"/>
              <a:gd name="T73" fmla="*/ 389 h 926"/>
              <a:gd name="T74" fmla="*/ 412 w 784"/>
              <a:gd name="T75" fmla="*/ 358 h 926"/>
              <a:gd name="T76" fmla="*/ 430 w 784"/>
              <a:gd name="T77" fmla="*/ 332 h 926"/>
              <a:gd name="T78" fmla="*/ 450 w 784"/>
              <a:gd name="T79" fmla="*/ 311 h 926"/>
              <a:gd name="T80" fmla="*/ 492 w 784"/>
              <a:gd name="T81" fmla="*/ 279 h 926"/>
              <a:gd name="T82" fmla="*/ 536 w 784"/>
              <a:gd name="T83" fmla="*/ 259 h 926"/>
              <a:gd name="T84" fmla="*/ 575 w 784"/>
              <a:gd name="T85" fmla="*/ 250 h 926"/>
              <a:gd name="T86" fmla="*/ 614 w 784"/>
              <a:gd name="T87" fmla="*/ 245 h 926"/>
              <a:gd name="T88" fmla="*/ 630 w 784"/>
              <a:gd name="T89" fmla="*/ 243 h 926"/>
              <a:gd name="T90" fmla="*/ 659 w 784"/>
              <a:gd name="T91" fmla="*/ 245 h 926"/>
              <a:gd name="T92" fmla="*/ 685 w 784"/>
              <a:gd name="T93" fmla="*/ 250 h 926"/>
              <a:gd name="T94" fmla="*/ 719 w 784"/>
              <a:gd name="T95" fmla="*/ 264 h 926"/>
              <a:gd name="T96" fmla="*/ 784 w 784"/>
              <a:gd name="T97" fmla="*/ 24 h 926"/>
              <a:gd name="T98" fmla="*/ 716 w 784"/>
              <a:gd name="T99" fmla="*/ 8 h 926"/>
              <a:gd name="T100" fmla="*/ 659 w 784"/>
              <a:gd name="T101" fmla="*/ 1 h 926"/>
              <a:gd name="T102" fmla="*/ 606 w 784"/>
              <a:gd name="T103" fmla="*/ 0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84" h="926">
                <a:moveTo>
                  <a:pt x="606" y="0"/>
                </a:moveTo>
                <a:lnTo>
                  <a:pt x="606" y="0"/>
                </a:lnTo>
                <a:lnTo>
                  <a:pt x="560" y="0"/>
                </a:lnTo>
                <a:lnTo>
                  <a:pt x="516" y="4"/>
                </a:lnTo>
                <a:lnTo>
                  <a:pt x="476" y="9"/>
                </a:lnTo>
                <a:lnTo>
                  <a:pt x="438" y="17"/>
                </a:lnTo>
                <a:lnTo>
                  <a:pt x="404" y="29"/>
                </a:lnTo>
                <a:lnTo>
                  <a:pt x="373" y="42"/>
                </a:lnTo>
                <a:lnTo>
                  <a:pt x="344" y="55"/>
                </a:lnTo>
                <a:lnTo>
                  <a:pt x="318" y="71"/>
                </a:lnTo>
                <a:lnTo>
                  <a:pt x="294" y="87"/>
                </a:lnTo>
                <a:lnTo>
                  <a:pt x="271" y="107"/>
                </a:lnTo>
                <a:lnTo>
                  <a:pt x="252" y="125"/>
                </a:lnTo>
                <a:lnTo>
                  <a:pt x="236" y="146"/>
                </a:lnTo>
                <a:lnTo>
                  <a:pt x="219" y="167"/>
                </a:lnTo>
                <a:lnTo>
                  <a:pt x="206" y="188"/>
                </a:lnTo>
                <a:lnTo>
                  <a:pt x="193" y="209"/>
                </a:lnTo>
                <a:lnTo>
                  <a:pt x="184" y="232"/>
                </a:lnTo>
                <a:lnTo>
                  <a:pt x="175" y="253"/>
                </a:lnTo>
                <a:lnTo>
                  <a:pt x="167" y="276"/>
                </a:lnTo>
                <a:lnTo>
                  <a:pt x="161" y="297"/>
                </a:lnTo>
                <a:lnTo>
                  <a:pt x="156" y="318"/>
                </a:lnTo>
                <a:lnTo>
                  <a:pt x="149" y="357"/>
                </a:lnTo>
                <a:lnTo>
                  <a:pt x="146" y="392"/>
                </a:lnTo>
                <a:lnTo>
                  <a:pt x="145" y="423"/>
                </a:lnTo>
                <a:lnTo>
                  <a:pt x="145" y="446"/>
                </a:lnTo>
                <a:lnTo>
                  <a:pt x="146" y="467"/>
                </a:lnTo>
                <a:lnTo>
                  <a:pt x="146" y="467"/>
                </a:lnTo>
                <a:lnTo>
                  <a:pt x="146" y="493"/>
                </a:lnTo>
                <a:lnTo>
                  <a:pt x="143" y="516"/>
                </a:lnTo>
                <a:lnTo>
                  <a:pt x="140" y="538"/>
                </a:lnTo>
                <a:lnTo>
                  <a:pt x="133" y="558"/>
                </a:lnTo>
                <a:lnTo>
                  <a:pt x="127" y="576"/>
                </a:lnTo>
                <a:lnTo>
                  <a:pt x="119" y="594"/>
                </a:lnTo>
                <a:lnTo>
                  <a:pt x="109" y="608"/>
                </a:lnTo>
                <a:lnTo>
                  <a:pt x="99" y="621"/>
                </a:lnTo>
                <a:lnTo>
                  <a:pt x="88" y="633"/>
                </a:lnTo>
                <a:lnTo>
                  <a:pt x="76" y="644"/>
                </a:lnTo>
                <a:lnTo>
                  <a:pt x="63" y="654"/>
                </a:lnTo>
                <a:lnTo>
                  <a:pt x="52" y="660"/>
                </a:lnTo>
                <a:lnTo>
                  <a:pt x="39" y="668"/>
                </a:lnTo>
                <a:lnTo>
                  <a:pt x="26" y="673"/>
                </a:lnTo>
                <a:lnTo>
                  <a:pt x="0" y="683"/>
                </a:lnTo>
                <a:lnTo>
                  <a:pt x="83" y="926"/>
                </a:lnTo>
                <a:lnTo>
                  <a:pt x="83" y="926"/>
                </a:lnTo>
                <a:lnTo>
                  <a:pt x="112" y="918"/>
                </a:lnTo>
                <a:lnTo>
                  <a:pt x="138" y="910"/>
                </a:lnTo>
                <a:lnTo>
                  <a:pt x="164" y="900"/>
                </a:lnTo>
                <a:lnTo>
                  <a:pt x="188" y="889"/>
                </a:lnTo>
                <a:lnTo>
                  <a:pt x="210" y="878"/>
                </a:lnTo>
                <a:lnTo>
                  <a:pt x="231" y="863"/>
                </a:lnTo>
                <a:lnTo>
                  <a:pt x="249" y="848"/>
                </a:lnTo>
                <a:lnTo>
                  <a:pt x="266" y="834"/>
                </a:lnTo>
                <a:lnTo>
                  <a:pt x="281" y="818"/>
                </a:lnTo>
                <a:lnTo>
                  <a:pt x="296" y="801"/>
                </a:lnTo>
                <a:lnTo>
                  <a:pt x="309" y="784"/>
                </a:lnTo>
                <a:lnTo>
                  <a:pt x="320" y="767"/>
                </a:lnTo>
                <a:lnTo>
                  <a:pt x="330" y="749"/>
                </a:lnTo>
                <a:lnTo>
                  <a:pt x="339" y="732"/>
                </a:lnTo>
                <a:lnTo>
                  <a:pt x="354" y="696"/>
                </a:lnTo>
                <a:lnTo>
                  <a:pt x="365" y="660"/>
                </a:lnTo>
                <a:lnTo>
                  <a:pt x="375" y="626"/>
                </a:lnTo>
                <a:lnTo>
                  <a:pt x="380" y="595"/>
                </a:lnTo>
                <a:lnTo>
                  <a:pt x="383" y="568"/>
                </a:lnTo>
                <a:lnTo>
                  <a:pt x="385" y="545"/>
                </a:lnTo>
                <a:lnTo>
                  <a:pt x="385" y="529"/>
                </a:lnTo>
                <a:lnTo>
                  <a:pt x="385" y="513"/>
                </a:lnTo>
                <a:lnTo>
                  <a:pt x="385" y="513"/>
                </a:lnTo>
                <a:lnTo>
                  <a:pt x="385" y="488"/>
                </a:lnTo>
                <a:lnTo>
                  <a:pt x="385" y="465"/>
                </a:lnTo>
                <a:lnTo>
                  <a:pt x="386" y="444"/>
                </a:lnTo>
                <a:lnTo>
                  <a:pt x="390" y="425"/>
                </a:lnTo>
                <a:lnTo>
                  <a:pt x="395" y="407"/>
                </a:lnTo>
                <a:lnTo>
                  <a:pt x="399" y="389"/>
                </a:lnTo>
                <a:lnTo>
                  <a:pt x="406" y="373"/>
                </a:lnTo>
                <a:lnTo>
                  <a:pt x="412" y="358"/>
                </a:lnTo>
                <a:lnTo>
                  <a:pt x="421" y="345"/>
                </a:lnTo>
                <a:lnTo>
                  <a:pt x="430" y="332"/>
                </a:lnTo>
                <a:lnTo>
                  <a:pt x="440" y="321"/>
                </a:lnTo>
                <a:lnTo>
                  <a:pt x="450" y="311"/>
                </a:lnTo>
                <a:lnTo>
                  <a:pt x="471" y="293"/>
                </a:lnTo>
                <a:lnTo>
                  <a:pt x="492" y="279"/>
                </a:lnTo>
                <a:lnTo>
                  <a:pt x="515" y="267"/>
                </a:lnTo>
                <a:lnTo>
                  <a:pt x="536" y="259"/>
                </a:lnTo>
                <a:lnTo>
                  <a:pt x="557" y="253"/>
                </a:lnTo>
                <a:lnTo>
                  <a:pt x="575" y="250"/>
                </a:lnTo>
                <a:lnTo>
                  <a:pt x="602" y="245"/>
                </a:lnTo>
                <a:lnTo>
                  <a:pt x="614" y="245"/>
                </a:lnTo>
                <a:lnTo>
                  <a:pt x="614" y="245"/>
                </a:lnTo>
                <a:lnTo>
                  <a:pt x="630" y="243"/>
                </a:lnTo>
                <a:lnTo>
                  <a:pt x="645" y="243"/>
                </a:lnTo>
                <a:lnTo>
                  <a:pt x="659" y="245"/>
                </a:lnTo>
                <a:lnTo>
                  <a:pt x="672" y="246"/>
                </a:lnTo>
                <a:lnTo>
                  <a:pt x="685" y="250"/>
                </a:lnTo>
                <a:lnTo>
                  <a:pt x="696" y="254"/>
                </a:lnTo>
                <a:lnTo>
                  <a:pt x="719" y="264"/>
                </a:lnTo>
                <a:lnTo>
                  <a:pt x="784" y="24"/>
                </a:lnTo>
                <a:lnTo>
                  <a:pt x="784" y="24"/>
                </a:lnTo>
                <a:lnTo>
                  <a:pt x="748" y="16"/>
                </a:lnTo>
                <a:lnTo>
                  <a:pt x="716" y="8"/>
                </a:lnTo>
                <a:lnTo>
                  <a:pt x="685" y="3"/>
                </a:lnTo>
                <a:lnTo>
                  <a:pt x="659" y="1"/>
                </a:lnTo>
                <a:lnTo>
                  <a:pt x="620" y="0"/>
                </a:lnTo>
                <a:lnTo>
                  <a:pt x="606" y="0"/>
                </a:lnTo>
                <a:lnTo>
                  <a:pt x="606" y="0"/>
                </a:lnTo>
                <a:close/>
              </a:path>
            </a:pathLst>
          </a:custGeom>
          <a:solidFill>
            <a:schemeClr val="accent2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Freeform: Shape 4"/>
          <p:cNvSpPr/>
          <p:nvPr>
            <p:custDataLst>
              <p:tags r:id="rId3"/>
            </p:custDataLst>
          </p:nvPr>
        </p:nvSpPr>
        <p:spPr bwMode="auto">
          <a:xfrm>
            <a:off x="4808904" y="2747434"/>
            <a:ext cx="1964410" cy="1752296"/>
          </a:xfrm>
          <a:custGeom>
            <a:avLst/>
            <a:gdLst>
              <a:gd name="T0" fmla="*/ 591 w 1028"/>
              <a:gd name="T1" fmla="*/ 670 h 917"/>
              <a:gd name="T2" fmla="*/ 550 w 1028"/>
              <a:gd name="T3" fmla="*/ 669 h 917"/>
              <a:gd name="T4" fmla="*/ 515 w 1028"/>
              <a:gd name="T5" fmla="*/ 664 h 917"/>
              <a:gd name="T6" fmla="*/ 484 w 1028"/>
              <a:gd name="T7" fmla="*/ 656 h 917"/>
              <a:gd name="T8" fmla="*/ 458 w 1028"/>
              <a:gd name="T9" fmla="*/ 644 h 917"/>
              <a:gd name="T10" fmla="*/ 435 w 1028"/>
              <a:gd name="T11" fmla="*/ 630 h 917"/>
              <a:gd name="T12" fmla="*/ 401 w 1028"/>
              <a:gd name="T13" fmla="*/ 596 h 917"/>
              <a:gd name="T14" fmla="*/ 378 w 1028"/>
              <a:gd name="T15" fmla="*/ 560 h 917"/>
              <a:gd name="T16" fmla="*/ 367 w 1028"/>
              <a:gd name="T17" fmla="*/ 523 h 917"/>
              <a:gd name="T18" fmla="*/ 361 w 1028"/>
              <a:gd name="T19" fmla="*/ 477 h 917"/>
              <a:gd name="T20" fmla="*/ 361 w 1028"/>
              <a:gd name="T21" fmla="*/ 461 h 917"/>
              <a:gd name="T22" fmla="*/ 356 w 1028"/>
              <a:gd name="T23" fmla="*/ 393 h 917"/>
              <a:gd name="T24" fmla="*/ 351 w 1028"/>
              <a:gd name="T25" fmla="*/ 346 h 917"/>
              <a:gd name="T26" fmla="*/ 336 w 1028"/>
              <a:gd name="T27" fmla="*/ 271 h 917"/>
              <a:gd name="T28" fmla="*/ 312 w 1028"/>
              <a:gd name="T29" fmla="*/ 206 h 917"/>
              <a:gd name="T30" fmla="*/ 281 w 1028"/>
              <a:gd name="T31" fmla="*/ 151 h 917"/>
              <a:gd name="T32" fmla="*/ 244 w 1028"/>
              <a:gd name="T33" fmla="*/ 105 h 917"/>
              <a:gd name="T34" fmla="*/ 201 w 1028"/>
              <a:gd name="T35" fmla="*/ 70 h 917"/>
              <a:gd name="T36" fmla="*/ 156 w 1028"/>
              <a:gd name="T37" fmla="*/ 41 h 917"/>
              <a:gd name="T38" fmla="*/ 111 w 1028"/>
              <a:gd name="T39" fmla="*/ 18 h 917"/>
              <a:gd name="T40" fmla="*/ 65 w 1028"/>
              <a:gd name="T41" fmla="*/ 0 h 917"/>
              <a:gd name="T42" fmla="*/ 0 w 1028"/>
              <a:gd name="T43" fmla="*/ 240 h 917"/>
              <a:gd name="T44" fmla="*/ 23 w 1028"/>
              <a:gd name="T45" fmla="*/ 255 h 917"/>
              <a:gd name="T46" fmla="*/ 41 w 1028"/>
              <a:gd name="T47" fmla="*/ 271 h 917"/>
              <a:gd name="T48" fmla="*/ 72 w 1028"/>
              <a:gd name="T49" fmla="*/ 313 h 917"/>
              <a:gd name="T50" fmla="*/ 93 w 1028"/>
              <a:gd name="T51" fmla="*/ 360 h 917"/>
              <a:gd name="T52" fmla="*/ 106 w 1028"/>
              <a:gd name="T53" fmla="*/ 407 h 917"/>
              <a:gd name="T54" fmla="*/ 114 w 1028"/>
              <a:gd name="T55" fmla="*/ 451 h 917"/>
              <a:gd name="T56" fmla="*/ 117 w 1028"/>
              <a:gd name="T57" fmla="*/ 514 h 917"/>
              <a:gd name="T58" fmla="*/ 117 w 1028"/>
              <a:gd name="T59" fmla="*/ 524 h 917"/>
              <a:gd name="T60" fmla="*/ 127 w 1028"/>
              <a:gd name="T61" fmla="*/ 599 h 917"/>
              <a:gd name="T62" fmla="*/ 145 w 1028"/>
              <a:gd name="T63" fmla="*/ 662 h 917"/>
              <a:gd name="T64" fmla="*/ 171 w 1028"/>
              <a:gd name="T65" fmla="*/ 719 h 917"/>
              <a:gd name="T66" fmla="*/ 201 w 1028"/>
              <a:gd name="T67" fmla="*/ 764 h 917"/>
              <a:gd name="T68" fmla="*/ 239 w 1028"/>
              <a:gd name="T69" fmla="*/ 803 h 917"/>
              <a:gd name="T70" fmla="*/ 278 w 1028"/>
              <a:gd name="T71" fmla="*/ 836 h 917"/>
              <a:gd name="T72" fmla="*/ 320 w 1028"/>
              <a:gd name="T73" fmla="*/ 860 h 917"/>
              <a:gd name="T74" fmla="*/ 364 w 1028"/>
              <a:gd name="T75" fmla="*/ 880 h 917"/>
              <a:gd name="T76" fmla="*/ 406 w 1028"/>
              <a:gd name="T77" fmla="*/ 894 h 917"/>
              <a:gd name="T78" fmla="*/ 487 w 1028"/>
              <a:gd name="T79" fmla="*/ 911 h 917"/>
              <a:gd name="T80" fmla="*/ 550 w 1028"/>
              <a:gd name="T81" fmla="*/ 917 h 917"/>
              <a:gd name="T82" fmla="*/ 591 w 1028"/>
              <a:gd name="T83" fmla="*/ 917 h 917"/>
              <a:gd name="T84" fmla="*/ 606 w 1028"/>
              <a:gd name="T85" fmla="*/ 917 h 917"/>
              <a:gd name="T86" fmla="*/ 669 w 1028"/>
              <a:gd name="T87" fmla="*/ 914 h 917"/>
              <a:gd name="T88" fmla="*/ 732 w 1028"/>
              <a:gd name="T89" fmla="*/ 906 h 917"/>
              <a:gd name="T90" fmla="*/ 802 w 1028"/>
              <a:gd name="T91" fmla="*/ 886 h 917"/>
              <a:gd name="T92" fmla="*/ 857 w 1028"/>
              <a:gd name="T93" fmla="*/ 863 h 917"/>
              <a:gd name="T94" fmla="*/ 895 w 1028"/>
              <a:gd name="T95" fmla="*/ 842 h 917"/>
              <a:gd name="T96" fmla="*/ 929 w 1028"/>
              <a:gd name="T97" fmla="*/ 818 h 917"/>
              <a:gd name="T98" fmla="*/ 961 w 1028"/>
              <a:gd name="T99" fmla="*/ 787 h 917"/>
              <a:gd name="T100" fmla="*/ 990 w 1028"/>
              <a:gd name="T101" fmla="*/ 753 h 917"/>
              <a:gd name="T102" fmla="*/ 1016 w 1028"/>
              <a:gd name="T103" fmla="*/ 711 h 917"/>
              <a:gd name="T104" fmla="*/ 810 w 1028"/>
              <a:gd name="T105" fmla="*/ 544 h 917"/>
              <a:gd name="T106" fmla="*/ 800 w 1028"/>
              <a:gd name="T107" fmla="*/ 566 h 917"/>
              <a:gd name="T108" fmla="*/ 787 w 1028"/>
              <a:gd name="T109" fmla="*/ 589 h 917"/>
              <a:gd name="T110" fmla="*/ 770 w 1028"/>
              <a:gd name="T111" fmla="*/ 612 h 917"/>
              <a:gd name="T112" fmla="*/ 745 w 1028"/>
              <a:gd name="T113" fmla="*/ 631 h 917"/>
              <a:gd name="T114" fmla="*/ 718 w 1028"/>
              <a:gd name="T115" fmla="*/ 648 h 917"/>
              <a:gd name="T116" fmla="*/ 682 w 1028"/>
              <a:gd name="T117" fmla="*/ 661 h 917"/>
              <a:gd name="T118" fmla="*/ 641 w 1028"/>
              <a:gd name="T119" fmla="*/ 669 h 917"/>
              <a:gd name="T120" fmla="*/ 591 w 1028"/>
              <a:gd name="T121" fmla="*/ 67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28" h="917">
                <a:moveTo>
                  <a:pt x="591" y="670"/>
                </a:moveTo>
                <a:lnTo>
                  <a:pt x="591" y="670"/>
                </a:lnTo>
                <a:lnTo>
                  <a:pt x="570" y="670"/>
                </a:lnTo>
                <a:lnTo>
                  <a:pt x="550" y="669"/>
                </a:lnTo>
                <a:lnTo>
                  <a:pt x="533" y="667"/>
                </a:lnTo>
                <a:lnTo>
                  <a:pt x="515" y="664"/>
                </a:lnTo>
                <a:lnTo>
                  <a:pt x="498" y="661"/>
                </a:lnTo>
                <a:lnTo>
                  <a:pt x="484" y="656"/>
                </a:lnTo>
                <a:lnTo>
                  <a:pt x="471" y="649"/>
                </a:lnTo>
                <a:lnTo>
                  <a:pt x="458" y="644"/>
                </a:lnTo>
                <a:lnTo>
                  <a:pt x="447" y="638"/>
                </a:lnTo>
                <a:lnTo>
                  <a:pt x="435" y="630"/>
                </a:lnTo>
                <a:lnTo>
                  <a:pt x="416" y="613"/>
                </a:lnTo>
                <a:lnTo>
                  <a:pt x="401" y="596"/>
                </a:lnTo>
                <a:lnTo>
                  <a:pt x="388" y="578"/>
                </a:lnTo>
                <a:lnTo>
                  <a:pt x="378" y="560"/>
                </a:lnTo>
                <a:lnTo>
                  <a:pt x="372" y="540"/>
                </a:lnTo>
                <a:lnTo>
                  <a:pt x="367" y="523"/>
                </a:lnTo>
                <a:lnTo>
                  <a:pt x="362" y="506"/>
                </a:lnTo>
                <a:lnTo>
                  <a:pt x="361" y="477"/>
                </a:lnTo>
                <a:lnTo>
                  <a:pt x="361" y="461"/>
                </a:lnTo>
                <a:lnTo>
                  <a:pt x="361" y="461"/>
                </a:lnTo>
                <a:lnTo>
                  <a:pt x="359" y="432"/>
                </a:lnTo>
                <a:lnTo>
                  <a:pt x="356" y="393"/>
                </a:lnTo>
                <a:lnTo>
                  <a:pt x="351" y="346"/>
                </a:lnTo>
                <a:lnTo>
                  <a:pt x="351" y="346"/>
                </a:lnTo>
                <a:lnTo>
                  <a:pt x="344" y="307"/>
                </a:lnTo>
                <a:lnTo>
                  <a:pt x="336" y="271"/>
                </a:lnTo>
                <a:lnTo>
                  <a:pt x="325" y="237"/>
                </a:lnTo>
                <a:lnTo>
                  <a:pt x="312" y="206"/>
                </a:lnTo>
                <a:lnTo>
                  <a:pt x="297" y="177"/>
                </a:lnTo>
                <a:lnTo>
                  <a:pt x="281" y="151"/>
                </a:lnTo>
                <a:lnTo>
                  <a:pt x="263" y="127"/>
                </a:lnTo>
                <a:lnTo>
                  <a:pt x="244" y="105"/>
                </a:lnTo>
                <a:lnTo>
                  <a:pt x="223" y="86"/>
                </a:lnTo>
                <a:lnTo>
                  <a:pt x="201" y="70"/>
                </a:lnTo>
                <a:lnTo>
                  <a:pt x="179" y="54"/>
                </a:lnTo>
                <a:lnTo>
                  <a:pt x="156" y="41"/>
                </a:lnTo>
                <a:lnTo>
                  <a:pt x="133" y="28"/>
                </a:lnTo>
                <a:lnTo>
                  <a:pt x="111" y="18"/>
                </a:lnTo>
                <a:lnTo>
                  <a:pt x="88" y="8"/>
                </a:lnTo>
                <a:lnTo>
                  <a:pt x="65" y="0"/>
                </a:lnTo>
                <a:lnTo>
                  <a:pt x="0" y="240"/>
                </a:lnTo>
                <a:lnTo>
                  <a:pt x="0" y="240"/>
                </a:lnTo>
                <a:lnTo>
                  <a:pt x="12" y="247"/>
                </a:lnTo>
                <a:lnTo>
                  <a:pt x="23" y="255"/>
                </a:lnTo>
                <a:lnTo>
                  <a:pt x="33" y="263"/>
                </a:lnTo>
                <a:lnTo>
                  <a:pt x="41" y="271"/>
                </a:lnTo>
                <a:lnTo>
                  <a:pt x="57" y="290"/>
                </a:lnTo>
                <a:lnTo>
                  <a:pt x="72" y="313"/>
                </a:lnTo>
                <a:lnTo>
                  <a:pt x="83" y="336"/>
                </a:lnTo>
                <a:lnTo>
                  <a:pt x="93" y="360"/>
                </a:lnTo>
                <a:lnTo>
                  <a:pt x="99" y="383"/>
                </a:lnTo>
                <a:lnTo>
                  <a:pt x="106" y="407"/>
                </a:lnTo>
                <a:lnTo>
                  <a:pt x="111" y="430"/>
                </a:lnTo>
                <a:lnTo>
                  <a:pt x="114" y="451"/>
                </a:lnTo>
                <a:lnTo>
                  <a:pt x="117" y="489"/>
                </a:lnTo>
                <a:lnTo>
                  <a:pt x="117" y="514"/>
                </a:lnTo>
                <a:lnTo>
                  <a:pt x="117" y="524"/>
                </a:lnTo>
                <a:lnTo>
                  <a:pt x="117" y="524"/>
                </a:lnTo>
                <a:lnTo>
                  <a:pt x="120" y="562"/>
                </a:lnTo>
                <a:lnTo>
                  <a:pt x="127" y="599"/>
                </a:lnTo>
                <a:lnTo>
                  <a:pt x="135" y="631"/>
                </a:lnTo>
                <a:lnTo>
                  <a:pt x="145" y="662"/>
                </a:lnTo>
                <a:lnTo>
                  <a:pt x="156" y="691"/>
                </a:lnTo>
                <a:lnTo>
                  <a:pt x="171" y="719"/>
                </a:lnTo>
                <a:lnTo>
                  <a:pt x="185" y="743"/>
                </a:lnTo>
                <a:lnTo>
                  <a:pt x="201" y="764"/>
                </a:lnTo>
                <a:lnTo>
                  <a:pt x="219" y="786"/>
                </a:lnTo>
                <a:lnTo>
                  <a:pt x="239" y="803"/>
                </a:lnTo>
                <a:lnTo>
                  <a:pt x="258" y="820"/>
                </a:lnTo>
                <a:lnTo>
                  <a:pt x="278" y="836"/>
                </a:lnTo>
                <a:lnTo>
                  <a:pt x="299" y="849"/>
                </a:lnTo>
                <a:lnTo>
                  <a:pt x="320" y="860"/>
                </a:lnTo>
                <a:lnTo>
                  <a:pt x="343" y="872"/>
                </a:lnTo>
                <a:lnTo>
                  <a:pt x="364" y="880"/>
                </a:lnTo>
                <a:lnTo>
                  <a:pt x="385" y="888"/>
                </a:lnTo>
                <a:lnTo>
                  <a:pt x="406" y="894"/>
                </a:lnTo>
                <a:lnTo>
                  <a:pt x="448" y="904"/>
                </a:lnTo>
                <a:lnTo>
                  <a:pt x="487" y="911"/>
                </a:lnTo>
                <a:lnTo>
                  <a:pt x="521" y="915"/>
                </a:lnTo>
                <a:lnTo>
                  <a:pt x="550" y="917"/>
                </a:lnTo>
                <a:lnTo>
                  <a:pt x="572" y="917"/>
                </a:lnTo>
                <a:lnTo>
                  <a:pt x="591" y="917"/>
                </a:lnTo>
                <a:lnTo>
                  <a:pt x="591" y="917"/>
                </a:lnTo>
                <a:lnTo>
                  <a:pt x="606" y="917"/>
                </a:lnTo>
                <a:lnTo>
                  <a:pt x="643" y="917"/>
                </a:lnTo>
                <a:lnTo>
                  <a:pt x="669" y="914"/>
                </a:lnTo>
                <a:lnTo>
                  <a:pt x="700" y="911"/>
                </a:lnTo>
                <a:lnTo>
                  <a:pt x="732" y="906"/>
                </a:lnTo>
                <a:lnTo>
                  <a:pt x="766" y="898"/>
                </a:lnTo>
                <a:lnTo>
                  <a:pt x="802" y="886"/>
                </a:lnTo>
                <a:lnTo>
                  <a:pt x="839" y="872"/>
                </a:lnTo>
                <a:lnTo>
                  <a:pt x="857" y="863"/>
                </a:lnTo>
                <a:lnTo>
                  <a:pt x="875" y="854"/>
                </a:lnTo>
                <a:lnTo>
                  <a:pt x="895" y="842"/>
                </a:lnTo>
                <a:lnTo>
                  <a:pt x="911" y="831"/>
                </a:lnTo>
                <a:lnTo>
                  <a:pt x="929" y="818"/>
                </a:lnTo>
                <a:lnTo>
                  <a:pt x="945" y="803"/>
                </a:lnTo>
                <a:lnTo>
                  <a:pt x="961" y="787"/>
                </a:lnTo>
                <a:lnTo>
                  <a:pt x="976" y="771"/>
                </a:lnTo>
                <a:lnTo>
                  <a:pt x="990" y="753"/>
                </a:lnTo>
                <a:lnTo>
                  <a:pt x="1003" y="732"/>
                </a:lnTo>
                <a:lnTo>
                  <a:pt x="1016" y="711"/>
                </a:lnTo>
                <a:lnTo>
                  <a:pt x="1028" y="688"/>
                </a:lnTo>
                <a:lnTo>
                  <a:pt x="810" y="544"/>
                </a:lnTo>
                <a:lnTo>
                  <a:pt x="810" y="544"/>
                </a:lnTo>
                <a:lnTo>
                  <a:pt x="800" y="566"/>
                </a:lnTo>
                <a:lnTo>
                  <a:pt x="794" y="578"/>
                </a:lnTo>
                <a:lnTo>
                  <a:pt x="787" y="589"/>
                </a:lnTo>
                <a:lnTo>
                  <a:pt x="778" y="600"/>
                </a:lnTo>
                <a:lnTo>
                  <a:pt x="770" y="612"/>
                </a:lnTo>
                <a:lnTo>
                  <a:pt x="758" y="622"/>
                </a:lnTo>
                <a:lnTo>
                  <a:pt x="745" y="631"/>
                </a:lnTo>
                <a:lnTo>
                  <a:pt x="732" y="639"/>
                </a:lnTo>
                <a:lnTo>
                  <a:pt x="718" y="648"/>
                </a:lnTo>
                <a:lnTo>
                  <a:pt x="701" y="654"/>
                </a:lnTo>
                <a:lnTo>
                  <a:pt x="682" y="661"/>
                </a:lnTo>
                <a:lnTo>
                  <a:pt x="662" y="665"/>
                </a:lnTo>
                <a:lnTo>
                  <a:pt x="641" y="669"/>
                </a:lnTo>
                <a:lnTo>
                  <a:pt x="617" y="670"/>
                </a:lnTo>
                <a:lnTo>
                  <a:pt x="591" y="670"/>
                </a:lnTo>
                <a:lnTo>
                  <a:pt x="591" y="670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Freeform: Shape 5"/>
          <p:cNvSpPr/>
          <p:nvPr>
            <p:custDataLst>
              <p:tags r:id="rId4"/>
            </p:custDataLst>
          </p:nvPr>
        </p:nvSpPr>
        <p:spPr bwMode="auto">
          <a:xfrm>
            <a:off x="6356737" y="2701573"/>
            <a:ext cx="2119194" cy="1773315"/>
          </a:xfrm>
          <a:custGeom>
            <a:avLst/>
            <a:gdLst>
              <a:gd name="T0" fmla="*/ 946 w 1109"/>
              <a:gd name="T1" fmla="*/ 446 h 928"/>
              <a:gd name="T2" fmla="*/ 942 w 1109"/>
              <a:gd name="T3" fmla="*/ 357 h 928"/>
              <a:gd name="T4" fmla="*/ 924 w 1109"/>
              <a:gd name="T5" fmla="*/ 276 h 928"/>
              <a:gd name="T6" fmla="*/ 898 w 1109"/>
              <a:gd name="T7" fmla="*/ 209 h 928"/>
              <a:gd name="T8" fmla="*/ 857 w 1109"/>
              <a:gd name="T9" fmla="*/ 146 h 928"/>
              <a:gd name="T10" fmla="*/ 799 w 1109"/>
              <a:gd name="T11" fmla="*/ 87 h 928"/>
              <a:gd name="T12" fmla="*/ 719 w 1109"/>
              <a:gd name="T13" fmla="*/ 42 h 928"/>
              <a:gd name="T14" fmla="*/ 615 w 1109"/>
              <a:gd name="T15" fmla="*/ 9 h 928"/>
              <a:gd name="T16" fmla="*/ 485 w 1109"/>
              <a:gd name="T17" fmla="*/ 0 h 928"/>
              <a:gd name="T18" fmla="*/ 446 w 1109"/>
              <a:gd name="T19" fmla="*/ 0 h 928"/>
              <a:gd name="T20" fmla="*/ 351 w 1109"/>
              <a:gd name="T21" fmla="*/ 13 h 928"/>
              <a:gd name="T22" fmla="*/ 250 w 1109"/>
              <a:gd name="T23" fmla="*/ 47 h 928"/>
              <a:gd name="T24" fmla="*/ 188 w 1109"/>
              <a:gd name="T25" fmla="*/ 81 h 928"/>
              <a:gd name="T26" fmla="*/ 132 w 1109"/>
              <a:gd name="T27" fmla="*/ 128 h 928"/>
              <a:gd name="T28" fmla="*/ 81 w 1109"/>
              <a:gd name="T29" fmla="*/ 191 h 928"/>
              <a:gd name="T30" fmla="*/ 44 w 1109"/>
              <a:gd name="T31" fmla="*/ 271 h 928"/>
              <a:gd name="T32" fmla="*/ 21 w 1109"/>
              <a:gd name="T33" fmla="*/ 370 h 928"/>
              <a:gd name="T34" fmla="*/ 13 w 1109"/>
              <a:gd name="T35" fmla="*/ 456 h 928"/>
              <a:gd name="T36" fmla="*/ 13 w 1109"/>
              <a:gd name="T37" fmla="*/ 496 h 928"/>
              <a:gd name="T38" fmla="*/ 0 w 1109"/>
              <a:gd name="T39" fmla="*/ 568 h 928"/>
              <a:gd name="T40" fmla="*/ 231 w 1109"/>
              <a:gd name="T41" fmla="*/ 676 h 928"/>
              <a:gd name="T42" fmla="*/ 247 w 1109"/>
              <a:gd name="T43" fmla="*/ 616 h 928"/>
              <a:gd name="T44" fmla="*/ 255 w 1109"/>
              <a:gd name="T45" fmla="*/ 548 h 928"/>
              <a:gd name="T46" fmla="*/ 257 w 1109"/>
              <a:gd name="T47" fmla="*/ 498 h 928"/>
              <a:gd name="T48" fmla="*/ 271 w 1109"/>
              <a:gd name="T49" fmla="*/ 417 h 928"/>
              <a:gd name="T50" fmla="*/ 305 w 1109"/>
              <a:gd name="T51" fmla="*/ 331 h 928"/>
              <a:gd name="T52" fmla="*/ 333 w 1109"/>
              <a:gd name="T53" fmla="*/ 293 h 928"/>
              <a:gd name="T54" fmla="*/ 370 w 1109"/>
              <a:gd name="T55" fmla="*/ 264 h 928"/>
              <a:gd name="T56" fmla="*/ 419 w 1109"/>
              <a:gd name="T57" fmla="*/ 248 h 928"/>
              <a:gd name="T58" fmla="*/ 479 w 1109"/>
              <a:gd name="T59" fmla="*/ 245 h 928"/>
              <a:gd name="T60" fmla="*/ 516 w 1109"/>
              <a:gd name="T61" fmla="*/ 250 h 928"/>
              <a:gd name="T62" fmla="*/ 576 w 1109"/>
              <a:gd name="T63" fmla="*/ 267 h 928"/>
              <a:gd name="T64" fmla="*/ 643 w 1109"/>
              <a:gd name="T65" fmla="*/ 311 h 928"/>
              <a:gd name="T66" fmla="*/ 670 w 1109"/>
              <a:gd name="T67" fmla="*/ 345 h 928"/>
              <a:gd name="T68" fmla="*/ 692 w 1109"/>
              <a:gd name="T69" fmla="*/ 389 h 928"/>
              <a:gd name="T70" fmla="*/ 705 w 1109"/>
              <a:gd name="T71" fmla="*/ 444 h 928"/>
              <a:gd name="T72" fmla="*/ 706 w 1109"/>
              <a:gd name="T73" fmla="*/ 513 h 928"/>
              <a:gd name="T74" fmla="*/ 706 w 1109"/>
              <a:gd name="T75" fmla="*/ 547 h 928"/>
              <a:gd name="T76" fmla="*/ 718 w 1109"/>
              <a:gd name="T77" fmla="*/ 629 h 928"/>
              <a:gd name="T78" fmla="*/ 747 w 1109"/>
              <a:gd name="T79" fmla="*/ 717 h 928"/>
              <a:gd name="T80" fmla="*/ 776 w 1109"/>
              <a:gd name="T81" fmla="*/ 772 h 928"/>
              <a:gd name="T82" fmla="*/ 817 w 1109"/>
              <a:gd name="T83" fmla="*/ 824 h 928"/>
              <a:gd name="T84" fmla="*/ 870 w 1109"/>
              <a:gd name="T85" fmla="*/ 870 h 928"/>
              <a:gd name="T86" fmla="*/ 938 w 1109"/>
              <a:gd name="T87" fmla="*/ 905 h 928"/>
              <a:gd name="T88" fmla="*/ 1024 w 1109"/>
              <a:gd name="T89" fmla="*/ 928 h 928"/>
              <a:gd name="T90" fmla="*/ 1081 w 1109"/>
              <a:gd name="T91" fmla="*/ 680 h 928"/>
              <a:gd name="T92" fmla="*/ 1039 w 1109"/>
              <a:gd name="T93" fmla="*/ 660 h 928"/>
              <a:gd name="T94" fmla="*/ 1000 w 1109"/>
              <a:gd name="T95" fmla="*/ 629 h 928"/>
              <a:gd name="T96" fmla="*/ 969 w 1109"/>
              <a:gd name="T97" fmla="*/ 584 h 928"/>
              <a:gd name="T98" fmla="*/ 950 w 1109"/>
              <a:gd name="T99" fmla="*/ 521 h 928"/>
              <a:gd name="T100" fmla="*/ 946 w 1109"/>
              <a:gd name="T101" fmla="*/ 467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09" h="928">
                <a:moveTo>
                  <a:pt x="946" y="467"/>
                </a:moveTo>
                <a:lnTo>
                  <a:pt x="946" y="467"/>
                </a:lnTo>
                <a:lnTo>
                  <a:pt x="946" y="446"/>
                </a:lnTo>
                <a:lnTo>
                  <a:pt x="946" y="423"/>
                </a:lnTo>
                <a:lnTo>
                  <a:pt x="946" y="392"/>
                </a:lnTo>
                <a:lnTo>
                  <a:pt x="942" y="357"/>
                </a:lnTo>
                <a:lnTo>
                  <a:pt x="935" y="318"/>
                </a:lnTo>
                <a:lnTo>
                  <a:pt x="930" y="297"/>
                </a:lnTo>
                <a:lnTo>
                  <a:pt x="924" y="276"/>
                </a:lnTo>
                <a:lnTo>
                  <a:pt x="917" y="253"/>
                </a:lnTo>
                <a:lnTo>
                  <a:pt x="907" y="232"/>
                </a:lnTo>
                <a:lnTo>
                  <a:pt x="898" y="209"/>
                </a:lnTo>
                <a:lnTo>
                  <a:pt x="886" y="188"/>
                </a:lnTo>
                <a:lnTo>
                  <a:pt x="872" y="167"/>
                </a:lnTo>
                <a:lnTo>
                  <a:pt x="857" y="146"/>
                </a:lnTo>
                <a:lnTo>
                  <a:pt x="839" y="125"/>
                </a:lnTo>
                <a:lnTo>
                  <a:pt x="820" y="107"/>
                </a:lnTo>
                <a:lnTo>
                  <a:pt x="799" y="87"/>
                </a:lnTo>
                <a:lnTo>
                  <a:pt x="774" y="71"/>
                </a:lnTo>
                <a:lnTo>
                  <a:pt x="748" y="55"/>
                </a:lnTo>
                <a:lnTo>
                  <a:pt x="719" y="42"/>
                </a:lnTo>
                <a:lnTo>
                  <a:pt x="687" y="29"/>
                </a:lnTo>
                <a:lnTo>
                  <a:pt x="653" y="17"/>
                </a:lnTo>
                <a:lnTo>
                  <a:pt x="615" y="9"/>
                </a:lnTo>
                <a:lnTo>
                  <a:pt x="575" y="4"/>
                </a:lnTo>
                <a:lnTo>
                  <a:pt x="532" y="0"/>
                </a:lnTo>
                <a:lnTo>
                  <a:pt x="485" y="0"/>
                </a:lnTo>
                <a:lnTo>
                  <a:pt x="485" y="0"/>
                </a:lnTo>
                <a:lnTo>
                  <a:pt x="468" y="0"/>
                </a:lnTo>
                <a:lnTo>
                  <a:pt x="446" y="0"/>
                </a:lnTo>
                <a:lnTo>
                  <a:pt x="419" y="1"/>
                </a:lnTo>
                <a:lnTo>
                  <a:pt x="388" y="6"/>
                </a:lnTo>
                <a:lnTo>
                  <a:pt x="351" y="13"/>
                </a:lnTo>
                <a:lnTo>
                  <a:pt x="312" y="24"/>
                </a:lnTo>
                <a:lnTo>
                  <a:pt x="271" y="39"/>
                </a:lnTo>
                <a:lnTo>
                  <a:pt x="250" y="47"/>
                </a:lnTo>
                <a:lnTo>
                  <a:pt x="229" y="56"/>
                </a:lnTo>
                <a:lnTo>
                  <a:pt x="208" y="68"/>
                </a:lnTo>
                <a:lnTo>
                  <a:pt x="188" y="81"/>
                </a:lnTo>
                <a:lnTo>
                  <a:pt x="169" y="95"/>
                </a:lnTo>
                <a:lnTo>
                  <a:pt x="149" y="110"/>
                </a:lnTo>
                <a:lnTo>
                  <a:pt x="132" y="128"/>
                </a:lnTo>
                <a:lnTo>
                  <a:pt x="114" y="147"/>
                </a:lnTo>
                <a:lnTo>
                  <a:pt x="96" y="168"/>
                </a:lnTo>
                <a:lnTo>
                  <a:pt x="81" y="191"/>
                </a:lnTo>
                <a:lnTo>
                  <a:pt x="67" y="215"/>
                </a:lnTo>
                <a:lnTo>
                  <a:pt x="55" y="241"/>
                </a:lnTo>
                <a:lnTo>
                  <a:pt x="44" y="271"/>
                </a:lnTo>
                <a:lnTo>
                  <a:pt x="34" y="302"/>
                </a:lnTo>
                <a:lnTo>
                  <a:pt x="26" y="334"/>
                </a:lnTo>
                <a:lnTo>
                  <a:pt x="21" y="370"/>
                </a:lnTo>
                <a:lnTo>
                  <a:pt x="21" y="370"/>
                </a:lnTo>
                <a:lnTo>
                  <a:pt x="16" y="417"/>
                </a:lnTo>
                <a:lnTo>
                  <a:pt x="13" y="456"/>
                </a:lnTo>
                <a:lnTo>
                  <a:pt x="13" y="485"/>
                </a:lnTo>
                <a:lnTo>
                  <a:pt x="13" y="485"/>
                </a:lnTo>
                <a:lnTo>
                  <a:pt x="13" y="496"/>
                </a:lnTo>
                <a:lnTo>
                  <a:pt x="11" y="516"/>
                </a:lnTo>
                <a:lnTo>
                  <a:pt x="8" y="540"/>
                </a:lnTo>
                <a:lnTo>
                  <a:pt x="0" y="568"/>
                </a:lnTo>
                <a:lnTo>
                  <a:pt x="218" y="712"/>
                </a:lnTo>
                <a:lnTo>
                  <a:pt x="218" y="712"/>
                </a:lnTo>
                <a:lnTo>
                  <a:pt x="231" y="676"/>
                </a:lnTo>
                <a:lnTo>
                  <a:pt x="237" y="657"/>
                </a:lnTo>
                <a:lnTo>
                  <a:pt x="242" y="637"/>
                </a:lnTo>
                <a:lnTo>
                  <a:pt x="247" y="616"/>
                </a:lnTo>
                <a:lnTo>
                  <a:pt x="250" y="595"/>
                </a:lnTo>
                <a:lnTo>
                  <a:pt x="253" y="571"/>
                </a:lnTo>
                <a:lnTo>
                  <a:pt x="255" y="548"/>
                </a:lnTo>
                <a:lnTo>
                  <a:pt x="255" y="548"/>
                </a:lnTo>
                <a:lnTo>
                  <a:pt x="255" y="534"/>
                </a:lnTo>
                <a:lnTo>
                  <a:pt x="257" y="498"/>
                </a:lnTo>
                <a:lnTo>
                  <a:pt x="260" y="474"/>
                </a:lnTo>
                <a:lnTo>
                  <a:pt x="265" y="446"/>
                </a:lnTo>
                <a:lnTo>
                  <a:pt x="271" y="417"/>
                </a:lnTo>
                <a:lnTo>
                  <a:pt x="279" y="388"/>
                </a:lnTo>
                <a:lnTo>
                  <a:pt x="291" y="358"/>
                </a:lnTo>
                <a:lnTo>
                  <a:pt x="305" y="331"/>
                </a:lnTo>
                <a:lnTo>
                  <a:pt x="313" y="318"/>
                </a:lnTo>
                <a:lnTo>
                  <a:pt x="323" y="305"/>
                </a:lnTo>
                <a:lnTo>
                  <a:pt x="333" y="293"/>
                </a:lnTo>
                <a:lnTo>
                  <a:pt x="344" y="284"/>
                </a:lnTo>
                <a:lnTo>
                  <a:pt x="357" y="274"/>
                </a:lnTo>
                <a:lnTo>
                  <a:pt x="370" y="264"/>
                </a:lnTo>
                <a:lnTo>
                  <a:pt x="385" y="258"/>
                </a:lnTo>
                <a:lnTo>
                  <a:pt x="401" y="251"/>
                </a:lnTo>
                <a:lnTo>
                  <a:pt x="419" y="248"/>
                </a:lnTo>
                <a:lnTo>
                  <a:pt x="437" y="245"/>
                </a:lnTo>
                <a:lnTo>
                  <a:pt x="456" y="243"/>
                </a:lnTo>
                <a:lnTo>
                  <a:pt x="479" y="245"/>
                </a:lnTo>
                <a:lnTo>
                  <a:pt x="479" y="245"/>
                </a:lnTo>
                <a:lnTo>
                  <a:pt x="489" y="245"/>
                </a:lnTo>
                <a:lnTo>
                  <a:pt x="516" y="250"/>
                </a:lnTo>
                <a:lnTo>
                  <a:pt x="534" y="253"/>
                </a:lnTo>
                <a:lnTo>
                  <a:pt x="555" y="259"/>
                </a:lnTo>
                <a:lnTo>
                  <a:pt x="576" y="267"/>
                </a:lnTo>
                <a:lnTo>
                  <a:pt x="599" y="279"/>
                </a:lnTo>
                <a:lnTo>
                  <a:pt x="622" y="293"/>
                </a:lnTo>
                <a:lnTo>
                  <a:pt x="643" y="311"/>
                </a:lnTo>
                <a:lnTo>
                  <a:pt x="653" y="321"/>
                </a:lnTo>
                <a:lnTo>
                  <a:pt x="662" y="332"/>
                </a:lnTo>
                <a:lnTo>
                  <a:pt x="670" y="345"/>
                </a:lnTo>
                <a:lnTo>
                  <a:pt x="679" y="358"/>
                </a:lnTo>
                <a:lnTo>
                  <a:pt x="685" y="373"/>
                </a:lnTo>
                <a:lnTo>
                  <a:pt x="692" y="389"/>
                </a:lnTo>
                <a:lnTo>
                  <a:pt x="698" y="407"/>
                </a:lnTo>
                <a:lnTo>
                  <a:pt x="701" y="425"/>
                </a:lnTo>
                <a:lnTo>
                  <a:pt x="705" y="444"/>
                </a:lnTo>
                <a:lnTo>
                  <a:pt x="706" y="465"/>
                </a:lnTo>
                <a:lnTo>
                  <a:pt x="708" y="488"/>
                </a:lnTo>
                <a:lnTo>
                  <a:pt x="706" y="513"/>
                </a:lnTo>
                <a:lnTo>
                  <a:pt x="706" y="513"/>
                </a:lnTo>
                <a:lnTo>
                  <a:pt x="706" y="529"/>
                </a:lnTo>
                <a:lnTo>
                  <a:pt x="706" y="547"/>
                </a:lnTo>
                <a:lnTo>
                  <a:pt x="709" y="569"/>
                </a:lnTo>
                <a:lnTo>
                  <a:pt x="713" y="599"/>
                </a:lnTo>
                <a:lnTo>
                  <a:pt x="718" y="629"/>
                </a:lnTo>
                <a:lnTo>
                  <a:pt x="727" y="663"/>
                </a:lnTo>
                <a:lnTo>
                  <a:pt x="739" y="699"/>
                </a:lnTo>
                <a:lnTo>
                  <a:pt x="747" y="717"/>
                </a:lnTo>
                <a:lnTo>
                  <a:pt x="755" y="736"/>
                </a:lnTo>
                <a:lnTo>
                  <a:pt x="765" y="754"/>
                </a:lnTo>
                <a:lnTo>
                  <a:pt x="776" y="772"/>
                </a:lnTo>
                <a:lnTo>
                  <a:pt x="787" y="790"/>
                </a:lnTo>
                <a:lnTo>
                  <a:pt x="800" y="808"/>
                </a:lnTo>
                <a:lnTo>
                  <a:pt x="817" y="824"/>
                </a:lnTo>
                <a:lnTo>
                  <a:pt x="833" y="840"/>
                </a:lnTo>
                <a:lnTo>
                  <a:pt x="851" y="855"/>
                </a:lnTo>
                <a:lnTo>
                  <a:pt x="870" y="870"/>
                </a:lnTo>
                <a:lnTo>
                  <a:pt x="891" y="883"/>
                </a:lnTo>
                <a:lnTo>
                  <a:pt x="914" y="894"/>
                </a:lnTo>
                <a:lnTo>
                  <a:pt x="938" y="905"/>
                </a:lnTo>
                <a:lnTo>
                  <a:pt x="966" y="915"/>
                </a:lnTo>
                <a:lnTo>
                  <a:pt x="993" y="922"/>
                </a:lnTo>
                <a:lnTo>
                  <a:pt x="1024" y="928"/>
                </a:lnTo>
                <a:lnTo>
                  <a:pt x="1109" y="688"/>
                </a:lnTo>
                <a:lnTo>
                  <a:pt x="1109" y="688"/>
                </a:lnTo>
                <a:lnTo>
                  <a:pt x="1081" y="680"/>
                </a:lnTo>
                <a:lnTo>
                  <a:pt x="1068" y="675"/>
                </a:lnTo>
                <a:lnTo>
                  <a:pt x="1053" y="668"/>
                </a:lnTo>
                <a:lnTo>
                  <a:pt x="1039" y="660"/>
                </a:lnTo>
                <a:lnTo>
                  <a:pt x="1026" y="652"/>
                </a:lnTo>
                <a:lnTo>
                  <a:pt x="1013" y="642"/>
                </a:lnTo>
                <a:lnTo>
                  <a:pt x="1000" y="629"/>
                </a:lnTo>
                <a:lnTo>
                  <a:pt x="989" y="616"/>
                </a:lnTo>
                <a:lnTo>
                  <a:pt x="977" y="602"/>
                </a:lnTo>
                <a:lnTo>
                  <a:pt x="969" y="584"/>
                </a:lnTo>
                <a:lnTo>
                  <a:pt x="961" y="564"/>
                </a:lnTo>
                <a:lnTo>
                  <a:pt x="954" y="543"/>
                </a:lnTo>
                <a:lnTo>
                  <a:pt x="950" y="521"/>
                </a:lnTo>
                <a:lnTo>
                  <a:pt x="946" y="495"/>
                </a:lnTo>
                <a:lnTo>
                  <a:pt x="946" y="467"/>
                </a:lnTo>
                <a:lnTo>
                  <a:pt x="946" y="467"/>
                </a:lnTo>
                <a:close/>
              </a:path>
            </a:pathLst>
          </a:custGeom>
          <a:solidFill>
            <a:schemeClr val="accent4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库_Freeform: Shape 6"/>
          <p:cNvSpPr/>
          <p:nvPr>
            <p:custDataLst>
              <p:tags r:id="rId5"/>
            </p:custDataLst>
          </p:nvPr>
        </p:nvSpPr>
        <p:spPr bwMode="auto">
          <a:xfrm>
            <a:off x="8302209" y="2672908"/>
            <a:ext cx="1870776" cy="1822999"/>
          </a:xfrm>
          <a:custGeom>
            <a:avLst/>
            <a:gdLst>
              <a:gd name="T0" fmla="*/ 823 w 979"/>
              <a:gd name="T1" fmla="*/ 0 h 954"/>
              <a:gd name="T2" fmla="*/ 734 w 979"/>
              <a:gd name="T3" fmla="*/ 8 h 954"/>
              <a:gd name="T4" fmla="*/ 650 w 979"/>
              <a:gd name="T5" fmla="*/ 32 h 954"/>
              <a:gd name="T6" fmla="*/ 583 w 979"/>
              <a:gd name="T7" fmla="*/ 63 h 954"/>
              <a:gd name="T8" fmla="*/ 518 w 979"/>
              <a:gd name="T9" fmla="*/ 109 h 954"/>
              <a:gd name="T10" fmla="*/ 458 w 979"/>
              <a:gd name="T11" fmla="*/ 174 h 954"/>
              <a:gd name="T12" fmla="*/ 409 w 979"/>
              <a:gd name="T13" fmla="*/ 258 h 954"/>
              <a:gd name="T14" fmla="*/ 377 w 979"/>
              <a:gd name="T15" fmla="*/ 367 h 954"/>
              <a:gd name="T16" fmla="*/ 364 w 979"/>
              <a:gd name="T17" fmla="*/ 503 h 954"/>
              <a:gd name="T18" fmla="*/ 361 w 979"/>
              <a:gd name="T19" fmla="*/ 536 h 954"/>
              <a:gd name="T20" fmla="*/ 348 w 979"/>
              <a:gd name="T21" fmla="*/ 588 h 954"/>
              <a:gd name="T22" fmla="*/ 314 w 979"/>
              <a:gd name="T23" fmla="*/ 644 h 954"/>
              <a:gd name="T24" fmla="*/ 275 w 979"/>
              <a:gd name="T25" fmla="*/ 677 h 954"/>
              <a:gd name="T26" fmla="*/ 236 w 979"/>
              <a:gd name="T27" fmla="*/ 696 h 954"/>
              <a:gd name="T28" fmla="*/ 187 w 979"/>
              <a:gd name="T29" fmla="*/ 706 h 954"/>
              <a:gd name="T30" fmla="*/ 150 w 979"/>
              <a:gd name="T31" fmla="*/ 709 h 954"/>
              <a:gd name="T32" fmla="*/ 85 w 979"/>
              <a:gd name="T33" fmla="*/ 703 h 954"/>
              <a:gd name="T34" fmla="*/ 31 w 979"/>
              <a:gd name="T35" fmla="*/ 948 h 954"/>
              <a:gd name="T36" fmla="*/ 83 w 979"/>
              <a:gd name="T37" fmla="*/ 953 h 954"/>
              <a:gd name="T38" fmla="*/ 174 w 979"/>
              <a:gd name="T39" fmla="*/ 953 h 954"/>
              <a:gd name="T40" fmla="*/ 283 w 979"/>
              <a:gd name="T41" fmla="*/ 940 h 954"/>
              <a:gd name="T42" fmla="*/ 354 w 979"/>
              <a:gd name="T43" fmla="*/ 919 h 954"/>
              <a:gd name="T44" fmla="*/ 426 w 979"/>
              <a:gd name="T45" fmla="*/ 888 h 954"/>
              <a:gd name="T46" fmla="*/ 490 w 979"/>
              <a:gd name="T47" fmla="*/ 841 h 954"/>
              <a:gd name="T48" fmla="*/ 547 w 979"/>
              <a:gd name="T49" fmla="*/ 777 h 954"/>
              <a:gd name="T50" fmla="*/ 589 w 979"/>
              <a:gd name="T51" fmla="*/ 695 h 954"/>
              <a:gd name="T52" fmla="*/ 609 w 979"/>
              <a:gd name="T53" fmla="*/ 628 h 954"/>
              <a:gd name="T54" fmla="*/ 622 w 979"/>
              <a:gd name="T55" fmla="*/ 484 h 954"/>
              <a:gd name="T56" fmla="*/ 627 w 979"/>
              <a:gd name="T57" fmla="*/ 448 h 954"/>
              <a:gd name="T58" fmla="*/ 645 w 979"/>
              <a:gd name="T59" fmla="*/ 393 h 954"/>
              <a:gd name="T60" fmla="*/ 682 w 979"/>
              <a:gd name="T61" fmla="*/ 333 h 954"/>
              <a:gd name="T62" fmla="*/ 721 w 979"/>
              <a:gd name="T63" fmla="*/ 299 h 954"/>
              <a:gd name="T64" fmla="*/ 760 w 979"/>
              <a:gd name="T65" fmla="*/ 281 h 954"/>
              <a:gd name="T66" fmla="*/ 807 w 979"/>
              <a:gd name="T67" fmla="*/ 271 h 954"/>
              <a:gd name="T68" fmla="*/ 844 w 979"/>
              <a:gd name="T69" fmla="*/ 271 h 954"/>
              <a:gd name="T70" fmla="*/ 885 w 979"/>
              <a:gd name="T71" fmla="*/ 265 h 954"/>
              <a:gd name="T72" fmla="*/ 921 w 979"/>
              <a:gd name="T73" fmla="*/ 248 h 954"/>
              <a:gd name="T74" fmla="*/ 948 w 979"/>
              <a:gd name="T75" fmla="*/ 221 h 954"/>
              <a:gd name="T76" fmla="*/ 969 w 979"/>
              <a:gd name="T77" fmla="*/ 188 h 954"/>
              <a:gd name="T78" fmla="*/ 979 w 979"/>
              <a:gd name="T79" fmla="*/ 149 h 954"/>
              <a:gd name="T80" fmla="*/ 979 w 979"/>
              <a:gd name="T81" fmla="*/ 122 h 954"/>
              <a:gd name="T82" fmla="*/ 969 w 979"/>
              <a:gd name="T83" fmla="*/ 83 h 954"/>
              <a:gd name="T84" fmla="*/ 948 w 979"/>
              <a:gd name="T85" fmla="*/ 49 h 954"/>
              <a:gd name="T86" fmla="*/ 921 w 979"/>
              <a:gd name="T87" fmla="*/ 23 h 954"/>
              <a:gd name="T88" fmla="*/ 885 w 979"/>
              <a:gd name="T89" fmla="*/ 6 h 954"/>
              <a:gd name="T90" fmla="*/ 844 w 979"/>
              <a:gd name="T91" fmla="*/ 0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79" h="954">
                <a:moveTo>
                  <a:pt x="844" y="0"/>
                </a:moveTo>
                <a:lnTo>
                  <a:pt x="844" y="0"/>
                </a:lnTo>
                <a:lnTo>
                  <a:pt x="823" y="0"/>
                </a:lnTo>
                <a:lnTo>
                  <a:pt x="800" y="0"/>
                </a:lnTo>
                <a:lnTo>
                  <a:pt x="770" y="3"/>
                </a:lnTo>
                <a:lnTo>
                  <a:pt x="734" y="8"/>
                </a:lnTo>
                <a:lnTo>
                  <a:pt x="693" y="18"/>
                </a:lnTo>
                <a:lnTo>
                  <a:pt x="672" y="24"/>
                </a:lnTo>
                <a:lnTo>
                  <a:pt x="650" y="32"/>
                </a:lnTo>
                <a:lnTo>
                  <a:pt x="628" y="41"/>
                </a:lnTo>
                <a:lnTo>
                  <a:pt x="606" y="50"/>
                </a:lnTo>
                <a:lnTo>
                  <a:pt x="583" y="63"/>
                </a:lnTo>
                <a:lnTo>
                  <a:pt x="560" y="76"/>
                </a:lnTo>
                <a:lnTo>
                  <a:pt x="539" y="91"/>
                </a:lnTo>
                <a:lnTo>
                  <a:pt x="518" y="109"/>
                </a:lnTo>
                <a:lnTo>
                  <a:pt x="497" y="128"/>
                </a:lnTo>
                <a:lnTo>
                  <a:pt x="477" y="149"/>
                </a:lnTo>
                <a:lnTo>
                  <a:pt x="458" y="174"/>
                </a:lnTo>
                <a:lnTo>
                  <a:pt x="440" y="198"/>
                </a:lnTo>
                <a:lnTo>
                  <a:pt x="424" y="227"/>
                </a:lnTo>
                <a:lnTo>
                  <a:pt x="409" y="258"/>
                </a:lnTo>
                <a:lnTo>
                  <a:pt x="396" y="292"/>
                </a:lnTo>
                <a:lnTo>
                  <a:pt x="385" y="328"/>
                </a:lnTo>
                <a:lnTo>
                  <a:pt x="377" y="367"/>
                </a:lnTo>
                <a:lnTo>
                  <a:pt x="370" y="409"/>
                </a:lnTo>
                <a:lnTo>
                  <a:pt x="365" y="454"/>
                </a:lnTo>
                <a:lnTo>
                  <a:pt x="364" y="503"/>
                </a:lnTo>
                <a:lnTo>
                  <a:pt x="364" y="503"/>
                </a:lnTo>
                <a:lnTo>
                  <a:pt x="364" y="511"/>
                </a:lnTo>
                <a:lnTo>
                  <a:pt x="361" y="536"/>
                </a:lnTo>
                <a:lnTo>
                  <a:pt x="357" y="550"/>
                </a:lnTo>
                <a:lnTo>
                  <a:pt x="354" y="568"/>
                </a:lnTo>
                <a:lnTo>
                  <a:pt x="348" y="588"/>
                </a:lnTo>
                <a:lnTo>
                  <a:pt x="338" y="607"/>
                </a:lnTo>
                <a:lnTo>
                  <a:pt x="327" y="627"/>
                </a:lnTo>
                <a:lnTo>
                  <a:pt x="314" y="644"/>
                </a:lnTo>
                <a:lnTo>
                  <a:pt x="296" y="662"/>
                </a:lnTo>
                <a:lnTo>
                  <a:pt x="286" y="670"/>
                </a:lnTo>
                <a:lnTo>
                  <a:pt x="275" y="677"/>
                </a:lnTo>
                <a:lnTo>
                  <a:pt x="263" y="685"/>
                </a:lnTo>
                <a:lnTo>
                  <a:pt x="250" y="690"/>
                </a:lnTo>
                <a:lnTo>
                  <a:pt x="236" y="696"/>
                </a:lnTo>
                <a:lnTo>
                  <a:pt x="221" y="701"/>
                </a:lnTo>
                <a:lnTo>
                  <a:pt x="205" y="704"/>
                </a:lnTo>
                <a:lnTo>
                  <a:pt x="187" y="706"/>
                </a:lnTo>
                <a:lnTo>
                  <a:pt x="169" y="708"/>
                </a:lnTo>
                <a:lnTo>
                  <a:pt x="150" y="709"/>
                </a:lnTo>
                <a:lnTo>
                  <a:pt x="150" y="709"/>
                </a:lnTo>
                <a:lnTo>
                  <a:pt x="130" y="709"/>
                </a:lnTo>
                <a:lnTo>
                  <a:pt x="109" y="706"/>
                </a:lnTo>
                <a:lnTo>
                  <a:pt x="85" y="703"/>
                </a:lnTo>
                <a:lnTo>
                  <a:pt x="0" y="943"/>
                </a:lnTo>
                <a:lnTo>
                  <a:pt x="0" y="943"/>
                </a:lnTo>
                <a:lnTo>
                  <a:pt x="31" y="948"/>
                </a:lnTo>
                <a:lnTo>
                  <a:pt x="62" y="950"/>
                </a:lnTo>
                <a:lnTo>
                  <a:pt x="62" y="950"/>
                </a:lnTo>
                <a:lnTo>
                  <a:pt x="83" y="953"/>
                </a:lnTo>
                <a:lnTo>
                  <a:pt x="106" y="953"/>
                </a:lnTo>
                <a:lnTo>
                  <a:pt x="137" y="954"/>
                </a:lnTo>
                <a:lnTo>
                  <a:pt x="174" y="953"/>
                </a:lnTo>
                <a:lnTo>
                  <a:pt x="215" y="950"/>
                </a:lnTo>
                <a:lnTo>
                  <a:pt x="260" y="943"/>
                </a:lnTo>
                <a:lnTo>
                  <a:pt x="283" y="940"/>
                </a:lnTo>
                <a:lnTo>
                  <a:pt x="307" y="933"/>
                </a:lnTo>
                <a:lnTo>
                  <a:pt x="330" y="927"/>
                </a:lnTo>
                <a:lnTo>
                  <a:pt x="354" y="919"/>
                </a:lnTo>
                <a:lnTo>
                  <a:pt x="378" y="911"/>
                </a:lnTo>
                <a:lnTo>
                  <a:pt x="401" y="899"/>
                </a:lnTo>
                <a:lnTo>
                  <a:pt x="426" y="888"/>
                </a:lnTo>
                <a:lnTo>
                  <a:pt x="448" y="873"/>
                </a:lnTo>
                <a:lnTo>
                  <a:pt x="469" y="859"/>
                </a:lnTo>
                <a:lnTo>
                  <a:pt x="490" y="841"/>
                </a:lnTo>
                <a:lnTo>
                  <a:pt x="510" y="821"/>
                </a:lnTo>
                <a:lnTo>
                  <a:pt x="529" y="800"/>
                </a:lnTo>
                <a:lnTo>
                  <a:pt x="547" y="777"/>
                </a:lnTo>
                <a:lnTo>
                  <a:pt x="563" y="753"/>
                </a:lnTo>
                <a:lnTo>
                  <a:pt x="576" y="726"/>
                </a:lnTo>
                <a:lnTo>
                  <a:pt x="589" y="695"/>
                </a:lnTo>
                <a:lnTo>
                  <a:pt x="601" y="662"/>
                </a:lnTo>
                <a:lnTo>
                  <a:pt x="609" y="628"/>
                </a:lnTo>
                <a:lnTo>
                  <a:pt x="609" y="628"/>
                </a:lnTo>
                <a:lnTo>
                  <a:pt x="614" y="588"/>
                </a:lnTo>
                <a:lnTo>
                  <a:pt x="617" y="542"/>
                </a:lnTo>
                <a:lnTo>
                  <a:pt x="622" y="484"/>
                </a:lnTo>
                <a:lnTo>
                  <a:pt x="622" y="484"/>
                </a:lnTo>
                <a:lnTo>
                  <a:pt x="622" y="474"/>
                </a:lnTo>
                <a:lnTo>
                  <a:pt x="627" y="448"/>
                </a:lnTo>
                <a:lnTo>
                  <a:pt x="632" y="432"/>
                </a:lnTo>
                <a:lnTo>
                  <a:pt x="637" y="412"/>
                </a:lnTo>
                <a:lnTo>
                  <a:pt x="645" y="393"/>
                </a:lnTo>
                <a:lnTo>
                  <a:pt x="654" y="373"/>
                </a:lnTo>
                <a:lnTo>
                  <a:pt x="666" y="352"/>
                </a:lnTo>
                <a:lnTo>
                  <a:pt x="682" y="333"/>
                </a:lnTo>
                <a:lnTo>
                  <a:pt x="700" y="315"/>
                </a:lnTo>
                <a:lnTo>
                  <a:pt x="710" y="307"/>
                </a:lnTo>
                <a:lnTo>
                  <a:pt x="721" y="299"/>
                </a:lnTo>
                <a:lnTo>
                  <a:pt x="732" y="292"/>
                </a:lnTo>
                <a:lnTo>
                  <a:pt x="745" y="286"/>
                </a:lnTo>
                <a:lnTo>
                  <a:pt x="760" y="281"/>
                </a:lnTo>
                <a:lnTo>
                  <a:pt x="774" y="276"/>
                </a:lnTo>
                <a:lnTo>
                  <a:pt x="789" y="273"/>
                </a:lnTo>
                <a:lnTo>
                  <a:pt x="807" y="271"/>
                </a:lnTo>
                <a:lnTo>
                  <a:pt x="825" y="271"/>
                </a:lnTo>
                <a:lnTo>
                  <a:pt x="844" y="271"/>
                </a:lnTo>
                <a:lnTo>
                  <a:pt x="844" y="271"/>
                </a:lnTo>
                <a:lnTo>
                  <a:pt x="857" y="269"/>
                </a:lnTo>
                <a:lnTo>
                  <a:pt x="872" y="268"/>
                </a:lnTo>
                <a:lnTo>
                  <a:pt x="885" y="265"/>
                </a:lnTo>
                <a:lnTo>
                  <a:pt x="896" y="260"/>
                </a:lnTo>
                <a:lnTo>
                  <a:pt x="909" y="255"/>
                </a:lnTo>
                <a:lnTo>
                  <a:pt x="921" y="248"/>
                </a:lnTo>
                <a:lnTo>
                  <a:pt x="930" y="240"/>
                </a:lnTo>
                <a:lnTo>
                  <a:pt x="940" y="230"/>
                </a:lnTo>
                <a:lnTo>
                  <a:pt x="948" y="221"/>
                </a:lnTo>
                <a:lnTo>
                  <a:pt x="956" y="211"/>
                </a:lnTo>
                <a:lnTo>
                  <a:pt x="963" y="200"/>
                </a:lnTo>
                <a:lnTo>
                  <a:pt x="969" y="188"/>
                </a:lnTo>
                <a:lnTo>
                  <a:pt x="974" y="175"/>
                </a:lnTo>
                <a:lnTo>
                  <a:pt x="977" y="162"/>
                </a:lnTo>
                <a:lnTo>
                  <a:pt x="979" y="149"/>
                </a:lnTo>
                <a:lnTo>
                  <a:pt x="979" y="135"/>
                </a:lnTo>
                <a:lnTo>
                  <a:pt x="979" y="135"/>
                </a:lnTo>
                <a:lnTo>
                  <a:pt x="979" y="122"/>
                </a:lnTo>
                <a:lnTo>
                  <a:pt x="977" y="109"/>
                </a:lnTo>
                <a:lnTo>
                  <a:pt x="974" y="96"/>
                </a:lnTo>
                <a:lnTo>
                  <a:pt x="969" y="83"/>
                </a:lnTo>
                <a:lnTo>
                  <a:pt x="963" y="71"/>
                </a:lnTo>
                <a:lnTo>
                  <a:pt x="956" y="60"/>
                </a:lnTo>
                <a:lnTo>
                  <a:pt x="948" y="49"/>
                </a:lnTo>
                <a:lnTo>
                  <a:pt x="940" y="39"/>
                </a:lnTo>
                <a:lnTo>
                  <a:pt x="930" y="31"/>
                </a:lnTo>
                <a:lnTo>
                  <a:pt x="921" y="23"/>
                </a:lnTo>
                <a:lnTo>
                  <a:pt x="909" y="16"/>
                </a:lnTo>
                <a:lnTo>
                  <a:pt x="896" y="10"/>
                </a:lnTo>
                <a:lnTo>
                  <a:pt x="885" y="6"/>
                </a:lnTo>
                <a:lnTo>
                  <a:pt x="872" y="3"/>
                </a:lnTo>
                <a:lnTo>
                  <a:pt x="857" y="0"/>
                </a:lnTo>
                <a:lnTo>
                  <a:pt x="844" y="0"/>
                </a:lnTo>
                <a:lnTo>
                  <a:pt x="844" y="0"/>
                </a:lnTo>
                <a:close/>
              </a:path>
            </a:pathLst>
          </a:custGeom>
          <a:solidFill>
            <a:schemeClr val="accent5"/>
          </a:solidFill>
          <a:ln w="3810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1" name="千图PPT彼岸天：ID 8661124库_组合 30"/>
          <p:cNvGrpSpPr/>
          <p:nvPr>
            <p:custDataLst>
              <p:tags r:id="rId6"/>
            </p:custDataLst>
          </p:nvPr>
        </p:nvGrpSpPr>
        <p:grpSpPr>
          <a:xfrm>
            <a:off x="6968240" y="1641075"/>
            <a:ext cx="2512137" cy="1453241"/>
            <a:chOff x="6968240" y="1641075"/>
            <a:chExt cx="2512137" cy="1453241"/>
          </a:xfrm>
        </p:grpSpPr>
        <p:cxnSp>
          <p:nvCxnSpPr>
            <p:cNvPr id="11" name="Straight Arrow Connector 18"/>
            <p:cNvCxnSpPr/>
            <p:nvPr/>
          </p:nvCxnSpPr>
          <p:spPr>
            <a:xfrm flipV="1">
              <a:off x="6968240" y="1897042"/>
              <a:ext cx="0" cy="1197274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22"/>
            <p:cNvGrpSpPr/>
            <p:nvPr/>
          </p:nvGrpSpPr>
          <p:grpSpPr>
            <a:xfrm>
              <a:off x="6968241" y="1641075"/>
              <a:ext cx="2512136" cy="1006991"/>
              <a:chOff x="1197898" y="2503545"/>
              <a:chExt cx="2198693" cy="1006991"/>
            </a:xfrm>
          </p:grpSpPr>
          <p:sp>
            <p:nvSpPr>
              <p:cNvPr id="27" name="TextBox 24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25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105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9" name="千图PPT彼岸天：ID 8661124库_组合 28"/>
          <p:cNvGrpSpPr/>
          <p:nvPr>
            <p:custDataLst>
              <p:tags r:id="rId7"/>
            </p:custDataLst>
          </p:nvPr>
        </p:nvGrpSpPr>
        <p:grpSpPr>
          <a:xfrm>
            <a:off x="4195331" y="1641075"/>
            <a:ext cx="2512136" cy="1453242"/>
            <a:chOff x="4195331" y="1641075"/>
            <a:chExt cx="2512136" cy="1453242"/>
          </a:xfrm>
        </p:grpSpPr>
        <p:cxnSp>
          <p:nvCxnSpPr>
            <p:cNvPr id="9" name="Straight Arrow Connector 8"/>
            <p:cNvCxnSpPr/>
            <p:nvPr/>
          </p:nvCxnSpPr>
          <p:spPr>
            <a:xfrm flipV="1">
              <a:off x="4195331" y="1897043"/>
              <a:ext cx="0" cy="1197274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30"/>
            <p:cNvGrpSpPr/>
            <p:nvPr/>
          </p:nvGrpSpPr>
          <p:grpSpPr>
            <a:xfrm>
              <a:off x="4195331" y="1641075"/>
              <a:ext cx="2512136" cy="1006991"/>
              <a:chOff x="1197898" y="2503545"/>
              <a:chExt cx="2198693" cy="1006991"/>
            </a:xfrm>
          </p:grpSpPr>
          <p:sp>
            <p:nvSpPr>
              <p:cNvPr id="25" name="TextBox 31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6" name="TextBox 32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105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2" name="千图PPT彼岸天：ID 8661124库_组合 31"/>
          <p:cNvGrpSpPr/>
          <p:nvPr>
            <p:custDataLst>
              <p:tags r:id="rId8"/>
            </p:custDataLst>
          </p:nvPr>
        </p:nvGrpSpPr>
        <p:grpSpPr>
          <a:xfrm>
            <a:off x="8625428" y="4365104"/>
            <a:ext cx="2512136" cy="1332148"/>
            <a:chOff x="8625428" y="4365104"/>
            <a:chExt cx="2512136" cy="1332148"/>
          </a:xfrm>
        </p:grpSpPr>
        <p:cxnSp>
          <p:nvCxnSpPr>
            <p:cNvPr id="13" name="Straight Arrow Connector 28"/>
            <p:cNvCxnSpPr/>
            <p:nvPr/>
          </p:nvCxnSpPr>
          <p:spPr>
            <a:xfrm>
              <a:off x="8625428" y="4365104"/>
              <a:ext cx="0" cy="618625"/>
            </a:xfrm>
            <a:prstGeom prst="straightConnector1">
              <a:avLst/>
            </a:prstGeom>
            <a:ln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33"/>
            <p:cNvGrpSpPr/>
            <p:nvPr/>
          </p:nvGrpSpPr>
          <p:grpSpPr>
            <a:xfrm>
              <a:off x="8625428" y="4690261"/>
              <a:ext cx="2512136" cy="1006991"/>
              <a:chOff x="1197898" y="2503545"/>
              <a:chExt cx="2198693" cy="1006991"/>
            </a:xfrm>
          </p:grpSpPr>
          <p:sp>
            <p:nvSpPr>
              <p:cNvPr id="23" name="TextBox 34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105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0" name="千图PPT彼岸天：ID 8661124库_组合 29"/>
          <p:cNvGrpSpPr/>
          <p:nvPr>
            <p:custDataLst>
              <p:tags r:id="rId9"/>
            </p:custDataLst>
          </p:nvPr>
        </p:nvGrpSpPr>
        <p:grpSpPr>
          <a:xfrm>
            <a:off x="5553111" y="4022882"/>
            <a:ext cx="2512396" cy="1674370"/>
            <a:chOff x="5553111" y="4022882"/>
            <a:chExt cx="2512396" cy="1674370"/>
          </a:xfrm>
        </p:grpSpPr>
        <p:cxnSp>
          <p:nvCxnSpPr>
            <p:cNvPr id="12" name="Straight Arrow Connector 23"/>
            <p:cNvCxnSpPr/>
            <p:nvPr/>
          </p:nvCxnSpPr>
          <p:spPr>
            <a:xfrm>
              <a:off x="5553111" y="4022882"/>
              <a:ext cx="0" cy="960849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37"/>
            <p:cNvGrpSpPr/>
            <p:nvPr/>
          </p:nvGrpSpPr>
          <p:grpSpPr>
            <a:xfrm>
              <a:off x="5553371" y="4690261"/>
              <a:ext cx="2512136" cy="1006991"/>
              <a:chOff x="1197898" y="2503545"/>
              <a:chExt cx="2198693" cy="1006991"/>
            </a:xfrm>
          </p:grpSpPr>
          <p:sp>
            <p:nvSpPr>
              <p:cNvPr id="21" name="TextBox 46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2" name="TextBox 47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105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10"/>
            </p:custDataLst>
          </p:nvPr>
        </p:nvGrpSpPr>
        <p:grpSpPr>
          <a:xfrm>
            <a:off x="2589530" y="3340148"/>
            <a:ext cx="2515328" cy="2357104"/>
            <a:chOff x="2589530" y="3340148"/>
            <a:chExt cx="2515328" cy="2357104"/>
          </a:xfrm>
        </p:grpSpPr>
        <p:cxnSp>
          <p:nvCxnSpPr>
            <p:cNvPr id="10" name="Straight Arrow Connector 13"/>
            <p:cNvCxnSpPr/>
            <p:nvPr/>
          </p:nvCxnSpPr>
          <p:spPr>
            <a:xfrm>
              <a:off x="2589530" y="3340148"/>
              <a:ext cx="0" cy="1643581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48"/>
            <p:cNvGrpSpPr/>
            <p:nvPr/>
          </p:nvGrpSpPr>
          <p:grpSpPr>
            <a:xfrm>
              <a:off x="2592722" y="4690261"/>
              <a:ext cx="2512136" cy="1006991"/>
              <a:chOff x="1197898" y="2503545"/>
              <a:chExt cx="2198693" cy="1006991"/>
            </a:xfrm>
          </p:grpSpPr>
          <p:sp>
            <p:nvSpPr>
              <p:cNvPr id="19" name="TextBox 49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144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0" name="TextBox 52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144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105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032512" y="1844824"/>
            <a:ext cx="3660910" cy="3403388"/>
            <a:chOff x="4032512" y="1844824"/>
            <a:chExt cx="3660910" cy="3403388"/>
          </a:xfrm>
        </p:grpSpPr>
        <p:sp>
          <p:nvSpPr>
            <p:cNvPr id="4" name="Pentagon 1"/>
            <p:cNvSpPr/>
            <p:nvPr/>
          </p:nvSpPr>
          <p:spPr>
            <a:xfrm>
              <a:off x="4413806" y="2110475"/>
              <a:ext cx="2958832" cy="2817934"/>
            </a:xfrm>
            <a:prstGeom prst="pentagon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TextBox 27"/>
            <p:cNvSpPr txBox="1"/>
            <p:nvPr/>
          </p:nvSpPr>
          <p:spPr bwMode="auto">
            <a:xfrm>
              <a:off x="4966085" y="3320602"/>
              <a:ext cx="1923604" cy="38472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500" b="1" dirty="0"/>
                <a:t>输入标题文本</a:t>
              </a:r>
            </a:p>
          </p:txBody>
        </p:sp>
        <p:grpSp>
          <p:nvGrpSpPr>
            <p:cNvPr id="6" name="Group 47"/>
            <p:cNvGrpSpPr/>
            <p:nvPr/>
          </p:nvGrpSpPr>
          <p:grpSpPr>
            <a:xfrm>
              <a:off x="6901334" y="2781100"/>
              <a:ext cx="792088" cy="744630"/>
              <a:chOff x="8847996" y="741002"/>
              <a:chExt cx="612068" cy="575396"/>
            </a:xfrm>
          </p:grpSpPr>
          <p:sp>
            <p:nvSpPr>
              <p:cNvPr id="34" name="Heptagon 35"/>
              <p:cNvSpPr/>
              <p:nvPr/>
            </p:nvSpPr>
            <p:spPr>
              <a:xfrm>
                <a:off x="8847996" y="741002"/>
                <a:ext cx="612068" cy="575396"/>
              </a:xfrm>
              <a:prstGeom prst="heptagon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7"/>
              <p:cNvSpPr/>
              <p:nvPr/>
            </p:nvSpPr>
            <p:spPr bwMode="auto">
              <a:xfrm>
                <a:off x="8941934" y="816604"/>
                <a:ext cx="424192" cy="424192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43"/>
            <p:cNvGrpSpPr/>
            <p:nvPr/>
          </p:nvGrpSpPr>
          <p:grpSpPr>
            <a:xfrm>
              <a:off x="5591944" y="1844824"/>
              <a:ext cx="792088" cy="744630"/>
              <a:chOff x="2459596" y="741002"/>
              <a:chExt cx="612068" cy="575396"/>
            </a:xfrm>
          </p:grpSpPr>
          <p:sp>
            <p:nvSpPr>
              <p:cNvPr id="32" name="Heptagon 31"/>
              <p:cNvSpPr/>
              <p:nvPr/>
            </p:nvSpPr>
            <p:spPr>
              <a:xfrm>
                <a:off x="2459596" y="741002"/>
                <a:ext cx="612068" cy="575396"/>
              </a:xfrm>
              <a:prstGeom prst="heptag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8"/>
              <p:cNvSpPr/>
              <p:nvPr/>
            </p:nvSpPr>
            <p:spPr bwMode="auto">
              <a:xfrm>
                <a:off x="2553534" y="816604"/>
                <a:ext cx="424192" cy="424192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45"/>
            <p:cNvGrpSpPr/>
            <p:nvPr/>
          </p:nvGrpSpPr>
          <p:grpSpPr>
            <a:xfrm>
              <a:off x="4032512" y="2781100"/>
              <a:ext cx="792088" cy="744630"/>
              <a:chOff x="5653796" y="741002"/>
              <a:chExt cx="612068" cy="575396"/>
            </a:xfrm>
          </p:grpSpPr>
          <p:sp>
            <p:nvSpPr>
              <p:cNvPr id="30" name="Heptagon 33"/>
              <p:cNvSpPr/>
              <p:nvPr/>
            </p:nvSpPr>
            <p:spPr>
              <a:xfrm>
                <a:off x="5653796" y="741002"/>
                <a:ext cx="612068" cy="575396"/>
              </a:xfrm>
              <a:prstGeom prst="heptagon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9"/>
              <p:cNvSpPr/>
              <p:nvPr/>
            </p:nvSpPr>
            <p:spPr bwMode="auto">
              <a:xfrm>
                <a:off x="5747734" y="816604"/>
                <a:ext cx="424192" cy="424192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44"/>
            <p:cNvGrpSpPr/>
            <p:nvPr/>
          </p:nvGrpSpPr>
          <p:grpSpPr>
            <a:xfrm>
              <a:off x="6505290" y="4470805"/>
              <a:ext cx="792088" cy="744630"/>
              <a:chOff x="2459596" y="1536260"/>
              <a:chExt cx="612068" cy="575396"/>
            </a:xfrm>
          </p:grpSpPr>
          <p:sp>
            <p:nvSpPr>
              <p:cNvPr id="28" name="Heptagon 32"/>
              <p:cNvSpPr/>
              <p:nvPr/>
            </p:nvSpPr>
            <p:spPr>
              <a:xfrm>
                <a:off x="2459596" y="1536260"/>
                <a:ext cx="612068" cy="575396"/>
              </a:xfrm>
              <a:prstGeom prst="heptagon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40"/>
              <p:cNvSpPr/>
              <p:nvPr/>
            </p:nvSpPr>
            <p:spPr bwMode="auto">
              <a:xfrm>
                <a:off x="2553534" y="1611862"/>
                <a:ext cx="424192" cy="424192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46"/>
            <p:cNvGrpSpPr/>
            <p:nvPr/>
          </p:nvGrpSpPr>
          <p:grpSpPr>
            <a:xfrm>
              <a:off x="4641093" y="4503582"/>
              <a:ext cx="792088" cy="744630"/>
              <a:chOff x="5653796" y="1536260"/>
              <a:chExt cx="612068" cy="575396"/>
            </a:xfrm>
          </p:grpSpPr>
          <p:sp>
            <p:nvSpPr>
              <p:cNvPr id="26" name="Heptagon 34"/>
              <p:cNvSpPr/>
              <p:nvPr/>
            </p:nvSpPr>
            <p:spPr>
              <a:xfrm>
                <a:off x="5653796" y="1536260"/>
                <a:ext cx="612068" cy="575396"/>
              </a:xfrm>
              <a:prstGeom prst="heptagon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41"/>
              <p:cNvSpPr/>
              <p:nvPr/>
            </p:nvSpPr>
            <p:spPr bwMode="auto">
              <a:xfrm>
                <a:off x="5747734" y="1611862"/>
                <a:ext cx="424192" cy="424192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" name="千图PPT彼岸天：ID 8661124库_组合 2"/>
          <p:cNvGrpSpPr/>
          <p:nvPr>
            <p:custDataLst>
              <p:tags r:id="rId2"/>
            </p:custDataLst>
          </p:nvPr>
        </p:nvGrpSpPr>
        <p:grpSpPr>
          <a:xfrm>
            <a:off x="1523492" y="2837077"/>
            <a:ext cx="2327662" cy="677109"/>
            <a:chOff x="1523492" y="2837077"/>
            <a:chExt cx="2327662" cy="677109"/>
          </a:xfrm>
        </p:grpSpPr>
        <p:sp>
          <p:nvSpPr>
            <p:cNvPr id="24" name="TextBox 56"/>
            <p:cNvSpPr txBox="1"/>
            <p:nvPr/>
          </p:nvSpPr>
          <p:spPr bwMode="auto">
            <a:xfrm>
              <a:off x="2506134" y="2837077"/>
              <a:ext cx="134502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 </a:t>
              </a:r>
            </a:p>
          </p:txBody>
        </p:sp>
        <p:sp>
          <p:nvSpPr>
            <p:cNvPr id="25" name="TextBox 57"/>
            <p:cNvSpPr txBox="1"/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sz="1000" dirty="0" err="1" smtClean="0"/>
                <a:t>点击此处更换文本</a:t>
              </a:r>
              <a:r>
                <a:rPr lang="zh-CN" altLang="en-US" sz="1000" dirty="0" smtClean="0"/>
                <a:t>点击此处更换文本</a:t>
              </a:r>
              <a:endParaRPr sz="1000" dirty="0"/>
            </a:p>
          </p:txBody>
        </p:sp>
      </p:grpSp>
      <p:grpSp>
        <p:nvGrpSpPr>
          <p:cNvPr id="12" name="千图PPT彼岸天：ID 8661124库_组合 30"/>
          <p:cNvGrpSpPr/>
          <p:nvPr>
            <p:custDataLst>
              <p:tags r:id="rId3"/>
            </p:custDataLst>
          </p:nvPr>
        </p:nvGrpSpPr>
        <p:grpSpPr>
          <a:xfrm>
            <a:off x="2313431" y="4545124"/>
            <a:ext cx="2327662" cy="677109"/>
            <a:chOff x="1523492" y="2837077"/>
            <a:chExt cx="2327662" cy="677109"/>
          </a:xfrm>
        </p:grpSpPr>
        <p:sp>
          <p:nvSpPr>
            <p:cNvPr id="22" name="TextBox 36"/>
            <p:cNvSpPr txBox="1"/>
            <p:nvPr/>
          </p:nvSpPr>
          <p:spPr bwMode="auto">
            <a:xfrm>
              <a:off x="2506134" y="2837077"/>
              <a:ext cx="1345020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 </a:t>
              </a:r>
            </a:p>
          </p:txBody>
        </p:sp>
        <p:sp>
          <p:nvSpPr>
            <p:cNvPr id="23" name="TextBox 42"/>
            <p:cNvSpPr txBox="1"/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sz="1000" dirty="0" err="1" smtClean="0"/>
                <a:t>点击此处更换文本</a:t>
              </a:r>
              <a:r>
                <a:rPr lang="zh-CN" altLang="en-US" sz="1000" dirty="0" smtClean="0"/>
                <a:t>点击此处更换文本</a:t>
              </a:r>
              <a:endParaRPr sz="1000" dirty="0"/>
            </a:p>
          </p:txBody>
        </p:sp>
      </p:grpSp>
      <p:grpSp>
        <p:nvGrpSpPr>
          <p:cNvPr id="13" name="千图PPT彼岸天：ID 8661124库_组合 48"/>
          <p:cNvGrpSpPr/>
          <p:nvPr>
            <p:custDataLst>
              <p:tags r:id="rId4"/>
            </p:custDataLst>
          </p:nvPr>
        </p:nvGrpSpPr>
        <p:grpSpPr>
          <a:xfrm>
            <a:off x="7693422" y="2837077"/>
            <a:ext cx="2507034" cy="677109"/>
            <a:chOff x="1523492" y="2837077"/>
            <a:chExt cx="2327662" cy="677109"/>
          </a:xfrm>
        </p:grpSpPr>
        <p:sp>
          <p:nvSpPr>
            <p:cNvPr id="20" name="TextBox 49"/>
            <p:cNvSpPr txBox="1"/>
            <p:nvPr/>
          </p:nvSpPr>
          <p:spPr bwMode="auto">
            <a:xfrm>
              <a:off x="1523492" y="2837077"/>
              <a:ext cx="1451292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216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 </a:t>
              </a:r>
            </a:p>
          </p:txBody>
        </p:sp>
        <p:sp>
          <p:nvSpPr>
            <p:cNvPr id="21" name="TextBox 61"/>
            <p:cNvSpPr txBox="1"/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216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sz="1000" dirty="0" err="1" smtClean="0"/>
                <a:t>点击此处更换文本</a:t>
              </a:r>
              <a:r>
                <a:rPr lang="zh-CN" altLang="en-US" sz="1000" dirty="0" smtClean="0"/>
                <a:t>点击此处更换文本</a:t>
              </a:r>
              <a:endParaRPr sz="1000" dirty="0"/>
            </a:p>
          </p:txBody>
        </p:sp>
      </p:grpSp>
      <p:grpSp>
        <p:nvGrpSpPr>
          <p:cNvPr id="14" name="千图PPT彼岸天：ID 8661124库_组合 62"/>
          <p:cNvGrpSpPr/>
          <p:nvPr>
            <p:custDataLst>
              <p:tags r:id="rId5"/>
            </p:custDataLst>
          </p:nvPr>
        </p:nvGrpSpPr>
        <p:grpSpPr>
          <a:xfrm>
            <a:off x="7297378" y="4545124"/>
            <a:ext cx="2507034" cy="677109"/>
            <a:chOff x="1523492" y="2837077"/>
            <a:chExt cx="2327662" cy="677109"/>
          </a:xfrm>
        </p:grpSpPr>
        <p:sp>
          <p:nvSpPr>
            <p:cNvPr id="18" name="TextBox 63"/>
            <p:cNvSpPr txBox="1"/>
            <p:nvPr/>
          </p:nvSpPr>
          <p:spPr bwMode="auto">
            <a:xfrm>
              <a:off x="1523492" y="2837077"/>
              <a:ext cx="1451292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216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 </a:t>
              </a:r>
            </a:p>
          </p:txBody>
        </p:sp>
        <p:sp>
          <p:nvSpPr>
            <p:cNvPr id="19" name="TextBox 64"/>
            <p:cNvSpPr txBox="1"/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216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sz="1000" dirty="0" err="1" smtClean="0"/>
                <a:t>点击此处更换文本</a:t>
              </a:r>
              <a:r>
                <a:rPr lang="zh-CN" altLang="en-US" sz="1000" dirty="0" smtClean="0"/>
                <a:t>点击此处更换文本</a:t>
              </a:r>
              <a:endParaRPr sz="1000" dirty="0"/>
            </a:p>
          </p:txBody>
        </p:sp>
      </p:grpSp>
      <p:grpSp>
        <p:nvGrpSpPr>
          <p:cNvPr id="15" name="千图PPT彼岸天：ID 8661124库_组合 65"/>
          <p:cNvGrpSpPr/>
          <p:nvPr>
            <p:custDataLst>
              <p:tags r:id="rId6"/>
            </p:custDataLst>
          </p:nvPr>
        </p:nvGrpSpPr>
        <p:grpSpPr>
          <a:xfrm>
            <a:off x="6384032" y="1878584"/>
            <a:ext cx="2520281" cy="677109"/>
            <a:chOff x="1523492" y="2837077"/>
            <a:chExt cx="2327662" cy="677109"/>
          </a:xfrm>
        </p:grpSpPr>
        <p:sp>
          <p:nvSpPr>
            <p:cNvPr id="16" name="TextBox 66"/>
            <p:cNvSpPr txBox="1"/>
            <p:nvPr/>
          </p:nvSpPr>
          <p:spPr bwMode="auto">
            <a:xfrm>
              <a:off x="1523492" y="2837077"/>
              <a:ext cx="1443664" cy="2154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216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 </a:t>
              </a:r>
            </a:p>
          </p:txBody>
        </p:sp>
        <p:sp>
          <p:nvSpPr>
            <p:cNvPr id="17" name="TextBox 67"/>
            <p:cNvSpPr txBox="1"/>
            <p:nvPr/>
          </p:nvSpPr>
          <p:spPr bwMode="auto">
            <a:xfrm>
              <a:off x="1523492" y="3052521"/>
              <a:ext cx="2327662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216000" tIns="0" rIns="21600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sz="1000" dirty="0" err="1" smtClean="0"/>
                <a:t>点击此处更换文本</a:t>
              </a:r>
              <a:r>
                <a:rPr lang="zh-CN" altLang="en-US" sz="1000" dirty="0" smtClean="0"/>
                <a:t>点击此处更换文本</a:t>
              </a:r>
              <a:endParaRPr sz="1000" dirty="0"/>
            </a:p>
          </p:txBody>
        </p: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千图PPT彼岸天：ID 8661124库_组合 21"/>
          <p:cNvGrpSpPr/>
          <p:nvPr>
            <p:custDataLst>
              <p:tags r:id="rId1"/>
            </p:custDataLst>
          </p:nvPr>
        </p:nvGrpSpPr>
        <p:grpSpPr>
          <a:xfrm>
            <a:off x="7708741" y="1556792"/>
            <a:ext cx="2059084" cy="942118"/>
            <a:chOff x="7708741" y="1556792"/>
            <a:chExt cx="2059084" cy="942118"/>
          </a:xfrm>
        </p:grpSpPr>
        <p:sp>
          <p:nvSpPr>
            <p:cNvPr id="9" name="Freeform: Shape 7"/>
            <p:cNvSpPr/>
            <p:nvPr/>
          </p:nvSpPr>
          <p:spPr bwMode="auto">
            <a:xfrm>
              <a:off x="7711692" y="1815008"/>
              <a:ext cx="2056133" cy="6839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l">
                <a:lnSpc>
                  <a:spcPct val="120000"/>
                </a:lnSpc>
                <a:buSzTx/>
                <a:buFontTx/>
                <a:buNone/>
              </a:pPr>
              <a:r>
                <a:rPr sz="1100" dirty="0" err="1" smtClean="0">
                  <a:solidFill>
                    <a:srgbClr val="53585F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53585F"/>
                  </a:solidFill>
                </a:rPr>
                <a:t>点击此处更换文本</a:t>
              </a:r>
              <a:endParaRPr sz="1100" dirty="0">
                <a:solidFill>
                  <a:srgbClr val="53585F"/>
                </a:solidFill>
              </a:endParaRPr>
            </a:p>
          </p:txBody>
        </p:sp>
        <p:sp>
          <p:nvSpPr>
            <p:cNvPr id="10" name="Freeform: Shape 8"/>
            <p:cNvSpPr/>
            <p:nvPr/>
          </p:nvSpPr>
          <p:spPr bwMode="auto">
            <a:xfrm>
              <a:off x="7708741" y="1556792"/>
              <a:ext cx="1308046" cy="2397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400" b="1" dirty="0">
                  <a:solidFill>
                    <a:srgbClr val="53585F"/>
                  </a:solidFill>
                </a:rPr>
                <a:t>输入标题文本</a:t>
              </a:r>
            </a:p>
          </p:txBody>
        </p:sp>
      </p:grpSp>
      <p:grpSp>
        <p:nvGrpSpPr>
          <p:cNvPr id="21" name="千图PPT彼岸天：ID 8661124库_组合 20"/>
          <p:cNvGrpSpPr/>
          <p:nvPr>
            <p:custDataLst>
              <p:tags r:id="rId2"/>
            </p:custDataLst>
          </p:nvPr>
        </p:nvGrpSpPr>
        <p:grpSpPr>
          <a:xfrm>
            <a:off x="2474342" y="1580400"/>
            <a:ext cx="1940306" cy="918510"/>
            <a:chOff x="2474342" y="1580400"/>
            <a:chExt cx="1940306" cy="918510"/>
          </a:xfrm>
        </p:grpSpPr>
        <p:sp>
          <p:nvSpPr>
            <p:cNvPr id="11" name="Freeform: Shape 9"/>
            <p:cNvSpPr/>
            <p:nvPr/>
          </p:nvSpPr>
          <p:spPr bwMode="auto">
            <a:xfrm>
              <a:off x="2474342" y="1838616"/>
              <a:ext cx="1936617" cy="6602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r">
                <a:lnSpc>
                  <a:spcPct val="120000"/>
                </a:lnSpc>
                <a:buSzTx/>
                <a:buFontTx/>
                <a:buNone/>
              </a:pPr>
              <a:r>
                <a:rPr sz="1100" dirty="0" err="1" smtClean="0">
                  <a:solidFill>
                    <a:srgbClr val="53585F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53585F"/>
                  </a:solidFill>
                </a:rPr>
                <a:t>点击此处更换文本</a:t>
              </a:r>
              <a:endParaRPr sz="1100" dirty="0">
                <a:solidFill>
                  <a:srgbClr val="53585F"/>
                </a:solidFill>
              </a:endParaRPr>
            </a:p>
          </p:txBody>
        </p:sp>
        <p:sp>
          <p:nvSpPr>
            <p:cNvPr id="12" name="Freeform: Shape 10"/>
            <p:cNvSpPr/>
            <p:nvPr/>
          </p:nvSpPr>
          <p:spPr bwMode="auto">
            <a:xfrm>
              <a:off x="3144227" y="1580400"/>
              <a:ext cx="1270421" cy="2397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r">
                <a:buSzTx/>
                <a:buFontTx/>
                <a:buNone/>
              </a:pPr>
              <a:r>
                <a:rPr lang="zh-CN" altLang="en-US" sz="1400" b="1" dirty="0">
                  <a:solidFill>
                    <a:srgbClr val="53585F"/>
                  </a:solidFill>
                </a:rPr>
                <a:t>输入标题文本</a:t>
              </a:r>
            </a:p>
          </p:txBody>
        </p:sp>
      </p:grpSp>
      <p:grpSp>
        <p:nvGrpSpPr>
          <p:cNvPr id="23" name="千图PPT彼岸天：ID 8661124库_组合 22"/>
          <p:cNvGrpSpPr/>
          <p:nvPr>
            <p:custDataLst>
              <p:tags r:id="rId3"/>
            </p:custDataLst>
          </p:nvPr>
        </p:nvGrpSpPr>
        <p:grpSpPr>
          <a:xfrm>
            <a:off x="7992041" y="3280196"/>
            <a:ext cx="2059822" cy="942118"/>
            <a:chOff x="7992041" y="3280196"/>
            <a:chExt cx="2059822" cy="942118"/>
          </a:xfrm>
        </p:grpSpPr>
        <p:sp>
          <p:nvSpPr>
            <p:cNvPr id="13" name="Freeform: Shape 11"/>
            <p:cNvSpPr/>
            <p:nvPr/>
          </p:nvSpPr>
          <p:spPr bwMode="auto">
            <a:xfrm>
              <a:off x="7995729" y="3538412"/>
              <a:ext cx="2056134" cy="6839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l">
                <a:lnSpc>
                  <a:spcPct val="120000"/>
                </a:lnSpc>
                <a:buSzTx/>
                <a:buFontTx/>
                <a:buNone/>
              </a:pPr>
              <a:r>
                <a:rPr sz="1100" dirty="0" err="1" smtClean="0">
                  <a:solidFill>
                    <a:srgbClr val="53585F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53585F"/>
                  </a:solidFill>
                </a:rPr>
                <a:t>点击此处更换文本</a:t>
              </a:r>
              <a:endParaRPr sz="1100" dirty="0">
                <a:solidFill>
                  <a:srgbClr val="53585F"/>
                </a:solidFill>
              </a:endParaRPr>
            </a:p>
          </p:txBody>
        </p:sp>
        <p:sp>
          <p:nvSpPr>
            <p:cNvPr id="14" name="Freeform: Shape 12"/>
            <p:cNvSpPr/>
            <p:nvPr/>
          </p:nvSpPr>
          <p:spPr bwMode="auto">
            <a:xfrm>
              <a:off x="7992041" y="3280196"/>
              <a:ext cx="1308784" cy="24050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400" b="1" dirty="0">
                  <a:solidFill>
                    <a:srgbClr val="53585F"/>
                  </a:solidFill>
                </a:rPr>
                <a:t>输入标题文本</a:t>
              </a:r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4"/>
            </p:custDataLst>
          </p:nvPr>
        </p:nvGrpSpPr>
        <p:grpSpPr>
          <a:xfrm>
            <a:off x="2140138" y="3280196"/>
            <a:ext cx="1939568" cy="918510"/>
            <a:chOff x="2140138" y="3280196"/>
            <a:chExt cx="1939568" cy="918510"/>
          </a:xfrm>
        </p:grpSpPr>
        <p:sp>
          <p:nvSpPr>
            <p:cNvPr id="15" name="Freeform: Shape 13"/>
            <p:cNvSpPr/>
            <p:nvPr/>
          </p:nvSpPr>
          <p:spPr bwMode="auto">
            <a:xfrm>
              <a:off x="2140138" y="3538412"/>
              <a:ext cx="1936617" cy="6602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 algn="r">
                <a:lnSpc>
                  <a:spcPct val="120000"/>
                </a:lnSpc>
                <a:buSzTx/>
                <a:buFontTx/>
                <a:buNone/>
              </a:pPr>
              <a:r>
                <a:rPr sz="1100" dirty="0" err="1" smtClean="0">
                  <a:solidFill>
                    <a:srgbClr val="53585F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53585F"/>
                  </a:solidFill>
                </a:rPr>
                <a:t>点击此处更换文本</a:t>
              </a:r>
              <a:endParaRPr sz="1100" dirty="0">
                <a:solidFill>
                  <a:srgbClr val="53585F"/>
                </a:solidFill>
              </a:endParaRPr>
            </a:p>
          </p:txBody>
        </p:sp>
        <p:sp>
          <p:nvSpPr>
            <p:cNvPr id="16" name="Freeform: Shape 14"/>
            <p:cNvSpPr/>
            <p:nvPr/>
          </p:nvSpPr>
          <p:spPr bwMode="auto">
            <a:xfrm>
              <a:off x="2809285" y="3280196"/>
              <a:ext cx="1270421" cy="24050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r">
                <a:buSzTx/>
                <a:buFontTx/>
                <a:buNone/>
              </a:pPr>
              <a:r>
                <a:rPr lang="zh-CN" altLang="en-US" sz="1400" b="1" dirty="0">
                  <a:solidFill>
                    <a:srgbClr val="53585F"/>
                  </a:solidFill>
                </a:rPr>
                <a:t>输入标题文本</a:t>
              </a:r>
            </a:p>
          </p:txBody>
        </p:sp>
      </p:grpSp>
      <p:grpSp>
        <p:nvGrpSpPr>
          <p:cNvPr id="24" name="千图PPT彼岸天：ID 8661124库_组合 23"/>
          <p:cNvGrpSpPr/>
          <p:nvPr>
            <p:custDataLst>
              <p:tags r:id="rId5"/>
            </p:custDataLst>
          </p:nvPr>
        </p:nvGrpSpPr>
        <p:grpSpPr>
          <a:xfrm>
            <a:off x="5007806" y="4914332"/>
            <a:ext cx="2056134" cy="942118"/>
            <a:chOff x="5007806" y="4914332"/>
            <a:chExt cx="2056134" cy="942118"/>
          </a:xfrm>
        </p:grpSpPr>
        <p:sp>
          <p:nvSpPr>
            <p:cNvPr id="17" name="Freeform: Shape 15"/>
            <p:cNvSpPr/>
            <p:nvPr/>
          </p:nvSpPr>
          <p:spPr bwMode="auto">
            <a:xfrm>
              <a:off x="5007806" y="5172547"/>
              <a:ext cx="2056134" cy="6839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marL="0" indent="0">
                <a:lnSpc>
                  <a:spcPct val="120000"/>
                </a:lnSpc>
                <a:buSzTx/>
                <a:buFontTx/>
                <a:buNone/>
              </a:pPr>
              <a:r>
                <a:rPr sz="1100" dirty="0" err="1" smtClean="0">
                  <a:solidFill>
                    <a:srgbClr val="53585F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53585F"/>
                  </a:solidFill>
                </a:rPr>
                <a:t>点击此处更换文本</a:t>
              </a:r>
              <a:endParaRPr sz="1100" dirty="0">
                <a:solidFill>
                  <a:srgbClr val="53585F"/>
                </a:solidFill>
              </a:endParaRPr>
            </a:p>
          </p:txBody>
        </p:sp>
        <p:sp>
          <p:nvSpPr>
            <p:cNvPr id="18" name="Freeform: Shape 16"/>
            <p:cNvSpPr/>
            <p:nvPr/>
          </p:nvSpPr>
          <p:spPr bwMode="auto">
            <a:xfrm>
              <a:off x="5381850" y="4914332"/>
              <a:ext cx="1308046" cy="24050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SzTx/>
                <a:buFontTx/>
                <a:buNone/>
              </a:pPr>
              <a:r>
                <a:rPr lang="zh-CN" altLang="en-US" sz="1400" b="1" dirty="0">
                  <a:solidFill>
                    <a:srgbClr val="53585F"/>
                  </a:solidFill>
                </a:rPr>
                <a:t>输入标题文本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28263" y="1796563"/>
            <a:ext cx="3012269" cy="2923738"/>
            <a:chOff x="4528263" y="1796563"/>
            <a:chExt cx="3012269" cy="2923738"/>
          </a:xfrm>
        </p:grpSpPr>
        <p:sp>
          <p:nvSpPr>
            <p:cNvPr id="4" name="Freeform: Shape 2"/>
            <p:cNvSpPr/>
            <p:nvPr/>
          </p:nvSpPr>
          <p:spPr bwMode="auto">
            <a:xfrm rot="10800000">
              <a:off x="5429067" y="3501524"/>
              <a:ext cx="1218777" cy="12187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1"/>
                  </a:moveTo>
                  <a:cubicBezTo>
                    <a:pt x="21600" y="4836"/>
                    <a:pt x="16765" y="0"/>
                    <a:pt x="10799" y="0"/>
                  </a:cubicBezTo>
                  <a:cubicBezTo>
                    <a:pt x="4834" y="0"/>
                    <a:pt x="0" y="4836"/>
                    <a:pt x="0" y="10801"/>
                  </a:cubicBezTo>
                  <a:lnTo>
                    <a:pt x="10799" y="21600"/>
                  </a:lnTo>
                  <a:cubicBezTo>
                    <a:pt x="10799" y="21600"/>
                    <a:pt x="21600" y="10801"/>
                    <a:pt x="21600" y="108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/>
            <p:nvPr/>
          </p:nvSpPr>
          <p:spPr bwMode="auto">
            <a:xfrm rot="10800000">
              <a:off x="4528263" y="2878856"/>
              <a:ext cx="1202547" cy="1203284"/>
            </a:xfrm>
            <a:custGeom>
              <a:avLst/>
              <a:gdLst>
                <a:gd name="T0" fmla="*/ 10167 w 20334"/>
                <a:gd name="T1" fmla="+- 0 11433 1266"/>
                <a:gd name="T2" fmla="*/ 11433 h 20334"/>
                <a:gd name="T3" fmla="*/ 10167 w 20334"/>
                <a:gd name="T4" fmla="+- 0 11433 1266"/>
                <a:gd name="T5" fmla="*/ 11433 h 20334"/>
                <a:gd name="T6" fmla="*/ 10167 w 20334"/>
                <a:gd name="T7" fmla="+- 0 11433 1266"/>
                <a:gd name="T8" fmla="*/ 11433 h 20334"/>
                <a:gd name="T9" fmla="*/ 10167 w 20334"/>
                <a:gd name="T10" fmla="+- 0 11433 1266"/>
                <a:gd name="T11" fmla="*/ 11433 h 20334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0334" h="20334">
                  <a:moveTo>
                    <a:pt x="13129" y="20333"/>
                  </a:moveTo>
                  <a:cubicBezTo>
                    <a:pt x="18604" y="18555"/>
                    <a:pt x="21600" y="12677"/>
                    <a:pt x="19821" y="7203"/>
                  </a:cubicBezTo>
                  <a:cubicBezTo>
                    <a:pt x="18042" y="1729"/>
                    <a:pt x="12162" y="-1266"/>
                    <a:pt x="6688" y="512"/>
                  </a:cubicBezTo>
                  <a:lnTo>
                    <a:pt x="0" y="13641"/>
                  </a:lnTo>
                  <a:cubicBezTo>
                    <a:pt x="0" y="13641"/>
                    <a:pt x="13129" y="20333"/>
                    <a:pt x="13129" y="203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/>
            <p:nvPr/>
          </p:nvSpPr>
          <p:spPr bwMode="auto">
            <a:xfrm rot="10800000">
              <a:off x="6345363" y="2883282"/>
              <a:ext cx="1195169" cy="1195169"/>
            </a:xfrm>
            <a:custGeom>
              <a:avLst/>
              <a:gdLst>
                <a:gd name="T0" fmla="+- 0 11433 1266"/>
                <a:gd name="T1" fmla="*/ T0 w 20334"/>
                <a:gd name="T2" fmla="+- 0 11432 1265"/>
                <a:gd name="T3" fmla="*/ 11432 h 20335"/>
                <a:gd name="T4" fmla="+- 0 11433 1266"/>
                <a:gd name="T5" fmla="*/ T4 w 20334"/>
                <a:gd name="T6" fmla="+- 0 11432 1265"/>
                <a:gd name="T7" fmla="*/ 11432 h 20335"/>
                <a:gd name="T8" fmla="+- 0 11433 1266"/>
                <a:gd name="T9" fmla="*/ T8 w 20334"/>
                <a:gd name="T10" fmla="+- 0 11432 1265"/>
                <a:gd name="T11" fmla="*/ 11432 h 20335"/>
                <a:gd name="T12" fmla="+- 0 11433 1266"/>
                <a:gd name="T13" fmla="*/ T12 w 20334"/>
                <a:gd name="T14" fmla="+- 0 11432 1265"/>
                <a:gd name="T15" fmla="*/ 11432 h 2033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334" h="20335">
                  <a:moveTo>
                    <a:pt x="13646" y="513"/>
                  </a:moveTo>
                  <a:cubicBezTo>
                    <a:pt x="8171" y="-1265"/>
                    <a:pt x="2291" y="1729"/>
                    <a:pt x="513" y="7203"/>
                  </a:cubicBezTo>
                  <a:cubicBezTo>
                    <a:pt x="-1266" y="12677"/>
                    <a:pt x="1730" y="18556"/>
                    <a:pt x="7204" y="20334"/>
                  </a:cubicBezTo>
                  <a:lnTo>
                    <a:pt x="20333" y="13644"/>
                  </a:lnTo>
                  <a:cubicBezTo>
                    <a:pt x="20333" y="13644"/>
                    <a:pt x="13646" y="513"/>
                    <a:pt x="13646" y="5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/>
            <p:nvPr/>
          </p:nvSpPr>
          <p:spPr bwMode="auto">
            <a:xfrm rot="10800000">
              <a:off x="4882387" y="1796563"/>
              <a:ext cx="1102950" cy="1103687"/>
            </a:xfrm>
            <a:custGeom>
              <a:avLst/>
              <a:gdLst>
                <a:gd name="T0" fmla="*/ 10057 w 20115"/>
                <a:gd name="T1" fmla="*/ 10057 h 20114"/>
                <a:gd name="T2" fmla="*/ 10057 w 20115"/>
                <a:gd name="T3" fmla="*/ 10057 h 20114"/>
                <a:gd name="T4" fmla="*/ 10057 w 20115"/>
                <a:gd name="T5" fmla="*/ 10057 h 20114"/>
                <a:gd name="T6" fmla="*/ 10057 w 20115"/>
                <a:gd name="T7" fmla="*/ 10057 h 20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15" h="20114">
                  <a:moveTo>
                    <a:pt x="0" y="15529"/>
                  </a:moveTo>
                  <a:cubicBezTo>
                    <a:pt x="3609" y="20497"/>
                    <a:pt x="10562" y="21600"/>
                    <a:pt x="15530" y="17989"/>
                  </a:cubicBezTo>
                  <a:cubicBezTo>
                    <a:pt x="20499" y="14379"/>
                    <a:pt x="21599" y="7425"/>
                    <a:pt x="17990" y="2457"/>
                  </a:cubicBezTo>
                  <a:lnTo>
                    <a:pt x="2462" y="0"/>
                  </a:lnTo>
                  <a:cubicBezTo>
                    <a:pt x="2462" y="0"/>
                    <a:pt x="0" y="15529"/>
                    <a:pt x="0" y="155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6"/>
            <p:cNvSpPr/>
            <p:nvPr/>
          </p:nvSpPr>
          <p:spPr bwMode="auto">
            <a:xfrm rot="10800000">
              <a:off x="6103378" y="1800252"/>
              <a:ext cx="1106638" cy="1106638"/>
            </a:xfrm>
            <a:custGeom>
              <a:avLst/>
              <a:gdLst>
                <a:gd name="T0" fmla="+- 0 11542 1485"/>
                <a:gd name="T1" fmla="*/ T0 w 20115"/>
                <a:gd name="T2" fmla="*/ 10057 h 20114"/>
                <a:gd name="T3" fmla="+- 0 11542 1485"/>
                <a:gd name="T4" fmla="*/ T3 w 20115"/>
                <a:gd name="T5" fmla="*/ 10057 h 20114"/>
                <a:gd name="T6" fmla="+- 0 11542 1485"/>
                <a:gd name="T7" fmla="*/ T6 w 20115"/>
                <a:gd name="T8" fmla="*/ 10057 h 20114"/>
                <a:gd name="T9" fmla="+- 0 11542 1485"/>
                <a:gd name="T10" fmla="*/ T9 w 20115"/>
                <a:gd name="T11" fmla="*/ 10057 h 2011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115" h="20114">
                  <a:moveTo>
                    <a:pt x="2124" y="2456"/>
                  </a:moveTo>
                  <a:cubicBezTo>
                    <a:pt x="-1485" y="7425"/>
                    <a:pt x="-385" y="14379"/>
                    <a:pt x="4584" y="17988"/>
                  </a:cubicBezTo>
                  <a:cubicBezTo>
                    <a:pt x="9552" y="21600"/>
                    <a:pt x="16505" y="20497"/>
                    <a:pt x="20115" y="15529"/>
                  </a:cubicBezTo>
                  <a:lnTo>
                    <a:pt x="17653" y="0"/>
                  </a:lnTo>
                  <a:cubicBezTo>
                    <a:pt x="17653" y="0"/>
                    <a:pt x="2124" y="2456"/>
                    <a:pt x="2124" y="24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7"/>
            <p:cNvSpPr/>
            <p:nvPr/>
          </p:nvSpPr>
          <p:spPr bwMode="auto">
            <a:xfrm>
              <a:off x="4931079" y="2014202"/>
              <a:ext cx="2242049" cy="2259017"/>
            </a:xfrm>
            <a:custGeom>
              <a:avLst/>
              <a:gdLst>
                <a:gd name="T0" fmla="+- 0 10739 398"/>
                <a:gd name="T1" fmla="*/ T0 w 20682"/>
                <a:gd name="T2" fmla="*/ 10648 h 21297"/>
                <a:gd name="T3" fmla="+- 0 10739 398"/>
                <a:gd name="T4" fmla="*/ T3 w 20682"/>
                <a:gd name="T5" fmla="*/ 10648 h 21297"/>
                <a:gd name="T6" fmla="+- 0 10739 398"/>
                <a:gd name="T7" fmla="*/ T6 w 20682"/>
                <a:gd name="T8" fmla="*/ 10648 h 21297"/>
                <a:gd name="T9" fmla="+- 0 10739 398"/>
                <a:gd name="T10" fmla="*/ T9 w 20682"/>
                <a:gd name="T11" fmla="*/ 10648 h 21297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682" h="21297">
                  <a:moveTo>
                    <a:pt x="10215" y="0"/>
                  </a:moveTo>
                  <a:cubicBezTo>
                    <a:pt x="7681" y="0"/>
                    <a:pt x="5539" y="1714"/>
                    <a:pt x="4836" y="4067"/>
                  </a:cubicBezTo>
                  <a:cubicBezTo>
                    <a:pt x="2637" y="4387"/>
                    <a:pt x="740" y="6025"/>
                    <a:pt x="168" y="8362"/>
                  </a:cubicBezTo>
                  <a:cubicBezTo>
                    <a:pt x="-398" y="10678"/>
                    <a:pt x="501" y="13016"/>
                    <a:pt x="2264" y="14360"/>
                  </a:cubicBezTo>
                  <a:cubicBezTo>
                    <a:pt x="1787" y="16656"/>
                    <a:pt x="2719" y="19112"/>
                    <a:pt x="4781" y="20426"/>
                  </a:cubicBezTo>
                  <a:cubicBezTo>
                    <a:pt x="6529" y="21541"/>
                    <a:pt x="8640" y="21549"/>
                    <a:pt x="10346" y="20647"/>
                  </a:cubicBezTo>
                  <a:cubicBezTo>
                    <a:pt x="12143" y="21599"/>
                    <a:pt x="14382" y="21530"/>
                    <a:pt x="16157" y="20265"/>
                  </a:cubicBezTo>
                  <a:cubicBezTo>
                    <a:pt x="18071" y="18900"/>
                    <a:pt x="18898" y="16539"/>
                    <a:pt x="18438" y="14346"/>
                  </a:cubicBezTo>
                  <a:cubicBezTo>
                    <a:pt x="20356" y="12873"/>
                    <a:pt x="21202" y="10246"/>
                    <a:pt x="20350" y="7817"/>
                  </a:cubicBezTo>
                  <a:cubicBezTo>
                    <a:pt x="19591" y="5651"/>
                    <a:pt x="17688" y="4245"/>
                    <a:pt x="15585" y="4040"/>
                  </a:cubicBezTo>
                  <a:cubicBezTo>
                    <a:pt x="14874" y="1700"/>
                    <a:pt x="12739" y="0"/>
                    <a:pt x="10215" y="0"/>
                  </a:cubicBezTo>
                  <a:close/>
                </a:path>
              </a:pathLst>
            </a:custGeom>
            <a:solidFill>
              <a:srgbClr val="FFFFFF">
                <a:alpha val="1858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千图PPT彼岸天：ID 8661124库_组合 98"/>
          <p:cNvGrpSpPr/>
          <p:nvPr>
            <p:custDataLst>
              <p:tags r:id="rId1"/>
            </p:custDataLst>
          </p:nvPr>
        </p:nvGrpSpPr>
        <p:grpSpPr>
          <a:xfrm>
            <a:off x="881114" y="4463267"/>
            <a:ext cx="8537119" cy="1417733"/>
            <a:chOff x="881114" y="4463267"/>
            <a:chExt cx="8537119" cy="1417733"/>
          </a:xfrm>
        </p:grpSpPr>
        <p:grpSp>
          <p:nvGrpSpPr>
            <p:cNvPr id="4" name="Group 103"/>
            <p:cNvGrpSpPr/>
            <p:nvPr/>
          </p:nvGrpSpPr>
          <p:grpSpPr>
            <a:xfrm>
              <a:off x="2639809" y="4463267"/>
              <a:ext cx="3324339" cy="1417733"/>
              <a:chOff x="2414588" y="3441700"/>
              <a:chExt cx="2374900" cy="1012825"/>
            </a:xfrm>
          </p:grpSpPr>
          <p:sp>
            <p:nvSpPr>
              <p:cNvPr id="89" name="Freeform: Shape 104"/>
              <p:cNvSpPr/>
              <p:nvPr/>
            </p:nvSpPr>
            <p:spPr bwMode="auto">
              <a:xfrm>
                <a:off x="3000375" y="3748088"/>
                <a:ext cx="1789113" cy="611188"/>
              </a:xfrm>
              <a:custGeom>
                <a:avLst/>
                <a:gdLst/>
                <a:ahLst/>
                <a:cxnLst>
                  <a:cxn ang="0">
                    <a:pos x="995" y="0"/>
                  </a:cxn>
                  <a:cxn ang="0">
                    <a:pos x="0" y="0"/>
                  </a:cxn>
                  <a:cxn ang="0">
                    <a:pos x="0" y="385"/>
                  </a:cxn>
                  <a:cxn ang="0">
                    <a:pos x="995" y="385"/>
                  </a:cxn>
                  <a:cxn ang="0">
                    <a:pos x="1127" y="193"/>
                  </a:cxn>
                  <a:cxn ang="0">
                    <a:pos x="995" y="0"/>
                  </a:cxn>
                </a:cxnLst>
                <a:rect l="0" t="0" r="r" b="b"/>
                <a:pathLst>
                  <a:path w="1127" h="385">
                    <a:moveTo>
                      <a:pt x="995" y="0"/>
                    </a:moveTo>
                    <a:lnTo>
                      <a:pt x="0" y="0"/>
                    </a:lnTo>
                    <a:lnTo>
                      <a:pt x="0" y="385"/>
                    </a:lnTo>
                    <a:lnTo>
                      <a:pt x="995" y="385"/>
                    </a:lnTo>
                    <a:lnTo>
                      <a:pt x="1127" y="193"/>
                    </a:lnTo>
                    <a:lnTo>
                      <a:pt x="99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105"/>
              <p:cNvSpPr/>
              <p:nvPr/>
            </p:nvSpPr>
            <p:spPr bwMode="auto">
              <a:xfrm>
                <a:off x="3035300" y="3441700"/>
                <a:ext cx="231775" cy="10128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6" y="51"/>
                  </a:cxn>
                  <a:cxn ang="0">
                    <a:pos x="146" y="515"/>
                  </a:cxn>
                  <a:cxn ang="0">
                    <a:pos x="0" y="638"/>
                  </a:cxn>
                  <a:cxn ang="0">
                    <a:pos x="0" y="0"/>
                  </a:cxn>
                </a:cxnLst>
                <a:rect l="0" t="0" r="r" b="b"/>
                <a:pathLst>
                  <a:path w="146" h="638">
                    <a:moveTo>
                      <a:pt x="0" y="0"/>
                    </a:moveTo>
                    <a:lnTo>
                      <a:pt x="146" y="51"/>
                    </a:lnTo>
                    <a:lnTo>
                      <a:pt x="146" y="515"/>
                    </a:lnTo>
                    <a:lnTo>
                      <a:pt x="0" y="6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: Shape 106"/>
              <p:cNvSpPr/>
              <p:nvPr/>
            </p:nvSpPr>
            <p:spPr bwMode="auto">
              <a:xfrm>
                <a:off x="2414588" y="3441700"/>
                <a:ext cx="596900" cy="1012825"/>
              </a:xfrm>
              <a:custGeom>
                <a:avLst/>
                <a:gdLst/>
                <a:ahLst/>
                <a:cxnLst>
                  <a:cxn ang="0">
                    <a:pos x="376" y="0"/>
                  </a:cxn>
                  <a:cxn ang="0">
                    <a:pos x="0" y="51"/>
                  </a:cxn>
                  <a:cxn ang="0">
                    <a:pos x="0" y="552"/>
                  </a:cxn>
                  <a:cxn ang="0">
                    <a:pos x="376" y="638"/>
                  </a:cxn>
                  <a:cxn ang="0">
                    <a:pos x="376" y="0"/>
                  </a:cxn>
                </a:cxnLst>
                <a:rect l="0" t="0" r="r" b="b"/>
                <a:pathLst>
                  <a:path w="376" h="638">
                    <a:moveTo>
                      <a:pt x="376" y="0"/>
                    </a:moveTo>
                    <a:lnTo>
                      <a:pt x="0" y="51"/>
                    </a:lnTo>
                    <a:lnTo>
                      <a:pt x="0" y="552"/>
                    </a:lnTo>
                    <a:lnTo>
                      <a:pt x="376" y="638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Rectangle 107"/>
              <p:cNvSpPr/>
              <p:nvPr/>
            </p:nvSpPr>
            <p:spPr bwMode="auto">
              <a:xfrm>
                <a:off x="3011488" y="3441700"/>
                <a:ext cx="23813" cy="1012825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: Shape 108"/>
              <p:cNvSpPr/>
              <p:nvPr/>
            </p:nvSpPr>
            <p:spPr bwMode="auto">
              <a:xfrm>
                <a:off x="3035300" y="4254500"/>
                <a:ext cx="231775" cy="200025"/>
              </a:xfrm>
              <a:custGeom>
                <a:avLst/>
                <a:gdLst/>
                <a:ahLst/>
                <a:cxnLst>
                  <a:cxn ang="0">
                    <a:pos x="146" y="0"/>
                  </a:cxn>
                  <a:cxn ang="0">
                    <a:pos x="0" y="119"/>
                  </a:cxn>
                  <a:cxn ang="0">
                    <a:pos x="0" y="126"/>
                  </a:cxn>
                  <a:cxn ang="0">
                    <a:pos x="146" y="3"/>
                  </a:cxn>
                  <a:cxn ang="0">
                    <a:pos x="146" y="0"/>
                  </a:cxn>
                </a:cxnLst>
                <a:rect l="0" t="0" r="r" b="b"/>
                <a:pathLst>
                  <a:path w="146" h="126">
                    <a:moveTo>
                      <a:pt x="146" y="0"/>
                    </a:moveTo>
                    <a:lnTo>
                      <a:pt x="0" y="119"/>
                    </a:lnTo>
                    <a:lnTo>
                      <a:pt x="0" y="126"/>
                    </a:lnTo>
                    <a:lnTo>
                      <a:pt x="146" y="3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: Shape 109"/>
              <p:cNvSpPr/>
              <p:nvPr/>
            </p:nvSpPr>
            <p:spPr bwMode="auto">
              <a:xfrm>
                <a:off x="2414588" y="4311650"/>
                <a:ext cx="596900" cy="142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376" y="90"/>
                  </a:cxn>
                  <a:cxn ang="0">
                    <a:pos x="376" y="90"/>
                  </a:cxn>
                  <a:cxn ang="0">
                    <a:pos x="376" y="83"/>
                  </a:cxn>
                  <a:cxn ang="0">
                    <a:pos x="376" y="83"/>
                  </a:cxn>
                  <a:cxn ang="0">
                    <a:pos x="0" y="0"/>
                  </a:cxn>
                </a:cxnLst>
                <a:rect l="0" t="0" r="r" b="b"/>
                <a:pathLst>
                  <a:path w="376" h="90">
                    <a:moveTo>
                      <a:pt x="0" y="0"/>
                    </a:moveTo>
                    <a:lnTo>
                      <a:pt x="0" y="4"/>
                    </a:lnTo>
                    <a:lnTo>
                      <a:pt x="376" y="90"/>
                    </a:lnTo>
                    <a:lnTo>
                      <a:pt x="376" y="90"/>
                    </a:lnTo>
                    <a:lnTo>
                      <a:pt x="376" y="83"/>
                    </a:lnTo>
                    <a:lnTo>
                      <a:pt x="376" y="8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881114" y="4912139"/>
              <a:ext cx="8537119" cy="767051"/>
              <a:chOff x="881114" y="4912139"/>
              <a:chExt cx="8537119" cy="767051"/>
            </a:xfrm>
          </p:grpSpPr>
          <p:grpSp>
            <p:nvGrpSpPr>
              <p:cNvPr id="13" name="Group 254"/>
              <p:cNvGrpSpPr/>
              <p:nvPr/>
            </p:nvGrpSpPr>
            <p:grpSpPr>
              <a:xfrm>
                <a:off x="4063002" y="5125392"/>
                <a:ext cx="286657" cy="452430"/>
                <a:chOff x="3576638" y="3959225"/>
                <a:chExt cx="131763" cy="207963"/>
              </a:xfrm>
              <a:solidFill>
                <a:schemeClr val="bg1"/>
              </a:solidFill>
            </p:grpSpPr>
            <p:sp>
              <p:nvSpPr>
                <p:cNvPr id="49" name="Freeform: Shape 255"/>
                <p:cNvSpPr/>
                <p:nvPr/>
              </p:nvSpPr>
              <p:spPr bwMode="auto">
                <a:xfrm>
                  <a:off x="3576638" y="3959225"/>
                  <a:ext cx="131763" cy="14288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4" y="0"/>
                    </a:cxn>
                    <a:cxn ang="0">
                      <a:pos x="0" y="3"/>
                    </a:cxn>
                    <a:cxn ang="0">
                      <a:pos x="0" y="4"/>
                    </a:cxn>
                    <a:cxn ang="0">
                      <a:pos x="4" y="7"/>
                    </a:cxn>
                    <a:cxn ang="0">
                      <a:pos x="64" y="7"/>
                    </a:cxn>
                    <a:cxn ang="0">
                      <a:pos x="68" y="4"/>
                    </a:cxn>
                    <a:cxn ang="0">
                      <a:pos x="68" y="3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68" h="7">
                      <a:moveTo>
                        <a:pt x="6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64" y="7"/>
                        <a:pt x="64" y="7"/>
                        <a:pt x="64" y="7"/>
                      </a:cubicBezTo>
                      <a:cubicBezTo>
                        <a:pt x="66" y="7"/>
                        <a:pt x="68" y="6"/>
                        <a:pt x="68" y="4"/>
                      </a:cubicBezTo>
                      <a:cubicBezTo>
                        <a:pt x="68" y="3"/>
                        <a:pt x="68" y="3"/>
                        <a:pt x="68" y="3"/>
                      </a:cubicBezTo>
                      <a:cubicBezTo>
                        <a:pt x="68" y="1"/>
                        <a:pt x="66" y="0"/>
                        <a:pt x="64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256"/>
                <p:cNvSpPr/>
                <p:nvPr/>
              </p:nvSpPr>
              <p:spPr bwMode="auto">
                <a:xfrm>
                  <a:off x="3576638" y="4151313"/>
                  <a:ext cx="131763" cy="15875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4" y="0"/>
                    </a:cxn>
                    <a:cxn ang="0">
                      <a:pos x="0" y="4"/>
                    </a:cxn>
                    <a:cxn ang="0">
                      <a:pos x="0" y="5"/>
                    </a:cxn>
                    <a:cxn ang="0">
                      <a:pos x="4" y="8"/>
                    </a:cxn>
                    <a:cxn ang="0">
                      <a:pos x="64" y="8"/>
                    </a:cxn>
                    <a:cxn ang="0">
                      <a:pos x="68" y="5"/>
                    </a:cxn>
                    <a:cxn ang="0">
                      <a:pos x="68" y="4"/>
                    </a:cxn>
                    <a:cxn ang="0">
                      <a:pos x="64" y="0"/>
                    </a:cxn>
                  </a:cxnLst>
                  <a:rect l="0" t="0" r="r" b="b"/>
                  <a:pathLst>
                    <a:path w="68" h="8">
                      <a:moveTo>
                        <a:pt x="6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7"/>
                        <a:pt x="2" y="8"/>
                        <a:pt x="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6" y="8"/>
                        <a:pt x="68" y="7"/>
                        <a:pt x="68" y="5"/>
                      </a:cubicBezTo>
                      <a:cubicBezTo>
                        <a:pt x="68" y="4"/>
                        <a:pt x="68" y="4"/>
                        <a:pt x="68" y="4"/>
                      </a:cubicBezTo>
                      <a:cubicBezTo>
                        <a:pt x="68" y="2"/>
                        <a:pt x="66" y="0"/>
                        <a:pt x="64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257"/>
                <p:cNvSpPr/>
                <p:nvPr/>
              </p:nvSpPr>
              <p:spPr bwMode="auto">
                <a:xfrm>
                  <a:off x="3592513" y="3979863"/>
                  <a:ext cx="100013" cy="165100"/>
                </a:xfrm>
                <a:custGeom>
                  <a:avLst/>
                  <a:gdLst/>
                  <a:ahLst/>
                  <a:cxnLst>
                    <a:cxn ang="0">
                      <a:pos x="52" y="0"/>
                    </a:cxn>
                    <a:cxn ang="0">
                      <a:pos x="0" y="0"/>
                    </a:cxn>
                    <a:cxn ang="0">
                      <a:pos x="14" y="36"/>
                    </a:cxn>
                    <a:cxn ang="0">
                      <a:pos x="14" y="36"/>
                    </a:cxn>
                    <a:cxn ang="0">
                      <a:pos x="18" y="44"/>
                    </a:cxn>
                    <a:cxn ang="0">
                      <a:pos x="15" y="50"/>
                    </a:cxn>
                    <a:cxn ang="0">
                      <a:pos x="14" y="50"/>
                    </a:cxn>
                    <a:cxn ang="0">
                      <a:pos x="14" y="50"/>
                    </a:cxn>
                    <a:cxn ang="0">
                      <a:pos x="14" y="50"/>
                    </a:cxn>
                    <a:cxn ang="0">
                      <a:pos x="0" y="86"/>
                    </a:cxn>
                    <a:cxn ang="0">
                      <a:pos x="52" y="86"/>
                    </a:cxn>
                    <a:cxn ang="0">
                      <a:pos x="39" y="50"/>
                    </a:cxn>
                    <a:cxn ang="0">
                      <a:pos x="39" y="50"/>
                    </a:cxn>
                    <a:cxn ang="0">
                      <a:pos x="38" y="50"/>
                    </a:cxn>
                    <a:cxn ang="0">
                      <a:pos x="38" y="50"/>
                    </a:cxn>
                    <a:cxn ang="0">
                      <a:pos x="35" y="44"/>
                    </a:cxn>
                    <a:cxn ang="0">
                      <a:pos x="39" y="36"/>
                    </a:cxn>
                    <a:cxn ang="0">
                      <a:pos x="39" y="36"/>
                    </a:cxn>
                    <a:cxn ang="0">
                      <a:pos x="52" y="0"/>
                    </a:cxn>
                  </a:cxnLst>
                  <a:rect l="0" t="0" r="r" b="b"/>
                  <a:pathLst>
                    <a:path w="52" h="86">
                      <a:moveTo>
                        <a:pt x="5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6" y="29"/>
                        <a:pt x="14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4" y="36"/>
                        <a:pt x="18" y="39"/>
                        <a:pt x="18" y="44"/>
                      </a:cubicBezTo>
                      <a:cubicBezTo>
                        <a:pt x="18" y="47"/>
                        <a:pt x="16" y="49"/>
                        <a:pt x="15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14" y="50"/>
                        <a:pt x="14" y="50"/>
                        <a:pt x="14" y="50"/>
                      </a:cubicBezTo>
                      <a:cubicBezTo>
                        <a:pt x="6" y="57"/>
                        <a:pt x="0" y="71"/>
                        <a:pt x="0" y="86"/>
                      </a:cubicBezTo>
                      <a:cubicBezTo>
                        <a:pt x="52" y="86"/>
                        <a:pt x="52" y="86"/>
                        <a:pt x="52" y="86"/>
                      </a:cubicBezTo>
                      <a:cubicBezTo>
                        <a:pt x="52" y="71"/>
                        <a:pt x="46" y="57"/>
                        <a:pt x="39" y="50"/>
                      </a:cubicBezTo>
                      <a:cubicBezTo>
                        <a:pt x="39" y="50"/>
                        <a:pt x="39" y="50"/>
                        <a:pt x="39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8" y="50"/>
                        <a:pt x="38" y="50"/>
                        <a:pt x="38" y="50"/>
                      </a:cubicBezTo>
                      <a:cubicBezTo>
                        <a:pt x="37" y="49"/>
                        <a:pt x="35" y="47"/>
                        <a:pt x="35" y="44"/>
                      </a:cubicBezTo>
                      <a:cubicBezTo>
                        <a:pt x="35" y="39"/>
                        <a:pt x="39" y="36"/>
                        <a:pt x="39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46" y="29"/>
                        <a:pt x="52" y="16"/>
                        <a:pt x="52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TextBox 262"/>
              <p:cNvSpPr txBox="1"/>
              <p:nvPr/>
            </p:nvSpPr>
            <p:spPr>
              <a:xfrm>
                <a:off x="4439752" y="5152134"/>
                <a:ext cx="1107996" cy="27699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grpSp>
            <p:nvGrpSpPr>
              <p:cNvPr id="20" name="Group 266"/>
              <p:cNvGrpSpPr/>
              <p:nvPr/>
            </p:nvGrpSpPr>
            <p:grpSpPr>
              <a:xfrm>
                <a:off x="881114" y="4912139"/>
                <a:ext cx="936762" cy="584775"/>
                <a:chOff x="834331" y="3905250"/>
                <a:chExt cx="669221" cy="417762"/>
              </a:xfrm>
            </p:grpSpPr>
            <p:sp>
              <p:nvSpPr>
                <p:cNvPr id="45" name="TextBox 267"/>
                <p:cNvSpPr txBox="1"/>
                <p:nvPr/>
              </p:nvSpPr>
              <p:spPr>
                <a:xfrm>
                  <a:off x="834331" y="3905250"/>
                  <a:ext cx="457157" cy="417762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ar-SA" sz="3200" b="1">
                      <a:solidFill>
                        <a:schemeClr val="accent1"/>
                      </a:solidFill>
                    </a:rPr>
                    <a:t>01</a:t>
                  </a:r>
                </a:p>
              </p:txBody>
            </p:sp>
            <p:sp>
              <p:nvSpPr>
                <p:cNvPr id="46" name="Oval 268"/>
                <p:cNvSpPr/>
                <p:nvPr/>
              </p:nvSpPr>
              <p:spPr bwMode="auto">
                <a:xfrm>
                  <a:off x="1369188" y="4130455"/>
                  <a:ext cx="134364" cy="134364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Group 98"/>
              <p:cNvGrpSpPr/>
              <p:nvPr/>
            </p:nvGrpSpPr>
            <p:grpSpPr>
              <a:xfrm>
                <a:off x="5968593" y="4960619"/>
                <a:ext cx="3449640" cy="718571"/>
                <a:chOff x="6180981" y="1462457"/>
                <a:chExt cx="2519081" cy="800375"/>
              </a:xfrm>
            </p:grpSpPr>
            <p:sp>
              <p:nvSpPr>
                <p:cNvPr id="29" name="TextBox 99"/>
                <p:cNvSpPr txBox="1"/>
                <p:nvPr/>
              </p:nvSpPr>
              <p:spPr bwMode="auto">
                <a:xfrm>
                  <a:off x="6180981" y="1462457"/>
                  <a:ext cx="2519081" cy="309958"/>
                </a:xfrm>
                <a:prstGeom prst="rect">
                  <a:avLst/>
                </a:prstGeom>
                <a:noFill/>
              </p:spPr>
              <p:txBody>
                <a:bodyPr wrap="none" lIns="360000" tIns="0" rIns="360000" bIns="0" anchor="ctr" anchorCtr="0">
                  <a:normAutofit/>
                </a:bodyPr>
                <a:lstStyle/>
                <a:p>
                  <a:pPr algn="l" latinLnBrk="0"/>
                  <a:r>
                    <a:rPr lang="zh-CN" altLang="en-US" sz="1400" dirty="0">
                      <a:solidFill>
                        <a:schemeClr val="accent1">
                          <a:lumMod val="100000"/>
                        </a:schemeClr>
                      </a:solidFill>
                      <a:effectLst/>
                    </a:rPr>
                    <a:t>输入标题文本</a:t>
                  </a:r>
                </a:p>
              </p:txBody>
            </p:sp>
            <p:sp>
              <p:nvSpPr>
                <p:cNvPr id="30" name="TextBox 100"/>
                <p:cNvSpPr txBox="1"/>
                <p:nvPr/>
              </p:nvSpPr>
              <p:spPr bwMode="auto">
                <a:xfrm>
                  <a:off x="6180981" y="1772415"/>
                  <a:ext cx="2519081" cy="490417"/>
                </a:xfrm>
                <a:prstGeom prst="rect">
                  <a:avLst/>
                </a:prstGeom>
                <a:noFill/>
              </p:spPr>
              <p:txBody>
                <a:bodyPr wrap="square" lIns="360000" tIns="0" rIns="360000" bIns="0" anchor="ctr" anchorCtr="0">
                  <a:normAutofit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sz="900" b="0" dirty="0" err="1" smtClean="0">
                      <a:solidFill>
                        <a:schemeClr val="tx1"/>
                      </a:solidFill>
                      <a:effectLst/>
                    </a:rPr>
                    <a:t>点击此处更换文本</a:t>
                  </a:r>
                  <a:r>
                    <a:rPr lang="zh-CN" altLang="en-US" sz="900" b="0" dirty="0" smtClean="0">
                      <a:solidFill>
                        <a:schemeClr val="tx1"/>
                      </a:solidFill>
                      <a:effectLst/>
                    </a:rPr>
                    <a:t>点击此处更换文本</a:t>
                  </a:r>
                  <a:endParaRPr sz="900" b="0" dirty="0"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</p:grpSp>
      </p:grpSp>
      <p:grpSp>
        <p:nvGrpSpPr>
          <p:cNvPr id="97" name="千图PPT彼岸天：ID 8661124库_组合 96"/>
          <p:cNvGrpSpPr/>
          <p:nvPr>
            <p:custDataLst>
              <p:tags r:id="rId2"/>
            </p:custDataLst>
          </p:nvPr>
        </p:nvGrpSpPr>
        <p:grpSpPr>
          <a:xfrm>
            <a:off x="847459" y="3901060"/>
            <a:ext cx="9172977" cy="1173295"/>
            <a:chOff x="847459" y="3901060"/>
            <a:chExt cx="9172977" cy="1173295"/>
          </a:xfrm>
        </p:grpSpPr>
        <p:grpSp>
          <p:nvGrpSpPr>
            <p:cNvPr id="7" name="Group 124"/>
            <p:cNvGrpSpPr/>
            <p:nvPr/>
          </p:nvGrpSpPr>
          <p:grpSpPr>
            <a:xfrm>
              <a:off x="2266488" y="3901060"/>
              <a:ext cx="4304307" cy="1173295"/>
              <a:chOff x="2147888" y="3040063"/>
              <a:chExt cx="3074987" cy="838200"/>
            </a:xfrm>
          </p:grpSpPr>
          <p:sp>
            <p:nvSpPr>
              <p:cNvPr id="71" name="Freeform: Shape 125"/>
              <p:cNvSpPr/>
              <p:nvPr/>
            </p:nvSpPr>
            <p:spPr bwMode="auto">
              <a:xfrm>
                <a:off x="2438400" y="3135313"/>
                <a:ext cx="2784475" cy="612775"/>
              </a:xfrm>
              <a:custGeom>
                <a:avLst/>
                <a:gdLst/>
                <a:ahLst/>
                <a:cxnLst>
                  <a:cxn ang="0">
                    <a:pos x="1621" y="0"/>
                  </a:cxn>
                  <a:cxn ang="0">
                    <a:pos x="0" y="0"/>
                  </a:cxn>
                  <a:cxn ang="0">
                    <a:pos x="0" y="386"/>
                  </a:cxn>
                  <a:cxn ang="0">
                    <a:pos x="1621" y="386"/>
                  </a:cxn>
                  <a:cxn ang="0">
                    <a:pos x="1754" y="193"/>
                  </a:cxn>
                  <a:cxn ang="0">
                    <a:pos x="1621" y="0"/>
                  </a:cxn>
                </a:cxnLst>
                <a:rect l="0" t="0" r="r" b="b"/>
                <a:pathLst>
                  <a:path w="1754" h="386">
                    <a:moveTo>
                      <a:pt x="1621" y="0"/>
                    </a:moveTo>
                    <a:lnTo>
                      <a:pt x="0" y="0"/>
                    </a:lnTo>
                    <a:lnTo>
                      <a:pt x="0" y="386"/>
                    </a:lnTo>
                    <a:lnTo>
                      <a:pt x="1621" y="386"/>
                    </a:lnTo>
                    <a:lnTo>
                      <a:pt x="1754" y="193"/>
                    </a:lnTo>
                    <a:lnTo>
                      <a:pt x="162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126"/>
              <p:cNvSpPr/>
              <p:nvPr/>
            </p:nvSpPr>
            <p:spPr bwMode="auto">
              <a:xfrm>
                <a:off x="2963863" y="3040063"/>
                <a:ext cx="569913" cy="8382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59" y="46"/>
                  </a:cxn>
                  <a:cxn ang="0">
                    <a:pos x="359" y="394"/>
                  </a:cxn>
                  <a:cxn ang="0">
                    <a:pos x="0" y="528"/>
                  </a:cxn>
                  <a:cxn ang="0">
                    <a:pos x="0" y="0"/>
                  </a:cxn>
                </a:cxnLst>
                <a:rect l="0" t="0" r="r" b="b"/>
                <a:pathLst>
                  <a:path w="359" h="528">
                    <a:moveTo>
                      <a:pt x="0" y="0"/>
                    </a:moveTo>
                    <a:lnTo>
                      <a:pt x="359" y="46"/>
                    </a:lnTo>
                    <a:lnTo>
                      <a:pt x="359" y="394"/>
                    </a:lnTo>
                    <a:lnTo>
                      <a:pt x="0" y="5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127"/>
              <p:cNvSpPr/>
              <p:nvPr/>
            </p:nvSpPr>
            <p:spPr bwMode="auto">
              <a:xfrm>
                <a:off x="2147888" y="3040063"/>
                <a:ext cx="792163" cy="838200"/>
              </a:xfrm>
              <a:custGeom>
                <a:avLst/>
                <a:gdLst/>
                <a:ahLst/>
                <a:cxnLst>
                  <a:cxn ang="0">
                    <a:pos x="499" y="0"/>
                  </a:cxn>
                  <a:cxn ang="0">
                    <a:pos x="0" y="46"/>
                  </a:cxn>
                  <a:cxn ang="0">
                    <a:pos x="0" y="443"/>
                  </a:cxn>
                  <a:cxn ang="0">
                    <a:pos x="499" y="528"/>
                  </a:cxn>
                  <a:cxn ang="0">
                    <a:pos x="499" y="0"/>
                  </a:cxn>
                </a:cxnLst>
                <a:rect l="0" t="0" r="r" b="b"/>
                <a:pathLst>
                  <a:path w="499" h="528">
                    <a:moveTo>
                      <a:pt x="499" y="0"/>
                    </a:moveTo>
                    <a:lnTo>
                      <a:pt x="0" y="46"/>
                    </a:lnTo>
                    <a:lnTo>
                      <a:pt x="0" y="443"/>
                    </a:lnTo>
                    <a:lnTo>
                      <a:pt x="499" y="528"/>
                    </a:lnTo>
                    <a:lnTo>
                      <a:pt x="49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Rectangle 128"/>
              <p:cNvSpPr/>
              <p:nvPr/>
            </p:nvSpPr>
            <p:spPr bwMode="auto">
              <a:xfrm>
                <a:off x="2940050" y="3040063"/>
                <a:ext cx="23813" cy="8382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129"/>
              <p:cNvSpPr/>
              <p:nvPr/>
            </p:nvSpPr>
            <p:spPr bwMode="auto">
              <a:xfrm>
                <a:off x="2963863" y="3654425"/>
                <a:ext cx="569913" cy="223838"/>
              </a:xfrm>
              <a:custGeom>
                <a:avLst/>
                <a:gdLst/>
                <a:ahLst/>
                <a:cxnLst>
                  <a:cxn ang="0">
                    <a:pos x="359" y="0"/>
                  </a:cxn>
                  <a:cxn ang="0">
                    <a:pos x="0" y="130"/>
                  </a:cxn>
                  <a:cxn ang="0">
                    <a:pos x="0" y="141"/>
                  </a:cxn>
                  <a:cxn ang="0">
                    <a:pos x="27" y="132"/>
                  </a:cxn>
                  <a:cxn ang="0">
                    <a:pos x="30" y="130"/>
                  </a:cxn>
                  <a:cxn ang="0">
                    <a:pos x="30" y="130"/>
                  </a:cxn>
                  <a:cxn ang="0">
                    <a:pos x="45" y="124"/>
                  </a:cxn>
                  <a:cxn ang="0">
                    <a:pos x="45" y="124"/>
                  </a:cxn>
                  <a:cxn ang="0">
                    <a:pos x="191" y="71"/>
                  </a:cxn>
                  <a:cxn ang="0">
                    <a:pos x="220" y="59"/>
                  </a:cxn>
                  <a:cxn ang="0">
                    <a:pos x="359" y="7"/>
                  </a:cxn>
                  <a:cxn ang="0">
                    <a:pos x="359" y="0"/>
                  </a:cxn>
                </a:cxnLst>
                <a:rect l="0" t="0" r="r" b="b"/>
                <a:pathLst>
                  <a:path w="359" h="141">
                    <a:moveTo>
                      <a:pt x="359" y="0"/>
                    </a:moveTo>
                    <a:lnTo>
                      <a:pt x="0" y="130"/>
                    </a:lnTo>
                    <a:lnTo>
                      <a:pt x="0" y="141"/>
                    </a:lnTo>
                    <a:lnTo>
                      <a:pt x="27" y="132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45" y="124"/>
                    </a:lnTo>
                    <a:lnTo>
                      <a:pt x="45" y="124"/>
                    </a:lnTo>
                    <a:lnTo>
                      <a:pt x="191" y="71"/>
                    </a:lnTo>
                    <a:lnTo>
                      <a:pt x="220" y="59"/>
                    </a:lnTo>
                    <a:lnTo>
                      <a:pt x="359" y="7"/>
                    </a:lnTo>
                    <a:lnTo>
                      <a:pt x="359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130"/>
              <p:cNvSpPr/>
              <p:nvPr/>
            </p:nvSpPr>
            <p:spPr bwMode="auto">
              <a:xfrm>
                <a:off x="2147888" y="3732213"/>
                <a:ext cx="792163" cy="146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168" y="35"/>
                  </a:cxn>
                  <a:cxn ang="0">
                    <a:pos x="499" y="92"/>
                  </a:cxn>
                  <a:cxn ang="0">
                    <a:pos x="499" y="81"/>
                  </a:cxn>
                  <a:cxn ang="0">
                    <a:pos x="499" y="81"/>
                  </a:cxn>
                  <a:cxn ang="0">
                    <a:pos x="0" y="0"/>
                  </a:cxn>
                </a:cxnLst>
                <a:rect l="0" t="0" r="r" b="b"/>
                <a:pathLst>
                  <a:path w="499" h="92">
                    <a:moveTo>
                      <a:pt x="0" y="0"/>
                    </a:moveTo>
                    <a:lnTo>
                      <a:pt x="0" y="7"/>
                    </a:lnTo>
                    <a:lnTo>
                      <a:pt x="168" y="35"/>
                    </a:lnTo>
                    <a:lnTo>
                      <a:pt x="499" y="92"/>
                    </a:lnTo>
                    <a:lnTo>
                      <a:pt x="499" y="81"/>
                    </a:lnTo>
                    <a:lnTo>
                      <a:pt x="499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50"/>
            <p:cNvGrpSpPr/>
            <p:nvPr/>
          </p:nvGrpSpPr>
          <p:grpSpPr>
            <a:xfrm>
              <a:off x="4313088" y="4272161"/>
              <a:ext cx="359989" cy="359989"/>
              <a:chOff x="3800475" y="3344863"/>
              <a:chExt cx="211138" cy="211138"/>
            </a:xfrm>
            <a:solidFill>
              <a:schemeClr val="bg1"/>
            </a:solidFill>
          </p:grpSpPr>
          <p:sp>
            <p:nvSpPr>
              <p:cNvPr id="52" name="Freeform: Shape 251"/>
              <p:cNvSpPr/>
              <p:nvPr/>
            </p:nvSpPr>
            <p:spPr bwMode="auto">
              <a:xfrm>
                <a:off x="3800475" y="3344863"/>
                <a:ext cx="211138" cy="211138"/>
              </a:xfrm>
              <a:custGeom>
                <a:avLst/>
                <a:gdLst/>
                <a:ahLst/>
                <a:cxnLst>
                  <a:cxn ang="0">
                    <a:pos x="55" y="13"/>
                  </a:cxn>
                  <a:cxn ang="0">
                    <a:pos x="62" y="7"/>
                  </a:cxn>
                  <a:cxn ang="0">
                    <a:pos x="103" y="48"/>
                  </a:cxn>
                  <a:cxn ang="0">
                    <a:pos x="96" y="55"/>
                  </a:cxn>
                  <a:cxn ang="0">
                    <a:pos x="103" y="62"/>
                  </a:cxn>
                  <a:cxn ang="0">
                    <a:pos x="62" y="102"/>
                  </a:cxn>
                  <a:cxn ang="0">
                    <a:pos x="55" y="96"/>
                  </a:cxn>
                  <a:cxn ang="0">
                    <a:pos x="48" y="102"/>
                  </a:cxn>
                  <a:cxn ang="0">
                    <a:pos x="7" y="62"/>
                  </a:cxn>
                  <a:cxn ang="0">
                    <a:pos x="13" y="55"/>
                  </a:cxn>
                  <a:cxn ang="0">
                    <a:pos x="7" y="48"/>
                  </a:cxn>
                  <a:cxn ang="0">
                    <a:pos x="48" y="7"/>
                  </a:cxn>
                  <a:cxn ang="0">
                    <a:pos x="55" y="13"/>
                  </a:cxn>
                  <a:cxn ang="0">
                    <a:pos x="55" y="0"/>
                  </a:cxn>
                  <a:cxn ang="0">
                    <a:pos x="0" y="55"/>
                  </a:cxn>
                  <a:cxn ang="0">
                    <a:pos x="55" y="109"/>
                  </a:cxn>
                  <a:cxn ang="0">
                    <a:pos x="109" y="55"/>
                  </a:cxn>
                  <a:cxn ang="0">
                    <a:pos x="55" y="0"/>
                  </a:cxn>
                </a:cxnLst>
                <a:rect l="0" t="0" r="r" b="b"/>
                <a:pathLst>
                  <a:path w="109" h="109">
                    <a:moveTo>
                      <a:pt x="55" y="13"/>
                    </a:moveTo>
                    <a:cubicBezTo>
                      <a:pt x="58" y="13"/>
                      <a:pt x="61" y="10"/>
                      <a:pt x="62" y="7"/>
                    </a:cubicBezTo>
                    <a:cubicBezTo>
                      <a:pt x="83" y="10"/>
                      <a:pt x="100" y="26"/>
                      <a:pt x="103" y="48"/>
                    </a:cubicBezTo>
                    <a:cubicBezTo>
                      <a:pt x="99" y="48"/>
                      <a:pt x="96" y="51"/>
                      <a:pt x="96" y="55"/>
                    </a:cubicBezTo>
                    <a:cubicBezTo>
                      <a:pt x="96" y="58"/>
                      <a:pt x="99" y="61"/>
                      <a:pt x="103" y="62"/>
                    </a:cubicBezTo>
                    <a:cubicBezTo>
                      <a:pt x="100" y="83"/>
                      <a:pt x="83" y="99"/>
                      <a:pt x="62" y="102"/>
                    </a:cubicBezTo>
                    <a:cubicBezTo>
                      <a:pt x="62" y="99"/>
                      <a:pt x="59" y="96"/>
                      <a:pt x="55" y="96"/>
                    </a:cubicBezTo>
                    <a:cubicBezTo>
                      <a:pt x="51" y="96"/>
                      <a:pt x="48" y="99"/>
                      <a:pt x="48" y="102"/>
                    </a:cubicBezTo>
                    <a:cubicBezTo>
                      <a:pt x="27" y="99"/>
                      <a:pt x="10" y="83"/>
                      <a:pt x="7" y="62"/>
                    </a:cubicBezTo>
                    <a:cubicBezTo>
                      <a:pt x="10" y="61"/>
                      <a:pt x="13" y="58"/>
                      <a:pt x="13" y="55"/>
                    </a:cubicBezTo>
                    <a:cubicBezTo>
                      <a:pt x="13" y="51"/>
                      <a:pt x="10" y="48"/>
                      <a:pt x="7" y="48"/>
                    </a:cubicBezTo>
                    <a:cubicBezTo>
                      <a:pt x="10" y="26"/>
                      <a:pt x="27" y="10"/>
                      <a:pt x="48" y="7"/>
                    </a:cubicBezTo>
                    <a:cubicBezTo>
                      <a:pt x="48" y="10"/>
                      <a:pt x="51" y="13"/>
                      <a:pt x="55" y="13"/>
                    </a:cubicBezTo>
                    <a:moveTo>
                      <a:pt x="55" y="0"/>
                    </a:moveTo>
                    <a:cubicBezTo>
                      <a:pt x="25" y="0"/>
                      <a:pt x="0" y="25"/>
                      <a:pt x="0" y="55"/>
                    </a:cubicBezTo>
                    <a:cubicBezTo>
                      <a:pt x="0" y="85"/>
                      <a:pt x="25" y="109"/>
                      <a:pt x="55" y="109"/>
                    </a:cubicBezTo>
                    <a:cubicBezTo>
                      <a:pt x="85" y="109"/>
                      <a:pt x="109" y="85"/>
                      <a:pt x="109" y="55"/>
                    </a:cubicBezTo>
                    <a:cubicBezTo>
                      <a:pt x="109" y="25"/>
                      <a:pt x="85" y="0"/>
                      <a:pt x="5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52"/>
              <p:cNvSpPr/>
              <p:nvPr/>
            </p:nvSpPr>
            <p:spPr bwMode="auto">
              <a:xfrm>
                <a:off x="3898900" y="3379788"/>
                <a:ext cx="68263" cy="777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0"/>
                  </a:cxn>
                  <a:cxn ang="0">
                    <a:pos x="0" y="49"/>
                  </a:cxn>
                  <a:cxn ang="0">
                    <a:pos x="43" y="49"/>
                  </a:cxn>
                  <a:cxn ang="0">
                    <a:pos x="43" y="40"/>
                  </a:cxn>
                  <a:cxn ang="0">
                    <a:pos x="10" y="40"/>
                  </a:cxn>
                  <a:cxn ang="0">
                    <a:pos x="10" y="0"/>
                  </a:cxn>
                </a:cxnLst>
                <a:rect l="0" t="0" r="r" b="b"/>
                <a:pathLst>
                  <a:path w="43" h="49">
                    <a:moveTo>
                      <a:pt x="10" y="0"/>
                    </a:moveTo>
                    <a:lnTo>
                      <a:pt x="0" y="0"/>
                    </a:lnTo>
                    <a:lnTo>
                      <a:pt x="0" y="49"/>
                    </a:lnTo>
                    <a:lnTo>
                      <a:pt x="43" y="49"/>
                    </a:lnTo>
                    <a:lnTo>
                      <a:pt x="43" y="40"/>
                    </a:lnTo>
                    <a:lnTo>
                      <a:pt x="10" y="4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253"/>
              <p:cNvSpPr/>
              <p:nvPr/>
            </p:nvSpPr>
            <p:spPr bwMode="auto">
              <a:xfrm>
                <a:off x="3898900" y="3379788"/>
                <a:ext cx="68263" cy="777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0"/>
                  </a:cxn>
                  <a:cxn ang="0">
                    <a:pos x="0" y="49"/>
                  </a:cxn>
                  <a:cxn ang="0">
                    <a:pos x="43" y="49"/>
                  </a:cxn>
                  <a:cxn ang="0">
                    <a:pos x="43" y="40"/>
                  </a:cxn>
                  <a:cxn ang="0">
                    <a:pos x="10" y="40"/>
                  </a:cxn>
                  <a:cxn ang="0">
                    <a:pos x="10" y="0"/>
                  </a:cxn>
                </a:cxnLst>
                <a:rect l="0" t="0" r="r" b="b"/>
                <a:pathLst>
                  <a:path w="43" h="49">
                    <a:moveTo>
                      <a:pt x="10" y="0"/>
                    </a:moveTo>
                    <a:lnTo>
                      <a:pt x="0" y="0"/>
                    </a:lnTo>
                    <a:lnTo>
                      <a:pt x="0" y="49"/>
                    </a:lnTo>
                    <a:lnTo>
                      <a:pt x="43" y="49"/>
                    </a:lnTo>
                    <a:lnTo>
                      <a:pt x="43" y="40"/>
                    </a:lnTo>
                    <a:lnTo>
                      <a:pt x="10" y="40"/>
                    </a:lnTo>
                    <a:lnTo>
                      <a:pt x="10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TextBox 261"/>
            <p:cNvSpPr txBox="1"/>
            <p:nvPr/>
          </p:nvSpPr>
          <p:spPr>
            <a:xfrm>
              <a:off x="4806406" y="4258829"/>
              <a:ext cx="111601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21" name="Group 269"/>
            <p:cNvGrpSpPr/>
            <p:nvPr/>
          </p:nvGrpSpPr>
          <p:grpSpPr>
            <a:xfrm>
              <a:off x="847459" y="4068831"/>
              <a:ext cx="970422" cy="584775"/>
              <a:chOff x="810286" y="3302793"/>
              <a:chExt cx="693266" cy="417762"/>
            </a:xfrm>
          </p:grpSpPr>
          <p:sp>
            <p:nvSpPr>
              <p:cNvPr id="43" name="TextBox 270"/>
              <p:cNvSpPr txBox="1"/>
              <p:nvPr/>
            </p:nvSpPr>
            <p:spPr>
              <a:xfrm>
                <a:off x="810286" y="3302793"/>
                <a:ext cx="457156" cy="41776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3200" b="1">
                    <a:solidFill>
                      <a:schemeClr val="accent2"/>
                    </a:solidFill>
                  </a:rPr>
                  <a:t>02</a:t>
                </a:r>
              </a:p>
            </p:txBody>
          </p:sp>
          <p:sp>
            <p:nvSpPr>
              <p:cNvPr id="44" name="Oval 271"/>
              <p:cNvSpPr/>
              <p:nvPr/>
            </p:nvSpPr>
            <p:spPr bwMode="auto">
              <a:xfrm>
                <a:off x="1369188" y="3527998"/>
                <a:ext cx="134364" cy="134364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95"/>
            <p:cNvGrpSpPr/>
            <p:nvPr/>
          </p:nvGrpSpPr>
          <p:grpSpPr>
            <a:xfrm>
              <a:off x="6570796" y="4158222"/>
              <a:ext cx="3449640" cy="718571"/>
              <a:chOff x="6180981" y="1462457"/>
              <a:chExt cx="2519081" cy="800375"/>
            </a:xfrm>
          </p:grpSpPr>
          <p:sp>
            <p:nvSpPr>
              <p:cNvPr id="31" name="TextBox 96"/>
              <p:cNvSpPr txBox="1"/>
              <p:nvPr/>
            </p:nvSpPr>
            <p:spPr bwMode="auto">
              <a:xfrm>
                <a:off x="6180981" y="1462457"/>
                <a:ext cx="2519081" cy="309958"/>
              </a:xfrm>
              <a:prstGeom prst="rect">
                <a:avLst/>
              </a:prstGeom>
              <a:noFill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2" name="TextBox 97"/>
              <p:cNvSpPr txBox="1"/>
              <p:nvPr/>
            </p:nvSpPr>
            <p:spPr bwMode="auto">
              <a:xfrm>
                <a:off x="6180981" y="1772415"/>
                <a:ext cx="2519081" cy="490417"/>
              </a:xfrm>
              <a:prstGeom prst="rect">
                <a:avLst/>
              </a:prstGeom>
              <a:noFill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9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r>
                  <a:rPr lang="zh-CN" altLang="en-US" sz="900" b="0" dirty="0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9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96" name="千图PPT彼岸天：ID 8661124库_组合 95"/>
          <p:cNvGrpSpPr/>
          <p:nvPr>
            <p:custDataLst>
              <p:tags r:id="rId3"/>
            </p:custDataLst>
          </p:nvPr>
        </p:nvGrpSpPr>
        <p:grpSpPr>
          <a:xfrm>
            <a:off x="847459" y="3056646"/>
            <a:ext cx="9755182" cy="1091077"/>
            <a:chOff x="847459" y="3056646"/>
            <a:chExt cx="9755182" cy="1091077"/>
          </a:xfrm>
        </p:grpSpPr>
        <p:grpSp>
          <p:nvGrpSpPr>
            <p:cNvPr id="8" name="Group 131"/>
            <p:cNvGrpSpPr/>
            <p:nvPr/>
          </p:nvGrpSpPr>
          <p:grpSpPr>
            <a:xfrm>
              <a:off x="1926498" y="3056646"/>
              <a:ext cx="5226502" cy="1091077"/>
              <a:chOff x="1905000" y="2436813"/>
              <a:chExt cx="3733800" cy="779463"/>
            </a:xfrm>
          </p:grpSpPr>
          <p:sp>
            <p:nvSpPr>
              <p:cNvPr id="65" name="Freeform: Shape 132"/>
              <p:cNvSpPr/>
              <p:nvPr/>
            </p:nvSpPr>
            <p:spPr bwMode="auto">
              <a:xfrm>
                <a:off x="2854325" y="2520950"/>
                <a:ext cx="2784475" cy="614363"/>
              </a:xfrm>
              <a:custGeom>
                <a:avLst/>
                <a:gdLst/>
                <a:ahLst/>
                <a:cxnLst>
                  <a:cxn ang="0">
                    <a:pos x="1621" y="0"/>
                  </a:cxn>
                  <a:cxn ang="0">
                    <a:pos x="0" y="0"/>
                  </a:cxn>
                  <a:cxn ang="0">
                    <a:pos x="0" y="387"/>
                  </a:cxn>
                  <a:cxn ang="0">
                    <a:pos x="1621" y="387"/>
                  </a:cxn>
                  <a:cxn ang="0">
                    <a:pos x="1754" y="193"/>
                  </a:cxn>
                  <a:cxn ang="0">
                    <a:pos x="1621" y="0"/>
                  </a:cxn>
                </a:cxnLst>
                <a:rect l="0" t="0" r="r" b="b"/>
                <a:pathLst>
                  <a:path w="1754" h="387">
                    <a:moveTo>
                      <a:pt x="1621" y="0"/>
                    </a:moveTo>
                    <a:lnTo>
                      <a:pt x="0" y="0"/>
                    </a:lnTo>
                    <a:lnTo>
                      <a:pt x="0" y="387"/>
                    </a:lnTo>
                    <a:lnTo>
                      <a:pt x="1621" y="387"/>
                    </a:lnTo>
                    <a:lnTo>
                      <a:pt x="1754" y="193"/>
                    </a:lnTo>
                    <a:lnTo>
                      <a:pt x="162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133"/>
              <p:cNvSpPr/>
              <p:nvPr/>
            </p:nvSpPr>
            <p:spPr bwMode="auto">
              <a:xfrm>
                <a:off x="1905000" y="2436813"/>
                <a:ext cx="923925" cy="779463"/>
              </a:xfrm>
              <a:custGeom>
                <a:avLst/>
                <a:gdLst/>
                <a:ahLst/>
                <a:cxnLst>
                  <a:cxn ang="0">
                    <a:pos x="582" y="491"/>
                  </a:cxn>
                  <a:cxn ang="0">
                    <a:pos x="0" y="438"/>
                  </a:cxn>
                  <a:cxn ang="0">
                    <a:pos x="0" y="53"/>
                  </a:cxn>
                  <a:cxn ang="0">
                    <a:pos x="582" y="0"/>
                  </a:cxn>
                  <a:cxn ang="0">
                    <a:pos x="582" y="491"/>
                  </a:cxn>
                </a:cxnLst>
                <a:rect l="0" t="0" r="r" b="b"/>
                <a:pathLst>
                  <a:path w="582" h="491">
                    <a:moveTo>
                      <a:pt x="582" y="491"/>
                    </a:moveTo>
                    <a:lnTo>
                      <a:pt x="0" y="438"/>
                    </a:lnTo>
                    <a:lnTo>
                      <a:pt x="0" y="53"/>
                    </a:lnTo>
                    <a:lnTo>
                      <a:pt x="582" y="0"/>
                    </a:lnTo>
                    <a:lnTo>
                      <a:pt x="582" y="491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134"/>
              <p:cNvSpPr/>
              <p:nvPr/>
            </p:nvSpPr>
            <p:spPr bwMode="auto">
              <a:xfrm>
                <a:off x="2851150" y="2436813"/>
                <a:ext cx="923925" cy="779463"/>
              </a:xfrm>
              <a:custGeom>
                <a:avLst/>
                <a:gdLst/>
                <a:ahLst/>
                <a:cxnLst>
                  <a:cxn ang="0">
                    <a:pos x="0" y="491"/>
                  </a:cxn>
                  <a:cxn ang="0">
                    <a:pos x="582" y="438"/>
                  </a:cxn>
                  <a:cxn ang="0">
                    <a:pos x="582" y="53"/>
                  </a:cxn>
                  <a:cxn ang="0">
                    <a:pos x="0" y="0"/>
                  </a:cxn>
                  <a:cxn ang="0">
                    <a:pos x="0" y="491"/>
                  </a:cxn>
                </a:cxnLst>
                <a:rect l="0" t="0" r="r" b="b"/>
                <a:pathLst>
                  <a:path w="582" h="491">
                    <a:moveTo>
                      <a:pt x="0" y="491"/>
                    </a:moveTo>
                    <a:lnTo>
                      <a:pt x="582" y="438"/>
                    </a:lnTo>
                    <a:lnTo>
                      <a:pt x="582" y="53"/>
                    </a:lnTo>
                    <a:lnTo>
                      <a:pt x="0" y="0"/>
                    </a:lnTo>
                    <a:lnTo>
                      <a:pt x="0" y="49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Rectangle 135"/>
              <p:cNvSpPr/>
              <p:nvPr/>
            </p:nvSpPr>
            <p:spPr bwMode="auto">
              <a:xfrm>
                <a:off x="2828925" y="2436813"/>
                <a:ext cx="22225" cy="779463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136"/>
              <p:cNvSpPr/>
              <p:nvPr/>
            </p:nvSpPr>
            <p:spPr bwMode="auto">
              <a:xfrm>
                <a:off x="1905000" y="2436813"/>
                <a:ext cx="1870075" cy="93663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582" y="0"/>
                  </a:cxn>
                  <a:cxn ang="0">
                    <a:pos x="596" y="0"/>
                  </a:cxn>
                  <a:cxn ang="0">
                    <a:pos x="1178" y="53"/>
                  </a:cxn>
                  <a:cxn ang="0">
                    <a:pos x="1178" y="59"/>
                  </a:cxn>
                  <a:cxn ang="0">
                    <a:pos x="596" y="10"/>
                  </a:cxn>
                  <a:cxn ang="0">
                    <a:pos x="582" y="10"/>
                  </a:cxn>
                  <a:cxn ang="0">
                    <a:pos x="0" y="57"/>
                  </a:cxn>
                  <a:cxn ang="0">
                    <a:pos x="0" y="53"/>
                  </a:cxn>
                </a:cxnLst>
                <a:rect l="0" t="0" r="r" b="b"/>
                <a:pathLst>
                  <a:path w="1178" h="59">
                    <a:moveTo>
                      <a:pt x="0" y="53"/>
                    </a:moveTo>
                    <a:lnTo>
                      <a:pt x="582" y="0"/>
                    </a:lnTo>
                    <a:lnTo>
                      <a:pt x="596" y="0"/>
                    </a:lnTo>
                    <a:lnTo>
                      <a:pt x="1178" y="53"/>
                    </a:lnTo>
                    <a:lnTo>
                      <a:pt x="1178" y="59"/>
                    </a:lnTo>
                    <a:lnTo>
                      <a:pt x="596" y="10"/>
                    </a:lnTo>
                    <a:lnTo>
                      <a:pt x="582" y="10"/>
                    </a:lnTo>
                    <a:lnTo>
                      <a:pt x="0" y="57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137"/>
              <p:cNvSpPr/>
              <p:nvPr/>
            </p:nvSpPr>
            <p:spPr bwMode="auto">
              <a:xfrm>
                <a:off x="1905000" y="3122613"/>
                <a:ext cx="1870075" cy="936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582" y="59"/>
                  </a:cxn>
                  <a:cxn ang="0">
                    <a:pos x="596" y="59"/>
                  </a:cxn>
                  <a:cxn ang="0">
                    <a:pos x="1178" y="6"/>
                  </a:cxn>
                  <a:cxn ang="0">
                    <a:pos x="1178" y="0"/>
                  </a:cxn>
                  <a:cxn ang="0">
                    <a:pos x="596" y="49"/>
                  </a:cxn>
                  <a:cxn ang="0">
                    <a:pos x="582" y="49"/>
                  </a:cxn>
                  <a:cxn ang="0">
                    <a:pos x="0" y="2"/>
                  </a:cxn>
                  <a:cxn ang="0">
                    <a:pos x="0" y="6"/>
                  </a:cxn>
                </a:cxnLst>
                <a:rect l="0" t="0" r="r" b="b"/>
                <a:pathLst>
                  <a:path w="1178" h="59">
                    <a:moveTo>
                      <a:pt x="0" y="6"/>
                    </a:moveTo>
                    <a:lnTo>
                      <a:pt x="582" y="59"/>
                    </a:lnTo>
                    <a:lnTo>
                      <a:pt x="596" y="59"/>
                    </a:lnTo>
                    <a:lnTo>
                      <a:pt x="1178" y="6"/>
                    </a:lnTo>
                    <a:lnTo>
                      <a:pt x="1178" y="0"/>
                    </a:lnTo>
                    <a:lnTo>
                      <a:pt x="596" y="49"/>
                    </a:lnTo>
                    <a:lnTo>
                      <a:pt x="582" y="49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47"/>
            <p:cNvGrpSpPr/>
            <p:nvPr/>
          </p:nvGrpSpPr>
          <p:grpSpPr>
            <a:xfrm>
              <a:off x="4659744" y="3418856"/>
              <a:ext cx="346656" cy="352158"/>
              <a:chOff x="4046538" y="2732088"/>
              <a:chExt cx="200025" cy="203200"/>
            </a:xfrm>
            <a:solidFill>
              <a:schemeClr val="bg1"/>
            </a:solidFill>
          </p:grpSpPr>
          <p:sp>
            <p:nvSpPr>
              <p:cNvPr id="55" name="Freeform: Shape 247"/>
              <p:cNvSpPr/>
              <p:nvPr/>
            </p:nvSpPr>
            <p:spPr bwMode="auto">
              <a:xfrm>
                <a:off x="4046538" y="2744788"/>
                <a:ext cx="182563" cy="190500"/>
              </a:xfrm>
              <a:custGeom>
                <a:avLst/>
                <a:gdLst/>
                <a:ahLst/>
                <a:cxnLst>
                  <a:cxn ang="0">
                    <a:pos x="50" y="0"/>
                  </a:cxn>
                  <a:cxn ang="0">
                    <a:pos x="0" y="49"/>
                  </a:cxn>
                  <a:cxn ang="0">
                    <a:pos x="50" y="99"/>
                  </a:cxn>
                  <a:cxn ang="0">
                    <a:pos x="95" y="68"/>
                  </a:cxn>
                  <a:cxn ang="0">
                    <a:pos x="50" y="49"/>
                  </a:cxn>
                  <a:cxn ang="0">
                    <a:pos x="50" y="0"/>
                  </a:cxn>
                </a:cxnLst>
                <a:rect l="0" t="0" r="r" b="b"/>
                <a:pathLst>
                  <a:path w="95" h="99">
                    <a:moveTo>
                      <a:pt x="50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77"/>
                      <a:pt x="22" y="99"/>
                      <a:pt x="50" y="99"/>
                    </a:cubicBezTo>
                    <a:cubicBezTo>
                      <a:pt x="70" y="99"/>
                      <a:pt x="88" y="86"/>
                      <a:pt x="95" y="68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248"/>
              <p:cNvSpPr/>
              <p:nvPr/>
            </p:nvSpPr>
            <p:spPr bwMode="auto">
              <a:xfrm>
                <a:off x="4151313" y="2759075"/>
                <a:ext cx="95250" cy="112713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39"/>
                  </a:cxn>
                  <a:cxn ang="0">
                    <a:pos x="47" y="58"/>
                  </a:cxn>
                  <a:cxn ang="0">
                    <a:pos x="50" y="41"/>
                  </a:cxn>
                  <a:cxn ang="0">
                    <a:pos x="29" y="0"/>
                  </a:cxn>
                </a:cxnLst>
                <a:rect l="0" t="0" r="r" b="b"/>
                <a:pathLst>
                  <a:path w="50" h="58">
                    <a:moveTo>
                      <a:pt x="29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9" y="53"/>
                      <a:pt x="50" y="47"/>
                      <a:pt x="50" y="41"/>
                    </a:cubicBezTo>
                    <a:cubicBezTo>
                      <a:pt x="50" y="24"/>
                      <a:pt x="42" y="9"/>
                      <a:pt x="2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249"/>
              <p:cNvSpPr/>
              <p:nvPr/>
            </p:nvSpPr>
            <p:spPr bwMode="auto">
              <a:xfrm>
                <a:off x="4148138" y="2732088"/>
                <a:ext cx="53975" cy="920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7"/>
                  </a:cxn>
                  <a:cxn ang="0">
                    <a:pos x="28" y="9"/>
                  </a:cxn>
                  <a:cxn ang="0">
                    <a:pos x="0" y="0"/>
                  </a:cxn>
                </a:cxnLst>
                <a:rect l="0" t="0" r="r" b="b"/>
                <a:pathLst>
                  <a:path w="28" h="47">
                    <a:moveTo>
                      <a:pt x="0" y="0"/>
                    </a:moveTo>
                    <a:cubicBezTo>
                      <a:pt x="0" y="47"/>
                      <a:pt x="0" y="47"/>
                      <a:pt x="0" y="4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0" y="3"/>
                      <a:pt x="1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TextBox 260"/>
            <p:cNvSpPr txBox="1"/>
            <p:nvPr/>
          </p:nvSpPr>
          <p:spPr>
            <a:xfrm>
              <a:off x="5153062" y="3418856"/>
              <a:ext cx="111601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22" name="Group 272"/>
            <p:cNvGrpSpPr/>
            <p:nvPr/>
          </p:nvGrpSpPr>
          <p:grpSpPr>
            <a:xfrm>
              <a:off x="847459" y="3225526"/>
              <a:ext cx="970422" cy="584775"/>
              <a:chOff x="810286" y="2700337"/>
              <a:chExt cx="693266" cy="417762"/>
            </a:xfrm>
          </p:grpSpPr>
          <p:sp>
            <p:nvSpPr>
              <p:cNvPr id="41" name="TextBox 273"/>
              <p:cNvSpPr txBox="1"/>
              <p:nvPr/>
            </p:nvSpPr>
            <p:spPr>
              <a:xfrm>
                <a:off x="810286" y="2700337"/>
                <a:ext cx="457156" cy="41776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3200" b="1">
                    <a:solidFill>
                      <a:schemeClr val="accent3"/>
                    </a:solidFill>
                  </a:rPr>
                  <a:t>03</a:t>
                </a:r>
              </a:p>
            </p:txBody>
          </p:sp>
          <p:sp>
            <p:nvSpPr>
              <p:cNvPr id="42" name="Oval 274"/>
              <p:cNvSpPr/>
              <p:nvPr/>
            </p:nvSpPr>
            <p:spPr bwMode="auto">
              <a:xfrm>
                <a:off x="1369188" y="2925542"/>
                <a:ext cx="134364" cy="134364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92"/>
            <p:cNvGrpSpPr/>
            <p:nvPr/>
          </p:nvGrpSpPr>
          <p:grpSpPr>
            <a:xfrm>
              <a:off x="7153001" y="3245309"/>
              <a:ext cx="3449640" cy="718571"/>
              <a:chOff x="6180981" y="1462457"/>
              <a:chExt cx="2519081" cy="800375"/>
            </a:xfrm>
          </p:grpSpPr>
          <p:sp>
            <p:nvSpPr>
              <p:cNvPr id="33" name="TextBox 93"/>
              <p:cNvSpPr txBox="1"/>
              <p:nvPr/>
            </p:nvSpPr>
            <p:spPr bwMode="auto">
              <a:xfrm>
                <a:off x="6180981" y="1462457"/>
                <a:ext cx="2519081" cy="309958"/>
              </a:xfrm>
              <a:prstGeom prst="rect">
                <a:avLst/>
              </a:prstGeom>
              <a:noFill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4" name="TextBox 94"/>
              <p:cNvSpPr txBox="1"/>
              <p:nvPr/>
            </p:nvSpPr>
            <p:spPr bwMode="auto">
              <a:xfrm>
                <a:off x="6180981" y="1772415"/>
                <a:ext cx="2519081" cy="490417"/>
              </a:xfrm>
              <a:prstGeom prst="rect">
                <a:avLst/>
              </a:prstGeom>
              <a:noFill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9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r>
                  <a:rPr lang="zh-CN" altLang="en-US" sz="900" b="0" dirty="0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9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95" name="千图PPT彼岸天：ID 8661124库_组合 94"/>
          <p:cNvGrpSpPr/>
          <p:nvPr>
            <p:custDataLst>
              <p:tags r:id="rId4"/>
            </p:custDataLst>
          </p:nvPr>
        </p:nvGrpSpPr>
        <p:grpSpPr>
          <a:xfrm>
            <a:off x="847459" y="2132229"/>
            <a:ext cx="9175200" cy="1173295"/>
            <a:chOff x="847459" y="2132229"/>
            <a:chExt cx="9175200" cy="1173295"/>
          </a:xfrm>
        </p:grpSpPr>
        <p:grpSp>
          <p:nvGrpSpPr>
            <p:cNvPr id="6" name="Group 117"/>
            <p:cNvGrpSpPr/>
            <p:nvPr/>
          </p:nvGrpSpPr>
          <p:grpSpPr>
            <a:xfrm>
              <a:off x="2266488" y="2132229"/>
              <a:ext cx="4306530" cy="1173295"/>
              <a:chOff x="2147888" y="1776413"/>
              <a:chExt cx="3076575" cy="838200"/>
            </a:xfrm>
          </p:grpSpPr>
          <p:sp>
            <p:nvSpPr>
              <p:cNvPr id="77" name="Freeform: Shape 118"/>
              <p:cNvSpPr/>
              <p:nvPr/>
            </p:nvSpPr>
            <p:spPr bwMode="auto">
              <a:xfrm>
                <a:off x="2438400" y="1908175"/>
                <a:ext cx="2786063" cy="612775"/>
              </a:xfrm>
              <a:custGeom>
                <a:avLst/>
                <a:gdLst/>
                <a:ahLst/>
                <a:cxnLst>
                  <a:cxn ang="0">
                    <a:pos x="1623" y="0"/>
                  </a:cxn>
                  <a:cxn ang="0">
                    <a:pos x="0" y="0"/>
                  </a:cxn>
                  <a:cxn ang="0">
                    <a:pos x="0" y="386"/>
                  </a:cxn>
                  <a:cxn ang="0">
                    <a:pos x="1623" y="386"/>
                  </a:cxn>
                  <a:cxn ang="0">
                    <a:pos x="1755" y="193"/>
                  </a:cxn>
                  <a:cxn ang="0">
                    <a:pos x="1623" y="0"/>
                  </a:cxn>
                </a:cxnLst>
                <a:rect l="0" t="0" r="r" b="b"/>
                <a:pathLst>
                  <a:path w="1755" h="386">
                    <a:moveTo>
                      <a:pt x="1623" y="0"/>
                    </a:moveTo>
                    <a:lnTo>
                      <a:pt x="0" y="0"/>
                    </a:lnTo>
                    <a:lnTo>
                      <a:pt x="0" y="386"/>
                    </a:lnTo>
                    <a:lnTo>
                      <a:pt x="1623" y="386"/>
                    </a:lnTo>
                    <a:lnTo>
                      <a:pt x="1755" y="193"/>
                    </a:lnTo>
                    <a:lnTo>
                      <a:pt x="162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119"/>
              <p:cNvSpPr/>
              <p:nvPr/>
            </p:nvSpPr>
            <p:spPr bwMode="auto">
              <a:xfrm>
                <a:off x="2147888" y="1776413"/>
                <a:ext cx="568325" cy="838200"/>
              </a:xfrm>
              <a:custGeom>
                <a:avLst/>
                <a:gdLst/>
                <a:ahLst/>
                <a:cxnLst>
                  <a:cxn ang="0">
                    <a:pos x="358" y="528"/>
                  </a:cxn>
                  <a:cxn ang="0">
                    <a:pos x="0" y="482"/>
                  </a:cxn>
                  <a:cxn ang="0">
                    <a:pos x="0" y="134"/>
                  </a:cxn>
                  <a:cxn ang="0">
                    <a:pos x="358" y="0"/>
                  </a:cxn>
                  <a:cxn ang="0">
                    <a:pos x="358" y="528"/>
                  </a:cxn>
                </a:cxnLst>
                <a:rect l="0" t="0" r="r" b="b"/>
                <a:pathLst>
                  <a:path w="358" h="528">
                    <a:moveTo>
                      <a:pt x="358" y="528"/>
                    </a:moveTo>
                    <a:lnTo>
                      <a:pt x="0" y="482"/>
                    </a:lnTo>
                    <a:lnTo>
                      <a:pt x="0" y="134"/>
                    </a:lnTo>
                    <a:lnTo>
                      <a:pt x="358" y="0"/>
                    </a:lnTo>
                    <a:lnTo>
                      <a:pt x="358" y="52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120"/>
              <p:cNvSpPr/>
              <p:nvPr/>
            </p:nvSpPr>
            <p:spPr bwMode="auto">
              <a:xfrm>
                <a:off x="2740025" y="1776413"/>
                <a:ext cx="793750" cy="838200"/>
              </a:xfrm>
              <a:custGeom>
                <a:avLst/>
                <a:gdLst/>
                <a:ahLst/>
                <a:cxnLst>
                  <a:cxn ang="0">
                    <a:pos x="0" y="528"/>
                  </a:cxn>
                  <a:cxn ang="0">
                    <a:pos x="500" y="482"/>
                  </a:cxn>
                  <a:cxn ang="0">
                    <a:pos x="500" y="85"/>
                  </a:cxn>
                  <a:cxn ang="0">
                    <a:pos x="0" y="0"/>
                  </a:cxn>
                  <a:cxn ang="0">
                    <a:pos x="0" y="528"/>
                  </a:cxn>
                </a:cxnLst>
                <a:rect l="0" t="0" r="r" b="b"/>
                <a:pathLst>
                  <a:path w="500" h="528">
                    <a:moveTo>
                      <a:pt x="0" y="528"/>
                    </a:moveTo>
                    <a:lnTo>
                      <a:pt x="500" y="482"/>
                    </a:lnTo>
                    <a:lnTo>
                      <a:pt x="500" y="85"/>
                    </a:lnTo>
                    <a:lnTo>
                      <a:pt x="0" y="0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Rectangle 121"/>
              <p:cNvSpPr/>
              <p:nvPr/>
            </p:nvSpPr>
            <p:spPr bwMode="auto">
              <a:xfrm>
                <a:off x="2716213" y="1776413"/>
                <a:ext cx="23813" cy="838200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122"/>
              <p:cNvSpPr/>
              <p:nvPr/>
            </p:nvSpPr>
            <p:spPr bwMode="auto">
              <a:xfrm>
                <a:off x="2147888" y="1776413"/>
                <a:ext cx="568325" cy="223838"/>
              </a:xfrm>
              <a:custGeom>
                <a:avLst/>
                <a:gdLst/>
                <a:ahLst/>
                <a:cxnLst>
                  <a:cxn ang="0">
                    <a:pos x="358" y="0"/>
                  </a:cxn>
                  <a:cxn ang="0">
                    <a:pos x="328" y="11"/>
                  </a:cxn>
                  <a:cxn ang="0">
                    <a:pos x="313" y="17"/>
                  </a:cxn>
                  <a:cxn ang="0">
                    <a:pos x="168" y="70"/>
                  </a:cxn>
                  <a:cxn ang="0">
                    <a:pos x="0" y="134"/>
                  </a:cxn>
                  <a:cxn ang="0">
                    <a:pos x="0" y="141"/>
                  </a:cxn>
                  <a:cxn ang="0">
                    <a:pos x="358" y="11"/>
                  </a:cxn>
                  <a:cxn ang="0">
                    <a:pos x="358" y="0"/>
                  </a:cxn>
                </a:cxnLst>
                <a:rect l="0" t="0" r="r" b="b"/>
                <a:pathLst>
                  <a:path w="358" h="141">
                    <a:moveTo>
                      <a:pt x="358" y="0"/>
                    </a:moveTo>
                    <a:lnTo>
                      <a:pt x="328" y="11"/>
                    </a:lnTo>
                    <a:lnTo>
                      <a:pt x="313" y="17"/>
                    </a:lnTo>
                    <a:lnTo>
                      <a:pt x="168" y="70"/>
                    </a:lnTo>
                    <a:lnTo>
                      <a:pt x="0" y="134"/>
                    </a:lnTo>
                    <a:lnTo>
                      <a:pt x="0" y="141"/>
                    </a:lnTo>
                    <a:lnTo>
                      <a:pt x="358" y="11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123"/>
              <p:cNvSpPr/>
              <p:nvPr/>
            </p:nvSpPr>
            <p:spPr bwMode="auto">
              <a:xfrm>
                <a:off x="2740025" y="1776413"/>
                <a:ext cx="793750" cy="146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"/>
                  </a:cxn>
                  <a:cxn ang="0">
                    <a:pos x="500" y="92"/>
                  </a:cxn>
                  <a:cxn ang="0">
                    <a:pos x="500" y="85"/>
                  </a:cxn>
                  <a:cxn ang="0">
                    <a:pos x="332" y="56"/>
                  </a:cxn>
                  <a:cxn ang="0">
                    <a:pos x="0" y="0"/>
                  </a:cxn>
                </a:cxnLst>
                <a:rect l="0" t="0" r="r" b="b"/>
                <a:pathLst>
                  <a:path w="500" h="92">
                    <a:moveTo>
                      <a:pt x="0" y="0"/>
                    </a:moveTo>
                    <a:lnTo>
                      <a:pt x="0" y="11"/>
                    </a:lnTo>
                    <a:lnTo>
                      <a:pt x="500" y="92"/>
                    </a:lnTo>
                    <a:lnTo>
                      <a:pt x="500" y="85"/>
                    </a:lnTo>
                    <a:lnTo>
                      <a:pt x="332" y="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42"/>
            <p:cNvGrpSpPr/>
            <p:nvPr/>
          </p:nvGrpSpPr>
          <p:grpSpPr>
            <a:xfrm>
              <a:off x="4293088" y="2538884"/>
              <a:ext cx="399987" cy="331962"/>
              <a:chOff x="3781425" y="2135188"/>
              <a:chExt cx="233363" cy="193675"/>
            </a:xfrm>
            <a:solidFill>
              <a:schemeClr val="bg1"/>
            </a:solidFill>
          </p:grpSpPr>
          <p:sp>
            <p:nvSpPr>
              <p:cNvPr id="58" name="Freeform: Shape 143"/>
              <p:cNvSpPr/>
              <p:nvPr/>
            </p:nvSpPr>
            <p:spPr bwMode="auto">
              <a:xfrm>
                <a:off x="3790950" y="2187575"/>
                <a:ext cx="223838" cy="141288"/>
              </a:xfrm>
              <a:custGeom>
                <a:avLst/>
                <a:gdLst/>
                <a:ahLst/>
                <a:cxnLst>
                  <a:cxn ang="0">
                    <a:pos x="141" y="0"/>
                  </a:cxn>
                  <a:cxn ang="0">
                    <a:pos x="100" y="42"/>
                  </a:cxn>
                  <a:cxn ang="0">
                    <a:pos x="46" y="35"/>
                  </a:cxn>
                  <a:cxn ang="0">
                    <a:pos x="0" y="89"/>
                  </a:cxn>
                  <a:cxn ang="0">
                    <a:pos x="141" y="89"/>
                  </a:cxn>
                  <a:cxn ang="0">
                    <a:pos x="141" y="0"/>
                  </a:cxn>
                </a:cxnLst>
                <a:rect l="0" t="0" r="r" b="b"/>
                <a:pathLst>
                  <a:path w="141" h="89">
                    <a:moveTo>
                      <a:pt x="141" y="0"/>
                    </a:moveTo>
                    <a:lnTo>
                      <a:pt x="100" y="42"/>
                    </a:lnTo>
                    <a:lnTo>
                      <a:pt x="46" y="35"/>
                    </a:lnTo>
                    <a:lnTo>
                      <a:pt x="0" y="89"/>
                    </a:lnTo>
                    <a:lnTo>
                      <a:pt x="141" y="89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144"/>
              <p:cNvSpPr/>
              <p:nvPr/>
            </p:nvSpPr>
            <p:spPr bwMode="auto">
              <a:xfrm>
                <a:off x="3790950" y="2187575"/>
                <a:ext cx="223838" cy="141288"/>
              </a:xfrm>
              <a:custGeom>
                <a:avLst/>
                <a:gdLst/>
                <a:ahLst/>
                <a:cxnLst>
                  <a:cxn ang="0">
                    <a:pos x="141" y="0"/>
                  </a:cxn>
                  <a:cxn ang="0">
                    <a:pos x="100" y="42"/>
                  </a:cxn>
                  <a:cxn ang="0">
                    <a:pos x="46" y="35"/>
                  </a:cxn>
                  <a:cxn ang="0">
                    <a:pos x="0" y="89"/>
                  </a:cxn>
                  <a:cxn ang="0">
                    <a:pos x="141" y="89"/>
                  </a:cxn>
                  <a:cxn ang="0">
                    <a:pos x="141" y="0"/>
                  </a:cxn>
                </a:cxnLst>
                <a:rect l="0" t="0" r="r" b="b"/>
                <a:pathLst>
                  <a:path w="141" h="89">
                    <a:moveTo>
                      <a:pt x="141" y="0"/>
                    </a:moveTo>
                    <a:lnTo>
                      <a:pt x="100" y="42"/>
                    </a:lnTo>
                    <a:lnTo>
                      <a:pt x="46" y="35"/>
                    </a:lnTo>
                    <a:lnTo>
                      <a:pt x="0" y="89"/>
                    </a:lnTo>
                    <a:lnTo>
                      <a:pt x="141" y="89"/>
                    </a:lnTo>
                    <a:lnTo>
                      <a:pt x="141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145"/>
              <p:cNvSpPr/>
              <p:nvPr/>
            </p:nvSpPr>
            <p:spPr bwMode="auto">
              <a:xfrm>
                <a:off x="3781425" y="2135188"/>
                <a:ext cx="233363" cy="193675"/>
              </a:xfrm>
              <a:custGeom>
                <a:avLst/>
                <a:gdLst/>
                <a:ahLst/>
                <a:cxnLst>
                  <a:cxn ang="0">
                    <a:pos x="147" y="0"/>
                  </a:cxn>
                  <a:cxn ang="0">
                    <a:pos x="118" y="1"/>
                  </a:cxn>
                  <a:cxn ang="0">
                    <a:pos x="127" y="10"/>
                  </a:cxn>
                  <a:cxn ang="0">
                    <a:pos x="97" y="49"/>
                  </a:cxn>
                  <a:cxn ang="0">
                    <a:pos x="43" y="38"/>
                  </a:cxn>
                  <a:cxn ang="0">
                    <a:pos x="0" y="122"/>
                  </a:cxn>
                  <a:cxn ang="0">
                    <a:pos x="50" y="59"/>
                  </a:cxn>
                  <a:cxn ang="0">
                    <a:pos x="103" y="66"/>
                  </a:cxn>
                  <a:cxn ang="0">
                    <a:pos x="140" y="22"/>
                  </a:cxn>
                  <a:cxn ang="0">
                    <a:pos x="147" y="29"/>
                  </a:cxn>
                  <a:cxn ang="0">
                    <a:pos x="147" y="0"/>
                  </a:cxn>
                </a:cxnLst>
                <a:rect l="0" t="0" r="r" b="b"/>
                <a:pathLst>
                  <a:path w="147" h="122">
                    <a:moveTo>
                      <a:pt x="147" y="0"/>
                    </a:moveTo>
                    <a:lnTo>
                      <a:pt x="118" y="1"/>
                    </a:lnTo>
                    <a:lnTo>
                      <a:pt x="127" y="10"/>
                    </a:lnTo>
                    <a:lnTo>
                      <a:pt x="97" y="49"/>
                    </a:lnTo>
                    <a:lnTo>
                      <a:pt x="43" y="38"/>
                    </a:lnTo>
                    <a:lnTo>
                      <a:pt x="0" y="122"/>
                    </a:lnTo>
                    <a:lnTo>
                      <a:pt x="50" y="59"/>
                    </a:lnTo>
                    <a:lnTo>
                      <a:pt x="103" y="66"/>
                    </a:lnTo>
                    <a:lnTo>
                      <a:pt x="140" y="22"/>
                    </a:lnTo>
                    <a:lnTo>
                      <a:pt x="147" y="29"/>
                    </a:lnTo>
                    <a:lnTo>
                      <a:pt x="14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146"/>
              <p:cNvSpPr/>
              <p:nvPr/>
            </p:nvSpPr>
            <p:spPr bwMode="auto">
              <a:xfrm>
                <a:off x="3781425" y="2135188"/>
                <a:ext cx="233363" cy="193675"/>
              </a:xfrm>
              <a:custGeom>
                <a:avLst/>
                <a:gdLst/>
                <a:ahLst/>
                <a:cxnLst>
                  <a:cxn ang="0">
                    <a:pos x="147" y="0"/>
                  </a:cxn>
                  <a:cxn ang="0">
                    <a:pos x="118" y="1"/>
                  </a:cxn>
                  <a:cxn ang="0">
                    <a:pos x="127" y="10"/>
                  </a:cxn>
                  <a:cxn ang="0">
                    <a:pos x="97" y="49"/>
                  </a:cxn>
                  <a:cxn ang="0">
                    <a:pos x="43" y="38"/>
                  </a:cxn>
                  <a:cxn ang="0">
                    <a:pos x="0" y="122"/>
                  </a:cxn>
                  <a:cxn ang="0">
                    <a:pos x="50" y="59"/>
                  </a:cxn>
                  <a:cxn ang="0">
                    <a:pos x="103" y="66"/>
                  </a:cxn>
                  <a:cxn ang="0">
                    <a:pos x="140" y="22"/>
                  </a:cxn>
                  <a:cxn ang="0">
                    <a:pos x="147" y="29"/>
                  </a:cxn>
                  <a:cxn ang="0">
                    <a:pos x="147" y="0"/>
                  </a:cxn>
                </a:cxnLst>
                <a:rect l="0" t="0" r="r" b="b"/>
                <a:pathLst>
                  <a:path w="147" h="122">
                    <a:moveTo>
                      <a:pt x="147" y="0"/>
                    </a:moveTo>
                    <a:lnTo>
                      <a:pt x="118" y="1"/>
                    </a:lnTo>
                    <a:lnTo>
                      <a:pt x="127" y="10"/>
                    </a:lnTo>
                    <a:lnTo>
                      <a:pt x="97" y="49"/>
                    </a:lnTo>
                    <a:lnTo>
                      <a:pt x="43" y="38"/>
                    </a:lnTo>
                    <a:lnTo>
                      <a:pt x="0" y="122"/>
                    </a:lnTo>
                    <a:lnTo>
                      <a:pt x="50" y="59"/>
                    </a:lnTo>
                    <a:lnTo>
                      <a:pt x="103" y="66"/>
                    </a:lnTo>
                    <a:lnTo>
                      <a:pt x="140" y="22"/>
                    </a:lnTo>
                    <a:lnTo>
                      <a:pt x="147" y="29"/>
                    </a:lnTo>
                    <a:lnTo>
                      <a:pt x="147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TextBox 259"/>
            <p:cNvSpPr txBox="1"/>
            <p:nvPr/>
          </p:nvSpPr>
          <p:spPr>
            <a:xfrm>
              <a:off x="4806406" y="2525551"/>
              <a:ext cx="1116011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grpSp>
          <p:nvGrpSpPr>
            <p:cNvPr id="23" name="Group 275"/>
            <p:cNvGrpSpPr/>
            <p:nvPr/>
          </p:nvGrpSpPr>
          <p:grpSpPr>
            <a:xfrm>
              <a:off x="847459" y="2382220"/>
              <a:ext cx="970422" cy="584775"/>
              <a:chOff x="810286" y="2097881"/>
              <a:chExt cx="693266" cy="417762"/>
            </a:xfrm>
          </p:grpSpPr>
          <p:sp>
            <p:nvSpPr>
              <p:cNvPr id="39" name="TextBox 276"/>
              <p:cNvSpPr txBox="1"/>
              <p:nvPr/>
            </p:nvSpPr>
            <p:spPr>
              <a:xfrm>
                <a:off x="810286" y="2097881"/>
                <a:ext cx="457156" cy="41776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3200" b="1">
                    <a:solidFill>
                      <a:schemeClr val="accent4"/>
                    </a:solidFill>
                  </a:rPr>
                  <a:t>04</a:t>
                </a:r>
              </a:p>
            </p:txBody>
          </p:sp>
          <p:sp>
            <p:nvSpPr>
              <p:cNvPr id="40" name="Oval 277"/>
              <p:cNvSpPr/>
              <p:nvPr/>
            </p:nvSpPr>
            <p:spPr bwMode="auto">
              <a:xfrm>
                <a:off x="1369188" y="2323086"/>
                <a:ext cx="134364" cy="134364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89"/>
            <p:cNvGrpSpPr/>
            <p:nvPr/>
          </p:nvGrpSpPr>
          <p:grpSpPr>
            <a:xfrm>
              <a:off x="6573019" y="2390473"/>
              <a:ext cx="3449640" cy="718571"/>
              <a:chOff x="6180981" y="1462457"/>
              <a:chExt cx="2519081" cy="800375"/>
            </a:xfrm>
          </p:grpSpPr>
          <p:sp>
            <p:nvSpPr>
              <p:cNvPr id="36" name="TextBox 91"/>
              <p:cNvSpPr txBox="1"/>
              <p:nvPr/>
            </p:nvSpPr>
            <p:spPr bwMode="auto">
              <a:xfrm>
                <a:off x="6180981" y="1772415"/>
                <a:ext cx="2519081" cy="490417"/>
              </a:xfrm>
              <a:prstGeom prst="rect">
                <a:avLst/>
              </a:prstGeom>
              <a:noFill/>
            </p:spPr>
            <p:txBody>
              <a:bodyPr wrap="square" lIns="360000" tIns="0" rIns="36000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9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r>
                  <a:rPr lang="zh-CN" altLang="en-US" sz="900" b="0" dirty="0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900" b="0" dirty="0"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" name="TextBox 90"/>
              <p:cNvSpPr txBox="1"/>
              <p:nvPr/>
            </p:nvSpPr>
            <p:spPr bwMode="auto">
              <a:xfrm>
                <a:off x="6180981" y="1462457"/>
                <a:ext cx="2519081" cy="309958"/>
              </a:xfrm>
              <a:prstGeom prst="rect">
                <a:avLst/>
              </a:prstGeom>
              <a:noFill/>
            </p:spPr>
            <p:txBody>
              <a:bodyPr wrap="none" lIns="360000" tIns="0" rIns="36000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</p:grpSp>
      </p:grpSp>
      <p:grpSp>
        <p:nvGrpSpPr>
          <p:cNvPr id="100" name="千图PPT彼岸天：ID 8661124库_组合 99"/>
          <p:cNvGrpSpPr/>
          <p:nvPr>
            <p:custDataLst>
              <p:tags r:id="rId5"/>
            </p:custDataLst>
          </p:nvPr>
        </p:nvGrpSpPr>
        <p:grpSpPr>
          <a:xfrm>
            <a:off x="847459" y="1325589"/>
            <a:ext cx="8570774" cy="1417733"/>
            <a:chOff x="847459" y="1325589"/>
            <a:chExt cx="8570774" cy="1417733"/>
          </a:xfrm>
        </p:grpSpPr>
        <p:grpSp>
          <p:nvGrpSpPr>
            <p:cNvPr id="5" name="Group 110"/>
            <p:cNvGrpSpPr/>
            <p:nvPr/>
          </p:nvGrpSpPr>
          <p:grpSpPr>
            <a:xfrm>
              <a:off x="2639809" y="1325589"/>
              <a:ext cx="3328783" cy="1417733"/>
              <a:chOff x="2414588" y="1200150"/>
              <a:chExt cx="2378075" cy="1012825"/>
            </a:xfrm>
          </p:grpSpPr>
          <p:sp>
            <p:nvSpPr>
              <p:cNvPr id="83" name="Freeform: Shape 111"/>
              <p:cNvSpPr/>
              <p:nvPr/>
            </p:nvSpPr>
            <p:spPr bwMode="auto">
              <a:xfrm>
                <a:off x="3000375" y="1336675"/>
                <a:ext cx="1792288" cy="571500"/>
              </a:xfrm>
              <a:custGeom>
                <a:avLst/>
                <a:gdLst/>
                <a:ahLst/>
                <a:cxnLst>
                  <a:cxn ang="0">
                    <a:pos x="996" y="0"/>
                  </a:cxn>
                  <a:cxn ang="0">
                    <a:pos x="0" y="0"/>
                  </a:cxn>
                  <a:cxn ang="0">
                    <a:pos x="0" y="360"/>
                  </a:cxn>
                  <a:cxn ang="0">
                    <a:pos x="996" y="360"/>
                  </a:cxn>
                  <a:cxn ang="0">
                    <a:pos x="1129" y="179"/>
                  </a:cxn>
                  <a:cxn ang="0">
                    <a:pos x="996" y="0"/>
                  </a:cxn>
                </a:cxnLst>
                <a:rect l="0" t="0" r="r" b="b"/>
                <a:pathLst>
                  <a:path w="1129" h="360">
                    <a:moveTo>
                      <a:pt x="996" y="0"/>
                    </a:moveTo>
                    <a:lnTo>
                      <a:pt x="0" y="0"/>
                    </a:lnTo>
                    <a:lnTo>
                      <a:pt x="0" y="360"/>
                    </a:lnTo>
                    <a:lnTo>
                      <a:pt x="996" y="360"/>
                    </a:lnTo>
                    <a:lnTo>
                      <a:pt x="1129" y="179"/>
                    </a:lnTo>
                    <a:lnTo>
                      <a:pt x="996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: Shape 112"/>
              <p:cNvSpPr/>
              <p:nvPr/>
            </p:nvSpPr>
            <p:spPr bwMode="auto">
              <a:xfrm>
                <a:off x="2414588" y="1200150"/>
                <a:ext cx="230188" cy="1012825"/>
              </a:xfrm>
              <a:custGeom>
                <a:avLst/>
                <a:gdLst/>
                <a:ahLst/>
                <a:cxnLst>
                  <a:cxn ang="0">
                    <a:pos x="145" y="638"/>
                  </a:cxn>
                  <a:cxn ang="0">
                    <a:pos x="0" y="587"/>
                  </a:cxn>
                  <a:cxn ang="0">
                    <a:pos x="0" y="123"/>
                  </a:cxn>
                  <a:cxn ang="0">
                    <a:pos x="145" y="0"/>
                  </a:cxn>
                  <a:cxn ang="0">
                    <a:pos x="145" y="638"/>
                  </a:cxn>
                </a:cxnLst>
                <a:rect l="0" t="0" r="r" b="b"/>
                <a:pathLst>
                  <a:path w="145" h="638">
                    <a:moveTo>
                      <a:pt x="145" y="638"/>
                    </a:moveTo>
                    <a:lnTo>
                      <a:pt x="0" y="587"/>
                    </a:lnTo>
                    <a:lnTo>
                      <a:pt x="0" y="123"/>
                    </a:lnTo>
                    <a:lnTo>
                      <a:pt x="145" y="0"/>
                    </a:lnTo>
                    <a:lnTo>
                      <a:pt x="145" y="638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: Shape 113"/>
              <p:cNvSpPr/>
              <p:nvPr/>
            </p:nvSpPr>
            <p:spPr bwMode="auto">
              <a:xfrm>
                <a:off x="2668588" y="1200150"/>
                <a:ext cx="598488" cy="1012825"/>
              </a:xfrm>
              <a:custGeom>
                <a:avLst/>
                <a:gdLst/>
                <a:ahLst/>
                <a:cxnLst>
                  <a:cxn ang="0">
                    <a:pos x="0" y="638"/>
                  </a:cxn>
                  <a:cxn ang="0">
                    <a:pos x="377" y="587"/>
                  </a:cxn>
                  <a:cxn ang="0">
                    <a:pos x="377" y="86"/>
                  </a:cxn>
                  <a:cxn ang="0">
                    <a:pos x="0" y="0"/>
                  </a:cxn>
                  <a:cxn ang="0">
                    <a:pos x="0" y="638"/>
                  </a:cxn>
                </a:cxnLst>
                <a:rect l="0" t="0" r="r" b="b"/>
                <a:pathLst>
                  <a:path w="377" h="638">
                    <a:moveTo>
                      <a:pt x="0" y="638"/>
                    </a:moveTo>
                    <a:lnTo>
                      <a:pt x="377" y="587"/>
                    </a:lnTo>
                    <a:lnTo>
                      <a:pt x="377" y="86"/>
                    </a:lnTo>
                    <a:lnTo>
                      <a:pt x="0" y="0"/>
                    </a:lnTo>
                    <a:lnTo>
                      <a:pt x="0" y="638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Rectangle 114"/>
              <p:cNvSpPr/>
              <p:nvPr/>
            </p:nvSpPr>
            <p:spPr bwMode="auto">
              <a:xfrm>
                <a:off x="2644775" y="1200150"/>
                <a:ext cx="23813" cy="1012825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115"/>
              <p:cNvSpPr/>
              <p:nvPr/>
            </p:nvSpPr>
            <p:spPr bwMode="auto">
              <a:xfrm>
                <a:off x="2414588" y="1200150"/>
                <a:ext cx="230188" cy="198438"/>
              </a:xfrm>
              <a:custGeom>
                <a:avLst/>
                <a:gdLst/>
                <a:ahLst/>
                <a:cxnLst>
                  <a:cxn ang="0">
                    <a:pos x="145" y="0"/>
                  </a:cxn>
                  <a:cxn ang="0">
                    <a:pos x="145" y="0"/>
                  </a:cxn>
                  <a:cxn ang="0">
                    <a:pos x="0" y="123"/>
                  </a:cxn>
                  <a:cxn ang="0">
                    <a:pos x="0" y="125"/>
                  </a:cxn>
                  <a:cxn ang="0">
                    <a:pos x="145" y="7"/>
                  </a:cxn>
                  <a:cxn ang="0">
                    <a:pos x="145" y="0"/>
                  </a:cxn>
                </a:cxnLst>
                <a:rect l="0" t="0" r="r" b="b"/>
                <a:pathLst>
                  <a:path w="145" h="125">
                    <a:moveTo>
                      <a:pt x="145" y="0"/>
                    </a:moveTo>
                    <a:lnTo>
                      <a:pt x="145" y="0"/>
                    </a:lnTo>
                    <a:lnTo>
                      <a:pt x="0" y="123"/>
                    </a:lnTo>
                    <a:lnTo>
                      <a:pt x="0" y="125"/>
                    </a:lnTo>
                    <a:lnTo>
                      <a:pt x="145" y="7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116"/>
              <p:cNvSpPr/>
              <p:nvPr/>
            </p:nvSpPr>
            <p:spPr bwMode="auto">
              <a:xfrm>
                <a:off x="2668588" y="1200150"/>
                <a:ext cx="598488" cy="1428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"/>
                  </a:cxn>
                  <a:cxn ang="0">
                    <a:pos x="377" y="90"/>
                  </a:cxn>
                  <a:cxn ang="0">
                    <a:pos x="377" y="86"/>
                  </a:cxn>
                  <a:cxn ang="0">
                    <a:pos x="377" y="86"/>
                  </a:cxn>
                  <a:cxn ang="0">
                    <a:pos x="0" y="0"/>
                  </a:cxn>
                </a:cxnLst>
                <a:rect l="0" t="0" r="r" b="b"/>
                <a:pathLst>
                  <a:path w="377" h="90">
                    <a:moveTo>
                      <a:pt x="0" y="0"/>
                    </a:moveTo>
                    <a:lnTo>
                      <a:pt x="0" y="7"/>
                    </a:lnTo>
                    <a:lnTo>
                      <a:pt x="377" y="90"/>
                    </a:lnTo>
                    <a:lnTo>
                      <a:pt x="377" y="86"/>
                    </a:lnTo>
                    <a:lnTo>
                      <a:pt x="377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" name="PA_库_组合 1"/>
            <p:cNvGrpSpPr/>
            <p:nvPr>
              <p:custDataLst>
                <p:tags r:id="rId6"/>
              </p:custDataLst>
            </p:nvPr>
          </p:nvGrpSpPr>
          <p:grpSpPr>
            <a:xfrm>
              <a:off x="847459" y="1503357"/>
              <a:ext cx="8570774" cy="718571"/>
              <a:chOff x="847459" y="1503357"/>
              <a:chExt cx="8570774" cy="718571"/>
            </a:xfrm>
          </p:grpSpPr>
          <p:grpSp>
            <p:nvGrpSpPr>
              <p:cNvPr id="9" name="Group 138"/>
              <p:cNvGrpSpPr/>
              <p:nvPr/>
            </p:nvGrpSpPr>
            <p:grpSpPr>
              <a:xfrm>
                <a:off x="3943927" y="1698910"/>
                <a:ext cx="524806" cy="399987"/>
                <a:chOff x="3495675" y="1519238"/>
                <a:chExt cx="293688" cy="223838"/>
              </a:xfrm>
              <a:solidFill>
                <a:schemeClr val="bg1"/>
              </a:solidFill>
            </p:grpSpPr>
            <p:sp>
              <p:nvSpPr>
                <p:cNvPr id="62" name="Freeform: Shape 139"/>
                <p:cNvSpPr/>
                <p:nvPr/>
              </p:nvSpPr>
              <p:spPr bwMode="auto">
                <a:xfrm>
                  <a:off x="3694113" y="1547813"/>
                  <a:ext cx="95250" cy="18256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3" y="3"/>
                    </a:cxn>
                    <a:cxn ang="0">
                      <a:pos x="0" y="6"/>
                    </a:cxn>
                    <a:cxn ang="0">
                      <a:pos x="12" y="20"/>
                    </a:cxn>
                    <a:cxn ang="0">
                      <a:pos x="14" y="29"/>
                    </a:cxn>
                    <a:cxn ang="0">
                      <a:pos x="6" y="33"/>
                    </a:cxn>
                    <a:cxn ang="0">
                      <a:pos x="2" y="33"/>
                    </a:cxn>
                    <a:cxn ang="0">
                      <a:pos x="2" y="94"/>
                    </a:cxn>
                    <a:cxn ang="0">
                      <a:pos x="35" y="94"/>
                    </a:cxn>
                    <a:cxn ang="0">
                      <a:pos x="35" y="45"/>
                    </a:cxn>
                    <a:cxn ang="0">
                      <a:pos x="42" y="45"/>
                    </a:cxn>
                    <a:cxn ang="0">
                      <a:pos x="46" y="37"/>
                    </a:cxn>
                    <a:cxn ang="0">
                      <a:pos x="16" y="3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49" h="94">
                      <a:moveTo>
                        <a:pt x="10" y="0"/>
                      </a:moveTo>
                      <a:cubicBezTo>
                        <a:pt x="7" y="0"/>
                        <a:pt x="5" y="1"/>
                        <a:pt x="3" y="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16" y="24"/>
                        <a:pt x="15" y="27"/>
                        <a:pt x="14" y="29"/>
                      </a:cubicBezTo>
                      <a:cubicBezTo>
                        <a:pt x="14" y="31"/>
                        <a:pt x="12" y="33"/>
                        <a:pt x="6" y="33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2" y="94"/>
                        <a:pt x="2" y="94"/>
                        <a:pt x="2" y="94"/>
                      </a:cubicBezTo>
                      <a:cubicBezTo>
                        <a:pt x="35" y="94"/>
                        <a:pt x="35" y="94"/>
                        <a:pt x="35" y="94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8" y="45"/>
                        <a:pt x="49" y="41"/>
                        <a:pt x="46" y="37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4" y="1"/>
                        <a:pt x="12" y="0"/>
                        <a:pt x="1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Freeform: Shape 140"/>
                <p:cNvSpPr/>
                <p:nvPr/>
              </p:nvSpPr>
              <p:spPr bwMode="auto">
                <a:xfrm>
                  <a:off x="3495675" y="1547813"/>
                  <a:ext cx="93663" cy="182563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33" y="3"/>
                    </a:cxn>
                    <a:cxn ang="0">
                      <a:pos x="3" y="37"/>
                    </a:cxn>
                    <a:cxn ang="0">
                      <a:pos x="7" y="45"/>
                    </a:cxn>
                    <a:cxn ang="0">
                      <a:pos x="14" y="45"/>
                    </a:cxn>
                    <a:cxn ang="0">
                      <a:pos x="14" y="94"/>
                    </a:cxn>
                    <a:cxn ang="0">
                      <a:pos x="47" y="94"/>
                    </a:cxn>
                    <a:cxn ang="0">
                      <a:pos x="47" y="33"/>
                    </a:cxn>
                    <a:cxn ang="0">
                      <a:pos x="43" y="33"/>
                    </a:cxn>
                    <a:cxn ang="0">
                      <a:pos x="35" y="29"/>
                    </a:cxn>
                    <a:cxn ang="0">
                      <a:pos x="37" y="20"/>
                    </a:cxn>
                    <a:cxn ang="0">
                      <a:pos x="49" y="6"/>
                    </a:cxn>
                    <a:cxn ang="0">
                      <a:pos x="46" y="3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49" h="94">
                      <a:moveTo>
                        <a:pt x="40" y="0"/>
                      </a:moveTo>
                      <a:cubicBezTo>
                        <a:pt x="37" y="0"/>
                        <a:pt x="35" y="1"/>
                        <a:pt x="33" y="3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0" y="41"/>
                        <a:pt x="1" y="45"/>
                        <a:pt x="7" y="45"/>
                      </a:cubicBezTo>
                      <a:cubicBezTo>
                        <a:pt x="14" y="45"/>
                        <a:pt x="14" y="45"/>
                        <a:pt x="14" y="45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47" y="94"/>
                        <a:pt x="47" y="94"/>
                        <a:pt x="47" y="94"/>
                      </a:cubicBezTo>
                      <a:cubicBezTo>
                        <a:pt x="47" y="33"/>
                        <a:pt x="47" y="33"/>
                        <a:pt x="47" y="33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38" y="33"/>
                        <a:pt x="36" y="31"/>
                        <a:pt x="35" y="29"/>
                      </a:cubicBezTo>
                      <a:cubicBezTo>
                        <a:pt x="34" y="27"/>
                        <a:pt x="33" y="24"/>
                        <a:pt x="37" y="20"/>
                      </a:cubicBezTo>
                      <a:cubicBezTo>
                        <a:pt x="49" y="6"/>
                        <a:pt x="49" y="6"/>
                        <a:pt x="49" y="6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4" y="1"/>
                        <a:pt x="42" y="0"/>
                        <a:pt x="4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141"/>
                <p:cNvSpPr/>
                <p:nvPr/>
              </p:nvSpPr>
              <p:spPr bwMode="auto">
                <a:xfrm>
                  <a:off x="3565525" y="1519238"/>
                  <a:ext cx="153988" cy="223838"/>
                </a:xfrm>
                <a:custGeom>
                  <a:avLst/>
                  <a:gdLst/>
                  <a:ahLst/>
                  <a:cxnLst>
                    <a:cxn ang="0">
                      <a:pos x="40" y="0"/>
                    </a:cxn>
                    <a:cxn ang="0">
                      <a:pos x="34" y="3"/>
                    </a:cxn>
                    <a:cxn ang="0">
                      <a:pos x="4" y="37"/>
                    </a:cxn>
                    <a:cxn ang="0">
                      <a:pos x="7" y="45"/>
                    </a:cxn>
                    <a:cxn ang="0">
                      <a:pos x="15" y="45"/>
                    </a:cxn>
                    <a:cxn ang="0">
                      <a:pos x="15" y="116"/>
                    </a:cxn>
                    <a:cxn ang="0">
                      <a:pos x="65" y="116"/>
                    </a:cxn>
                    <a:cxn ang="0">
                      <a:pos x="65" y="45"/>
                    </a:cxn>
                    <a:cxn ang="0">
                      <a:pos x="73" y="45"/>
                    </a:cxn>
                    <a:cxn ang="0">
                      <a:pos x="76" y="37"/>
                    </a:cxn>
                    <a:cxn ang="0">
                      <a:pos x="47" y="3"/>
                    </a:cxn>
                    <a:cxn ang="0">
                      <a:pos x="40" y="0"/>
                    </a:cxn>
                  </a:cxnLst>
                  <a:rect l="0" t="0" r="r" b="b"/>
                  <a:pathLst>
                    <a:path w="80" h="116">
                      <a:moveTo>
                        <a:pt x="40" y="0"/>
                      </a:moveTo>
                      <a:cubicBezTo>
                        <a:pt x="38" y="0"/>
                        <a:pt x="35" y="1"/>
                        <a:pt x="34" y="3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0" y="41"/>
                        <a:pt x="2" y="45"/>
                        <a:pt x="7" y="45"/>
                      </a:cubicBezTo>
                      <a:cubicBezTo>
                        <a:pt x="15" y="45"/>
                        <a:pt x="15" y="45"/>
                        <a:pt x="15" y="45"/>
                      </a:cubicBezTo>
                      <a:cubicBezTo>
                        <a:pt x="15" y="116"/>
                        <a:pt x="15" y="116"/>
                        <a:pt x="15" y="116"/>
                      </a:cubicBezTo>
                      <a:cubicBezTo>
                        <a:pt x="65" y="116"/>
                        <a:pt x="65" y="116"/>
                        <a:pt x="65" y="116"/>
                      </a:cubicBezTo>
                      <a:cubicBezTo>
                        <a:pt x="65" y="45"/>
                        <a:pt x="65" y="45"/>
                        <a:pt x="65" y="45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8" y="45"/>
                        <a:pt x="80" y="41"/>
                        <a:pt x="76" y="37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5" y="1"/>
                        <a:pt x="43" y="0"/>
                        <a:pt x="4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4" name="TextBox 258"/>
              <p:cNvSpPr txBox="1"/>
              <p:nvPr/>
            </p:nvSpPr>
            <p:spPr>
              <a:xfrm>
                <a:off x="4439752" y="1712243"/>
                <a:ext cx="1116011" cy="27699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</a:rPr>
                  <a:t>输入标题文本</a:t>
                </a:r>
              </a:p>
            </p:txBody>
          </p:sp>
          <p:grpSp>
            <p:nvGrpSpPr>
              <p:cNvPr id="19" name="Group 263"/>
              <p:cNvGrpSpPr/>
              <p:nvPr/>
            </p:nvGrpSpPr>
            <p:grpSpPr>
              <a:xfrm>
                <a:off x="847459" y="1538915"/>
                <a:ext cx="970422" cy="584775"/>
                <a:chOff x="810286" y="1495425"/>
                <a:chExt cx="693266" cy="417762"/>
              </a:xfrm>
            </p:grpSpPr>
            <p:sp>
              <p:nvSpPr>
                <p:cNvPr id="47" name="TextBox 264"/>
                <p:cNvSpPr txBox="1"/>
                <p:nvPr/>
              </p:nvSpPr>
              <p:spPr>
                <a:xfrm>
                  <a:off x="810286" y="1495425"/>
                  <a:ext cx="457156" cy="417762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sz="3200" b="1">
                      <a:solidFill>
                        <a:schemeClr val="accent5"/>
                      </a:solidFill>
                    </a:rPr>
                    <a:t>05</a:t>
                  </a:r>
                </a:p>
              </p:txBody>
            </p:sp>
            <p:sp>
              <p:nvSpPr>
                <p:cNvPr id="48" name="Oval 265"/>
                <p:cNvSpPr/>
                <p:nvPr/>
              </p:nvSpPr>
              <p:spPr bwMode="auto">
                <a:xfrm>
                  <a:off x="1369188" y="1720630"/>
                  <a:ext cx="134364" cy="134364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4"/>
              <p:cNvGrpSpPr/>
              <p:nvPr/>
            </p:nvGrpSpPr>
            <p:grpSpPr>
              <a:xfrm>
                <a:off x="5968593" y="1503357"/>
                <a:ext cx="3449640" cy="718571"/>
                <a:chOff x="6180981" y="1462457"/>
                <a:chExt cx="2519081" cy="800375"/>
              </a:xfrm>
            </p:grpSpPr>
            <p:sp>
              <p:nvSpPr>
                <p:cNvPr id="37" name="TextBox 86"/>
                <p:cNvSpPr txBox="1"/>
                <p:nvPr/>
              </p:nvSpPr>
              <p:spPr bwMode="auto">
                <a:xfrm>
                  <a:off x="6180981" y="1462457"/>
                  <a:ext cx="2519081" cy="309958"/>
                </a:xfrm>
                <a:prstGeom prst="rect">
                  <a:avLst/>
                </a:prstGeom>
                <a:noFill/>
              </p:spPr>
              <p:txBody>
                <a:bodyPr wrap="none" lIns="360000" tIns="0" rIns="360000" bIns="0" anchor="ctr" anchorCtr="0">
                  <a:normAutofit/>
                </a:bodyPr>
                <a:lstStyle/>
                <a:p>
                  <a:pPr algn="l" latinLnBrk="0"/>
                  <a:r>
                    <a:rPr lang="zh-CN" altLang="en-US" sz="1400" dirty="0">
                      <a:solidFill>
                        <a:schemeClr val="accent5">
                          <a:lumMod val="100000"/>
                        </a:schemeClr>
                      </a:solidFill>
                      <a:effectLst/>
                    </a:rPr>
                    <a:t>输入标题文本</a:t>
                  </a:r>
                </a:p>
              </p:txBody>
            </p:sp>
            <p:sp>
              <p:nvSpPr>
                <p:cNvPr id="38" name="TextBox 87"/>
                <p:cNvSpPr txBox="1"/>
                <p:nvPr/>
              </p:nvSpPr>
              <p:spPr bwMode="auto">
                <a:xfrm>
                  <a:off x="6180981" y="1772415"/>
                  <a:ext cx="2519081" cy="490417"/>
                </a:xfrm>
                <a:prstGeom prst="rect">
                  <a:avLst/>
                </a:prstGeom>
                <a:noFill/>
              </p:spPr>
              <p:txBody>
                <a:bodyPr wrap="square" lIns="360000" tIns="0" rIns="360000" bIns="0" anchor="ctr" anchorCtr="0">
                  <a:normAutofit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sz="900" b="0" dirty="0" err="1" smtClean="0">
                      <a:solidFill>
                        <a:schemeClr val="tx1"/>
                      </a:solidFill>
                      <a:effectLst/>
                    </a:rPr>
                    <a:t>点击此处更换文本</a:t>
                  </a:r>
                  <a:r>
                    <a:rPr lang="zh-CN" altLang="en-US" sz="900" b="0" dirty="0" smtClean="0">
                      <a:solidFill>
                        <a:schemeClr val="tx1"/>
                      </a:solidFill>
                      <a:effectLst/>
                    </a:rPr>
                    <a:t>点击此处更换文本</a:t>
                  </a:r>
                  <a:endParaRPr sz="900" b="0" dirty="0"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</p:grp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4723434" y="3154557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7590015" y="3154557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 dirty="0">
                <a:solidFill>
                  <a:schemeClr val="tx1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肆</a:t>
            </a:r>
            <a:endParaRPr lang="zh-CN" altLang="zh-CN" sz="9600" spc="450" dirty="0">
              <a:solidFill>
                <a:schemeClr val="tx1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6974463" y="2635250"/>
            <a:ext cx="677108" cy="31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明年工作计划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404801" y="2561741"/>
            <a:ext cx="785818" cy="7858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n w="12700">
                  <a:noFill/>
                  <a:prstDash val="solid"/>
                </a:ln>
                <a:solidFill>
                  <a:srgbClr val="FFFFFF"/>
                </a:solidFill>
                <a:latin typeface="方正字迹-吕建德字体" pitchFamily="2" charset="-122"/>
                <a:ea typeface="方正字迹-吕建德字体" pitchFamily="2" charset="-122"/>
              </a:rPr>
              <a:t>壹</a:t>
            </a:r>
          </a:p>
        </p:txBody>
      </p:sp>
      <p:sp>
        <p:nvSpPr>
          <p:cNvPr id="3" name="椭圆 2"/>
          <p:cNvSpPr/>
          <p:nvPr/>
        </p:nvSpPr>
        <p:spPr>
          <a:xfrm>
            <a:off x="4683092" y="2561741"/>
            <a:ext cx="785818" cy="7858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n w="12700">
                  <a:noFill/>
                  <a:prstDash val="solid"/>
                </a:ln>
                <a:solidFill>
                  <a:srgbClr val="FFFFFF"/>
                </a:solidFill>
                <a:latin typeface="方正字迹-吕建德字体" pitchFamily="2" charset="-122"/>
                <a:ea typeface="方正字迹-吕建德字体" pitchFamily="2" charset="-122"/>
              </a:rPr>
              <a:t>贰</a:t>
            </a:r>
          </a:p>
        </p:txBody>
      </p:sp>
      <p:sp>
        <p:nvSpPr>
          <p:cNvPr id="4" name="椭圆 3"/>
          <p:cNvSpPr/>
          <p:nvPr/>
        </p:nvSpPr>
        <p:spPr>
          <a:xfrm>
            <a:off x="5961383" y="2561741"/>
            <a:ext cx="785818" cy="7858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n w="12700">
                  <a:noFill/>
                  <a:prstDash val="solid"/>
                </a:ln>
                <a:solidFill>
                  <a:srgbClr val="FFFFFF"/>
                </a:solidFill>
                <a:latin typeface="方正字迹-吕建德字体" pitchFamily="2" charset="-122"/>
                <a:ea typeface="方正字迹-吕建德字体" pitchFamily="2" charset="-122"/>
              </a:rPr>
              <a:t>叁</a:t>
            </a:r>
          </a:p>
        </p:txBody>
      </p:sp>
      <p:sp>
        <p:nvSpPr>
          <p:cNvPr id="5" name="椭圆 4"/>
          <p:cNvSpPr/>
          <p:nvPr/>
        </p:nvSpPr>
        <p:spPr>
          <a:xfrm>
            <a:off x="7239674" y="2561741"/>
            <a:ext cx="785818" cy="7858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  <a:prstDash val="das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n w="12700">
                  <a:noFill/>
                  <a:prstDash val="solid"/>
                </a:ln>
                <a:solidFill>
                  <a:srgbClr val="FFFFFF"/>
                </a:solidFill>
                <a:latin typeface="方正字迹-吕建德字体" pitchFamily="2" charset="-122"/>
                <a:ea typeface="方正字迹-吕建德字体" pitchFamily="2" charset="-122"/>
              </a:rPr>
              <a:t>肆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3452828" y="3627221"/>
            <a:ext cx="615553" cy="26795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  <p:sp>
        <p:nvSpPr>
          <p:cNvPr id="7" name="TextBox 15"/>
          <p:cNvSpPr txBox="1"/>
          <p:nvPr/>
        </p:nvSpPr>
        <p:spPr>
          <a:xfrm>
            <a:off x="4754932" y="3627221"/>
            <a:ext cx="615553" cy="26795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工作完成情况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6057036" y="3627221"/>
            <a:ext cx="615553" cy="26795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成功项目展示</a:t>
            </a:r>
          </a:p>
        </p:txBody>
      </p:sp>
      <p:sp>
        <p:nvSpPr>
          <p:cNvPr id="9" name="TextBox 17"/>
          <p:cNvSpPr txBox="1"/>
          <p:nvPr/>
        </p:nvSpPr>
        <p:spPr>
          <a:xfrm>
            <a:off x="7359139" y="3627221"/>
            <a:ext cx="615553" cy="267958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明年工作计划</a:t>
            </a:r>
          </a:p>
        </p:txBody>
      </p:sp>
      <p:sp>
        <p:nvSpPr>
          <p:cNvPr id="10" name="PA_文本框 31"/>
          <p:cNvSpPr txBox="1"/>
          <p:nvPr>
            <p:custDataLst>
              <p:tags r:id="rId1"/>
            </p:custDataLst>
          </p:nvPr>
        </p:nvSpPr>
        <p:spPr>
          <a:xfrm>
            <a:off x="1098386" y="2589125"/>
            <a:ext cx="1015663" cy="31394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defRPr/>
            </a:pPr>
            <a:r>
              <a:rPr lang="zh-CN" altLang="en-US" sz="5400" spc="533" dirty="0">
                <a:latin typeface="文悦古典明朝体 (非商业使用) W5" pitchFamily="50" charset="-122"/>
                <a:ea typeface="文悦古典明朝体 (非商业使用) W5" pitchFamily="50" charset="-122"/>
                <a:cs typeface="+mn-ea"/>
                <a:sym typeface="+mn-lt"/>
              </a:rPr>
              <a:t>目 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千图PPT彼岸天：ID 8661124库_组合 50"/>
          <p:cNvGrpSpPr/>
          <p:nvPr>
            <p:custDataLst>
              <p:tags r:id="rId1"/>
            </p:custDataLst>
          </p:nvPr>
        </p:nvGrpSpPr>
        <p:grpSpPr>
          <a:xfrm>
            <a:off x="3827513" y="1179763"/>
            <a:ext cx="4808356" cy="4808356"/>
            <a:chOff x="3827513" y="1179763"/>
            <a:chExt cx="4808356" cy="4808356"/>
          </a:xfrm>
        </p:grpSpPr>
        <p:sp>
          <p:nvSpPr>
            <p:cNvPr id="4" name="Diamond 46"/>
            <p:cNvSpPr/>
            <p:nvPr/>
          </p:nvSpPr>
          <p:spPr>
            <a:xfrm>
              <a:off x="3827513" y="1179763"/>
              <a:ext cx="4808356" cy="4808356"/>
            </a:xfrm>
            <a:prstGeom prst="diamond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7"/>
            <p:cNvSpPr txBox="1"/>
            <p:nvPr/>
          </p:nvSpPr>
          <p:spPr>
            <a:xfrm rot="18900000">
              <a:off x="5531279" y="1834571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50" name="千图PPT彼岸天：ID 8661124库_组合 49"/>
          <p:cNvGrpSpPr/>
          <p:nvPr>
            <p:custDataLst>
              <p:tags r:id="rId2"/>
            </p:custDataLst>
          </p:nvPr>
        </p:nvGrpSpPr>
        <p:grpSpPr>
          <a:xfrm>
            <a:off x="4286456" y="2106091"/>
            <a:ext cx="3882028" cy="3882028"/>
            <a:chOff x="4286456" y="2106091"/>
            <a:chExt cx="3882028" cy="3882028"/>
          </a:xfrm>
        </p:grpSpPr>
        <p:sp>
          <p:nvSpPr>
            <p:cNvPr id="5" name="Diamond 2"/>
            <p:cNvSpPr/>
            <p:nvPr/>
          </p:nvSpPr>
          <p:spPr>
            <a:xfrm>
              <a:off x="4286456" y="2106091"/>
              <a:ext cx="3882028" cy="3882028"/>
            </a:xfrm>
            <a:prstGeom prst="diamond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TextBox 6"/>
            <p:cNvSpPr txBox="1"/>
            <p:nvPr/>
          </p:nvSpPr>
          <p:spPr>
            <a:xfrm rot="18900000">
              <a:off x="5439420" y="2713219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49" name="千图PPT彼岸天：ID 8661124库_组合 48"/>
          <p:cNvGrpSpPr/>
          <p:nvPr>
            <p:custDataLst>
              <p:tags r:id="rId3"/>
            </p:custDataLst>
          </p:nvPr>
        </p:nvGrpSpPr>
        <p:grpSpPr>
          <a:xfrm>
            <a:off x="4674658" y="2882496"/>
            <a:ext cx="3105623" cy="3105623"/>
            <a:chOff x="4674658" y="2882496"/>
            <a:chExt cx="3105623" cy="3105623"/>
          </a:xfrm>
        </p:grpSpPr>
        <p:sp>
          <p:nvSpPr>
            <p:cNvPr id="6" name="Diamond 3"/>
            <p:cNvSpPr/>
            <p:nvPr/>
          </p:nvSpPr>
          <p:spPr>
            <a:xfrm>
              <a:off x="4674658" y="2882496"/>
              <a:ext cx="3105623" cy="3105623"/>
            </a:xfrm>
            <a:prstGeom prst="diamond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TextBox 5"/>
            <p:cNvSpPr txBox="1"/>
            <p:nvPr/>
          </p:nvSpPr>
          <p:spPr>
            <a:xfrm rot="18900000">
              <a:off x="5342237" y="3633303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5062861" y="3658901"/>
            <a:ext cx="2394812" cy="2329218"/>
            <a:chOff x="5062861" y="3658901"/>
            <a:chExt cx="2394812" cy="2329218"/>
          </a:xfrm>
        </p:grpSpPr>
        <p:sp>
          <p:nvSpPr>
            <p:cNvPr id="7" name="Diamond 4"/>
            <p:cNvSpPr/>
            <p:nvPr/>
          </p:nvSpPr>
          <p:spPr>
            <a:xfrm>
              <a:off x="5062861" y="3658901"/>
              <a:ext cx="2329217" cy="2329218"/>
            </a:xfrm>
            <a:prstGeom prst="diamond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8"/>
            <p:cNvGrpSpPr/>
            <p:nvPr/>
          </p:nvGrpSpPr>
          <p:grpSpPr>
            <a:xfrm>
              <a:off x="6019877" y="4129306"/>
              <a:ext cx="427734" cy="536499"/>
              <a:chOff x="9985375" y="3051175"/>
              <a:chExt cx="649288" cy="814388"/>
            </a:xfrm>
            <a:solidFill>
              <a:schemeClr val="bg1"/>
            </a:solidFill>
          </p:grpSpPr>
          <p:sp>
            <p:nvSpPr>
              <p:cNvPr id="47" name="Freeform: Shape 44"/>
              <p:cNvSpPr/>
              <p:nvPr/>
            </p:nvSpPr>
            <p:spPr bwMode="auto">
              <a:xfrm>
                <a:off x="10088563" y="3051175"/>
                <a:ext cx="442913" cy="198438"/>
              </a:xfrm>
              <a:custGeom>
                <a:avLst/>
                <a:gdLst>
                  <a:gd name="T0" fmla="*/ 98 w 116"/>
                  <a:gd name="T1" fmla="*/ 52 h 52"/>
                  <a:gd name="T2" fmla="*/ 110 w 116"/>
                  <a:gd name="T3" fmla="*/ 17 h 52"/>
                  <a:gd name="T4" fmla="*/ 81 w 116"/>
                  <a:gd name="T5" fmla="*/ 22 h 52"/>
                  <a:gd name="T6" fmla="*/ 58 w 116"/>
                  <a:gd name="T7" fmla="*/ 0 h 52"/>
                  <a:gd name="T8" fmla="*/ 35 w 116"/>
                  <a:gd name="T9" fmla="*/ 22 h 52"/>
                  <a:gd name="T10" fmla="*/ 7 w 116"/>
                  <a:gd name="T11" fmla="*/ 17 h 52"/>
                  <a:gd name="T12" fmla="*/ 18 w 116"/>
                  <a:gd name="T13" fmla="*/ 52 h 52"/>
                  <a:gd name="T14" fmla="*/ 98 w 116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52">
                    <a:moveTo>
                      <a:pt x="98" y="52"/>
                    </a:moveTo>
                    <a:cubicBezTo>
                      <a:pt x="111" y="40"/>
                      <a:pt x="116" y="24"/>
                      <a:pt x="110" y="17"/>
                    </a:cubicBezTo>
                    <a:cubicBezTo>
                      <a:pt x="104" y="12"/>
                      <a:pt x="93" y="14"/>
                      <a:pt x="81" y="22"/>
                    </a:cubicBezTo>
                    <a:cubicBezTo>
                      <a:pt x="78" y="9"/>
                      <a:pt x="69" y="0"/>
                      <a:pt x="58" y="0"/>
                    </a:cubicBezTo>
                    <a:cubicBezTo>
                      <a:pt x="47" y="0"/>
                      <a:pt x="38" y="9"/>
                      <a:pt x="35" y="22"/>
                    </a:cubicBezTo>
                    <a:cubicBezTo>
                      <a:pt x="24" y="14"/>
                      <a:pt x="12" y="12"/>
                      <a:pt x="7" y="17"/>
                    </a:cubicBezTo>
                    <a:cubicBezTo>
                      <a:pt x="0" y="24"/>
                      <a:pt x="5" y="40"/>
                      <a:pt x="18" y="52"/>
                    </a:cubicBezTo>
                    <a:lnTo>
                      <a:pt x="98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45"/>
              <p:cNvSpPr/>
              <p:nvPr/>
            </p:nvSpPr>
            <p:spPr bwMode="auto">
              <a:xfrm>
                <a:off x="9985375" y="3298825"/>
                <a:ext cx="649288" cy="566738"/>
              </a:xfrm>
              <a:custGeom>
                <a:avLst/>
                <a:gdLst>
                  <a:gd name="T0" fmla="*/ 165 w 170"/>
                  <a:gd name="T1" fmla="*/ 95 h 149"/>
                  <a:gd name="T2" fmla="*/ 165 w 170"/>
                  <a:gd name="T3" fmla="*/ 95 h 149"/>
                  <a:gd name="T4" fmla="*/ 170 w 170"/>
                  <a:gd name="T5" fmla="*/ 66 h 149"/>
                  <a:gd name="T6" fmla="*/ 132 w 170"/>
                  <a:gd name="T7" fmla="*/ 0 h 149"/>
                  <a:gd name="T8" fmla="*/ 38 w 170"/>
                  <a:gd name="T9" fmla="*/ 0 h 149"/>
                  <a:gd name="T10" fmla="*/ 0 w 170"/>
                  <a:gd name="T11" fmla="*/ 66 h 149"/>
                  <a:gd name="T12" fmla="*/ 9 w 170"/>
                  <a:gd name="T13" fmla="*/ 101 h 149"/>
                  <a:gd name="T14" fmla="*/ 12 w 170"/>
                  <a:gd name="T15" fmla="*/ 114 h 149"/>
                  <a:gd name="T16" fmla="*/ 10 w 170"/>
                  <a:gd name="T17" fmla="*/ 136 h 149"/>
                  <a:gd name="T18" fmla="*/ 43 w 170"/>
                  <a:gd name="T19" fmla="*/ 142 h 149"/>
                  <a:gd name="T20" fmla="*/ 43 w 170"/>
                  <a:gd name="T21" fmla="*/ 142 h 149"/>
                  <a:gd name="T22" fmla="*/ 61 w 170"/>
                  <a:gd name="T23" fmla="*/ 142 h 149"/>
                  <a:gd name="T24" fmla="*/ 61 w 170"/>
                  <a:gd name="T25" fmla="*/ 142 h 149"/>
                  <a:gd name="T26" fmla="*/ 85 w 170"/>
                  <a:gd name="T27" fmla="*/ 146 h 149"/>
                  <a:gd name="T28" fmla="*/ 110 w 170"/>
                  <a:gd name="T29" fmla="*/ 142 h 149"/>
                  <a:gd name="T30" fmla="*/ 110 w 170"/>
                  <a:gd name="T31" fmla="*/ 142 h 149"/>
                  <a:gd name="T32" fmla="*/ 127 w 170"/>
                  <a:gd name="T33" fmla="*/ 142 h 149"/>
                  <a:gd name="T34" fmla="*/ 160 w 170"/>
                  <a:gd name="T35" fmla="*/ 136 h 149"/>
                  <a:gd name="T36" fmla="*/ 158 w 170"/>
                  <a:gd name="T37" fmla="*/ 115 h 149"/>
                  <a:gd name="T38" fmla="*/ 158 w 170"/>
                  <a:gd name="T39" fmla="*/ 115 h 149"/>
                  <a:gd name="T40" fmla="*/ 162 w 170"/>
                  <a:gd name="T41" fmla="*/ 101 h 149"/>
                  <a:gd name="T42" fmla="*/ 165 w 170"/>
                  <a:gd name="T43" fmla="*/ 95 h 149"/>
                  <a:gd name="T44" fmla="*/ 91 w 170"/>
                  <a:gd name="T45" fmla="*/ 113 h 149"/>
                  <a:gd name="T46" fmla="*/ 79 w 170"/>
                  <a:gd name="T47" fmla="*/ 113 h 149"/>
                  <a:gd name="T48" fmla="*/ 79 w 170"/>
                  <a:gd name="T49" fmla="*/ 102 h 149"/>
                  <a:gd name="T50" fmla="*/ 58 w 170"/>
                  <a:gd name="T51" fmla="*/ 96 h 149"/>
                  <a:gd name="T52" fmla="*/ 62 w 170"/>
                  <a:gd name="T53" fmla="*/ 83 h 149"/>
                  <a:gd name="T54" fmla="*/ 81 w 170"/>
                  <a:gd name="T55" fmla="*/ 88 h 149"/>
                  <a:gd name="T56" fmla="*/ 92 w 170"/>
                  <a:gd name="T57" fmla="*/ 83 h 149"/>
                  <a:gd name="T58" fmla="*/ 80 w 170"/>
                  <a:gd name="T59" fmla="*/ 75 h 149"/>
                  <a:gd name="T60" fmla="*/ 59 w 170"/>
                  <a:gd name="T61" fmla="*/ 55 h 149"/>
                  <a:gd name="T62" fmla="*/ 80 w 170"/>
                  <a:gd name="T63" fmla="*/ 37 h 149"/>
                  <a:gd name="T64" fmla="*/ 80 w 170"/>
                  <a:gd name="T65" fmla="*/ 25 h 149"/>
                  <a:gd name="T66" fmla="*/ 92 w 170"/>
                  <a:gd name="T67" fmla="*/ 25 h 149"/>
                  <a:gd name="T68" fmla="*/ 92 w 170"/>
                  <a:gd name="T69" fmla="*/ 37 h 149"/>
                  <a:gd name="T70" fmla="*/ 109 w 170"/>
                  <a:gd name="T71" fmla="*/ 41 h 149"/>
                  <a:gd name="T72" fmla="*/ 105 w 170"/>
                  <a:gd name="T73" fmla="*/ 54 h 149"/>
                  <a:gd name="T74" fmla="*/ 89 w 170"/>
                  <a:gd name="T75" fmla="*/ 50 h 149"/>
                  <a:gd name="T76" fmla="*/ 80 w 170"/>
                  <a:gd name="T77" fmla="*/ 54 h 149"/>
                  <a:gd name="T78" fmla="*/ 92 w 170"/>
                  <a:gd name="T79" fmla="*/ 62 h 149"/>
                  <a:gd name="T80" fmla="*/ 112 w 170"/>
                  <a:gd name="T81" fmla="*/ 82 h 149"/>
                  <a:gd name="T82" fmla="*/ 91 w 170"/>
                  <a:gd name="T83" fmla="*/ 101 h 149"/>
                  <a:gd name="T84" fmla="*/ 91 w 170"/>
                  <a:gd name="T85" fmla="*/ 11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0" h="149">
                    <a:moveTo>
                      <a:pt x="165" y="95"/>
                    </a:moveTo>
                    <a:cubicBezTo>
                      <a:pt x="165" y="95"/>
                      <a:pt x="165" y="95"/>
                      <a:pt x="165" y="95"/>
                    </a:cubicBezTo>
                    <a:cubicBezTo>
                      <a:pt x="168" y="86"/>
                      <a:pt x="170" y="76"/>
                      <a:pt x="170" y="66"/>
                    </a:cubicBezTo>
                    <a:cubicBezTo>
                      <a:pt x="170" y="39"/>
                      <a:pt x="155" y="14"/>
                      <a:pt x="132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4"/>
                      <a:pt x="0" y="39"/>
                      <a:pt x="0" y="66"/>
                    </a:cubicBezTo>
                    <a:cubicBezTo>
                      <a:pt x="0" y="79"/>
                      <a:pt x="3" y="91"/>
                      <a:pt x="9" y="101"/>
                    </a:cubicBezTo>
                    <a:cubicBezTo>
                      <a:pt x="11" y="106"/>
                      <a:pt x="13" y="112"/>
                      <a:pt x="12" y="114"/>
                    </a:cubicBezTo>
                    <a:cubicBezTo>
                      <a:pt x="8" y="121"/>
                      <a:pt x="7" y="129"/>
                      <a:pt x="10" y="136"/>
                    </a:cubicBezTo>
                    <a:cubicBezTo>
                      <a:pt x="16" y="146"/>
                      <a:pt x="30" y="148"/>
                      <a:pt x="43" y="142"/>
                    </a:cubicBezTo>
                    <a:cubicBezTo>
                      <a:pt x="43" y="142"/>
                      <a:pt x="43" y="142"/>
                      <a:pt x="43" y="142"/>
                    </a:cubicBezTo>
                    <a:cubicBezTo>
                      <a:pt x="43" y="142"/>
                      <a:pt x="50" y="139"/>
                      <a:pt x="61" y="142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9" y="144"/>
                      <a:pt x="77" y="146"/>
                      <a:pt x="85" y="146"/>
                    </a:cubicBezTo>
                    <a:cubicBezTo>
                      <a:pt x="94" y="146"/>
                      <a:pt x="102" y="144"/>
                      <a:pt x="11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9" y="140"/>
                      <a:pt x="125" y="141"/>
                      <a:pt x="127" y="142"/>
                    </a:cubicBezTo>
                    <a:cubicBezTo>
                      <a:pt x="140" y="149"/>
                      <a:pt x="154" y="146"/>
                      <a:pt x="160" y="136"/>
                    </a:cubicBezTo>
                    <a:cubicBezTo>
                      <a:pt x="163" y="130"/>
                      <a:pt x="163" y="122"/>
                      <a:pt x="158" y="115"/>
                    </a:cubicBezTo>
                    <a:cubicBezTo>
                      <a:pt x="158" y="115"/>
                      <a:pt x="158" y="115"/>
                      <a:pt x="158" y="115"/>
                    </a:cubicBezTo>
                    <a:cubicBezTo>
                      <a:pt x="157" y="113"/>
                      <a:pt x="160" y="106"/>
                      <a:pt x="162" y="101"/>
                    </a:cubicBezTo>
                    <a:cubicBezTo>
                      <a:pt x="163" y="99"/>
                      <a:pt x="165" y="95"/>
                      <a:pt x="165" y="95"/>
                    </a:cubicBezTo>
                    <a:close/>
                    <a:moveTo>
                      <a:pt x="91" y="113"/>
                    </a:moveTo>
                    <a:cubicBezTo>
                      <a:pt x="79" y="113"/>
                      <a:pt x="79" y="113"/>
                      <a:pt x="79" y="113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1" y="101"/>
                      <a:pt x="63" y="99"/>
                      <a:pt x="58" y="96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6" y="85"/>
                      <a:pt x="75" y="88"/>
                      <a:pt x="81" y="88"/>
                    </a:cubicBezTo>
                    <a:cubicBezTo>
                      <a:pt x="87" y="88"/>
                      <a:pt x="92" y="86"/>
                      <a:pt x="92" y="83"/>
                    </a:cubicBezTo>
                    <a:cubicBezTo>
                      <a:pt x="92" y="80"/>
                      <a:pt x="90" y="78"/>
                      <a:pt x="80" y="75"/>
                    </a:cubicBezTo>
                    <a:cubicBezTo>
                      <a:pt x="65" y="70"/>
                      <a:pt x="59" y="65"/>
                      <a:pt x="59" y="55"/>
                    </a:cubicBezTo>
                    <a:cubicBezTo>
                      <a:pt x="59" y="46"/>
                      <a:pt x="67" y="39"/>
                      <a:pt x="80" y="37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9" y="37"/>
                      <a:pt x="106" y="39"/>
                      <a:pt x="109" y="41"/>
                    </a:cubicBezTo>
                    <a:cubicBezTo>
                      <a:pt x="105" y="54"/>
                      <a:pt x="105" y="54"/>
                      <a:pt x="105" y="54"/>
                    </a:cubicBezTo>
                    <a:cubicBezTo>
                      <a:pt x="102" y="52"/>
                      <a:pt x="96" y="50"/>
                      <a:pt x="89" y="50"/>
                    </a:cubicBezTo>
                    <a:cubicBezTo>
                      <a:pt x="84" y="50"/>
                      <a:pt x="80" y="51"/>
                      <a:pt x="80" y="54"/>
                    </a:cubicBezTo>
                    <a:cubicBezTo>
                      <a:pt x="80" y="57"/>
                      <a:pt x="81" y="59"/>
                      <a:pt x="92" y="62"/>
                    </a:cubicBezTo>
                    <a:cubicBezTo>
                      <a:pt x="107" y="67"/>
                      <a:pt x="112" y="73"/>
                      <a:pt x="112" y="82"/>
                    </a:cubicBezTo>
                    <a:cubicBezTo>
                      <a:pt x="112" y="91"/>
                      <a:pt x="105" y="99"/>
                      <a:pt x="91" y="101"/>
                    </a:cubicBezTo>
                    <a:lnTo>
                      <a:pt x="91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TextBox 9"/>
            <p:cNvSpPr txBox="1"/>
            <p:nvPr/>
          </p:nvSpPr>
          <p:spPr>
            <a:xfrm>
              <a:off x="5821206" y="4833909"/>
              <a:ext cx="80022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cxnSp>
          <p:nvCxnSpPr>
            <p:cNvPr id="15" name="Straight Connector 12"/>
            <p:cNvCxnSpPr/>
            <p:nvPr/>
          </p:nvCxnSpPr>
          <p:spPr>
            <a:xfrm>
              <a:off x="7188460" y="5047077"/>
              <a:ext cx="269213" cy="269213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千图PPT彼岸天：ID 8661124库_组合 52"/>
          <p:cNvGrpSpPr/>
          <p:nvPr>
            <p:custDataLst>
              <p:tags r:id="rId5"/>
            </p:custDataLst>
          </p:nvPr>
        </p:nvGrpSpPr>
        <p:grpSpPr>
          <a:xfrm>
            <a:off x="7202763" y="2036348"/>
            <a:ext cx="4176036" cy="1034006"/>
            <a:chOff x="7202763" y="2036348"/>
            <a:chExt cx="4176036" cy="1034006"/>
          </a:xfrm>
        </p:grpSpPr>
        <p:cxnSp>
          <p:nvCxnSpPr>
            <p:cNvPr id="13" name="Straight Connector 10"/>
            <p:cNvCxnSpPr/>
            <p:nvPr/>
          </p:nvCxnSpPr>
          <p:spPr>
            <a:xfrm flipV="1">
              <a:off x="7202763" y="2487102"/>
              <a:ext cx="583251" cy="58325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1"/>
            <p:cNvCxnSpPr/>
            <p:nvPr/>
          </p:nvCxnSpPr>
          <p:spPr>
            <a:xfrm>
              <a:off x="7780942" y="2487102"/>
              <a:ext cx="674084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Freeform: Shape 18"/>
            <p:cNvSpPr/>
            <p:nvPr/>
          </p:nvSpPr>
          <p:spPr bwMode="auto">
            <a:xfrm>
              <a:off x="8579862" y="2243432"/>
              <a:ext cx="421023" cy="423809"/>
            </a:xfrm>
            <a:custGeom>
              <a:avLst/>
              <a:gdLst>
                <a:gd name="T0" fmla="*/ 76 w 151"/>
                <a:gd name="T1" fmla="*/ 0 h 152"/>
                <a:gd name="T2" fmla="*/ 9 w 151"/>
                <a:gd name="T3" fmla="*/ 142 h 152"/>
                <a:gd name="T4" fmla="*/ 0 w 151"/>
                <a:gd name="T5" fmla="*/ 152 h 152"/>
                <a:gd name="T6" fmla="*/ 151 w 151"/>
                <a:gd name="T7" fmla="*/ 38 h 152"/>
                <a:gd name="T8" fmla="*/ 57 w 151"/>
                <a:gd name="T9" fmla="*/ 142 h 152"/>
                <a:gd name="T10" fmla="*/ 28 w 151"/>
                <a:gd name="T11" fmla="*/ 123 h 152"/>
                <a:gd name="T12" fmla="*/ 57 w 151"/>
                <a:gd name="T13" fmla="*/ 142 h 152"/>
                <a:gd name="T14" fmla="*/ 19 w 151"/>
                <a:gd name="T15" fmla="*/ 104 h 152"/>
                <a:gd name="T16" fmla="*/ 66 w 151"/>
                <a:gd name="T17" fmla="*/ 95 h 152"/>
                <a:gd name="T18" fmla="*/ 66 w 151"/>
                <a:gd name="T19" fmla="*/ 85 h 152"/>
                <a:gd name="T20" fmla="*/ 19 w 151"/>
                <a:gd name="T21" fmla="*/ 76 h 152"/>
                <a:gd name="T22" fmla="*/ 66 w 151"/>
                <a:gd name="T23" fmla="*/ 85 h 152"/>
                <a:gd name="T24" fmla="*/ 19 w 151"/>
                <a:gd name="T25" fmla="*/ 66 h 152"/>
                <a:gd name="T26" fmla="*/ 66 w 151"/>
                <a:gd name="T27" fmla="*/ 57 h 152"/>
                <a:gd name="T28" fmla="*/ 66 w 151"/>
                <a:gd name="T29" fmla="*/ 47 h 152"/>
                <a:gd name="T30" fmla="*/ 19 w 151"/>
                <a:gd name="T31" fmla="*/ 38 h 152"/>
                <a:gd name="T32" fmla="*/ 66 w 151"/>
                <a:gd name="T33" fmla="*/ 47 h 152"/>
                <a:gd name="T34" fmla="*/ 19 w 151"/>
                <a:gd name="T35" fmla="*/ 29 h 152"/>
                <a:gd name="T36" fmla="*/ 66 w 151"/>
                <a:gd name="T37" fmla="*/ 19 h 152"/>
                <a:gd name="T38" fmla="*/ 113 w 151"/>
                <a:gd name="T39" fmla="*/ 133 h 152"/>
                <a:gd name="T40" fmla="*/ 95 w 151"/>
                <a:gd name="T41" fmla="*/ 114 h 152"/>
                <a:gd name="T42" fmla="*/ 113 w 151"/>
                <a:gd name="T43" fmla="*/ 133 h 152"/>
                <a:gd name="T44" fmla="*/ 95 w 151"/>
                <a:gd name="T45" fmla="*/ 104 h 152"/>
                <a:gd name="T46" fmla="*/ 113 w 151"/>
                <a:gd name="T47" fmla="*/ 85 h 152"/>
                <a:gd name="T48" fmla="*/ 113 w 151"/>
                <a:gd name="T49" fmla="*/ 76 h 152"/>
                <a:gd name="T50" fmla="*/ 95 w 151"/>
                <a:gd name="T51" fmla="*/ 57 h 152"/>
                <a:gd name="T52" fmla="*/ 113 w 151"/>
                <a:gd name="T53" fmla="*/ 76 h 152"/>
                <a:gd name="T54" fmla="*/ 123 w 151"/>
                <a:gd name="T55" fmla="*/ 133 h 152"/>
                <a:gd name="T56" fmla="*/ 142 w 151"/>
                <a:gd name="T57" fmla="*/ 114 h 152"/>
                <a:gd name="T58" fmla="*/ 142 w 151"/>
                <a:gd name="T59" fmla="*/ 104 h 152"/>
                <a:gd name="T60" fmla="*/ 123 w 151"/>
                <a:gd name="T61" fmla="*/ 85 h 152"/>
                <a:gd name="T62" fmla="*/ 142 w 151"/>
                <a:gd name="T63" fmla="*/ 104 h 152"/>
                <a:gd name="T64" fmla="*/ 123 w 151"/>
                <a:gd name="T65" fmla="*/ 76 h 152"/>
                <a:gd name="T66" fmla="*/ 142 w 151"/>
                <a:gd name="T67" fmla="*/ 5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52">
                  <a:moveTo>
                    <a:pt x="76" y="38"/>
                  </a:moveTo>
                  <a:lnTo>
                    <a:pt x="76" y="0"/>
                  </a:lnTo>
                  <a:lnTo>
                    <a:pt x="9" y="0"/>
                  </a:lnTo>
                  <a:lnTo>
                    <a:pt x="9" y="142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151" y="152"/>
                  </a:lnTo>
                  <a:lnTo>
                    <a:pt x="151" y="38"/>
                  </a:lnTo>
                  <a:lnTo>
                    <a:pt x="76" y="38"/>
                  </a:lnTo>
                  <a:close/>
                  <a:moveTo>
                    <a:pt x="57" y="142"/>
                  </a:moveTo>
                  <a:lnTo>
                    <a:pt x="28" y="142"/>
                  </a:lnTo>
                  <a:lnTo>
                    <a:pt x="28" y="123"/>
                  </a:lnTo>
                  <a:lnTo>
                    <a:pt x="57" y="123"/>
                  </a:lnTo>
                  <a:lnTo>
                    <a:pt x="57" y="142"/>
                  </a:lnTo>
                  <a:close/>
                  <a:moveTo>
                    <a:pt x="66" y="104"/>
                  </a:moveTo>
                  <a:lnTo>
                    <a:pt x="19" y="104"/>
                  </a:lnTo>
                  <a:lnTo>
                    <a:pt x="19" y="95"/>
                  </a:lnTo>
                  <a:lnTo>
                    <a:pt x="66" y="95"/>
                  </a:lnTo>
                  <a:lnTo>
                    <a:pt x="66" y="104"/>
                  </a:lnTo>
                  <a:close/>
                  <a:moveTo>
                    <a:pt x="66" y="85"/>
                  </a:moveTo>
                  <a:lnTo>
                    <a:pt x="19" y="85"/>
                  </a:lnTo>
                  <a:lnTo>
                    <a:pt x="19" y="76"/>
                  </a:lnTo>
                  <a:lnTo>
                    <a:pt x="66" y="76"/>
                  </a:lnTo>
                  <a:lnTo>
                    <a:pt x="66" y="85"/>
                  </a:lnTo>
                  <a:close/>
                  <a:moveTo>
                    <a:pt x="66" y="66"/>
                  </a:moveTo>
                  <a:lnTo>
                    <a:pt x="19" y="66"/>
                  </a:lnTo>
                  <a:lnTo>
                    <a:pt x="19" y="57"/>
                  </a:lnTo>
                  <a:lnTo>
                    <a:pt x="66" y="57"/>
                  </a:lnTo>
                  <a:lnTo>
                    <a:pt x="66" y="66"/>
                  </a:lnTo>
                  <a:close/>
                  <a:moveTo>
                    <a:pt x="66" y="47"/>
                  </a:moveTo>
                  <a:lnTo>
                    <a:pt x="19" y="47"/>
                  </a:lnTo>
                  <a:lnTo>
                    <a:pt x="19" y="38"/>
                  </a:lnTo>
                  <a:lnTo>
                    <a:pt x="66" y="38"/>
                  </a:lnTo>
                  <a:lnTo>
                    <a:pt x="66" y="47"/>
                  </a:lnTo>
                  <a:close/>
                  <a:moveTo>
                    <a:pt x="66" y="29"/>
                  </a:moveTo>
                  <a:lnTo>
                    <a:pt x="19" y="29"/>
                  </a:lnTo>
                  <a:lnTo>
                    <a:pt x="19" y="19"/>
                  </a:lnTo>
                  <a:lnTo>
                    <a:pt x="66" y="19"/>
                  </a:lnTo>
                  <a:lnTo>
                    <a:pt x="66" y="29"/>
                  </a:lnTo>
                  <a:close/>
                  <a:moveTo>
                    <a:pt x="113" y="133"/>
                  </a:moveTo>
                  <a:lnTo>
                    <a:pt x="95" y="133"/>
                  </a:lnTo>
                  <a:lnTo>
                    <a:pt x="95" y="114"/>
                  </a:lnTo>
                  <a:lnTo>
                    <a:pt x="113" y="114"/>
                  </a:lnTo>
                  <a:lnTo>
                    <a:pt x="113" y="133"/>
                  </a:lnTo>
                  <a:close/>
                  <a:moveTo>
                    <a:pt x="113" y="104"/>
                  </a:moveTo>
                  <a:lnTo>
                    <a:pt x="95" y="104"/>
                  </a:lnTo>
                  <a:lnTo>
                    <a:pt x="95" y="85"/>
                  </a:lnTo>
                  <a:lnTo>
                    <a:pt x="113" y="85"/>
                  </a:lnTo>
                  <a:lnTo>
                    <a:pt x="113" y="104"/>
                  </a:lnTo>
                  <a:close/>
                  <a:moveTo>
                    <a:pt x="113" y="76"/>
                  </a:moveTo>
                  <a:lnTo>
                    <a:pt x="95" y="76"/>
                  </a:lnTo>
                  <a:lnTo>
                    <a:pt x="95" y="57"/>
                  </a:lnTo>
                  <a:lnTo>
                    <a:pt x="113" y="57"/>
                  </a:lnTo>
                  <a:lnTo>
                    <a:pt x="113" y="76"/>
                  </a:lnTo>
                  <a:close/>
                  <a:moveTo>
                    <a:pt x="142" y="133"/>
                  </a:moveTo>
                  <a:lnTo>
                    <a:pt x="123" y="133"/>
                  </a:lnTo>
                  <a:lnTo>
                    <a:pt x="123" y="114"/>
                  </a:lnTo>
                  <a:lnTo>
                    <a:pt x="142" y="114"/>
                  </a:lnTo>
                  <a:lnTo>
                    <a:pt x="142" y="133"/>
                  </a:lnTo>
                  <a:close/>
                  <a:moveTo>
                    <a:pt x="142" y="104"/>
                  </a:moveTo>
                  <a:lnTo>
                    <a:pt x="123" y="104"/>
                  </a:lnTo>
                  <a:lnTo>
                    <a:pt x="123" y="85"/>
                  </a:lnTo>
                  <a:lnTo>
                    <a:pt x="142" y="85"/>
                  </a:lnTo>
                  <a:lnTo>
                    <a:pt x="142" y="104"/>
                  </a:lnTo>
                  <a:close/>
                  <a:moveTo>
                    <a:pt x="142" y="76"/>
                  </a:moveTo>
                  <a:lnTo>
                    <a:pt x="123" y="76"/>
                  </a:lnTo>
                  <a:lnTo>
                    <a:pt x="123" y="57"/>
                  </a:lnTo>
                  <a:lnTo>
                    <a:pt x="142" y="57"/>
                  </a:lnTo>
                  <a:lnTo>
                    <a:pt x="142" y="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21"/>
            <p:cNvSpPr txBox="1"/>
            <p:nvPr/>
          </p:nvSpPr>
          <p:spPr>
            <a:xfrm>
              <a:off x="9048729" y="2036348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25" name="TextBox 22"/>
            <p:cNvSpPr txBox="1"/>
            <p:nvPr/>
          </p:nvSpPr>
          <p:spPr>
            <a:xfrm>
              <a:off x="9048729" y="2421226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sz="1100" dirty="0" err="1" smtClean="0"/>
                <a:t>点击此处更换文本</a:t>
              </a:r>
              <a:r>
                <a:rPr lang="zh-CN" altLang="en-US" sz="1100" dirty="0" smtClean="0"/>
                <a:t>点击此处更换文本</a:t>
              </a:r>
              <a:endParaRPr sz="1100" dirty="0"/>
            </a:p>
          </p:txBody>
        </p:sp>
      </p:grpSp>
      <p:grpSp>
        <p:nvGrpSpPr>
          <p:cNvPr id="54" name="千图PPT彼岸天：ID 8661124库_组合 53"/>
          <p:cNvGrpSpPr/>
          <p:nvPr>
            <p:custDataLst>
              <p:tags r:id="rId6"/>
            </p:custDataLst>
          </p:nvPr>
        </p:nvGrpSpPr>
        <p:grpSpPr>
          <a:xfrm>
            <a:off x="7440127" y="4803529"/>
            <a:ext cx="3661521" cy="985043"/>
            <a:chOff x="7440127" y="4803529"/>
            <a:chExt cx="3661521" cy="985043"/>
          </a:xfrm>
        </p:grpSpPr>
        <p:cxnSp>
          <p:nvCxnSpPr>
            <p:cNvPr id="16" name="Straight Arrow Connector 13"/>
            <p:cNvCxnSpPr/>
            <p:nvPr/>
          </p:nvCxnSpPr>
          <p:spPr>
            <a:xfrm rot="10800000" flipH="1">
              <a:off x="7440127" y="5315497"/>
              <a:ext cx="641112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: Shape 20"/>
            <p:cNvSpPr/>
            <p:nvPr/>
          </p:nvSpPr>
          <p:spPr bwMode="auto">
            <a:xfrm>
              <a:off x="8247629" y="5081618"/>
              <a:ext cx="424404" cy="441494"/>
            </a:xfrm>
            <a:custGeom>
              <a:avLst/>
              <a:gdLst>
                <a:gd name="T0" fmla="*/ 121 w 123"/>
                <a:gd name="T1" fmla="*/ 42 h 128"/>
                <a:gd name="T2" fmla="*/ 86 w 123"/>
                <a:gd name="T3" fmla="*/ 34 h 128"/>
                <a:gd name="T4" fmla="*/ 86 w 123"/>
                <a:gd name="T5" fmla="*/ 24 h 128"/>
                <a:gd name="T6" fmla="*/ 38 w 123"/>
                <a:gd name="T7" fmla="*/ 24 h 128"/>
                <a:gd name="T8" fmla="*/ 37 w 123"/>
                <a:gd name="T9" fmla="*/ 34 h 128"/>
                <a:gd name="T10" fmla="*/ 3 w 123"/>
                <a:gd name="T11" fmla="*/ 42 h 128"/>
                <a:gd name="T12" fmla="*/ 0 w 123"/>
                <a:gd name="T13" fmla="*/ 56 h 128"/>
                <a:gd name="T14" fmla="*/ 6 w 123"/>
                <a:gd name="T15" fmla="*/ 91 h 128"/>
                <a:gd name="T16" fmla="*/ 15 w 123"/>
                <a:gd name="T17" fmla="*/ 119 h 128"/>
                <a:gd name="T18" fmla="*/ 27 w 123"/>
                <a:gd name="T19" fmla="*/ 119 h 128"/>
                <a:gd name="T20" fmla="*/ 36 w 123"/>
                <a:gd name="T21" fmla="*/ 91 h 128"/>
                <a:gd name="T22" fmla="*/ 42 w 123"/>
                <a:gd name="T23" fmla="*/ 90 h 128"/>
                <a:gd name="T24" fmla="*/ 54 w 123"/>
                <a:gd name="T25" fmla="*/ 128 h 128"/>
                <a:gd name="T26" fmla="*/ 70 w 123"/>
                <a:gd name="T27" fmla="*/ 128 h 128"/>
                <a:gd name="T28" fmla="*/ 82 w 123"/>
                <a:gd name="T29" fmla="*/ 90 h 128"/>
                <a:gd name="T30" fmla="*/ 88 w 123"/>
                <a:gd name="T31" fmla="*/ 91 h 128"/>
                <a:gd name="T32" fmla="*/ 97 w 123"/>
                <a:gd name="T33" fmla="*/ 119 h 128"/>
                <a:gd name="T34" fmla="*/ 109 w 123"/>
                <a:gd name="T35" fmla="*/ 119 h 128"/>
                <a:gd name="T36" fmla="*/ 118 w 123"/>
                <a:gd name="T37" fmla="*/ 91 h 128"/>
                <a:gd name="T38" fmla="*/ 123 w 123"/>
                <a:gd name="T39" fmla="*/ 56 h 128"/>
                <a:gd name="T40" fmla="*/ 18 w 123"/>
                <a:gd name="T41" fmla="*/ 86 h 128"/>
                <a:gd name="T42" fmla="*/ 15 w 123"/>
                <a:gd name="T43" fmla="*/ 113 h 128"/>
                <a:gd name="T44" fmla="*/ 12 w 123"/>
                <a:gd name="T45" fmla="*/ 86 h 128"/>
                <a:gd name="T46" fmla="*/ 6 w 123"/>
                <a:gd name="T47" fmla="*/ 56 h 128"/>
                <a:gd name="T48" fmla="*/ 9 w 123"/>
                <a:gd name="T49" fmla="*/ 42 h 128"/>
                <a:gd name="T50" fmla="*/ 33 w 123"/>
                <a:gd name="T51" fmla="*/ 42 h 128"/>
                <a:gd name="T52" fmla="*/ 34 w 123"/>
                <a:gd name="T53" fmla="*/ 52 h 128"/>
                <a:gd name="T54" fmla="*/ 35 w 123"/>
                <a:gd name="T55" fmla="*/ 83 h 128"/>
                <a:gd name="T56" fmla="*/ 30 w 123"/>
                <a:gd name="T57" fmla="*/ 110 h 128"/>
                <a:gd name="T58" fmla="*/ 24 w 123"/>
                <a:gd name="T59" fmla="*/ 110 h 128"/>
                <a:gd name="T60" fmla="*/ 58 w 123"/>
                <a:gd name="T61" fmla="*/ 83 h 128"/>
                <a:gd name="T62" fmla="*/ 54 w 123"/>
                <a:gd name="T63" fmla="*/ 120 h 128"/>
                <a:gd name="T64" fmla="*/ 50 w 123"/>
                <a:gd name="T65" fmla="*/ 84 h 128"/>
                <a:gd name="T66" fmla="*/ 42 w 123"/>
                <a:gd name="T67" fmla="*/ 56 h 128"/>
                <a:gd name="T68" fmla="*/ 42 w 123"/>
                <a:gd name="T69" fmla="*/ 44 h 128"/>
                <a:gd name="T70" fmla="*/ 46 w 123"/>
                <a:gd name="T71" fmla="*/ 24 h 128"/>
                <a:gd name="T72" fmla="*/ 78 w 123"/>
                <a:gd name="T73" fmla="*/ 24 h 128"/>
                <a:gd name="T74" fmla="*/ 82 w 123"/>
                <a:gd name="T75" fmla="*/ 44 h 128"/>
                <a:gd name="T76" fmla="*/ 82 w 123"/>
                <a:gd name="T77" fmla="*/ 76 h 128"/>
                <a:gd name="T78" fmla="*/ 74 w 123"/>
                <a:gd name="T79" fmla="*/ 116 h 128"/>
                <a:gd name="T80" fmla="*/ 66 w 123"/>
                <a:gd name="T81" fmla="*/ 116 h 128"/>
                <a:gd name="T82" fmla="*/ 58 w 123"/>
                <a:gd name="T83" fmla="*/ 83 h 128"/>
                <a:gd name="T84" fmla="*/ 100 w 123"/>
                <a:gd name="T85" fmla="*/ 110 h 128"/>
                <a:gd name="T86" fmla="*/ 94 w 123"/>
                <a:gd name="T87" fmla="*/ 110 h 128"/>
                <a:gd name="T88" fmla="*/ 88 w 123"/>
                <a:gd name="T89" fmla="*/ 83 h 128"/>
                <a:gd name="T90" fmla="*/ 90 w 123"/>
                <a:gd name="T91" fmla="*/ 52 h 128"/>
                <a:gd name="T92" fmla="*/ 91 w 123"/>
                <a:gd name="T93" fmla="*/ 42 h 128"/>
                <a:gd name="T94" fmla="*/ 115 w 123"/>
                <a:gd name="T95" fmla="*/ 42 h 128"/>
                <a:gd name="T96" fmla="*/ 118 w 123"/>
                <a:gd name="T97" fmla="*/ 56 h 128"/>
                <a:gd name="T98" fmla="*/ 112 w 123"/>
                <a:gd name="T99" fmla="*/ 86 h 128"/>
                <a:gd name="T100" fmla="*/ 109 w 123"/>
                <a:gd name="T101" fmla="*/ 113 h 128"/>
                <a:gd name="T102" fmla="*/ 106 w 123"/>
                <a:gd name="T103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" h="128">
                  <a:moveTo>
                    <a:pt x="119" y="48"/>
                  </a:moveTo>
                  <a:cubicBezTo>
                    <a:pt x="120" y="46"/>
                    <a:pt x="121" y="44"/>
                    <a:pt x="121" y="42"/>
                  </a:cubicBezTo>
                  <a:cubicBezTo>
                    <a:pt x="121" y="32"/>
                    <a:pt x="112" y="24"/>
                    <a:pt x="103" y="24"/>
                  </a:cubicBezTo>
                  <a:cubicBezTo>
                    <a:pt x="95" y="24"/>
                    <a:pt x="89" y="28"/>
                    <a:pt x="86" y="34"/>
                  </a:cubicBezTo>
                  <a:cubicBezTo>
                    <a:pt x="86" y="33"/>
                    <a:pt x="85" y="32"/>
                    <a:pt x="84" y="32"/>
                  </a:cubicBezTo>
                  <a:cubicBezTo>
                    <a:pt x="85" y="29"/>
                    <a:pt x="86" y="26"/>
                    <a:pt x="86" y="24"/>
                  </a:cubicBezTo>
                  <a:cubicBezTo>
                    <a:pt x="86" y="10"/>
                    <a:pt x="75" y="0"/>
                    <a:pt x="62" y="0"/>
                  </a:cubicBezTo>
                  <a:cubicBezTo>
                    <a:pt x="49" y="0"/>
                    <a:pt x="38" y="10"/>
                    <a:pt x="38" y="24"/>
                  </a:cubicBezTo>
                  <a:cubicBezTo>
                    <a:pt x="38" y="26"/>
                    <a:pt x="38" y="29"/>
                    <a:pt x="39" y="32"/>
                  </a:cubicBezTo>
                  <a:cubicBezTo>
                    <a:pt x="38" y="32"/>
                    <a:pt x="38" y="33"/>
                    <a:pt x="37" y="34"/>
                  </a:cubicBezTo>
                  <a:cubicBezTo>
                    <a:pt x="34" y="28"/>
                    <a:pt x="28" y="24"/>
                    <a:pt x="21" y="24"/>
                  </a:cubicBezTo>
                  <a:cubicBezTo>
                    <a:pt x="11" y="24"/>
                    <a:pt x="3" y="32"/>
                    <a:pt x="3" y="42"/>
                  </a:cubicBezTo>
                  <a:cubicBezTo>
                    <a:pt x="3" y="44"/>
                    <a:pt x="3" y="46"/>
                    <a:pt x="4" y="48"/>
                  </a:cubicBezTo>
                  <a:cubicBezTo>
                    <a:pt x="2" y="50"/>
                    <a:pt x="0" y="53"/>
                    <a:pt x="0" y="5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2" y="89"/>
                    <a:pt x="6" y="91"/>
                  </a:cubicBezTo>
                  <a:cubicBezTo>
                    <a:pt x="6" y="110"/>
                    <a:pt x="6" y="110"/>
                    <a:pt x="6" y="110"/>
                  </a:cubicBezTo>
                  <a:cubicBezTo>
                    <a:pt x="6" y="115"/>
                    <a:pt x="10" y="119"/>
                    <a:pt x="15" y="119"/>
                  </a:cubicBezTo>
                  <a:cubicBezTo>
                    <a:pt x="17" y="119"/>
                    <a:pt x="19" y="118"/>
                    <a:pt x="21" y="117"/>
                  </a:cubicBezTo>
                  <a:cubicBezTo>
                    <a:pt x="22" y="118"/>
                    <a:pt x="25" y="119"/>
                    <a:pt x="27" y="119"/>
                  </a:cubicBezTo>
                  <a:cubicBezTo>
                    <a:pt x="32" y="119"/>
                    <a:pt x="36" y="115"/>
                    <a:pt x="36" y="110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37" y="90"/>
                    <a:pt x="38" y="89"/>
                    <a:pt x="39" y="88"/>
                  </a:cubicBezTo>
                  <a:cubicBezTo>
                    <a:pt x="40" y="88"/>
                    <a:pt x="41" y="89"/>
                    <a:pt x="42" y="90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42" y="122"/>
                    <a:pt x="47" y="128"/>
                    <a:pt x="54" y="128"/>
                  </a:cubicBezTo>
                  <a:cubicBezTo>
                    <a:pt x="57" y="128"/>
                    <a:pt x="60" y="127"/>
                    <a:pt x="62" y="125"/>
                  </a:cubicBezTo>
                  <a:cubicBezTo>
                    <a:pt x="64" y="127"/>
                    <a:pt x="67" y="128"/>
                    <a:pt x="70" y="128"/>
                  </a:cubicBezTo>
                  <a:cubicBezTo>
                    <a:pt x="76" y="128"/>
                    <a:pt x="82" y="122"/>
                    <a:pt x="82" y="116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89"/>
                    <a:pt x="84" y="88"/>
                    <a:pt x="84" y="88"/>
                  </a:cubicBezTo>
                  <a:cubicBezTo>
                    <a:pt x="85" y="89"/>
                    <a:pt x="86" y="90"/>
                    <a:pt x="88" y="9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15"/>
                    <a:pt x="92" y="119"/>
                    <a:pt x="97" y="119"/>
                  </a:cubicBezTo>
                  <a:cubicBezTo>
                    <a:pt x="99" y="119"/>
                    <a:pt x="101" y="118"/>
                    <a:pt x="103" y="117"/>
                  </a:cubicBezTo>
                  <a:cubicBezTo>
                    <a:pt x="104" y="118"/>
                    <a:pt x="106" y="119"/>
                    <a:pt x="109" y="119"/>
                  </a:cubicBezTo>
                  <a:cubicBezTo>
                    <a:pt x="114" y="119"/>
                    <a:pt x="118" y="115"/>
                    <a:pt x="118" y="110"/>
                  </a:cubicBezTo>
                  <a:cubicBezTo>
                    <a:pt x="118" y="91"/>
                    <a:pt x="118" y="91"/>
                    <a:pt x="118" y="91"/>
                  </a:cubicBezTo>
                  <a:cubicBezTo>
                    <a:pt x="121" y="89"/>
                    <a:pt x="123" y="85"/>
                    <a:pt x="123" y="80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53"/>
                    <a:pt x="122" y="50"/>
                    <a:pt x="119" y="48"/>
                  </a:cubicBezTo>
                  <a:close/>
                  <a:moveTo>
                    <a:pt x="18" y="86"/>
                  </a:moveTo>
                  <a:cubicBezTo>
                    <a:pt x="18" y="110"/>
                    <a:pt x="18" y="110"/>
                    <a:pt x="18" y="110"/>
                  </a:cubicBezTo>
                  <a:cubicBezTo>
                    <a:pt x="18" y="112"/>
                    <a:pt x="17" y="113"/>
                    <a:pt x="15" y="113"/>
                  </a:cubicBezTo>
                  <a:cubicBezTo>
                    <a:pt x="13" y="113"/>
                    <a:pt x="12" y="112"/>
                    <a:pt x="12" y="110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9" y="86"/>
                    <a:pt x="6" y="84"/>
                    <a:pt x="6" y="80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3"/>
                    <a:pt x="9" y="51"/>
                    <a:pt x="12" y="51"/>
                  </a:cubicBezTo>
                  <a:cubicBezTo>
                    <a:pt x="12" y="51"/>
                    <a:pt x="9" y="48"/>
                    <a:pt x="9" y="42"/>
                  </a:cubicBezTo>
                  <a:cubicBezTo>
                    <a:pt x="9" y="35"/>
                    <a:pt x="14" y="30"/>
                    <a:pt x="21" y="30"/>
                  </a:cubicBezTo>
                  <a:cubicBezTo>
                    <a:pt x="27" y="30"/>
                    <a:pt x="33" y="35"/>
                    <a:pt x="33" y="42"/>
                  </a:cubicBezTo>
                  <a:cubicBezTo>
                    <a:pt x="33" y="48"/>
                    <a:pt x="30" y="51"/>
                    <a:pt x="30" y="51"/>
                  </a:cubicBezTo>
                  <a:cubicBezTo>
                    <a:pt x="31" y="51"/>
                    <a:pt x="33" y="51"/>
                    <a:pt x="34" y="52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8"/>
                    <a:pt x="34" y="80"/>
                    <a:pt x="35" y="83"/>
                  </a:cubicBezTo>
                  <a:cubicBezTo>
                    <a:pt x="34" y="85"/>
                    <a:pt x="32" y="86"/>
                    <a:pt x="30" y="86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2"/>
                    <a:pt x="28" y="113"/>
                    <a:pt x="27" y="113"/>
                  </a:cubicBezTo>
                  <a:cubicBezTo>
                    <a:pt x="25" y="113"/>
                    <a:pt x="24" y="112"/>
                    <a:pt x="24" y="110"/>
                  </a:cubicBezTo>
                  <a:cubicBezTo>
                    <a:pt x="24" y="86"/>
                    <a:pt x="24" y="86"/>
                    <a:pt x="24" y="86"/>
                  </a:cubicBezTo>
                  <a:moveTo>
                    <a:pt x="58" y="83"/>
                  </a:moveTo>
                  <a:cubicBezTo>
                    <a:pt x="58" y="116"/>
                    <a:pt x="58" y="116"/>
                    <a:pt x="58" y="116"/>
                  </a:cubicBezTo>
                  <a:cubicBezTo>
                    <a:pt x="58" y="118"/>
                    <a:pt x="56" y="120"/>
                    <a:pt x="54" y="120"/>
                  </a:cubicBezTo>
                  <a:cubicBezTo>
                    <a:pt x="52" y="120"/>
                    <a:pt x="50" y="118"/>
                    <a:pt x="50" y="116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45" y="84"/>
                    <a:pt x="42" y="80"/>
                    <a:pt x="42" y="7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39"/>
                    <a:pt x="45" y="36"/>
                    <a:pt x="50" y="36"/>
                  </a:cubicBezTo>
                  <a:cubicBezTo>
                    <a:pt x="50" y="36"/>
                    <a:pt x="46" y="33"/>
                    <a:pt x="46" y="24"/>
                  </a:cubicBezTo>
                  <a:cubicBezTo>
                    <a:pt x="46" y="15"/>
                    <a:pt x="53" y="8"/>
                    <a:pt x="62" y="8"/>
                  </a:cubicBezTo>
                  <a:cubicBezTo>
                    <a:pt x="71" y="8"/>
                    <a:pt x="78" y="15"/>
                    <a:pt x="78" y="24"/>
                  </a:cubicBezTo>
                  <a:cubicBezTo>
                    <a:pt x="78" y="32"/>
                    <a:pt x="74" y="36"/>
                    <a:pt x="74" y="36"/>
                  </a:cubicBezTo>
                  <a:cubicBezTo>
                    <a:pt x="78" y="36"/>
                    <a:pt x="82" y="39"/>
                    <a:pt x="82" y="44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80"/>
                    <a:pt x="78" y="84"/>
                    <a:pt x="74" y="84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4" y="118"/>
                    <a:pt x="72" y="120"/>
                    <a:pt x="70" y="120"/>
                  </a:cubicBezTo>
                  <a:cubicBezTo>
                    <a:pt x="68" y="120"/>
                    <a:pt x="66" y="118"/>
                    <a:pt x="66" y="116"/>
                  </a:cubicBezTo>
                  <a:cubicBezTo>
                    <a:pt x="66" y="83"/>
                    <a:pt x="66" y="83"/>
                    <a:pt x="66" y="83"/>
                  </a:cubicBezTo>
                  <a:lnTo>
                    <a:pt x="58" y="83"/>
                  </a:lnTo>
                  <a:close/>
                  <a:moveTo>
                    <a:pt x="100" y="86"/>
                  </a:moveTo>
                  <a:cubicBezTo>
                    <a:pt x="100" y="110"/>
                    <a:pt x="100" y="110"/>
                    <a:pt x="100" y="110"/>
                  </a:cubicBezTo>
                  <a:cubicBezTo>
                    <a:pt x="100" y="112"/>
                    <a:pt x="98" y="113"/>
                    <a:pt x="97" y="113"/>
                  </a:cubicBezTo>
                  <a:cubicBezTo>
                    <a:pt x="95" y="113"/>
                    <a:pt x="94" y="112"/>
                    <a:pt x="94" y="110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1" y="86"/>
                    <a:pt x="89" y="85"/>
                    <a:pt x="88" y="83"/>
                  </a:cubicBezTo>
                  <a:cubicBezTo>
                    <a:pt x="89" y="80"/>
                    <a:pt x="90" y="78"/>
                    <a:pt x="90" y="76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1"/>
                    <a:pt x="92" y="51"/>
                    <a:pt x="94" y="51"/>
                  </a:cubicBezTo>
                  <a:cubicBezTo>
                    <a:pt x="94" y="51"/>
                    <a:pt x="91" y="48"/>
                    <a:pt x="91" y="42"/>
                  </a:cubicBezTo>
                  <a:cubicBezTo>
                    <a:pt x="91" y="35"/>
                    <a:pt x="96" y="30"/>
                    <a:pt x="103" y="30"/>
                  </a:cubicBezTo>
                  <a:cubicBezTo>
                    <a:pt x="109" y="30"/>
                    <a:pt x="115" y="35"/>
                    <a:pt x="115" y="42"/>
                  </a:cubicBezTo>
                  <a:cubicBezTo>
                    <a:pt x="115" y="48"/>
                    <a:pt x="112" y="51"/>
                    <a:pt x="112" y="51"/>
                  </a:cubicBezTo>
                  <a:cubicBezTo>
                    <a:pt x="115" y="51"/>
                    <a:pt x="118" y="53"/>
                    <a:pt x="118" y="56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4"/>
                    <a:pt x="115" y="86"/>
                    <a:pt x="112" y="86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2" y="112"/>
                    <a:pt x="110" y="113"/>
                    <a:pt x="109" y="113"/>
                  </a:cubicBezTo>
                  <a:cubicBezTo>
                    <a:pt x="107" y="113"/>
                    <a:pt x="106" y="112"/>
                    <a:pt x="106" y="110"/>
                  </a:cubicBezTo>
                  <a:cubicBezTo>
                    <a:pt x="106" y="86"/>
                    <a:pt x="106" y="86"/>
                    <a:pt x="106" y="86"/>
                  </a:cubicBezTo>
                  <a:lnTo>
                    <a:pt x="100" y="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TextBox 23"/>
            <p:cNvSpPr txBox="1"/>
            <p:nvPr/>
          </p:nvSpPr>
          <p:spPr>
            <a:xfrm>
              <a:off x="8771578" y="480352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27" name="TextBox 24"/>
            <p:cNvSpPr txBox="1"/>
            <p:nvPr/>
          </p:nvSpPr>
          <p:spPr>
            <a:xfrm>
              <a:off x="8771578" y="5188408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sz="1100" dirty="0" err="1" smtClean="0"/>
                <a:t>点击此处更换文本</a:t>
              </a:r>
              <a:r>
                <a:rPr lang="zh-CN" altLang="en-US" sz="1100" dirty="0" smtClean="0"/>
                <a:t>点击此处更换文本</a:t>
              </a:r>
              <a:endParaRPr sz="1100" dirty="0"/>
            </a:p>
          </p:txBody>
        </p:sp>
      </p:grpSp>
      <p:grpSp>
        <p:nvGrpSpPr>
          <p:cNvPr id="52" name="千图PPT彼岸天：ID 8661124库_组合 51"/>
          <p:cNvGrpSpPr/>
          <p:nvPr>
            <p:custDataLst>
              <p:tags r:id="rId7"/>
            </p:custDataLst>
          </p:nvPr>
        </p:nvGrpSpPr>
        <p:grpSpPr>
          <a:xfrm>
            <a:off x="835628" y="1794998"/>
            <a:ext cx="4081613" cy="985043"/>
            <a:chOff x="835628" y="1794998"/>
            <a:chExt cx="4081613" cy="985043"/>
          </a:xfrm>
        </p:grpSpPr>
        <p:cxnSp>
          <p:nvCxnSpPr>
            <p:cNvPr id="17" name="Straight Connector 14"/>
            <p:cNvCxnSpPr/>
            <p:nvPr/>
          </p:nvCxnSpPr>
          <p:spPr>
            <a:xfrm flipH="1" flipV="1">
              <a:off x="4523061" y="2251525"/>
              <a:ext cx="394180" cy="39418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5"/>
            <p:cNvCxnSpPr/>
            <p:nvPr/>
          </p:nvCxnSpPr>
          <p:spPr>
            <a:xfrm flipH="1">
              <a:off x="4008047" y="2260806"/>
              <a:ext cx="517609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Group 19"/>
            <p:cNvGrpSpPr/>
            <p:nvPr/>
          </p:nvGrpSpPr>
          <p:grpSpPr>
            <a:xfrm>
              <a:off x="3269399" y="2174761"/>
              <a:ext cx="591305" cy="261420"/>
              <a:chOff x="2865438" y="5287963"/>
              <a:chExt cx="754062" cy="333375"/>
            </a:xfrm>
            <a:solidFill>
              <a:schemeClr val="accent4"/>
            </a:solidFill>
          </p:grpSpPr>
          <p:sp>
            <p:nvSpPr>
              <p:cNvPr id="40" name="Freeform: Shape 37"/>
              <p:cNvSpPr/>
              <p:nvPr/>
            </p:nvSpPr>
            <p:spPr bwMode="auto">
              <a:xfrm>
                <a:off x="3173413" y="5508626"/>
                <a:ext cx="92075" cy="93663"/>
              </a:xfrm>
              <a:custGeom>
                <a:avLst/>
                <a:gdLst>
                  <a:gd name="T0" fmla="*/ 23 w 24"/>
                  <a:gd name="T1" fmla="*/ 7 h 24"/>
                  <a:gd name="T2" fmla="*/ 24 w 24"/>
                  <a:gd name="T3" fmla="*/ 3 h 24"/>
                  <a:gd name="T4" fmla="*/ 22 w 24"/>
                  <a:gd name="T5" fmla="*/ 1 h 24"/>
                  <a:gd name="T6" fmla="*/ 20 w 24"/>
                  <a:gd name="T7" fmla="*/ 0 h 24"/>
                  <a:gd name="T8" fmla="*/ 16 w 24"/>
                  <a:gd name="T9" fmla="*/ 2 h 24"/>
                  <a:gd name="T10" fmla="*/ 0 w 24"/>
                  <a:gd name="T11" fmla="*/ 22 h 24"/>
                  <a:gd name="T12" fmla="*/ 8 w 24"/>
                  <a:gd name="T13" fmla="*/ 24 h 24"/>
                  <a:gd name="T14" fmla="*/ 8 w 24"/>
                  <a:gd name="T15" fmla="*/ 24 h 24"/>
                  <a:gd name="T16" fmla="*/ 21 w 24"/>
                  <a:gd name="T17" fmla="*/ 9 h 24"/>
                  <a:gd name="T18" fmla="*/ 23 w 24"/>
                  <a:gd name="T1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23" y="7"/>
                    </a:moveTo>
                    <a:cubicBezTo>
                      <a:pt x="23" y="6"/>
                      <a:pt x="24" y="5"/>
                      <a:pt x="24" y="3"/>
                    </a:cubicBezTo>
                    <a:cubicBezTo>
                      <a:pt x="23" y="2"/>
                      <a:pt x="23" y="2"/>
                      <a:pt x="22" y="1"/>
                    </a:cubicBezTo>
                    <a:cubicBezTo>
                      <a:pt x="22" y="0"/>
                      <a:pt x="21" y="0"/>
                      <a:pt x="20" y="0"/>
                    </a:cubicBezTo>
                    <a:cubicBezTo>
                      <a:pt x="18" y="0"/>
                      <a:pt x="17" y="1"/>
                      <a:pt x="16" y="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" y="23"/>
                      <a:pt x="5" y="23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8"/>
                      <a:pt x="22" y="7"/>
                      <a:pt x="2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8"/>
              <p:cNvSpPr/>
              <p:nvPr/>
            </p:nvSpPr>
            <p:spPr bwMode="auto">
              <a:xfrm>
                <a:off x="3127375" y="5505451"/>
                <a:ext cx="80962" cy="80963"/>
              </a:xfrm>
              <a:custGeom>
                <a:avLst/>
                <a:gdLst>
                  <a:gd name="T0" fmla="*/ 21 w 21"/>
                  <a:gd name="T1" fmla="*/ 4 h 21"/>
                  <a:gd name="T2" fmla="*/ 19 w 21"/>
                  <a:gd name="T3" fmla="*/ 1 h 21"/>
                  <a:gd name="T4" fmla="*/ 17 w 21"/>
                  <a:gd name="T5" fmla="*/ 0 h 21"/>
                  <a:gd name="T6" fmla="*/ 13 w 21"/>
                  <a:gd name="T7" fmla="*/ 2 h 21"/>
                  <a:gd name="T8" fmla="*/ 0 w 21"/>
                  <a:gd name="T9" fmla="*/ 18 h 21"/>
                  <a:gd name="T10" fmla="*/ 8 w 21"/>
                  <a:gd name="T11" fmla="*/ 21 h 21"/>
                  <a:gd name="T12" fmla="*/ 20 w 21"/>
                  <a:gd name="T13" fmla="*/ 7 h 21"/>
                  <a:gd name="T14" fmla="*/ 21 w 21"/>
                  <a:gd name="T15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21" y="4"/>
                    </a:moveTo>
                    <a:cubicBezTo>
                      <a:pt x="21" y="2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0"/>
                    </a:cubicBezTo>
                    <a:cubicBezTo>
                      <a:pt x="16" y="0"/>
                      <a:pt x="14" y="1"/>
                      <a:pt x="13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6"/>
                      <a:pt x="21" y="5"/>
                      <a:pt x="2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9"/>
              <p:cNvSpPr/>
              <p:nvPr/>
            </p:nvSpPr>
            <p:spPr bwMode="auto">
              <a:xfrm>
                <a:off x="3219450" y="5548313"/>
                <a:ext cx="73025" cy="69850"/>
              </a:xfrm>
              <a:custGeom>
                <a:avLst/>
                <a:gdLst>
                  <a:gd name="T0" fmla="*/ 14 w 19"/>
                  <a:gd name="T1" fmla="*/ 0 h 18"/>
                  <a:gd name="T2" fmla="*/ 13 w 19"/>
                  <a:gd name="T3" fmla="*/ 0 h 18"/>
                  <a:gd name="T4" fmla="*/ 0 w 19"/>
                  <a:gd name="T5" fmla="*/ 16 h 18"/>
                  <a:gd name="T6" fmla="*/ 9 w 19"/>
                  <a:gd name="T7" fmla="*/ 18 h 18"/>
                  <a:gd name="T8" fmla="*/ 17 w 19"/>
                  <a:gd name="T9" fmla="*/ 8 h 18"/>
                  <a:gd name="T10" fmla="*/ 17 w 19"/>
                  <a:gd name="T11" fmla="*/ 7 h 18"/>
                  <a:gd name="T12" fmla="*/ 18 w 19"/>
                  <a:gd name="T13" fmla="*/ 6 h 18"/>
                  <a:gd name="T14" fmla="*/ 17 w 19"/>
                  <a:gd name="T15" fmla="*/ 1 h 18"/>
                  <a:gd name="T16" fmla="*/ 14 w 19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8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" y="16"/>
                      <a:pt x="6" y="17"/>
                      <a:pt x="9" y="1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5"/>
                      <a:pt x="19" y="2"/>
                      <a:pt x="17" y="1"/>
                    </a:cubicBezTo>
                    <a:cubicBezTo>
                      <a:pt x="16" y="0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40"/>
              <p:cNvSpPr/>
              <p:nvPr/>
            </p:nvSpPr>
            <p:spPr bwMode="auto">
              <a:xfrm>
                <a:off x="3094038" y="5529263"/>
                <a:ext cx="41275" cy="38100"/>
              </a:xfrm>
              <a:custGeom>
                <a:avLst/>
                <a:gdLst>
                  <a:gd name="T0" fmla="*/ 9 w 11"/>
                  <a:gd name="T1" fmla="*/ 1 h 10"/>
                  <a:gd name="T2" fmla="*/ 6 w 11"/>
                  <a:gd name="T3" fmla="*/ 0 h 10"/>
                  <a:gd name="T4" fmla="*/ 6 w 11"/>
                  <a:gd name="T5" fmla="*/ 0 h 10"/>
                  <a:gd name="T6" fmla="*/ 0 w 11"/>
                  <a:gd name="T7" fmla="*/ 7 h 10"/>
                  <a:gd name="T8" fmla="*/ 5 w 11"/>
                  <a:gd name="T9" fmla="*/ 10 h 10"/>
                  <a:gd name="T10" fmla="*/ 10 w 11"/>
                  <a:gd name="T11" fmla="*/ 4 h 10"/>
                  <a:gd name="T12" fmla="*/ 9 w 11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9" y="1"/>
                    </a:move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3" y="9"/>
                      <a:pt x="5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0" y="2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1"/>
              <p:cNvSpPr/>
              <p:nvPr/>
            </p:nvSpPr>
            <p:spPr bwMode="auto">
              <a:xfrm>
                <a:off x="3268663" y="5602288"/>
                <a:ext cx="15875" cy="19050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4 h 5"/>
                  <a:gd name="T6" fmla="*/ 4 w 4"/>
                  <a:gd name="T7" fmla="*/ 0 h 5"/>
                  <a:gd name="T8" fmla="*/ 0 w 4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4" y="4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2"/>
              <p:cNvSpPr/>
              <p:nvPr/>
            </p:nvSpPr>
            <p:spPr bwMode="auto">
              <a:xfrm>
                <a:off x="3170238" y="5294313"/>
                <a:ext cx="449262" cy="254000"/>
              </a:xfrm>
              <a:custGeom>
                <a:avLst/>
                <a:gdLst>
                  <a:gd name="T0" fmla="*/ 117 w 118"/>
                  <a:gd name="T1" fmla="*/ 9 h 65"/>
                  <a:gd name="T2" fmla="*/ 101 w 118"/>
                  <a:gd name="T3" fmla="*/ 0 h 65"/>
                  <a:gd name="T4" fmla="*/ 85 w 118"/>
                  <a:gd name="T5" fmla="*/ 10 h 65"/>
                  <a:gd name="T6" fmla="*/ 85 w 118"/>
                  <a:gd name="T7" fmla="*/ 13 h 65"/>
                  <a:gd name="T8" fmla="*/ 63 w 118"/>
                  <a:gd name="T9" fmla="*/ 21 h 65"/>
                  <a:gd name="T10" fmla="*/ 62 w 118"/>
                  <a:gd name="T11" fmla="*/ 20 h 65"/>
                  <a:gd name="T12" fmla="*/ 36 w 118"/>
                  <a:gd name="T13" fmla="*/ 7 h 65"/>
                  <a:gd name="T14" fmla="*/ 36 w 118"/>
                  <a:gd name="T15" fmla="*/ 7 h 65"/>
                  <a:gd name="T16" fmla="*/ 30 w 118"/>
                  <a:gd name="T17" fmla="*/ 5 h 65"/>
                  <a:gd name="T18" fmla="*/ 25 w 118"/>
                  <a:gd name="T19" fmla="*/ 7 h 65"/>
                  <a:gd name="T20" fmla="*/ 25 w 118"/>
                  <a:gd name="T21" fmla="*/ 7 h 65"/>
                  <a:gd name="T22" fmla="*/ 7 w 118"/>
                  <a:gd name="T23" fmla="*/ 17 h 65"/>
                  <a:gd name="T24" fmla="*/ 3 w 118"/>
                  <a:gd name="T25" fmla="*/ 29 h 65"/>
                  <a:gd name="T26" fmla="*/ 2 w 118"/>
                  <a:gd name="T27" fmla="*/ 39 h 65"/>
                  <a:gd name="T28" fmla="*/ 3 w 118"/>
                  <a:gd name="T29" fmla="*/ 40 h 65"/>
                  <a:gd name="T30" fmla="*/ 8 w 118"/>
                  <a:gd name="T31" fmla="*/ 38 h 65"/>
                  <a:gd name="T32" fmla="*/ 21 w 118"/>
                  <a:gd name="T33" fmla="*/ 20 h 65"/>
                  <a:gd name="T34" fmla="*/ 22 w 118"/>
                  <a:gd name="T35" fmla="*/ 18 h 65"/>
                  <a:gd name="T36" fmla="*/ 24 w 118"/>
                  <a:gd name="T37" fmla="*/ 19 h 65"/>
                  <a:gd name="T38" fmla="*/ 28 w 118"/>
                  <a:gd name="T39" fmla="*/ 21 h 65"/>
                  <a:gd name="T40" fmla="*/ 34 w 118"/>
                  <a:gd name="T41" fmla="*/ 24 h 65"/>
                  <a:gd name="T42" fmla="*/ 34 w 118"/>
                  <a:gd name="T43" fmla="*/ 24 h 65"/>
                  <a:gd name="T44" fmla="*/ 46 w 118"/>
                  <a:gd name="T45" fmla="*/ 34 h 65"/>
                  <a:gd name="T46" fmla="*/ 58 w 118"/>
                  <a:gd name="T47" fmla="*/ 46 h 65"/>
                  <a:gd name="T48" fmla="*/ 58 w 118"/>
                  <a:gd name="T49" fmla="*/ 46 h 65"/>
                  <a:gd name="T50" fmla="*/ 58 w 118"/>
                  <a:gd name="T51" fmla="*/ 46 h 65"/>
                  <a:gd name="T52" fmla="*/ 59 w 118"/>
                  <a:gd name="T53" fmla="*/ 65 h 65"/>
                  <a:gd name="T54" fmla="*/ 86 w 118"/>
                  <a:gd name="T55" fmla="*/ 52 h 65"/>
                  <a:gd name="T56" fmla="*/ 102 w 118"/>
                  <a:gd name="T57" fmla="*/ 58 h 65"/>
                  <a:gd name="T58" fmla="*/ 118 w 118"/>
                  <a:gd name="T59" fmla="*/ 49 h 65"/>
                  <a:gd name="T60" fmla="*/ 117 w 118"/>
                  <a:gd name="T61" fmla="*/ 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8" h="65">
                    <a:moveTo>
                      <a:pt x="117" y="9"/>
                    </a:moveTo>
                    <a:cubicBezTo>
                      <a:pt x="117" y="4"/>
                      <a:pt x="110" y="0"/>
                      <a:pt x="101" y="0"/>
                    </a:cubicBezTo>
                    <a:cubicBezTo>
                      <a:pt x="92" y="0"/>
                      <a:pt x="85" y="5"/>
                      <a:pt x="85" y="10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0" y="18"/>
                      <a:pt x="45" y="11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4" y="6"/>
                      <a:pt x="32" y="5"/>
                      <a:pt x="30" y="5"/>
                    </a:cubicBezTo>
                    <a:cubicBezTo>
                      <a:pt x="27" y="5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0" y="37"/>
                      <a:pt x="1" y="39"/>
                      <a:pt x="2" y="39"/>
                    </a:cubicBezTo>
                    <a:cubicBezTo>
                      <a:pt x="2" y="39"/>
                      <a:pt x="2" y="40"/>
                      <a:pt x="3" y="40"/>
                    </a:cubicBezTo>
                    <a:cubicBezTo>
                      <a:pt x="5" y="40"/>
                      <a:pt x="7" y="39"/>
                      <a:pt x="8" y="38"/>
                    </a:cubicBezTo>
                    <a:cubicBezTo>
                      <a:pt x="16" y="33"/>
                      <a:pt x="21" y="20"/>
                      <a:pt x="21" y="20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5" y="20"/>
                      <a:pt x="26" y="20"/>
                      <a:pt x="28" y="21"/>
                    </a:cubicBezTo>
                    <a:cubicBezTo>
                      <a:pt x="30" y="22"/>
                      <a:pt x="33" y="23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8" y="28"/>
                      <a:pt x="42" y="31"/>
                      <a:pt x="46" y="34"/>
                    </a:cubicBezTo>
                    <a:cubicBezTo>
                      <a:pt x="51" y="38"/>
                      <a:pt x="56" y="41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54"/>
                      <a:pt x="59" y="61"/>
                      <a:pt x="59" y="65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8" y="56"/>
                      <a:pt x="94" y="58"/>
                      <a:pt x="102" y="58"/>
                    </a:cubicBezTo>
                    <a:cubicBezTo>
                      <a:pt x="111" y="58"/>
                      <a:pt x="118" y="54"/>
                      <a:pt x="118" y="49"/>
                    </a:cubicBezTo>
                    <a:lnTo>
                      <a:pt x="117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43"/>
              <p:cNvSpPr/>
              <p:nvPr/>
            </p:nvSpPr>
            <p:spPr bwMode="auto">
              <a:xfrm>
                <a:off x="2865438" y="5287963"/>
                <a:ext cx="517525" cy="327025"/>
              </a:xfrm>
              <a:custGeom>
                <a:avLst/>
                <a:gdLst>
                  <a:gd name="T0" fmla="*/ 123 w 136"/>
                  <a:gd name="T1" fmla="*/ 38 h 84"/>
                  <a:gd name="T2" fmla="*/ 112 w 136"/>
                  <a:gd name="T3" fmla="*/ 29 h 84"/>
                  <a:gd name="T4" fmla="*/ 107 w 136"/>
                  <a:gd name="T5" fmla="*/ 26 h 84"/>
                  <a:gd name="T6" fmla="*/ 104 w 136"/>
                  <a:gd name="T7" fmla="*/ 25 h 84"/>
                  <a:gd name="T8" fmla="*/ 90 w 136"/>
                  <a:gd name="T9" fmla="*/ 43 h 84"/>
                  <a:gd name="T10" fmla="*/ 90 w 136"/>
                  <a:gd name="T11" fmla="*/ 43 h 84"/>
                  <a:gd name="T12" fmla="*/ 83 w 136"/>
                  <a:gd name="T13" fmla="*/ 45 h 84"/>
                  <a:gd name="T14" fmla="*/ 79 w 136"/>
                  <a:gd name="T15" fmla="*/ 43 h 84"/>
                  <a:gd name="T16" fmla="*/ 80 w 136"/>
                  <a:gd name="T17" fmla="*/ 30 h 84"/>
                  <a:gd name="T18" fmla="*/ 84 w 136"/>
                  <a:gd name="T19" fmla="*/ 17 h 84"/>
                  <a:gd name="T20" fmla="*/ 95 w 136"/>
                  <a:gd name="T21" fmla="*/ 10 h 84"/>
                  <a:gd name="T22" fmla="*/ 87 w 136"/>
                  <a:gd name="T23" fmla="*/ 8 h 84"/>
                  <a:gd name="T24" fmla="*/ 57 w 136"/>
                  <a:gd name="T25" fmla="*/ 19 h 84"/>
                  <a:gd name="T26" fmla="*/ 57 w 136"/>
                  <a:gd name="T27" fmla="*/ 20 h 84"/>
                  <a:gd name="T28" fmla="*/ 32 w 136"/>
                  <a:gd name="T29" fmla="*/ 9 h 84"/>
                  <a:gd name="T30" fmla="*/ 16 w 136"/>
                  <a:gd name="T31" fmla="*/ 0 h 84"/>
                  <a:gd name="T32" fmla="*/ 0 w 136"/>
                  <a:gd name="T33" fmla="*/ 10 h 84"/>
                  <a:gd name="T34" fmla="*/ 0 w 136"/>
                  <a:gd name="T35" fmla="*/ 49 h 84"/>
                  <a:gd name="T36" fmla="*/ 17 w 136"/>
                  <a:gd name="T37" fmla="*/ 58 h 84"/>
                  <a:gd name="T38" fmla="*/ 33 w 136"/>
                  <a:gd name="T39" fmla="*/ 51 h 84"/>
                  <a:gd name="T40" fmla="*/ 57 w 136"/>
                  <a:gd name="T41" fmla="*/ 62 h 84"/>
                  <a:gd name="T42" fmla="*/ 57 w 136"/>
                  <a:gd name="T43" fmla="*/ 63 h 84"/>
                  <a:gd name="T44" fmla="*/ 58 w 136"/>
                  <a:gd name="T45" fmla="*/ 66 h 84"/>
                  <a:gd name="T46" fmla="*/ 63 w 136"/>
                  <a:gd name="T47" fmla="*/ 60 h 84"/>
                  <a:gd name="T48" fmla="*/ 66 w 136"/>
                  <a:gd name="T49" fmla="*/ 58 h 84"/>
                  <a:gd name="T50" fmla="*/ 71 w 136"/>
                  <a:gd name="T51" fmla="*/ 60 h 84"/>
                  <a:gd name="T52" fmla="*/ 73 w 136"/>
                  <a:gd name="T53" fmla="*/ 62 h 84"/>
                  <a:gd name="T54" fmla="*/ 79 w 136"/>
                  <a:gd name="T55" fmla="*/ 55 h 84"/>
                  <a:gd name="T56" fmla="*/ 86 w 136"/>
                  <a:gd name="T57" fmla="*/ 52 h 84"/>
                  <a:gd name="T58" fmla="*/ 91 w 136"/>
                  <a:gd name="T59" fmla="*/ 54 h 84"/>
                  <a:gd name="T60" fmla="*/ 93 w 136"/>
                  <a:gd name="T61" fmla="*/ 57 h 84"/>
                  <a:gd name="T62" fmla="*/ 94 w 136"/>
                  <a:gd name="T63" fmla="*/ 57 h 84"/>
                  <a:gd name="T64" fmla="*/ 101 w 136"/>
                  <a:gd name="T65" fmla="*/ 53 h 84"/>
                  <a:gd name="T66" fmla="*/ 106 w 136"/>
                  <a:gd name="T67" fmla="*/ 55 h 84"/>
                  <a:gd name="T68" fmla="*/ 108 w 136"/>
                  <a:gd name="T69" fmla="*/ 60 h 84"/>
                  <a:gd name="T70" fmla="*/ 108 w 136"/>
                  <a:gd name="T71" fmla="*/ 63 h 84"/>
                  <a:gd name="T72" fmla="*/ 113 w 136"/>
                  <a:gd name="T73" fmla="*/ 65 h 84"/>
                  <a:gd name="T74" fmla="*/ 114 w 136"/>
                  <a:gd name="T75" fmla="*/ 76 h 84"/>
                  <a:gd name="T76" fmla="*/ 113 w 136"/>
                  <a:gd name="T77" fmla="*/ 78 h 84"/>
                  <a:gd name="T78" fmla="*/ 113 w 136"/>
                  <a:gd name="T79" fmla="*/ 84 h 84"/>
                  <a:gd name="T80" fmla="*/ 114 w 136"/>
                  <a:gd name="T81" fmla="*/ 84 h 84"/>
                  <a:gd name="T82" fmla="*/ 119 w 136"/>
                  <a:gd name="T83" fmla="*/ 80 h 84"/>
                  <a:gd name="T84" fmla="*/ 119 w 136"/>
                  <a:gd name="T85" fmla="*/ 64 h 84"/>
                  <a:gd name="T86" fmla="*/ 118 w 136"/>
                  <a:gd name="T87" fmla="*/ 62 h 84"/>
                  <a:gd name="T88" fmla="*/ 106 w 136"/>
                  <a:gd name="T89" fmla="*/ 50 h 84"/>
                  <a:gd name="T90" fmla="*/ 108 w 136"/>
                  <a:gd name="T91" fmla="*/ 48 h 84"/>
                  <a:gd name="T92" fmla="*/ 121 w 136"/>
                  <a:gd name="T93" fmla="*/ 61 h 84"/>
                  <a:gd name="T94" fmla="*/ 122 w 136"/>
                  <a:gd name="T95" fmla="*/ 63 h 84"/>
                  <a:gd name="T96" fmla="*/ 122 w 136"/>
                  <a:gd name="T97" fmla="*/ 79 h 84"/>
                  <a:gd name="T98" fmla="*/ 123 w 136"/>
                  <a:gd name="T99" fmla="*/ 79 h 84"/>
                  <a:gd name="T100" fmla="*/ 128 w 136"/>
                  <a:gd name="T101" fmla="*/ 76 h 84"/>
                  <a:gd name="T102" fmla="*/ 128 w 136"/>
                  <a:gd name="T103" fmla="*/ 66 h 84"/>
                  <a:gd name="T104" fmla="*/ 127 w 136"/>
                  <a:gd name="T105" fmla="*/ 53 h 84"/>
                  <a:gd name="T106" fmla="*/ 111 w 136"/>
                  <a:gd name="T107" fmla="*/ 38 h 84"/>
                  <a:gd name="T108" fmla="*/ 113 w 136"/>
                  <a:gd name="T109" fmla="*/ 36 h 84"/>
                  <a:gd name="T110" fmla="*/ 129 w 136"/>
                  <a:gd name="T111" fmla="*/ 52 h 84"/>
                  <a:gd name="T112" fmla="*/ 131 w 136"/>
                  <a:gd name="T113" fmla="*/ 66 h 84"/>
                  <a:gd name="T114" fmla="*/ 131 w 136"/>
                  <a:gd name="T115" fmla="*/ 75 h 84"/>
                  <a:gd name="T116" fmla="*/ 131 w 136"/>
                  <a:gd name="T117" fmla="*/ 75 h 84"/>
                  <a:gd name="T118" fmla="*/ 135 w 136"/>
                  <a:gd name="T119" fmla="*/ 74 h 84"/>
                  <a:gd name="T120" fmla="*/ 135 w 136"/>
                  <a:gd name="T121" fmla="*/ 73 h 84"/>
                  <a:gd name="T122" fmla="*/ 134 w 136"/>
                  <a:gd name="T123" fmla="*/ 49 h 84"/>
                  <a:gd name="T124" fmla="*/ 123 w 136"/>
                  <a:gd name="T125" fmla="*/ 38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6" h="84">
                    <a:moveTo>
                      <a:pt x="123" y="38"/>
                    </a:moveTo>
                    <a:cubicBezTo>
                      <a:pt x="120" y="35"/>
                      <a:pt x="115" y="32"/>
                      <a:pt x="112" y="29"/>
                    </a:cubicBezTo>
                    <a:cubicBezTo>
                      <a:pt x="111" y="28"/>
                      <a:pt x="109" y="27"/>
                      <a:pt x="107" y="26"/>
                    </a:cubicBezTo>
                    <a:cubicBezTo>
                      <a:pt x="106" y="26"/>
                      <a:pt x="105" y="26"/>
                      <a:pt x="104" y="25"/>
                    </a:cubicBezTo>
                    <a:cubicBezTo>
                      <a:pt x="102" y="29"/>
                      <a:pt x="97" y="39"/>
                      <a:pt x="90" y="43"/>
                    </a:cubicBezTo>
                    <a:cubicBezTo>
                      <a:pt x="90" y="43"/>
                      <a:pt x="90" y="43"/>
                      <a:pt x="90" y="43"/>
                    </a:cubicBezTo>
                    <a:cubicBezTo>
                      <a:pt x="89" y="43"/>
                      <a:pt x="86" y="45"/>
                      <a:pt x="83" y="45"/>
                    </a:cubicBezTo>
                    <a:cubicBezTo>
                      <a:pt x="81" y="45"/>
                      <a:pt x="79" y="44"/>
                      <a:pt x="79" y="43"/>
                    </a:cubicBezTo>
                    <a:cubicBezTo>
                      <a:pt x="77" y="41"/>
                      <a:pt x="77" y="37"/>
                      <a:pt x="80" y="30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3" y="9"/>
                      <a:pt x="90" y="8"/>
                      <a:pt x="87" y="8"/>
                    </a:cubicBezTo>
                    <a:cubicBezTo>
                      <a:pt x="74" y="9"/>
                      <a:pt x="57" y="19"/>
                      <a:pt x="57" y="19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4"/>
                      <a:pt x="25" y="0"/>
                      <a:pt x="16" y="0"/>
                    </a:cubicBezTo>
                    <a:cubicBezTo>
                      <a:pt x="7" y="1"/>
                      <a:pt x="0" y="5"/>
                      <a:pt x="0" y="1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8" y="59"/>
                      <a:pt x="17" y="58"/>
                    </a:cubicBezTo>
                    <a:cubicBezTo>
                      <a:pt x="25" y="58"/>
                      <a:pt x="31" y="55"/>
                      <a:pt x="33" y="51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7" y="64"/>
                      <a:pt x="57" y="65"/>
                      <a:pt x="58" y="66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59"/>
                      <a:pt x="65" y="58"/>
                      <a:pt x="66" y="58"/>
                    </a:cubicBezTo>
                    <a:cubicBezTo>
                      <a:pt x="68" y="58"/>
                      <a:pt x="70" y="59"/>
                      <a:pt x="71" y="60"/>
                    </a:cubicBezTo>
                    <a:cubicBezTo>
                      <a:pt x="72" y="61"/>
                      <a:pt x="73" y="62"/>
                      <a:pt x="73" y="62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81" y="53"/>
                      <a:pt x="83" y="52"/>
                      <a:pt x="86" y="52"/>
                    </a:cubicBezTo>
                    <a:cubicBezTo>
                      <a:pt x="88" y="52"/>
                      <a:pt x="90" y="53"/>
                      <a:pt x="91" y="54"/>
                    </a:cubicBezTo>
                    <a:cubicBezTo>
                      <a:pt x="92" y="55"/>
                      <a:pt x="93" y="56"/>
                      <a:pt x="93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6" y="54"/>
                      <a:pt x="98" y="53"/>
                      <a:pt x="101" y="53"/>
                    </a:cubicBezTo>
                    <a:cubicBezTo>
                      <a:pt x="103" y="53"/>
                      <a:pt x="104" y="54"/>
                      <a:pt x="106" y="55"/>
                    </a:cubicBezTo>
                    <a:cubicBezTo>
                      <a:pt x="107" y="56"/>
                      <a:pt x="108" y="58"/>
                      <a:pt x="108" y="60"/>
                    </a:cubicBezTo>
                    <a:cubicBezTo>
                      <a:pt x="109" y="61"/>
                      <a:pt x="108" y="62"/>
                      <a:pt x="108" y="63"/>
                    </a:cubicBezTo>
                    <a:cubicBezTo>
                      <a:pt x="110" y="63"/>
                      <a:pt x="111" y="64"/>
                      <a:pt x="113" y="65"/>
                    </a:cubicBezTo>
                    <a:cubicBezTo>
                      <a:pt x="116" y="68"/>
                      <a:pt x="117" y="73"/>
                      <a:pt x="114" y="76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4" y="84"/>
                    </a:cubicBezTo>
                    <a:cubicBezTo>
                      <a:pt x="117" y="84"/>
                      <a:pt x="119" y="81"/>
                      <a:pt x="119" y="80"/>
                    </a:cubicBezTo>
                    <a:cubicBezTo>
                      <a:pt x="119" y="78"/>
                      <a:pt x="120" y="69"/>
                      <a:pt x="119" y="64"/>
                    </a:cubicBezTo>
                    <a:cubicBezTo>
                      <a:pt x="119" y="63"/>
                      <a:pt x="118" y="63"/>
                      <a:pt x="118" y="62"/>
                    </a:cubicBezTo>
                    <a:cubicBezTo>
                      <a:pt x="117" y="59"/>
                      <a:pt x="109" y="53"/>
                      <a:pt x="106" y="5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9" y="49"/>
                      <a:pt x="119" y="56"/>
                      <a:pt x="121" y="61"/>
                    </a:cubicBezTo>
                    <a:cubicBezTo>
                      <a:pt x="121" y="62"/>
                      <a:pt x="121" y="62"/>
                      <a:pt x="122" y="63"/>
                    </a:cubicBezTo>
                    <a:cubicBezTo>
                      <a:pt x="123" y="68"/>
                      <a:pt x="122" y="76"/>
                      <a:pt x="122" y="79"/>
                    </a:cubicBezTo>
                    <a:cubicBezTo>
                      <a:pt x="123" y="79"/>
                      <a:pt x="123" y="79"/>
                      <a:pt x="123" y="79"/>
                    </a:cubicBezTo>
                    <a:cubicBezTo>
                      <a:pt x="127" y="79"/>
                      <a:pt x="128" y="77"/>
                      <a:pt x="128" y="76"/>
                    </a:cubicBezTo>
                    <a:cubicBezTo>
                      <a:pt x="128" y="76"/>
                      <a:pt x="128" y="71"/>
                      <a:pt x="128" y="66"/>
                    </a:cubicBezTo>
                    <a:cubicBezTo>
                      <a:pt x="128" y="58"/>
                      <a:pt x="127" y="54"/>
                      <a:pt x="127" y="53"/>
                    </a:cubicBezTo>
                    <a:cubicBezTo>
                      <a:pt x="125" y="49"/>
                      <a:pt x="115" y="41"/>
                      <a:pt x="111" y="38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3" y="36"/>
                      <a:pt x="127" y="46"/>
                      <a:pt x="129" y="52"/>
                    </a:cubicBezTo>
                    <a:cubicBezTo>
                      <a:pt x="130" y="54"/>
                      <a:pt x="131" y="59"/>
                      <a:pt x="131" y="66"/>
                    </a:cubicBezTo>
                    <a:cubicBezTo>
                      <a:pt x="131" y="70"/>
                      <a:pt x="131" y="74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3" y="75"/>
                      <a:pt x="134" y="75"/>
                      <a:pt x="135" y="74"/>
                    </a:cubicBezTo>
                    <a:cubicBezTo>
                      <a:pt x="135" y="73"/>
                      <a:pt x="135" y="73"/>
                      <a:pt x="135" y="73"/>
                    </a:cubicBezTo>
                    <a:cubicBezTo>
                      <a:pt x="135" y="73"/>
                      <a:pt x="136" y="63"/>
                      <a:pt x="134" y="49"/>
                    </a:cubicBezTo>
                    <a:cubicBezTo>
                      <a:pt x="133" y="45"/>
                      <a:pt x="128" y="42"/>
                      <a:pt x="12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TextBox 25"/>
            <p:cNvSpPr txBox="1"/>
            <p:nvPr/>
          </p:nvSpPr>
          <p:spPr>
            <a:xfrm>
              <a:off x="1749925" y="1794998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29" name="TextBox 26"/>
            <p:cNvSpPr txBox="1"/>
            <p:nvPr/>
          </p:nvSpPr>
          <p:spPr>
            <a:xfrm>
              <a:off x="835628" y="2179877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sz="1100" dirty="0" err="1" smtClean="0"/>
                <a:t>点击此处更换文本</a:t>
              </a:r>
              <a:r>
                <a:rPr lang="zh-CN" altLang="en-US" sz="1100" dirty="0" smtClean="0"/>
                <a:t>点击此处更换文本</a:t>
              </a:r>
              <a:endParaRPr sz="1100" dirty="0"/>
            </a:p>
          </p:txBody>
        </p:sp>
      </p:grpSp>
      <p:grpSp>
        <p:nvGrpSpPr>
          <p:cNvPr id="55" name="千图PPT彼岸天：ID 8661124库_组合 54"/>
          <p:cNvGrpSpPr/>
          <p:nvPr>
            <p:custDataLst>
              <p:tags r:id="rId8"/>
            </p:custDataLst>
          </p:nvPr>
        </p:nvGrpSpPr>
        <p:grpSpPr>
          <a:xfrm>
            <a:off x="813202" y="4480249"/>
            <a:ext cx="4081916" cy="985043"/>
            <a:chOff x="813202" y="4480249"/>
            <a:chExt cx="4081916" cy="985043"/>
          </a:xfrm>
        </p:grpSpPr>
        <p:cxnSp>
          <p:nvCxnSpPr>
            <p:cNvPr id="19" name="Straight Connector 16"/>
            <p:cNvCxnSpPr/>
            <p:nvPr/>
          </p:nvCxnSpPr>
          <p:spPr>
            <a:xfrm flipH="1">
              <a:off x="4546938" y="4626452"/>
              <a:ext cx="348180" cy="34818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7"/>
            <p:cNvCxnSpPr/>
            <p:nvPr/>
          </p:nvCxnSpPr>
          <p:spPr>
            <a:xfrm flipH="1">
              <a:off x="3735749" y="4971439"/>
              <a:ext cx="809188" cy="0"/>
            </a:xfrm>
            <a:prstGeom prst="straightConnector1">
              <a:avLst/>
            </a:prstGeom>
            <a:ln w="28575"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7"/>
            <p:cNvSpPr txBox="1"/>
            <p:nvPr/>
          </p:nvSpPr>
          <p:spPr>
            <a:xfrm>
              <a:off x="1727499" y="4480249"/>
              <a:ext cx="1415773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/>
                <a:t>输入标题文本</a:t>
              </a:r>
            </a:p>
          </p:txBody>
        </p:sp>
        <p:sp>
          <p:nvSpPr>
            <p:cNvPr id="31" name="TextBox 28"/>
            <p:cNvSpPr txBox="1"/>
            <p:nvPr/>
          </p:nvSpPr>
          <p:spPr>
            <a:xfrm>
              <a:off x="813202" y="4865128"/>
              <a:ext cx="2330070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sz="1100" dirty="0" err="1" smtClean="0"/>
                <a:t>点击此处更换文本</a:t>
              </a:r>
              <a:r>
                <a:rPr lang="zh-CN" altLang="en-US" sz="1100" dirty="0" smtClean="0"/>
                <a:t>点击此处更换文本</a:t>
              </a:r>
              <a:endParaRPr sz="1100" dirty="0"/>
            </a:p>
          </p:txBody>
        </p:sp>
        <p:grpSp>
          <p:nvGrpSpPr>
            <p:cNvPr id="32" name="Group 29"/>
            <p:cNvGrpSpPr/>
            <p:nvPr/>
          </p:nvGrpSpPr>
          <p:grpSpPr>
            <a:xfrm>
              <a:off x="3192965" y="4776082"/>
              <a:ext cx="398731" cy="386926"/>
              <a:chOff x="7961313" y="1244600"/>
              <a:chExt cx="482600" cy="468313"/>
            </a:xfrm>
            <a:solidFill>
              <a:schemeClr val="accent2"/>
            </a:solidFill>
          </p:grpSpPr>
          <p:sp>
            <p:nvSpPr>
              <p:cNvPr id="33" name="Freeform: Shape 30"/>
              <p:cNvSpPr/>
              <p:nvPr/>
            </p:nvSpPr>
            <p:spPr bwMode="auto">
              <a:xfrm>
                <a:off x="7961313" y="1244600"/>
                <a:ext cx="482600" cy="468313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7 w 128"/>
                  <a:gd name="T13" fmla="*/ 110 h 122"/>
                  <a:gd name="T14" fmla="*/ 34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1" y="106"/>
                      <a:pt x="39" y="109"/>
                      <a:pt x="37" y="110"/>
                    </a:cubicBezTo>
                    <a:cubicBezTo>
                      <a:pt x="36" y="111"/>
                      <a:pt x="35" y="112"/>
                      <a:pt x="34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4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1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1"/>
              <p:cNvSpPr/>
              <p:nvPr/>
            </p:nvSpPr>
            <p:spPr bwMode="auto">
              <a:xfrm>
                <a:off x="8021638" y="1306513"/>
                <a:ext cx="361950" cy="244475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2"/>
              <p:cNvSpPr/>
              <p:nvPr/>
            </p:nvSpPr>
            <p:spPr bwMode="auto">
              <a:xfrm>
                <a:off x="8180388" y="1558925"/>
                <a:ext cx="44450" cy="46038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33"/>
              <p:cNvSpPr/>
              <p:nvPr/>
            </p:nvSpPr>
            <p:spPr bwMode="auto">
              <a:xfrm>
                <a:off x="8142288" y="1428750"/>
                <a:ext cx="44450" cy="92075"/>
              </a:xfrm>
              <a:custGeom>
                <a:avLst/>
                <a:gdLst>
                  <a:gd name="T0" fmla="*/ 9 w 12"/>
                  <a:gd name="T1" fmla="*/ 0 h 24"/>
                  <a:gd name="T2" fmla="*/ 3 w 12"/>
                  <a:gd name="T3" fmla="*/ 0 h 24"/>
                  <a:gd name="T4" fmla="*/ 0 w 12"/>
                  <a:gd name="T5" fmla="*/ 3 h 24"/>
                  <a:gd name="T6" fmla="*/ 0 w 12"/>
                  <a:gd name="T7" fmla="*/ 21 h 24"/>
                  <a:gd name="T8" fmla="*/ 3 w 12"/>
                  <a:gd name="T9" fmla="*/ 24 h 24"/>
                  <a:gd name="T10" fmla="*/ 9 w 12"/>
                  <a:gd name="T11" fmla="*/ 24 h 24"/>
                  <a:gd name="T12" fmla="*/ 12 w 12"/>
                  <a:gd name="T13" fmla="*/ 21 h 24"/>
                  <a:gd name="T14" fmla="*/ 12 w 12"/>
                  <a:gd name="T15" fmla="*/ 3 h 24"/>
                  <a:gd name="T16" fmla="*/ 9 w 12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4"/>
                      <a:pt x="12" y="22"/>
                      <a:pt x="12" y="2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34"/>
              <p:cNvSpPr/>
              <p:nvPr/>
            </p:nvSpPr>
            <p:spPr bwMode="auto">
              <a:xfrm>
                <a:off x="8293100" y="1336675"/>
                <a:ext cx="44450" cy="184150"/>
              </a:xfrm>
              <a:custGeom>
                <a:avLst/>
                <a:gdLst>
                  <a:gd name="T0" fmla="*/ 9 w 12"/>
                  <a:gd name="T1" fmla="*/ 0 h 48"/>
                  <a:gd name="T2" fmla="*/ 3 w 12"/>
                  <a:gd name="T3" fmla="*/ 0 h 48"/>
                  <a:gd name="T4" fmla="*/ 0 w 12"/>
                  <a:gd name="T5" fmla="*/ 3 h 48"/>
                  <a:gd name="T6" fmla="*/ 0 w 12"/>
                  <a:gd name="T7" fmla="*/ 45 h 48"/>
                  <a:gd name="T8" fmla="*/ 3 w 12"/>
                  <a:gd name="T9" fmla="*/ 48 h 48"/>
                  <a:gd name="T10" fmla="*/ 9 w 12"/>
                  <a:gd name="T11" fmla="*/ 48 h 48"/>
                  <a:gd name="T12" fmla="*/ 12 w 12"/>
                  <a:gd name="T13" fmla="*/ 45 h 48"/>
                  <a:gd name="T14" fmla="*/ 12 w 12"/>
                  <a:gd name="T15" fmla="*/ 3 h 48"/>
                  <a:gd name="T16" fmla="*/ 9 w 12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8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7"/>
                      <a:pt x="1" y="48"/>
                      <a:pt x="3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1" y="48"/>
                      <a:pt x="12" y="47"/>
                      <a:pt x="12" y="4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5"/>
              <p:cNvSpPr/>
              <p:nvPr/>
            </p:nvSpPr>
            <p:spPr bwMode="auto">
              <a:xfrm>
                <a:off x="8216900" y="1398588"/>
                <a:ext cx="46037" cy="122238"/>
              </a:xfrm>
              <a:custGeom>
                <a:avLst/>
                <a:gdLst>
                  <a:gd name="T0" fmla="*/ 9 w 12"/>
                  <a:gd name="T1" fmla="*/ 0 h 32"/>
                  <a:gd name="T2" fmla="*/ 3 w 12"/>
                  <a:gd name="T3" fmla="*/ 0 h 32"/>
                  <a:gd name="T4" fmla="*/ 0 w 12"/>
                  <a:gd name="T5" fmla="*/ 3 h 32"/>
                  <a:gd name="T6" fmla="*/ 0 w 12"/>
                  <a:gd name="T7" fmla="*/ 29 h 32"/>
                  <a:gd name="T8" fmla="*/ 3 w 12"/>
                  <a:gd name="T9" fmla="*/ 32 h 32"/>
                  <a:gd name="T10" fmla="*/ 9 w 12"/>
                  <a:gd name="T11" fmla="*/ 32 h 32"/>
                  <a:gd name="T12" fmla="*/ 12 w 12"/>
                  <a:gd name="T13" fmla="*/ 29 h 32"/>
                  <a:gd name="T14" fmla="*/ 12 w 12"/>
                  <a:gd name="T15" fmla="*/ 3 h 32"/>
                  <a:gd name="T16" fmla="*/ 9 w 12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32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1" y="32"/>
                      <a:pt x="12" y="31"/>
                      <a:pt x="12" y="2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6"/>
              <p:cNvSpPr/>
              <p:nvPr/>
            </p:nvSpPr>
            <p:spPr bwMode="auto">
              <a:xfrm>
                <a:off x="8066088" y="1368425"/>
                <a:ext cx="46037" cy="152400"/>
              </a:xfrm>
              <a:custGeom>
                <a:avLst/>
                <a:gdLst>
                  <a:gd name="T0" fmla="*/ 9 w 12"/>
                  <a:gd name="T1" fmla="*/ 0 h 40"/>
                  <a:gd name="T2" fmla="*/ 3 w 12"/>
                  <a:gd name="T3" fmla="*/ 0 h 40"/>
                  <a:gd name="T4" fmla="*/ 0 w 12"/>
                  <a:gd name="T5" fmla="*/ 3 h 40"/>
                  <a:gd name="T6" fmla="*/ 0 w 12"/>
                  <a:gd name="T7" fmla="*/ 37 h 40"/>
                  <a:gd name="T8" fmla="*/ 3 w 12"/>
                  <a:gd name="T9" fmla="*/ 40 h 40"/>
                  <a:gd name="T10" fmla="*/ 9 w 12"/>
                  <a:gd name="T11" fmla="*/ 40 h 40"/>
                  <a:gd name="T12" fmla="*/ 12 w 12"/>
                  <a:gd name="T13" fmla="*/ 37 h 40"/>
                  <a:gd name="T14" fmla="*/ 12 w 12"/>
                  <a:gd name="T15" fmla="*/ 3 h 40"/>
                  <a:gd name="T16" fmla="*/ 9 w 12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0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1" y="40"/>
                      <a:pt x="12" y="39"/>
                      <a:pt x="12" y="3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千图PPT彼岸天：ID 8661124库_组合 34"/>
          <p:cNvGrpSpPr/>
          <p:nvPr>
            <p:custDataLst>
              <p:tags r:id="rId1"/>
            </p:custDataLst>
          </p:nvPr>
        </p:nvGrpSpPr>
        <p:grpSpPr>
          <a:xfrm>
            <a:off x="2099556" y="4059517"/>
            <a:ext cx="7992888" cy="923250"/>
            <a:chOff x="2099556" y="4059517"/>
            <a:chExt cx="7992888" cy="923250"/>
          </a:xfrm>
        </p:grpSpPr>
        <p:grpSp>
          <p:nvGrpSpPr>
            <p:cNvPr id="6" name="Group 31"/>
            <p:cNvGrpSpPr/>
            <p:nvPr/>
          </p:nvGrpSpPr>
          <p:grpSpPr bwMode="auto">
            <a:xfrm>
              <a:off x="2099556" y="4059517"/>
              <a:ext cx="2009323" cy="562462"/>
              <a:chOff x="816" y="2304"/>
              <a:chExt cx="1440" cy="448"/>
            </a:xfrm>
          </p:grpSpPr>
          <p:sp>
            <p:nvSpPr>
              <p:cNvPr id="28" name="Freeform: Shape 32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Rectangle 33"/>
              <p:cNvSpPr/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</p:grpSp>
        <p:sp>
          <p:nvSpPr>
            <p:cNvPr id="13" name="Straight Connector 42"/>
            <p:cNvSpPr/>
            <p:nvPr/>
          </p:nvSpPr>
          <p:spPr bwMode="auto">
            <a:xfrm>
              <a:off x="3165278" y="4982767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43"/>
            <p:cNvGrpSpPr/>
            <p:nvPr/>
          </p:nvGrpSpPr>
          <p:grpSpPr>
            <a:xfrm>
              <a:off x="4108879" y="4080105"/>
              <a:ext cx="3902515" cy="512162"/>
              <a:chOff x="7270048" y="3961839"/>
              <a:chExt cx="3902515" cy="512162"/>
            </a:xfrm>
          </p:grpSpPr>
          <p:sp>
            <p:nvSpPr>
              <p:cNvPr id="24" name="TextBox 44"/>
              <p:cNvSpPr txBox="1"/>
              <p:nvPr/>
            </p:nvSpPr>
            <p:spPr bwMode="auto">
              <a:xfrm>
                <a:off x="7270048" y="3961839"/>
                <a:ext cx="3902515" cy="211309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 lnSpcReduction="10000"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5" name="TextBox 57"/>
              <p:cNvSpPr txBox="1"/>
              <p:nvPr/>
            </p:nvSpPr>
            <p:spPr bwMode="auto">
              <a:xfrm>
                <a:off x="7270048" y="4173148"/>
                <a:ext cx="3902515" cy="300853"/>
              </a:xfrm>
              <a:prstGeom prst="rect">
                <a:avLst/>
              </a:prstGeom>
              <a:noFill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点击此处更换文本</a:t>
                </a:r>
                <a:r>
                  <a:rPr lang="zh-CN" altLang="en-US" sz="10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37" name="千图PPT彼岸天：ID 8661124库_组合 36"/>
          <p:cNvGrpSpPr/>
          <p:nvPr>
            <p:custDataLst>
              <p:tags r:id="rId2"/>
            </p:custDataLst>
          </p:nvPr>
        </p:nvGrpSpPr>
        <p:grpSpPr>
          <a:xfrm>
            <a:off x="2099556" y="4557218"/>
            <a:ext cx="5911838" cy="1396908"/>
            <a:chOff x="2099556" y="4557218"/>
            <a:chExt cx="5911838" cy="1396908"/>
          </a:xfrm>
        </p:grpSpPr>
        <p:cxnSp>
          <p:nvCxnSpPr>
            <p:cNvPr id="10" name="Straight Arrow Connector 39"/>
            <p:cNvCxnSpPr>
              <a:cxnSpLocks noChangeShapeType="1"/>
              <a:stCxn id="28" idx="11"/>
              <a:endCxn id="27" idx="0"/>
            </p:cNvCxnSpPr>
            <p:nvPr/>
          </p:nvCxnSpPr>
          <p:spPr bwMode="gray">
            <a:xfrm>
              <a:off x="3098667" y="4557218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36" name="PA_库_组合 35"/>
            <p:cNvGrpSpPr/>
            <p:nvPr>
              <p:custDataLst>
                <p:tags r:id="rId5"/>
              </p:custDataLst>
            </p:nvPr>
          </p:nvGrpSpPr>
          <p:grpSpPr>
            <a:xfrm>
              <a:off x="2099556" y="5391664"/>
              <a:ext cx="5911838" cy="562462"/>
              <a:chOff x="2099556" y="5391664"/>
              <a:chExt cx="5911838" cy="562462"/>
            </a:xfrm>
          </p:grpSpPr>
          <p:grpSp>
            <p:nvGrpSpPr>
              <p:cNvPr id="7" name="Group 34"/>
              <p:cNvGrpSpPr/>
              <p:nvPr/>
            </p:nvGrpSpPr>
            <p:grpSpPr bwMode="auto">
              <a:xfrm>
                <a:off x="2099556" y="5391664"/>
                <a:ext cx="2009323" cy="562462"/>
                <a:chOff x="816" y="2304"/>
                <a:chExt cx="1440" cy="448"/>
              </a:xfrm>
            </p:grpSpPr>
            <p:sp>
              <p:nvSpPr>
                <p:cNvPr id="26" name="Freeform: Shape 35"/>
                <p:cNvSpPr/>
                <p:nvPr/>
              </p:nvSpPr>
              <p:spPr bwMode="gray">
                <a:xfrm>
                  <a:off x="901" y="2562"/>
                  <a:ext cx="1270" cy="190"/>
                </a:xfrm>
                <a:custGeom>
                  <a:avLst/>
                  <a:gdLst>
                    <a:gd name="T0" fmla="*/ 1120 w 1120"/>
                    <a:gd name="T1" fmla="*/ 252 h 252"/>
                    <a:gd name="T2" fmla="*/ 1116 w 1120"/>
                    <a:gd name="T3" fmla="*/ 250 h 252"/>
                    <a:gd name="T4" fmla="*/ 1100 w 1120"/>
                    <a:gd name="T5" fmla="*/ 246 h 252"/>
                    <a:gd name="T6" fmla="*/ 1074 w 1120"/>
                    <a:gd name="T7" fmla="*/ 240 h 252"/>
                    <a:gd name="T8" fmla="*/ 1038 w 1120"/>
                    <a:gd name="T9" fmla="*/ 232 h 252"/>
                    <a:gd name="T10" fmla="*/ 992 w 1120"/>
                    <a:gd name="T11" fmla="*/ 222 h 252"/>
                    <a:gd name="T12" fmla="*/ 938 w 1120"/>
                    <a:gd name="T13" fmla="*/ 212 h 252"/>
                    <a:gd name="T14" fmla="*/ 876 w 1120"/>
                    <a:gd name="T15" fmla="*/ 204 h 252"/>
                    <a:gd name="T16" fmla="*/ 806 w 1120"/>
                    <a:gd name="T17" fmla="*/ 196 h 252"/>
                    <a:gd name="T18" fmla="*/ 730 w 1120"/>
                    <a:gd name="T19" fmla="*/ 190 h 252"/>
                    <a:gd name="T20" fmla="*/ 646 w 1120"/>
                    <a:gd name="T21" fmla="*/ 184 h 252"/>
                    <a:gd name="T22" fmla="*/ 556 w 1120"/>
                    <a:gd name="T23" fmla="*/ 184 h 252"/>
                    <a:gd name="T24" fmla="*/ 466 w 1120"/>
                    <a:gd name="T25" fmla="*/ 184 h 252"/>
                    <a:gd name="T26" fmla="*/ 384 w 1120"/>
                    <a:gd name="T27" fmla="*/ 190 h 252"/>
                    <a:gd name="T28" fmla="*/ 308 w 1120"/>
                    <a:gd name="T29" fmla="*/ 196 h 252"/>
                    <a:gd name="T30" fmla="*/ 238 w 1120"/>
                    <a:gd name="T31" fmla="*/ 204 h 252"/>
                    <a:gd name="T32" fmla="*/ 178 w 1120"/>
                    <a:gd name="T33" fmla="*/ 212 h 252"/>
                    <a:gd name="T34" fmla="*/ 126 w 1120"/>
                    <a:gd name="T35" fmla="*/ 222 h 252"/>
                    <a:gd name="T36" fmla="*/ 82 w 1120"/>
                    <a:gd name="T37" fmla="*/ 232 h 252"/>
                    <a:gd name="T38" fmla="*/ 46 w 1120"/>
                    <a:gd name="T39" fmla="*/ 240 h 252"/>
                    <a:gd name="T40" fmla="*/ 20 w 1120"/>
                    <a:gd name="T41" fmla="*/ 246 h 252"/>
                    <a:gd name="T42" fmla="*/ 6 w 1120"/>
                    <a:gd name="T43" fmla="*/ 250 h 252"/>
                    <a:gd name="T44" fmla="*/ 0 w 1120"/>
                    <a:gd name="T45" fmla="*/ 252 h 252"/>
                    <a:gd name="T46" fmla="*/ 0 w 1120"/>
                    <a:gd name="T47" fmla="*/ 62 h 252"/>
                    <a:gd name="T48" fmla="*/ 560 w 1120"/>
                    <a:gd name="T49" fmla="*/ 0 h 252"/>
                    <a:gd name="T50" fmla="*/ 1120 w 1120"/>
                    <a:gd name="T51" fmla="*/ 62 h 252"/>
                    <a:gd name="T52" fmla="*/ 1120 w 1120"/>
                    <a:gd name="T53" fmla="*/ 252 h 252"/>
                    <a:gd name="T54" fmla="*/ 1120 w 1120"/>
                    <a:gd name="T55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20" h="252">
                      <a:moveTo>
                        <a:pt x="1120" y="252"/>
                      </a:moveTo>
                      <a:lnTo>
                        <a:pt x="1116" y="250"/>
                      </a:lnTo>
                      <a:lnTo>
                        <a:pt x="1100" y="246"/>
                      </a:lnTo>
                      <a:lnTo>
                        <a:pt x="1074" y="240"/>
                      </a:lnTo>
                      <a:lnTo>
                        <a:pt x="1038" y="232"/>
                      </a:lnTo>
                      <a:lnTo>
                        <a:pt x="992" y="222"/>
                      </a:lnTo>
                      <a:lnTo>
                        <a:pt x="938" y="212"/>
                      </a:lnTo>
                      <a:lnTo>
                        <a:pt x="876" y="204"/>
                      </a:lnTo>
                      <a:lnTo>
                        <a:pt x="806" y="196"/>
                      </a:lnTo>
                      <a:lnTo>
                        <a:pt x="730" y="190"/>
                      </a:lnTo>
                      <a:lnTo>
                        <a:pt x="646" y="184"/>
                      </a:lnTo>
                      <a:lnTo>
                        <a:pt x="556" y="184"/>
                      </a:lnTo>
                      <a:lnTo>
                        <a:pt x="466" y="184"/>
                      </a:lnTo>
                      <a:lnTo>
                        <a:pt x="384" y="190"/>
                      </a:lnTo>
                      <a:lnTo>
                        <a:pt x="308" y="196"/>
                      </a:lnTo>
                      <a:lnTo>
                        <a:pt x="238" y="204"/>
                      </a:lnTo>
                      <a:lnTo>
                        <a:pt x="178" y="212"/>
                      </a:lnTo>
                      <a:lnTo>
                        <a:pt x="126" y="222"/>
                      </a:lnTo>
                      <a:lnTo>
                        <a:pt x="82" y="232"/>
                      </a:lnTo>
                      <a:lnTo>
                        <a:pt x="46" y="240"/>
                      </a:lnTo>
                      <a:lnTo>
                        <a:pt x="20" y="246"/>
                      </a:lnTo>
                      <a:lnTo>
                        <a:pt x="6" y="250"/>
                      </a:lnTo>
                      <a:lnTo>
                        <a:pt x="0" y="252"/>
                      </a:lnTo>
                      <a:lnTo>
                        <a:pt x="0" y="62"/>
                      </a:lnTo>
                      <a:lnTo>
                        <a:pt x="560" y="0"/>
                      </a:lnTo>
                      <a:lnTo>
                        <a:pt x="1120" y="62"/>
                      </a:lnTo>
                      <a:lnTo>
                        <a:pt x="1120" y="252"/>
                      </a:lnTo>
                      <a:lnTo>
                        <a:pt x="1120" y="252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DF5908"/>
                      </a:solidFill>
                      <a:prstDash val="solid"/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Rectangle 36"/>
                <p:cNvSpPr/>
                <p:nvPr/>
              </p:nvSpPr>
              <p:spPr bwMode="gray">
                <a:xfrm>
                  <a:off x="816" y="2304"/>
                  <a:ext cx="1440" cy="39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1600" b="1" dirty="0">
                      <a:solidFill>
                        <a:schemeClr val="bg1"/>
                      </a:solidFill>
                    </a:rPr>
                    <a:t>2019</a:t>
                  </a:r>
                </a:p>
              </p:txBody>
            </p:sp>
          </p:grpSp>
          <p:grpSp>
            <p:nvGrpSpPr>
              <p:cNvPr id="15" name="Group 58"/>
              <p:cNvGrpSpPr/>
              <p:nvPr/>
            </p:nvGrpSpPr>
            <p:grpSpPr>
              <a:xfrm>
                <a:off x="4108879" y="5408490"/>
                <a:ext cx="3902515" cy="540790"/>
                <a:chOff x="7270048" y="4782363"/>
                <a:chExt cx="3902515" cy="540790"/>
              </a:xfrm>
            </p:grpSpPr>
            <p:sp>
              <p:nvSpPr>
                <p:cNvPr id="22" name="TextBox 59"/>
                <p:cNvSpPr txBox="1"/>
                <p:nvPr/>
              </p:nvSpPr>
              <p:spPr bwMode="auto">
                <a:xfrm>
                  <a:off x="7270048" y="4782363"/>
                  <a:ext cx="1295327" cy="215444"/>
                </a:xfrm>
                <a:prstGeom prst="rect">
                  <a:avLst/>
                </a:prstGeom>
                <a:noFill/>
              </p:spPr>
              <p:txBody>
                <a:bodyPr wrap="none" lIns="216000" tIns="0" rIns="0" bIns="0" anchor="b" anchorCtr="0">
                  <a:normAutofit/>
                </a:bodyPr>
                <a:lstStyle/>
                <a:p>
                  <a:pPr algn="l" latinLnBrk="0"/>
                  <a:r>
                    <a:rPr lang="zh-CN" altLang="en-US" sz="1400" dirty="0">
                      <a:solidFill>
                        <a:schemeClr val="accent4">
                          <a:lumMod val="100000"/>
                        </a:schemeClr>
                      </a:solidFill>
                      <a:effectLst/>
                    </a:rPr>
                    <a:t>输入标题文本</a:t>
                  </a:r>
                </a:p>
              </p:txBody>
            </p:sp>
            <p:sp>
              <p:nvSpPr>
                <p:cNvPr id="23" name="TextBox 60"/>
                <p:cNvSpPr txBox="1"/>
                <p:nvPr/>
              </p:nvSpPr>
              <p:spPr bwMode="auto">
                <a:xfrm>
                  <a:off x="7270048" y="4997807"/>
                  <a:ext cx="3902515" cy="325346"/>
                </a:xfrm>
                <a:prstGeom prst="rect">
                  <a:avLst/>
                </a:prstGeom>
                <a:noFill/>
              </p:spPr>
              <p:txBody>
                <a:bodyPr wrap="square" lIns="216000" tIns="46800" rIns="90000" bIns="46800">
                  <a:normAutofit/>
                </a:bodyPr>
                <a:lstStyle/>
                <a:p>
                  <a:pPr algn="l" latinLnBrk="0">
                    <a:lnSpc>
                      <a:spcPct val="120000"/>
                    </a:lnSpc>
                  </a:pPr>
                  <a:r>
                    <a:rPr sz="1000" b="0" dirty="0" err="1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点击此处更换文本</a:t>
                  </a:r>
                  <a:r>
                    <a:rPr lang="zh-CN" altLang="en-US" sz="1000" b="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</a:rPr>
                    <a:t>点击此处更换文本</a:t>
                  </a:r>
                  <a:endParaRPr sz="1000" b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endParaRPr>
                </a:p>
              </p:txBody>
            </p:sp>
          </p:grpSp>
        </p:grpSp>
      </p:grpSp>
      <p:grpSp>
        <p:nvGrpSpPr>
          <p:cNvPr id="34" name="千图PPT彼岸天：ID 8661124库_组合 33"/>
          <p:cNvGrpSpPr/>
          <p:nvPr>
            <p:custDataLst>
              <p:tags r:id="rId3"/>
            </p:custDataLst>
          </p:nvPr>
        </p:nvGrpSpPr>
        <p:grpSpPr>
          <a:xfrm>
            <a:off x="2099556" y="2727368"/>
            <a:ext cx="7992888" cy="1332146"/>
            <a:chOff x="2099556" y="2727368"/>
            <a:chExt cx="7992888" cy="1332146"/>
          </a:xfrm>
        </p:grpSpPr>
        <p:grpSp>
          <p:nvGrpSpPr>
            <p:cNvPr id="5" name="Group 28"/>
            <p:cNvGrpSpPr/>
            <p:nvPr/>
          </p:nvGrpSpPr>
          <p:grpSpPr bwMode="auto">
            <a:xfrm>
              <a:off x="2099556" y="2727368"/>
              <a:ext cx="2009323" cy="562462"/>
              <a:chOff x="816" y="2304"/>
              <a:chExt cx="1440" cy="448"/>
            </a:xfrm>
          </p:grpSpPr>
          <p:sp>
            <p:nvSpPr>
              <p:cNvPr id="30" name="Freeform: Shape 29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Rectangle 30"/>
              <p:cNvSpPr/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cxnSp>
          <p:nvCxnSpPr>
            <p:cNvPr id="9" name="Straight Arrow Connector 38"/>
            <p:cNvCxnSpPr>
              <a:cxnSpLocks noChangeShapeType="1"/>
              <a:stCxn id="30" idx="11"/>
              <a:endCxn id="29" idx="0"/>
            </p:cNvCxnSpPr>
            <p:nvPr/>
          </p:nvCxnSpPr>
          <p:spPr bwMode="gray">
            <a:xfrm>
              <a:off x="3098667" y="3225071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Straight Connector 41"/>
            <p:cNvSpPr/>
            <p:nvPr/>
          </p:nvSpPr>
          <p:spPr bwMode="auto">
            <a:xfrm>
              <a:off x="3165278" y="3676522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61"/>
            <p:cNvGrpSpPr/>
            <p:nvPr/>
          </p:nvGrpSpPr>
          <p:grpSpPr>
            <a:xfrm>
              <a:off x="4108879" y="2766668"/>
              <a:ext cx="3902515" cy="540790"/>
              <a:chOff x="7270048" y="2944017"/>
              <a:chExt cx="3902515" cy="540790"/>
            </a:xfrm>
          </p:grpSpPr>
          <p:sp>
            <p:nvSpPr>
              <p:cNvPr id="20" name="TextBox 62"/>
              <p:cNvSpPr txBox="1"/>
              <p:nvPr/>
            </p:nvSpPr>
            <p:spPr bwMode="auto">
              <a:xfrm>
                <a:off x="7270048" y="2944017"/>
                <a:ext cx="1295327" cy="215444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2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1" name="TextBox 63"/>
              <p:cNvSpPr txBox="1"/>
              <p:nvPr/>
            </p:nvSpPr>
            <p:spPr bwMode="auto">
              <a:xfrm>
                <a:off x="7270048" y="3159461"/>
                <a:ext cx="3902515" cy="325346"/>
              </a:xfrm>
              <a:prstGeom prst="rect">
                <a:avLst/>
              </a:prstGeom>
              <a:noFill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点击此处更换文本</a:t>
                </a:r>
                <a:r>
                  <a:rPr lang="zh-CN" altLang="en-US" sz="10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2099556" y="1395221"/>
            <a:ext cx="7992888" cy="1332144"/>
            <a:chOff x="2099556" y="1395221"/>
            <a:chExt cx="7992888" cy="1332144"/>
          </a:xfrm>
        </p:grpSpPr>
        <p:grpSp>
          <p:nvGrpSpPr>
            <p:cNvPr id="4" name="Group 25"/>
            <p:cNvGrpSpPr/>
            <p:nvPr/>
          </p:nvGrpSpPr>
          <p:grpSpPr bwMode="auto">
            <a:xfrm>
              <a:off x="2099556" y="1395221"/>
              <a:ext cx="2009323" cy="562462"/>
              <a:chOff x="816" y="2304"/>
              <a:chExt cx="1440" cy="448"/>
            </a:xfrm>
          </p:grpSpPr>
          <p:sp>
            <p:nvSpPr>
              <p:cNvPr id="32" name="Freeform: Shape 26"/>
              <p:cNvSpPr/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120 w 1120"/>
                  <a:gd name="T1" fmla="*/ 252 h 252"/>
                  <a:gd name="T2" fmla="*/ 1116 w 1120"/>
                  <a:gd name="T3" fmla="*/ 250 h 252"/>
                  <a:gd name="T4" fmla="*/ 1100 w 1120"/>
                  <a:gd name="T5" fmla="*/ 246 h 252"/>
                  <a:gd name="T6" fmla="*/ 1074 w 1120"/>
                  <a:gd name="T7" fmla="*/ 240 h 252"/>
                  <a:gd name="T8" fmla="*/ 1038 w 1120"/>
                  <a:gd name="T9" fmla="*/ 232 h 252"/>
                  <a:gd name="T10" fmla="*/ 992 w 1120"/>
                  <a:gd name="T11" fmla="*/ 222 h 252"/>
                  <a:gd name="T12" fmla="*/ 938 w 1120"/>
                  <a:gd name="T13" fmla="*/ 212 h 252"/>
                  <a:gd name="T14" fmla="*/ 876 w 1120"/>
                  <a:gd name="T15" fmla="*/ 204 h 252"/>
                  <a:gd name="T16" fmla="*/ 806 w 1120"/>
                  <a:gd name="T17" fmla="*/ 196 h 252"/>
                  <a:gd name="T18" fmla="*/ 730 w 1120"/>
                  <a:gd name="T19" fmla="*/ 190 h 252"/>
                  <a:gd name="T20" fmla="*/ 646 w 1120"/>
                  <a:gd name="T21" fmla="*/ 184 h 252"/>
                  <a:gd name="T22" fmla="*/ 556 w 1120"/>
                  <a:gd name="T23" fmla="*/ 184 h 252"/>
                  <a:gd name="T24" fmla="*/ 466 w 1120"/>
                  <a:gd name="T25" fmla="*/ 184 h 252"/>
                  <a:gd name="T26" fmla="*/ 384 w 1120"/>
                  <a:gd name="T27" fmla="*/ 190 h 252"/>
                  <a:gd name="T28" fmla="*/ 308 w 1120"/>
                  <a:gd name="T29" fmla="*/ 196 h 252"/>
                  <a:gd name="T30" fmla="*/ 238 w 1120"/>
                  <a:gd name="T31" fmla="*/ 204 h 252"/>
                  <a:gd name="T32" fmla="*/ 178 w 1120"/>
                  <a:gd name="T33" fmla="*/ 212 h 252"/>
                  <a:gd name="T34" fmla="*/ 126 w 1120"/>
                  <a:gd name="T35" fmla="*/ 222 h 252"/>
                  <a:gd name="T36" fmla="*/ 82 w 1120"/>
                  <a:gd name="T37" fmla="*/ 232 h 252"/>
                  <a:gd name="T38" fmla="*/ 46 w 1120"/>
                  <a:gd name="T39" fmla="*/ 240 h 252"/>
                  <a:gd name="T40" fmla="*/ 20 w 1120"/>
                  <a:gd name="T41" fmla="*/ 246 h 252"/>
                  <a:gd name="T42" fmla="*/ 6 w 1120"/>
                  <a:gd name="T43" fmla="*/ 250 h 252"/>
                  <a:gd name="T44" fmla="*/ 0 w 1120"/>
                  <a:gd name="T45" fmla="*/ 252 h 252"/>
                  <a:gd name="T46" fmla="*/ 0 w 1120"/>
                  <a:gd name="T47" fmla="*/ 62 h 252"/>
                  <a:gd name="T48" fmla="*/ 560 w 1120"/>
                  <a:gd name="T49" fmla="*/ 0 h 252"/>
                  <a:gd name="T50" fmla="*/ 1120 w 1120"/>
                  <a:gd name="T51" fmla="*/ 62 h 252"/>
                  <a:gd name="T52" fmla="*/ 1120 w 1120"/>
                  <a:gd name="T53" fmla="*/ 252 h 252"/>
                  <a:gd name="T54" fmla="*/ 1120 w 1120"/>
                  <a:gd name="T55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27"/>
              <p:cNvSpPr/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cxnSp>
          <p:nvCxnSpPr>
            <p:cNvPr id="8" name="Straight Arrow Connector 37"/>
            <p:cNvCxnSpPr>
              <a:cxnSpLocks noChangeShapeType="1"/>
              <a:stCxn id="32" idx="11"/>
              <a:endCxn id="31" idx="0"/>
            </p:cNvCxnSpPr>
            <p:nvPr/>
          </p:nvCxnSpPr>
          <p:spPr bwMode="gray">
            <a:xfrm>
              <a:off x="3098667" y="1892922"/>
              <a:ext cx="5553" cy="834443"/>
            </a:xfrm>
            <a:prstGeom prst="straightConnector1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1" name="Straight Connector 40"/>
            <p:cNvSpPr/>
            <p:nvPr/>
          </p:nvSpPr>
          <p:spPr bwMode="auto">
            <a:xfrm>
              <a:off x="3165278" y="2225960"/>
              <a:ext cx="6927166" cy="0"/>
            </a:xfrm>
            <a:prstGeom prst="line">
              <a:avLst/>
            </a:prstGeom>
            <a:noFill/>
            <a:ln w="38100" cap="rnd">
              <a:solidFill>
                <a:schemeClr val="bg1">
                  <a:lumMod val="50000"/>
                </a:schemeClr>
              </a:solidFill>
              <a:prstDash val="sysDot"/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64"/>
            <p:cNvGrpSpPr/>
            <p:nvPr/>
          </p:nvGrpSpPr>
          <p:grpSpPr>
            <a:xfrm>
              <a:off x="4108879" y="1409655"/>
              <a:ext cx="3902515" cy="540790"/>
              <a:chOff x="7270048" y="2024844"/>
              <a:chExt cx="3902515" cy="540790"/>
            </a:xfrm>
          </p:grpSpPr>
          <p:sp>
            <p:nvSpPr>
              <p:cNvPr id="18" name="TextBox 65"/>
              <p:cNvSpPr txBox="1"/>
              <p:nvPr/>
            </p:nvSpPr>
            <p:spPr bwMode="auto">
              <a:xfrm>
                <a:off x="7270048" y="2024844"/>
                <a:ext cx="1295327" cy="215444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1"/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9" name="TextBox 66"/>
              <p:cNvSpPr txBox="1"/>
              <p:nvPr/>
            </p:nvSpPr>
            <p:spPr bwMode="auto">
              <a:xfrm>
                <a:off x="7270048" y="2240288"/>
                <a:ext cx="3902515" cy="325346"/>
              </a:xfrm>
              <a:prstGeom prst="rect">
                <a:avLst/>
              </a:prstGeom>
              <a:noFill/>
            </p:spPr>
            <p:txBody>
              <a:bodyPr wrap="square" lIns="216000" tIns="46800" rIns="90000" bIns="4680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点击此处更换文本</a:t>
                </a:r>
                <a:r>
                  <a:rPr lang="zh-CN" altLang="en-US" sz="1000" b="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endParaRPr>
              </a:p>
            </p:txBody>
          </p:sp>
        </p:grp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845117" y="2600920"/>
            <a:ext cx="2256851" cy="3451644"/>
            <a:chOff x="845117" y="2600920"/>
            <a:chExt cx="2256851" cy="3451644"/>
          </a:xfrm>
        </p:grpSpPr>
        <p:sp>
          <p:nvSpPr>
            <p:cNvPr id="7" name="任意多边形: 形状 6"/>
            <p:cNvSpPr/>
            <p:nvPr/>
          </p:nvSpPr>
          <p:spPr bwMode="auto">
            <a:xfrm>
              <a:off x="1533527" y="4504396"/>
              <a:ext cx="880032" cy="1548168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7"/>
            <p:cNvSpPr>
              <a:spLocks noChangeAspect="1"/>
            </p:cNvSpPr>
            <p:nvPr/>
          </p:nvSpPr>
          <p:spPr bwMode="auto">
            <a:xfrm>
              <a:off x="1203886" y="3491209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任意多边形: 形状 11"/>
            <p:cNvSpPr/>
            <p:nvPr/>
          </p:nvSpPr>
          <p:spPr bwMode="auto">
            <a:xfrm>
              <a:off x="1789571" y="3881771"/>
              <a:ext cx="367944" cy="36794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45117" y="2600920"/>
              <a:ext cx="2256851" cy="1007968"/>
              <a:chOff x="474650" y="1907073"/>
              <a:chExt cx="2256851" cy="1007968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474650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74650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sz="110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10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8" name="千图PPT彼岸天：ID 8661124库_组合 27"/>
          <p:cNvGrpSpPr/>
          <p:nvPr>
            <p:custDataLst>
              <p:tags r:id="rId2"/>
            </p:custDataLst>
          </p:nvPr>
        </p:nvGrpSpPr>
        <p:grpSpPr>
          <a:xfrm>
            <a:off x="3593422" y="2204872"/>
            <a:ext cx="2256851" cy="3847692"/>
            <a:chOff x="3593422" y="2204872"/>
            <a:chExt cx="2256851" cy="3847692"/>
          </a:xfrm>
        </p:grpSpPr>
        <p:sp>
          <p:nvSpPr>
            <p:cNvPr id="6" name="任意多边形: 形状 5"/>
            <p:cNvSpPr/>
            <p:nvPr/>
          </p:nvSpPr>
          <p:spPr bwMode="auto">
            <a:xfrm>
              <a:off x="4281832" y="4072348"/>
              <a:ext cx="880032" cy="1980216"/>
            </a:xfrm>
            <a:custGeom>
              <a:avLst/>
              <a:gdLst>
                <a:gd name="connsiteX0" fmla="*/ 108012 w 1224024"/>
                <a:gd name="connsiteY0" fmla="*/ 1548168 h 1980216"/>
                <a:gd name="connsiteX1" fmla="*/ 108012 w 1224024"/>
                <a:gd name="connsiteY1" fmla="*/ 1728192 h 1980216"/>
                <a:gd name="connsiteX2" fmla="*/ 1116012 w 1224024"/>
                <a:gd name="connsiteY2" fmla="*/ 1728192 h 1980216"/>
                <a:gd name="connsiteX3" fmla="*/ 1116012 w 1224024"/>
                <a:gd name="connsiteY3" fmla="*/ 1548168 h 1980216"/>
                <a:gd name="connsiteX4" fmla="*/ 108012 w 1224024"/>
                <a:gd name="connsiteY4" fmla="*/ 1332144 h 1980216"/>
                <a:gd name="connsiteX5" fmla="*/ 108012 w 1224024"/>
                <a:gd name="connsiteY5" fmla="*/ 1512168 h 1980216"/>
                <a:gd name="connsiteX6" fmla="*/ 1116012 w 1224024"/>
                <a:gd name="connsiteY6" fmla="*/ 1512168 h 1980216"/>
                <a:gd name="connsiteX7" fmla="*/ 1116012 w 1224024"/>
                <a:gd name="connsiteY7" fmla="*/ 1332144 h 1980216"/>
                <a:gd name="connsiteX8" fmla="*/ 108012 w 1224024"/>
                <a:gd name="connsiteY8" fmla="*/ 1116120 h 1980216"/>
                <a:gd name="connsiteX9" fmla="*/ 108012 w 1224024"/>
                <a:gd name="connsiteY9" fmla="*/ 1296144 h 1980216"/>
                <a:gd name="connsiteX10" fmla="*/ 1116012 w 1224024"/>
                <a:gd name="connsiteY10" fmla="*/ 1296144 h 1980216"/>
                <a:gd name="connsiteX11" fmla="*/ 1116012 w 1224024"/>
                <a:gd name="connsiteY11" fmla="*/ 1116120 h 1980216"/>
                <a:gd name="connsiteX12" fmla="*/ 108012 w 1224024"/>
                <a:gd name="connsiteY12" fmla="*/ 900096 h 1980216"/>
                <a:gd name="connsiteX13" fmla="*/ 108012 w 1224024"/>
                <a:gd name="connsiteY13" fmla="*/ 1080120 h 1980216"/>
                <a:gd name="connsiteX14" fmla="*/ 1116012 w 1224024"/>
                <a:gd name="connsiteY14" fmla="*/ 1080120 h 1980216"/>
                <a:gd name="connsiteX15" fmla="*/ 1116012 w 1224024"/>
                <a:gd name="connsiteY15" fmla="*/ 900096 h 1980216"/>
                <a:gd name="connsiteX16" fmla="*/ 108012 w 1224024"/>
                <a:gd name="connsiteY16" fmla="*/ 684072 h 1980216"/>
                <a:gd name="connsiteX17" fmla="*/ 108012 w 1224024"/>
                <a:gd name="connsiteY17" fmla="*/ 864096 h 1980216"/>
                <a:gd name="connsiteX18" fmla="*/ 1116012 w 1224024"/>
                <a:gd name="connsiteY18" fmla="*/ 864096 h 1980216"/>
                <a:gd name="connsiteX19" fmla="*/ 1116012 w 1224024"/>
                <a:gd name="connsiteY19" fmla="*/ 684072 h 1980216"/>
                <a:gd name="connsiteX20" fmla="*/ 108012 w 1224024"/>
                <a:gd name="connsiteY20" fmla="*/ 468048 h 1980216"/>
                <a:gd name="connsiteX21" fmla="*/ 108012 w 1224024"/>
                <a:gd name="connsiteY21" fmla="*/ 648072 h 1980216"/>
                <a:gd name="connsiteX22" fmla="*/ 1116012 w 1224024"/>
                <a:gd name="connsiteY22" fmla="*/ 648072 h 1980216"/>
                <a:gd name="connsiteX23" fmla="*/ 1116012 w 1224024"/>
                <a:gd name="connsiteY23" fmla="*/ 468048 h 1980216"/>
                <a:gd name="connsiteX24" fmla="*/ 108012 w 1224024"/>
                <a:gd name="connsiteY24" fmla="*/ 252024 h 1980216"/>
                <a:gd name="connsiteX25" fmla="*/ 108012 w 1224024"/>
                <a:gd name="connsiteY25" fmla="*/ 432048 h 1980216"/>
                <a:gd name="connsiteX26" fmla="*/ 1116012 w 1224024"/>
                <a:gd name="connsiteY26" fmla="*/ 432048 h 1980216"/>
                <a:gd name="connsiteX27" fmla="*/ 1116012 w 1224024"/>
                <a:gd name="connsiteY27" fmla="*/ 252024 h 1980216"/>
                <a:gd name="connsiteX28" fmla="*/ 0 w 1224024"/>
                <a:gd name="connsiteY28" fmla="*/ 0 h 1980216"/>
                <a:gd name="connsiteX29" fmla="*/ 108012 w 1224024"/>
                <a:gd name="connsiteY29" fmla="*/ 0 h 1980216"/>
                <a:gd name="connsiteX30" fmla="*/ 108012 w 1224024"/>
                <a:gd name="connsiteY30" fmla="*/ 216024 h 1980216"/>
                <a:gd name="connsiteX31" fmla="*/ 1116012 w 1224024"/>
                <a:gd name="connsiteY31" fmla="*/ 216024 h 1980216"/>
                <a:gd name="connsiteX32" fmla="*/ 1116012 w 1224024"/>
                <a:gd name="connsiteY32" fmla="*/ 0 h 1980216"/>
                <a:gd name="connsiteX33" fmla="*/ 1224024 w 1224024"/>
                <a:gd name="connsiteY33" fmla="*/ 0 h 1980216"/>
                <a:gd name="connsiteX34" fmla="*/ 1224024 w 1224024"/>
                <a:gd name="connsiteY34" fmla="*/ 1980216 h 1980216"/>
                <a:gd name="connsiteX35" fmla="*/ 1116012 w 1224024"/>
                <a:gd name="connsiteY35" fmla="*/ 1980216 h 1980216"/>
                <a:gd name="connsiteX36" fmla="*/ 1116012 w 1224024"/>
                <a:gd name="connsiteY36" fmla="*/ 1764192 h 1980216"/>
                <a:gd name="connsiteX37" fmla="*/ 108012 w 1224024"/>
                <a:gd name="connsiteY37" fmla="*/ 1764192 h 1980216"/>
                <a:gd name="connsiteX38" fmla="*/ 108012 w 1224024"/>
                <a:gd name="connsiteY38" fmla="*/ 1980216 h 1980216"/>
                <a:gd name="connsiteX39" fmla="*/ 0 w 1224024"/>
                <a:gd name="connsiteY39" fmla="*/ 1980216 h 198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24024" h="1980216"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980216"/>
                  </a:lnTo>
                  <a:lnTo>
                    <a:pt x="1116012" y="1980216"/>
                  </a:lnTo>
                  <a:lnTo>
                    <a:pt x="1116012" y="1764192"/>
                  </a:lnTo>
                  <a:lnTo>
                    <a:pt x="108012" y="1764192"/>
                  </a:lnTo>
                  <a:lnTo>
                    <a:pt x="108012" y="1980216"/>
                  </a:lnTo>
                  <a:lnTo>
                    <a:pt x="0" y="1980216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/>
            <p:cNvSpPr>
              <a:spLocks noChangeAspect="1"/>
            </p:cNvSpPr>
            <p:nvPr/>
          </p:nvSpPr>
          <p:spPr bwMode="auto">
            <a:xfrm>
              <a:off x="3952191" y="3095161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/>
            <p:cNvSpPr/>
            <p:nvPr/>
          </p:nvSpPr>
          <p:spPr bwMode="auto">
            <a:xfrm>
              <a:off x="4537876" y="3485723"/>
              <a:ext cx="367944" cy="3679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593422" y="2204872"/>
              <a:ext cx="2256851" cy="1007968"/>
              <a:chOff x="3463769" y="1907073"/>
              <a:chExt cx="2256851" cy="1007968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463769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463769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sz="110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10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9" name="千图PPT彼岸天：ID 8661124库_组合 28"/>
          <p:cNvGrpSpPr/>
          <p:nvPr>
            <p:custDataLst>
              <p:tags r:id="rId3"/>
            </p:custDataLst>
          </p:nvPr>
        </p:nvGrpSpPr>
        <p:grpSpPr>
          <a:xfrm>
            <a:off x="6341819" y="1808824"/>
            <a:ext cx="2256851" cy="4243740"/>
            <a:chOff x="6341819" y="1808824"/>
            <a:chExt cx="2256851" cy="4243740"/>
          </a:xfrm>
        </p:grpSpPr>
        <p:sp>
          <p:nvSpPr>
            <p:cNvPr id="5" name="任意多边形: 形状 4"/>
            <p:cNvSpPr/>
            <p:nvPr/>
          </p:nvSpPr>
          <p:spPr bwMode="auto">
            <a:xfrm>
              <a:off x="7030137" y="3640300"/>
              <a:ext cx="880032" cy="2412264"/>
            </a:xfrm>
            <a:custGeom>
              <a:avLst/>
              <a:gdLst>
                <a:gd name="connsiteX0" fmla="*/ 108012 w 1224024"/>
                <a:gd name="connsiteY0" fmla="*/ 1980216 h 2412264"/>
                <a:gd name="connsiteX1" fmla="*/ 108012 w 1224024"/>
                <a:gd name="connsiteY1" fmla="*/ 2160240 h 2412264"/>
                <a:gd name="connsiteX2" fmla="*/ 1116012 w 1224024"/>
                <a:gd name="connsiteY2" fmla="*/ 2160240 h 2412264"/>
                <a:gd name="connsiteX3" fmla="*/ 1116012 w 1224024"/>
                <a:gd name="connsiteY3" fmla="*/ 1980216 h 2412264"/>
                <a:gd name="connsiteX4" fmla="*/ 108012 w 1224024"/>
                <a:gd name="connsiteY4" fmla="*/ 1764192 h 2412264"/>
                <a:gd name="connsiteX5" fmla="*/ 108012 w 1224024"/>
                <a:gd name="connsiteY5" fmla="*/ 1944216 h 2412264"/>
                <a:gd name="connsiteX6" fmla="*/ 1116012 w 1224024"/>
                <a:gd name="connsiteY6" fmla="*/ 1944216 h 2412264"/>
                <a:gd name="connsiteX7" fmla="*/ 1116012 w 1224024"/>
                <a:gd name="connsiteY7" fmla="*/ 1764192 h 2412264"/>
                <a:gd name="connsiteX8" fmla="*/ 108012 w 1224024"/>
                <a:gd name="connsiteY8" fmla="*/ 1548168 h 2412264"/>
                <a:gd name="connsiteX9" fmla="*/ 108012 w 1224024"/>
                <a:gd name="connsiteY9" fmla="*/ 1728192 h 2412264"/>
                <a:gd name="connsiteX10" fmla="*/ 1116012 w 1224024"/>
                <a:gd name="connsiteY10" fmla="*/ 1728192 h 2412264"/>
                <a:gd name="connsiteX11" fmla="*/ 1116012 w 1224024"/>
                <a:gd name="connsiteY11" fmla="*/ 1548168 h 2412264"/>
                <a:gd name="connsiteX12" fmla="*/ 108012 w 1224024"/>
                <a:gd name="connsiteY12" fmla="*/ 1332144 h 2412264"/>
                <a:gd name="connsiteX13" fmla="*/ 108012 w 1224024"/>
                <a:gd name="connsiteY13" fmla="*/ 1512168 h 2412264"/>
                <a:gd name="connsiteX14" fmla="*/ 1116012 w 1224024"/>
                <a:gd name="connsiteY14" fmla="*/ 1512168 h 2412264"/>
                <a:gd name="connsiteX15" fmla="*/ 1116012 w 1224024"/>
                <a:gd name="connsiteY15" fmla="*/ 1332144 h 2412264"/>
                <a:gd name="connsiteX16" fmla="*/ 108012 w 1224024"/>
                <a:gd name="connsiteY16" fmla="*/ 1116120 h 2412264"/>
                <a:gd name="connsiteX17" fmla="*/ 108012 w 1224024"/>
                <a:gd name="connsiteY17" fmla="*/ 1296144 h 2412264"/>
                <a:gd name="connsiteX18" fmla="*/ 1116012 w 1224024"/>
                <a:gd name="connsiteY18" fmla="*/ 1296144 h 2412264"/>
                <a:gd name="connsiteX19" fmla="*/ 1116012 w 1224024"/>
                <a:gd name="connsiteY19" fmla="*/ 1116120 h 2412264"/>
                <a:gd name="connsiteX20" fmla="*/ 108012 w 1224024"/>
                <a:gd name="connsiteY20" fmla="*/ 900096 h 2412264"/>
                <a:gd name="connsiteX21" fmla="*/ 108012 w 1224024"/>
                <a:gd name="connsiteY21" fmla="*/ 1080120 h 2412264"/>
                <a:gd name="connsiteX22" fmla="*/ 1116012 w 1224024"/>
                <a:gd name="connsiteY22" fmla="*/ 1080120 h 2412264"/>
                <a:gd name="connsiteX23" fmla="*/ 1116012 w 1224024"/>
                <a:gd name="connsiteY23" fmla="*/ 900096 h 2412264"/>
                <a:gd name="connsiteX24" fmla="*/ 108012 w 1224024"/>
                <a:gd name="connsiteY24" fmla="*/ 684072 h 2412264"/>
                <a:gd name="connsiteX25" fmla="*/ 108012 w 1224024"/>
                <a:gd name="connsiteY25" fmla="*/ 864096 h 2412264"/>
                <a:gd name="connsiteX26" fmla="*/ 1116012 w 1224024"/>
                <a:gd name="connsiteY26" fmla="*/ 864096 h 2412264"/>
                <a:gd name="connsiteX27" fmla="*/ 1116012 w 1224024"/>
                <a:gd name="connsiteY27" fmla="*/ 684072 h 2412264"/>
                <a:gd name="connsiteX28" fmla="*/ 108012 w 1224024"/>
                <a:gd name="connsiteY28" fmla="*/ 468048 h 2412264"/>
                <a:gd name="connsiteX29" fmla="*/ 108012 w 1224024"/>
                <a:gd name="connsiteY29" fmla="*/ 648072 h 2412264"/>
                <a:gd name="connsiteX30" fmla="*/ 1116012 w 1224024"/>
                <a:gd name="connsiteY30" fmla="*/ 648072 h 2412264"/>
                <a:gd name="connsiteX31" fmla="*/ 1116012 w 1224024"/>
                <a:gd name="connsiteY31" fmla="*/ 468048 h 2412264"/>
                <a:gd name="connsiteX32" fmla="*/ 108012 w 1224024"/>
                <a:gd name="connsiteY32" fmla="*/ 252024 h 2412264"/>
                <a:gd name="connsiteX33" fmla="*/ 108012 w 1224024"/>
                <a:gd name="connsiteY33" fmla="*/ 432048 h 2412264"/>
                <a:gd name="connsiteX34" fmla="*/ 1116012 w 1224024"/>
                <a:gd name="connsiteY34" fmla="*/ 432048 h 2412264"/>
                <a:gd name="connsiteX35" fmla="*/ 1116012 w 1224024"/>
                <a:gd name="connsiteY35" fmla="*/ 252024 h 2412264"/>
                <a:gd name="connsiteX36" fmla="*/ 0 w 1224024"/>
                <a:gd name="connsiteY36" fmla="*/ 0 h 2412264"/>
                <a:gd name="connsiteX37" fmla="*/ 108012 w 1224024"/>
                <a:gd name="connsiteY37" fmla="*/ 0 h 2412264"/>
                <a:gd name="connsiteX38" fmla="*/ 108012 w 1224024"/>
                <a:gd name="connsiteY38" fmla="*/ 216024 h 2412264"/>
                <a:gd name="connsiteX39" fmla="*/ 1116012 w 1224024"/>
                <a:gd name="connsiteY39" fmla="*/ 216024 h 2412264"/>
                <a:gd name="connsiteX40" fmla="*/ 1116012 w 1224024"/>
                <a:gd name="connsiteY40" fmla="*/ 0 h 2412264"/>
                <a:gd name="connsiteX41" fmla="*/ 1224024 w 1224024"/>
                <a:gd name="connsiteY41" fmla="*/ 0 h 2412264"/>
                <a:gd name="connsiteX42" fmla="*/ 1224024 w 1224024"/>
                <a:gd name="connsiteY42" fmla="*/ 2412264 h 2412264"/>
                <a:gd name="connsiteX43" fmla="*/ 1116012 w 1224024"/>
                <a:gd name="connsiteY43" fmla="*/ 2412264 h 2412264"/>
                <a:gd name="connsiteX44" fmla="*/ 1116012 w 1224024"/>
                <a:gd name="connsiteY44" fmla="*/ 2196240 h 2412264"/>
                <a:gd name="connsiteX45" fmla="*/ 108012 w 1224024"/>
                <a:gd name="connsiteY45" fmla="*/ 2196240 h 2412264"/>
                <a:gd name="connsiteX46" fmla="*/ 108012 w 1224024"/>
                <a:gd name="connsiteY46" fmla="*/ 2412264 h 2412264"/>
                <a:gd name="connsiteX47" fmla="*/ 0 w 1224024"/>
                <a:gd name="connsiteY47" fmla="*/ 2412264 h 241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224024" h="2412264">
                  <a:moveTo>
                    <a:pt x="108012" y="1980216"/>
                  </a:moveTo>
                  <a:lnTo>
                    <a:pt x="108012" y="2160240"/>
                  </a:lnTo>
                  <a:lnTo>
                    <a:pt x="1116012" y="2160240"/>
                  </a:lnTo>
                  <a:lnTo>
                    <a:pt x="1116012" y="1980216"/>
                  </a:lnTo>
                  <a:close/>
                  <a:moveTo>
                    <a:pt x="108012" y="1764192"/>
                  </a:moveTo>
                  <a:lnTo>
                    <a:pt x="108012" y="1944216"/>
                  </a:lnTo>
                  <a:lnTo>
                    <a:pt x="1116012" y="1944216"/>
                  </a:lnTo>
                  <a:lnTo>
                    <a:pt x="1116012" y="1764192"/>
                  </a:lnTo>
                  <a:close/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412264"/>
                  </a:lnTo>
                  <a:lnTo>
                    <a:pt x="1116012" y="2412264"/>
                  </a:lnTo>
                  <a:lnTo>
                    <a:pt x="1116012" y="2196240"/>
                  </a:lnTo>
                  <a:lnTo>
                    <a:pt x="108012" y="2196240"/>
                  </a:lnTo>
                  <a:lnTo>
                    <a:pt x="108012" y="2412264"/>
                  </a:lnTo>
                  <a:lnTo>
                    <a:pt x="0" y="2412264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/>
            <p:cNvSpPr>
              <a:spLocks noChangeAspect="1"/>
            </p:cNvSpPr>
            <p:nvPr/>
          </p:nvSpPr>
          <p:spPr bwMode="auto">
            <a:xfrm>
              <a:off x="6700496" y="2699113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286181" y="3089675"/>
              <a:ext cx="367944" cy="367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341819" y="1808824"/>
              <a:ext cx="2256851" cy="1007968"/>
              <a:chOff x="6452888" y="1907073"/>
              <a:chExt cx="2256851" cy="1007968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452888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452888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sz="110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10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0" name="千图PPT彼岸天：ID 8661124库_组合 29"/>
          <p:cNvGrpSpPr/>
          <p:nvPr>
            <p:custDataLst>
              <p:tags r:id="rId4"/>
            </p:custDataLst>
          </p:nvPr>
        </p:nvGrpSpPr>
        <p:grpSpPr>
          <a:xfrm>
            <a:off x="9090033" y="1412776"/>
            <a:ext cx="2256851" cy="4639788"/>
            <a:chOff x="9090033" y="1412776"/>
            <a:chExt cx="2256851" cy="4639788"/>
          </a:xfrm>
        </p:grpSpPr>
        <p:sp>
          <p:nvSpPr>
            <p:cNvPr id="4" name="任意多边形: 形状 3"/>
            <p:cNvSpPr/>
            <p:nvPr/>
          </p:nvSpPr>
          <p:spPr bwMode="auto">
            <a:xfrm>
              <a:off x="9778443" y="3208251"/>
              <a:ext cx="880032" cy="2844313"/>
            </a:xfrm>
            <a:custGeom>
              <a:avLst/>
              <a:gdLst>
                <a:gd name="connsiteX0" fmla="*/ 108012 w 1224024"/>
                <a:gd name="connsiteY0" fmla="*/ 2412265 h 2844313"/>
                <a:gd name="connsiteX1" fmla="*/ 108012 w 1224024"/>
                <a:gd name="connsiteY1" fmla="*/ 2592289 h 2844313"/>
                <a:gd name="connsiteX2" fmla="*/ 1116012 w 1224024"/>
                <a:gd name="connsiteY2" fmla="*/ 2592289 h 2844313"/>
                <a:gd name="connsiteX3" fmla="*/ 1116012 w 1224024"/>
                <a:gd name="connsiteY3" fmla="*/ 2412265 h 2844313"/>
                <a:gd name="connsiteX4" fmla="*/ 108012 w 1224024"/>
                <a:gd name="connsiteY4" fmla="*/ 2196241 h 2844313"/>
                <a:gd name="connsiteX5" fmla="*/ 108012 w 1224024"/>
                <a:gd name="connsiteY5" fmla="*/ 2376265 h 2844313"/>
                <a:gd name="connsiteX6" fmla="*/ 1116012 w 1224024"/>
                <a:gd name="connsiteY6" fmla="*/ 2376265 h 2844313"/>
                <a:gd name="connsiteX7" fmla="*/ 1116012 w 1224024"/>
                <a:gd name="connsiteY7" fmla="*/ 2196241 h 2844313"/>
                <a:gd name="connsiteX8" fmla="*/ 108012 w 1224024"/>
                <a:gd name="connsiteY8" fmla="*/ 1980217 h 2844313"/>
                <a:gd name="connsiteX9" fmla="*/ 108012 w 1224024"/>
                <a:gd name="connsiteY9" fmla="*/ 2160241 h 2844313"/>
                <a:gd name="connsiteX10" fmla="*/ 1116012 w 1224024"/>
                <a:gd name="connsiteY10" fmla="*/ 2160241 h 2844313"/>
                <a:gd name="connsiteX11" fmla="*/ 1116012 w 1224024"/>
                <a:gd name="connsiteY11" fmla="*/ 1980217 h 2844313"/>
                <a:gd name="connsiteX12" fmla="*/ 108012 w 1224024"/>
                <a:gd name="connsiteY12" fmla="*/ 1764193 h 2844313"/>
                <a:gd name="connsiteX13" fmla="*/ 108012 w 1224024"/>
                <a:gd name="connsiteY13" fmla="*/ 1944217 h 2844313"/>
                <a:gd name="connsiteX14" fmla="*/ 1116012 w 1224024"/>
                <a:gd name="connsiteY14" fmla="*/ 1944217 h 2844313"/>
                <a:gd name="connsiteX15" fmla="*/ 1116012 w 1224024"/>
                <a:gd name="connsiteY15" fmla="*/ 1764193 h 2844313"/>
                <a:gd name="connsiteX16" fmla="*/ 108012 w 1224024"/>
                <a:gd name="connsiteY16" fmla="*/ 1548169 h 2844313"/>
                <a:gd name="connsiteX17" fmla="*/ 108012 w 1224024"/>
                <a:gd name="connsiteY17" fmla="*/ 1728193 h 2844313"/>
                <a:gd name="connsiteX18" fmla="*/ 1116012 w 1224024"/>
                <a:gd name="connsiteY18" fmla="*/ 1728193 h 2844313"/>
                <a:gd name="connsiteX19" fmla="*/ 1116012 w 1224024"/>
                <a:gd name="connsiteY19" fmla="*/ 1548169 h 2844313"/>
                <a:gd name="connsiteX20" fmla="*/ 108012 w 1224024"/>
                <a:gd name="connsiteY20" fmla="*/ 1332145 h 2844313"/>
                <a:gd name="connsiteX21" fmla="*/ 108012 w 1224024"/>
                <a:gd name="connsiteY21" fmla="*/ 1512169 h 2844313"/>
                <a:gd name="connsiteX22" fmla="*/ 1116012 w 1224024"/>
                <a:gd name="connsiteY22" fmla="*/ 1512169 h 2844313"/>
                <a:gd name="connsiteX23" fmla="*/ 1116012 w 1224024"/>
                <a:gd name="connsiteY23" fmla="*/ 1332145 h 2844313"/>
                <a:gd name="connsiteX24" fmla="*/ 108012 w 1224024"/>
                <a:gd name="connsiteY24" fmla="*/ 1116121 h 2844313"/>
                <a:gd name="connsiteX25" fmla="*/ 108012 w 1224024"/>
                <a:gd name="connsiteY25" fmla="*/ 1296145 h 2844313"/>
                <a:gd name="connsiteX26" fmla="*/ 1116012 w 1224024"/>
                <a:gd name="connsiteY26" fmla="*/ 1296145 h 2844313"/>
                <a:gd name="connsiteX27" fmla="*/ 1116012 w 1224024"/>
                <a:gd name="connsiteY27" fmla="*/ 1116121 h 2844313"/>
                <a:gd name="connsiteX28" fmla="*/ 108012 w 1224024"/>
                <a:gd name="connsiteY28" fmla="*/ 900097 h 2844313"/>
                <a:gd name="connsiteX29" fmla="*/ 108012 w 1224024"/>
                <a:gd name="connsiteY29" fmla="*/ 1080121 h 2844313"/>
                <a:gd name="connsiteX30" fmla="*/ 1116012 w 1224024"/>
                <a:gd name="connsiteY30" fmla="*/ 1080121 h 2844313"/>
                <a:gd name="connsiteX31" fmla="*/ 1116012 w 1224024"/>
                <a:gd name="connsiteY31" fmla="*/ 900097 h 2844313"/>
                <a:gd name="connsiteX32" fmla="*/ 108012 w 1224024"/>
                <a:gd name="connsiteY32" fmla="*/ 684073 h 2844313"/>
                <a:gd name="connsiteX33" fmla="*/ 108012 w 1224024"/>
                <a:gd name="connsiteY33" fmla="*/ 864097 h 2844313"/>
                <a:gd name="connsiteX34" fmla="*/ 1116012 w 1224024"/>
                <a:gd name="connsiteY34" fmla="*/ 864097 h 2844313"/>
                <a:gd name="connsiteX35" fmla="*/ 1116012 w 1224024"/>
                <a:gd name="connsiteY35" fmla="*/ 684073 h 2844313"/>
                <a:gd name="connsiteX36" fmla="*/ 108012 w 1224024"/>
                <a:gd name="connsiteY36" fmla="*/ 468049 h 2844313"/>
                <a:gd name="connsiteX37" fmla="*/ 108012 w 1224024"/>
                <a:gd name="connsiteY37" fmla="*/ 648073 h 2844313"/>
                <a:gd name="connsiteX38" fmla="*/ 1116012 w 1224024"/>
                <a:gd name="connsiteY38" fmla="*/ 648073 h 2844313"/>
                <a:gd name="connsiteX39" fmla="*/ 1116012 w 1224024"/>
                <a:gd name="connsiteY39" fmla="*/ 468049 h 2844313"/>
                <a:gd name="connsiteX40" fmla="*/ 108012 w 1224024"/>
                <a:gd name="connsiteY40" fmla="*/ 252025 h 2844313"/>
                <a:gd name="connsiteX41" fmla="*/ 108012 w 1224024"/>
                <a:gd name="connsiteY41" fmla="*/ 432049 h 2844313"/>
                <a:gd name="connsiteX42" fmla="*/ 1116012 w 1224024"/>
                <a:gd name="connsiteY42" fmla="*/ 432049 h 2844313"/>
                <a:gd name="connsiteX43" fmla="*/ 1116012 w 1224024"/>
                <a:gd name="connsiteY43" fmla="*/ 252025 h 2844313"/>
                <a:gd name="connsiteX44" fmla="*/ 0 w 1224024"/>
                <a:gd name="connsiteY44" fmla="*/ 0 h 2844313"/>
                <a:gd name="connsiteX45" fmla="*/ 108012 w 1224024"/>
                <a:gd name="connsiteY45" fmla="*/ 0 h 2844313"/>
                <a:gd name="connsiteX46" fmla="*/ 108012 w 1224024"/>
                <a:gd name="connsiteY46" fmla="*/ 216025 h 2844313"/>
                <a:gd name="connsiteX47" fmla="*/ 1116012 w 1224024"/>
                <a:gd name="connsiteY47" fmla="*/ 216025 h 2844313"/>
                <a:gd name="connsiteX48" fmla="*/ 1116012 w 1224024"/>
                <a:gd name="connsiteY48" fmla="*/ 0 h 2844313"/>
                <a:gd name="connsiteX49" fmla="*/ 1224024 w 1224024"/>
                <a:gd name="connsiteY49" fmla="*/ 0 h 2844313"/>
                <a:gd name="connsiteX50" fmla="*/ 1224024 w 1224024"/>
                <a:gd name="connsiteY50" fmla="*/ 2844313 h 2844313"/>
                <a:gd name="connsiteX51" fmla="*/ 1116012 w 1224024"/>
                <a:gd name="connsiteY51" fmla="*/ 2844313 h 2844313"/>
                <a:gd name="connsiteX52" fmla="*/ 1116012 w 1224024"/>
                <a:gd name="connsiteY52" fmla="*/ 2628289 h 2844313"/>
                <a:gd name="connsiteX53" fmla="*/ 108012 w 1224024"/>
                <a:gd name="connsiteY53" fmla="*/ 2628289 h 2844313"/>
                <a:gd name="connsiteX54" fmla="*/ 108012 w 1224024"/>
                <a:gd name="connsiteY54" fmla="*/ 2844313 h 2844313"/>
                <a:gd name="connsiteX55" fmla="*/ 0 w 1224024"/>
                <a:gd name="connsiteY55" fmla="*/ 2844313 h 28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4024" h="2844313">
                  <a:moveTo>
                    <a:pt x="108012" y="2412265"/>
                  </a:moveTo>
                  <a:lnTo>
                    <a:pt x="108012" y="2592289"/>
                  </a:lnTo>
                  <a:lnTo>
                    <a:pt x="1116012" y="2592289"/>
                  </a:lnTo>
                  <a:lnTo>
                    <a:pt x="1116012" y="2412265"/>
                  </a:lnTo>
                  <a:close/>
                  <a:moveTo>
                    <a:pt x="108012" y="2196241"/>
                  </a:moveTo>
                  <a:lnTo>
                    <a:pt x="108012" y="2376265"/>
                  </a:lnTo>
                  <a:lnTo>
                    <a:pt x="1116012" y="2376265"/>
                  </a:lnTo>
                  <a:lnTo>
                    <a:pt x="1116012" y="2196241"/>
                  </a:lnTo>
                  <a:close/>
                  <a:moveTo>
                    <a:pt x="108012" y="1980217"/>
                  </a:moveTo>
                  <a:lnTo>
                    <a:pt x="108012" y="2160241"/>
                  </a:lnTo>
                  <a:lnTo>
                    <a:pt x="1116012" y="2160241"/>
                  </a:lnTo>
                  <a:lnTo>
                    <a:pt x="1116012" y="1980217"/>
                  </a:lnTo>
                  <a:close/>
                  <a:moveTo>
                    <a:pt x="108012" y="1764193"/>
                  </a:moveTo>
                  <a:lnTo>
                    <a:pt x="108012" y="1944217"/>
                  </a:lnTo>
                  <a:lnTo>
                    <a:pt x="1116012" y="1944217"/>
                  </a:lnTo>
                  <a:lnTo>
                    <a:pt x="1116012" y="1764193"/>
                  </a:lnTo>
                  <a:close/>
                  <a:moveTo>
                    <a:pt x="108012" y="1548169"/>
                  </a:moveTo>
                  <a:lnTo>
                    <a:pt x="108012" y="1728193"/>
                  </a:lnTo>
                  <a:lnTo>
                    <a:pt x="1116012" y="1728193"/>
                  </a:lnTo>
                  <a:lnTo>
                    <a:pt x="1116012" y="1548169"/>
                  </a:lnTo>
                  <a:close/>
                  <a:moveTo>
                    <a:pt x="108012" y="1332145"/>
                  </a:moveTo>
                  <a:lnTo>
                    <a:pt x="108012" y="1512169"/>
                  </a:lnTo>
                  <a:lnTo>
                    <a:pt x="1116012" y="1512169"/>
                  </a:lnTo>
                  <a:lnTo>
                    <a:pt x="1116012" y="1332145"/>
                  </a:lnTo>
                  <a:close/>
                  <a:moveTo>
                    <a:pt x="108012" y="1116121"/>
                  </a:moveTo>
                  <a:lnTo>
                    <a:pt x="108012" y="1296145"/>
                  </a:lnTo>
                  <a:lnTo>
                    <a:pt x="1116012" y="1296145"/>
                  </a:lnTo>
                  <a:lnTo>
                    <a:pt x="1116012" y="1116121"/>
                  </a:lnTo>
                  <a:close/>
                  <a:moveTo>
                    <a:pt x="108012" y="900097"/>
                  </a:moveTo>
                  <a:lnTo>
                    <a:pt x="108012" y="1080121"/>
                  </a:lnTo>
                  <a:lnTo>
                    <a:pt x="1116012" y="1080121"/>
                  </a:lnTo>
                  <a:lnTo>
                    <a:pt x="1116012" y="900097"/>
                  </a:lnTo>
                  <a:close/>
                  <a:moveTo>
                    <a:pt x="108012" y="684073"/>
                  </a:moveTo>
                  <a:lnTo>
                    <a:pt x="108012" y="864097"/>
                  </a:lnTo>
                  <a:lnTo>
                    <a:pt x="1116012" y="864097"/>
                  </a:lnTo>
                  <a:lnTo>
                    <a:pt x="1116012" y="684073"/>
                  </a:lnTo>
                  <a:close/>
                  <a:moveTo>
                    <a:pt x="108012" y="468049"/>
                  </a:moveTo>
                  <a:lnTo>
                    <a:pt x="108012" y="648073"/>
                  </a:lnTo>
                  <a:lnTo>
                    <a:pt x="1116012" y="648073"/>
                  </a:lnTo>
                  <a:lnTo>
                    <a:pt x="1116012" y="468049"/>
                  </a:lnTo>
                  <a:close/>
                  <a:moveTo>
                    <a:pt x="108012" y="252025"/>
                  </a:moveTo>
                  <a:lnTo>
                    <a:pt x="108012" y="432049"/>
                  </a:lnTo>
                  <a:lnTo>
                    <a:pt x="1116012" y="432049"/>
                  </a:lnTo>
                  <a:lnTo>
                    <a:pt x="1116012" y="252025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5"/>
                  </a:lnTo>
                  <a:lnTo>
                    <a:pt x="1116012" y="216025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844313"/>
                  </a:lnTo>
                  <a:lnTo>
                    <a:pt x="1116012" y="2844313"/>
                  </a:lnTo>
                  <a:lnTo>
                    <a:pt x="1116012" y="2628289"/>
                  </a:lnTo>
                  <a:lnTo>
                    <a:pt x="108012" y="2628289"/>
                  </a:lnTo>
                  <a:lnTo>
                    <a:pt x="108012" y="2844313"/>
                  </a:lnTo>
                  <a:lnTo>
                    <a:pt x="0" y="284431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0"/>
            <p:cNvSpPr>
              <a:spLocks noChangeAspect="1"/>
            </p:cNvSpPr>
            <p:nvPr/>
          </p:nvSpPr>
          <p:spPr bwMode="auto">
            <a:xfrm>
              <a:off x="9448802" y="2303065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12"/>
            <p:cNvSpPr/>
            <p:nvPr/>
          </p:nvSpPr>
          <p:spPr bwMode="auto">
            <a:xfrm>
              <a:off x="10034487" y="2693627"/>
              <a:ext cx="367944" cy="36794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090033" y="1412776"/>
              <a:ext cx="2256851" cy="1007968"/>
              <a:chOff x="9442007" y="1907073"/>
              <a:chExt cx="2256851" cy="1007968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442007" y="1907073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442007" y="2153294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sz="110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10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PPT彼岸天：ID 8661124库_组合 31"/>
          <p:cNvGrpSpPr/>
          <p:nvPr>
            <p:custDataLst>
              <p:tags r:id="rId1"/>
            </p:custDataLst>
          </p:nvPr>
        </p:nvGrpSpPr>
        <p:grpSpPr>
          <a:xfrm>
            <a:off x="7724268" y="2197044"/>
            <a:ext cx="1806986" cy="1806986"/>
            <a:chOff x="7724268" y="2197044"/>
            <a:chExt cx="1806986" cy="1806986"/>
          </a:xfrm>
        </p:grpSpPr>
        <p:sp>
          <p:nvSpPr>
            <p:cNvPr id="4" name="千图PPT彼岸天：ID 8661124库_椭圆 4"/>
            <p:cNvSpPr/>
            <p:nvPr>
              <p:custDataLst>
                <p:tags r:id="rId15"/>
              </p:custDataLst>
            </p:nvPr>
          </p:nvSpPr>
          <p:spPr>
            <a:xfrm>
              <a:off x="7724268" y="2197044"/>
              <a:ext cx="1806986" cy="1806986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5"/>
            <p:cNvSpPr/>
            <p:nvPr/>
          </p:nvSpPr>
          <p:spPr bwMode="auto">
            <a:xfrm>
              <a:off x="8355768" y="2745682"/>
              <a:ext cx="543986" cy="577984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2"/>
            </p:custDataLst>
          </p:nvPr>
        </p:nvGrpSpPr>
        <p:grpSpPr>
          <a:xfrm>
            <a:off x="6259102" y="3367696"/>
            <a:ext cx="2458388" cy="1806986"/>
            <a:chOff x="6259102" y="3367696"/>
            <a:chExt cx="2458388" cy="1806986"/>
          </a:xfrm>
        </p:grpSpPr>
        <p:sp>
          <p:nvSpPr>
            <p:cNvPr id="6" name="千图PPT彼岸天：ID 8661124库_Freeform: Shape 7"/>
            <p:cNvSpPr/>
            <p:nvPr>
              <p:custDataLst>
                <p:tags r:id="rId14"/>
              </p:custDataLst>
            </p:nvPr>
          </p:nvSpPr>
          <p:spPr>
            <a:xfrm rot="18900000">
              <a:off x="6259102" y="3367696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8"/>
            <p:cNvSpPr/>
            <p:nvPr/>
          </p:nvSpPr>
          <p:spPr bwMode="auto">
            <a:xfrm>
              <a:off x="6989204" y="4245218"/>
              <a:ext cx="665815" cy="53831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5312737" y="2094472"/>
            <a:ext cx="1806986" cy="2458388"/>
            <a:chOff x="5312737" y="2094472"/>
            <a:chExt cx="1806986" cy="2458388"/>
          </a:xfrm>
        </p:grpSpPr>
        <p:sp>
          <p:nvSpPr>
            <p:cNvPr id="8" name="千图PPT彼岸天：ID 8661124库_Freeform: Shape 10"/>
            <p:cNvSpPr/>
            <p:nvPr>
              <p:custDataLst>
                <p:tags r:id="rId13"/>
              </p:custDataLst>
            </p:nvPr>
          </p:nvSpPr>
          <p:spPr>
            <a:xfrm rot="2700000">
              <a:off x="4987036" y="2420173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1"/>
            <p:cNvSpPr/>
            <p:nvPr/>
          </p:nvSpPr>
          <p:spPr bwMode="auto">
            <a:xfrm>
              <a:off x="5803388" y="2745116"/>
              <a:ext cx="410821" cy="648817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4"/>
            </p:custDataLst>
          </p:nvPr>
        </p:nvGrpSpPr>
        <p:grpSpPr>
          <a:xfrm>
            <a:off x="3607110" y="3367696"/>
            <a:ext cx="2458388" cy="1806986"/>
            <a:chOff x="3607110" y="3367696"/>
            <a:chExt cx="2458388" cy="1806986"/>
          </a:xfrm>
        </p:grpSpPr>
        <p:sp>
          <p:nvSpPr>
            <p:cNvPr id="10" name="千图PPT彼岸天：ID 8661124库_Freeform: Shape 13"/>
            <p:cNvSpPr/>
            <p:nvPr>
              <p:custDataLst>
                <p:tags r:id="rId12"/>
              </p:custDataLst>
            </p:nvPr>
          </p:nvSpPr>
          <p:spPr>
            <a:xfrm rot="18900000">
              <a:off x="3607110" y="3367696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4"/>
            <p:cNvSpPr/>
            <p:nvPr/>
          </p:nvSpPr>
          <p:spPr bwMode="auto">
            <a:xfrm>
              <a:off x="4343922" y="4245218"/>
              <a:ext cx="512820" cy="586486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2660746" y="2094472"/>
            <a:ext cx="1806986" cy="2458388"/>
            <a:chOff x="2660746" y="2094472"/>
            <a:chExt cx="1806986" cy="2458388"/>
          </a:xfrm>
        </p:grpSpPr>
        <p:sp>
          <p:nvSpPr>
            <p:cNvPr id="12" name="千图PPT彼岸天：ID 8661124库_Freeform: Shape 16"/>
            <p:cNvSpPr/>
            <p:nvPr>
              <p:custDataLst>
                <p:tags r:id="rId11"/>
              </p:custDataLst>
            </p:nvPr>
          </p:nvSpPr>
          <p:spPr>
            <a:xfrm rot="2700000">
              <a:off x="2335045" y="2420173"/>
              <a:ext cx="2458388" cy="1806986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7"/>
            <p:cNvSpPr/>
            <p:nvPr/>
          </p:nvSpPr>
          <p:spPr bwMode="auto">
            <a:xfrm>
              <a:off x="3090272" y="2890320"/>
              <a:ext cx="475987" cy="5383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735646" y="1252772"/>
            <a:ext cx="2517738" cy="908518"/>
            <a:chOff x="735646" y="1252772"/>
            <a:chExt cx="2517738" cy="908518"/>
          </a:xfrm>
        </p:grpSpPr>
        <p:sp>
          <p:nvSpPr>
            <p:cNvPr id="27" name="Rectangle 22"/>
            <p:cNvSpPr/>
            <p:nvPr/>
          </p:nvSpPr>
          <p:spPr>
            <a:xfrm>
              <a:off x="1837612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8" name="Rectangle 18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sz="1100" dirty="0" err="1" smtClean="0">
                  <a:solidFill>
                    <a:srgbClr val="000000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000000"/>
                  </a:solidFill>
                </a:rPr>
                <a:t>点击此处更换文本</a:t>
              </a:r>
              <a:endParaRPr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千图PPT彼岸天：ID 8661124库_组合 24"/>
          <p:cNvGrpSpPr/>
          <p:nvPr>
            <p:custDataLst>
              <p:tags r:id="rId7"/>
            </p:custDataLst>
          </p:nvPr>
        </p:nvGrpSpPr>
        <p:grpSpPr>
          <a:xfrm>
            <a:off x="4752111" y="1252772"/>
            <a:ext cx="2517738" cy="908518"/>
            <a:chOff x="735646" y="1252772"/>
            <a:chExt cx="2517738" cy="908518"/>
          </a:xfrm>
        </p:grpSpPr>
        <p:sp>
          <p:nvSpPr>
            <p:cNvPr id="25" name="Rectangle 25"/>
            <p:cNvSpPr/>
            <p:nvPr/>
          </p:nvSpPr>
          <p:spPr>
            <a:xfrm>
              <a:off x="1286629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sz="1100" dirty="0" err="1" smtClean="0">
                  <a:solidFill>
                    <a:srgbClr val="000000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000000"/>
                  </a:solidFill>
                </a:rPr>
                <a:t>点击此处更换文本</a:t>
              </a:r>
              <a:endParaRPr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6" name="千图PPT彼岸天：ID 8661124库_组合 27"/>
          <p:cNvGrpSpPr/>
          <p:nvPr>
            <p:custDataLst>
              <p:tags r:id="rId8"/>
            </p:custDataLst>
          </p:nvPr>
        </p:nvGrpSpPr>
        <p:grpSpPr>
          <a:xfrm>
            <a:off x="8957126" y="1252772"/>
            <a:ext cx="2517738" cy="908518"/>
            <a:chOff x="735646" y="1252772"/>
            <a:chExt cx="2517738" cy="908518"/>
          </a:xfrm>
        </p:grpSpPr>
        <p:sp>
          <p:nvSpPr>
            <p:cNvPr id="23" name="Rectangle 28"/>
            <p:cNvSpPr/>
            <p:nvPr/>
          </p:nvSpPr>
          <p:spPr>
            <a:xfrm>
              <a:off x="735646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4" name="Rectangle 29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sz="1100" dirty="0" err="1" smtClean="0">
                  <a:solidFill>
                    <a:srgbClr val="000000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000000"/>
                  </a:solidFill>
                </a:rPr>
                <a:t>点击此处更换文本</a:t>
              </a:r>
              <a:endParaRPr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7" name="千图PPT彼岸天：ID 8661124库_组合 30"/>
          <p:cNvGrpSpPr/>
          <p:nvPr>
            <p:custDataLst>
              <p:tags r:id="rId9"/>
            </p:custDataLst>
          </p:nvPr>
        </p:nvGrpSpPr>
        <p:grpSpPr>
          <a:xfrm>
            <a:off x="1424535" y="5213120"/>
            <a:ext cx="2517738" cy="908518"/>
            <a:chOff x="735646" y="1252772"/>
            <a:chExt cx="2517738" cy="908518"/>
          </a:xfrm>
        </p:grpSpPr>
        <p:sp>
          <p:nvSpPr>
            <p:cNvPr id="21" name="Rectangle 31"/>
            <p:cNvSpPr/>
            <p:nvPr/>
          </p:nvSpPr>
          <p:spPr>
            <a:xfrm>
              <a:off x="1837612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2" name="Rectangle 32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 algn="r">
                <a:lnSpc>
                  <a:spcPct val="120000"/>
                </a:lnSpc>
              </a:pPr>
              <a:r>
                <a:rPr sz="1100" dirty="0" err="1" smtClean="0">
                  <a:solidFill>
                    <a:srgbClr val="000000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000000"/>
                  </a:solidFill>
                </a:rPr>
                <a:t>点击此处更换文本</a:t>
              </a:r>
              <a:endParaRPr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千图PPT彼岸天：ID 8661124库_组合 33"/>
          <p:cNvGrpSpPr/>
          <p:nvPr>
            <p:custDataLst>
              <p:tags r:id="rId10"/>
            </p:custDataLst>
          </p:nvPr>
        </p:nvGrpSpPr>
        <p:grpSpPr>
          <a:xfrm>
            <a:off x="7914335" y="5213120"/>
            <a:ext cx="2517738" cy="908518"/>
            <a:chOff x="735646" y="1252772"/>
            <a:chExt cx="2517738" cy="908518"/>
          </a:xfrm>
        </p:grpSpPr>
        <p:sp>
          <p:nvSpPr>
            <p:cNvPr id="19" name="Rectangle 34"/>
            <p:cNvSpPr/>
            <p:nvPr/>
          </p:nvSpPr>
          <p:spPr>
            <a:xfrm>
              <a:off x="735646" y="1252772"/>
              <a:ext cx="1415772" cy="338554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0" name="Rectangle 35"/>
            <p:cNvSpPr/>
            <p:nvPr/>
          </p:nvSpPr>
          <p:spPr>
            <a:xfrm>
              <a:off x="735646" y="1591326"/>
              <a:ext cx="2517738" cy="569964"/>
            </a:xfrm>
            <a:prstGeom prst="rect">
              <a:avLst/>
            </a:prstGeom>
          </p:spPr>
          <p:txBody>
            <a:bodyPr wrap="square" anchor="ctr">
              <a:normAutofit/>
            </a:bodyPr>
            <a:lstStyle/>
            <a:p>
              <a:pPr lvl="0">
                <a:lnSpc>
                  <a:spcPct val="120000"/>
                </a:lnSpc>
              </a:pPr>
              <a:r>
                <a:rPr sz="1100" dirty="0" err="1" smtClean="0">
                  <a:solidFill>
                    <a:srgbClr val="000000"/>
                  </a:solidFill>
                </a:rPr>
                <a:t>点击此处更换文本</a:t>
              </a:r>
              <a:r>
                <a:rPr lang="zh-CN" altLang="en-US" sz="1100" dirty="0" smtClean="0">
                  <a:solidFill>
                    <a:srgbClr val="000000"/>
                  </a:solidFill>
                </a:rPr>
                <a:t>点击此处更换文本</a:t>
              </a:r>
              <a:endParaRPr sz="11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d80f4b3e78a9513d048aa2ccdf80f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382" y="1218577"/>
            <a:ext cx="3344545" cy="4660900"/>
          </a:xfrm>
          <a:prstGeom prst="rect">
            <a:avLst/>
          </a:prstGeom>
        </p:spPr>
      </p:pic>
      <p:sp>
        <p:nvSpPr>
          <p:cNvPr id="5" name="文本框 8"/>
          <p:cNvSpPr txBox="1"/>
          <p:nvPr/>
        </p:nvSpPr>
        <p:spPr>
          <a:xfrm>
            <a:off x="5209659" y="2353322"/>
            <a:ext cx="737870" cy="2585323"/>
          </a:xfrm>
          <a:prstGeom prst="rect">
            <a:avLst/>
          </a:prstGeom>
          <a:noFill/>
        </p:spPr>
        <p:txBody>
          <a:bodyPr wrap="square" lIns="121922" tIns="60960" rIns="121922" bIns="60960" rtlCol="0">
            <a:spAutoFit/>
          </a:bodyPr>
          <a:lstStyle/>
          <a:p>
            <a:pPr algn="l"/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谢谢观看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任意多边形 38"/>
          <p:cNvSpPr/>
          <p:nvPr/>
        </p:nvSpPr>
        <p:spPr>
          <a:xfrm flipH="1" flipV="1">
            <a:off x="7175500" y="2353310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任意多边形 38"/>
          <p:cNvSpPr/>
          <p:nvPr/>
        </p:nvSpPr>
        <p:spPr>
          <a:xfrm flipV="1">
            <a:off x="3674110" y="3933190"/>
            <a:ext cx="1596390" cy="381000"/>
          </a:xfrm>
          <a:custGeom>
            <a:avLst/>
            <a:gdLst>
              <a:gd name="connsiteX0" fmla="*/ 3538712 w 5891463"/>
              <a:gd name="connsiteY0" fmla="*/ 0 h 713287"/>
              <a:gd name="connsiteX1" fmla="*/ 5891463 w 5891463"/>
              <a:gd name="connsiteY1" fmla="*/ 0 h 713287"/>
              <a:gd name="connsiteX2" fmla="*/ 5891463 w 5891463"/>
              <a:gd name="connsiteY2" fmla="*/ 45719 h 713287"/>
              <a:gd name="connsiteX3" fmla="*/ 4651667 w 5891463"/>
              <a:gd name="connsiteY3" fmla="*/ 45719 h 713287"/>
              <a:gd name="connsiteX4" fmla="*/ 4651667 w 5891463"/>
              <a:gd name="connsiteY4" fmla="*/ 49137 h 713287"/>
              <a:gd name="connsiteX5" fmla="*/ 3291824 w 5891463"/>
              <a:gd name="connsiteY5" fmla="*/ 49137 h 713287"/>
              <a:gd name="connsiteX6" fmla="*/ 1928977 w 5891463"/>
              <a:gd name="connsiteY6" fmla="*/ 49137 h 713287"/>
              <a:gd name="connsiteX7" fmla="*/ 1778305 w 5891463"/>
              <a:gd name="connsiteY7" fmla="*/ 135634 h 713287"/>
              <a:gd name="connsiteX8" fmla="*/ 1765454 w 5891463"/>
              <a:gd name="connsiteY8" fmla="*/ 190761 h 713287"/>
              <a:gd name="connsiteX9" fmla="*/ 1778305 w 5891463"/>
              <a:gd name="connsiteY9" fmla="*/ 245889 h 713287"/>
              <a:gd name="connsiteX10" fmla="*/ 1928977 w 5891463"/>
              <a:gd name="connsiteY10" fmla="*/ 332387 h 713287"/>
              <a:gd name="connsiteX11" fmla="*/ 2167660 w 5891463"/>
              <a:gd name="connsiteY11" fmla="*/ 332387 h 713287"/>
              <a:gd name="connsiteX12" fmla="*/ 2167660 w 5891463"/>
              <a:gd name="connsiteY12" fmla="*/ 331761 h 713287"/>
              <a:gd name="connsiteX13" fmla="*/ 3793525 w 5891463"/>
              <a:gd name="connsiteY13" fmla="*/ 331761 h 713287"/>
              <a:gd name="connsiteX14" fmla="*/ 4013782 w 5891463"/>
              <a:gd name="connsiteY14" fmla="*/ 522521 h 713287"/>
              <a:gd name="connsiteX15" fmla="*/ 3793525 w 5891463"/>
              <a:gd name="connsiteY15" fmla="*/ 713283 h 713287"/>
              <a:gd name="connsiteX16" fmla="*/ 2352751 w 5891463"/>
              <a:gd name="connsiteY16" fmla="*/ 713283 h 713287"/>
              <a:gd name="connsiteX17" fmla="*/ 2352751 w 5891463"/>
              <a:gd name="connsiteY17" fmla="*/ 713287 h 713287"/>
              <a:gd name="connsiteX18" fmla="*/ 0 w 5891463"/>
              <a:gd name="connsiteY18" fmla="*/ 713287 h 713287"/>
              <a:gd name="connsiteX19" fmla="*/ 0 w 5891463"/>
              <a:gd name="connsiteY19" fmla="*/ 667568 h 713287"/>
              <a:gd name="connsiteX20" fmla="*/ 884428 w 5891463"/>
              <a:gd name="connsiteY20" fmla="*/ 667568 h 713287"/>
              <a:gd name="connsiteX21" fmla="*/ 884428 w 5891463"/>
              <a:gd name="connsiteY21" fmla="*/ 664147 h 713287"/>
              <a:gd name="connsiteX22" fmla="*/ 2244271 w 5891463"/>
              <a:gd name="connsiteY22" fmla="*/ 664147 h 713287"/>
              <a:gd name="connsiteX23" fmla="*/ 3649155 w 5891463"/>
              <a:gd name="connsiteY23" fmla="*/ 664147 h 713287"/>
              <a:gd name="connsiteX24" fmla="*/ 3799827 w 5891463"/>
              <a:gd name="connsiteY24" fmla="*/ 577648 h 713287"/>
              <a:gd name="connsiteX25" fmla="*/ 3812678 w 5891463"/>
              <a:gd name="connsiteY25" fmla="*/ 522521 h 713287"/>
              <a:gd name="connsiteX26" fmla="*/ 3799827 w 5891463"/>
              <a:gd name="connsiteY26" fmla="*/ 467394 h 713287"/>
              <a:gd name="connsiteX27" fmla="*/ 3649155 w 5891463"/>
              <a:gd name="connsiteY27" fmla="*/ 380896 h 713287"/>
              <a:gd name="connsiteX28" fmla="*/ 3410471 w 5891463"/>
              <a:gd name="connsiteY28" fmla="*/ 380896 h 713287"/>
              <a:gd name="connsiteX29" fmla="*/ 3410471 w 5891463"/>
              <a:gd name="connsiteY29" fmla="*/ 381523 h 713287"/>
              <a:gd name="connsiteX30" fmla="*/ 1784606 w 5891463"/>
              <a:gd name="connsiteY30" fmla="*/ 381523 h 713287"/>
              <a:gd name="connsiteX31" fmla="*/ 1564350 w 5891463"/>
              <a:gd name="connsiteY31" fmla="*/ 190761 h 713287"/>
              <a:gd name="connsiteX32" fmla="*/ 1784606 w 5891463"/>
              <a:gd name="connsiteY32" fmla="*/ 1 h 713287"/>
              <a:gd name="connsiteX33" fmla="*/ 3291824 w 5891463"/>
              <a:gd name="connsiteY33" fmla="*/ 1 h 713287"/>
              <a:gd name="connsiteX34" fmla="*/ 3410471 w 5891463"/>
              <a:gd name="connsiteY34" fmla="*/ 1 h 713287"/>
              <a:gd name="connsiteX35" fmla="*/ 3538712 w 5891463"/>
              <a:gd name="connsiteY35" fmla="*/ 1 h 713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891463" h="713287">
                <a:moveTo>
                  <a:pt x="3538712" y="0"/>
                </a:moveTo>
                <a:lnTo>
                  <a:pt x="5891463" y="0"/>
                </a:lnTo>
                <a:lnTo>
                  <a:pt x="5891463" y="45719"/>
                </a:lnTo>
                <a:lnTo>
                  <a:pt x="4651667" y="45719"/>
                </a:lnTo>
                <a:lnTo>
                  <a:pt x="4651667" y="49137"/>
                </a:lnTo>
                <a:lnTo>
                  <a:pt x="3291824" y="49137"/>
                </a:lnTo>
                <a:lnTo>
                  <a:pt x="1928977" y="49137"/>
                </a:lnTo>
                <a:cubicBezTo>
                  <a:pt x="1861244" y="49137"/>
                  <a:pt x="1803129" y="84804"/>
                  <a:pt x="1778305" y="135634"/>
                </a:cubicBezTo>
                <a:lnTo>
                  <a:pt x="1765454" y="190761"/>
                </a:lnTo>
                <a:lnTo>
                  <a:pt x="1778305" y="245889"/>
                </a:lnTo>
                <a:cubicBezTo>
                  <a:pt x="1803129" y="296721"/>
                  <a:pt x="1861244" y="332387"/>
                  <a:pt x="1928977" y="332387"/>
                </a:cubicBezTo>
                <a:lnTo>
                  <a:pt x="2167660" y="332387"/>
                </a:lnTo>
                <a:lnTo>
                  <a:pt x="2167660" y="331761"/>
                </a:lnTo>
                <a:lnTo>
                  <a:pt x="3793525" y="331761"/>
                </a:lnTo>
                <a:cubicBezTo>
                  <a:pt x="3915169" y="331761"/>
                  <a:pt x="4013782" y="417167"/>
                  <a:pt x="4013782" y="522521"/>
                </a:cubicBezTo>
                <a:cubicBezTo>
                  <a:pt x="4013782" y="627877"/>
                  <a:pt x="3915169" y="713283"/>
                  <a:pt x="3793525" y="713283"/>
                </a:cubicBezTo>
                <a:lnTo>
                  <a:pt x="2352751" y="713283"/>
                </a:lnTo>
                <a:lnTo>
                  <a:pt x="2352751" y="713287"/>
                </a:lnTo>
                <a:lnTo>
                  <a:pt x="0" y="713287"/>
                </a:lnTo>
                <a:lnTo>
                  <a:pt x="0" y="667568"/>
                </a:lnTo>
                <a:lnTo>
                  <a:pt x="884428" y="667568"/>
                </a:lnTo>
                <a:lnTo>
                  <a:pt x="884428" y="664147"/>
                </a:lnTo>
                <a:lnTo>
                  <a:pt x="2244271" y="664147"/>
                </a:lnTo>
                <a:lnTo>
                  <a:pt x="3649155" y="664147"/>
                </a:lnTo>
                <a:cubicBezTo>
                  <a:pt x="3716888" y="664147"/>
                  <a:pt x="3775004" y="628480"/>
                  <a:pt x="3799827" y="577648"/>
                </a:cubicBezTo>
                <a:lnTo>
                  <a:pt x="3812678" y="522521"/>
                </a:lnTo>
                <a:lnTo>
                  <a:pt x="3799827" y="467394"/>
                </a:lnTo>
                <a:cubicBezTo>
                  <a:pt x="3775004" y="416563"/>
                  <a:pt x="3716888" y="380896"/>
                  <a:pt x="3649155" y="380896"/>
                </a:cubicBezTo>
                <a:lnTo>
                  <a:pt x="3410471" y="380896"/>
                </a:lnTo>
                <a:lnTo>
                  <a:pt x="3410471" y="381523"/>
                </a:lnTo>
                <a:lnTo>
                  <a:pt x="1784606" y="381523"/>
                </a:lnTo>
                <a:cubicBezTo>
                  <a:pt x="1662962" y="381523"/>
                  <a:pt x="1564350" y="296117"/>
                  <a:pt x="1564350" y="190761"/>
                </a:cubicBezTo>
                <a:cubicBezTo>
                  <a:pt x="1564350" y="85407"/>
                  <a:pt x="1662962" y="1"/>
                  <a:pt x="1784606" y="1"/>
                </a:cubicBezTo>
                <a:lnTo>
                  <a:pt x="3291824" y="1"/>
                </a:lnTo>
                <a:lnTo>
                  <a:pt x="3410471" y="1"/>
                </a:lnTo>
                <a:lnTo>
                  <a:pt x="3538712" y="1"/>
                </a:ln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4202" y="3516540"/>
            <a:ext cx="5224572" cy="4247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 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整理发布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058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4837913" y="2729276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7704494" y="2729276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 dirty="0">
                <a:solidFill>
                  <a:schemeClr val="tx1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壹</a:t>
            </a:r>
            <a:endParaRPr lang="zh-CN" altLang="zh-CN" sz="9600" spc="450" dirty="0">
              <a:solidFill>
                <a:schemeClr val="tx1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7088942" y="2209969"/>
            <a:ext cx="677108" cy="31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千图PPT彼岸天：ID 8661124库_组合 28"/>
          <p:cNvGrpSpPr/>
          <p:nvPr>
            <p:custDataLst>
              <p:tags r:id="rId1"/>
            </p:custDataLst>
          </p:nvPr>
        </p:nvGrpSpPr>
        <p:grpSpPr>
          <a:xfrm>
            <a:off x="3869067" y="1772816"/>
            <a:ext cx="1901372" cy="2144485"/>
            <a:chOff x="3869067" y="1772816"/>
            <a:chExt cx="1901372" cy="2144485"/>
          </a:xfrm>
        </p:grpSpPr>
        <p:sp>
          <p:nvSpPr>
            <p:cNvPr id="4" name="Rectangle 18"/>
            <p:cNvSpPr/>
            <p:nvPr/>
          </p:nvSpPr>
          <p:spPr>
            <a:xfrm>
              <a:off x="3869067" y="1772816"/>
              <a:ext cx="1901372" cy="19013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19"/>
            <p:cNvSpPr/>
            <p:nvPr/>
          </p:nvSpPr>
          <p:spPr>
            <a:xfrm rot="10800000">
              <a:off x="3869067" y="3547187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千图PPT彼岸天：ID 8661124库_组合 27"/>
          <p:cNvGrpSpPr/>
          <p:nvPr>
            <p:custDataLst>
              <p:tags r:id="rId2"/>
            </p:custDataLst>
          </p:nvPr>
        </p:nvGrpSpPr>
        <p:grpSpPr>
          <a:xfrm>
            <a:off x="1168053" y="1772816"/>
            <a:ext cx="1901372" cy="2140857"/>
            <a:chOff x="1168053" y="1772816"/>
            <a:chExt cx="1901372" cy="2140857"/>
          </a:xfrm>
        </p:grpSpPr>
        <p:sp>
          <p:nvSpPr>
            <p:cNvPr id="6" name="Rectangle 22"/>
            <p:cNvSpPr/>
            <p:nvPr/>
          </p:nvSpPr>
          <p:spPr>
            <a:xfrm>
              <a:off x="1168053" y="1772816"/>
              <a:ext cx="1901372" cy="19013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23"/>
            <p:cNvSpPr/>
            <p:nvPr/>
          </p:nvSpPr>
          <p:spPr>
            <a:xfrm rot="10800000">
              <a:off x="1168053" y="3543559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6570080" y="1772816"/>
            <a:ext cx="1901373" cy="2140857"/>
            <a:chOff x="6570080" y="1772816"/>
            <a:chExt cx="1901373" cy="2140857"/>
          </a:xfrm>
        </p:grpSpPr>
        <p:sp>
          <p:nvSpPr>
            <p:cNvPr id="8" name="Rectangle 26"/>
            <p:cNvSpPr/>
            <p:nvPr/>
          </p:nvSpPr>
          <p:spPr>
            <a:xfrm>
              <a:off x="6570081" y="1772816"/>
              <a:ext cx="1901372" cy="19013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27"/>
            <p:cNvSpPr/>
            <p:nvPr/>
          </p:nvSpPr>
          <p:spPr>
            <a:xfrm rot="10800000">
              <a:off x="6570080" y="3543559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4"/>
            </p:custDataLst>
          </p:nvPr>
        </p:nvGrpSpPr>
        <p:grpSpPr>
          <a:xfrm>
            <a:off x="9271092" y="1772816"/>
            <a:ext cx="1901375" cy="2180771"/>
            <a:chOff x="9271092" y="1772816"/>
            <a:chExt cx="1901375" cy="2180771"/>
          </a:xfrm>
        </p:grpSpPr>
        <p:sp>
          <p:nvSpPr>
            <p:cNvPr id="10" name="Rectangle 30"/>
            <p:cNvSpPr/>
            <p:nvPr/>
          </p:nvSpPr>
          <p:spPr>
            <a:xfrm>
              <a:off x="9271095" y="1772816"/>
              <a:ext cx="1901372" cy="19013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1"/>
            <p:cNvSpPr/>
            <p:nvPr/>
          </p:nvSpPr>
          <p:spPr>
            <a:xfrm rot="10800000">
              <a:off x="9271092" y="3583473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1045159" y="4216187"/>
            <a:ext cx="2147157" cy="893160"/>
            <a:chOff x="1045159" y="4216187"/>
            <a:chExt cx="2147157" cy="893160"/>
          </a:xfrm>
        </p:grpSpPr>
        <p:sp>
          <p:nvSpPr>
            <p:cNvPr id="12" name="TextBox 33"/>
            <p:cNvSpPr txBox="1"/>
            <p:nvPr/>
          </p:nvSpPr>
          <p:spPr bwMode="auto">
            <a:xfrm>
              <a:off x="1580128" y="42161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6" name="Rectangle 38"/>
            <p:cNvSpPr/>
            <p:nvPr/>
          </p:nvSpPr>
          <p:spPr>
            <a:xfrm>
              <a:off x="1045159" y="45825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sz="10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6"/>
            </p:custDataLst>
          </p:nvPr>
        </p:nvGrpSpPr>
        <p:grpSpPr>
          <a:xfrm>
            <a:off x="3746170" y="4216187"/>
            <a:ext cx="2147157" cy="893160"/>
            <a:chOff x="3746170" y="4216187"/>
            <a:chExt cx="2147157" cy="893160"/>
          </a:xfrm>
        </p:grpSpPr>
        <p:sp>
          <p:nvSpPr>
            <p:cNvPr id="13" name="TextBox 34"/>
            <p:cNvSpPr txBox="1"/>
            <p:nvPr/>
          </p:nvSpPr>
          <p:spPr bwMode="auto">
            <a:xfrm>
              <a:off x="4281139" y="42161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7" name="Rectangle 39"/>
            <p:cNvSpPr/>
            <p:nvPr/>
          </p:nvSpPr>
          <p:spPr>
            <a:xfrm>
              <a:off x="3746170" y="45825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sz="10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6" name="千图PPT彼岸天：ID 8661124库_组合 25"/>
          <p:cNvGrpSpPr/>
          <p:nvPr>
            <p:custDataLst>
              <p:tags r:id="rId7"/>
            </p:custDataLst>
          </p:nvPr>
        </p:nvGrpSpPr>
        <p:grpSpPr>
          <a:xfrm>
            <a:off x="6447181" y="4216187"/>
            <a:ext cx="2147157" cy="893160"/>
            <a:chOff x="6447181" y="4216187"/>
            <a:chExt cx="2147157" cy="893160"/>
          </a:xfrm>
        </p:grpSpPr>
        <p:sp>
          <p:nvSpPr>
            <p:cNvPr id="14" name="TextBox 35"/>
            <p:cNvSpPr txBox="1"/>
            <p:nvPr/>
          </p:nvSpPr>
          <p:spPr bwMode="auto">
            <a:xfrm>
              <a:off x="6982150" y="42161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8" name="Rectangle 40"/>
            <p:cNvSpPr/>
            <p:nvPr/>
          </p:nvSpPr>
          <p:spPr>
            <a:xfrm>
              <a:off x="6447181" y="45825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sz="10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27" name="千图PPT彼岸天：ID 8661124库_组合 26"/>
          <p:cNvGrpSpPr/>
          <p:nvPr>
            <p:custDataLst>
              <p:tags r:id="rId8"/>
            </p:custDataLst>
          </p:nvPr>
        </p:nvGrpSpPr>
        <p:grpSpPr>
          <a:xfrm>
            <a:off x="9148192" y="4216187"/>
            <a:ext cx="2147157" cy="893160"/>
            <a:chOff x="9148192" y="4216187"/>
            <a:chExt cx="2147157" cy="893160"/>
          </a:xfrm>
        </p:grpSpPr>
        <p:sp>
          <p:nvSpPr>
            <p:cNvPr id="15" name="TextBox 36"/>
            <p:cNvSpPr txBox="1"/>
            <p:nvPr/>
          </p:nvSpPr>
          <p:spPr bwMode="auto">
            <a:xfrm>
              <a:off x="9683161" y="4216187"/>
              <a:ext cx="1077218" cy="1723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9" name="Rectangle 41"/>
            <p:cNvSpPr/>
            <p:nvPr/>
          </p:nvSpPr>
          <p:spPr>
            <a:xfrm>
              <a:off x="9148192" y="4582536"/>
              <a:ext cx="2147157" cy="526811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sz="10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000" dirty="0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20" name="千图PPT彼岸天：ID 8661124库_Freeform: Shape 42"/>
          <p:cNvSpPr/>
          <p:nvPr>
            <p:custDataLst>
              <p:tags r:id="rId9"/>
            </p:custDataLst>
          </p:nvPr>
        </p:nvSpPr>
        <p:spPr bwMode="auto">
          <a:xfrm>
            <a:off x="1689856" y="2024849"/>
            <a:ext cx="944091" cy="944091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千图PPT彼岸天：ID 8661124库_Freeform: Shape 43"/>
          <p:cNvSpPr/>
          <p:nvPr>
            <p:custDataLst>
              <p:tags r:id="rId10"/>
            </p:custDataLst>
          </p:nvPr>
        </p:nvSpPr>
        <p:spPr bwMode="auto">
          <a:xfrm>
            <a:off x="9762537" y="2115907"/>
            <a:ext cx="838616" cy="838616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千图PPT彼岸天：ID 8661124库_Freeform: Shape 44"/>
          <p:cNvSpPr/>
          <p:nvPr>
            <p:custDataLst>
              <p:tags r:id="rId11"/>
            </p:custDataLst>
          </p:nvPr>
        </p:nvSpPr>
        <p:spPr bwMode="auto">
          <a:xfrm>
            <a:off x="4388791" y="2123571"/>
            <a:ext cx="850930" cy="850930"/>
          </a:xfrm>
          <a:custGeom>
            <a:avLst/>
            <a:gdLst>
              <a:gd name="T0" fmla="*/ 187 w 228"/>
              <a:gd name="T1" fmla="*/ 114 h 240"/>
              <a:gd name="T2" fmla="*/ 114 w 228"/>
              <a:gd name="T3" fmla="*/ 40 h 240"/>
              <a:gd name="T4" fmla="*/ 40 w 228"/>
              <a:gd name="T5" fmla="*/ 114 h 240"/>
              <a:gd name="T6" fmla="*/ 68 w 228"/>
              <a:gd name="T7" fmla="*/ 171 h 240"/>
              <a:gd name="T8" fmla="*/ 74 w 228"/>
              <a:gd name="T9" fmla="*/ 173 h 240"/>
              <a:gd name="T10" fmla="*/ 81 w 228"/>
              <a:gd name="T11" fmla="*/ 169 h 240"/>
              <a:gd name="T12" fmla="*/ 79 w 228"/>
              <a:gd name="T13" fmla="*/ 156 h 240"/>
              <a:gd name="T14" fmla="*/ 59 w 228"/>
              <a:gd name="T15" fmla="*/ 114 h 240"/>
              <a:gd name="T16" fmla="*/ 114 w 228"/>
              <a:gd name="T17" fmla="*/ 59 h 240"/>
              <a:gd name="T18" fmla="*/ 169 w 228"/>
              <a:gd name="T19" fmla="*/ 114 h 240"/>
              <a:gd name="T20" fmla="*/ 152 w 228"/>
              <a:gd name="T21" fmla="*/ 153 h 240"/>
              <a:gd name="T22" fmla="*/ 151 w 228"/>
              <a:gd name="T23" fmla="*/ 166 h 240"/>
              <a:gd name="T24" fmla="*/ 165 w 228"/>
              <a:gd name="T25" fmla="*/ 167 h 240"/>
              <a:gd name="T26" fmla="*/ 187 w 228"/>
              <a:gd name="T27" fmla="*/ 114 h 240"/>
              <a:gd name="T28" fmla="*/ 116 w 228"/>
              <a:gd name="T29" fmla="*/ 79 h 240"/>
              <a:gd name="T30" fmla="*/ 81 w 228"/>
              <a:gd name="T31" fmla="*/ 114 h 240"/>
              <a:gd name="T32" fmla="*/ 101 w 228"/>
              <a:gd name="T33" fmla="*/ 144 h 240"/>
              <a:gd name="T34" fmla="*/ 101 w 228"/>
              <a:gd name="T35" fmla="*/ 226 h 240"/>
              <a:gd name="T36" fmla="*/ 115 w 228"/>
              <a:gd name="T37" fmla="*/ 240 h 240"/>
              <a:gd name="T38" fmla="*/ 129 w 228"/>
              <a:gd name="T39" fmla="*/ 226 h 240"/>
              <a:gd name="T40" fmla="*/ 129 w 228"/>
              <a:gd name="T41" fmla="*/ 145 h 240"/>
              <a:gd name="T42" fmla="*/ 150 w 228"/>
              <a:gd name="T43" fmla="*/ 114 h 240"/>
              <a:gd name="T44" fmla="*/ 116 w 228"/>
              <a:gd name="T45" fmla="*/ 79 h 240"/>
              <a:gd name="T46" fmla="*/ 114 w 228"/>
              <a:gd name="T47" fmla="*/ 0 h 240"/>
              <a:gd name="T48" fmla="*/ 0 w 228"/>
              <a:gd name="T49" fmla="*/ 114 h 240"/>
              <a:gd name="T50" fmla="*/ 52 w 228"/>
              <a:gd name="T51" fmla="*/ 209 h 240"/>
              <a:gd name="T52" fmla="*/ 57 w 228"/>
              <a:gd name="T53" fmla="*/ 211 h 240"/>
              <a:gd name="T54" fmla="*/ 65 w 228"/>
              <a:gd name="T55" fmla="*/ 206 h 240"/>
              <a:gd name="T56" fmla="*/ 62 w 228"/>
              <a:gd name="T57" fmla="*/ 193 h 240"/>
              <a:gd name="T58" fmla="*/ 19 w 228"/>
              <a:gd name="T59" fmla="*/ 114 h 240"/>
              <a:gd name="T60" fmla="*/ 114 w 228"/>
              <a:gd name="T61" fmla="*/ 18 h 240"/>
              <a:gd name="T62" fmla="*/ 209 w 228"/>
              <a:gd name="T63" fmla="*/ 114 h 240"/>
              <a:gd name="T64" fmla="*/ 168 w 228"/>
              <a:gd name="T65" fmla="*/ 192 h 240"/>
              <a:gd name="T66" fmla="*/ 165 w 228"/>
              <a:gd name="T67" fmla="*/ 205 h 240"/>
              <a:gd name="T68" fmla="*/ 178 w 228"/>
              <a:gd name="T69" fmla="*/ 208 h 240"/>
              <a:gd name="T70" fmla="*/ 228 w 228"/>
              <a:gd name="T71" fmla="*/ 114 h 240"/>
              <a:gd name="T72" fmla="*/ 114 w 228"/>
              <a:gd name="T73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0">
                <a:moveTo>
                  <a:pt x="187" y="114"/>
                </a:moveTo>
                <a:cubicBezTo>
                  <a:pt x="187" y="73"/>
                  <a:pt x="154" y="40"/>
                  <a:pt x="114" y="40"/>
                </a:cubicBezTo>
                <a:cubicBezTo>
                  <a:pt x="73" y="40"/>
                  <a:pt x="40" y="73"/>
                  <a:pt x="40" y="114"/>
                </a:cubicBezTo>
                <a:cubicBezTo>
                  <a:pt x="40" y="136"/>
                  <a:pt x="50" y="157"/>
                  <a:pt x="68" y="171"/>
                </a:cubicBezTo>
                <a:cubicBezTo>
                  <a:pt x="69" y="172"/>
                  <a:pt x="71" y="173"/>
                  <a:pt x="74" y="173"/>
                </a:cubicBezTo>
                <a:cubicBezTo>
                  <a:pt x="76" y="173"/>
                  <a:pt x="79" y="171"/>
                  <a:pt x="81" y="169"/>
                </a:cubicBezTo>
                <a:cubicBezTo>
                  <a:pt x="84" y="165"/>
                  <a:pt x="83" y="159"/>
                  <a:pt x="79" y="156"/>
                </a:cubicBezTo>
                <a:cubicBezTo>
                  <a:pt x="67" y="146"/>
                  <a:pt x="59" y="130"/>
                  <a:pt x="59" y="114"/>
                </a:cubicBezTo>
                <a:cubicBezTo>
                  <a:pt x="59" y="83"/>
                  <a:pt x="84" y="59"/>
                  <a:pt x="114" y="59"/>
                </a:cubicBezTo>
                <a:cubicBezTo>
                  <a:pt x="144" y="59"/>
                  <a:pt x="169" y="83"/>
                  <a:pt x="169" y="114"/>
                </a:cubicBezTo>
                <a:cubicBezTo>
                  <a:pt x="169" y="129"/>
                  <a:pt x="163" y="143"/>
                  <a:pt x="152" y="153"/>
                </a:cubicBezTo>
                <a:cubicBezTo>
                  <a:pt x="148" y="157"/>
                  <a:pt x="148" y="163"/>
                  <a:pt x="151" y="166"/>
                </a:cubicBezTo>
                <a:cubicBezTo>
                  <a:pt x="155" y="170"/>
                  <a:pt x="161" y="170"/>
                  <a:pt x="165" y="167"/>
                </a:cubicBezTo>
                <a:cubicBezTo>
                  <a:pt x="179" y="153"/>
                  <a:pt x="187" y="134"/>
                  <a:pt x="187" y="114"/>
                </a:cubicBezTo>
                <a:close/>
                <a:moveTo>
                  <a:pt x="116" y="79"/>
                </a:moveTo>
                <a:cubicBezTo>
                  <a:pt x="97" y="79"/>
                  <a:pt x="81" y="95"/>
                  <a:pt x="81" y="114"/>
                </a:cubicBezTo>
                <a:cubicBezTo>
                  <a:pt x="81" y="127"/>
                  <a:pt x="89" y="139"/>
                  <a:pt x="101" y="144"/>
                </a:cubicBezTo>
                <a:cubicBezTo>
                  <a:pt x="101" y="226"/>
                  <a:pt x="101" y="226"/>
                  <a:pt x="101" y="226"/>
                </a:cubicBezTo>
                <a:cubicBezTo>
                  <a:pt x="101" y="233"/>
                  <a:pt x="107" y="240"/>
                  <a:pt x="115" y="240"/>
                </a:cubicBezTo>
                <a:cubicBezTo>
                  <a:pt x="123" y="240"/>
                  <a:pt x="129" y="233"/>
                  <a:pt x="129" y="226"/>
                </a:cubicBezTo>
                <a:cubicBezTo>
                  <a:pt x="129" y="145"/>
                  <a:pt x="129" y="145"/>
                  <a:pt x="129" y="145"/>
                </a:cubicBezTo>
                <a:cubicBezTo>
                  <a:pt x="141" y="140"/>
                  <a:pt x="150" y="128"/>
                  <a:pt x="150" y="114"/>
                </a:cubicBezTo>
                <a:cubicBezTo>
                  <a:pt x="150" y="95"/>
                  <a:pt x="134" y="79"/>
                  <a:pt x="116" y="79"/>
                </a:cubicBezTo>
                <a:close/>
                <a:moveTo>
                  <a:pt x="114" y="0"/>
                </a:moveTo>
                <a:cubicBezTo>
                  <a:pt x="51" y="0"/>
                  <a:pt x="0" y="51"/>
                  <a:pt x="0" y="114"/>
                </a:cubicBezTo>
                <a:cubicBezTo>
                  <a:pt x="0" y="152"/>
                  <a:pt x="19" y="188"/>
                  <a:pt x="52" y="209"/>
                </a:cubicBezTo>
                <a:cubicBezTo>
                  <a:pt x="54" y="210"/>
                  <a:pt x="55" y="211"/>
                  <a:pt x="57" y="211"/>
                </a:cubicBezTo>
                <a:cubicBezTo>
                  <a:pt x="60" y="211"/>
                  <a:pt x="63" y="209"/>
                  <a:pt x="65" y="206"/>
                </a:cubicBezTo>
                <a:cubicBezTo>
                  <a:pt x="68" y="202"/>
                  <a:pt x="67" y="196"/>
                  <a:pt x="62" y="193"/>
                </a:cubicBezTo>
                <a:cubicBezTo>
                  <a:pt x="35" y="176"/>
                  <a:pt x="19" y="146"/>
                  <a:pt x="19" y="114"/>
                </a:cubicBezTo>
                <a:cubicBezTo>
                  <a:pt x="19" y="61"/>
                  <a:pt x="61" y="18"/>
                  <a:pt x="114" y="18"/>
                </a:cubicBezTo>
                <a:cubicBezTo>
                  <a:pt x="166" y="18"/>
                  <a:pt x="209" y="61"/>
                  <a:pt x="209" y="114"/>
                </a:cubicBezTo>
                <a:cubicBezTo>
                  <a:pt x="209" y="145"/>
                  <a:pt x="194" y="174"/>
                  <a:pt x="168" y="192"/>
                </a:cubicBezTo>
                <a:cubicBezTo>
                  <a:pt x="163" y="195"/>
                  <a:pt x="162" y="201"/>
                  <a:pt x="165" y="205"/>
                </a:cubicBezTo>
                <a:cubicBezTo>
                  <a:pt x="168" y="209"/>
                  <a:pt x="174" y="211"/>
                  <a:pt x="178" y="208"/>
                </a:cubicBezTo>
                <a:cubicBezTo>
                  <a:pt x="209" y="186"/>
                  <a:pt x="228" y="151"/>
                  <a:pt x="228" y="114"/>
                </a:cubicBezTo>
                <a:cubicBezTo>
                  <a:pt x="228" y="51"/>
                  <a:pt x="177" y="0"/>
                  <a:pt x="1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千图PPT彼岸天：ID 8661124库_Freeform: Shape 45"/>
          <p:cNvSpPr/>
          <p:nvPr>
            <p:custDataLst>
              <p:tags r:id="rId12"/>
            </p:custDataLst>
          </p:nvPr>
        </p:nvSpPr>
        <p:spPr bwMode="auto">
          <a:xfrm>
            <a:off x="7092879" y="2115907"/>
            <a:ext cx="850930" cy="850930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500617" y="1136260"/>
            <a:ext cx="3753329" cy="1686765"/>
            <a:chOff x="1500617" y="1136260"/>
            <a:chExt cx="3753329" cy="1686765"/>
          </a:xfrm>
        </p:grpSpPr>
        <p:sp>
          <p:nvSpPr>
            <p:cNvPr id="4" name="Oval 3"/>
            <p:cNvSpPr/>
            <p:nvPr/>
          </p:nvSpPr>
          <p:spPr>
            <a:xfrm>
              <a:off x="4190736" y="1763629"/>
              <a:ext cx="936171" cy="936171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Arc 18"/>
            <p:cNvSpPr/>
            <p:nvPr/>
          </p:nvSpPr>
          <p:spPr>
            <a:xfrm rot="16200000">
              <a:off x="4063691" y="1632770"/>
              <a:ext cx="1190255" cy="1190255"/>
            </a:xfrm>
            <a:prstGeom prst="arc">
              <a:avLst>
                <a:gd name="adj1" fmla="val 16041187"/>
                <a:gd name="adj2" fmla="val 426928"/>
              </a:avLst>
            </a:prstGeom>
            <a:ln w="63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19"/>
            <p:cNvSpPr/>
            <p:nvPr/>
          </p:nvSpPr>
          <p:spPr>
            <a:xfrm>
              <a:off x="4127215" y="1763628"/>
              <a:ext cx="138223" cy="13822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5" name="Straight Connector 25"/>
            <p:cNvCxnSpPr/>
            <p:nvPr/>
          </p:nvCxnSpPr>
          <p:spPr>
            <a:xfrm rot="16200000" flipV="1">
              <a:off x="3970487" y="1597357"/>
              <a:ext cx="179738" cy="152802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9"/>
            <p:cNvGrpSpPr/>
            <p:nvPr/>
          </p:nvGrpSpPr>
          <p:grpSpPr>
            <a:xfrm>
              <a:off x="1500617" y="1136260"/>
              <a:ext cx="2291048" cy="1223412"/>
              <a:chOff x="1500617" y="1136260"/>
              <a:chExt cx="2291048" cy="1223412"/>
            </a:xfrm>
          </p:grpSpPr>
          <p:sp>
            <p:nvSpPr>
              <p:cNvPr id="41" name="TextBox 28"/>
              <p:cNvSpPr txBox="1"/>
              <p:nvPr/>
            </p:nvSpPr>
            <p:spPr>
              <a:xfrm>
                <a:off x="1500617" y="1736424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900" dirty="0" err="1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lang="zh-CN" altLang="en-US" sz="900" dirty="0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sz="900" dirty="0" err="1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lang="zh-CN" altLang="en-US" sz="900" dirty="0" smtClean="0">
                    <a:solidFill>
                      <a:sysClr val="windowText" lastClr="000000"/>
                    </a:solidFill>
                  </a:rPr>
                  <a:t>点击此处更换文本</a:t>
                </a:r>
                <a:endParaRPr sz="9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2" name="Rectangle 33"/>
              <p:cNvSpPr/>
              <p:nvPr/>
            </p:nvSpPr>
            <p:spPr>
              <a:xfrm>
                <a:off x="1500617" y="1136260"/>
                <a:ext cx="2291048" cy="60016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r>
                  <a:rPr lang="en-US" altLang="zh-CN" sz="2600" b="1" dirty="0">
                    <a:solidFill>
                      <a:schemeClr val="accent1">
                        <a:lumMod val="100000"/>
                      </a:schemeClr>
                    </a:solidFill>
                  </a:rPr>
                  <a:t>01</a:t>
                </a:r>
                <a:r>
                  <a:rPr lang="zh-CN" altLang="en-US" sz="2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46" name="千图PPT彼岸天：ID 8661124库_组合 45"/>
          <p:cNvGrpSpPr/>
          <p:nvPr>
            <p:custDataLst>
              <p:tags r:id="rId2"/>
            </p:custDataLst>
          </p:nvPr>
        </p:nvGrpSpPr>
        <p:grpSpPr>
          <a:xfrm>
            <a:off x="4446169" y="2019062"/>
            <a:ext cx="3161440" cy="3040912"/>
            <a:chOff x="4446169" y="2019062"/>
            <a:chExt cx="3161440" cy="3040912"/>
          </a:xfrm>
        </p:grpSpPr>
        <p:cxnSp>
          <p:nvCxnSpPr>
            <p:cNvPr id="8" name="Straight Connector 7"/>
            <p:cNvCxnSpPr>
              <a:stCxn id="4" idx="6"/>
              <a:endCxn id="5" idx="2"/>
            </p:cNvCxnSpPr>
            <p:nvPr/>
          </p:nvCxnSpPr>
          <p:spPr>
            <a:xfrm flipV="1">
              <a:off x="5126907" y="2231714"/>
              <a:ext cx="1799967" cy="1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>
              <a:stCxn id="5" idx="4"/>
              <a:endCxn id="7" idx="0"/>
            </p:cNvCxnSpPr>
            <p:nvPr/>
          </p:nvCxnSpPr>
          <p:spPr>
            <a:xfrm flipH="1">
              <a:off x="7394959" y="2699799"/>
              <a:ext cx="1" cy="1679439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4" idx="4"/>
              <a:endCxn id="6" idx="0"/>
            </p:cNvCxnSpPr>
            <p:nvPr/>
          </p:nvCxnSpPr>
          <p:spPr>
            <a:xfrm flipH="1">
              <a:off x="4658821" y="2699800"/>
              <a:ext cx="1" cy="1679438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>
              <a:stCxn id="6" idx="6"/>
              <a:endCxn id="7" idx="2"/>
            </p:cNvCxnSpPr>
            <p:nvPr/>
          </p:nvCxnSpPr>
          <p:spPr>
            <a:xfrm>
              <a:off x="5126906" y="4847324"/>
              <a:ext cx="1799967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5814238" y="2019062"/>
              <a:ext cx="425302" cy="425302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3" name="Oval 12"/>
            <p:cNvSpPr/>
            <p:nvPr/>
          </p:nvSpPr>
          <p:spPr>
            <a:xfrm>
              <a:off x="5814238" y="4634672"/>
              <a:ext cx="425302" cy="425302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7182307" y="3326867"/>
              <a:ext cx="425302" cy="425302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5" name="Oval 14"/>
            <p:cNvSpPr/>
            <p:nvPr/>
          </p:nvSpPr>
          <p:spPr>
            <a:xfrm>
              <a:off x="4446169" y="3326867"/>
              <a:ext cx="425302" cy="425302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900" b="1">
                  <a:solidFill>
                    <a:schemeClr val="bg1"/>
                  </a:solidFill>
                </a:rPr>
                <a:t>4</a:t>
              </a:r>
            </a:p>
          </p:txBody>
        </p:sp>
        <p:grpSp>
          <p:nvGrpSpPr>
            <p:cNvPr id="29" name="Group 41"/>
            <p:cNvGrpSpPr/>
            <p:nvPr/>
          </p:nvGrpSpPr>
          <p:grpSpPr>
            <a:xfrm>
              <a:off x="4917286" y="2909656"/>
              <a:ext cx="2265021" cy="923331"/>
              <a:chOff x="4917286" y="2909656"/>
              <a:chExt cx="2265021" cy="923331"/>
            </a:xfrm>
          </p:grpSpPr>
          <p:sp>
            <p:nvSpPr>
              <p:cNvPr id="39" name="TextBox 15"/>
              <p:cNvSpPr txBox="1"/>
              <p:nvPr/>
            </p:nvSpPr>
            <p:spPr>
              <a:xfrm>
                <a:off x="4917286" y="3348239"/>
                <a:ext cx="2265021" cy="4847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sz="1050" dirty="0" err="1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ysClr val="windowText" lastClr="000000"/>
                    </a:solidFill>
                  </a:rPr>
                  <a:t>点击此处更换文本</a:t>
                </a:r>
                <a:endParaRPr sz="105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40" name="Rectangle 1"/>
              <p:cNvSpPr/>
              <p:nvPr/>
            </p:nvSpPr>
            <p:spPr>
              <a:xfrm>
                <a:off x="4917286" y="2909656"/>
                <a:ext cx="2265021" cy="369332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输入标题文本 </a:t>
                </a:r>
              </a:p>
            </p:txBody>
          </p:sp>
        </p:grpSp>
      </p:grpSp>
      <p:grpSp>
        <p:nvGrpSpPr>
          <p:cNvPr id="43" name="千图PPT彼岸天：ID 8661124库_组合 42"/>
          <p:cNvGrpSpPr/>
          <p:nvPr>
            <p:custDataLst>
              <p:tags r:id="rId3"/>
            </p:custDataLst>
          </p:nvPr>
        </p:nvGrpSpPr>
        <p:grpSpPr>
          <a:xfrm>
            <a:off x="6799832" y="1206984"/>
            <a:ext cx="3719854" cy="1614339"/>
            <a:chOff x="6799832" y="1206984"/>
            <a:chExt cx="3719854" cy="1614339"/>
          </a:xfrm>
        </p:grpSpPr>
        <p:sp>
          <p:nvSpPr>
            <p:cNvPr id="5" name="Oval 4"/>
            <p:cNvSpPr/>
            <p:nvPr/>
          </p:nvSpPr>
          <p:spPr>
            <a:xfrm>
              <a:off x="6926874" y="1763628"/>
              <a:ext cx="936171" cy="936171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Arc 16"/>
            <p:cNvSpPr/>
            <p:nvPr/>
          </p:nvSpPr>
          <p:spPr>
            <a:xfrm>
              <a:off x="6799832" y="1631068"/>
              <a:ext cx="1190255" cy="1190255"/>
            </a:xfrm>
            <a:prstGeom prst="arc">
              <a:avLst>
                <a:gd name="adj1" fmla="val 16200000"/>
                <a:gd name="adj2" fmla="val 426928"/>
              </a:avLst>
            </a:prstGeom>
            <a:ln w="63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7"/>
            <p:cNvSpPr/>
            <p:nvPr/>
          </p:nvSpPr>
          <p:spPr>
            <a:xfrm>
              <a:off x="7788343" y="1763628"/>
              <a:ext cx="138223" cy="13822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4" name="Straight Connector 24"/>
            <p:cNvCxnSpPr/>
            <p:nvPr/>
          </p:nvCxnSpPr>
          <p:spPr>
            <a:xfrm flipV="1">
              <a:off x="7900218" y="1644423"/>
              <a:ext cx="179738" cy="152802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30"/>
            <p:cNvGrpSpPr/>
            <p:nvPr/>
          </p:nvGrpSpPr>
          <p:grpSpPr>
            <a:xfrm>
              <a:off x="8228638" y="1206984"/>
              <a:ext cx="2291048" cy="1152688"/>
              <a:chOff x="8228638" y="1206984"/>
              <a:chExt cx="2291048" cy="1152688"/>
            </a:xfrm>
          </p:grpSpPr>
          <p:sp>
            <p:nvSpPr>
              <p:cNvPr id="37" name="TextBox 34"/>
              <p:cNvSpPr txBox="1"/>
              <p:nvPr/>
            </p:nvSpPr>
            <p:spPr>
              <a:xfrm>
                <a:off x="8228638" y="1736424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sz="900" dirty="0" err="1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lang="zh-CN" altLang="en-US" sz="900" dirty="0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sz="900" dirty="0" err="1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lang="zh-CN" altLang="en-US" sz="900" dirty="0" smtClean="0">
                    <a:solidFill>
                      <a:sysClr val="windowText" lastClr="000000"/>
                    </a:solidFill>
                  </a:rPr>
                  <a:t>点击此处更换文本</a:t>
                </a:r>
                <a:endParaRPr sz="9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8" name="Rectangle 35"/>
              <p:cNvSpPr/>
              <p:nvPr/>
            </p:nvSpPr>
            <p:spPr>
              <a:xfrm>
                <a:off x="8228638" y="1206984"/>
                <a:ext cx="2291048" cy="529440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2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 </a:t>
                </a:r>
                <a:r>
                  <a:rPr lang="en-US" altLang="zh-CN" sz="2400" b="1" dirty="0">
                    <a:solidFill>
                      <a:schemeClr val="accent2">
                        <a:lumMod val="100000"/>
                      </a:schemeClr>
                    </a:solidFill>
                  </a:rPr>
                  <a:t>02 </a:t>
                </a:r>
              </a:p>
            </p:txBody>
          </p:sp>
        </p:grpSp>
      </p:grpSp>
      <p:grpSp>
        <p:nvGrpSpPr>
          <p:cNvPr id="45" name="千图PPT彼岸天：ID 8661124库_组合 44"/>
          <p:cNvGrpSpPr/>
          <p:nvPr>
            <p:custDataLst>
              <p:tags r:id="rId4"/>
            </p:custDataLst>
          </p:nvPr>
        </p:nvGrpSpPr>
        <p:grpSpPr>
          <a:xfrm>
            <a:off x="1500617" y="4252195"/>
            <a:ext cx="3749994" cy="1428232"/>
            <a:chOff x="1500617" y="4252195"/>
            <a:chExt cx="3749994" cy="1428232"/>
          </a:xfrm>
        </p:grpSpPr>
        <p:sp>
          <p:nvSpPr>
            <p:cNvPr id="6" name="Oval 5"/>
            <p:cNvSpPr/>
            <p:nvPr/>
          </p:nvSpPr>
          <p:spPr>
            <a:xfrm>
              <a:off x="4190735" y="4379238"/>
              <a:ext cx="936171" cy="936171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Arc 22"/>
            <p:cNvSpPr/>
            <p:nvPr/>
          </p:nvSpPr>
          <p:spPr>
            <a:xfrm flipH="1" flipV="1">
              <a:off x="4060356" y="4252195"/>
              <a:ext cx="1190255" cy="1190255"/>
            </a:xfrm>
            <a:prstGeom prst="arc">
              <a:avLst>
                <a:gd name="adj1" fmla="val 16003478"/>
                <a:gd name="adj2" fmla="val 206120"/>
              </a:avLst>
            </a:prstGeom>
            <a:ln w="63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23"/>
            <p:cNvSpPr/>
            <p:nvPr/>
          </p:nvSpPr>
          <p:spPr>
            <a:xfrm>
              <a:off x="4131592" y="5192861"/>
              <a:ext cx="138223" cy="13822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6" name="Straight Connector 26"/>
            <p:cNvCxnSpPr/>
            <p:nvPr/>
          </p:nvCxnSpPr>
          <p:spPr>
            <a:xfrm rot="5400000">
              <a:off x="3970487" y="5331863"/>
              <a:ext cx="179738" cy="152802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40"/>
            <p:cNvGrpSpPr/>
            <p:nvPr/>
          </p:nvGrpSpPr>
          <p:grpSpPr>
            <a:xfrm>
              <a:off x="1500617" y="4527739"/>
              <a:ext cx="2291048" cy="1152688"/>
              <a:chOff x="1500617" y="4527739"/>
              <a:chExt cx="2291048" cy="1152688"/>
            </a:xfrm>
          </p:grpSpPr>
          <p:sp>
            <p:nvSpPr>
              <p:cNvPr id="35" name="TextBox 36"/>
              <p:cNvSpPr txBox="1"/>
              <p:nvPr/>
            </p:nvSpPr>
            <p:spPr>
              <a:xfrm>
                <a:off x="1500617" y="5057179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900" dirty="0" err="1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lang="zh-CN" altLang="en-US" sz="900" dirty="0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sz="900" dirty="0" err="1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lang="zh-CN" altLang="en-US" sz="900" dirty="0" smtClean="0">
                    <a:solidFill>
                      <a:sysClr val="windowText" lastClr="000000"/>
                    </a:solidFill>
                  </a:rPr>
                  <a:t>点击此处更换文本</a:t>
                </a:r>
                <a:endParaRPr sz="9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6" name="Rectangle 37"/>
              <p:cNvSpPr/>
              <p:nvPr/>
            </p:nvSpPr>
            <p:spPr>
              <a:xfrm>
                <a:off x="1500617" y="4527739"/>
                <a:ext cx="2291048" cy="529440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fontScale="92500"/>
              </a:bodyPr>
              <a:lstStyle/>
              <a:p>
                <a:r>
                  <a:rPr lang="en-US" altLang="zh-CN" sz="2600" b="1" dirty="0">
                    <a:solidFill>
                      <a:schemeClr val="accent4">
                        <a:lumMod val="100000"/>
                      </a:schemeClr>
                    </a:solidFill>
                  </a:rPr>
                  <a:t>04 </a:t>
                </a:r>
                <a:r>
                  <a:rPr lang="zh-CN" altLang="en-US" sz="2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44" name="千图PPT彼岸天：ID 8661124库_组合 43"/>
          <p:cNvGrpSpPr/>
          <p:nvPr>
            <p:custDataLst>
              <p:tags r:id="rId5"/>
            </p:custDataLst>
          </p:nvPr>
        </p:nvGrpSpPr>
        <p:grpSpPr>
          <a:xfrm>
            <a:off x="6799832" y="4252196"/>
            <a:ext cx="3719854" cy="1428231"/>
            <a:chOff x="6799832" y="4252196"/>
            <a:chExt cx="3719854" cy="1428231"/>
          </a:xfrm>
        </p:grpSpPr>
        <p:sp>
          <p:nvSpPr>
            <p:cNvPr id="7" name="Oval 6"/>
            <p:cNvSpPr/>
            <p:nvPr/>
          </p:nvSpPr>
          <p:spPr>
            <a:xfrm>
              <a:off x="6926873" y="4379238"/>
              <a:ext cx="936171" cy="936171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Arc 20"/>
            <p:cNvSpPr/>
            <p:nvPr/>
          </p:nvSpPr>
          <p:spPr>
            <a:xfrm flipV="1">
              <a:off x="6799832" y="4252196"/>
              <a:ext cx="1190255" cy="1190255"/>
            </a:xfrm>
            <a:prstGeom prst="arc">
              <a:avLst>
                <a:gd name="adj1" fmla="val 16003478"/>
                <a:gd name="adj2" fmla="val 426928"/>
              </a:avLst>
            </a:prstGeom>
            <a:ln w="6350">
              <a:solidFill>
                <a:schemeClr val="tx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21"/>
            <p:cNvSpPr/>
            <p:nvPr/>
          </p:nvSpPr>
          <p:spPr>
            <a:xfrm>
              <a:off x="7778640" y="5192862"/>
              <a:ext cx="138223" cy="13822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7" name="Straight Connector 27"/>
            <p:cNvCxnSpPr/>
            <p:nvPr/>
          </p:nvCxnSpPr>
          <p:spPr>
            <a:xfrm>
              <a:off x="7900218" y="5307974"/>
              <a:ext cx="179738" cy="152802"/>
            </a:xfrm>
            <a:prstGeom prst="line">
              <a:avLst/>
            </a:prstGeom>
            <a:ln>
              <a:solidFill>
                <a:schemeClr val="tx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1"/>
            <p:cNvGrpSpPr/>
            <p:nvPr/>
          </p:nvGrpSpPr>
          <p:grpSpPr>
            <a:xfrm>
              <a:off x="8228638" y="4527739"/>
              <a:ext cx="2291048" cy="1152688"/>
              <a:chOff x="8228638" y="4527739"/>
              <a:chExt cx="2291048" cy="1152688"/>
            </a:xfrm>
          </p:grpSpPr>
          <p:sp>
            <p:nvSpPr>
              <p:cNvPr id="33" name="TextBox 38"/>
              <p:cNvSpPr txBox="1"/>
              <p:nvPr/>
            </p:nvSpPr>
            <p:spPr>
              <a:xfrm>
                <a:off x="8228638" y="5057179"/>
                <a:ext cx="2291048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sz="900" dirty="0" err="1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lang="zh-CN" altLang="en-US" sz="900" dirty="0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sz="900" dirty="0" err="1" smtClean="0">
                    <a:solidFill>
                      <a:sysClr val="windowText" lastClr="000000"/>
                    </a:solidFill>
                  </a:rPr>
                  <a:t>点击此处更换文本</a:t>
                </a:r>
                <a:r>
                  <a:rPr lang="zh-CN" altLang="en-US" sz="900" dirty="0" smtClean="0">
                    <a:solidFill>
                      <a:sysClr val="windowText" lastClr="000000"/>
                    </a:solidFill>
                  </a:rPr>
                  <a:t>点击此处更换文本</a:t>
                </a:r>
                <a:endParaRPr sz="900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34" name="Rectangle 39"/>
              <p:cNvSpPr/>
              <p:nvPr/>
            </p:nvSpPr>
            <p:spPr>
              <a:xfrm>
                <a:off x="8228638" y="4527739"/>
                <a:ext cx="2291048" cy="529440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2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 </a:t>
                </a:r>
                <a:r>
                  <a:rPr lang="en-US" altLang="zh-CN" sz="2400" b="1" dirty="0">
                    <a:solidFill>
                      <a:schemeClr val="accent3">
                        <a:lumMod val="100000"/>
                      </a:schemeClr>
                    </a:solidFill>
                  </a:rPr>
                  <a:t>03 </a:t>
                </a:r>
              </a:p>
            </p:txBody>
          </p:sp>
        </p:grp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388151" y="1772816"/>
            <a:ext cx="3852440" cy="3852440"/>
            <a:chOff x="1602894" y="1689085"/>
            <a:chExt cx="4212468" cy="4212468"/>
          </a:xfrm>
        </p:grpSpPr>
        <p:sp>
          <p:nvSpPr>
            <p:cNvPr id="33" name="Partial Circle 31"/>
            <p:cNvSpPr/>
            <p:nvPr/>
          </p:nvSpPr>
          <p:spPr>
            <a:xfrm>
              <a:off x="1602894" y="1689085"/>
              <a:ext cx="4212468" cy="4212468"/>
            </a:xfrm>
            <a:prstGeom prst="pie">
              <a:avLst>
                <a:gd name="adj1" fmla="val 4336829"/>
                <a:gd name="adj2" fmla="val 10805799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Partial Circle 1"/>
            <p:cNvSpPr/>
            <p:nvPr/>
          </p:nvSpPr>
          <p:spPr>
            <a:xfrm>
              <a:off x="1602894" y="1689085"/>
              <a:ext cx="4212468" cy="4212468"/>
            </a:xfrm>
            <a:prstGeom prst="pie">
              <a:avLst>
                <a:gd name="adj1" fmla="val 10800000"/>
                <a:gd name="adj2" fmla="val 140093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Partial Circle 29"/>
            <p:cNvSpPr/>
            <p:nvPr/>
          </p:nvSpPr>
          <p:spPr>
            <a:xfrm>
              <a:off x="1602894" y="1689085"/>
              <a:ext cx="4212468" cy="4212468"/>
            </a:xfrm>
            <a:prstGeom prst="pie">
              <a:avLst>
                <a:gd name="adj1" fmla="val 16196731"/>
                <a:gd name="adj2" fmla="val 433660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Partial Circle 30"/>
            <p:cNvSpPr/>
            <p:nvPr/>
          </p:nvSpPr>
          <p:spPr>
            <a:xfrm>
              <a:off x="1602894" y="1689085"/>
              <a:ext cx="4212468" cy="4212468"/>
            </a:xfrm>
            <a:prstGeom prst="pie">
              <a:avLst>
                <a:gd name="adj1" fmla="val 14014051"/>
                <a:gd name="adj2" fmla="val 1620539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千图PPT彼岸天：ID 8661124库_文本框 70"/>
          <p:cNvSpPr txBox="1"/>
          <p:nvPr>
            <p:custDataLst>
              <p:tags r:id="rId2"/>
            </p:custDataLst>
          </p:nvPr>
        </p:nvSpPr>
        <p:spPr>
          <a:xfrm>
            <a:off x="3790881" y="3434182"/>
            <a:ext cx="896399" cy="461665"/>
          </a:xfrm>
          <a:prstGeom prst="rect">
            <a:avLst/>
          </a:prstGeom>
        </p:spPr>
        <p:txBody>
          <a:bodyPr wrap="none" anchor="ctr">
            <a:normAutofit fontScale="87500" lnSpcReduction="10000"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latinLnBrk="0">
              <a:defRPr/>
            </a:pPr>
            <a:r>
              <a:rPr lang="en-US" altLang="ko-KR" sz="3000" b="1" kern="0">
                <a:solidFill>
                  <a:schemeClr val="bg1"/>
                </a:solidFill>
              </a:rPr>
              <a:t>45%</a:t>
            </a:r>
          </a:p>
        </p:txBody>
      </p:sp>
      <p:sp>
        <p:nvSpPr>
          <p:cNvPr id="6" name="千图PPT彼岸天：ID 8661124库_文本框 71"/>
          <p:cNvSpPr txBox="1"/>
          <p:nvPr>
            <p:custDataLst>
              <p:tags r:id="rId3"/>
            </p:custDataLst>
          </p:nvPr>
        </p:nvSpPr>
        <p:spPr>
          <a:xfrm>
            <a:off x="2299595" y="4370286"/>
            <a:ext cx="896399" cy="461665"/>
          </a:xfrm>
          <a:prstGeom prst="rect">
            <a:avLst/>
          </a:prstGeom>
        </p:spPr>
        <p:txBody>
          <a:bodyPr wrap="none" anchor="ctr">
            <a:normAutofit fontScale="87500" lnSpcReduction="10000"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latinLnBrk="0">
              <a:defRPr/>
            </a:pPr>
            <a:r>
              <a:rPr lang="en-US" altLang="ko-KR" sz="3000" b="1" kern="0">
                <a:solidFill>
                  <a:schemeClr val="bg1"/>
                </a:solidFill>
              </a:rPr>
              <a:t>30%</a:t>
            </a:r>
          </a:p>
        </p:txBody>
      </p:sp>
      <p:sp>
        <p:nvSpPr>
          <p:cNvPr id="7" name="千图PPT彼岸天：ID 8661124库_文本框 72"/>
          <p:cNvSpPr txBox="1"/>
          <p:nvPr>
            <p:custDataLst>
              <p:tags r:id="rId4"/>
            </p:custDataLst>
          </p:nvPr>
        </p:nvSpPr>
        <p:spPr>
          <a:xfrm>
            <a:off x="1887761" y="3074142"/>
            <a:ext cx="896399" cy="461665"/>
          </a:xfrm>
          <a:prstGeom prst="rect">
            <a:avLst/>
          </a:prstGeom>
        </p:spPr>
        <p:txBody>
          <a:bodyPr wrap="none" anchor="ctr">
            <a:normAutofit fontScale="87500" lnSpcReduction="10000"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latinLnBrk="0">
              <a:defRPr/>
            </a:pPr>
            <a:r>
              <a:rPr lang="en-US" altLang="ko-KR" sz="3000" b="1" kern="0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8" name="千图PPT彼岸天：ID 8661124库_文本框 73"/>
          <p:cNvSpPr txBox="1"/>
          <p:nvPr>
            <p:custDataLst>
              <p:tags r:id="rId5"/>
            </p:custDataLst>
          </p:nvPr>
        </p:nvSpPr>
        <p:spPr>
          <a:xfrm>
            <a:off x="2606013" y="2403482"/>
            <a:ext cx="641522" cy="338554"/>
          </a:xfrm>
          <a:prstGeom prst="rect">
            <a:avLst/>
          </a:prstGeom>
        </p:spPr>
        <p:txBody>
          <a:bodyPr wrap="none" anchor="ctr">
            <a:normAutofit fontScale="87500" lnSpcReduction="10000"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 latinLnBrk="0">
              <a:defRPr/>
            </a:pPr>
            <a:r>
              <a:rPr lang="en-US" altLang="ko-KR" sz="2000" b="1" kern="0">
                <a:solidFill>
                  <a:schemeClr val="bg1"/>
                </a:solidFill>
              </a:rPr>
              <a:t>10%</a:t>
            </a:r>
          </a:p>
        </p:txBody>
      </p:sp>
      <p:cxnSp>
        <p:nvCxnSpPr>
          <p:cNvPr id="9" name="千图PPT彼岸天：ID 8661124库_直接连接符 86"/>
          <p:cNvCxnSpPr/>
          <p:nvPr>
            <p:custDataLst>
              <p:tags r:id="rId6"/>
            </p:custDataLst>
          </p:nvPr>
        </p:nvCxnSpPr>
        <p:spPr>
          <a:xfrm>
            <a:off x="6753532" y="1516945"/>
            <a:ext cx="0" cy="450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千图PPT彼岸天：ID 8661124库_Freeform: Shape 69"/>
          <p:cNvSpPr/>
          <p:nvPr>
            <p:custDataLst>
              <p:tags r:id="rId7"/>
            </p:custDataLst>
          </p:nvPr>
        </p:nvSpPr>
        <p:spPr>
          <a:xfrm>
            <a:off x="1323758" y="1702740"/>
            <a:ext cx="3981225" cy="3981225"/>
          </a:xfrm>
          <a:custGeom>
            <a:avLst/>
            <a:gdLst/>
            <a:ahLst/>
            <a:cxnLst/>
            <a:rect l="l" t="t" r="r" b="b"/>
            <a:pathLst>
              <a:path w="2816868" h="2816868">
                <a:moveTo>
                  <a:pt x="1403961" y="54254"/>
                </a:moveTo>
                <a:lnTo>
                  <a:pt x="232540" y="729533"/>
                </a:lnTo>
                <a:lnTo>
                  <a:pt x="233443" y="2081651"/>
                </a:lnTo>
                <a:lnTo>
                  <a:pt x="1412907" y="2762615"/>
                </a:lnTo>
                <a:lnTo>
                  <a:pt x="2584328" y="2087338"/>
                </a:lnTo>
                <a:lnTo>
                  <a:pt x="2583426" y="735218"/>
                </a:lnTo>
                <a:close/>
                <a:moveTo>
                  <a:pt x="0" y="0"/>
                </a:moveTo>
                <a:lnTo>
                  <a:pt x="2816868" y="0"/>
                </a:lnTo>
                <a:lnTo>
                  <a:pt x="2816868" y="2816868"/>
                </a:lnTo>
                <a:lnTo>
                  <a:pt x="0" y="2816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千图PPT彼岸天：ID 8661124库_组合 1"/>
          <p:cNvGrpSpPr/>
          <p:nvPr>
            <p:custDataLst>
              <p:tags r:id="rId8"/>
            </p:custDataLst>
          </p:nvPr>
        </p:nvGrpSpPr>
        <p:grpSpPr>
          <a:xfrm>
            <a:off x="6303198" y="1807464"/>
            <a:ext cx="5141463" cy="784644"/>
            <a:chOff x="6303198" y="1807464"/>
            <a:chExt cx="5141463" cy="784644"/>
          </a:xfrm>
        </p:grpSpPr>
        <p:sp>
          <p:nvSpPr>
            <p:cNvPr id="10" name="Hexagon 87"/>
            <p:cNvSpPr/>
            <p:nvPr/>
          </p:nvSpPr>
          <p:spPr>
            <a:xfrm rot="1800000">
              <a:off x="6303198" y="1807464"/>
              <a:ext cx="910194" cy="784644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04"/>
            <p:cNvSpPr/>
            <p:nvPr/>
          </p:nvSpPr>
          <p:spPr bwMode="auto">
            <a:xfrm>
              <a:off x="6509667" y="1945763"/>
              <a:ext cx="506133" cy="50613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32"/>
            <p:cNvGrpSpPr/>
            <p:nvPr/>
          </p:nvGrpSpPr>
          <p:grpSpPr>
            <a:xfrm>
              <a:off x="7212552" y="1939389"/>
              <a:ext cx="4232109" cy="563232"/>
              <a:chOff x="6444107" y="1469392"/>
              <a:chExt cx="4232109" cy="563232"/>
            </a:xfrm>
          </p:grpSpPr>
          <p:sp>
            <p:nvSpPr>
              <p:cNvPr id="29" name="TextBox 33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0" name="TextBox 34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105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7" name="千图PPT彼岸天：ID 8661124库_组合 36"/>
          <p:cNvGrpSpPr/>
          <p:nvPr>
            <p:custDataLst>
              <p:tags r:id="rId9"/>
            </p:custDataLst>
          </p:nvPr>
        </p:nvGrpSpPr>
        <p:grpSpPr>
          <a:xfrm>
            <a:off x="6303198" y="2852283"/>
            <a:ext cx="5141463" cy="784644"/>
            <a:chOff x="6303198" y="2852283"/>
            <a:chExt cx="5141463" cy="784644"/>
          </a:xfrm>
        </p:grpSpPr>
        <p:sp>
          <p:nvSpPr>
            <p:cNvPr id="11" name="Hexagon 88"/>
            <p:cNvSpPr/>
            <p:nvPr/>
          </p:nvSpPr>
          <p:spPr>
            <a:xfrm rot="1800000">
              <a:off x="6303198" y="2852283"/>
              <a:ext cx="910194" cy="784644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accent1"/>
            </a:solidFill>
            <a:ln w="254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91"/>
            <p:cNvGrpSpPr/>
            <p:nvPr/>
          </p:nvGrpSpPr>
          <p:grpSpPr>
            <a:xfrm>
              <a:off x="6546032" y="3026296"/>
              <a:ext cx="435546" cy="435546"/>
              <a:chOff x="14865350" y="2797175"/>
              <a:chExt cx="250825" cy="250826"/>
            </a:xfrm>
            <a:solidFill>
              <a:schemeClr val="bg1"/>
            </a:solidFill>
          </p:grpSpPr>
          <p:sp>
            <p:nvSpPr>
              <p:cNvPr id="31" name="Freeform: Shape 92"/>
              <p:cNvSpPr/>
              <p:nvPr/>
            </p:nvSpPr>
            <p:spPr bwMode="auto">
              <a:xfrm>
                <a:off x="14865350" y="2874963"/>
                <a:ext cx="171450" cy="173038"/>
              </a:xfrm>
              <a:custGeom>
                <a:avLst/>
                <a:gdLst>
                  <a:gd name="T0" fmla="*/ 516 w 653"/>
                  <a:gd name="T1" fmla="*/ 238 h 653"/>
                  <a:gd name="T2" fmla="*/ 568 w 653"/>
                  <a:gd name="T3" fmla="*/ 148 h 653"/>
                  <a:gd name="T4" fmla="*/ 571 w 653"/>
                  <a:gd name="T5" fmla="*/ 114 h 653"/>
                  <a:gd name="T6" fmla="*/ 532 w 653"/>
                  <a:gd name="T7" fmla="*/ 72 h 653"/>
                  <a:gd name="T8" fmla="*/ 498 w 653"/>
                  <a:gd name="T9" fmla="*/ 69 h 653"/>
                  <a:gd name="T10" fmla="*/ 413 w 653"/>
                  <a:gd name="T11" fmla="*/ 132 h 653"/>
                  <a:gd name="T12" fmla="*/ 372 w 653"/>
                  <a:gd name="T13" fmla="*/ 36 h 653"/>
                  <a:gd name="T14" fmla="*/ 355 w 653"/>
                  <a:gd name="T15" fmla="*/ 7 h 653"/>
                  <a:gd name="T16" fmla="*/ 299 w 653"/>
                  <a:gd name="T17" fmla="*/ 0 h 653"/>
                  <a:gd name="T18" fmla="*/ 269 w 653"/>
                  <a:gd name="T19" fmla="*/ 16 h 653"/>
                  <a:gd name="T20" fmla="*/ 262 w 653"/>
                  <a:gd name="T21" fmla="*/ 116 h 653"/>
                  <a:gd name="T22" fmla="*/ 152 w 653"/>
                  <a:gd name="T23" fmla="*/ 90 h 653"/>
                  <a:gd name="T24" fmla="*/ 127 w 653"/>
                  <a:gd name="T25" fmla="*/ 79 h 653"/>
                  <a:gd name="T26" fmla="*/ 76 w 653"/>
                  <a:gd name="T27" fmla="*/ 115 h 653"/>
                  <a:gd name="T28" fmla="*/ 65 w 653"/>
                  <a:gd name="T29" fmla="*/ 141 h 653"/>
                  <a:gd name="T30" fmla="*/ 128 w 653"/>
                  <a:gd name="T31" fmla="*/ 219 h 653"/>
                  <a:gd name="T32" fmla="*/ 104 w 653"/>
                  <a:gd name="T33" fmla="*/ 281 h 653"/>
                  <a:gd name="T34" fmla="*/ 15 w 653"/>
                  <a:gd name="T35" fmla="*/ 288 h 653"/>
                  <a:gd name="T36" fmla="*/ 0 w 653"/>
                  <a:gd name="T37" fmla="*/ 318 h 653"/>
                  <a:gd name="T38" fmla="*/ 5 w 653"/>
                  <a:gd name="T39" fmla="*/ 374 h 653"/>
                  <a:gd name="T40" fmla="*/ 36 w 653"/>
                  <a:gd name="T41" fmla="*/ 391 h 653"/>
                  <a:gd name="T42" fmla="*/ 129 w 653"/>
                  <a:gd name="T43" fmla="*/ 436 h 653"/>
                  <a:gd name="T44" fmla="*/ 81 w 653"/>
                  <a:gd name="T45" fmla="*/ 513 h 653"/>
                  <a:gd name="T46" fmla="*/ 84 w 653"/>
                  <a:gd name="T47" fmla="*/ 546 h 653"/>
                  <a:gd name="T48" fmla="*/ 126 w 653"/>
                  <a:gd name="T49" fmla="*/ 585 h 653"/>
                  <a:gd name="T50" fmla="*/ 160 w 653"/>
                  <a:gd name="T51" fmla="*/ 581 h 653"/>
                  <a:gd name="T52" fmla="*/ 250 w 653"/>
                  <a:gd name="T53" fmla="*/ 534 h 653"/>
                  <a:gd name="T54" fmla="*/ 281 w 653"/>
                  <a:gd name="T55" fmla="*/ 624 h 653"/>
                  <a:gd name="T56" fmla="*/ 303 w 653"/>
                  <a:gd name="T57" fmla="*/ 651 h 653"/>
                  <a:gd name="T58" fmla="*/ 361 w 653"/>
                  <a:gd name="T59" fmla="*/ 652 h 653"/>
                  <a:gd name="T60" fmla="*/ 386 w 653"/>
                  <a:gd name="T61" fmla="*/ 631 h 653"/>
                  <a:gd name="T62" fmla="*/ 403 w 653"/>
                  <a:gd name="T63" fmla="*/ 527 h 653"/>
                  <a:gd name="T64" fmla="*/ 499 w 653"/>
                  <a:gd name="T65" fmla="*/ 565 h 653"/>
                  <a:gd name="T66" fmla="*/ 532 w 653"/>
                  <a:gd name="T67" fmla="*/ 575 h 653"/>
                  <a:gd name="T68" fmla="*/ 577 w 653"/>
                  <a:gd name="T69" fmla="*/ 538 h 653"/>
                  <a:gd name="T70" fmla="*/ 587 w 653"/>
                  <a:gd name="T71" fmla="*/ 506 h 653"/>
                  <a:gd name="T72" fmla="*/ 512 w 653"/>
                  <a:gd name="T73" fmla="*/ 423 h 653"/>
                  <a:gd name="T74" fmla="*/ 616 w 653"/>
                  <a:gd name="T75" fmla="*/ 372 h 653"/>
                  <a:gd name="T76" fmla="*/ 642 w 653"/>
                  <a:gd name="T77" fmla="*/ 362 h 653"/>
                  <a:gd name="T78" fmla="*/ 653 w 653"/>
                  <a:gd name="T79" fmla="*/ 300 h 653"/>
                  <a:gd name="T80" fmla="*/ 642 w 653"/>
                  <a:gd name="T81" fmla="*/ 275 h 653"/>
                  <a:gd name="T82" fmla="*/ 616 w 653"/>
                  <a:gd name="T83" fmla="*/ 263 h 653"/>
                  <a:gd name="T84" fmla="*/ 290 w 653"/>
                  <a:gd name="T85" fmla="*/ 414 h 653"/>
                  <a:gd name="T86" fmla="*/ 253 w 653"/>
                  <a:gd name="T87" fmla="*/ 391 h 653"/>
                  <a:gd name="T88" fmla="*/ 230 w 653"/>
                  <a:gd name="T89" fmla="*/ 354 h 653"/>
                  <a:gd name="T90" fmla="*/ 227 w 653"/>
                  <a:gd name="T91" fmla="*/ 318 h 653"/>
                  <a:gd name="T92" fmla="*/ 242 w 653"/>
                  <a:gd name="T93" fmla="*/ 277 h 653"/>
                  <a:gd name="T94" fmla="*/ 274 w 653"/>
                  <a:gd name="T95" fmla="*/ 247 h 653"/>
                  <a:gd name="T96" fmla="*/ 317 w 653"/>
                  <a:gd name="T97" fmla="*/ 236 h 653"/>
                  <a:gd name="T98" fmla="*/ 352 w 653"/>
                  <a:gd name="T99" fmla="*/ 243 h 653"/>
                  <a:gd name="T100" fmla="*/ 387 w 653"/>
                  <a:gd name="T101" fmla="*/ 269 h 653"/>
                  <a:gd name="T102" fmla="*/ 406 w 653"/>
                  <a:gd name="T103" fmla="*/ 309 h 653"/>
                  <a:gd name="T104" fmla="*/ 406 w 653"/>
                  <a:gd name="T105" fmla="*/ 345 h 653"/>
                  <a:gd name="T106" fmla="*/ 387 w 653"/>
                  <a:gd name="T107" fmla="*/ 384 h 653"/>
                  <a:gd name="T108" fmla="*/ 352 w 653"/>
                  <a:gd name="T109" fmla="*/ 411 h 653"/>
                  <a:gd name="T110" fmla="*/ 317 w 653"/>
                  <a:gd name="T111" fmla="*/ 417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53" h="653">
                    <a:moveTo>
                      <a:pt x="616" y="263"/>
                    </a:moveTo>
                    <a:lnTo>
                      <a:pt x="526" y="263"/>
                    </a:lnTo>
                    <a:lnTo>
                      <a:pt x="526" y="263"/>
                    </a:lnTo>
                    <a:lnTo>
                      <a:pt x="521" y="250"/>
                    </a:lnTo>
                    <a:lnTo>
                      <a:pt x="516" y="238"/>
                    </a:lnTo>
                    <a:lnTo>
                      <a:pt x="509" y="226"/>
                    </a:lnTo>
                    <a:lnTo>
                      <a:pt x="502" y="214"/>
                    </a:lnTo>
                    <a:lnTo>
                      <a:pt x="563" y="154"/>
                    </a:lnTo>
                    <a:lnTo>
                      <a:pt x="563" y="154"/>
                    </a:lnTo>
                    <a:lnTo>
                      <a:pt x="568" y="148"/>
                    </a:lnTo>
                    <a:lnTo>
                      <a:pt x="571" y="142"/>
                    </a:lnTo>
                    <a:lnTo>
                      <a:pt x="573" y="135"/>
                    </a:lnTo>
                    <a:lnTo>
                      <a:pt x="574" y="128"/>
                    </a:lnTo>
                    <a:lnTo>
                      <a:pt x="573" y="122"/>
                    </a:lnTo>
                    <a:lnTo>
                      <a:pt x="571" y="114"/>
                    </a:lnTo>
                    <a:lnTo>
                      <a:pt x="568" y="108"/>
                    </a:lnTo>
                    <a:lnTo>
                      <a:pt x="563" y="103"/>
                    </a:lnTo>
                    <a:lnTo>
                      <a:pt x="538" y="76"/>
                    </a:lnTo>
                    <a:lnTo>
                      <a:pt x="538" y="76"/>
                    </a:lnTo>
                    <a:lnTo>
                      <a:pt x="532" y="72"/>
                    </a:lnTo>
                    <a:lnTo>
                      <a:pt x="526" y="69"/>
                    </a:lnTo>
                    <a:lnTo>
                      <a:pt x="519" y="67"/>
                    </a:lnTo>
                    <a:lnTo>
                      <a:pt x="512" y="66"/>
                    </a:lnTo>
                    <a:lnTo>
                      <a:pt x="505" y="67"/>
                    </a:lnTo>
                    <a:lnTo>
                      <a:pt x="498" y="69"/>
                    </a:lnTo>
                    <a:lnTo>
                      <a:pt x="492" y="72"/>
                    </a:lnTo>
                    <a:lnTo>
                      <a:pt x="487" y="76"/>
                    </a:lnTo>
                    <a:lnTo>
                      <a:pt x="425" y="138"/>
                    </a:lnTo>
                    <a:lnTo>
                      <a:pt x="425" y="138"/>
                    </a:lnTo>
                    <a:lnTo>
                      <a:pt x="413" y="132"/>
                    </a:lnTo>
                    <a:lnTo>
                      <a:pt x="399" y="126"/>
                    </a:lnTo>
                    <a:lnTo>
                      <a:pt x="385" y="121"/>
                    </a:lnTo>
                    <a:lnTo>
                      <a:pt x="372" y="116"/>
                    </a:lnTo>
                    <a:lnTo>
                      <a:pt x="372" y="36"/>
                    </a:lnTo>
                    <a:lnTo>
                      <a:pt x="372" y="36"/>
                    </a:lnTo>
                    <a:lnTo>
                      <a:pt x="371" y="30"/>
                    </a:lnTo>
                    <a:lnTo>
                      <a:pt x="368" y="23"/>
                    </a:lnTo>
                    <a:lnTo>
                      <a:pt x="365" y="16"/>
                    </a:lnTo>
                    <a:lnTo>
                      <a:pt x="361" y="11"/>
                    </a:lnTo>
                    <a:lnTo>
                      <a:pt x="355" y="7"/>
                    </a:lnTo>
                    <a:lnTo>
                      <a:pt x="350" y="3"/>
                    </a:lnTo>
                    <a:lnTo>
                      <a:pt x="342" y="1"/>
                    </a:lnTo>
                    <a:lnTo>
                      <a:pt x="335" y="0"/>
                    </a:lnTo>
                    <a:lnTo>
                      <a:pt x="299" y="0"/>
                    </a:lnTo>
                    <a:lnTo>
                      <a:pt x="299" y="0"/>
                    </a:lnTo>
                    <a:lnTo>
                      <a:pt x="292" y="1"/>
                    </a:lnTo>
                    <a:lnTo>
                      <a:pt x="284" y="3"/>
                    </a:lnTo>
                    <a:lnTo>
                      <a:pt x="279" y="7"/>
                    </a:lnTo>
                    <a:lnTo>
                      <a:pt x="273" y="11"/>
                    </a:lnTo>
                    <a:lnTo>
                      <a:pt x="269" y="16"/>
                    </a:lnTo>
                    <a:lnTo>
                      <a:pt x="265" y="23"/>
                    </a:lnTo>
                    <a:lnTo>
                      <a:pt x="263" y="30"/>
                    </a:lnTo>
                    <a:lnTo>
                      <a:pt x="262" y="36"/>
                    </a:lnTo>
                    <a:lnTo>
                      <a:pt x="262" y="116"/>
                    </a:lnTo>
                    <a:lnTo>
                      <a:pt x="262" y="116"/>
                    </a:lnTo>
                    <a:lnTo>
                      <a:pt x="248" y="121"/>
                    </a:lnTo>
                    <a:lnTo>
                      <a:pt x="232" y="126"/>
                    </a:lnTo>
                    <a:lnTo>
                      <a:pt x="218" y="133"/>
                    </a:lnTo>
                    <a:lnTo>
                      <a:pt x="205" y="141"/>
                    </a:lnTo>
                    <a:lnTo>
                      <a:pt x="152" y="90"/>
                    </a:lnTo>
                    <a:lnTo>
                      <a:pt x="152" y="90"/>
                    </a:lnTo>
                    <a:lnTo>
                      <a:pt x="147" y="85"/>
                    </a:lnTo>
                    <a:lnTo>
                      <a:pt x="141" y="82"/>
                    </a:lnTo>
                    <a:lnTo>
                      <a:pt x="134" y="80"/>
                    </a:lnTo>
                    <a:lnTo>
                      <a:pt x="127" y="79"/>
                    </a:lnTo>
                    <a:lnTo>
                      <a:pt x="120" y="80"/>
                    </a:lnTo>
                    <a:lnTo>
                      <a:pt x="114" y="82"/>
                    </a:lnTo>
                    <a:lnTo>
                      <a:pt x="107" y="85"/>
                    </a:lnTo>
                    <a:lnTo>
                      <a:pt x="102" y="90"/>
                    </a:lnTo>
                    <a:lnTo>
                      <a:pt x="76" y="115"/>
                    </a:lnTo>
                    <a:lnTo>
                      <a:pt x="76" y="115"/>
                    </a:lnTo>
                    <a:lnTo>
                      <a:pt x="72" y="121"/>
                    </a:lnTo>
                    <a:lnTo>
                      <a:pt x="68" y="127"/>
                    </a:lnTo>
                    <a:lnTo>
                      <a:pt x="66" y="134"/>
                    </a:lnTo>
                    <a:lnTo>
                      <a:pt x="65" y="141"/>
                    </a:lnTo>
                    <a:lnTo>
                      <a:pt x="66" y="148"/>
                    </a:lnTo>
                    <a:lnTo>
                      <a:pt x="68" y="155"/>
                    </a:lnTo>
                    <a:lnTo>
                      <a:pt x="72" y="160"/>
                    </a:lnTo>
                    <a:lnTo>
                      <a:pt x="76" y="167"/>
                    </a:lnTo>
                    <a:lnTo>
                      <a:pt x="128" y="219"/>
                    </a:lnTo>
                    <a:lnTo>
                      <a:pt x="128" y="219"/>
                    </a:lnTo>
                    <a:lnTo>
                      <a:pt x="120" y="234"/>
                    </a:lnTo>
                    <a:lnTo>
                      <a:pt x="114" y="249"/>
                    </a:lnTo>
                    <a:lnTo>
                      <a:pt x="108" y="265"/>
                    </a:lnTo>
                    <a:lnTo>
                      <a:pt x="104" y="281"/>
                    </a:lnTo>
                    <a:lnTo>
                      <a:pt x="36" y="281"/>
                    </a:lnTo>
                    <a:lnTo>
                      <a:pt x="36" y="281"/>
                    </a:lnTo>
                    <a:lnTo>
                      <a:pt x="28" y="282"/>
                    </a:lnTo>
                    <a:lnTo>
                      <a:pt x="22" y="284"/>
                    </a:lnTo>
                    <a:lnTo>
                      <a:pt x="15" y="288"/>
                    </a:lnTo>
                    <a:lnTo>
                      <a:pt x="10" y="292"/>
                    </a:lnTo>
                    <a:lnTo>
                      <a:pt x="5" y="298"/>
                    </a:lnTo>
                    <a:lnTo>
                      <a:pt x="2" y="303"/>
                    </a:lnTo>
                    <a:lnTo>
                      <a:pt x="1" y="311"/>
                    </a:lnTo>
                    <a:lnTo>
                      <a:pt x="0" y="318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1" y="361"/>
                    </a:lnTo>
                    <a:lnTo>
                      <a:pt x="2" y="369"/>
                    </a:lnTo>
                    <a:lnTo>
                      <a:pt x="5" y="374"/>
                    </a:lnTo>
                    <a:lnTo>
                      <a:pt x="10" y="380"/>
                    </a:lnTo>
                    <a:lnTo>
                      <a:pt x="15" y="384"/>
                    </a:lnTo>
                    <a:lnTo>
                      <a:pt x="22" y="387"/>
                    </a:lnTo>
                    <a:lnTo>
                      <a:pt x="28" y="390"/>
                    </a:lnTo>
                    <a:lnTo>
                      <a:pt x="36" y="391"/>
                    </a:lnTo>
                    <a:lnTo>
                      <a:pt x="109" y="391"/>
                    </a:lnTo>
                    <a:lnTo>
                      <a:pt x="109" y="391"/>
                    </a:lnTo>
                    <a:lnTo>
                      <a:pt x="115" y="406"/>
                    </a:lnTo>
                    <a:lnTo>
                      <a:pt x="121" y="422"/>
                    </a:lnTo>
                    <a:lnTo>
                      <a:pt x="129" y="436"/>
                    </a:lnTo>
                    <a:lnTo>
                      <a:pt x="138" y="451"/>
                    </a:lnTo>
                    <a:lnTo>
                      <a:pt x="88" y="500"/>
                    </a:lnTo>
                    <a:lnTo>
                      <a:pt x="88" y="500"/>
                    </a:lnTo>
                    <a:lnTo>
                      <a:pt x="84" y="506"/>
                    </a:lnTo>
                    <a:lnTo>
                      <a:pt x="81" y="513"/>
                    </a:lnTo>
                    <a:lnTo>
                      <a:pt x="78" y="519"/>
                    </a:lnTo>
                    <a:lnTo>
                      <a:pt x="78" y="526"/>
                    </a:lnTo>
                    <a:lnTo>
                      <a:pt x="78" y="533"/>
                    </a:lnTo>
                    <a:lnTo>
                      <a:pt x="81" y="539"/>
                    </a:lnTo>
                    <a:lnTo>
                      <a:pt x="84" y="546"/>
                    </a:lnTo>
                    <a:lnTo>
                      <a:pt x="88" y="551"/>
                    </a:lnTo>
                    <a:lnTo>
                      <a:pt x="115" y="577"/>
                    </a:lnTo>
                    <a:lnTo>
                      <a:pt x="115" y="577"/>
                    </a:lnTo>
                    <a:lnTo>
                      <a:pt x="120" y="581"/>
                    </a:lnTo>
                    <a:lnTo>
                      <a:pt x="126" y="585"/>
                    </a:lnTo>
                    <a:lnTo>
                      <a:pt x="133" y="587"/>
                    </a:lnTo>
                    <a:lnTo>
                      <a:pt x="140" y="588"/>
                    </a:lnTo>
                    <a:lnTo>
                      <a:pt x="147" y="587"/>
                    </a:lnTo>
                    <a:lnTo>
                      <a:pt x="154" y="585"/>
                    </a:lnTo>
                    <a:lnTo>
                      <a:pt x="160" y="581"/>
                    </a:lnTo>
                    <a:lnTo>
                      <a:pt x="166" y="577"/>
                    </a:lnTo>
                    <a:lnTo>
                      <a:pt x="221" y="521"/>
                    </a:lnTo>
                    <a:lnTo>
                      <a:pt x="221" y="521"/>
                    </a:lnTo>
                    <a:lnTo>
                      <a:pt x="236" y="528"/>
                    </a:lnTo>
                    <a:lnTo>
                      <a:pt x="250" y="534"/>
                    </a:lnTo>
                    <a:lnTo>
                      <a:pt x="265" y="538"/>
                    </a:lnTo>
                    <a:lnTo>
                      <a:pt x="281" y="541"/>
                    </a:lnTo>
                    <a:lnTo>
                      <a:pt x="281" y="617"/>
                    </a:lnTo>
                    <a:lnTo>
                      <a:pt x="281" y="617"/>
                    </a:lnTo>
                    <a:lnTo>
                      <a:pt x="281" y="624"/>
                    </a:lnTo>
                    <a:lnTo>
                      <a:pt x="283" y="631"/>
                    </a:lnTo>
                    <a:lnTo>
                      <a:pt x="286" y="638"/>
                    </a:lnTo>
                    <a:lnTo>
                      <a:pt x="291" y="643"/>
                    </a:lnTo>
                    <a:lnTo>
                      <a:pt x="296" y="648"/>
                    </a:lnTo>
                    <a:lnTo>
                      <a:pt x="303" y="651"/>
                    </a:lnTo>
                    <a:lnTo>
                      <a:pt x="310" y="652"/>
                    </a:lnTo>
                    <a:lnTo>
                      <a:pt x="317" y="653"/>
                    </a:lnTo>
                    <a:lnTo>
                      <a:pt x="353" y="653"/>
                    </a:lnTo>
                    <a:lnTo>
                      <a:pt x="353" y="653"/>
                    </a:lnTo>
                    <a:lnTo>
                      <a:pt x="361" y="652"/>
                    </a:lnTo>
                    <a:lnTo>
                      <a:pt x="367" y="651"/>
                    </a:lnTo>
                    <a:lnTo>
                      <a:pt x="374" y="648"/>
                    </a:lnTo>
                    <a:lnTo>
                      <a:pt x="378" y="643"/>
                    </a:lnTo>
                    <a:lnTo>
                      <a:pt x="383" y="638"/>
                    </a:lnTo>
                    <a:lnTo>
                      <a:pt x="386" y="631"/>
                    </a:lnTo>
                    <a:lnTo>
                      <a:pt x="388" y="624"/>
                    </a:lnTo>
                    <a:lnTo>
                      <a:pt x="389" y="617"/>
                    </a:lnTo>
                    <a:lnTo>
                      <a:pt x="389" y="531"/>
                    </a:lnTo>
                    <a:lnTo>
                      <a:pt x="389" y="531"/>
                    </a:lnTo>
                    <a:lnTo>
                      <a:pt x="403" y="527"/>
                    </a:lnTo>
                    <a:lnTo>
                      <a:pt x="416" y="520"/>
                    </a:lnTo>
                    <a:lnTo>
                      <a:pt x="428" y="514"/>
                    </a:lnTo>
                    <a:lnTo>
                      <a:pt x="440" y="506"/>
                    </a:lnTo>
                    <a:lnTo>
                      <a:pt x="499" y="565"/>
                    </a:lnTo>
                    <a:lnTo>
                      <a:pt x="499" y="565"/>
                    </a:lnTo>
                    <a:lnTo>
                      <a:pt x="505" y="569"/>
                    </a:lnTo>
                    <a:lnTo>
                      <a:pt x="511" y="572"/>
                    </a:lnTo>
                    <a:lnTo>
                      <a:pt x="518" y="575"/>
                    </a:lnTo>
                    <a:lnTo>
                      <a:pt x="525" y="575"/>
                    </a:lnTo>
                    <a:lnTo>
                      <a:pt x="532" y="575"/>
                    </a:lnTo>
                    <a:lnTo>
                      <a:pt x="539" y="572"/>
                    </a:lnTo>
                    <a:lnTo>
                      <a:pt x="544" y="569"/>
                    </a:lnTo>
                    <a:lnTo>
                      <a:pt x="550" y="565"/>
                    </a:lnTo>
                    <a:lnTo>
                      <a:pt x="577" y="538"/>
                    </a:lnTo>
                    <a:lnTo>
                      <a:pt x="577" y="538"/>
                    </a:lnTo>
                    <a:lnTo>
                      <a:pt x="581" y="533"/>
                    </a:lnTo>
                    <a:lnTo>
                      <a:pt x="584" y="527"/>
                    </a:lnTo>
                    <a:lnTo>
                      <a:pt x="587" y="520"/>
                    </a:lnTo>
                    <a:lnTo>
                      <a:pt x="587" y="513"/>
                    </a:lnTo>
                    <a:lnTo>
                      <a:pt x="587" y="506"/>
                    </a:lnTo>
                    <a:lnTo>
                      <a:pt x="584" y="499"/>
                    </a:lnTo>
                    <a:lnTo>
                      <a:pt x="581" y="493"/>
                    </a:lnTo>
                    <a:lnTo>
                      <a:pt x="577" y="487"/>
                    </a:lnTo>
                    <a:lnTo>
                      <a:pt x="512" y="423"/>
                    </a:lnTo>
                    <a:lnTo>
                      <a:pt x="512" y="423"/>
                    </a:lnTo>
                    <a:lnTo>
                      <a:pt x="518" y="411"/>
                    </a:lnTo>
                    <a:lnTo>
                      <a:pt x="522" y="399"/>
                    </a:lnTo>
                    <a:lnTo>
                      <a:pt x="527" y="385"/>
                    </a:lnTo>
                    <a:lnTo>
                      <a:pt x="530" y="372"/>
                    </a:lnTo>
                    <a:lnTo>
                      <a:pt x="616" y="372"/>
                    </a:lnTo>
                    <a:lnTo>
                      <a:pt x="616" y="372"/>
                    </a:lnTo>
                    <a:lnTo>
                      <a:pt x="623" y="372"/>
                    </a:lnTo>
                    <a:lnTo>
                      <a:pt x="631" y="370"/>
                    </a:lnTo>
                    <a:lnTo>
                      <a:pt x="636" y="366"/>
                    </a:lnTo>
                    <a:lnTo>
                      <a:pt x="642" y="362"/>
                    </a:lnTo>
                    <a:lnTo>
                      <a:pt x="646" y="356"/>
                    </a:lnTo>
                    <a:lnTo>
                      <a:pt x="650" y="350"/>
                    </a:lnTo>
                    <a:lnTo>
                      <a:pt x="652" y="343"/>
                    </a:lnTo>
                    <a:lnTo>
                      <a:pt x="653" y="335"/>
                    </a:lnTo>
                    <a:lnTo>
                      <a:pt x="653" y="300"/>
                    </a:lnTo>
                    <a:lnTo>
                      <a:pt x="653" y="300"/>
                    </a:lnTo>
                    <a:lnTo>
                      <a:pt x="652" y="292"/>
                    </a:lnTo>
                    <a:lnTo>
                      <a:pt x="650" y="286"/>
                    </a:lnTo>
                    <a:lnTo>
                      <a:pt x="646" y="279"/>
                    </a:lnTo>
                    <a:lnTo>
                      <a:pt x="642" y="275"/>
                    </a:lnTo>
                    <a:lnTo>
                      <a:pt x="636" y="270"/>
                    </a:lnTo>
                    <a:lnTo>
                      <a:pt x="631" y="267"/>
                    </a:lnTo>
                    <a:lnTo>
                      <a:pt x="623" y="265"/>
                    </a:lnTo>
                    <a:lnTo>
                      <a:pt x="616" y="263"/>
                    </a:lnTo>
                    <a:lnTo>
                      <a:pt x="616" y="263"/>
                    </a:lnTo>
                    <a:close/>
                    <a:moveTo>
                      <a:pt x="317" y="417"/>
                    </a:moveTo>
                    <a:lnTo>
                      <a:pt x="317" y="417"/>
                    </a:lnTo>
                    <a:lnTo>
                      <a:pt x="308" y="417"/>
                    </a:lnTo>
                    <a:lnTo>
                      <a:pt x="299" y="416"/>
                    </a:lnTo>
                    <a:lnTo>
                      <a:pt x="290" y="414"/>
                    </a:lnTo>
                    <a:lnTo>
                      <a:pt x="282" y="411"/>
                    </a:lnTo>
                    <a:lnTo>
                      <a:pt x="274" y="406"/>
                    </a:lnTo>
                    <a:lnTo>
                      <a:pt x="267" y="402"/>
                    </a:lnTo>
                    <a:lnTo>
                      <a:pt x="259" y="397"/>
                    </a:lnTo>
                    <a:lnTo>
                      <a:pt x="253" y="391"/>
                    </a:lnTo>
                    <a:lnTo>
                      <a:pt x="247" y="384"/>
                    </a:lnTo>
                    <a:lnTo>
                      <a:pt x="242" y="377"/>
                    </a:lnTo>
                    <a:lnTo>
                      <a:pt x="238" y="370"/>
                    </a:lnTo>
                    <a:lnTo>
                      <a:pt x="233" y="362"/>
                    </a:lnTo>
                    <a:lnTo>
                      <a:pt x="230" y="354"/>
                    </a:lnTo>
                    <a:lnTo>
                      <a:pt x="228" y="345"/>
                    </a:lnTo>
                    <a:lnTo>
                      <a:pt x="227" y="337"/>
                    </a:lnTo>
                    <a:lnTo>
                      <a:pt x="227" y="327"/>
                    </a:lnTo>
                    <a:lnTo>
                      <a:pt x="227" y="327"/>
                    </a:lnTo>
                    <a:lnTo>
                      <a:pt x="227" y="318"/>
                    </a:lnTo>
                    <a:lnTo>
                      <a:pt x="228" y="309"/>
                    </a:lnTo>
                    <a:lnTo>
                      <a:pt x="230" y="300"/>
                    </a:lnTo>
                    <a:lnTo>
                      <a:pt x="233" y="291"/>
                    </a:lnTo>
                    <a:lnTo>
                      <a:pt x="238" y="283"/>
                    </a:lnTo>
                    <a:lnTo>
                      <a:pt x="242" y="277"/>
                    </a:lnTo>
                    <a:lnTo>
                      <a:pt x="247" y="269"/>
                    </a:lnTo>
                    <a:lnTo>
                      <a:pt x="253" y="262"/>
                    </a:lnTo>
                    <a:lnTo>
                      <a:pt x="259" y="257"/>
                    </a:lnTo>
                    <a:lnTo>
                      <a:pt x="267" y="251"/>
                    </a:lnTo>
                    <a:lnTo>
                      <a:pt x="274" y="247"/>
                    </a:lnTo>
                    <a:lnTo>
                      <a:pt x="282" y="243"/>
                    </a:lnTo>
                    <a:lnTo>
                      <a:pt x="290" y="240"/>
                    </a:lnTo>
                    <a:lnTo>
                      <a:pt x="299" y="238"/>
                    </a:lnTo>
                    <a:lnTo>
                      <a:pt x="308" y="237"/>
                    </a:lnTo>
                    <a:lnTo>
                      <a:pt x="317" y="236"/>
                    </a:lnTo>
                    <a:lnTo>
                      <a:pt x="317" y="236"/>
                    </a:lnTo>
                    <a:lnTo>
                      <a:pt x="326" y="237"/>
                    </a:lnTo>
                    <a:lnTo>
                      <a:pt x="335" y="238"/>
                    </a:lnTo>
                    <a:lnTo>
                      <a:pt x="344" y="240"/>
                    </a:lnTo>
                    <a:lnTo>
                      <a:pt x="352" y="243"/>
                    </a:lnTo>
                    <a:lnTo>
                      <a:pt x="361" y="247"/>
                    </a:lnTo>
                    <a:lnTo>
                      <a:pt x="367" y="251"/>
                    </a:lnTo>
                    <a:lnTo>
                      <a:pt x="375" y="257"/>
                    </a:lnTo>
                    <a:lnTo>
                      <a:pt x="381" y="262"/>
                    </a:lnTo>
                    <a:lnTo>
                      <a:pt x="387" y="269"/>
                    </a:lnTo>
                    <a:lnTo>
                      <a:pt x="392" y="277"/>
                    </a:lnTo>
                    <a:lnTo>
                      <a:pt x="397" y="283"/>
                    </a:lnTo>
                    <a:lnTo>
                      <a:pt x="401" y="291"/>
                    </a:lnTo>
                    <a:lnTo>
                      <a:pt x="404" y="300"/>
                    </a:lnTo>
                    <a:lnTo>
                      <a:pt x="406" y="309"/>
                    </a:lnTo>
                    <a:lnTo>
                      <a:pt x="407" y="318"/>
                    </a:lnTo>
                    <a:lnTo>
                      <a:pt x="407" y="327"/>
                    </a:lnTo>
                    <a:lnTo>
                      <a:pt x="407" y="327"/>
                    </a:lnTo>
                    <a:lnTo>
                      <a:pt x="407" y="337"/>
                    </a:lnTo>
                    <a:lnTo>
                      <a:pt x="406" y="345"/>
                    </a:lnTo>
                    <a:lnTo>
                      <a:pt x="404" y="354"/>
                    </a:lnTo>
                    <a:lnTo>
                      <a:pt x="401" y="362"/>
                    </a:lnTo>
                    <a:lnTo>
                      <a:pt x="397" y="370"/>
                    </a:lnTo>
                    <a:lnTo>
                      <a:pt x="392" y="377"/>
                    </a:lnTo>
                    <a:lnTo>
                      <a:pt x="387" y="384"/>
                    </a:lnTo>
                    <a:lnTo>
                      <a:pt x="381" y="391"/>
                    </a:lnTo>
                    <a:lnTo>
                      <a:pt x="375" y="397"/>
                    </a:lnTo>
                    <a:lnTo>
                      <a:pt x="367" y="402"/>
                    </a:lnTo>
                    <a:lnTo>
                      <a:pt x="361" y="406"/>
                    </a:lnTo>
                    <a:lnTo>
                      <a:pt x="352" y="411"/>
                    </a:lnTo>
                    <a:lnTo>
                      <a:pt x="344" y="414"/>
                    </a:lnTo>
                    <a:lnTo>
                      <a:pt x="335" y="416"/>
                    </a:lnTo>
                    <a:lnTo>
                      <a:pt x="326" y="417"/>
                    </a:lnTo>
                    <a:lnTo>
                      <a:pt x="317" y="417"/>
                    </a:lnTo>
                    <a:lnTo>
                      <a:pt x="317" y="4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93"/>
              <p:cNvSpPr/>
              <p:nvPr/>
            </p:nvSpPr>
            <p:spPr bwMode="auto">
              <a:xfrm>
                <a:off x="15006638" y="2797175"/>
                <a:ext cx="109537" cy="109538"/>
              </a:xfrm>
              <a:custGeom>
                <a:avLst/>
                <a:gdLst>
                  <a:gd name="T0" fmla="*/ 329 w 417"/>
                  <a:gd name="T1" fmla="*/ 152 h 416"/>
                  <a:gd name="T2" fmla="*/ 362 w 417"/>
                  <a:gd name="T3" fmla="*/ 94 h 416"/>
                  <a:gd name="T4" fmla="*/ 366 w 417"/>
                  <a:gd name="T5" fmla="*/ 78 h 416"/>
                  <a:gd name="T6" fmla="*/ 344 w 417"/>
                  <a:gd name="T7" fmla="*/ 49 h 416"/>
                  <a:gd name="T8" fmla="*/ 331 w 417"/>
                  <a:gd name="T9" fmla="*/ 43 h 416"/>
                  <a:gd name="T10" fmla="*/ 314 w 417"/>
                  <a:gd name="T11" fmla="*/ 47 h 416"/>
                  <a:gd name="T12" fmla="*/ 255 w 417"/>
                  <a:gd name="T13" fmla="*/ 80 h 416"/>
                  <a:gd name="T14" fmla="*/ 237 w 417"/>
                  <a:gd name="T15" fmla="*/ 19 h 416"/>
                  <a:gd name="T16" fmla="*/ 227 w 417"/>
                  <a:gd name="T17" fmla="*/ 5 h 416"/>
                  <a:gd name="T18" fmla="*/ 191 w 417"/>
                  <a:gd name="T19" fmla="*/ 0 h 416"/>
                  <a:gd name="T20" fmla="*/ 179 w 417"/>
                  <a:gd name="T21" fmla="*/ 5 h 416"/>
                  <a:gd name="T22" fmla="*/ 169 w 417"/>
                  <a:gd name="T23" fmla="*/ 19 h 416"/>
                  <a:gd name="T24" fmla="*/ 159 w 417"/>
                  <a:gd name="T25" fmla="*/ 78 h 416"/>
                  <a:gd name="T26" fmla="*/ 99 w 417"/>
                  <a:gd name="T27" fmla="*/ 58 h 416"/>
                  <a:gd name="T28" fmla="*/ 87 w 417"/>
                  <a:gd name="T29" fmla="*/ 51 h 416"/>
                  <a:gd name="T30" fmla="*/ 69 w 417"/>
                  <a:gd name="T31" fmla="*/ 54 h 416"/>
                  <a:gd name="T32" fmla="*/ 47 w 417"/>
                  <a:gd name="T33" fmla="*/ 78 h 416"/>
                  <a:gd name="T34" fmla="*/ 44 w 417"/>
                  <a:gd name="T35" fmla="*/ 94 h 416"/>
                  <a:gd name="T36" fmla="*/ 82 w 417"/>
                  <a:gd name="T37" fmla="*/ 140 h 416"/>
                  <a:gd name="T38" fmla="*/ 70 w 417"/>
                  <a:gd name="T39" fmla="*/ 168 h 416"/>
                  <a:gd name="T40" fmla="*/ 19 w 417"/>
                  <a:gd name="T41" fmla="*/ 180 h 416"/>
                  <a:gd name="T42" fmla="*/ 5 w 417"/>
                  <a:gd name="T43" fmla="*/ 189 h 416"/>
                  <a:gd name="T44" fmla="*/ 0 w 417"/>
                  <a:gd name="T45" fmla="*/ 226 h 416"/>
                  <a:gd name="T46" fmla="*/ 5 w 417"/>
                  <a:gd name="T47" fmla="*/ 238 h 416"/>
                  <a:gd name="T48" fmla="*/ 19 w 417"/>
                  <a:gd name="T49" fmla="*/ 248 h 416"/>
                  <a:gd name="T50" fmla="*/ 73 w 417"/>
                  <a:gd name="T51" fmla="*/ 259 h 416"/>
                  <a:gd name="T52" fmla="*/ 58 w 417"/>
                  <a:gd name="T53" fmla="*/ 318 h 416"/>
                  <a:gd name="T54" fmla="*/ 51 w 417"/>
                  <a:gd name="T55" fmla="*/ 330 h 416"/>
                  <a:gd name="T56" fmla="*/ 55 w 417"/>
                  <a:gd name="T57" fmla="*/ 348 h 416"/>
                  <a:gd name="T58" fmla="*/ 78 w 417"/>
                  <a:gd name="T59" fmla="*/ 370 h 416"/>
                  <a:gd name="T60" fmla="*/ 95 w 417"/>
                  <a:gd name="T61" fmla="*/ 373 h 416"/>
                  <a:gd name="T62" fmla="*/ 142 w 417"/>
                  <a:gd name="T63" fmla="*/ 332 h 416"/>
                  <a:gd name="T64" fmla="*/ 170 w 417"/>
                  <a:gd name="T65" fmla="*/ 342 h 416"/>
                  <a:gd name="T66" fmla="*/ 180 w 417"/>
                  <a:gd name="T67" fmla="*/ 398 h 416"/>
                  <a:gd name="T68" fmla="*/ 190 w 417"/>
                  <a:gd name="T69" fmla="*/ 412 h 416"/>
                  <a:gd name="T70" fmla="*/ 226 w 417"/>
                  <a:gd name="T71" fmla="*/ 416 h 416"/>
                  <a:gd name="T72" fmla="*/ 238 w 417"/>
                  <a:gd name="T73" fmla="*/ 412 h 416"/>
                  <a:gd name="T74" fmla="*/ 248 w 417"/>
                  <a:gd name="T75" fmla="*/ 398 h 416"/>
                  <a:gd name="T76" fmla="*/ 266 w 417"/>
                  <a:gd name="T77" fmla="*/ 331 h 416"/>
                  <a:gd name="T78" fmla="*/ 318 w 417"/>
                  <a:gd name="T79" fmla="*/ 359 h 416"/>
                  <a:gd name="T80" fmla="*/ 335 w 417"/>
                  <a:gd name="T81" fmla="*/ 366 h 416"/>
                  <a:gd name="T82" fmla="*/ 351 w 417"/>
                  <a:gd name="T83" fmla="*/ 359 h 416"/>
                  <a:gd name="T84" fmla="*/ 372 w 417"/>
                  <a:gd name="T85" fmla="*/ 336 h 416"/>
                  <a:gd name="T86" fmla="*/ 372 w 417"/>
                  <a:gd name="T87" fmla="*/ 318 h 416"/>
                  <a:gd name="T88" fmla="*/ 327 w 417"/>
                  <a:gd name="T89" fmla="*/ 269 h 416"/>
                  <a:gd name="T90" fmla="*/ 393 w 417"/>
                  <a:gd name="T91" fmla="*/ 237 h 416"/>
                  <a:gd name="T92" fmla="*/ 409 w 417"/>
                  <a:gd name="T93" fmla="*/ 230 h 416"/>
                  <a:gd name="T94" fmla="*/ 417 w 417"/>
                  <a:gd name="T95" fmla="*/ 214 h 416"/>
                  <a:gd name="T96" fmla="*/ 415 w 417"/>
                  <a:gd name="T97" fmla="*/ 182 h 416"/>
                  <a:gd name="T98" fmla="*/ 402 w 417"/>
                  <a:gd name="T99" fmla="*/ 170 h 416"/>
                  <a:gd name="T100" fmla="*/ 203 w 417"/>
                  <a:gd name="T101" fmla="*/ 266 h 416"/>
                  <a:gd name="T102" fmla="*/ 171 w 417"/>
                  <a:gd name="T103" fmla="*/ 256 h 416"/>
                  <a:gd name="T104" fmla="*/ 147 w 417"/>
                  <a:gd name="T105" fmla="*/ 219 h 416"/>
                  <a:gd name="T106" fmla="*/ 150 w 417"/>
                  <a:gd name="T107" fmla="*/ 186 h 416"/>
                  <a:gd name="T108" fmla="*/ 181 w 417"/>
                  <a:gd name="T109" fmla="*/ 155 h 416"/>
                  <a:gd name="T110" fmla="*/ 214 w 417"/>
                  <a:gd name="T111" fmla="*/ 152 h 416"/>
                  <a:gd name="T112" fmla="*/ 251 w 417"/>
                  <a:gd name="T113" fmla="*/ 176 h 416"/>
                  <a:gd name="T114" fmla="*/ 261 w 417"/>
                  <a:gd name="T115" fmla="*/ 208 h 416"/>
                  <a:gd name="T116" fmla="*/ 244 w 417"/>
                  <a:gd name="T117" fmla="*/ 249 h 416"/>
                  <a:gd name="T118" fmla="*/ 203 w 417"/>
                  <a:gd name="T119" fmla="*/ 26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17" h="416">
                    <a:moveTo>
                      <a:pt x="393" y="167"/>
                    </a:moveTo>
                    <a:lnTo>
                      <a:pt x="335" y="167"/>
                    </a:lnTo>
                    <a:lnTo>
                      <a:pt x="335" y="167"/>
                    </a:lnTo>
                    <a:lnTo>
                      <a:pt x="329" y="152"/>
                    </a:lnTo>
                    <a:lnTo>
                      <a:pt x="322" y="136"/>
                    </a:lnTo>
                    <a:lnTo>
                      <a:pt x="359" y="98"/>
                    </a:lnTo>
                    <a:lnTo>
                      <a:pt x="359" y="98"/>
                    </a:lnTo>
                    <a:lnTo>
                      <a:pt x="362" y="94"/>
                    </a:lnTo>
                    <a:lnTo>
                      <a:pt x="365" y="91"/>
                    </a:lnTo>
                    <a:lnTo>
                      <a:pt x="366" y="86"/>
                    </a:lnTo>
                    <a:lnTo>
                      <a:pt x="366" y="82"/>
                    </a:lnTo>
                    <a:lnTo>
                      <a:pt x="366" y="78"/>
                    </a:lnTo>
                    <a:lnTo>
                      <a:pt x="365" y="73"/>
                    </a:lnTo>
                    <a:lnTo>
                      <a:pt x="362" y="69"/>
                    </a:lnTo>
                    <a:lnTo>
                      <a:pt x="359" y="65"/>
                    </a:lnTo>
                    <a:lnTo>
                      <a:pt x="344" y="49"/>
                    </a:lnTo>
                    <a:lnTo>
                      <a:pt x="344" y="49"/>
                    </a:lnTo>
                    <a:lnTo>
                      <a:pt x="339" y="47"/>
                    </a:lnTo>
                    <a:lnTo>
                      <a:pt x="336" y="44"/>
                    </a:lnTo>
                    <a:lnTo>
                      <a:pt x="331" y="43"/>
                    </a:lnTo>
                    <a:lnTo>
                      <a:pt x="327" y="42"/>
                    </a:lnTo>
                    <a:lnTo>
                      <a:pt x="323" y="43"/>
                    </a:lnTo>
                    <a:lnTo>
                      <a:pt x="318" y="44"/>
                    </a:lnTo>
                    <a:lnTo>
                      <a:pt x="314" y="47"/>
                    </a:lnTo>
                    <a:lnTo>
                      <a:pt x="310" y="49"/>
                    </a:lnTo>
                    <a:lnTo>
                      <a:pt x="272" y="89"/>
                    </a:lnTo>
                    <a:lnTo>
                      <a:pt x="272" y="89"/>
                    </a:lnTo>
                    <a:lnTo>
                      <a:pt x="255" y="80"/>
                    </a:lnTo>
                    <a:lnTo>
                      <a:pt x="237" y="74"/>
                    </a:lnTo>
                    <a:lnTo>
                      <a:pt x="237" y="23"/>
                    </a:lnTo>
                    <a:lnTo>
                      <a:pt x="237" y="23"/>
                    </a:lnTo>
                    <a:lnTo>
                      <a:pt x="237" y="19"/>
                    </a:lnTo>
                    <a:lnTo>
                      <a:pt x="235" y="15"/>
                    </a:lnTo>
                    <a:lnTo>
                      <a:pt x="233" y="11"/>
                    </a:lnTo>
                    <a:lnTo>
                      <a:pt x="231" y="7"/>
                    </a:lnTo>
                    <a:lnTo>
                      <a:pt x="227" y="5"/>
                    </a:lnTo>
                    <a:lnTo>
                      <a:pt x="223" y="2"/>
                    </a:lnTo>
                    <a:lnTo>
                      <a:pt x="219" y="1"/>
                    </a:lnTo>
                    <a:lnTo>
                      <a:pt x="214" y="0"/>
                    </a:lnTo>
                    <a:lnTo>
                      <a:pt x="191" y="0"/>
                    </a:lnTo>
                    <a:lnTo>
                      <a:pt x="191" y="0"/>
                    </a:lnTo>
                    <a:lnTo>
                      <a:pt x="186" y="1"/>
                    </a:lnTo>
                    <a:lnTo>
                      <a:pt x="182" y="2"/>
                    </a:lnTo>
                    <a:lnTo>
                      <a:pt x="179" y="5"/>
                    </a:lnTo>
                    <a:lnTo>
                      <a:pt x="175" y="7"/>
                    </a:lnTo>
                    <a:lnTo>
                      <a:pt x="172" y="11"/>
                    </a:lnTo>
                    <a:lnTo>
                      <a:pt x="170" y="15"/>
                    </a:lnTo>
                    <a:lnTo>
                      <a:pt x="169" y="19"/>
                    </a:lnTo>
                    <a:lnTo>
                      <a:pt x="169" y="23"/>
                    </a:lnTo>
                    <a:lnTo>
                      <a:pt x="169" y="74"/>
                    </a:lnTo>
                    <a:lnTo>
                      <a:pt x="169" y="74"/>
                    </a:lnTo>
                    <a:lnTo>
                      <a:pt x="159" y="78"/>
                    </a:lnTo>
                    <a:lnTo>
                      <a:pt x="149" y="81"/>
                    </a:lnTo>
                    <a:lnTo>
                      <a:pt x="140" y="85"/>
                    </a:lnTo>
                    <a:lnTo>
                      <a:pt x="131" y="90"/>
                    </a:lnTo>
                    <a:lnTo>
                      <a:pt x="99" y="58"/>
                    </a:lnTo>
                    <a:lnTo>
                      <a:pt x="99" y="58"/>
                    </a:lnTo>
                    <a:lnTo>
                      <a:pt x="95" y="54"/>
                    </a:lnTo>
                    <a:lnTo>
                      <a:pt x="91" y="52"/>
                    </a:lnTo>
                    <a:lnTo>
                      <a:pt x="87" y="51"/>
                    </a:lnTo>
                    <a:lnTo>
                      <a:pt x="82" y="51"/>
                    </a:lnTo>
                    <a:lnTo>
                      <a:pt x="78" y="51"/>
                    </a:lnTo>
                    <a:lnTo>
                      <a:pt x="73" y="52"/>
                    </a:lnTo>
                    <a:lnTo>
                      <a:pt x="69" y="54"/>
                    </a:lnTo>
                    <a:lnTo>
                      <a:pt x="66" y="58"/>
                    </a:lnTo>
                    <a:lnTo>
                      <a:pt x="49" y="73"/>
                    </a:lnTo>
                    <a:lnTo>
                      <a:pt x="49" y="73"/>
                    </a:lnTo>
                    <a:lnTo>
                      <a:pt x="47" y="78"/>
                    </a:lnTo>
                    <a:lnTo>
                      <a:pt x="45" y="81"/>
                    </a:lnTo>
                    <a:lnTo>
                      <a:pt x="44" y="85"/>
                    </a:lnTo>
                    <a:lnTo>
                      <a:pt x="42" y="90"/>
                    </a:lnTo>
                    <a:lnTo>
                      <a:pt x="44" y="94"/>
                    </a:lnTo>
                    <a:lnTo>
                      <a:pt x="45" y="99"/>
                    </a:lnTo>
                    <a:lnTo>
                      <a:pt x="47" y="103"/>
                    </a:lnTo>
                    <a:lnTo>
                      <a:pt x="49" y="106"/>
                    </a:lnTo>
                    <a:lnTo>
                      <a:pt x="82" y="140"/>
                    </a:lnTo>
                    <a:lnTo>
                      <a:pt x="82" y="140"/>
                    </a:lnTo>
                    <a:lnTo>
                      <a:pt x="78" y="148"/>
                    </a:lnTo>
                    <a:lnTo>
                      <a:pt x="73" y="158"/>
                    </a:lnTo>
                    <a:lnTo>
                      <a:pt x="70" y="168"/>
                    </a:lnTo>
                    <a:lnTo>
                      <a:pt x="68" y="180"/>
                    </a:lnTo>
                    <a:lnTo>
                      <a:pt x="24" y="180"/>
                    </a:lnTo>
                    <a:lnTo>
                      <a:pt x="24" y="180"/>
                    </a:lnTo>
                    <a:lnTo>
                      <a:pt x="19" y="180"/>
                    </a:lnTo>
                    <a:lnTo>
                      <a:pt x="15" y="182"/>
                    </a:lnTo>
                    <a:lnTo>
                      <a:pt x="11" y="183"/>
                    </a:lnTo>
                    <a:lnTo>
                      <a:pt x="7" y="186"/>
                    </a:lnTo>
                    <a:lnTo>
                      <a:pt x="5" y="189"/>
                    </a:lnTo>
                    <a:lnTo>
                      <a:pt x="3" y="194"/>
                    </a:lnTo>
                    <a:lnTo>
                      <a:pt x="2" y="198"/>
                    </a:lnTo>
                    <a:lnTo>
                      <a:pt x="0" y="203"/>
                    </a:lnTo>
                    <a:lnTo>
                      <a:pt x="0" y="226"/>
                    </a:lnTo>
                    <a:lnTo>
                      <a:pt x="0" y="226"/>
                    </a:lnTo>
                    <a:lnTo>
                      <a:pt x="2" y="230"/>
                    </a:lnTo>
                    <a:lnTo>
                      <a:pt x="3" y="235"/>
                    </a:lnTo>
                    <a:lnTo>
                      <a:pt x="5" y="238"/>
                    </a:lnTo>
                    <a:lnTo>
                      <a:pt x="7" y="242"/>
                    </a:lnTo>
                    <a:lnTo>
                      <a:pt x="11" y="245"/>
                    </a:lnTo>
                    <a:lnTo>
                      <a:pt x="15" y="247"/>
                    </a:lnTo>
                    <a:lnTo>
                      <a:pt x="19" y="248"/>
                    </a:lnTo>
                    <a:lnTo>
                      <a:pt x="24" y="248"/>
                    </a:lnTo>
                    <a:lnTo>
                      <a:pt x="70" y="248"/>
                    </a:lnTo>
                    <a:lnTo>
                      <a:pt x="70" y="248"/>
                    </a:lnTo>
                    <a:lnTo>
                      <a:pt x="73" y="259"/>
                    </a:lnTo>
                    <a:lnTo>
                      <a:pt x="78" y="269"/>
                    </a:lnTo>
                    <a:lnTo>
                      <a:pt x="83" y="278"/>
                    </a:lnTo>
                    <a:lnTo>
                      <a:pt x="89" y="287"/>
                    </a:lnTo>
                    <a:lnTo>
                      <a:pt x="58" y="318"/>
                    </a:lnTo>
                    <a:lnTo>
                      <a:pt x="58" y="318"/>
                    </a:lnTo>
                    <a:lnTo>
                      <a:pt x="55" y="322"/>
                    </a:lnTo>
                    <a:lnTo>
                      <a:pt x="52" y="326"/>
                    </a:lnTo>
                    <a:lnTo>
                      <a:pt x="51" y="330"/>
                    </a:lnTo>
                    <a:lnTo>
                      <a:pt x="51" y="335"/>
                    </a:lnTo>
                    <a:lnTo>
                      <a:pt x="51" y="339"/>
                    </a:lnTo>
                    <a:lnTo>
                      <a:pt x="52" y="343"/>
                    </a:lnTo>
                    <a:lnTo>
                      <a:pt x="55" y="348"/>
                    </a:lnTo>
                    <a:lnTo>
                      <a:pt x="58" y="351"/>
                    </a:lnTo>
                    <a:lnTo>
                      <a:pt x="73" y="368"/>
                    </a:lnTo>
                    <a:lnTo>
                      <a:pt x="73" y="368"/>
                    </a:lnTo>
                    <a:lnTo>
                      <a:pt x="78" y="370"/>
                    </a:lnTo>
                    <a:lnTo>
                      <a:pt x="81" y="372"/>
                    </a:lnTo>
                    <a:lnTo>
                      <a:pt x="86" y="373"/>
                    </a:lnTo>
                    <a:lnTo>
                      <a:pt x="90" y="374"/>
                    </a:lnTo>
                    <a:lnTo>
                      <a:pt x="95" y="373"/>
                    </a:lnTo>
                    <a:lnTo>
                      <a:pt x="99" y="372"/>
                    </a:lnTo>
                    <a:lnTo>
                      <a:pt x="103" y="370"/>
                    </a:lnTo>
                    <a:lnTo>
                      <a:pt x="107" y="368"/>
                    </a:lnTo>
                    <a:lnTo>
                      <a:pt x="142" y="332"/>
                    </a:lnTo>
                    <a:lnTo>
                      <a:pt x="142" y="332"/>
                    </a:lnTo>
                    <a:lnTo>
                      <a:pt x="151" y="337"/>
                    </a:lnTo>
                    <a:lnTo>
                      <a:pt x="160" y="340"/>
                    </a:lnTo>
                    <a:lnTo>
                      <a:pt x="170" y="342"/>
                    </a:lnTo>
                    <a:lnTo>
                      <a:pt x="180" y="344"/>
                    </a:lnTo>
                    <a:lnTo>
                      <a:pt x="180" y="393"/>
                    </a:lnTo>
                    <a:lnTo>
                      <a:pt x="180" y="393"/>
                    </a:lnTo>
                    <a:lnTo>
                      <a:pt x="180" y="398"/>
                    </a:lnTo>
                    <a:lnTo>
                      <a:pt x="182" y="402"/>
                    </a:lnTo>
                    <a:lnTo>
                      <a:pt x="184" y="405"/>
                    </a:lnTo>
                    <a:lnTo>
                      <a:pt x="186" y="409"/>
                    </a:lnTo>
                    <a:lnTo>
                      <a:pt x="190" y="412"/>
                    </a:lnTo>
                    <a:lnTo>
                      <a:pt x="194" y="414"/>
                    </a:lnTo>
                    <a:lnTo>
                      <a:pt x="199" y="415"/>
                    </a:lnTo>
                    <a:lnTo>
                      <a:pt x="203" y="416"/>
                    </a:lnTo>
                    <a:lnTo>
                      <a:pt x="226" y="416"/>
                    </a:lnTo>
                    <a:lnTo>
                      <a:pt x="226" y="416"/>
                    </a:lnTo>
                    <a:lnTo>
                      <a:pt x="231" y="415"/>
                    </a:lnTo>
                    <a:lnTo>
                      <a:pt x="235" y="414"/>
                    </a:lnTo>
                    <a:lnTo>
                      <a:pt x="238" y="412"/>
                    </a:lnTo>
                    <a:lnTo>
                      <a:pt x="242" y="409"/>
                    </a:lnTo>
                    <a:lnTo>
                      <a:pt x="245" y="405"/>
                    </a:lnTo>
                    <a:lnTo>
                      <a:pt x="247" y="402"/>
                    </a:lnTo>
                    <a:lnTo>
                      <a:pt x="248" y="398"/>
                    </a:lnTo>
                    <a:lnTo>
                      <a:pt x="248" y="393"/>
                    </a:lnTo>
                    <a:lnTo>
                      <a:pt x="248" y="339"/>
                    </a:lnTo>
                    <a:lnTo>
                      <a:pt x="248" y="339"/>
                    </a:lnTo>
                    <a:lnTo>
                      <a:pt x="266" y="331"/>
                    </a:lnTo>
                    <a:lnTo>
                      <a:pt x="274" y="327"/>
                    </a:lnTo>
                    <a:lnTo>
                      <a:pt x="282" y="322"/>
                    </a:lnTo>
                    <a:lnTo>
                      <a:pt x="318" y="359"/>
                    </a:lnTo>
                    <a:lnTo>
                      <a:pt x="318" y="359"/>
                    </a:lnTo>
                    <a:lnTo>
                      <a:pt x="323" y="362"/>
                    </a:lnTo>
                    <a:lnTo>
                      <a:pt x="326" y="364"/>
                    </a:lnTo>
                    <a:lnTo>
                      <a:pt x="330" y="366"/>
                    </a:lnTo>
                    <a:lnTo>
                      <a:pt x="335" y="366"/>
                    </a:lnTo>
                    <a:lnTo>
                      <a:pt x="339" y="366"/>
                    </a:lnTo>
                    <a:lnTo>
                      <a:pt x="344" y="364"/>
                    </a:lnTo>
                    <a:lnTo>
                      <a:pt x="348" y="362"/>
                    </a:lnTo>
                    <a:lnTo>
                      <a:pt x="351" y="359"/>
                    </a:lnTo>
                    <a:lnTo>
                      <a:pt x="368" y="343"/>
                    </a:lnTo>
                    <a:lnTo>
                      <a:pt x="368" y="343"/>
                    </a:lnTo>
                    <a:lnTo>
                      <a:pt x="370" y="339"/>
                    </a:lnTo>
                    <a:lnTo>
                      <a:pt x="372" y="336"/>
                    </a:lnTo>
                    <a:lnTo>
                      <a:pt x="374" y="331"/>
                    </a:lnTo>
                    <a:lnTo>
                      <a:pt x="375" y="327"/>
                    </a:lnTo>
                    <a:lnTo>
                      <a:pt x="374" y="322"/>
                    </a:lnTo>
                    <a:lnTo>
                      <a:pt x="372" y="318"/>
                    </a:lnTo>
                    <a:lnTo>
                      <a:pt x="370" y="313"/>
                    </a:lnTo>
                    <a:lnTo>
                      <a:pt x="368" y="310"/>
                    </a:lnTo>
                    <a:lnTo>
                      <a:pt x="327" y="269"/>
                    </a:lnTo>
                    <a:lnTo>
                      <a:pt x="327" y="269"/>
                    </a:lnTo>
                    <a:lnTo>
                      <a:pt x="334" y="254"/>
                    </a:lnTo>
                    <a:lnTo>
                      <a:pt x="338" y="237"/>
                    </a:lnTo>
                    <a:lnTo>
                      <a:pt x="393" y="237"/>
                    </a:lnTo>
                    <a:lnTo>
                      <a:pt x="393" y="237"/>
                    </a:lnTo>
                    <a:lnTo>
                      <a:pt x="398" y="237"/>
                    </a:lnTo>
                    <a:lnTo>
                      <a:pt x="402" y="235"/>
                    </a:lnTo>
                    <a:lnTo>
                      <a:pt x="406" y="233"/>
                    </a:lnTo>
                    <a:lnTo>
                      <a:pt x="409" y="230"/>
                    </a:lnTo>
                    <a:lnTo>
                      <a:pt x="412" y="227"/>
                    </a:lnTo>
                    <a:lnTo>
                      <a:pt x="415" y="223"/>
                    </a:lnTo>
                    <a:lnTo>
                      <a:pt x="416" y="218"/>
                    </a:lnTo>
                    <a:lnTo>
                      <a:pt x="417" y="214"/>
                    </a:lnTo>
                    <a:lnTo>
                      <a:pt x="417" y="191"/>
                    </a:lnTo>
                    <a:lnTo>
                      <a:pt x="417" y="191"/>
                    </a:lnTo>
                    <a:lnTo>
                      <a:pt x="416" y="186"/>
                    </a:lnTo>
                    <a:lnTo>
                      <a:pt x="415" y="182"/>
                    </a:lnTo>
                    <a:lnTo>
                      <a:pt x="412" y="178"/>
                    </a:lnTo>
                    <a:lnTo>
                      <a:pt x="409" y="175"/>
                    </a:lnTo>
                    <a:lnTo>
                      <a:pt x="406" y="172"/>
                    </a:lnTo>
                    <a:lnTo>
                      <a:pt x="402" y="170"/>
                    </a:lnTo>
                    <a:lnTo>
                      <a:pt x="398" y="168"/>
                    </a:lnTo>
                    <a:lnTo>
                      <a:pt x="393" y="167"/>
                    </a:lnTo>
                    <a:lnTo>
                      <a:pt x="393" y="167"/>
                    </a:lnTo>
                    <a:close/>
                    <a:moveTo>
                      <a:pt x="203" y="266"/>
                    </a:moveTo>
                    <a:lnTo>
                      <a:pt x="203" y="266"/>
                    </a:lnTo>
                    <a:lnTo>
                      <a:pt x="191" y="265"/>
                    </a:lnTo>
                    <a:lnTo>
                      <a:pt x="181" y="261"/>
                    </a:lnTo>
                    <a:lnTo>
                      <a:pt x="171" y="256"/>
                    </a:lnTo>
                    <a:lnTo>
                      <a:pt x="162" y="249"/>
                    </a:lnTo>
                    <a:lnTo>
                      <a:pt x="155" y="240"/>
                    </a:lnTo>
                    <a:lnTo>
                      <a:pt x="150" y="230"/>
                    </a:lnTo>
                    <a:lnTo>
                      <a:pt x="147" y="219"/>
                    </a:lnTo>
                    <a:lnTo>
                      <a:pt x="145" y="208"/>
                    </a:lnTo>
                    <a:lnTo>
                      <a:pt x="145" y="208"/>
                    </a:lnTo>
                    <a:lnTo>
                      <a:pt x="147" y="196"/>
                    </a:lnTo>
                    <a:lnTo>
                      <a:pt x="150" y="186"/>
                    </a:lnTo>
                    <a:lnTo>
                      <a:pt x="155" y="176"/>
                    </a:lnTo>
                    <a:lnTo>
                      <a:pt x="162" y="167"/>
                    </a:lnTo>
                    <a:lnTo>
                      <a:pt x="171" y="161"/>
                    </a:lnTo>
                    <a:lnTo>
                      <a:pt x="181" y="155"/>
                    </a:lnTo>
                    <a:lnTo>
                      <a:pt x="191" y="152"/>
                    </a:lnTo>
                    <a:lnTo>
                      <a:pt x="203" y="151"/>
                    </a:lnTo>
                    <a:lnTo>
                      <a:pt x="203" y="151"/>
                    </a:lnTo>
                    <a:lnTo>
                      <a:pt x="214" y="152"/>
                    </a:lnTo>
                    <a:lnTo>
                      <a:pt x="225" y="155"/>
                    </a:lnTo>
                    <a:lnTo>
                      <a:pt x="235" y="161"/>
                    </a:lnTo>
                    <a:lnTo>
                      <a:pt x="244" y="167"/>
                    </a:lnTo>
                    <a:lnTo>
                      <a:pt x="251" y="176"/>
                    </a:lnTo>
                    <a:lnTo>
                      <a:pt x="256" y="186"/>
                    </a:lnTo>
                    <a:lnTo>
                      <a:pt x="260" y="196"/>
                    </a:lnTo>
                    <a:lnTo>
                      <a:pt x="261" y="208"/>
                    </a:lnTo>
                    <a:lnTo>
                      <a:pt x="261" y="208"/>
                    </a:lnTo>
                    <a:lnTo>
                      <a:pt x="260" y="219"/>
                    </a:lnTo>
                    <a:lnTo>
                      <a:pt x="256" y="230"/>
                    </a:lnTo>
                    <a:lnTo>
                      <a:pt x="251" y="240"/>
                    </a:lnTo>
                    <a:lnTo>
                      <a:pt x="244" y="249"/>
                    </a:lnTo>
                    <a:lnTo>
                      <a:pt x="235" y="256"/>
                    </a:lnTo>
                    <a:lnTo>
                      <a:pt x="225" y="261"/>
                    </a:lnTo>
                    <a:lnTo>
                      <a:pt x="214" y="265"/>
                    </a:lnTo>
                    <a:lnTo>
                      <a:pt x="203" y="266"/>
                    </a:lnTo>
                    <a:lnTo>
                      <a:pt x="203" y="2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35"/>
            <p:cNvGrpSpPr/>
            <p:nvPr/>
          </p:nvGrpSpPr>
          <p:grpSpPr>
            <a:xfrm>
              <a:off x="7212552" y="2980267"/>
              <a:ext cx="4232109" cy="563232"/>
              <a:chOff x="6444107" y="1469392"/>
              <a:chExt cx="4232109" cy="563232"/>
            </a:xfrm>
          </p:grpSpPr>
          <p:sp>
            <p:nvSpPr>
              <p:cNvPr id="27" name="TextBox 3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37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105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8" name="千图PPT彼岸天：ID 8661124库_组合 37"/>
          <p:cNvGrpSpPr/>
          <p:nvPr>
            <p:custDataLst>
              <p:tags r:id="rId10"/>
            </p:custDataLst>
          </p:nvPr>
        </p:nvGrpSpPr>
        <p:grpSpPr>
          <a:xfrm>
            <a:off x="6303198" y="3897102"/>
            <a:ext cx="5141463" cy="784644"/>
            <a:chOff x="6303198" y="3897102"/>
            <a:chExt cx="5141463" cy="784644"/>
          </a:xfrm>
        </p:grpSpPr>
        <p:sp>
          <p:nvSpPr>
            <p:cNvPr id="12" name="Hexagon 89"/>
            <p:cNvSpPr/>
            <p:nvPr/>
          </p:nvSpPr>
          <p:spPr>
            <a:xfrm rot="1800000">
              <a:off x="6303198" y="3897102"/>
              <a:ext cx="910194" cy="784644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05"/>
            <p:cNvSpPr/>
            <p:nvPr/>
          </p:nvSpPr>
          <p:spPr bwMode="auto">
            <a:xfrm>
              <a:off x="6522791" y="3993487"/>
              <a:ext cx="518346" cy="518346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38"/>
            <p:cNvGrpSpPr/>
            <p:nvPr/>
          </p:nvGrpSpPr>
          <p:grpSpPr>
            <a:xfrm>
              <a:off x="7212552" y="4021145"/>
              <a:ext cx="4232109" cy="563232"/>
              <a:chOff x="6444107" y="1469392"/>
              <a:chExt cx="4232109" cy="563232"/>
            </a:xfrm>
          </p:grpSpPr>
          <p:sp>
            <p:nvSpPr>
              <p:cNvPr id="25" name="TextBox 39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6" name="TextBox 40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105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39" name="千图PPT彼岸天：ID 8661124库_组合 38"/>
          <p:cNvGrpSpPr/>
          <p:nvPr>
            <p:custDataLst>
              <p:tags r:id="rId11"/>
            </p:custDataLst>
          </p:nvPr>
        </p:nvGrpSpPr>
        <p:grpSpPr>
          <a:xfrm>
            <a:off x="6303198" y="4941921"/>
            <a:ext cx="5141463" cy="784644"/>
            <a:chOff x="6303198" y="4941921"/>
            <a:chExt cx="5141463" cy="784644"/>
          </a:xfrm>
        </p:grpSpPr>
        <p:sp>
          <p:nvSpPr>
            <p:cNvPr id="13" name="Hexagon 90"/>
            <p:cNvSpPr/>
            <p:nvPr/>
          </p:nvSpPr>
          <p:spPr>
            <a:xfrm rot="1800000">
              <a:off x="6303198" y="4941921"/>
              <a:ext cx="910194" cy="784644"/>
            </a:xfrm>
            <a:prstGeom prst="hexagon">
              <a:avLst>
                <a:gd name="adj" fmla="val 28912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06"/>
            <p:cNvSpPr/>
            <p:nvPr/>
          </p:nvSpPr>
          <p:spPr bwMode="auto">
            <a:xfrm>
              <a:off x="6518516" y="5117006"/>
              <a:ext cx="488433" cy="488433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41"/>
            <p:cNvGrpSpPr/>
            <p:nvPr/>
          </p:nvGrpSpPr>
          <p:grpSpPr>
            <a:xfrm>
              <a:off x="7212552" y="5062024"/>
              <a:ext cx="4232109" cy="563232"/>
              <a:chOff x="6444107" y="1469392"/>
              <a:chExt cx="4232109" cy="563232"/>
            </a:xfrm>
          </p:grpSpPr>
          <p:sp>
            <p:nvSpPr>
              <p:cNvPr id="23" name="TextBox 42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lnSpcReduction="1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4" name="TextBox 43"/>
              <p:cNvSpPr txBox="1"/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sz="1050" dirty="0" err="1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r>
                  <a:rPr lang="zh-CN" altLang="en-US" sz="1050" dirty="0" smtClean="0">
                    <a:solidFill>
                      <a:schemeClr val="dk1">
                        <a:lumMod val="100000"/>
                      </a:schemeClr>
                    </a:solidFill>
                  </a:rPr>
                  <a:t>点击此处更换文本</a:t>
                </a:r>
                <a:endParaRPr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8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/>
          <p:nvPr>
            <p:custDataLst>
              <p:tags r:id="rId1"/>
            </p:custDataLst>
          </p:nvPr>
        </p:nvGrpSpPr>
        <p:grpSpPr>
          <a:xfrm>
            <a:off x="1991544" y="2024844"/>
            <a:ext cx="7212748" cy="2301983"/>
            <a:chOff x="1489209" y="1737350"/>
            <a:chExt cx="6195767" cy="1977409"/>
          </a:xfrm>
        </p:grpSpPr>
        <p:grpSp>
          <p:nvGrpSpPr>
            <p:cNvPr id="19" name="组合 18"/>
            <p:cNvGrpSpPr/>
            <p:nvPr/>
          </p:nvGrpSpPr>
          <p:grpSpPr>
            <a:xfrm>
              <a:off x="1489209" y="2543492"/>
              <a:ext cx="2106649" cy="1171265"/>
              <a:chOff x="0" y="0"/>
              <a:chExt cx="5617729" cy="3123370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771670" y="216467"/>
                <a:ext cx="4074388" cy="25882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0" y="0"/>
                <a:ext cx="5617729" cy="312337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4783" y="0"/>
                    </a:moveTo>
                    <a:cubicBezTo>
                      <a:pt x="13022" y="0"/>
                      <a:pt x="11583" y="2588"/>
                      <a:pt x="11583" y="5755"/>
                    </a:cubicBezTo>
                    <a:lnTo>
                      <a:pt x="11583" y="113622"/>
                    </a:lnTo>
                    <a:lnTo>
                      <a:pt x="108511" y="113622"/>
                    </a:lnTo>
                    <a:lnTo>
                      <a:pt x="108511" y="5755"/>
                    </a:lnTo>
                    <a:cubicBezTo>
                      <a:pt x="108511" y="2588"/>
                      <a:pt x="107072" y="0"/>
                      <a:pt x="105311" y="0"/>
                    </a:cubicBezTo>
                    <a:lnTo>
                      <a:pt x="14783" y="0"/>
                    </a:lnTo>
                    <a:close/>
                    <a:moveTo>
                      <a:pt x="16500" y="7911"/>
                    </a:moveTo>
                    <a:lnTo>
                      <a:pt x="103666" y="7911"/>
                    </a:lnTo>
                    <a:cubicBezTo>
                      <a:pt x="103666" y="7911"/>
                      <a:pt x="103666" y="107411"/>
                      <a:pt x="103666" y="107411"/>
                    </a:cubicBezTo>
                    <a:lnTo>
                      <a:pt x="103666" y="108333"/>
                    </a:lnTo>
                    <a:lnTo>
                      <a:pt x="16500" y="108333"/>
                    </a:lnTo>
                    <a:lnTo>
                      <a:pt x="16500" y="107411"/>
                    </a:lnTo>
                    <a:lnTo>
                      <a:pt x="16500" y="7911"/>
                    </a:lnTo>
                    <a:close/>
                    <a:moveTo>
                      <a:pt x="50088" y="113638"/>
                    </a:moveTo>
                    <a:lnTo>
                      <a:pt x="138" y="113661"/>
                    </a:lnTo>
                    <a:cubicBezTo>
                      <a:pt x="61" y="113661"/>
                      <a:pt x="0" y="113777"/>
                      <a:pt x="0" y="113911"/>
                    </a:cubicBezTo>
                    <a:lnTo>
                      <a:pt x="0" y="117000"/>
                    </a:lnTo>
                    <a:cubicBezTo>
                      <a:pt x="0" y="117138"/>
                      <a:pt x="83" y="117355"/>
                      <a:pt x="83" y="117355"/>
                    </a:cubicBezTo>
                    <a:cubicBezTo>
                      <a:pt x="83" y="117355"/>
                      <a:pt x="1444" y="120000"/>
                      <a:pt x="5594" y="120000"/>
                    </a:cubicBezTo>
                    <a:lnTo>
                      <a:pt x="114405" y="120000"/>
                    </a:lnTo>
                    <a:cubicBezTo>
                      <a:pt x="118550" y="120000"/>
                      <a:pt x="119916" y="117355"/>
                      <a:pt x="119916" y="117355"/>
                    </a:cubicBezTo>
                    <a:cubicBezTo>
                      <a:pt x="119966" y="117261"/>
                      <a:pt x="120000" y="117138"/>
                      <a:pt x="120000" y="117000"/>
                    </a:cubicBezTo>
                    <a:cubicBezTo>
                      <a:pt x="120000" y="117000"/>
                      <a:pt x="120000" y="113911"/>
                      <a:pt x="120000" y="113911"/>
                    </a:cubicBezTo>
                    <a:cubicBezTo>
                      <a:pt x="120000" y="113777"/>
                      <a:pt x="119938" y="113661"/>
                      <a:pt x="119861" y="113661"/>
                    </a:cubicBezTo>
                    <a:lnTo>
                      <a:pt x="69911" y="113638"/>
                    </a:lnTo>
                    <a:cubicBezTo>
                      <a:pt x="69755" y="115050"/>
                      <a:pt x="69061" y="116111"/>
                      <a:pt x="68233" y="116111"/>
                    </a:cubicBezTo>
                    <a:lnTo>
                      <a:pt x="51766" y="116111"/>
                    </a:lnTo>
                    <a:cubicBezTo>
                      <a:pt x="50933" y="116111"/>
                      <a:pt x="50244" y="115050"/>
                      <a:pt x="50088" y="113638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6048192" y="2289477"/>
              <a:ext cx="1011402" cy="1425279"/>
              <a:chOff x="0" y="0"/>
              <a:chExt cx="2697068" cy="3800743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158264" y="324666"/>
                <a:ext cx="2380493" cy="315138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0" y="0"/>
                <a:ext cx="2697068" cy="380074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172" y="0"/>
                    </a:moveTo>
                    <a:cubicBezTo>
                      <a:pt x="3211" y="0"/>
                      <a:pt x="0" y="2272"/>
                      <a:pt x="0" y="5083"/>
                    </a:cubicBezTo>
                    <a:lnTo>
                      <a:pt x="0" y="114916"/>
                    </a:lnTo>
                    <a:cubicBezTo>
                      <a:pt x="0" y="117727"/>
                      <a:pt x="3211" y="120000"/>
                      <a:pt x="7172" y="120000"/>
                    </a:cubicBezTo>
                    <a:lnTo>
                      <a:pt x="112827" y="120000"/>
                    </a:lnTo>
                    <a:cubicBezTo>
                      <a:pt x="116788" y="120000"/>
                      <a:pt x="120000" y="117727"/>
                      <a:pt x="120000" y="114916"/>
                    </a:cubicBezTo>
                    <a:lnTo>
                      <a:pt x="120000" y="5083"/>
                    </a:lnTo>
                    <a:cubicBezTo>
                      <a:pt x="120000" y="2272"/>
                      <a:pt x="116788" y="0"/>
                      <a:pt x="112827" y="0"/>
                    </a:cubicBezTo>
                    <a:lnTo>
                      <a:pt x="7172" y="0"/>
                    </a:lnTo>
                    <a:close/>
                    <a:moveTo>
                      <a:pt x="60000" y="4577"/>
                    </a:moveTo>
                    <a:cubicBezTo>
                      <a:pt x="60355" y="4577"/>
                      <a:pt x="60711" y="4677"/>
                      <a:pt x="60983" y="4872"/>
                    </a:cubicBezTo>
                    <a:cubicBezTo>
                      <a:pt x="61533" y="5261"/>
                      <a:pt x="61533" y="5883"/>
                      <a:pt x="60983" y="6272"/>
                    </a:cubicBezTo>
                    <a:cubicBezTo>
                      <a:pt x="60438" y="6661"/>
                      <a:pt x="59550" y="6661"/>
                      <a:pt x="59005" y="6272"/>
                    </a:cubicBezTo>
                    <a:cubicBezTo>
                      <a:pt x="58461" y="5883"/>
                      <a:pt x="58461" y="5261"/>
                      <a:pt x="59005" y="4872"/>
                    </a:cubicBezTo>
                    <a:cubicBezTo>
                      <a:pt x="59277" y="4677"/>
                      <a:pt x="59644" y="4577"/>
                      <a:pt x="60000" y="4577"/>
                    </a:cubicBezTo>
                    <a:close/>
                    <a:moveTo>
                      <a:pt x="55822" y="4938"/>
                    </a:moveTo>
                    <a:cubicBezTo>
                      <a:pt x="56050" y="4938"/>
                      <a:pt x="56277" y="5000"/>
                      <a:pt x="56450" y="5122"/>
                    </a:cubicBezTo>
                    <a:cubicBezTo>
                      <a:pt x="56805" y="5372"/>
                      <a:pt x="56805" y="5772"/>
                      <a:pt x="56450" y="6022"/>
                    </a:cubicBezTo>
                    <a:cubicBezTo>
                      <a:pt x="56100" y="6266"/>
                      <a:pt x="55538" y="6266"/>
                      <a:pt x="55188" y="6022"/>
                    </a:cubicBezTo>
                    <a:cubicBezTo>
                      <a:pt x="54838" y="5772"/>
                      <a:pt x="54838" y="5372"/>
                      <a:pt x="55188" y="5122"/>
                    </a:cubicBezTo>
                    <a:cubicBezTo>
                      <a:pt x="55366" y="5000"/>
                      <a:pt x="55588" y="4938"/>
                      <a:pt x="55822" y="4938"/>
                    </a:cubicBezTo>
                    <a:close/>
                    <a:moveTo>
                      <a:pt x="7044" y="10250"/>
                    </a:moveTo>
                    <a:lnTo>
                      <a:pt x="112955" y="10250"/>
                    </a:lnTo>
                    <a:lnTo>
                      <a:pt x="112955" y="109744"/>
                    </a:lnTo>
                    <a:lnTo>
                      <a:pt x="7044" y="109744"/>
                    </a:lnTo>
                    <a:lnTo>
                      <a:pt x="7044" y="10250"/>
                    </a:lnTo>
                    <a:close/>
                    <a:moveTo>
                      <a:pt x="60000" y="111505"/>
                    </a:moveTo>
                    <a:cubicBezTo>
                      <a:pt x="61150" y="111505"/>
                      <a:pt x="62294" y="111816"/>
                      <a:pt x="63166" y="112438"/>
                    </a:cubicBezTo>
                    <a:cubicBezTo>
                      <a:pt x="64922" y="113677"/>
                      <a:pt x="64922" y="115694"/>
                      <a:pt x="63166" y="116938"/>
                    </a:cubicBezTo>
                    <a:cubicBezTo>
                      <a:pt x="61416" y="118183"/>
                      <a:pt x="58577" y="118183"/>
                      <a:pt x="56822" y="116938"/>
                    </a:cubicBezTo>
                    <a:cubicBezTo>
                      <a:pt x="55072" y="115694"/>
                      <a:pt x="55072" y="113677"/>
                      <a:pt x="56822" y="112438"/>
                    </a:cubicBezTo>
                    <a:cubicBezTo>
                      <a:pt x="57700" y="111816"/>
                      <a:pt x="58850" y="111505"/>
                      <a:pt x="60000" y="111505"/>
                    </a:cubicBezTo>
                    <a:close/>
                    <a:moveTo>
                      <a:pt x="58594" y="113694"/>
                    </a:moveTo>
                    <a:lnTo>
                      <a:pt x="58594" y="115683"/>
                    </a:lnTo>
                    <a:lnTo>
                      <a:pt x="61405" y="115683"/>
                    </a:lnTo>
                    <a:lnTo>
                      <a:pt x="61405" y="113694"/>
                    </a:lnTo>
                    <a:lnTo>
                      <a:pt x="58594" y="11369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146227" y="2657877"/>
              <a:ext cx="538749" cy="1056880"/>
              <a:chOff x="0" y="0"/>
              <a:chExt cx="1436663" cy="281834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08854" y="458402"/>
                <a:ext cx="1237222" cy="184884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0" y="0"/>
                <a:ext cx="1436663" cy="281834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81072" y="0"/>
                    </a:moveTo>
                    <a:cubicBezTo>
                      <a:pt x="80400" y="0"/>
                      <a:pt x="79855" y="277"/>
                      <a:pt x="79855" y="616"/>
                    </a:cubicBezTo>
                    <a:lnTo>
                      <a:pt x="79855" y="794"/>
                    </a:lnTo>
                    <a:lnTo>
                      <a:pt x="17300" y="794"/>
                    </a:lnTo>
                    <a:cubicBezTo>
                      <a:pt x="8583" y="794"/>
                      <a:pt x="1522" y="4394"/>
                      <a:pt x="1522" y="8838"/>
                    </a:cubicBezTo>
                    <a:lnTo>
                      <a:pt x="1522" y="10722"/>
                    </a:lnTo>
                    <a:lnTo>
                      <a:pt x="1211" y="10722"/>
                    </a:lnTo>
                    <a:cubicBezTo>
                      <a:pt x="544" y="10722"/>
                      <a:pt x="0" y="11000"/>
                      <a:pt x="0" y="11338"/>
                    </a:cubicBezTo>
                    <a:lnTo>
                      <a:pt x="0" y="16183"/>
                    </a:lnTo>
                    <a:cubicBezTo>
                      <a:pt x="0" y="16522"/>
                      <a:pt x="544" y="16800"/>
                      <a:pt x="1211" y="16800"/>
                    </a:cubicBezTo>
                    <a:lnTo>
                      <a:pt x="1522" y="16800"/>
                    </a:lnTo>
                    <a:lnTo>
                      <a:pt x="1522" y="22950"/>
                    </a:lnTo>
                    <a:lnTo>
                      <a:pt x="1211" y="22950"/>
                    </a:lnTo>
                    <a:cubicBezTo>
                      <a:pt x="544" y="22950"/>
                      <a:pt x="0" y="23227"/>
                      <a:pt x="0" y="23566"/>
                    </a:cubicBezTo>
                    <a:lnTo>
                      <a:pt x="0" y="27127"/>
                    </a:lnTo>
                    <a:cubicBezTo>
                      <a:pt x="0" y="27472"/>
                      <a:pt x="544" y="27755"/>
                      <a:pt x="1211" y="27755"/>
                    </a:cubicBezTo>
                    <a:lnTo>
                      <a:pt x="1522" y="27755"/>
                    </a:lnTo>
                    <a:lnTo>
                      <a:pt x="1522" y="33516"/>
                    </a:lnTo>
                    <a:lnTo>
                      <a:pt x="1211" y="33516"/>
                    </a:lnTo>
                    <a:cubicBezTo>
                      <a:pt x="544" y="33516"/>
                      <a:pt x="0" y="33788"/>
                      <a:pt x="0" y="34133"/>
                    </a:cubicBezTo>
                    <a:lnTo>
                      <a:pt x="0" y="37694"/>
                    </a:lnTo>
                    <a:cubicBezTo>
                      <a:pt x="0" y="38033"/>
                      <a:pt x="544" y="38316"/>
                      <a:pt x="1211" y="38316"/>
                    </a:cubicBezTo>
                    <a:lnTo>
                      <a:pt x="1522" y="38316"/>
                    </a:lnTo>
                    <a:lnTo>
                      <a:pt x="1522" y="111950"/>
                    </a:lnTo>
                    <a:cubicBezTo>
                      <a:pt x="1522" y="116394"/>
                      <a:pt x="8583" y="120000"/>
                      <a:pt x="17300" y="120000"/>
                    </a:cubicBezTo>
                    <a:lnTo>
                      <a:pt x="104222" y="120000"/>
                    </a:lnTo>
                    <a:cubicBezTo>
                      <a:pt x="112938" y="120000"/>
                      <a:pt x="120000" y="116394"/>
                      <a:pt x="120000" y="111950"/>
                    </a:cubicBezTo>
                    <a:lnTo>
                      <a:pt x="120000" y="8838"/>
                    </a:lnTo>
                    <a:cubicBezTo>
                      <a:pt x="120000" y="4394"/>
                      <a:pt x="112938" y="794"/>
                      <a:pt x="104222" y="794"/>
                    </a:cubicBezTo>
                    <a:lnTo>
                      <a:pt x="99550" y="794"/>
                    </a:lnTo>
                    <a:lnTo>
                      <a:pt x="99550" y="616"/>
                    </a:lnTo>
                    <a:cubicBezTo>
                      <a:pt x="99550" y="277"/>
                      <a:pt x="99005" y="0"/>
                      <a:pt x="98333" y="0"/>
                    </a:cubicBezTo>
                    <a:lnTo>
                      <a:pt x="81072" y="0"/>
                    </a:lnTo>
                    <a:close/>
                    <a:moveTo>
                      <a:pt x="52894" y="9055"/>
                    </a:moveTo>
                    <a:lnTo>
                      <a:pt x="68638" y="9055"/>
                    </a:lnTo>
                    <a:cubicBezTo>
                      <a:pt x="70100" y="9055"/>
                      <a:pt x="71277" y="9655"/>
                      <a:pt x="71277" y="10400"/>
                    </a:cubicBezTo>
                    <a:cubicBezTo>
                      <a:pt x="71277" y="11150"/>
                      <a:pt x="70100" y="11755"/>
                      <a:pt x="68638" y="11755"/>
                    </a:cubicBezTo>
                    <a:lnTo>
                      <a:pt x="52894" y="11755"/>
                    </a:lnTo>
                    <a:cubicBezTo>
                      <a:pt x="51433" y="11755"/>
                      <a:pt x="50244" y="11150"/>
                      <a:pt x="50244" y="10400"/>
                    </a:cubicBezTo>
                    <a:cubicBezTo>
                      <a:pt x="50244" y="9655"/>
                      <a:pt x="51433" y="9055"/>
                      <a:pt x="52894" y="9055"/>
                    </a:cubicBezTo>
                    <a:close/>
                    <a:moveTo>
                      <a:pt x="40550" y="9272"/>
                    </a:moveTo>
                    <a:cubicBezTo>
                      <a:pt x="41183" y="9272"/>
                      <a:pt x="41811" y="9394"/>
                      <a:pt x="42294" y="9644"/>
                    </a:cubicBezTo>
                    <a:cubicBezTo>
                      <a:pt x="43261" y="10133"/>
                      <a:pt x="43261" y="10933"/>
                      <a:pt x="42294" y="11427"/>
                    </a:cubicBezTo>
                    <a:cubicBezTo>
                      <a:pt x="41327" y="11916"/>
                      <a:pt x="39766" y="11916"/>
                      <a:pt x="38800" y="11427"/>
                    </a:cubicBezTo>
                    <a:cubicBezTo>
                      <a:pt x="37833" y="10933"/>
                      <a:pt x="37833" y="10133"/>
                      <a:pt x="38800" y="9644"/>
                    </a:cubicBezTo>
                    <a:cubicBezTo>
                      <a:pt x="39283" y="9394"/>
                      <a:pt x="39911" y="9272"/>
                      <a:pt x="40550" y="9272"/>
                    </a:cubicBezTo>
                    <a:close/>
                    <a:moveTo>
                      <a:pt x="9088" y="19516"/>
                    </a:moveTo>
                    <a:lnTo>
                      <a:pt x="112433" y="19516"/>
                    </a:lnTo>
                    <a:lnTo>
                      <a:pt x="112433" y="98238"/>
                    </a:lnTo>
                    <a:lnTo>
                      <a:pt x="9088" y="98238"/>
                    </a:lnTo>
                    <a:lnTo>
                      <a:pt x="9088" y="19516"/>
                    </a:lnTo>
                    <a:close/>
                    <a:moveTo>
                      <a:pt x="60761" y="103300"/>
                    </a:moveTo>
                    <a:cubicBezTo>
                      <a:pt x="63661" y="103300"/>
                      <a:pt x="66566" y="103861"/>
                      <a:pt x="68777" y="104988"/>
                    </a:cubicBezTo>
                    <a:cubicBezTo>
                      <a:pt x="73211" y="107244"/>
                      <a:pt x="73211" y="110905"/>
                      <a:pt x="68777" y="113166"/>
                    </a:cubicBezTo>
                    <a:cubicBezTo>
                      <a:pt x="64350" y="115422"/>
                      <a:pt x="57172" y="115422"/>
                      <a:pt x="52744" y="113166"/>
                    </a:cubicBezTo>
                    <a:cubicBezTo>
                      <a:pt x="48316" y="110905"/>
                      <a:pt x="48316" y="107244"/>
                      <a:pt x="52744" y="104988"/>
                    </a:cubicBezTo>
                    <a:cubicBezTo>
                      <a:pt x="54955" y="103861"/>
                      <a:pt x="57861" y="103300"/>
                      <a:pt x="60761" y="10330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477851" y="1737350"/>
              <a:ext cx="2485183" cy="1977409"/>
              <a:chOff x="0" y="0"/>
              <a:chExt cx="6627157" cy="527308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262483" y="278764"/>
                <a:ext cx="6087153" cy="372569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0" y="0"/>
                <a:ext cx="6627157" cy="527308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2705" y="0"/>
                    </a:moveTo>
                    <a:cubicBezTo>
                      <a:pt x="1211" y="0"/>
                      <a:pt x="0" y="1522"/>
                      <a:pt x="0" y="3400"/>
                    </a:cubicBezTo>
                    <a:lnTo>
                      <a:pt x="0" y="100277"/>
                    </a:lnTo>
                    <a:cubicBezTo>
                      <a:pt x="0" y="102150"/>
                      <a:pt x="1211" y="103677"/>
                      <a:pt x="2705" y="103677"/>
                    </a:cubicBezTo>
                    <a:lnTo>
                      <a:pt x="48083" y="103677"/>
                    </a:lnTo>
                    <a:lnTo>
                      <a:pt x="71916" y="103677"/>
                    </a:lnTo>
                    <a:lnTo>
                      <a:pt x="117294" y="103677"/>
                    </a:lnTo>
                    <a:cubicBezTo>
                      <a:pt x="118783" y="103677"/>
                      <a:pt x="120000" y="102150"/>
                      <a:pt x="120000" y="100277"/>
                    </a:cubicBezTo>
                    <a:lnTo>
                      <a:pt x="120000" y="3400"/>
                    </a:lnTo>
                    <a:cubicBezTo>
                      <a:pt x="120000" y="1522"/>
                      <a:pt x="118783" y="0"/>
                      <a:pt x="117294" y="0"/>
                    </a:cubicBezTo>
                    <a:lnTo>
                      <a:pt x="2705" y="0"/>
                    </a:lnTo>
                    <a:close/>
                    <a:moveTo>
                      <a:pt x="4944" y="6516"/>
                    </a:moveTo>
                    <a:lnTo>
                      <a:pt x="115055" y="6516"/>
                    </a:lnTo>
                    <a:lnTo>
                      <a:pt x="115055" y="90966"/>
                    </a:lnTo>
                    <a:lnTo>
                      <a:pt x="4944" y="90966"/>
                    </a:lnTo>
                    <a:lnTo>
                      <a:pt x="4944" y="6516"/>
                    </a:lnTo>
                    <a:close/>
                    <a:moveTo>
                      <a:pt x="47722" y="103688"/>
                    </a:moveTo>
                    <a:cubicBezTo>
                      <a:pt x="47522" y="106800"/>
                      <a:pt x="47477" y="113172"/>
                      <a:pt x="47327" y="114777"/>
                    </a:cubicBezTo>
                    <a:cubicBezTo>
                      <a:pt x="47133" y="116933"/>
                      <a:pt x="46650" y="117538"/>
                      <a:pt x="45455" y="117938"/>
                    </a:cubicBezTo>
                    <a:cubicBezTo>
                      <a:pt x="44466" y="118272"/>
                      <a:pt x="43122" y="118650"/>
                      <a:pt x="42566" y="118827"/>
                    </a:cubicBezTo>
                    <a:cubicBezTo>
                      <a:pt x="42005" y="119011"/>
                      <a:pt x="41833" y="119133"/>
                      <a:pt x="41833" y="119272"/>
                    </a:cubicBezTo>
                    <a:cubicBezTo>
                      <a:pt x="41833" y="119272"/>
                      <a:pt x="41833" y="119277"/>
                      <a:pt x="41833" y="119294"/>
                    </a:cubicBezTo>
                    <a:cubicBezTo>
                      <a:pt x="41833" y="119300"/>
                      <a:pt x="41833" y="119305"/>
                      <a:pt x="41833" y="119316"/>
                    </a:cubicBezTo>
                    <a:cubicBezTo>
                      <a:pt x="41861" y="119500"/>
                      <a:pt x="45044" y="120000"/>
                      <a:pt x="46594" y="120000"/>
                    </a:cubicBezTo>
                    <a:lnTo>
                      <a:pt x="73516" y="120000"/>
                    </a:lnTo>
                    <a:cubicBezTo>
                      <a:pt x="75072" y="120000"/>
                      <a:pt x="78255" y="119500"/>
                      <a:pt x="78277" y="119316"/>
                    </a:cubicBezTo>
                    <a:cubicBezTo>
                      <a:pt x="78283" y="119305"/>
                      <a:pt x="78277" y="119300"/>
                      <a:pt x="78277" y="119294"/>
                    </a:cubicBezTo>
                    <a:cubicBezTo>
                      <a:pt x="78283" y="119277"/>
                      <a:pt x="78283" y="119272"/>
                      <a:pt x="78283" y="119272"/>
                    </a:cubicBezTo>
                    <a:cubicBezTo>
                      <a:pt x="78283" y="119133"/>
                      <a:pt x="78105" y="119011"/>
                      <a:pt x="77544" y="118827"/>
                    </a:cubicBezTo>
                    <a:cubicBezTo>
                      <a:pt x="76988" y="118650"/>
                      <a:pt x="75644" y="118272"/>
                      <a:pt x="74655" y="117938"/>
                    </a:cubicBezTo>
                    <a:cubicBezTo>
                      <a:pt x="73461" y="117538"/>
                      <a:pt x="72977" y="116933"/>
                      <a:pt x="72783" y="114777"/>
                    </a:cubicBezTo>
                    <a:cubicBezTo>
                      <a:pt x="72633" y="113172"/>
                      <a:pt x="72594" y="106800"/>
                      <a:pt x="72388" y="103688"/>
                    </a:cubicBezTo>
                    <a:lnTo>
                      <a:pt x="47722" y="103688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文本框 6"/>
            <p:cNvSpPr txBox="1"/>
            <p:nvPr/>
          </p:nvSpPr>
          <p:spPr>
            <a:xfrm>
              <a:off x="4318298" y="2569642"/>
              <a:ext cx="819239" cy="4052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sz="2800" b="0" i="0" u="none" strike="noStrike" cap="none" baseline="0">
                  <a:solidFill>
                    <a:schemeClr val="lt1"/>
                  </a:solidFill>
                  <a:latin typeface="Impact" panose="020B0806030902050204" pitchFamily="34" charset="0"/>
                </a:rPr>
                <a:t>33%</a:t>
              </a:r>
            </a:p>
          </p:txBody>
        </p:sp>
        <p:sp>
          <p:nvSpPr>
            <p:cNvPr id="24" name="文本框 7"/>
            <p:cNvSpPr txBox="1"/>
            <p:nvPr/>
          </p:nvSpPr>
          <p:spPr>
            <a:xfrm>
              <a:off x="2162947" y="2874951"/>
              <a:ext cx="819239" cy="4052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sz="2800" b="0" i="0" u="none" strike="noStrike" cap="none" baseline="0">
                  <a:solidFill>
                    <a:schemeClr val="lt1"/>
                  </a:solidFill>
                  <a:latin typeface="Impact" panose="020B0806030902050204" pitchFamily="34" charset="0"/>
                </a:rPr>
                <a:t>25%</a:t>
              </a:r>
            </a:p>
          </p:txBody>
        </p:sp>
        <p:sp>
          <p:nvSpPr>
            <p:cNvPr id="25" name="文本框 8"/>
            <p:cNvSpPr txBox="1"/>
            <p:nvPr/>
          </p:nvSpPr>
          <p:spPr>
            <a:xfrm>
              <a:off x="6160310" y="2793528"/>
              <a:ext cx="819239" cy="405200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sz="2800" b="0" i="0" u="none" strike="noStrike" cap="none" baseline="0">
                  <a:solidFill>
                    <a:schemeClr val="lt1"/>
                  </a:solidFill>
                  <a:latin typeface="Impact" panose="020B0806030902050204" pitchFamily="34" charset="0"/>
                </a:rPr>
                <a:t>18%</a:t>
              </a:r>
            </a:p>
          </p:txBody>
        </p:sp>
        <p:sp>
          <p:nvSpPr>
            <p:cNvPr id="26" name="文本框 9"/>
            <p:cNvSpPr txBox="1"/>
            <p:nvPr/>
          </p:nvSpPr>
          <p:spPr>
            <a:xfrm>
              <a:off x="7197097" y="3040843"/>
              <a:ext cx="436481" cy="288336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sz="1350" b="0" i="0" u="none" strike="noStrike" cap="none" baseline="0">
                  <a:solidFill>
                    <a:schemeClr val="lt1"/>
                  </a:solidFill>
                  <a:latin typeface="Impact" panose="020B0806030902050204" pitchFamily="34" charset="0"/>
                </a:rPr>
                <a:t>66%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94985" y="2052913"/>
              <a:ext cx="529798" cy="447402"/>
              <a:chOff x="4154760" y="503293"/>
              <a:chExt cx="856553" cy="723335"/>
            </a:xfrm>
          </p:grpSpPr>
          <p:sp>
            <p:nvSpPr>
              <p:cNvPr id="28" name="任意多边形: 形状 27"/>
              <p:cNvSpPr/>
              <p:nvPr/>
            </p:nvSpPr>
            <p:spPr>
              <a:xfrm>
                <a:off x="4210176" y="1016045"/>
                <a:ext cx="118590" cy="21058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64631"/>
                    </a:moveTo>
                    <a:lnTo>
                      <a:pt x="120000" y="0"/>
                    </a:lnTo>
                    <a:lnTo>
                      <a:pt x="120000" y="119999"/>
                    </a:lnTo>
                    <a:lnTo>
                      <a:pt x="0" y="119999"/>
                    </a:lnTo>
                    <a:lnTo>
                      <a:pt x="0" y="64631"/>
                    </a:lnTo>
                    <a:close/>
                  </a:path>
                </a:pathLst>
              </a:custGeom>
              <a:noFill/>
              <a:ln w="12700" cap="sq" cmpd="sng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4371992" y="854783"/>
                <a:ext cx="118590" cy="37184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40536"/>
                    </a:moveTo>
                    <a:lnTo>
                      <a:pt x="120000" y="0"/>
                    </a:lnTo>
                    <a:lnTo>
                      <a:pt x="120000" y="120000"/>
                    </a:lnTo>
                    <a:lnTo>
                      <a:pt x="0" y="120000"/>
                    </a:lnTo>
                    <a:lnTo>
                      <a:pt x="0" y="40536"/>
                    </a:lnTo>
                    <a:close/>
                  </a:path>
                </a:pathLst>
              </a:custGeom>
              <a:noFill/>
              <a:ln w="12700" cap="sq" cmpd="sng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4533810" y="854783"/>
                <a:ext cx="118590" cy="37184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0"/>
                    </a:moveTo>
                    <a:lnTo>
                      <a:pt x="120000" y="27123"/>
                    </a:lnTo>
                    <a:lnTo>
                      <a:pt x="120000" y="120000"/>
                    </a:lnTo>
                    <a:lnTo>
                      <a:pt x="0" y="1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sq" cmpd="sng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4695626" y="793825"/>
                <a:ext cx="118590" cy="4328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36312"/>
                    </a:moveTo>
                    <a:lnTo>
                      <a:pt x="120000" y="0"/>
                    </a:lnTo>
                    <a:lnTo>
                      <a:pt x="120000" y="120000"/>
                    </a:lnTo>
                    <a:lnTo>
                      <a:pt x="0" y="120000"/>
                    </a:lnTo>
                    <a:lnTo>
                      <a:pt x="0" y="36312"/>
                    </a:lnTo>
                    <a:close/>
                  </a:path>
                </a:pathLst>
              </a:custGeom>
              <a:noFill/>
              <a:ln w="12700" cap="sq" cmpd="sng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4857442" y="659162"/>
                <a:ext cx="118590" cy="56746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23835"/>
                    </a:moveTo>
                    <a:lnTo>
                      <a:pt x="120000" y="0"/>
                    </a:lnTo>
                    <a:lnTo>
                      <a:pt x="120000" y="120000"/>
                    </a:lnTo>
                    <a:lnTo>
                      <a:pt x="0" y="120000"/>
                    </a:lnTo>
                    <a:lnTo>
                      <a:pt x="0" y="23835"/>
                    </a:lnTo>
                    <a:close/>
                  </a:path>
                </a:pathLst>
              </a:custGeom>
              <a:noFill/>
              <a:ln w="12700" cap="sq" cmpd="sng">
                <a:solidFill>
                  <a:schemeClr val="l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4154760" y="503293"/>
                <a:ext cx="856553" cy="582017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0" y="120000"/>
                    </a:moveTo>
                    <a:lnTo>
                      <a:pt x="50101" y="49187"/>
                    </a:lnTo>
                    <a:lnTo>
                      <a:pt x="71632" y="70317"/>
                    </a:lnTo>
                    <a:lnTo>
                      <a:pt x="120000" y="0"/>
                    </a:lnTo>
                  </a:path>
                </a:pathLst>
              </a:custGeom>
              <a:noFill/>
              <a:ln w="12700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triangle" w="lg" len="lg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cxnSp>
        <p:nvCxnSpPr>
          <p:cNvPr id="5" name="千图PPT彼岸天：ID 8661124库_StraightArrowConnector 4"/>
          <p:cNvCxnSpPr/>
          <p:nvPr>
            <p:custDataLst>
              <p:tags r:id="rId2"/>
            </p:custDataLst>
          </p:nvPr>
        </p:nvCxnSpPr>
        <p:spPr>
          <a:xfrm>
            <a:off x="1826578" y="4536024"/>
            <a:ext cx="7959724" cy="1587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6" name="千图PPT彼岸天：ID 8661124库_组合 5"/>
          <p:cNvGrpSpPr/>
          <p:nvPr>
            <p:custDataLst>
              <p:tags r:id="rId3"/>
            </p:custDataLst>
          </p:nvPr>
        </p:nvGrpSpPr>
        <p:grpSpPr>
          <a:xfrm>
            <a:off x="1446648" y="4772733"/>
            <a:ext cx="9298705" cy="857260"/>
            <a:chOff x="1768931" y="3638220"/>
            <a:chExt cx="9298705" cy="857260"/>
          </a:xfrm>
        </p:grpSpPr>
        <p:grpSp>
          <p:nvGrpSpPr>
            <p:cNvPr id="7" name="组合 6"/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7" name="文本框 50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18" name="文本框 51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sz="1000" dirty="0" err="1" smtClean="0"/>
                  <a:t>点击此处更换文本</a:t>
                </a:r>
                <a:r>
                  <a:rPr lang="zh-CN" altLang="en-US" sz="1000" dirty="0" smtClean="0"/>
                  <a:t>点击此处更换文本</a:t>
                </a:r>
                <a:endParaRPr sz="1000" dirty="0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5" name="文本框 48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16" name="文本框 49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sz="1000" dirty="0" err="1" smtClean="0"/>
                  <a:t>点击此处更换文本</a:t>
                </a:r>
                <a:r>
                  <a:rPr lang="zh-CN" altLang="en-US" sz="1000" dirty="0" smtClean="0"/>
                  <a:t>点击此处更换文本</a:t>
                </a:r>
                <a:endParaRPr sz="1000" dirty="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3" name="文本框 46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4" name="文本框 47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sz="1000" dirty="0" err="1" smtClean="0"/>
                  <a:t>点击此处更换文本</a:t>
                </a:r>
                <a:r>
                  <a:rPr lang="zh-CN" altLang="en-US" sz="1000" dirty="0" smtClean="0"/>
                  <a:t>点击此处更换文本</a:t>
                </a:r>
                <a:endParaRPr sz="1000" dirty="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11" name="文本框 4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2" name="文本框 45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sz="1000" dirty="0" err="1" smtClean="0"/>
                  <a:t>点击此处更换文本</a:t>
                </a:r>
                <a:r>
                  <a:rPr lang="zh-CN" altLang="en-US" sz="1000" dirty="0" smtClean="0"/>
                  <a:t>点击此处更换文本</a:t>
                </a:r>
                <a:endParaRPr sz="1000" dirty="0"/>
              </a:p>
            </p:txBody>
          </p:sp>
        </p:grpSp>
      </p:grpSp>
      <p:sp>
        <p:nvSpPr>
          <p:cNvPr id="2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50"/>
          <p:cNvCxnSpPr/>
          <p:nvPr>
            <p:custDataLst>
              <p:tags r:id="rId1"/>
            </p:custDataLst>
          </p:nvPr>
        </p:nvCxnSpPr>
        <p:spPr>
          <a:xfrm>
            <a:off x="5061419" y="2686130"/>
            <a:ext cx="224435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千图PPT彼岸天：ID 8661124库_直接连接符 51"/>
          <p:cNvCxnSpPr/>
          <p:nvPr>
            <p:custDataLst>
              <p:tags r:id="rId2"/>
            </p:custDataLst>
          </p:nvPr>
        </p:nvCxnSpPr>
        <p:spPr>
          <a:xfrm>
            <a:off x="7555534" y="2686130"/>
            <a:ext cx="224435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千图PPT彼岸天：ID 8661124库_直接连接符 52"/>
          <p:cNvCxnSpPr/>
          <p:nvPr>
            <p:custDataLst>
              <p:tags r:id="rId3"/>
            </p:custDataLst>
          </p:nvPr>
        </p:nvCxnSpPr>
        <p:spPr>
          <a:xfrm>
            <a:off x="2563924" y="2686130"/>
            <a:ext cx="224435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千图PPT彼岸天：ID 8661124库_组合 53"/>
          <p:cNvGrpSpPr/>
          <p:nvPr>
            <p:custDataLst>
              <p:tags r:id="rId4"/>
            </p:custDataLst>
          </p:nvPr>
        </p:nvGrpSpPr>
        <p:grpSpPr>
          <a:xfrm>
            <a:off x="4803970" y="2558153"/>
            <a:ext cx="257449" cy="257449"/>
            <a:chOff x="3502353" y="2800350"/>
            <a:chExt cx="201492" cy="201492"/>
          </a:xfrm>
        </p:grpSpPr>
        <p:sp>
          <p:nvSpPr>
            <p:cNvPr id="62" name="Oval 54"/>
            <p:cNvSpPr/>
            <p:nvPr/>
          </p:nvSpPr>
          <p:spPr>
            <a:xfrm>
              <a:off x="3502353" y="2800350"/>
              <a:ext cx="201492" cy="20149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Oval 55"/>
            <p:cNvSpPr/>
            <p:nvPr/>
          </p:nvSpPr>
          <p:spPr>
            <a:xfrm>
              <a:off x="3562295" y="2860292"/>
              <a:ext cx="81608" cy="816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千图PPT彼岸天：ID 8661124库_组合 56"/>
          <p:cNvGrpSpPr/>
          <p:nvPr>
            <p:custDataLst>
              <p:tags r:id="rId5"/>
            </p:custDataLst>
          </p:nvPr>
        </p:nvGrpSpPr>
        <p:grpSpPr>
          <a:xfrm>
            <a:off x="7301490" y="2558167"/>
            <a:ext cx="257450" cy="257450"/>
            <a:chOff x="5457013" y="2800350"/>
            <a:chExt cx="201492" cy="201492"/>
          </a:xfrm>
        </p:grpSpPr>
        <p:sp>
          <p:nvSpPr>
            <p:cNvPr id="60" name="Oval 57"/>
            <p:cNvSpPr/>
            <p:nvPr/>
          </p:nvSpPr>
          <p:spPr>
            <a:xfrm>
              <a:off x="5516955" y="2860292"/>
              <a:ext cx="81608" cy="81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58"/>
            <p:cNvSpPr/>
            <p:nvPr/>
          </p:nvSpPr>
          <p:spPr>
            <a:xfrm>
              <a:off x="5457013" y="2800350"/>
              <a:ext cx="201492" cy="201492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千图PPT彼岸天：ID 8661124库_组合 59"/>
          <p:cNvGrpSpPr/>
          <p:nvPr>
            <p:custDataLst>
              <p:tags r:id="rId6"/>
            </p:custDataLst>
          </p:nvPr>
        </p:nvGrpSpPr>
        <p:grpSpPr>
          <a:xfrm>
            <a:off x="9795579" y="2558153"/>
            <a:ext cx="257449" cy="257449"/>
            <a:chOff x="7409029" y="2800350"/>
            <a:chExt cx="201492" cy="201492"/>
          </a:xfrm>
        </p:grpSpPr>
        <p:sp>
          <p:nvSpPr>
            <p:cNvPr id="58" name="Oval 60"/>
            <p:cNvSpPr/>
            <p:nvPr/>
          </p:nvSpPr>
          <p:spPr>
            <a:xfrm>
              <a:off x="7409029" y="2800350"/>
              <a:ext cx="201492" cy="201492"/>
            </a:xfrm>
            <a:prstGeom prst="ellipse">
              <a:avLst/>
            </a:prstGeom>
            <a:noFill/>
            <a:ln w="19050">
              <a:solidFill>
                <a:schemeClr val="accent4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61"/>
            <p:cNvSpPr/>
            <p:nvPr/>
          </p:nvSpPr>
          <p:spPr>
            <a:xfrm>
              <a:off x="7468971" y="2860292"/>
              <a:ext cx="81608" cy="8160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千图PPT彼岸天：ID 8661124库_组合 62"/>
          <p:cNvGrpSpPr/>
          <p:nvPr>
            <p:custDataLst>
              <p:tags r:id="rId7"/>
            </p:custDataLst>
          </p:nvPr>
        </p:nvGrpSpPr>
        <p:grpSpPr>
          <a:xfrm>
            <a:off x="2300488" y="2558153"/>
            <a:ext cx="257449" cy="257449"/>
            <a:chOff x="1877352" y="4196226"/>
            <a:chExt cx="225768" cy="225768"/>
          </a:xfrm>
        </p:grpSpPr>
        <p:sp>
          <p:nvSpPr>
            <p:cNvPr id="56" name="Oval 63"/>
            <p:cNvSpPr/>
            <p:nvPr/>
          </p:nvSpPr>
          <p:spPr>
            <a:xfrm>
              <a:off x="1877352" y="4196226"/>
              <a:ext cx="225768" cy="225768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val 64"/>
            <p:cNvSpPr/>
            <p:nvPr/>
          </p:nvSpPr>
          <p:spPr>
            <a:xfrm>
              <a:off x="1944516" y="4263390"/>
              <a:ext cx="91440" cy="9144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11" name="千图PPT彼岸天：ID 8661124库_直接连接符 65"/>
          <p:cNvCxnSpPr/>
          <p:nvPr>
            <p:custDataLst>
              <p:tags r:id="rId8"/>
            </p:custDataLst>
          </p:nvPr>
        </p:nvCxnSpPr>
        <p:spPr>
          <a:xfrm>
            <a:off x="3686099" y="1664804"/>
            <a:ext cx="0" cy="283281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千图PPT彼岸天：ID 8661124库_直接连接符 66"/>
          <p:cNvCxnSpPr/>
          <p:nvPr>
            <p:custDataLst>
              <p:tags r:id="rId9"/>
            </p:custDataLst>
          </p:nvPr>
        </p:nvCxnSpPr>
        <p:spPr>
          <a:xfrm>
            <a:off x="6183592" y="1664804"/>
            <a:ext cx="0" cy="283281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千图PPT彼岸天：ID 8661124库_直接连接符 67"/>
          <p:cNvCxnSpPr/>
          <p:nvPr>
            <p:custDataLst>
              <p:tags r:id="rId10"/>
            </p:custDataLst>
          </p:nvPr>
        </p:nvCxnSpPr>
        <p:spPr>
          <a:xfrm>
            <a:off x="8677708" y="1664804"/>
            <a:ext cx="0" cy="283281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千图PPT彼岸天：ID 8661124库_Rectangle: Rounded Corners 68"/>
          <p:cNvSpPr/>
          <p:nvPr>
            <p:custDataLst>
              <p:tags r:id="rId11"/>
            </p:custDataLst>
          </p:nvPr>
        </p:nvSpPr>
        <p:spPr bwMode="auto">
          <a:xfrm>
            <a:off x="1604805" y="1829721"/>
            <a:ext cx="1638922" cy="511150"/>
          </a:xfrm>
          <a:prstGeom prst="roundRect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15" name="千图PPT彼岸天：ID 8661124库_Rectangle: Rounded Corners 69"/>
          <p:cNvSpPr/>
          <p:nvPr>
            <p:custDataLst>
              <p:tags r:id="rId12"/>
            </p:custDataLst>
          </p:nvPr>
        </p:nvSpPr>
        <p:spPr bwMode="auto">
          <a:xfrm>
            <a:off x="4113698" y="1829721"/>
            <a:ext cx="1638922" cy="511150"/>
          </a:xfrm>
          <a:prstGeom prst="roundRect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16" name="千图PPT彼岸天：ID 8661124库_Rectangle: Rounded Corners 70"/>
          <p:cNvSpPr/>
          <p:nvPr>
            <p:custDataLst>
              <p:tags r:id="rId13"/>
            </p:custDataLst>
          </p:nvPr>
        </p:nvSpPr>
        <p:spPr bwMode="auto">
          <a:xfrm>
            <a:off x="6611191" y="1829721"/>
            <a:ext cx="1638922" cy="511150"/>
          </a:xfrm>
          <a:prstGeom prst="roundRect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17" name="千图PPT彼岸天：ID 8661124库_Rectangle: Rounded Corners 71"/>
          <p:cNvSpPr/>
          <p:nvPr>
            <p:custDataLst>
              <p:tags r:id="rId14"/>
            </p:custDataLst>
          </p:nvPr>
        </p:nvSpPr>
        <p:spPr bwMode="auto">
          <a:xfrm>
            <a:off x="9104841" y="1829721"/>
            <a:ext cx="1638922" cy="511150"/>
          </a:xfrm>
          <a:prstGeom prst="roundRect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输入标题文本</a:t>
            </a:r>
          </a:p>
        </p:txBody>
      </p:sp>
      <p:grpSp>
        <p:nvGrpSpPr>
          <p:cNvPr id="18" name="千图PPT彼岸天：ID 8661124库_组合 72"/>
          <p:cNvGrpSpPr/>
          <p:nvPr>
            <p:custDataLst>
              <p:tags r:id="rId15"/>
            </p:custDataLst>
          </p:nvPr>
        </p:nvGrpSpPr>
        <p:grpSpPr>
          <a:xfrm>
            <a:off x="4543710" y="4900525"/>
            <a:ext cx="778894" cy="778894"/>
            <a:chOff x="3355740" y="3826624"/>
            <a:chExt cx="609600" cy="609600"/>
          </a:xfrm>
        </p:grpSpPr>
        <p:sp>
          <p:nvSpPr>
            <p:cNvPr id="49" name="Oval 73"/>
            <p:cNvSpPr/>
            <p:nvPr/>
          </p:nvSpPr>
          <p:spPr bwMode="auto">
            <a:xfrm>
              <a:off x="3355740" y="3826624"/>
              <a:ext cx="609600" cy="60960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0" name="Group 74"/>
            <p:cNvGrpSpPr/>
            <p:nvPr/>
          </p:nvGrpSpPr>
          <p:grpSpPr>
            <a:xfrm>
              <a:off x="3466682" y="3936151"/>
              <a:ext cx="387716" cy="390546"/>
              <a:chOff x="1905000" y="3457575"/>
              <a:chExt cx="217488" cy="219075"/>
            </a:xfrm>
            <a:solidFill>
              <a:schemeClr val="bg1"/>
            </a:solidFill>
          </p:grpSpPr>
          <p:sp>
            <p:nvSpPr>
              <p:cNvPr id="51" name="Freeform: Shape 75"/>
              <p:cNvSpPr/>
              <p:nvPr/>
            </p:nvSpPr>
            <p:spPr bwMode="auto">
              <a:xfrm>
                <a:off x="1905000" y="3457575"/>
                <a:ext cx="217488" cy="219075"/>
              </a:xfrm>
              <a:custGeom>
                <a:avLst/>
                <a:gdLst/>
                <a:ahLst/>
                <a:cxnLst>
                  <a:cxn ang="0">
                    <a:pos x="76" y="9"/>
                  </a:cxn>
                  <a:cxn ang="0">
                    <a:pos x="53" y="0"/>
                  </a:cxn>
                  <a:cxn ang="0">
                    <a:pos x="30" y="9"/>
                  </a:cxn>
                  <a:cxn ang="0">
                    <a:pos x="21" y="32"/>
                  </a:cxn>
                  <a:cxn ang="0">
                    <a:pos x="25" y="48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1" y="77"/>
                  </a:cxn>
                  <a:cxn ang="0">
                    <a:pos x="8" y="85"/>
                  </a:cxn>
                  <a:cxn ang="0">
                    <a:pos x="10" y="85"/>
                  </a:cxn>
                  <a:cxn ang="0">
                    <a:pos x="12" y="85"/>
                  </a:cxn>
                  <a:cxn ang="0">
                    <a:pos x="37" y="60"/>
                  </a:cxn>
                  <a:cxn ang="0">
                    <a:pos x="53" y="64"/>
                  </a:cxn>
                  <a:cxn ang="0">
                    <a:pos x="76" y="55"/>
                  </a:cxn>
                  <a:cxn ang="0">
                    <a:pos x="85" y="32"/>
                  </a:cxn>
                  <a:cxn ang="0">
                    <a:pos x="76" y="9"/>
                  </a:cxn>
                  <a:cxn ang="0">
                    <a:pos x="10" y="79"/>
                  </a:cxn>
                  <a:cxn ang="0">
                    <a:pos x="6" y="75"/>
                  </a:cxn>
                  <a:cxn ang="0">
                    <a:pos x="28" y="53"/>
                  </a:cxn>
                  <a:cxn ang="0">
                    <a:pos x="30" y="55"/>
                  </a:cxn>
                  <a:cxn ang="0">
                    <a:pos x="32" y="57"/>
                  </a:cxn>
                  <a:cxn ang="0">
                    <a:pos x="10" y="79"/>
                  </a:cxn>
                  <a:cxn ang="0">
                    <a:pos x="72" y="51"/>
                  </a:cxn>
                  <a:cxn ang="0">
                    <a:pos x="53" y="59"/>
                  </a:cxn>
                  <a:cxn ang="0">
                    <a:pos x="34" y="51"/>
                  </a:cxn>
                  <a:cxn ang="0">
                    <a:pos x="26" y="32"/>
                  </a:cxn>
                  <a:cxn ang="0">
                    <a:pos x="34" y="13"/>
                  </a:cxn>
                  <a:cxn ang="0">
                    <a:pos x="53" y="5"/>
                  </a:cxn>
                  <a:cxn ang="0">
                    <a:pos x="72" y="13"/>
                  </a:cxn>
                  <a:cxn ang="0">
                    <a:pos x="80" y="32"/>
                  </a:cxn>
                  <a:cxn ang="0">
                    <a:pos x="72" y="51"/>
                  </a:cxn>
                </a:cxnLst>
                <a:rect l="0" t="0" r="r" b="b"/>
                <a:pathLst>
                  <a:path w="85" h="85">
                    <a:moveTo>
                      <a:pt x="76" y="9"/>
                    </a:moveTo>
                    <a:cubicBezTo>
                      <a:pt x="70" y="3"/>
                      <a:pt x="62" y="0"/>
                      <a:pt x="53" y="0"/>
                    </a:cubicBezTo>
                    <a:cubicBezTo>
                      <a:pt x="44" y="0"/>
                      <a:pt x="36" y="3"/>
                      <a:pt x="30" y="9"/>
                    </a:cubicBezTo>
                    <a:cubicBezTo>
                      <a:pt x="24" y="15"/>
                      <a:pt x="21" y="23"/>
                      <a:pt x="21" y="32"/>
                    </a:cubicBezTo>
                    <a:cubicBezTo>
                      <a:pt x="21" y="38"/>
                      <a:pt x="22" y="43"/>
                      <a:pt x="25" y="48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4"/>
                      <a:pt x="0" y="75"/>
                    </a:cubicBezTo>
                    <a:cubicBezTo>
                      <a:pt x="0" y="76"/>
                      <a:pt x="0" y="76"/>
                      <a:pt x="1" y="77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9" y="85"/>
                      <a:pt x="9" y="85"/>
                      <a:pt x="10" y="85"/>
                    </a:cubicBezTo>
                    <a:cubicBezTo>
                      <a:pt x="11" y="85"/>
                      <a:pt x="12" y="85"/>
                      <a:pt x="12" y="8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3"/>
                      <a:pt x="47" y="64"/>
                      <a:pt x="53" y="64"/>
                    </a:cubicBezTo>
                    <a:cubicBezTo>
                      <a:pt x="62" y="64"/>
                      <a:pt x="70" y="61"/>
                      <a:pt x="76" y="55"/>
                    </a:cubicBezTo>
                    <a:cubicBezTo>
                      <a:pt x="82" y="49"/>
                      <a:pt x="85" y="41"/>
                      <a:pt x="85" y="32"/>
                    </a:cubicBezTo>
                    <a:cubicBezTo>
                      <a:pt x="85" y="23"/>
                      <a:pt x="82" y="15"/>
                      <a:pt x="76" y="9"/>
                    </a:cubicBezTo>
                    <a:close/>
                    <a:moveTo>
                      <a:pt x="10" y="79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3"/>
                      <a:pt x="30" y="54"/>
                      <a:pt x="30" y="55"/>
                    </a:cubicBezTo>
                    <a:cubicBezTo>
                      <a:pt x="31" y="56"/>
                      <a:pt x="32" y="56"/>
                      <a:pt x="32" y="57"/>
                    </a:cubicBezTo>
                    <a:lnTo>
                      <a:pt x="10" y="79"/>
                    </a:lnTo>
                    <a:close/>
                    <a:moveTo>
                      <a:pt x="72" y="51"/>
                    </a:moveTo>
                    <a:cubicBezTo>
                      <a:pt x="67" y="56"/>
                      <a:pt x="60" y="59"/>
                      <a:pt x="53" y="59"/>
                    </a:cubicBezTo>
                    <a:cubicBezTo>
                      <a:pt x="46" y="59"/>
                      <a:pt x="39" y="56"/>
                      <a:pt x="34" y="51"/>
                    </a:cubicBezTo>
                    <a:cubicBezTo>
                      <a:pt x="29" y="46"/>
                      <a:pt x="26" y="39"/>
                      <a:pt x="26" y="32"/>
                    </a:cubicBezTo>
                    <a:cubicBezTo>
                      <a:pt x="26" y="25"/>
                      <a:pt x="29" y="18"/>
                      <a:pt x="34" y="13"/>
                    </a:cubicBezTo>
                    <a:cubicBezTo>
                      <a:pt x="39" y="8"/>
                      <a:pt x="46" y="5"/>
                      <a:pt x="53" y="5"/>
                    </a:cubicBezTo>
                    <a:cubicBezTo>
                      <a:pt x="60" y="5"/>
                      <a:pt x="67" y="8"/>
                      <a:pt x="72" y="13"/>
                    </a:cubicBezTo>
                    <a:cubicBezTo>
                      <a:pt x="77" y="18"/>
                      <a:pt x="80" y="25"/>
                      <a:pt x="80" y="32"/>
                    </a:cubicBezTo>
                    <a:cubicBezTo>
                      <a:pt x="80" y="39"/>
                      <a:pt x="77" y="46"/>
                      <a:pt x="7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76"/>
              <p:cNvSpPr/>
              <p:nvPr/>
            </p:nvSpPr>
            <p:spPr bwMode="auto">
              <a:xfrm>
                <a:off x="1992313" y="3548063"/>
                <a:ext cx="107950" cy="50800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8" y="2"/>
                  </a:cxn>
                  <a:cxn ang="0">
                    <a:pos x="33" y="11"/>
                  </a:cxn>
                  <a:cxn ang="0">
                    <a:pos x="19" y="17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1" y="8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19" y="20"/>
                  </a:cxn>
                  <a:cxn ang="0">
                    <a:pos x="35" y="13"/>
                  </a:cxn>
                  <a:cxn ang="0">
                    <a:pos x="42" y="2"/>
                  </a:cxn>
                  <a:cxn ang="0">
                    <a:pos x="40" y="0"/>
                  </a:cxn>
                </a:cxnLst>
                <a:rect l="0" t="0" r="r" b="b"/>
                <a:pathLst>
                  <a:path w="42" h="20">
                    <a:moveTo>
                      <a:pt x="40" y="0"/>
                    </a:moveTo>
                    <a:cubicBezTo>
                      <a:pt x="39" y="0"/>
                      <a:pt x="38" y="1"/>
                      <a:pt x="38" y="2"/>
                    </a:cubicBezTo>
                    <a:cubicBezTo>
                      <a:pt x="37" y="5"/>
                      <a:pt x="35" y="8"/>
                      <a:pt x="33" y="11"/>
                    </a:cubicBezTo>
                    <a:cubicBezTo>
                      <a:pt x="29" y="15"/>
                      <a:pt x="24" y="17"/>
                      <a:pt x="19" y="17"/>
                    </a:cubicBezTo>
                    <a:cubicBezTo>
                      <a:pt x="14" y="17"/>
                      <a:pt x="9" y="15"/>
                      <a:pt x="5" y="11"/>
                    </a:cubicBezTo>
                    <a:cubicBezTo>
                      <a:pt x="5" y="10"/>
                      <a:pt x="4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2"/>
                      <a:pt x="2" y="13"/>
                      <a:pt x="3" y="13"/>
                    </a:cubicBezTo>
                    <a:cubicBezTo>
                      <a:pt x="7" y="18"/>
                      <a:pt x="13" y="20"/>
                      <a:pt x="19" y="20"/>
                    </a:cubicBezTo>
                    <a:cubicBezTo>
                      <a:pt x="25" y="20"/>
                      <a:pt x="31" y="18"/>
                      <a:pt x="35" y="13"/>
                    </a:cubicBezTo>
                    <a:cubicBezTo>
                      <a:pt x="38" y="10"/>
                      <a:pt x="41" y="7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77"/>
              <p:cNvSpPr/>
              <p:nvPr/>
            </p:nvSpPr>
            <p:spPr bwMode="auto">
              <a:xfrm>
                <a:off x="1976438" y="3481388"/>
                <a:ext cx="123825" cy="79375"/>
              </a:xfrm>
              <a:custGeom>
                <a:avLst/>
                <a:gdLst/>
                <a:ahLst/>
                <a:cxnLst>
                  <a:cxn ang="0">
                    <a:pos x="6" y="29"/>
                  </a:cxn>
                  <a:cxn ang="0">
                    <a:pos x="11" y="9"/>
                  </a:cxn>
                  <a:cxn ang="0">
                    <a:pos x="25" y="3"/>
                  </a:cxn>
                  <a:cxn ang="0">
                    <a:pos x="39" y="9"/>
                  </a:cxn>
                  <a:cxn ang="0">
                    <a:pos x="44" y="18"/>
                  </a:cxn>
                  <a:cxn ang="0">
                    <a:pos x="46" y="19"/>
                  </a:cxn>
                  <a:cxn ang="0">
                    <a:pos x="47" y="17"/>
                  </a:cxn>
                  <a:cxn ang="0">
                    <a:pos x="41" y="7"/>
                  </a:cxn>
                  <a:cxn ang="0">
                    <a:pos x="25" y="0"/>
                  </a:cxn>
                  <a:cxn ang="0">
                    <a:pos x="9" y="7"/>
                  </a:cxn>
                  <a:cxn ang="0">
                    <a:pos x="3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6" y="29"/>
                  </a:cxn>
                </a:cxnLst>
                <a:rect l="0" t="0" r="r" b="b"/>
                <a:pathLst>
                  <a:path w="48" h="31">
                    <a:moveTo>
                      <a:pt x="6" y="29"/>
                    </a:moveTo>
                    <a:cubicBezTo>
                      <a:pt x="4" y="22"/>
                      <a:pt x="6" y="14"/>
                      <a:pt x="11" y="9"/>
                    </a:cubicBezTo>
                    <a:cubicBezTo>
                      <a:pt x="15" y="6"/>
                      <a:pt x="20" y="3"/>
                      <a:pt x="25" y="3"/>
                    </a:cubicBezTo>
                    <a:cubicBezTo>
                      <a:pt x="30" y="3"/>
                      <a:pt x="35" y="6"/>
                      <a:pt x="39" y="9"/>
                    </a:cubicBezTo>
                    <a:cubicBezTo>
                      <a:pt x="41" y="12"/>
                      <a:pt x="43" y="15"/>
                      <a:pt x="44" y="18"/>
                    </a:cubicBezTo>
                    <a:cubicBezTo>
                      <a:pt x="44" y="19"/>
                      <a:pt x="45" y="20"/>
                      <a:pt x="46" y="19"/>
                    </a:cubicBezTo>
                    <a:cubicBezTo>
                      <a:pt x="47" y="19"/>
                      <a:pt x="48" y="18"/>
                      <a:pt x="47" y="17"/>
                    </a:cubicBezTo>
                    <a:cubicBezTo>
                      <a:pt x="46" y="13"/>
                      <a:pt x="44" y="10"/>
                      <a:pt x="41" y="7"/>
                    </a:cubicBezTo>
                    <a:cubicBezTo>
                      <a:pt x="37" y="2"/>
                      <a:pt x="31" y="0"/>
                      <a:pt x="25" y="0"/>
                    </a:cubicBezTo>
                    <a:cubicBezTo>
                      <a:pt x="19" y="0"/>
                      <a:pt x="13" y="2"/>
                      <a:pt x="9" y="7"/>
                    </a:cubicBezTo>
                    <a:cubicBezTo>
                      <a:pt x="3" y="13"/>
                      <a:pt x="0" y="22"/>
                      <a:pt x="3" y="30"/>
                    </a:cubicBezTo>
                    <a:cubicBezTo>
                      <a:pt x="3" y="31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7" y="30"/>
                      <a:pt x="6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78"/>
              <p:cNvSpPr/>
              <p:nvPr/>
            </p:nvSpPr>
            <p:spPr bwMode="auto">
              <a:xfrm>
                <a:off x="2043113" y="3498850"/>
                <a:ext cx="28575" cy="2063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8" y="7"/>
                  </a:cxn>
                  <a:cxn ang="0">
                    <a:pos x="9" y="8"/>
                  </a:cxn>
                  <a:cxn ang="0">
                    <a:pos x="10" y="7"/>
                  </a:cxn>
                  <a:cxn ang="0">
                    <a:pos x="10" y="5"/>
                  </a:cxn>
                  <a:cxn ang="0">
                    <a:pos x="3" y="1"/>
                  </a:cxn>
                </a:cxnLst>
                <a:rect l="0" t="0" r="r" b="b"/>
                <a:pathLst>
                  <a:path w="11" h="8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5"/>
                      <a:pt x="6" y="6"/>
                      <a:pt x="8" y="7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11" y="7"/>
                      <a:pt x="11" y="6"/>
                      <a:pt x="10" y="5"/>
                    </a:cubicBezTo>
                    <a:cubicBezTo>
                      <a:pt x="8" y="3"/>
                      <a:pt x="5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79"/>
              <p:cNvSpPr/>
              <p:nvPr/>
            </p:nvSpPr>
            <p:spPr bwMode="auto">
              <a:xfrm>
                <a:off x="2070100" y="3522663"/>
                <a:ext cx="12700" cy="1746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1" y="6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5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9" name="千图PPT彼岸天：ID 8661124库_组合 80"/>
          <p:cNvGrpSpPr/>
          <p:nvPr>
            <p:custDataLst>
              <p:tags r:id="rId16"/>
            </p:custDataLst>
          </p:nvPr>
        </p:nvGrpSpPr>
        <p:grpSpPr>
          <a:xfrm>
            <a:off x="7034841" y="4900525"/>
            <a:ext cx="778894" cy="778894"/>
            <a:chOff x="5251865" y="3826624"/>
            <a:chExt cx="609600" cy="609600"/>
          </a:xfrm>
        </p:grpSpPr>
        <p:sp>
          <p:nvSpPr>
            <p:cNvPr id="43" name="Oval 81"/>
            <p:cNvSpPr/>
            <p:nvPr/>
          </p:nvSpPr>
          <p:spPr bwMode="auto">
            <a:xfrm>
              <a:off x="5251865" y="3826624"/>
              <a:ext cx="609600" cy="60960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4" name="Group 82"/>
            <p:cNvGrpSpPr/>
            <p:nvPr/>
          </p:nvGrpSpPr>
          <p:grpSpPr>
            <a:xfrm>
              <a:off x="5364351" y="3943252"/>
              <a:ext cx="384689" cy="376327"/>
              <a:chOff x="6516688" y="1757363"/>
              <a:chExt cx="219075" cy="214313"/>
            </a:xfrm>
            <a:solidFill>
              <a:schemeClr val="bg1"/>
            </a:solidFill>
          </p:grpSpPr>
          <p:sp>
            <p:nvSpPr>
              <p:cNvPr id="45" name="Freeform: Shape 83"/>
              <p:cNvSpPr/>
              <p:nvPr/>
            </p:nvSpPr>
            <p:spPr bwMode="auto">
              <a:xfrm>
                <a:off x="6583363" y="1822450"/>
                <a:ext cx="87313" cy="873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34"/>
                  </a:cxn>
                  <a:cxn ang="0">
                    <a:pos x="34" y="17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29" y="17"/>
                  </a:cxn>
                  <a:cxn ang="0">
                    <a:pos x="17" y="29"/>
                  </a:cxn>
                  <a:cxn ang="0">
                    <a:pos x="5" y="17"/>
                  </a:cxn>
                  <a:cxn ang="0">
                    <a:pos x="17" y="6"/>
                  </a:cxn>
                  <a:cxn ang="0">
                    <a:pos x="29" y="17"/>
                  </a:cxn>
                </a:cxnLst>
                <a:rect l="0" t="0" r="r" b="b"/>
                <a:pathLst>
                  <a:path w="34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  <a:moveTo>
                      <a:pt x="29" y="17"/>
                    </a:moveTo>
                    <a:cubicBezTo>
                      <a:pt x="29" y="24"/>
                      <a:pt x="23" y="29"/>
                      <a:pt x="17" y="29"/>
                    </a:cubicBezTo>
                    <a:cubicBezTo>
                      <a:pt x="10" y="29"/>
                      <a:pt x="5" y="24"/>
                      <a:pt x="5" y="17"/>
                    </a:cubicBezTo>
                    <a:cubicBezTo>
                      <a:pt x="5" y="11"/>
                      <a:pt x="10" y="6"/>
                      <a:pt x="17" y="6"/>
                    </a:cubicBezTo>
                    <a:cubicBezTo>
                      <a:pt x="23" y="6"/>
                      <a:pt x="29" y="11"/>
                      <a:pt x="2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84"/>
              <p:cNvSpPr/>
              <p:nvPr/>
            </p:nvSpPr>
            <p:spPr bwMode="auto">
              <a:xfrm>
                <a:off x="6516688" y="1757363"/>
                <a:ext cx="219075" cy="214313"/>
              </a:xfrm>
              <a:custGeom>
                <a:avLst/>
                <a:gdLst/>
                <a:ahLst/>
                <a:cxnLst>
                  <a:cxn ang="0">
                    <a:pos x="77" y="39"/>
                  </a:cxn>
                  <a:cxn ang="0">
                    <a:pos x="79" y="27"/>
                  </a:cxn>
                  <a:cxn ang="0">
                    <a:pos x="73" y="12"/>
                  </a:cxn>
                  <a:cxn ang="0">
                    <a:pos x="67" y="11"/>
                  </a:cxn>
                  <a:cxn ang="0">
                    <a:pos x="54" y="1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2" y="10"/>
                  </a:cxn>
                  <a:cxn ang="0">
                    <a:pos x="18" y="11"/>
                  </a:cxn>
                  <a:cxn ang="0">
                    <a:pos x="12" y="12"/>
                  </a:cxn>
                  <a:cxn ang="0">
                    <a:pos x="6" y="27"/>
                  </a:cxn>
                  <a:cxn ang="0">
                    <a:pos x="8" y="39"/>
                  </a:cxn>
                  <a:cxn ang="0">
                    <a:pos x="0" y="47"/>
                  </a:cxn>
                  <a:cxn ang="0">
                    <a:pos x="8" y="61"/>
                  </a:cxn>
                  <a:cxn ang="0">
                    <a:pos x="19" y="67"/>
                  </a:cxn>
                  <a:cxn ang="0">
                    <a:pos x="20" y="78"/>
                  </a:cxn>
                  <a:cxn ang="0">
                    <a:pos x="31" y="83"/>
                  </a:cxn>
                  <a:cxn ang="0">
                    <a:pos x="39" y="77"/>
                  </a:cxn>
                  <a:cxn ang="0">
                    <a:pos x="46" y="77"/>
                  </a:cxn>
                  <a:cxn ang="0">
                    <a:pos x="54" y="83"/>
                  </a:cxn>
                  <a:cxn ang="0">
                    <a:pos x="66" y="78"/>
                  </a:cxn>
                  <a:cxn ang="0">
                    <a:pos x="67" y="67"/>
                  </a:cxn>
                  <a:cxn ang="0">
                    <a:pos x="78" y="61"/>
                  </a:cxn>
                  <a:cxn ang="0">
                    <a:pos x="85" y="47"/>
                  </a:cxn>
                  <a:cxn ang="0">
                    <a:pos x="61" y="20"/>
                  </a:cxn>
                  <a:cxn ang="0">
                    <a:pos x="75" y="23"/>
                  </a:cxn>
                  <a:cxn ang="0">
                    <a:pos x="71" y="26"/>
                  </a:cxn>
                  <a:cxn ang="0">
                    <a:pos x="68" y="27"/>
                  </a:cxn>
                  <a:cxn ang="0">
                    <a:pos x="46" y="71"/>
                  </a:cxn>
                  <a:cxn ang="0">
                    <a:pos x="14" y="46"/>
                  </a:cxn>
                  <a:cxn ang="0">
                    <a:pos x="25" y="19"/>
                  </a:cxn>
                  <a:cxn ang="0">
                    <a:pos x="26" y="19"/>
                  </a:cxn>
                  <a:cxn ang="0">
                    <a:pos x="36" y="14"/>
                  </a:cxn>
                  <a:cxn ang="0">
                    <a:pos x="49" y="14"/>
                  </a:cxn>
                  <a:cxn ang="0">
                    <a:pos x="61" y="20"/>
                  </a:cxn>
                  <a:cxn ang="0">
                    <a:pos x="43" y="5"/>
                  </a:cxn>
                  <a:cxn ang="0">
                    <a:pos x="48" y="10"/>
                  </a:cxn>
                  <a:cxn ang="0">
                    <a:pos x="37" y="10"/>
                  </a:cxn>
                  <a:cxn ang="0">
                    <a:pos x="16" y="16"/>
                  </a:cxn>
                  <a:cxn ang="0">
                    <a:pos x="17" y="22"/>
                  </a:cxn>
                  <a:cxn ang="0">
                    <a:pos x="11" y="23"/>
                  </a:cxn>
                  <a:cxn ang="0">
                    <a:pos x="6" y="47"/>
                  </a:cxn>
                  <a:cxn ang="0">
                    <a:pos x="11" y="46"/>
                  </a:cxn>
                  <a:cxn ang="0">
                    <a:pos x="8" y="56"/>
                  </a:cxn>
                  <a:cxn ang="0">
                    <a:pos x="23" y="74"/>
                  </a:cxn>
                  <a:cxn ang="0">
                    <a:pos x="35" y="74"/>
                  </a:cxn>
                  <a:cxn ang="0">
                    <a:pos x="23" y="74"/>
                  </a:cxn>
                  <a:cxn ang="0">
                    <a:pos x="51" y="74"/>
                  </a:cxn>
                  <a:cxn ang="0">
                    <a:pos x="63" y="74"/>
                  </a:cxn>
                  <a:cxn ang="0">
                    <a:pos x="78" y="56"/>
                  </a:cxn>
                  <a:cxn ang="0">
                    <a:pos x="75" y="44"/>
                  </a:cxn>
                  <a:cxn ang="0">
                    <a:pos x="78" y="56"/>
                  </a:cxn>
                </a:cxnLst>
                <a:rect l="0" t="0" r="r" b="b"/>
                <a:pathLst>
                  <a:path w="85" h="83">
                    <a:moveTo>
                      <a:pt x="82" y="42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7"/>
                      <a:pt x="76" y="34"/>
                      <a:pt x="75" y="31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1" y="25"/>
                      <a:pt x="81" y="23"/>
                      <a:pt x="80" y="21"/>
                    </a:cubicBezTo>
                    <a:cubicBezTo>
                      <a:pt x="78" y="18"/>
                      <a:pt x="76" y="15"/>
                      <a:pt x="73" y="12"/>
                    </a:cubicBezTo>
                    <a:cubicBezTo>
                      <a:pt x="72" y="11"/>
                      <a:pt x="71" y="11"/>
                      <a:pt x="70" y="11"/>
                    </a:cubicBezTo>
                    <a:cubicBezTo>
                      <a:pt x="69" y="11"/>
                      <a:pt x="68" y="11"/>
                      <a:pt x="67" y="11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9" y="12"/>
                      <a:pt x="57" y="11"/>
                      <a:pt x="54" y="1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2"/>
                      <a:pt x="50" y="0"/>
                      <a:pt x="48" y="0"/>
                    </a:cubicBezTo>
                    <a:cubicBezTo>
                      <a:pt x="46" y="0"/>
                      <a:pt x="44" y="0"/>
                      <a:pt x="43" y="0"/>
                    </a:cubicBezTo>
                    <a:cubicBezTo>
                      <a:pt x="41" y="0"/>
                      <a:pt x="40" y="0"/>
                      <a:pt x="38" y="0"/>
                    </a:cubicBezTo>
                    <a:cubicBezTo>
                      <a:pt x="36" y="0"/>
                      <a:pt x="34" y="2"/>
                      <a:pt x="33" y="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11"/>
                      <a:pt x="26" y="12"/>
                      <a:pt x="24" y="14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6" y="11"/>
                    </a:cubicBezTo>
                    <a:cubicBezTo>
                      <a:pt x="15" y="11"/>
                      <a:pt x="13" y="11"/>
                      <a:pt x="12" y="12"/>
                    </a:cubicBezTo>
                    <a:cubicBezTo>
                      <a:pt x="10" y="15"/>
                      <a:pt x="8" y="18"/>
                      <a:pt x="6" y="21"/>
                    </a:cubicBezTo>
                    <a:cubicBezTo>
                      <a:pt x="5" y="23"/>
                      <a:pt x="5" y="25"/>
                      <a:pt x="6" y="2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4"/>
                      <a:pt x="9" y="37"/>
                      <a:pt x="8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3"/>
                      <a:pt x="0" y="45"/>
                      <a:pt x="0" y="47"/>
                    </a:cubicBezTo>
                    <a:cubicBezTo>
                      <a:pt x="1" y="51"/>
                      <a:pt x="2" y="54"/>
                      <a:pt x="3" y="58"/>
                    </a:cubicBezTo>
                    <a:cubicBezTo>
                      <a:pt x="4" y="60"/>
                      <a:pt x="6" y="61"/>
                      <a:pt x="8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3"/>
                      <a:pt x="17" y="65"/>
                      <a:pt x="19" y="6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5"/>
                      <a:pt x="18" y="77"/>
                      <a:pt x="20" y="78"/>
                    </a:cubicBezTo>
                    <a:cubicBezTo>
                      <a:pt x="23" y="80"/>
                      <a:pt x="26" y="82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4" y="77"/>
                      <a:pt x="45" y="77"/>
                      <a:pt x="46" y="77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1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6" y="83"/>
                    </a:cubicBezTo>
                    <a:cubicBezTo>
                      <a:pt x="59" y="82"/>
                      <a:pt x="63" y="80"/>
                      <a:pt x="66" y="78"/>
                    </a:cubicBezTo>
                    <a:cubicBezTo>
                      <a:pt x="68" y="77"/>
                      <a:pt x="69" y="75"/>
                      <a:pt x="68" y="7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9" y="65"/>
                      <a:pt x="70" y="63"/>
                      <a:pt x="7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2" y="60"/>
                      <a:pt x="83" y="58"/>
                    </a:cubicBezTo>
                    <a:cubicBezTo>
                      <a:pt x="84" y="54"/>
                      <a:pt x="85" y="51"/>
                      <a:pt x="85" y="47"/>
                    </a:cubicBezTo>
                    <a:cubicBezTo>
                      <a:pt x="85" y="45"/>
                      <a:pt x="84" y="43"/>
                      <a:pt x="82" y="42"/>
                    </a:cubicBezTo>
                    <a:close/>
                    <a:moveTo>
                      <a:pt x="61" y="20"/>
                    </a:moveTo>
                    <a:cubicBezTo>
                      <a:pt x="70" y="16"/>
                      <a:pt x="70" y="16"/>
                      <a:pt x="70" y="16"/>
                    </a:cubicBezTo>
                    <a:cubicBezTo>
                      <a:pt x="72" y="18"/>
                      <a:pt x="73" y="21"/>
                      <a:pt x="75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0" y="25"/>
                      <a:pt x="69" y="24"/>
                      <a:pt x="68" y="25"/>
                    </a:cubicBezTo>
                    <a:cubicBezTo>
                      <a:pt x="67" y="25"/>
                      <a:pt x="67" y="27"/>
                      <a:pt x="68" y="27"/>
                    </a:cubicBezTo>
                    <a:cubicBezTo>
                      <a:pt x="70" y="31"/>
                      <a:pt x="71" y="35"/>
                      <a:pt x="72" y="39"/>
                    </a:cubicBezTo>
                    <a:cubicBezTo>
                      <a:pt x="73" y="55"/>
                      <a:pt x="62" y="69"/>
                      <a:pt x="46" y="71"/>
                    </a:cubicBezTo>
                    <a:cubicBezTo>
                      <a:pt x="38" y="72"/>
                      <a:pt x="31" y="70"/>
                      <a:pt x="25" y="65"/>
                    </a:cubicBezTo>
                    <a:cubicBezTo>
                      <a:pt x="19" y="60"/>
                      <a:pt x="15" y="53"/>
                      <a:pt x="14" y="46"/>
                    </a:cubicBezTo>
                    <a:cubicBezTo>
                      <a:pt x="13" y="38"/>
                      <a:pt x="15" y="30"/>
                      <a:pt x="20" y="24"/>
                    </a:cubicBezTo>
                    <a:cubicBezTo>
                      <a:pt x="22" y="22"/>
                      <a:pt x="23" y="21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7"/>
                      <a:pt x="32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4"/>
                      <a:pt x="40" y="14"/>
                    </a:cubicBezTo>
                    <a:cubicBezTo>
                      <a:pt x="43" y="13"/>
                      <a:pt x="46" y="13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4" y="15"/>
                      <a:pt x="58" y="17"/>
                      <a:pt x="61" y="20"/>
                    </a:cubicBezTo>
                    <a:close/>
                    <a:moveTo>
                      <a:pt x="38" y="5"/>
                    </a:moveTo>
                    <a:cubicBezTo>
                      <a:pt x="40" y="5"/>
                      <a:pt x="41" y="5"/>
                      <a:pt x="43" y="5"/>
                    </a:cubicBezTo>
                    <a:cubicBezTo>
                      <a:pt x="44" y="5"/>
                      <a:pt x="46" y="5"/>
                      <a:pt x="47" y="5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5" y="10"/>
                      <a:pt x="42" y="10"/>
                      <a:pt x="39" y="10"/>
                    </a:cubicBezTo>
                    <a:cubicBezTo>
                      <a:pt x="39" y="10"/>
                      <a:pt x="38" y="10"/>
                      <a:pt x="37" y="10"/>
                    </a:cubicBezTo>
                    <a:lnTo>
                      <a:pt x="38" y="5"/>
                    </a:lnTo>
                    <a:close/>
                    <a:moveTo>
                      <a:pt x="16" y="16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4"/>
                      <a:pt x="15" y="26"/>
                      <a:pt x="14" y="2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4" y="18"/>
                      <a:pt x="16" y="16"/>
                    </a:cubicBezTo>
                    <a:close/>
                    <a:moveTo>
                      <a:pt x="6" y="47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9"/>
                      <a:pt x="12" y="53"/>
                      <a:pt x="13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3"/>
                      <a:pt x="6" y="50"/>
                      <a:pt x="6" y="47"/>
                    </a:cubicBezTo>
                    <a:close/>
                    <a:moveTo>
                      <a:pt x="23" y="74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7" y="71"/>
                      <a:pt x="31" y="73"/>
                      <a:pt x="35" y="7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8" y="77"/>
                      <a:pt x="25" y="75"/>
                      <a:pt x="23" y="74"/>
                    </a:cubicBezTo>
                    <a:close/>
                    <a:moveTo>
                      <a:pt x="54" y="78"/>
                    </a:moveTo>
                    <a:cubicBezTo>
                      <a:pt x="51" y="74"/>
                      <a:pt x="51" y="74"/>
                      <a:pt x="51" y="74"/>
                    </a:cubicBezTo>
                    <a:cubicBezTo>
                      <a:pt x="55" y="73"/>
                      <a:pt x="59" y="71"/>
                      <a:pt x="62" y="69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0" y="75"/>
                      <a:pt x="57" y="77"/>
                      <a:pt x="54" y="78"/>
                    </a:cubicBezTo>
                    <a:close/>
                    <a:moveTo>
                      <a:pt x="78" y="56"/>
                    </a:move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2"/>
                      <a:pt x="75" y="48"/>
                      <a:pt x="75" y="44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50"/>
                      <a:pt x="79" y="53"/>
                      <a:pt x="7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85"/>
              <p:cNvSpPr/>
              <p:nvPr/>
            </p:nvSpPr>
            <p:spPr bwMode="auto">
              <a:xfrm>
                <a:off x="6562725" y="1804988"/>
                <a:ext cx="87313" cy="10160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5" y="40"/>
                  </a:cxn>
                  <a:cxn ang="0">
                    <a:pos x="7" y="40"/>
                  </a:cxn>
                  <a:cxn ang="0">
                    <a:pos x="8" y="40"/>
                  </a:cxn>
                  <a:cxn ang="0">
                    <a:pos x="8" y="37"/>
                  </a:cxn>
                  <a:cxn ang="0">
                    <a:pos x="4" y="24"/>
                  </a:cxn>
                  <a:cxn ang="0">
                    <a:pos x="25" y="3"/>
                  </a:cxn>
                  <a:cxn ang="0">
                    <a:pos x="31" y="4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25" y="0"/>
                  </a:cxn>
                  <a:cxn ang="0">
                    <a:pos x="0" y="24"/>
                  </a:cxn>
                </a:cxnLst>
                <a:rect l="0" t="0" r="r" b="b"/>
                <a:pathLst>
                  <a:path w="34" h="40">
                    <a:moveTo>
                      <a:pt x="0" y="24"/>
                    </a:moveTo>
                    <a:cubicBezTo>
                      <a:pt x="0" y="30"/>
                      <a:pt x="2" y="35"/>
                      <a:pt x="5" y="40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8" y="40"/>
                      <a:pt x="8" y="40"/>
                    </a:cubicBezTo>
                    <a:cubicBezTo>
                      <a:pt x="9" y="39"/>
                      <a:pt x="9" y="38"/>
                      <a:pt x="8" y="37"/>
                    </a:cubicBezTo>
                    <a:cubicBezTo>
                      <a:pt x="5" y="34"/>
                      <a:pt x="4" y="29"/>
                      <a:pt x="4" y="24"/>
                    </a:cubicBezTo>
                    <a:cubicBezTo>
                      <a:pt x="4" y="13"/>
                      <a:pt x="13" y="3"/>
                      <a:pt x="25" y="3"/>
                    </a:cubicBezTo>
                    <a:cubicBezTo>
                      <a:pt x="27" y="3"/>
                      <a:pt x="29" y="3"/>
                      <a:pt x="31" y="4"/>
                    </a:cubicBezTo>
                    <a:cubicBezTo>
                      <a:pt x="32" y="4"/>
                      <a:pt x="33" y="4"/>
                      <a:pt x="34" y="3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86"/>
              <p:cNvSpPr/>
              <p:nvPr/>
            </p:nvSpPr>
            <p:spPr bwMode="auto">
              <a:xfrm>
                <a:off x="6594475" y="1822450"/>
                <a:ext cx="96838" cy="107950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13" y="38"/>
                  </a:cxn>
                  <a:cxn ang="0">
                    <a:pos x="3" y="36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13" y="42"/>
                  </a:cxn>
                  <a:cxn ang="0">
                    <a:pos x="38" y="17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9" y="3"/>
                  </a:cxn>
                  <a:cxn ang="0">
                    <a:pos x="34" y="17"/>
                  </a:cxn>
                </a:cxnLst>
                <a:rect l="0" t="0" r="r" b="b"/>
                <a:pathLst>
                  <a:path w="38" h="42">
                    <a:moveTo>
                      <a:pt x="34" y="17"/>
                    </a:moveTo>
                    <a:cubicBezTo>
                      <a:pt x="34" y="29"/>
                      <a:pt x="25" y="38"/>
                      <a:pt x="13" y="38"/>
                    </a:cubicBezTo>
                    <a:cubicBezTo>
                      <a:pt x="9" y="38"/>
                      <a:pt x="6" y="38"/>
                      <a:pt x="3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0" y="38"/>
                      <a:pt x="1" y="39"/>
                      <a:pt x="2" y="39"/>
                    </a:cubicBezTo>
                    <a:cubicBezTo>
                      <a:pt x="5" y="41"/>
                      <a:pt x="9" y="42"/>
                      <a:pt x="13" y="42"/>
                    </a:cubicBezTo>
                    <a:cubicBezTo>
                      <a:pt x="26" y="42"/>
                      <a:pt x="38" y="31"/>
                      <a:pt x="38" y="17"/>
                    </a:cubicBezTo>
                    <a:cubicBezTo>
                      <a:pt x="38" y="11"/>
                      <a:pt x="35" y="5"/>
                      <a:pt x="31" y="1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1"/>
                      <a:pt x="28" y="3"/>
                      <a:pt x="29" y="3"/>
                    </a:cubicBezTo>
                    <a:cubicBezTo>
                      <a:pt x="32" y="7"/>
                      <a:pt x="34" y="12"/>
                      <a:pt x="3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0" name="千图PPT彼岸天：ID 8661124库_组合 99"/>
          <p:cNvGrpSpPr/>
          <p:nvPr>
            <p:custDataLst>
              <p:tags r:id="rId17"/>
            </p:custDataLst>
          </p:nvPr>
        </p:nvGrpSpPr>
        <p:grpSpPr>
          <a:xfrm>
            <a:off x="2034818" y="4900525"/>
            <a:ext cx="778894" cy="778894"/>
            <a:chOff x="1315872" y="3826624"/>
            <a:chExt cx="609600" cy="609600"/>
          </a:xfrm>
        </p:grpSpPr>
        <p:sp>
          <p:nvSpPr>
            <p:cNvPr id="39" name="Oval 100"/>
            <p:cNvSpPr/>
            <p:nvPr/>
          </p:nvSpPr>
          <p:spPr bwMode="auto">
            <a:xfrm>
              <a:off x="1315872" y="3826624"/>
              <a:ext cx="609600" cy="60960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0" name="Group 101"/>
            <p:cNvGrpSpPr/>
            <p:nvPr/>
          </p:nvGrpSpPr>
          <p:grpSpPr>
            <a:xfrm>
              <a:off x="1455320" y="3933278"/>
              <a:ext cx="330746" cy="396326"/>
              <a:chOff x="3735388" y="3473450"/>
              <a:chExt cx="184150" cy="220663"/>
            </a:xfrm>
            <a:solidFill>
              <a:schemeClr val="bg1"/>
            </a:solidFill>
          </p:grpSpPr>
          <p:sp>
            <p:nvSpPr>
              <p:cNvPr id="41" name="Freeform: Shape 102"/>
              <p:cNvSpPr/>
              <p:nvPr/>
            </p:nvSpPr>
            <p:spPr bwMode="auto">
              <a:xfrm>
                <a:off x="3773488" y="3473450"/>
                <a:ext cx="104775" cy="104775"/>
              </a:xfrm>
              <a:custGeom>
                <a:avLst/>
                <a:gdLst/>
                <a:ahLst/>
                <a:cxnLst>
                  <a:cxn ang="0">
                    <a:pos x="21" y="41"/>
                  </a:cxn>
                  <a:cxn ang="0">
                    <a:pos x="41" y="21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21" y="41"/>
                  </a:cxn>
                  <a:cxn ang="0">
                    <a:pos x="21" y="6"/>
                  </a:cxn>
                  <a:cxn ang="0">
                    <a:pos x="36" y="21"/>
                  </a:cxn>
                  <a:cxn ang="0">
                    <a:pos x="21" y="36"/>
                  </a:cxn>
                  <a:cxn ang="0">
                    <a:pos x="6" y="21"/>
                  </a:cxn>
                  <a:cxn ang="0">
                    <a:pos x="21" y="6"/>
                  </a:cxn>
                </a:cxnLst>
                <a:rect l="0" t="0" r="r" b="b"/>
                <a:pathLst>
                  <a:path w="41" h="41">
                    <a:moveTo>
                      <a:pt x="21" y="41"/>
                    </a:moveTo>
                    <a:cubicBezTo>
                      <a:pt x="32" y="41"/>
                      <a:pt x="41" y="32"/>
                      <a:pt x="41" y="21"/>
                    </a:cubicBezTo>
                    <a:cubicBezTo>
                      <a:pt x="41" y="9"/>
                      <a:pt x="32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1"/>
                      <a:pt x="21" y="41"/>
                    </a:cubicBezTo>
                    <a:close/>
                    <a:moveTo>
                      <a:pt x="21" y="6"/>
                    </a:moveTo>
                    <a:cubicBezTo>
                      <a:pt x="29" y="6"/>
                      <a:pt x="36" y="12"/>
                      <a:pt x="36" y="21"/>
                    </a:cubicBezTo>
                    <a:cubicBezTo>
                      <a:pt x="36" y="29"/>
                      <a:pt x="29" y="36"/>
                      <a:pt x="21" y="36"/>
                    </a:cubicBezTo>
                    <a:cubicBezTo>
                      <a:pt x="12" y="36"/>
                      <a:pt x="6" y="29"/>
                      <a:pt x="6" y="21"/>
                    </a:cubicBezTo>
                    <a:cubicBezTo>
                      <a:pt x="6" y="12"/>
                      <a:pt x="12" y="6"/>
                      <a:pt x="2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03"/>
              <p:cNvSpPr/>
              <p:nvPr/>
            </p:nvSpPr>
            <p:spPr bwMode="auto">
              <a:xfrm>
                <a:off x="3735388" y="3586163"/>
                <a:ext cx="184150" cy="107950"/>
              </a:xfrm>
              <a:custGeom>
                <a:avLst/>
                <a:gdLst/>
                <a:ahLst/>
                <a:cxnLst>
                  <a:cxn ang="0">
                    <a:pos x="71" y="19"/>
                  </a:cxn>
                  <a:cxn ang="0">
                    <a:pos x="48" y="0"/>
                  </a:cxn>
                  <a:cxn ang="0">
                    <a:pos x="45" y="1"/>
                  </a:cxn>
                  <a:cxn ang="0">
                    <a:pos x="36" y="12"/>
                  </a:cxn>
                  <a:cxn ang="0">
                    <a:pos x="27" y="1"/>
                  </a:cxn>
                  <a:cxn ang="0">
                    <a:pos x="24" y="0"/>
                  </a:cxn>
                  <a:cxn ang="0">
                    <a:pos x="0" y="19"/>
                  </a:cxn>
                  <a:cxn ang="0">
                    <a:pos x="0" y="21"/>
                  </a:cxn>
                  <a:cxn ang="0">
                    <a:pos x="36" y="42"/>
                  </a:cxn>
                  <a:cxn ang="0">
                    <a:pos x="71" y="21"/>
                  </a:cxn>
                  <a:cxn ang="0">
                    <a:pos x="71" y="19"/>
                  </a:cxn>
                  <a:cxn ang="0">
                    <a:pos x="49" y="6"/>
                  </a:cxn>
                  <a:cxn ang="0">
                    <a:pos x="53" y="8"/>
                  </a:cxn>
                  <a:cxn ang="0">
                    <a:pos x="44" y="20"/>
                  </a:cxn>
                  <a:cxn ang="0">
                    <a:pos x="42" y="18"/>
                  </a:cxn>
                  <a:cxn ang="0">
                    <a:pos x="39" y="16"/>
                  </a:cxn>
                  <a:cxn ang="0">
                    <a:pos x="49" y="6"/>
                  </a:cxn>
                  <a:cxn ang="0">
                    <a:pos x="32" y="16"/>
                  </a:cxn>
                  <a:cxn ang="0">
                    <a:pos x="29" y="18"/>
                  </a:cxn>
                  <a:cxn ang="0">
                    <a:pos x="28" y="20"/>
                  </a:cxn>
                  <a:cxn ang="0">
                    <a:pos x="19" y="8"/>
                  </a:cxn>
                  <a:cxn ang="0">
                    <a:pos x="23" y="6"/>
                  </a:cxn>
                  <a:cxn ang="0">
                    <a:pos x="32" y="16"/>
                  </a:cxn>
                  <a:cxn ang="0">
                    <a:pos x="38" y="36"/>
                  </a:cxn>
                  <a:cxn ang="0">
                    <a:pos x="38" y="24"/>
                  </a:cxn>
                  <a:cxn ang="0">
                    <a:pos x="36" y="23"/>
                  </a:cxn>
                  <a:cxn ang="0">
                    <a:pos x="34" y="24"/>
                  </a:cxn>
                  <a:cxn ang="0">
                    <a:pos x="34" y="36"/>
                  </a:cxn>
                  <a:cxn ang="0">
                    <a:pos x="6" y="20"/>
                  </a:cxn>
                  <a:cxn ang="0">
                    <a:pos x="16" y="10"/>
                  </a:cxn>
                  <a:cxn ang="0">
                    <a:pos x="27" y="23"/>
                  </a:cxn>
                  <a:cxn ang="0">
                    <a:pos x="29" y="23"/>
                  </a:cxn>
                  <a:cxn ang="0">
                    <a:pos x="32" y="21"/>
                  </a:cxn>
                  <a:cxn ang="0">
                    <a:pos x="36" y="18"/>
                  </a:cxn>
                  <a:cxn ang="0">
                    <a:pos x="40" y="21"/>
                  </a:cxn>
                  <a:cxn ang="0">
                    <a:pos x="43" y="23"/>
                  </a:cxn>
                  <a:cxn ang="0">
                    <a:pos x="44" y="24"/>
                  </a:cxn>
                  <a:cxn ang="0">
                    <a:pos x="45" y="23"/>
                  </a:cxn>
                  <a:cxn ang="0">
                    <a:pos x="56" y="10"/>
                  </a:cxn>
                  <a:cxn ang="0">
                    <a:pos x="66" y="20"/>
                  </a:cxn>
                  <a:cxn ang="0">
                    <a:pos x="38" y="36"/>
                  </a:cxn>
                </a:cxnLst>
                <a:rect l="0" t="0" r="r" b="b"/>
                <a:pathLst>
                  <a:path w="72" h="42">
                    <a:moveTo>
                      <a:pt x="71" y="19"/>
                    </a:moveTo>
                    <a:cubicBezTo>
                      <a:pt x="66" y="10"/>
                      <a:pt x="58" y="3"/>
                      <a:pt x="48" y="0"/>
                    </a:cubicBezTo>
                    <a:cubicBezTo>
                      <a:pt x="47" y="0"/>
                      <a:pt x="46" y="0"/>
                      <a:pt x="45" y="1"/>
                    </a:cubicBezTo>
                    <a:cubicBezTo>
                      <a:pt x="43" y="6"/>
                      <a:pt x="40" y="9"/>
                      <a:pt x="36" y="12"/>
                    </a:cubicBezTo>
                    <a:cubicBezTo>
                      <a:pt x="32" y="9"/>
                      <a:pt x="29" y="6"/>
                      <a:pt x="27" y="1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4" y="3"/>
                      <a:pt x="6" y="10"/>
                      <a:pt x="0" y="19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8" y="34"/>
                      <a:pt x="21" y="42"/>
                      <a:pt x="36" y="42"/>
                    </a:cubicBezTo>
                    <a:cubicBezTo>
                      <a:pt x="50" y="42"/>
                      <a:pt x="64" y="34"/>
                      <a:pt x="71" y="21"/>
                    </a:cubicBezTo>
                    <a:cubicBezTo>
                      <a:pt x="72" y="20"/>
                      <a:pt x="72" y="19"/>
                      <a:pt x="71" y="19"/>
                    </a:cubicBezTo>
                    <a:close/>
                    <a:moveTo>
                      <a:pt x="49" y="6"/>
                    </a:moveTo>
                    <a:cubicBezTo>
                      <a:pt x="50" y="6"/>
                      <a:pt x="52" y="7"/>
                      <a:pt x="53" y="8"/>
                    </a:cubicBezTo>
                    <a:cubicBezTo>
                      <a:pt x="51" y="12"/>
                      <a:pt x="48" y="16"/>
                      <a:pt x="44" y="20"/>
                    </a:cubicBezTo>
                    <a:cubicBezTo>
                      <a:pt x="43" y="19"/>
                      <a:pt x="43" y="19"/>
                      <a:pt x="42" y="18"/>
                    </a:cubicBezTo>
                    <a:cubicBezTo>
                      <a:pt x="41" y="18"/>
                      <a:pt x="40" y="17"/>
                      <a:pt x="39" y="16"/>
                    </a:cubicBezTo>
                    <a:cubicBezTo>
                      <a:pt x="43" y="13"/>
                      <a:pt x="46" y="10"/>
                      <a:pt x="49" y="6"/>
                    </a:cubicBezTo>
                    <a:close/>
                    <a:moveTo>
                      <a:pt x="32" y="16"/>
                    </a:moveTo>
                    <a:cubicBezTo>
                      <a:pt x="31" y="17"/>
                      <a:pt x="30" y="18"/>
                      <a:pt x="29" y="18"/>
                    </a:cubicBezTo>
                    <a:cubicBezTo>
                      <a:pt x="29" y="19"/>
                      <a:pt x="28" y="19"/>
                      <a:pt x="28" y="20"/>
                    </a:cubicBezTo>
                    <a:cubicBezTo>
                      <a:pt x="24" y="16"/>
                      <a:pt x="21" y="12"/>
                      <a:pt x="19" y="8"/>
                    </a:cubicBezTo>
                    <a:cubicBezTo>
                      <a:pt x="20" y="7"/>
                      <a:pt x="22" y="6"/>
                      <a:pt x="23" y="6"/>
                    </a:cubicBezTo>
                    <a:cubicBezTo>
                      <a:pt x="25" y="10"/>
                      <a:pt x="29" y="13"/>
                      <a:pt x="32" y="16"/>
                    </a:cubicBezTo>
                    <a:close/>
                    <a:moveTo>
                      <a:pt x="38" y="36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3"/>
                      <a:pt x="37" y="23"/>
                      <a:pt x="36" y="23"/>
                    </a:cubicBezTo>
                    <a:cubicBezTo>
                      <a:pt x="35" y="23"/>
                      <a:pt x="34" y="23"/>
                      <a:pt x="34" y="2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23" y="36"/>
                      <a:pt x="12" y="30"/>
                      <a:pt x="6" y="20"/>
                    </a:cubicBezTo>
                    <a:cubicBezTo>
                      <a:pt x="8" y="16"/>
                      <a:pt x="12" y="12"/>
                      <a:pt x="16" y="10"/>
                    </a:cubicBezTo>
                    <a:cubicBezTo>
                      <a:pt x="18" y="14"/>
                      <a:pt x="22" y="19"/>
                      <a:pt x="27" y="23"/>
                    </a:cubicBezTo>
                    <a:cubicBezTo>
                      <a:pt x="27" y="24"/>
                      <a:pt x="28" y="24"/>
                      <a:pt x="29" y="23"/>
                    </a:cubicBezTo>
                    <a:cubicBezTo>
                      <a:pt x="30" y="23"/>
                      <a:pt x="31" y="22"/>
                      <a:pt x="32" y="21"/>
                    </a:cubicBezTo>
                    <a:cubicBezTo>
                      <a:pt x="33" y="20"/>
                      <a:pt x="34" y="19"/>
                      <a:pt x="36" y="18"/>
                    </a:cubicBezTo>
                    <a:cubicBezTo>
                      <a:pt x="37" y="19"/>
                      <a:pt x="39" y="20"/>
                      <a:pt x="40" y="21"/>
                    </a:cubicBezTo>
                    <a:cubicBezTo>
                      <a:pt x="41" y="22"/>
                      <a:pt x="42" y="23"/>
                      <a:pt x="43" y="23"/>
                    </a:cubicBezTo>
                    <a:cubicBezTo>
                      <a:pt x="43" y="24"/>
                      <a:pt x="43" y="24"/>
                      <a:pt x="44" y="24"/>
                    </a:cubicBezTo>
                    <a:cubicBezTo>
                      <a:pt x="44" y="24"/>
                      <a:pt x="45" y="24"/>
                      <a:pt x="45" y="23"/>
                    </a:cubicBezTo>
                    <a:cubicBezTo>
                      <a:pt x="50" y="19"/>
                      <a:pt x="53" y="14"/>
                      <a:pt x="56" y="10"/>
                    </a:cubicBezTo>
                    <a:cubicBezTo>
                      <a:pt x="60" y="12"/>
                      <a:pt x="63" y="16"/>
                      <a:pt x="66" y="20"/>
                    </a:cubicBezTo>
                    <a:cubicBezTo>
                      <a:pt x="60" y="30"/>
                      <a:pt x="49" y="36"/>
                      <a:pt x="38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1" name="千图PPT彼岸天：ID 8661124库_组合 104"/>
          <p:cNvGrpSpPr/>
          <p:nvPr>
            <p:custDataLst>
              <p:tags r:id="rId18"/>
            </p:custDataLst>
          </p:nvPr>
        </p:nvGrpSpPr>
        <p:grpSpPr>
          <a:xfrm>
            <a:off x="9534854" y="4900525"/>
            <a:ext cx="778894" cy="778894"/>
            <a:chOff x="7204974" y="3826624"/>
            <a:chExt cx="609600" cy="609600"/>
          </a:xfrm>
        </p:grpSpPr>
        <p:sp>
          <p:nvSpPr>
            <p:cNvPr id="35" name="Oval 105"/>
            <p:cNvSpPr/>
            <p:nvPr/>
          </p:nvSpPr>
          <p:spPr bwMode="auto">
            <a:xfrm>
              <a:off x="7204974" y="3826624"/>
              <a:ext cx="609600" cy="60960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6" name="Group 106"/>
            <p:cNvGrpSpPr/>
            <p:nvPr/>
          </p:nvGrpSpPr>
          <p:grpSpPr>
            <a:xfrm>
              <a:off x="7372752" y="3945074"/>
              <a:ext cx="274044" cy="372700"/>
              <a:chOff x="6548438" y="2333625"/>
              <a:chExt cx="158750" cy="215900"/>
            </a:xfrm>
            <a:solidFill>
              <a:schemeClr val="bg1"/>
            </a:solidFill>
          </p:grpSpPr>
          <p:sp>
            <p:nvSpPr>
              <p:cNvPr id="37" name="Freeform: Shape 107"/>
              <p:cNvSpPr/>
              <p:nvPr/>
            </p:nvSpPr>
            <p:spPr bwMode="auto">
              <a:xfrm>
                <a:off x="6548438" y="2333625"/>
                <a:ext cx="158750" cy="21590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19" y="37"/>
                  </a:cxn>
                  <a:cxn ang="0">
                    <a:pos x="6" y="59"/>
                  </a:cxn>
                  <a:cxn ang="0">
                    <a:pos x="31" y="84"/>
                  </a:cxn>
                  <a:cxn ang="0">
                    <a:pos x="56" y="59"/>
                  </a:cxn>
                  <a:cxn ang="0">
                    <a:pos x="43" y="37"/>
                  </a:cxn>
                  <a:cxn ang="0">
                    <a:pos x="59" y="26"/>
                  </a:cxn>
                  <a:cxn ang="0">
                    <a:pos x="62" y="22"/>
                  </a:cxn>
                  <a:cxn ang="0">
                    <a:pos x="62" y="5"/>
                  </a:cxn>
                  <a:cxn ang="0">
                    <a:pos x="57" y="0"/>
                  </a:cxn>
                  <a:cxn ang="0">
                    <a:pos x="50" y="59"/>
                  </a:cxn>
                  <a:cxn ang="0">
                    <a:pos x="31" y="79"/>
                  </a:cxn>
                  <a:cxn ang="0">
                    <a:pos x="11" y="59"/>
                  </a:cxn>
                  <a:cxn ang="0">
                    <a:pos x="31" y="40"/>
                  </a:cxn>
                  <a:cxn ang="0">
                    <a:pos x="50" y="59"/>
                  </a:cxn>
                  <a:cxn ang="0">
                    <a:pos x="57" y="22"/>
                  </a:cxn>
                  <a:cxn ang="0">
                    <a:pos x="46" y="29"/>
                  </a:cxn>
                  <a:cxn ang="0">
                    <a:pos x="46" y="19"/>
                  </a:cxn>
                  <a:cxn ang="0">
                    <a:pos x="45" y="17"/>
                  </a:cxn>
                  <a:cxn ang="0">
                    <a:pos x="43" y="19"/>
                  </a:cxn>
                  <a:cxn ang="0">
                    <a:pos x="43" y="31"/>
                  </a:cxn>
                  <a:cxn ang="0">
                    <a:pos x="37" y="35"/>
                  </a:cxn>
                  <a:cxn ang="0">
                    <a:pos x="31" y="35"/>
                  </a:cxn>
                  <a:cxn ang="0">
                    <a:pos x="25" y="35"/>
                  </a:cxn>
                  <a:cxn ang="0">
                    <a:pos x="19" y="31"/>
                  </a:cxn>
                  <a:cxn ang="0">
                    <a:pos x="19" y="19"/>
                  </a:cxn>
                  <a:cxn ang="0">
                    <a:pos x="17" y="17"/>
                  </a:cxn>
                  <a:cxn ang="0">
                    <a:pos x="15" y="19"/>
                  </a:cxn>
                  <a:cxn ang="0">
                    <a:pos x="15" y="29"/>
                  </a:cxn>
                  <a:cxn ang="0">
                    <a:pos x="5" y="22"/>
                  </a:cxn>
                  <a:cxn ang="0">
                    <a:pos x="5" y="5"/>
                  </a:cxn>
                  <a:cxn ang="0">
                    <a:pos x="15" y="5"/>
                  </a:cxn>
                  <a:cxn ang="0">
                    <a:pos x="15" y="10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19" y="5"/>
                  </a:cxn>
                  <a:cxn ang="0">
                    <a:pos x="43" y="5"/>
                  </a:cxn>
                  <a:cxn ang="0">
                    <a:pos x="43" y="10"/>
                  </a:cxn>
                  <a:cxn ang="0">
                    <a:pos x="45" y="11"/>
                  </a:cxn>
                  <a:cxn ang="0">
                    <a:pos x="46" y="10"/>
                  </a:cxn>
                  <a:cxn ang="0">
                    <a:pos x="46" y="5"/>
                  </a:cxn>
                  <a:cxn ang="0">
                    <a:pos x="57" y="5"/>
                  </a:cxn>
                  <a:cxn ang="0">
                    <a:pos x="57" y="22"/>
                  </a:cxn>
                </a:cxnLst>
                <a:rect l="0" t="0" r="r" b="b"/>
                <a:pathLst>
                  <a:path w="62" h="84">
                    <a:moveTo>
                      <a:pt x="5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1" y="42"/>
                      <a:pt x="6" y="50"/>
                      <a:pt x="6" y="59"/>
                    </a:cubicBezTo>
                    <a:cubicBezTo>
                      <a:pt x="6" y="73"/>
                      <a:pt x="17" y="84"/>
                      <a:pt x="31" y="84"/>
                    </a:cubicBezTo>
                    <a:cubicBezTo>
                      <a:pt x="45" y="84"/>
                      <a:pt x="56" y="73"/>
                      <a:pt x="56" y="59"/>
                    </a:cubicBezTo>
                    <a:cubicBezTo>
                      <a:pt x="56" y="50"/>
                      <a:pt x="50" y="42"/>
                      <a:pt x="43" y="37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1" y="25"/>
                      <a:pt x="62" y="24"/>
                      <a:pt x="62" y="2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59" y="0"/>
                      <a:pt x="57" y="0"/>
                    </a:cubicBezTo>
                    <a:close/>
                    <a:moveTo>
                      <a:pt x="50" y="59"/>
                    </a:moveTo>
                    <a:cubicBezTo>
                      <a:pt x="50" y="70"/>
                      <a:pt x="42" y="79"/>
                      <a:pt x="31" y="79"/>
                    </a:cubicBezTo>
                    <a:cubicBezTo>
                      <a:pt x="20" y="79"/>
                      <a:pt x="11" y="70"/>
                      <a:pt x="11" y="59"/>
                    </a:cubicBezTo>
                    <a:cubicBezTo>
                      <a:pt x="11" y="49"/>
                      <a:pt x="20" y="40"/>
                      <a:pt x="31" y="40"/>
                    </a:cubicBezTo>
                    <a:cubicBezTo>
                      <a:pt x="42" y="40"/>
                      <a:pt x="50" y="49"/>
                      <a:pt x="50" y="59"/>
                    </a:cubicBezTo>
                    <a:close/>
                    <a:moveTo>
                      <a:pt x="57" y="22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8"/>
                      <a:pt x="46" y="17"/>
                      <a:pt x="45" y="17"/>
                    </a:cubicBezTo>
                    <a:cubicBezTo>
                      <a:pt x="44" y="17"/>
                      <a:pt x="43" y="18"/>
                      <a:pt x="43" y="19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5"/>
                      <a:pt x="33" y="35"/>
                      <a:pt x="31" y="35"/>
                    </a:cubicBezTo>
                    <a:cubicBezTo>
                      <a:pt x="29" y="35"/>
                      <a:pt x="27" y="35"/>
                      <a:pt x="25" y="35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8" y="17"/>
                      <a:pt x="17" y="17"/>
                    </a:cubicBezTo>
                    <a:cubicBezTo>
                      <a:pt x="16" y="17"/>
                      <a:pt x="15" y="18"/>
                      <a:pt x="15" y="1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6" y="11"/>
                      <a:pt x="17" y="11"/>
                    </a:cubicBezTo>
                    <a:cubicBezTo>
                      <a:pt x="18" y="11"/>
                      <a:pt x="19" y="11"/>
                      <a:pt x="19" y="1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1"/>
                      <a:pt x="44" y="11"/>
                      <a:pt x="45" y="11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7" y="5"/>
                      <a:pt x="57" y="5"/>
                      <a:pt x="57" y="5"/>
                    </a:cubicBezTo>
                    <a:lnTo>
                      <a:pt x="57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08"/>
              <p:cNvSpPr/>
              <p:nvPr/>
            </p:nvSpPr>
            <p:spPr bwMode="auto">
              <a:xfrm>
                <a:off x="6586538" y="2446338"/>
                <a:ext cx="82550" cy="7620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0" y="8"/>
                  </a:cxn>
                  <a:cxn ang="0">
                    <a:pos x="3" y="9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6" y="19"/>
                  </a:cxn>
                  <a:cxn ang="0">
                    <a:pos x="5" y="26"/>
                  </a:cxn>
                  <a:cxn ang="0">
                    <a:pos x="6" y="29"/>
                  </a:cxn>
                  <a:cxn ang="0">
                    <a:pos x="8" y="30"/>
                  </a:cxn>
                  <a:cxn ang="0">
                    <a:pos x="10" y="29"/>
                  </a:cxn>
                  <a:cxn ang="0">
                    <a:pos x="16" y="26"/>
                  </a:cxn>
                  <a:cxn ang="0">
                    <a:pos x="22" y="29"/>
                  </a:cxn>
                  <a:cxn ang="0">
                    <a:pos x="23" y="30"/>
                  </a:cxn>
                  <a:cxn ang="0">
                    <a:pos x="25" y="29"/>
                  </a:cxn>
                  <a:cxn ang="0">
                    <a:pos x="27" y="26"/>
                  </a:cxn>
                  <a:cxn ang="0">
                    <a:pos x="26" y="19"/>
                  </a:cxn>
                  <a:cxn ang="0">
                    <a:pos x="30" y="14"/>
                  </a:cxn>
                  <a:cxn ang="0">
                    <a:pos x="31" y="11"/>
                  </a:cxn>
                  <a:cxn ang="0">
                    <a:pos x="28" y="9"/>
                  </a:cxn>
                  <a:cxn ang="0">
                    <a:pos x="22" y="8"/>
                  </a:cxn>
                  <a:cxn ang="0">
                    <a:pos x="19" y="2"/>
                  </a:cxn>
                  <a:cxn ang="0">
                    <a:pos x="16" y="0"/>
                  </a:cxn>
                  <a:cxn ang="0">
                    <a:pos x="13" y="2"/>
                  </a:cxn>
                  <a:cxn ang="0">
                    <a:pos x="20" y="11"/>
                  </a:cxn>
                  <a:cxn ang="0">
                    <a:pos x="28" y="12"/>
                  </a:cxn>
                  <a:cxn ang="0">
                    <a:pos x="22" y="18"/>
                  </a:cxn>
                  <a:cxn ang="0">
                    <a:pos x="23" y="26"/>
                  </a:cxn>
                  <a:cxn ang="0">
                    <a:pos x="16" y="22"/>
                  </a:cxn>
                  <a:cxn ang="0">
                    <a:pos x="8" y="26"/>
                  </a:cxn>
                  <a:cxn ang="0">
                    <a:pos x="10" y="18"/>
                  </a:cxn>
                  <a:cxn ang="0">
                    <a:pos x="4" y="12"/>
                  </a:cxn>
                  <a:cxn ang="0">
                    <a:pos x="12" y="11"/>
                  </a:cxn>
                  <a:cxn ang="0">
                    <a:pos x="16" y="3"/>
                  </a:cxn>
                  <a:cxn ang="0">
                    <a:pos x="20" y="11"/>
                  </a:cxn>
                </a:cxnLst>
                <a:rect l="0" t="0" r="r" b="b"/>
                <a:pathLst>
                  <a:path w="32" h="30">
                    <a:moveTo>
                      <a:pt x="13" y="2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1" y="10"/>
                      <a:pt x="0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5" y="28"/>
                      <a:pt x="6" y="29"/>
                    </a:cubicBezTo>
                    <a:cubicBezTo>
                      <a:pt x="7" y="30"/>
                      <a:pt x="8" y="30"/>
                      <a:pt x="8" y="30"/>
                    </a:cubicBezTo>
                    <a:cubicBezTo>
                      <a:pt x="9" y="30"/>
                      <a:pt x="9" y="30"/>
                      <a:pt x="10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3" y="30"/>
                      <a:pt x="23" y="30"/>
                    </a:cubicBezTo>
                    <a:cubicBezTo>
                      <a:pt x="24" y="30"/>
                      <a:pt x="25" y="30"/>
                      <a:pt x="25" y="29"/>
                    </a:cubicBezTo>
                    <a:cubicBezTo>
                      <a:pt x="26" y="28"/>
                      <a:pt x="27" y="27"/>
                      <a:pt x="27" y="26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2" y="12"/>
                      <a:pt x="31" y="11"/>
                    </a:cubicBezTo>
                    <a:cubicBezTo>
                      <a:pt x="31" y="10"/>
                      <a:pt x="30" y="9"/>
                      <a:pt x="28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4" y="0"/>
                      <a:pt x="13" y="0"/>
                      <a:pt x="13" y="2"/>
                    </a:cubicBezTo>
                    <a:close/>
                    <a:moveTo>
                      <a:pt x="20" y="11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6" y="3"/>
                      <a:pt x="16" y="3"/>
                      <a:pt x="16" y="3"/>
                    </a:cubicBezTo>
                    <a:lnTo>
                      <a:pt x="2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2" name="千图PPT彼岸天：ID 8661124库_Arrow: Right 109"/>
          <p:cNvSpPr/>
          <p:nvPr>
            <p:custDataLst>
              <p:tags r:id="rId19"/>
            </p:custDataLst>
          </p:nvPr>
        </p:nvSpPr>
        <p:spPr bwMode="auto">
          <a:xfrm>
            <a:off x="3089357" y="4504174"/>
            <a:ext cx="6162623" cy="282763"/>
          </a:xfrm>
          <a:prstGeom prst="rightArrow">
            <a:avLst>
              <a:gd name="adj1" fmla="val 22454"/>
              <a:gd name="adj2" fmla="val 87876"/>
            </a:avLst>
          </a:prstGeom>
          <a:solidFill>
            <a:schemeClr val="bg1">
              <a:lumMod val="6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3" name="千图PPT彼岸天：ID 8661124库_组合 87"/>
          <p:cNvGrpSpPr/>
          <p:nvPr>
            <p:custDataLst>
              <p:tags r:id="rId20"/>
            </p:custDataLst>
          </p:nvPr>
        </p:nvGrpSpPr>
        <p:grpSpPr>
          <a:xfrm>
            <a:off x="3682725" y="3134871"/>
            <a:ext cx="2500871" cy="1019770"/>
            <a:chOff x="5089540" y="1514352"/>
            <a:chExt cx="2122583" cy="1019770"/>
          </a:xfrm>
        </p:grpSpPr>
        <p:sp>
          <p:nvSpPr>
            <p:cNvPr id="33" name="TextBox 88"/>
            <p:cNvSpPr txBox="1"/>
            <p:nvPr/>
          </p:nvSpPr>
          <p:spPr bwMode="auto">
            <a:xfrm>
              <a:off x="5616561" y="1514352"/>
              <a:ext cx="1068541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4" name="TextBox 95"/>
            <p:cNvSpPr txBox="1"/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sz="1000" b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点击此处更换文本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点击此处更换文本</a:t>
              </a:r>
              <a:endParaRPr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4" name="千图PPT彼岸天：ID 8661124库_组合 96"/>
          <p:cNvGrpSpPr/>
          <p:nvPr>
            <p:custDataLst>
              <p:tags r:id="rId21"/>
            </p:custDataLst>
          </p:nvPr>
        </p:nvGrpSpPr>
        <p:grpSpPr>
          <a:xfrm>
            <a:off x="6183594" y="3134871"/>
            <a:ext cx="2500871" cy="1019770"/>
            <a:chOff x="5089540" y="1514352"/>
            <a:chExt cx="2122583" cy="1019770"/>
          </a:xfrm>
        </p:grpSpPr>
        <p:sp>
          <p:nvSpPr>
            <p:cNvPr id="31" name="TextBox 110"/>
            <p:cNvSpPr txBox="1"/>
            <p:nvPr/>
          </p:nvSpPr>
          <p:spPr bwMode="auto">
            <a:xfrm>
              <a:off x="5616561" y="1514352"/>
              <a:ext cx="1068541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2" name="TextBox 111"/>
            <p:cNvSpPr txBox="1"/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sz="1000" b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点击此处更换文本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点击此处更换文本</a:t>
              </a:r>
              <a:endParaRPr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5" name="千图PPT彼岸天：ID 8661124库_组合 112"/>
          <p:cNvGrpSpPr/>
          <p:nvPr>
            <p:custDataLst>
              <p:tags r:id="rId22"/>
            </p:custDataLst>
          </p:nvPr>
        </p:nvGrpSpPr>
        <p:grpSpPr>
          <a:xfrm>
            <a:off x="8677710" y="3134871"/>
            <a:ext cx="2500871" cy="1019770"/>
            <a:chOff x="5089540" y="1514352"/>
            <a:chExt cx="2122583" cy="1019770"/>
          </a:xfrm>
        </p:grpSpPr>
        <p:sp>
          <p:nvSpPr>
            <p:cNvPr id="29" name="TextBox 113"/>
            <p:cNvSpPr txBox="1"/>
            <p:nvPr/>
          </p:nvSpPr>
          <p:spPr bwMode="auto">
            <a:xfrm>
              <a:off x="5616561" y="1514352"/>
              <a:ext cx="1068541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30" name="TextBox 114"/>
            <p:cNvSpPr txBox="1"/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sz="1000" b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点击此处更换文本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点击此处更换文本</a:t>
              </a:r>
              <a:endParaRPr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26" name="千图PPT彼岸天：ID 8661124库_组合 115"/>
          <p:cNvGrpSpPr/>
          <p:nvPr>
            <p:custDataLst>
              <p:tags r:id="rId23"/>
            </p:custDataLst>
          </p:nvPr>
        </p:nvGrpSpPr>
        <p:grpSpPr>
          <a:xfrm>
            <a:off x="1170189" y="3134871"/>
            <a:ext cx="2500871" cy="1019770"/>
            <a:chOff x="5089540" y="1514352"/>
            <a:chExt cx="2122583" cy="1019770"/>
          </a:xfrm>
        </p:grpSpPr>
        <p:sp>
          <p:nvSpPr>
            <p:cNvPr id="27" name="TextBox 116"/>
            <p:cNvSpPr txBox="1"/>
            <p:nvPr/>
          </p:nvSpPr>
          <p:spPr bwMode="auto">
            <a:xfrm>
              <a:off x="5616561" y="1514352"/>
              <a:ext cx="1068541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28" name="TextBox 117"/>
            <p:cNvSpPr txBox="1"/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sz="1000" b="0" dirty="0" err="1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点击此处更换文本</a:t>
              </a:r>
              <a:r>
                <a:rPr lang="zh-CN" altLang="en-US" sz="1000" b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点击此处更换文本</a:t>
              </a:r>
              <a:endParaRPr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sp>
        <p:nvSpPr>
          <p:cNvPr id="2" name="文本框 28"/>
          <p:cNvSpPr txBox="1">
            <a:spLocks noChangeArrowheads="1"/>
          </p:cNvSpPr>
          <p:nvPr userDrawn="1"/>
        </p:nvSpPr>
        <p:spPr bwMode="auto">
          <a:xfrm>
            <a:off x="4316357" y="171450"/>
            <a:ext cx="54452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pc="300" dirty="0">
                <a:solidFill>
                  <a:schemeClr val="bg2">
                    <a:lumMod val="25000"/>
                  </a:schemeClr>
                </a:solidFill>
                <a:latin typeface="腾祥铁山楷书简繁合集" panose="01010104010101010101" pitchFamily="2" charset="-122"/>
                <a:ea typeface="腾祥铁山楷书简繁合集" panose="01010104010101010101" pitchFamily="2" charset="-122"/>
                <a:sym typeface="+mn-ea"/>
              </a:rPr>
              <a:t>请输入您的标题</a:t>
            </a:r>
            <a:endParaRPr lang="zh-CN" altLang="en-US" sz="3600" b="1" spc="300" dirty="0">
              <a:solidFill>
                <a:schemeClr val="bg2">
                  <a:lumMod val="25000"/>
                </a:schemeClr>
              </a:solidFill>
              <a:latin typeface="腾祥铁山楷书简繁合集" panose="01010104010101010101" pitchFamily="2" charset="-122"/>
              <a:ea typeface="腾祥铁山楷书简繁合集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1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500"/>
                            </p:stCondLst>
                            <p:childTnLst>
                              <p:par>
                                <p:cTn id="134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0"/>
                            </p:stCondLst>
                            <p:childTnLst>
                              <p:par>
                                <p:cTn id="14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500"/>
                            </p:stCondLst>
                            <p:childTnLst>
                              <p:par>
                                <p:cTn id="14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2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4912737" y="2862867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7779318" y="2862867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 dirty="0">
                <a:solidFill>
                  <a:schemeClr val="tx1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贰</a:t>
            </a:r>
            <a:endParaRPr lang="zh-CN" altLang="zh-CN" sz="9600" spc="450" dirty="0">
              <a:solidFill>
                <a:schemeClr val="tx1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7163766" y="2343560"/>
            <a:ext cx="677108" cy="31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鲍鱼素材https://baoyusucai.taobao.com/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60303"/>
      </a:accent1>
      <a:accent2>
        <a:srgbClr val="919192"/>
      </a:accent2>
      <a:accent3>
        <a:srgbClr val="E49093"/>
      </a:accent3>
      <a:accent4>
        <a:srgbClr val="060303"/>
      </a:accent4>
      <a:accent5>
        <a:srgbClr val="919192"/>
      </a:accent5>
      <a:accent6>
        <a:srgbClr val="E49093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6</TotalTime>
  <Words>1672</Words>
  <Application>Microsoft Office PowerPoint</Application>
  <PresentationFormat>宽屏</PresentationFormat>
  <Paragraphs>264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等线</vt:lpstr>
      <vt:lpstr>方正字迹-吕建德字体</vt:lpstr>
      <vt:lpstr>汉仪雪君体简</vt:lpstr>
      <vt:lpstr>楷体</vt:lpstr>
      <vt:lpstr>宋体</vt:lpstr>
      <vt:lpstr>腾祥铁山楷书简繁合集</vt:lpstr>
      <vt:lpstr>微软雅黑</vt:lpstr>
      <vt:lpstr>文悦古典明朝体 (非商业使用) W5</vt:lpstr>
      <vt:lpstr>Arial</vt:lpstr>
      <vt:lpstr>Calibri</vt:lpstr>
      <vt:lpstr>Impact</vt:lpstr>
      <vt:lpstr>鲍鱼素材https://baoyusucai.taobao.com/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阳光 男孩</cp:lastModifiedBy>
  <cp:revision>14</cp:revision>
  <dcterms:created xsi:type="dcterms:W3CDTF">2018-01-04T01:52:00Z</dcterms:created>
  <dcterms:modified xsi:type="dcterms:W3CDTF">2019-11-19T12:09:15Z</dcterms:modified>
  <cp:category>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