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60" r:id="rId2"/>
  </p:sldMasterIdLst>
  <p:notesMasterIdLst>
    <p:notesMasterId r:id="rId26"/>
  </p:notesMasterIdLst>
  <p:handoutMasterIdLst>
    <p:handoutMasterId r:id="rId27"/>
  </p:handoutMasterIdLst>
  <p:sldIdLst>
    <p:sldId id="289" r:id="rId3"/>
    <p:sldId id="290" r:id="rId4"/>
    <p:sldId id="291" r:id="rId5"/>
    <p:sldId id="292" r:id="rId6"/>
    <p:sldId id="293" r:id="rId7"/>
    <p:sldId id="294" r:id="rId8"/>
    <p:sldId id="295" r:id="rId9"/>
    <p:sldId id="300" r:id="rId10"/>
    <p:sldId id="296" r:id="rId11"/>
    <p:sldId id="297" r:id="rId12"/>
    <p:sldId id="298" r:id="rId13"/>
    <p:sldId id="299" r:id="rId14"/>
    <p:sldId id="305" r:id="rId15"/>
    <p:sldId id="301" r:id="rId16"/>
    <p:sldId id="302" r:id="rId17"/>
    <p:sldId id="303" r:id="rId18"/>
    <p:sldId id="306" r:id="rId19"/>
    <p:sldId id="304" r:id="rId20"/>
    <p:sldId id="307" r:id="rId21"/>
    <p:sldId id="309" r:id="rId22"/>
    <p:sldId id="310" r:id="rId23"/>
    <p:sldId id="311" r:id="rId24"/>
    <p:sldId id="312" r:id="rId25"/>
  </p:sldIdLst>
  <p:sldSz cx="9144000" cy="5143500" type="screen16x9"/>
  <p:notesSz cx="6858000" cy="9144000"/>
  <p:custDataLst>
    <p:tags r:id="rId28"/>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4F4F"/>
    <a:srgbClr val="5D5D5D"/>
    <a:srgbClr val="397E81"/>
    <a:srgbClr val="39814C"/>
    <a:srgbClr val="A64747"/>
    <a:srgbClr val="2E6F57"/>
    <a:srgbClr val="499343"/>
    <a:srgbClr val="C769D8"/>
    <a:srgbClr val="FBAF01"/>
    <a:srgbClr val="F95B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30" d="100"/>
          <a:sy n="130" d="100"/>
        </p:scale>
        <p:origin x="642" y="108"/>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2019/11/19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5564888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字魂59号-创粗黑" panose="00000500000000000000" charset="-122"/>
                <a:cs typeface="字魂59号-创粗黑" panose="00000500000000000000" charset="-122"/>
              </a:defRPr>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字魂59号-创粗黑" panose="00000500000000000000" charset="-122"/>
                <a:cs typeface="字魂59号-创粗黑" panose="00000500000000000000" charset="-122"/>
              </a:defRPr>
            </a:lvl1pPr>
          </a:lstStyle>
          <a:p>
            <a:fld id="{8B9B00FE-B01A-4628-BC83-65BC45292B50}" type="datetimeFigureOut">
              <a:rPr lang="zh-CN" altLang="en-US" smtClean="0"/>
              <a:t>2019/11/19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字魂59号-创粗黑" panose="00000500000000000000" charset="-122"/>
                <a:cs typeface="字魂59号-创粗黑" panose="000005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字魂59号-创粗黑" panose="00000500000000000000" charset="-122"/>
                <a:cs typeface="字魂59号-创粗黑" panose="00000500000000000000" charset="-122"/>
              </a:defRPr>
            </a:lvl1pPr>
          </a:lstStyle>
          <a:p>
            <a:fld id="{D4393A8B-ABD8-4789-A389-AC1C265EA7C5}" type="slidenum">
              <a:rPr lang="zh-CN" altLang="en-US" smtClean="0"/>
              <a:t>‹#›</a:t>
            </a:fld>
            <a:endParaRPr lang="zh-CN" altLang="en-US"/>
          </a:p>
        </p:txBody>
      </p:sp>
    </p:spTree>
    <p:extLst>
      <p:ext uri="{BB962C8B-B14F-4D97-AF65-F5344CB8AC3E}">
        <p14:creationId xmlns:p14="http://schemas.microsoft.com/office/powerpoint/2010/main" val="3798559541"/>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字魂59号-创粗黑" panose="00000500000000000000" charset="-122"/>
        <a:ea typeface="+mn-ea"/>
        <a:cs typeface="字魂59号-创粗黑" panose="00000500000000000000" charset="-122"/>
      </a:defRPr>
    </a:lvl1pPr>
    <a:lvl2pPr marL="342900" algn="l" defTabSz="685800" rtl="0" eaLnBrk="1" latinLnBrk="0" hangingPunct="1">
      <a:defRPr sz="900" kern="1200">
        <a:solidFill>
          <a:schemeClr val="tx1"/>
        </a:solidFill>
        <a:latin typeface="字魂59号-创粗黑" panose="00000500000000000000" charset="-122"/>
        <a:ea typeface="+mn-ea"/>
        <a:cs typeface="字魂59号-创粗黑" panose="00000500000000000000" charset="-122"/>
      </a:defRPr>
    </a:lvl2pPr>
    <a:lvl3pPr marL="685800" algn="l" defTabSz="685800" rtl="0" eaLnBrk="1" latinLnBrk="0" hangingPunct="1">
      <a:defRPr sz="900" kern="1200">
        <a:solidFill>
          <a:schemeClr val="tx1"/>
        </a:solidFill>
        <a:latin typeface="字魂59号-创粗黑" panose="00000500000000000000" charset="-122"/>
        <a:ea typeface="+mn-ea"/>
        <a:cs typeface="字魂59号-创粗黑" panose="00000500000000000000" charset="-122"/>
      </a:defRPr>
    </a:lvl3pPr>
    <a:lvl4pPr marL="1028700" algn="l" defTabSz="685800" rtl="0" eaLnBrk="1" latinLnBrk="0" hangingPunct="1">
      <a:defRPr sz="900" kern="1200">
        <a:solidFill>
          <a:schemeClr val="tx1"/>
        </a:solidFill>
        <a:latin typeface="字魂59号-创粗黑" panose="00000500000000000000" charset="-122"/>
        <a:ea typeface="+mn-ea"/>
        <a:cs typeface="字魂59号-创粗黑" panose="00000500000000000000" charset="-122"/>
      </a:defRPr>
    </a:lvl4pPr>
    <a:lvl5pPr marL="1371600" algn="l" defTabSz="685800" rtl="0" eaLnBrk="1" latinLnBrk="0" hangingPunct="1">
      <a:defRPr sz="900" kern="1200">
        <a:solidFill>
          <a:schemeClr val="tx1"/>
        </a:solidFill>
        <a:latin typeface="字魂59号-创粗黑" panose="00000500000000000000" charset="-122"/>
        <a:ea typeface="+mn-ea"/>
        <a:cs typeface="字魂59号-创粗黑" panose="00000500000000000000" charset="-122"/>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393A8B-ABD8-4789-A389-AC1C265EA7C5}" type="slidenum">
              <a:rPr lang="zh-CN" altLang="en-US" smtClean="0"/>
              <a:t>1</a:t>
            </a:fld>
            <a:endParaRPr lang="zh-CN" altLang="en-US"/>
          </a:p>
        </p:txBody>
      </p:sp>
    </p:spTree>
    <p:extLst>
      <p:ext uri="{BB962C8B-B14F-4D97-AF65-F5344CB8AC3E}">
        <p14:creationId xmlns:p14="http://schemas.microsoft.com/office/powerpoint/2010/main" val="35145747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393A8B-ABD8-4789-A389-AC1C265EA7C5}" type="slidenum">
              <a:rPr lang="zh-CN" altLang="en-US" smtClean="0"/>
              <a:t>10</a:t>
            </a:fld>
            <a:endParaRPr lang="zh-CN" altLang="en-US"/>
          </a:p>
        </p:txBody>
      </p:sp>
    </p:spTree>
    <p:extLst>
      <p:ext uri="{BB962C8B-B14F-4D97-AF65-F5344CB8AC3E}">
        <p14:creationId xmlns:p14="http://schemas.microsoft.com/office/powerpoint/2010/main" val="19418151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393A8B-ABD8-4789-A389-AC1C265EA7C5}" type="slidenum">
              <a:rPr lang="zh-CN" altLang="en-US" smtClean="0"/>
              <a:t>11</a:t>
            </a:fld>
            <a:endParaRPr lang="zh-CN" altLang="en-US"/>
          </a:p>
        </p:txBody>
      </p:sp>
    </p:spTree>
    <p:extLst>
      <p:ext uri="{BB962C8B-B14F-4D97-AF65-F5344CB8AC3E}">
        <p14:creationId xmlns:p14="http://schemas.microsoft.com/office/powerpoint/2010/main" val="3701872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393A8B-ABD8-4789-A389-AC1C265EA7C5}" type="slidenum">
              <a:rPr lang="zh-CN" altLang="en-US" smtClean="0"/>
              <a:t>12</a:t>
            </a:fld>
            <a:endParaRPr lang="zh-CN" altLang="en-US"/>
          </a:p>
        </p:txBody>
      </p:sp>
    </p:spTree>
    <p:extLst>
      <p:ext uri="{BB962C8B-B14F-4D97-AF65-F5344CB8AC3E}">
        <p14:creationId xmlns:p14="http://schemas.microsoft.com/office/powerpoint/2010/main" val="42127551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393A8B-ABD8-4789-A389-AC1C265EA7C5}" type="slidenum">
              <a:rPr lang="zh-CN" altLang="en-US" smtClean="0"/>
              <a:t>13</a:t>
            </a:fld>
            <a:endParaRPr lang="zh-CN" altLang="en-US"/>
          </a:p>
        </p:txBody>
      </p:sp>
    </p:spTree>
    <p:extLst>
      <p:ext uri="{BB962C8B-B14F-4D97-AF65-F5344CB8AC3E}">
        <p14:creationId xmlns:p14="http://schemas.microsoft.com/office/powerpoint/2010/main" val="17317339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393A8B-ABD8-4789-A389-AC1C265EA7C5}" type="slidenum">
              <a:rPr lang="zh-CN" altLang="en-US" smtClean="0"/>
              <a:t>14</a:t>
            </a:fld>
            <a:endParaRPr lang="zh-CN" altLang="en-US"/>
          </a:p>
        </p:txBody>
      </p:sp>
    </p:spTree>
    <p:extLst>
      <p:ext uri="{BB962C8B-B14F-4D97-AF65-F5344CB8AC3E}">
        <p14:creationId xmlns:p14="http://schemas.microsoft.com/office/powerpoint/2010/main" val="18761319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393A8B-ABD8-4789-A389-AC1C265EA7C5}" type="slidenum">
              <a:rPr lang="zh-CN" altLang="en-US" smtClean="0"/>
              <a:t>15</a:t>
            </a:fld>
            <a:endParaRPr lang="zh-CN" altLang="en-US"/>
          </a:p>
        </p:txBody>
      </p:sp>
    </p:spTree>
    <p:extLst>
      <p:ext uri="{BB962C8B-B14F-4D97-AF65-F5344CB8AC3E}">
        <p14:creationId xmlns:p14="http://schemas.microsoft.com/office/powerpoint/2010/main" val="35998165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393A8B-ABD8-4789-A389-AC1C265EA7C5}" type="slidenum">
              <a:rPr lang="zh-CN" altLang="en-US" smtClean="0"/>
              <a:t>16</a:t>
            </a:fld>
            <a:endParaRPr lang="zh-CN" altLang="en-US"/>
          </a:p>
        </p:txBody>
      </p:sp>
    </p:spTree>
    <p:extLst>
      <p:ext uri="{BB962C8B-B14F-4D97-AF65-F5344CB8AC3E}">
        <p14:creationId xmlns:p14="http://schemas.microsoft.com/office/powerpoint/2010/main" val="2934012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393A8B-ABD8-4789-A389-AC1C265EA7C5}" type="slidenum">
              <a:rPr lang="zh-CN" altLang="en-US" smtClean="0"/>
              <a:t>17</a:t>
            </a:fld>
            <a:endParaRPr lang="zh-CN" altLang="en-US"/>
          </a:p>
        </p:txBody>
      </p:sp>
    </p:spTree>
    <p:extLst>
      <p:ext uri="{BB962C8B-B14F-4D97-AF65-F5344CB8AC3E}">
        <p14:creationId xmlns:p14="http://schemas.microsoft.com/office/powerpoint/2010/main" val="17079941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393A8B-ABD8-4789-A389-AC1C265EA7C5}" type="slidenum">
              <a:rPr lang="zh-CN" altLang="en-US" smtClean="0"/>
              <a:t>18</a:t>
            </a:fld>
            <a:endParaRPr lang="zh-CN" altLang="en-US"/>
          </a:p>
        </p:txBody>
      </p:sp>
    </p:spTree>
    <p:extLst>
      <p:ext uri="{BB962C8B-B14F-4D97-AF65-F5344CB8AC3E}">
        <p14:creationId xmlns:p14="http://schemas.microsoft.com/office/powerpoint/2010/main" val="4215217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393A8B-ABD8-4789-A389-AC1C265EA7C5}" type="slidenum">
              <a:rPr lang="zh-CN" altLang="en-US" smtClean="0"/>
              <a:t>19</a:t>
            </a:fld>
            <a:endParaRPr lang="zh-CN" altLang="en-US"/>
          </a:p>
        </p:txBody>
      </p:sp>
    </p:spTree>
    <p:extLst>
      <p:ext uri="{BB962C8B-B14F-4D97-AF65-F5344CB8AC3E}">
        <p14:creationId xmlns:p14="http://schemas.microsoft.com/office/powerpoint/2010/main" val="38688745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393A8B-ABD8-4789-A389-AC1C265EA7C5}" type="slidenum">
              <a:rPr lang="zh-CN" altLang="en-US" smtClean="0"/>
              <a:t>2</a:t>
            </a:fld>
            <a:endParaRPr lang="zh-CN" altLang="en-US"/>
          </a:p>
        </p:txBody>
      </p:sp>
    </p:spTree>
    <p:extLst>
      <p:ext uri="{BB962C8B-B14F-4D97-AF65-F5344CB8AC3E}">
        <p14:creationId xmlns:p14="http://schemas.microsoft.com/office/powerpoint/2010/main" val="29847760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393A8B-ABD8-4789-A389-AC1C265EA7C5}" type="slidenum">
              <a:rPr lang="zh-CN" altLang="en-US" smtClean="0"/>
              <a:t>20</a:t>
            </a:fld>
            <a:endParaRPr lang="zh-CN" altLang="en-US"/>
          </a:p>
        </p:txBody>
      </p:sp>
    </p:spTree>
    <p:extLst>
      <p:ext uri="{BB962C8B-B14F-4D97-AF65-F5344CB8AC3E}">
        <p14:creationId xmlns:p14="http://schemas.microsoft.com/office/powerpoint/2010/main" val="14309588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393A8B-ABD8-4789-A389-AC1C265EA7C5}" type="slidenum">
              <a:rPr lang="zh-CN" altLang="en-US" smtClean="0"/>
              <a:t>21</a:t>
            </a:fld>
            <a:endParaRPr lang="zh-CN" altLang="en-US"/>
          </a:p>
        </p:txBody>
      </p:sp>
    </p:spTree>
    <p:extLst>
      <p:ext uri="{BB962C8B-B14F-4D97-AF65-F5344CB8AC3E}">
        <p14:creationId xmlns:p14="http://schemas.microsoft.com/office/powerpoint/2010/main" val="34073715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393A8B-ABD8-4789-A389-AC1C265EA7C5}" type="slidenum">
              <a:rPr lang="zh-CN" altLang="en-US" smtClean="0"/>
              <a:t>3</a:t>
            </a:fld>
            <a:endParaRPr lang="zh-CN" altLang="en-US"/>
          </a:p>
        </p:txBody>
      </p:sp>
    </p:spTree>
    <p:extLst>
      <p:ext uri="{BB962C8B-B14F-4D97-AF65-F5344CB8AC3E}">
        <p14:creationId xmlns:p14="http://schemas.microsoft.com/office/powerpoint/2010/main" val="41607939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393A8B-ABD8-4789-A389-AC1C265EA7C5}" type="slidenum">
              <a:rPr lang="zh-CN" altLang="en-US" smtClean="0"/>
              <a:t>4</a:t>
            </a:fld>
            <a:endParaRPr lang="zh-CN" altLang="en-US"/>
          </a:p>
        </p:txBody>
      </p:sp>
    </p:spTree>
    <p:extLst>
      <p:ext uri="{BB962C8B-B14F-4D97-AF65-F5344CB8AC3E}">
        <p14:creationId xmlns:p14="http://schemas.microsoft.com/office/powerpoint/2010/main" val="2540114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393A8B-ABD8-4789-A389-AC1C265EA7C5}" type="slidenum">
              <a:rPr lang="zh-CN" altLang="en-US" smtClean="0"/>
              <a:t>5</a:t>
            </a:fld>
            <a:endParaRPr lang="zh-CN" altLang="en-US"/>
          </a:p>
        </p:txBody>
      </p:sp>
    </p:spTree>
    <p:extLst>
      <p:ext uri="{BB962C8B-B14F-4D97-AF65-F5344CB8AC3E}">
        <p14:creationId xmlns:p14="http://schemas.microsoft.com/office/powerpoint/2010/main" val="27219515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393A8B-ABD8-4789-A389-AC1C265EA7C5}" type="slidenum">
              <a:rPr lang="zh-CN" altLang="en-US" smtClean="0"/>
              <a:t>6</a:t>
            </a:fld>
            <a:endParaRPr lang="zh-CN" altLang="en-US"/>
          </a:p>
        </p:txBody>
      </p:sp>
    </p:spTree>
    <p:extLst>
      <p:ext uri="{BB962C8B-B14F-4D97-AF65-F5344CB8AC3E}">
        <p14:creationId xmlns:p14="http://schemas.microsoft.com/office/powerpoint/2010/main" val="17720529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393A8B-ABD8-4789-A389-AC1C265EA7C5}" type="slidenum">
              <a:rPr lang="zh-CN" altLang="en-US" smtClean="0"/>
              <a:t>7</a:t>
            </a:fld>
            <a:endParaRPr lang="zh-CN" altLang="en-US"/>
          </a:p>
        </p:txBody>
      </p:sp>
    </p:spTree>
    <p:extLst>
      <p:ext uri="{BB962C8B-B14F-4D97-AF65-F5344CB8AC3E}">
        <p14:creationId xmlns:p14="http://schemas.microsoft.com/office/powerpoint/2010/main" val="41735221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393A8B-ABD8-4789-A389-AC1C265EA7C5}" type="slidenum">
              <a:rPr lang="zh-CN" altLang="en-US" smtClean="0"/>
              <a:t>8</a:t>
            </a:fld>
            <a:endParaRPr lang="zh-CN" altLang="en-US"/>
          </a:p>
        </p:txBody>
      </p:sp>
    </p:spTree>
    <p:extLst>
      <p:ext uri="{BB962C8B-B14F-4D97-AF65-F5344CB8AC3E}">
        <p14:creationId xmlns:p14="http://schemas.microsoft.com/office/powerpoint/2010/main" val="34856172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4393A8B-ABD8-4789-A389-AC1C265EA7C5}" type="slidenum">
              <a:rPr lang="zh-CN" altLang="en-US" smtClean="0"/>
              <a:t>9</a:t>
            </a:fld>
            <a:endParaRPr lang="zh-CN" altLang="en-US"/>
          </a:p>
        </p:txBody>
      </p:sp>
    </p:spTree>
    <p:extLst>
      <p:ext uri="{BB962C8B-B14F-4D97-AF65-F5344CB8AC3E}">
        <p14:creationId xmlns:p14="http://schemas.microsoft.com/office/powerpoint/2010/main" val="40035787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A60462DE-D500-4FBC-AB1D-488935A2CDC6}" type="datetimeFigureOut">
              <a:rPr lang="zh-CN" altLang="en-US" smtClean="0"/>
              <a:t>2019/11/19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9D4842-1FAB-49FA-A486-3956E07C1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0462DE-D500-4FBC-AB1D-488935A2CDC6}" type="datetimeFigureOut">
              <a:rPr lang="zh-CN" altLang="en-US" smtClean="0"/>
              <a:t>2019/11/19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9D4842-1FAB-49FA-A486-3956E07C1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0462DE-D500-4FBC-AB1D-488935A2CDC6}" type="datetimeFigureOut">
              <a:rPr lang="zh-CN" altLang="en-US" smtClean="0"/>
              <a:t>2019/11/19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9D4842-1FAB-49FA-A486-3956E07C1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7" name="文本框 6"/>
          <p:cNvSpPr txBox="1"/>
          <p:nvPr userDrawn="1"/>
        </p:nvSpPr>
        <p:spPr>
          <a:xfrm>
            <a:off x="3370927" y="201728"/>
            <a:ext cx="2720142" cy="369332"/>
          </a:xfrm>
          <a:prstGeom prst="rect">
            <a:avLst/>
          </a:prstGeom>
          <a:noFill/>
        </p:spPr>
        <p:txBody>
          <a:bodyPr wrap="square" rtlCol="0">
            <a:spAutoFit/>
          </a:bodyPr>
          <a:lstStyle/>
          <a:p>
            <a:pPr algn="dist"/>
            <a:r>
              <a:rPr lang="zh-CN" altLang="en-US" sz="1800" dirty="0">
                <a:solidFill>
                  <a:srgbClr val="2E6F57"/>
                </a:solidFill>
                <a:latin typeface="字魂59号-创粗黑" panose="00000500000000000000" charset="-122"/>
                <a:ea typeface="字魂59号-创粗黑" panose="00000500000000000000" charset="-122"/>
                <a:cs typeface="字魂59号-创粗黑" panose="00000500000000000000" charset="-122"/>
              </a:rPr>
              <a:t>单击此处添加标题</a:t>
            </a:r>
          </a:p>
        </p:txBody>
      </p:sp>
      <p:sp>
        <p:nvSpPr>
          <p:cNvPr id="8" name="文本框 7"/>
          <p:cNvSpPr txBox="1"/>
          <p:nvPr userDrawn="1"/>
        </p:nvSpPr>
        <p:spPr>
          <a:xfrm>
            <a:off x="3997092" y="585529"/>
            <a:ext cx="1489308" cy="248209"/>
          </a:xfrm>
          <a:prstGeom prst="rect">
            <a:avLst/>
          </a:prstGeom>
          <a:noFill/>
        </p:spPr>
        <p:txBody>
          <a:bodyPr wrap="square" rtlCol="0">
            <a:spAutoFit/>
          </a:bodyPr>
          <a:lstStyle/>
          <a:p>
            <a:r>
              <a:rPr lang="en-US" altLang="zh-CN" sz="1015" dirty="0">
                <a:solidFill>
                  <a:srgbClr val="2E6F57"/>
                </a:solidFill>
                <a:cs typeface="字魂59号-创粗黑" panose="00000500000000000000" charset="-122"/>
              </a:rPr>
              <a:t>Click here to add words</a:t>
            </a:r>
            <a:endParaRPr lang="zh-CN" altLang="en-US" sz="1015" dirty="0">
              <a:solidFill>
                <a:srgbClr val="2E6F57"/>
              </a:solidFill>
              <a:cs typeface="字魂59号-创粗黑" panose="00000500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60462DE-D500-4FBC-AB1D-488935A2CDC6}" type="datetimeFigureOut">
              <a:rPr lang="zh-CN" altLang="en-US" smtClean="0"/>
              <a:t>2019/11/19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49D4842-1FAB-49FA-A486-3956E07C1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60462DE-D500-4FBC-AB1D-488935A2CDC6}" type="datetimeFigureOut">
              <a:rPr lang="zh-CN" altLang="en-US" smtClean="0"/>
              <a:t>2019/11/19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49D4842-1FAB-49FA-A486-3956E07C1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A60462DE-D500-4FBC-AB1D-488935A2CDC6}" type="datetimeFigureOut">
              <a:rPr lang="zh-CN" altLang="en-US" smtClean="0"/>
              <a:t>2019/11/19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49D4842-1FAB-49FA-A486-3956E07C1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A60462DE-D500-4FBC-AB1D-488935A2CDC6}" type="datetimeFigureOut">
              <a:rPr lang="zh-CN" altLang="en-US" smtClean="0"/>
              <a:t>2019/11/19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49D4842-1FAB-49FA-A486-3956E07C1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60462DE-D500-4FBC-AB1D-488935A2CDC6}" type="datetimeFigureOut">
              <a:rPr lang="zh-CN" altLang="en-US" smtClean="0"/>
              <a:t>2019/11/19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49D4842-1FAB-49FA-A486-3956E07C1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0462DE-D500-4FBC-AB1D-488935A2CDC6}" type="datetimeFigureOut">
              <a:rPr lang="zh-CN" altLang="en-US" smtClean="0"/>
              <a:t>2019/11/19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49D4842-1FAB-49FA-A486-3956E07C1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60462DE-D500-4FBC-AB1D-488935A2CDC6}" type="datetimeFigureOut">
              <a:rPr lang="zh-CN" altLang="en-US" smtClean="0"/>
              <a:t>2019/11/19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49D4842-1FAB-49FA-A486-3956E07C1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0462DE-D500-4FBC-AB1D-488935A2CDC6}" type="datetimeFigureOut">
              <a:rPr lang="zh-CN" altLang="en-US" smtClean="0"/>
              <a:t>2019/11/19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9D4842-1FAB-49FA-A486-3956E07C1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A60462DE-D500-4FBC-AB1D-488935A2CDC6}" type="datetimeFigureOut">
              <a:rPr lang="zh-CN" altLang="en-US" smtClean="0"/>
              <a:t>2019/11/19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49D4842-1FAB-49FA-A486-3956E07C1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60462DE-D500-4FBC-AB1D-488935A2CDC6}" type="datetimeFigureOut">
              <a:rPr lang="zh-CN" altLang="en-US" smtClean="0"/>
              <a:t>2019/11/19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49D4842-1FAB-49FA-A486-3956E07C1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60462DE-D500-4FBC-AB1D-488935A2CDC6}" type="datetimeFigureOut">
              <a:rPr lang="zh-CN" altLang="en-US" smtClean="0"/>
              <a:t>2019/11/19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49D4842-1FAB-49FA-A486-3956E07C1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60462DE-D500-4FBC-AB1D-488935A2CDC6}" type="datetimeFigureOut">
              <a:rPr lang="zh-CN" altLang="en-US" smtClean="0"/>
              <a:t>2019/11/19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9D4842-1FAB-49FA-A486-3956E07C1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60462DE-D500-4FBC-AB1D-488935A2CDC6}" type="datetimeFigureOut">
              <a:rPr lang="zh-CN" altLang="en-US" smtClean="0"/>
              <a:t>2019/11/19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9D4842-1FAB-49FA-A486-3956E07C1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60462DE-D500-4FBC-AB1D-488935A2CDC6}" type="datetimeFigureOut">
              <a:rPr lang="zh-CN" altLang="en-US" smtClean="0"/>
              <a:t>2019/11/19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9D4842-1FAB-49FA-A486-3956E07C1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60462DE-D500-4FBC-AB1D-488935A2CDC6}" type="datetimeFigureOut">
              <a:rPr lang="zh-CN" altLang="en-US" smtClean="0"/>
              <a:t>2019/11/19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9D4842-1FAB-49FA-A486-3956E07C1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60462DE-D500-4FBC-AB1D-488935A2CDC6}" type="datetimeFigureOut">
              <a:rPr lang="zh-CN" altLang="en-US" smtClean="0"/>
              <a:t>2019/11/19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9D4842-1FAB-49FA-A486-3956E07C1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A60462DE-D500-4FBC-AB1D-488935A2CDC6}" type="datetimeFigureOut">
              <a:rPr lang="zh-CN" altLang="en-US" smtClean="0"/>
              <a:t>2019/11/19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9D4842-1FAB-49FA-A486-3956E07C1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A60462DE-D500-4FBC-AB1D-488935A2CDC6}" type="datetimeFigureOut">
              <a:rPr lang="zh-CN" altLang="en-US" smtClean="0"/>
              <a:t>2019/11/19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9D4842-1FAB-49FA-A486-3956E07C1AA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cs typeface="字魂59号-创粗黑" panose="00000500000000000000" charset="-122"/>
              </a:defRPr>
            </a:lvl1pPr>
          </a:lstStyle>
          <a:p>
            <a:fld id="{A60462DE-D500-4FBC-AB1D-488935A2CDC6}" type="datetimeFigureOut">
              <a:rPr lang="zh-CN" altLang="en-US" smtClean="0"/>
              <a:t>2019/11/19</a:t>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cs typeface="字魂59号-创粗黑" panose="00000500000000000000" charset="-122"/>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cs typeface="字魂59号-创粗黑" panose="00000500000000000000" charset="-122"/>
              </a:defRPr>
            </a:lvl1pPr>
          </a:lstStyle>
          <a:p>
            <a:fld id="{A49D4842-1FAB-49FA-A486-3956E07C1AA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字魂59号-创粗黑" panose="00000500000000000000" charset="-122"/>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字魂59号-创粗黑" panose="00000500000000000000" charset="-122"/>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字魂59号-创粗黑" panose="00000500000000000000" charset="-122"/>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字魂59号-创粗黑" panose="00000500000000000000" charset="-122"/>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字魂59号-创粗黑" panose="00000500000000000000" charset="-122"/>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字魂59号-创粗黑" panose="00000500000000000000"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latin typeface="字魂59号-创粗黑" panose="00000500000000000000" charset="-122"/>
                <a:cs typeface="字魂59号-创粗黑" panose="00000500000000000000" charset="-122"/>
              </a:defRPr>
            </a:lvl1pPr>
          </a:lstStyle>
          <a:p>
            <a:fld id="{A60462DE-D500-4FBC-AB1D-488935A2CDC6}" type="datetimeFigureOut">
              <a:rPr lang="zh-CN" altLang="en-US" smtClean="0"/>
              <a:t>2019/11/19</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latin typeface="字魂59号-创粗黑" panose="00000500000000000000" charset="-122"/>
                <a:cs typeface="字魂59号-创粗黑" panose="00000500000000000000" charset="-122"/>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latin typeface="字魂59号-创粗黑" panose="00000500000000000000" charset="-122"/>
                <a:cs typeface="字魂59号-创粗黑" panose="00000500000000000000" charset="-122"/>
              </a:defRPr>
            </a:lvl1pPr>
          </a:lstStyle>
          <a:p>
            <a:fld id="{A49D4842-1FAB-49FA-A486-3956E07C1AA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字魂59号-创粗黑" panose="00000500000000000000" charset="-122"/>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字魂59号-创粗黑" panose="00000500000000000000" charset="-122"/>
          <a:ea typeface="+mn-ea"/>
          <a:cs typeface="字魂59号-创粗黑" panose="00000500000000000000" charset="-122"/>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字魂59号-创粗黑" panose="00000500000000000000" charset="-122"/>
          <a:ea typeface="+mn-ea"/>
          <a:cs typeface="字魂59号-创粗黑" panose="00000500000000000000" charset="-122"/>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字魂59号-创粗黑" panose="00000500000000000000" charset="-122"/>
          <a:ea typeface="+mn-ea"/>
          <a:cs typeface="字魂59号-创粗黑" panose="00000500000000000000" charset="-122"/>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字魂59号-创粗黑" panose="00000500000000000000" charset="-122"/>
          <a:ea typeface="+mn-ea"/>
          <a:cs typeface="字魂59号-创粗黑" panose="00000500000000000000" charset="-122"/>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字魂59号-创粗黑" panose="00000500000000000000" charset="-122"/>
          <a:ea typeface="+mn-ea"/>
          <a:cs typeface="字魂59号-创粗黑" panose="00000500000000000000"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4000" r="-14000"/>
          </a:stretch>
        </a:blipFill>
        <a:effectLst/>
      </p:bgPr>
    </p:bg>
    <p:spTree>
      <p:nvGrpSpPr>
        <p:cNvPr id="1" name=""/>
        <p:cNvGrpSpPr/>
        <p:nvPr/>
      </p:nvGrpSpPr>
      <p:grpSpPr>
        <a:xfrm>
          <a:off x="0" y="0"/>
          <a:ext cx="0" cy="0"/>
          <a:chOff x="0" y="0"/>
          <a:chExt cx="0" cy="0"/>
        </a:xfrm>
      </p:grpSpPr>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59464" y="-86924"/>
            <a:ext cx="4492758" cy="4492758"/>
          </a:xfrm>
          <a:prstGeom prst="rect">
            <a:avLst/>
          </a:prstGeom>
        </p:spPr>
      </p:pic>
      <p:sp>
        <p:nvSpPr>
          <p:cNvPr id="25" name="文本框 24"/>
          <p:cNvSpPr txBox="1"/>
          <p:nvPr/>
        </p:nvSpPr>
        <p:spPr>
          <a:xfrm>
            <a:off x="5348491" y="1063063"/>
            <a:ext cx="2242934" cy="1015663"/>
          </a:xfrm>
          <a:prstGeom prst="rect">
            <a:avLst/>
          </a:prstGeom>
          <a:noFill/>
        </p:spPr>
        <p:txBody>
          <a:bodyPr wrap="square" rtlCol="0">
            <a:spAutoFit/>
          </a:bodyPr>
          <a:lstStyle/>
          <a:p>
            <a:pPr algn="dist"/>
            <a:r>
              <a:rPr lang="en-US" altLang="zh-CN" sz="6000" dirty="0">
                <a:solidFill>
                  <a:srgbClr val="2E6F57"/>
                </a:solidFill>
                <a:latin typeface="字魂59号-创粗黑" panose="00000500000000000000" charset="-122"/>
                <a:cs typeface="字魂59号-创粗黑" panose="00000500000000000000" charset="-122"/>
              </a:rPr>
              <a:t>2019</a:t>
            </a:r>
            <a:endParaRPr lang="zh-CN" altLang="en-US" sz="6000" dirty="0">
              <a:solidFill>
                <a:srgbClr val="2E6F57"/>
              </a:solidFill>
              <a:latin typeface="字魂59号-创粗黑" panose="00000500000000000000" charset="-122"/>
              <a:cs typeface="字魂59号-创粗黑" panose="00000500000000000000" charset="-122"/>
            </a:endParaRPr>
          </a:p>
        </p:txBody>
      </p:sp>
      <p:sp>
        <p:nvSpPr>
          <p:cNvPr id="26" name="文本框 25"/>
          <p:cNvSpPr txBox="1"/>
          <p:nvPr/>
        </p:nvSpPr>
        <p:spPr>
          <a:xfrm>
            <a:off x="4605819" y="2005396"/>
            <a:ext cx="3915775" cy="553998"/>
          </a:xfrm>
          <a:prstGeom prst="rect">
            <a:avLst/>
          </a:prstGeom>
          <a:noFill/>
        </p:spPr>
        <p:txBody>
          <a:bodyPr wrap="square" rtlCol="0">
            <a:spAutoFit/>
          </a:bodyPr>
          <a:lstStyle/>
          <a:p>
            <a:r>
              <a:rPr lang="zh-CN" altLang="en-US" sz="3000" b="1" dirty="0">
                <a:solidFill>
                  <a:srgbClr val="2E6F57"/>
                </a:solidFill>
                <a:latin typeface="字魂59号-创粗黑" panose="00000500000000000000" charset="-122"/>
                <a:ea typeface="字魂59号-创粗黑" panose="00000500000000000000" charset="-122"/>
                <a:cs typeface="字魂59号-创粗黑" panose="00000500000000000000" charset="-122"/>
              </a:rPr>
              <a:t>小清新年终汇报总结</a:t>
            </a:r>
          </a:p>
        </p:txBody>
      </p:sp>
      <p:sp>
        <p:nvSpPr>
          <p:cNvPr id="27" name="文本框 26"/>
          <p:cNvSpPr txBox="1"/>
          <p:nvPr/>
        </p:nvSpPr>
        <p:spPr>
          <a:xfrm>
            <a:off x="4876900" y="2486063"/>
            <a:ext cx="3186113" cy="248209"/>
          </a:xfrm>
          <a:prstGeom prst="rect">
            <a:avLst/>
          </a:prstGeom>
          <a:noFill/>
        </p:spPr>
        <p:txBody>
          <a:bodyPr wrap="square" rtlCol="0">
            <a:spAutoFit/>
          </a:bodyPr>
          <a:lstStyle/>
          <a:p>
            <a:pPr algn="dist"/>
            <a:r>
              <a:rPr lang="en-US" altLang="zh-CN" sz="1015" dirty="0">
                <a:solidFill>
                  <a:srgbClr val="135C41"/>
                </a:solidFill>
                <a:latin typeface="字魂59号-创粗黑" panose="00000500000000000000" charset="-122"/>
                <a:ea typeface="字魂59号-创粗黑" panose="00000500000000000000" charset="-122"/>
                <a:cs typeface="Andalus" panose="02020603050405020304" pitchFamily="18" charset="-78"/>
              </a:rPr>
              <a:t>Fresh hand painted small report</a:t>
            </a:r>
            <a:endParaRPr lang="zh-CN" altLang="en-US" sz="1015" dirty="0">
              <a:solidFill>
                <a:srgbClr val="135C41"/>
              </a:solidFill>
              <a:latin typeface="字魂59号-创粗黑" panose="00000500000000000000" charset="-122"/>
              <a:ea typeface="字魂59号-创粗黑" panose="00000500000000000000" charset="-122"/>
              <a:cs typeface="Andalus" panose="02020603050405020304" pitchFamily="18" charset="-78"/>
            </a:endParaRPr>
          </a:p>
        </p:txBody>
      </p:sp>
      <p:sp>
        <p:nvSpPr>
          <p:cNvPr id="28" name="文本框 27"/>
          <p:cNvSpPr txBox="1"/>
          <p:nvPr/>
        </p:nvSpPr>
        <p:spPr>
          <a:xfrm>
            <a:off x="5430478" y="2819165"/>
            <a:ext cx="2078960" cy="369332"/>
          </a:xfrm>
          <a:prstGeom prst="rect">
            <a:avLst/>
          </a:prstGeom>
          <a:noFill/>
        </p:spPr>
        <p:txBody>
          <a:bodyPr wrap="square" rtlCol="0">
            <a:spAutoFit/>
          </a:bodyPr>
          <a:lstStyle/>
          <a:p>
            <a:pPr algn="dist"/>
            <a:r>
              <a:rPr lang="zh-CN" altLang="en-US" sz="1800" dirty="0">
                <a:solidFill>
                  <a:srgbClr val="135C41"/>
                </a:solidFill>
                <a:latin typeface="字魂59号-创粗黑" panose="00000500000000000000" charset="-122"/>
                <a:ea typeface="字魂59号-创粗黑" panose="00000500000000000000" charset="-122"/>
                <a:cs typeface="字魂59号-创粗黑" panose="00000500000000000000" charset="-122"/>
              </a:rPr>
              <a:t>汇报人：</a:t>
            </a:r>
            <a:r>
              <a:rPr lang="en-US" altLang="zh-CN" sz="1800" dirty="0">
                <a:solidFill>
                  <a:srgbClr val="135C41"/>
                </a:solidFill>
                <a:latin typeface="字魂59号-创粗黑" panose="00000500000000000000" charset="-122"/>
                <a:ea typeface="字魂59号-创粗黑" panose="00000500000000000000" charset="-122"/>
                <a:cs typeface="字魂59号-创粗黑" panose="00000500000000000000" charset="-122"/>
              </a:rPr>
              <a:t>xxx</a:t>
            </a:r>
            <a:endParaRPr lang="zh-CN" altLang="en-US" sz="1800" dirty="0">
              <a:solidFill>
                <a:srgbClr val="135C41"/>
              </a:solidFill>
              <a:latin typeface="字魂59号-创粗黑" panose="00000500000000000000" charset="-122"/>
              <a:ea typeface="字魂59号-创粗黑" panose="00000500000000000000" charset="-122"/>
              <a:cs typeface="字魂59号-创粗黑" panose="00000500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90"/>
                                              </p:val>
                                            </p:tav>
                                            <p:tav tm="100000">
                                              <p:val>
                                                <p:fltVal val="0"/>
                                              </p:val>
                                            </p:tav>
                                          </p:tavLst>
                                        </p:anim>
                                        <p:animEffect transition="in" filter="fade">
                                          <p:cBhvr>
                                            <p:cTn id="10" dur="1000"/>
                                            <p:tgtEl>
                                              <p:spTgt spid="24"/>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500" fill="hold"/>
                                            <p:tgtEl>
                                              <p:spTgt spid="25"/>
                                            </p:tgtEl>
                                            <p:attrNameLst>
                                              <p:attrName>ppt_w</p:attrName>
                                            </p:attrNameLst>
                                          </p:cBhvr>
                                          <p:tavLst>
                                            <p:tav tm="0">
                                              <p:val>
                                                <p:fltVal val="0"/>
                                              </p:val>
                                            </p:tav>
                                            <p:tav tm="100000">
                                              <p:val>
                                                <p:strVal val="#ppt_w"/>
                                              </p:val>
                                            </p:tav>
                                          </p:tavLst>
                                        </p:anim>
                                        <p:anim calcmode="lin" valueType="num">
                                          <p:cBhvr>
                                            <p:cTn id="15" dur="500" fill="hold"/>
                                            <p:tgtEl>
                                              <p:spTgt spid="25"/>
                                            </p:tgtEl>
                                            <p:attrNameLst>
                                              <p:attrName>ppt_h</p:attrName>
                                            </p:attrNameLst>
                                          </p:cBhvr>
                                          <p:tavLst>
                                            <p:tav tm="0">
                                              <p:val>
                                                <p:fltVal val="0"/>
                                              </p:val>
                                            </p:tav>
                                            <p:tav tm="100000">
                                              <p:val>
                                                <p:strVal val="#ppt_h"/>
                                              </p:val>
                                            </p:tav>
                                          </p:tavLst>
                                        </p:anim>
                                        <p:animEffect transition="in" filter="fade">
                                          <p:cBhvr>
                                            <p:cTn id="16" dur="500"/>
                                            <p:tgtEl>
                                              <p:spTgt spid="25"/>
                                            </p:tgtEl>
                                          </p:cBhvr>
                                        </p:animEffect>
                                      </p:childTnLst>
                                    </p:cTn>
                                  </p:par>
                                </p:childTnLst>
                              </p:cTn>
                            </p:par>
                            <p:par>
                              <p:cTn id="17" fill="hold">
                                <p:stCondLst>
                                  <p:cond delay="1500"/>
                                </p:stCondLst>
                                <p:childTnLst>
                                  <p:par>
                                    <p:cTn id="18" presetID="2" presetClass="entr" presetSubtype="8" fill="hold" grpId="0" nodeType="afterEffect" p14:presetBounceEnd="20000">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14:bounceEnd="20000">
                                          <p:cBhvr additive="base">
                                            <p:cTn id="20" dur="500" fill="hold"/>
                                            <p:tgtEl>
                                              <p:spTgt spid="26"/>
                                            </p:tgtEl>
                                            <p:attrNameLst>
                                              <p:attrName>ppt_x</p:attrName>
                                            </p:attrNameLst>
                                          </p:cBhvr>
                                          <p:tavLst>
                                            <p:tav tm="0">
                                              <p:val>
                                                <p:strVal val="0-#ppt_w/2"/>
                                              </p:val>
                                            </p:tav>
                                            <p:tav tm="100000">
                                              <p:val>
                                                <p:strVal val="#ppt_x"/>
                                              </p:val>
                                            </p:tav>
                                          </p:tavLst>
                                        </p:anim>
                                        <p:anim calcmode="lin" valueType="num" p14:bounceEnd="20000">
                                          <p:cBhvr additive="base">
                                            <p:cTn id="21" dur="500" fill="hold"/>
                                            <p:tgtEl>
                                              <p:spTgt spid="2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14:presetBounceEnd="20000">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14:bounceEnd="20000">
                                          <p:cBhvr additive="base">
                                            <p:cTn id="24" dur="500" fill="hold"/>
                                            <p:tgtEl>
                                              <p:spTgt spid="27"/>
                                            </p:tgtEl>
                                            <p:attrNameLst>
                                              <p:attrName>ppt_x</p:attrName>
                                            </p:attrNameLst>
                                          </p:cBhvr>
                                          <p:tavLst>
                                            <p:tav tm="0">
                                              <p:val>
                                                <p:strVal val="1+#ppt_w/2"/>
                                              </p:val>
                                            </p:tav>
                                            <p:tav tm="100000">
                                              <p:val>
                                                <p:strVal val="#ppt_x"/>
                                              </p:val>
                                            </p:tav>
                                          </p:tavLst>
                                        </p:anim>
                                        <p:anim calcmode="lin" valueType="num" p14:bounceEnd="20000">
                                          <p:cBhvr additive="base">
                                            <p:cTn id="25" dur="500" fill="hold"/>
                                            <p:tgtEl>
                                              <p:spTgt spid="27"/>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1000"/>
                                            <p:tgtEl>
                                              <p:spTgt spid="28"/>
                                            </p:tgtEl>
                                          </p:cBhvr>
                                        </p:animEffect>
                                        <p:anim calcmode="lin" valueType="num">
                                          <p:cBhvr>
                                            <p:cTn id="30" dur="1000" fill="hold"/>
                                            <p:tgtEl>
                                              <p:spTgt spid="28"/>
                                            </p:tgtEl>
                                            <p:attrNameLst>
                                              <p:attrName>ppt_x</p:attrName>
                                            </p:attrNameLst>
                                          </p:cBhvr>
                                          <p:tavLst>
                                            <p:tav tm="0">
                                              <p:val>
                                                <p:strVal val="#ppt_x"/>
                                              </p:val>
                                            </p:tav>
                                            <p:tav tm="100000">
                                              <p:val>
                                                <p:strVal val="#ppt_x"/>
                                              </p:val>
                                            </p:tav>
                                          </p:tavLst>
                                        </p:anim>
                                        <p:anim calcmode="lin" valueType="num">
                                          <p:cBhvr>
                                            <p:cTn id="3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90"/>
                                              </p:val>
                                            </p:tav>
                                            <p:tav tm="100000">
                                              <p:val>
                                                <p:fltVal val="0"/>
                                              </p:val>
                                            </p:tav>
                                          </p:tavLst>
                                        </p:anim>
                                        <p:animEffect transition="in" filter="fade">
                                          <p:cBhvr>
                                            <p:cTn id="10" dur="1000"/>
                                            <p:tgtEl>
                                              <p:spTgt spid="24"/>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500" fill="hold"/>
                                            <p:tgtEl>
                                              <p:spTgt spid="25"/>
                                            </p:tgtEl>
                                            <p:attrNameLst>
                                              <p:attrName>ppt_w</p:attrName>
                                            </p:attrNameLst>
                                          </p:cBhvr>
                                          <p:tavLst>
                                            <p:tav tm="0">
                                              <p:val>
                                                <p:fltVal val="0"/>
                                              </p:val>
                                            </p:tav>
                                            <p:tav tm="100000">
                                              <p:val>
                                                <p:strVal val="#ppt_w"/>
                                              </p:val>
                                            </p:tav>
                                          </p:tavLst>
                                        </p:anim>
                                        <p:anim calcmode="lin" valueType="num">
                                          <p:cBhvr>
                                            <p:cTn id="15" dur="500" fill="hold"/>
                                            <p:tgtEl>
                                              <p:spTgt spid="25"/>
                                            </p:tgtEl>
                                            <p:attrNameLst>
                                              <p:attrName>ppt_h</p:attrName>
                                            </p:attrNameLst>
                                          </p:cBhvr>
                                          <p:tavLst>
                                            <p:tav tm="0">
                                              <p:val>
                                                <p:fltVal val="0"/>
                                              </p:val>
                                            </p:tav>
                                            <p:tav tm="100000">
                                              <p:val>
                                                <p:strVal val="#ppt_h"/>
                                              </p:val>
                                            </p:tav>
                                          </p:tavLst>
                                        </p:anim>
                                        <p:animEffect transition="in" filter="fade">
                                          <p:cBhvr>
                                            <p:cTn id="16" dur="500"/>
                                            <p:tgtEl>
                                              <p:spTgt spid="25"/>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0-#ppt_w/2"/>
                                              </p:val>
                                            </p:tav>
                                            <p:tav tm="100000">
                                              <p:val>
                                                <p:strVal val="#ppt_x"/>
                                              </p:val>
                                            </p:tav>
                                          </p:tavLst>
                                        </p:anim>
                                        <p:anim calcmode="lin" valueType="num">
                                          <p:cBhvr additive="base">
                                            <p:cTn id="21" dur="500" fill="hold"/>
                                            <p:tgtEl>
                                              <p:spTgt spid="2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1+#ppt_w/2"/>
                                              </p:val>
                                            </p:tav>
                                            <p:tav tm="100000">
                                              <p:val>
                                                <p:strVal val="#ppt_x"/>
                                              </p:val>
                                            </p:tav>
                                          </p:tavLst>
                                        </p:anim>
                                        <p:anim calcmode="lin" valueType="num">
                                          <p:cBhvr additive="base">
                                            <p:cTn id="25" dur="500" fill="hold"/>
                                            <p:tgtEl>
                                              <p:spTgt spid="27"/>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1000"/>
                                            <p:tgtEl>
                                              <p:spTgt spid="28"/>
                                            </p:tgtEl>
                                          </p:cBhvr>
                                        </p:animEffect>
                                        <p:anim calcmode="lin" valueType="num">
                                          <p:cBhvr>
                                            <p:cTn id="30" dur="1000" fill="hold"/>
                                            <p:tgtEl>
                                              <p:spTgt spid="28"/>
                                            </p:tgtEl>
                                            <p:attrNameLst>
                                              <p:attrName>ppt_x</p:attrName>
                                            </p:attrNameLst>
                                          </p:cBhvr>
                                          <p:tavLst>
                                            <p:tav tm="0">
                                              <p:val>
                                                <p:strVal val="#ppt_x"/>
                                              </p:val>
                                            </p:tav>
                                            <p:tav tm="100000">
                                              <p:val>
                                                <p:strVal val="#ppt_x"/>
                                              </p:val>
                                            </p:tav>
                                          </p:tavLst>
                                        </p:anim>
                                        <p:anim calcmode="lin" valueType="num">
                                          <p:cBhvr>
                                            <p:cTn id="3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36237" y="1875251"/>
            <a:ext cx="1292891" cy="1314010"/>
            <a:chOff x="1142104" y="2744325"/>
            <a:chExt cx="1723855" cy="1751472"/>
          </a:xfrm>
        </p:grpSpPr>
        <p:sp>
          <p:nvSpPr>
            <p:cNvPr id="3" name="任意多边形 2"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rot="8076271">
              <a:off x="1124776" y="2976372"/>
              <a:ext cx="1751472" cy="1287378"/>
            </a:xfrm>
            <a:custGeom>
              <a:avLst/>
              <a:gdLst>
                <a:gd name="connsiteX0" fmla="*/ 0 w 1874689"/>
                <a:gd name="connsiteY0" fmla="*/ 1377945 h 1377945"/>
                <a:gd name="connsiteX1" fmla="*/ 0 w 1874689"/>
                <a:gd name="connsiteY1" fmla="*/ 0 h 1377945"/>
                <a:gd name="connsiteX2" fmla="*/ 1874689 w 1874689"/>
                <a:gd name="connsiteY2" fmla="*/ 0 h 1377945"/>
                <a:gd name="connsiteX3" fmla="*/ 1754155 w 1874689"/>
                <a:gd name="connsiteY3" fmla="*/ 88595 h 1377945"/>
                <a:gd name="connsiteX4" fmla="*/ 87379 w 1874689"/>
                <a:gd name="connsiteY4" fmla="*/ 88595 h 1377945"/>
                <a:gd name="connsiteX5" fmla="*/ 87379 w 1874689"/>
                <a:gd name="connsiteY5" fmla="*/ 1313719 h 137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4689" h="1377945">
                  <a:moveTo>
                    <a:pt x="0" y="1377945"/>
                  </a:moveTo>
                  <a:lnTo>
                    <a:pt x="0" y="0"/>
                  </a:lnTo>
                  <a:lnTo>
                    <a:pt x="1874689" y="0"/>
                  </a:lnTo>
                  <a:lnTo>
                    <a:pt x="1754155" y="88595"/>
                  </a:lnTo>
                  <a:lnTo>
                    <a:pt x="87379" y="88595"/>
                  </a:lnTo>
                  <a:lnTo>
                    <a:pt x="87379" y="1313719"/>
                  </a:lnTo>
                  <a:close/>
                </a:path>
              </a:pathLst>
            </a:custGeom>
            <a:solidFill>
              <a:srgbClr val="2E6F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4" name="五边形 3"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a:off x="1142104" y="2788645"/>
              <a:ext cx="1723855" cy="1327216"/>
            </a:xfrm>
            <a:prstGeom prst="homePlate">
              <a:avLst/>
            </a:prstGeom>
            <a:solidFill>
              <a:srgbClr val="2E6F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5" name="Freeform 48"/>
            <p:cNvSpPr>
              <a:spLocks noEditPoints="1"/>
            </p:cNvSpPr>
            <p:nvPr/>
          </p:nvSpPr>
          <p:spPr bwMode="auto">
            <a:xfrm>
              <a:off x="1538827" y="3107497"/>
              <a:ext cx="564680" cy="540511"/>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DFDFD"/>
            </a:solidFill>
            <a:ln>
              <a:noFill/>
            </a:ln>
            <a:effectLst/>
          </p:spPr>
          <p:txBody>
            <a:bodyPr vert="horz" wrap="square" lIns="91440" tIns="45720" rIns="91440" bIns="45720" numCol="1" anchor="t" anchorCtr="0" compatLnSpc="1"/>
            <a:lstStyle/>
            <a:p>
              <a:pPr>
                <a:lnSpc>
                  <a:spcPct val="150000"/>
                </a:lnSpc>
              </a:pPr>
              <a:endPar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grpSp>
      <p:grpSp>
        <p:nvGrpSpPr>
          <p:cNvPr id="6" name="组合 5"/>
          <p:cNvGrpSpPr/>
          <p:nvPr/>
        </p:nvGrpSpPr>
        <p:grpSpPr>
          <a:xfrm>
            <a:off x="3283160" y="1875251"/>
            <a:ext cx="1292891" cy="1314010"/>
            <a:chOff x="3871335" y="2744325"/>
            <a:chExt cx="1723855" cy="1751472"/>
          </a:xfrm>
        </p:grpSpPr>
        <p:sp>
          <p:nvSpPr>
            <p:cNvPr id="7" name="任意多边形 6"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rot="8076271">
              <a:off x="3854007" y="2976372"/>
              <a:ext cx="1751472" cy="1287378"/>
            </a:xfrm>
            <a:custGeom>
              <a:avLst/>
              <a:gdLst>
                <a:gd name="connsiteX0" fmla="*/ 0 w 1874689"/>
                <a:gd name="connsiteY0" fmla="*/ 1377945 h 1377945"/>
                <a:gd name="connsiteX1" fmla="*/ 0 w 1874689"/>
                <a:gd name="connsiteY1" fmla="*/ 0 h 1377945"/>
                <a:gd name="connsiteX2" fmla="*/ 1874689 w 1874689"/>
                <a:gd name="connsiteY2" fmla="*/ 0 h 1377945"/>
                <a:gd name="connsiteX3" fmla="*/ 1754155 w 1874689"/>
                <a:gd name="connsiteY3" fmla="*/ 88595 h 1377945"/>
                <a:gd name="connsiteX4" fmla="*/ 87379 w 1874689"/>
                <a:gd name="connsiteY4" fmla="*/ 88595 h 1377945"/>
                <a:gd name="connsiteX5" fmla="*/ 87379 w 1874689"/>
                <a:gd name="connsiteY5" fmla="*/ 1313719 h 137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4689" h="1377945">
                  <a:moveTo>
                    <a:pt x="0" y="1377945"/>
                  </a:moveTo>
                  <a:lnTo>
                    <a:pt x="0" y="0"/>
                  </a:lnTo>
                  <a:lnTo>
                    <a:pt x="1874689" y="0"/>
                  </a:lnTo>
                  <a:lnTo>
                    <a:pt x="1754155" y="88595"/>
                  </a:lnTo>
                  <a:lnTo>
                    <a:pt x="87379" y="88595"/>
                  </a:lnTo>
                  <a:lnTo>
                    <a:pt x="87379" y="1313719"/>
                  </a:lnTo>
                  <a:close/>
                </a:path>
              </a:pathLst>
            </a:custGeom>
            <a:solidFill>
              <a:srgbClr val="2E6F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8" name="五边形 7"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a:off x="3871335" y="2788645"/>
              <a:ext cx="1723855" cy="1327216"/>
            </a:xfrm>
            <a:prstGeom prst="homePlate">
              <a:avLst/>
            </a:prstGeom>
            <a:solidFill>
              <a:srgbClr val="2E6F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9" name="Freeform 26"/>
            <p:cNvSpPr>
              <a:spLocks noEditPoints="1"/>
            </p:cNvSpPr>
            <p:nvPr/>
          </p:nvSpPr>
          <p:spPr bwMode="auto">
            <a:xfrm>
              <a:off x="4420576" y="3207068"/>
              <a:ext cx="473513" cy="49748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a:effectLst/>
          </p:spPr>
          <p:txBody>
            <a:bodyPr vert="horz" wrap="square" lIns="91440" tIns="45720" rIns="91440" bIns="45720" numCol="1" anchor="t" anchorCtr="0" compatLnSpc="1"/>
            <a:lstStyle/>
            <a:p>
              <a:pPr>
                <a:lnSpc>
                  <a:spcPct val="150000"/>
                </a:lnSpc>
              </a:pPr>
              <a:endPar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grpSp>
      <p:grpSp>
        <p:nvGrpSpPr>
          <p:cNvPr id="10" name="组合 9"/>
          <p:cNvGrpSpPr/>
          <p:nvPr/>
        </p:nvGrpSpPr>
        <p:grpSpPr>
          <a:xfrm>
            <a:off x="5330082" y="1853458"/>
            <a:ext cx="1292891" cy="1314010"/>
            <a:chOff x="6600565" y="2715276"/>
            <a:chExt cx="1723855" cy="1751472"/>
          </a:xfrm>
        </p:grpSpPr>
        <p:sp>
          <p:nvSpPr>
            <p:cNvPr id="11" name="任意多边形 10"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rot="8076271">
              <a:off x="6583237" y="2947323"/>
              <a:ext cx="1751472" cy="1287378"/>
            </a:xfrm>
            <a:custGeom>
              <a:avLst/>
              <a:gdLst>
                <a:gd name="connsiteX0" fmla="*/ 0 w 1874689"/>
                <a:gd name="connsiteY0" fmla="*/ 1377945 h 1377945"/>
                <a:gd name="connsiteX1" fmla="*/ 0 w 1874689"/>
                <a:gd name="connsiteY1" fmla="*/ 0 h 1377945"/>
                <a:gd name="connsiteX2" fmla="*/ 1874689 w 1874689"/>
                <a:gd name="connsiteY2" fmla="*/ 0 h 1377945"/>
                <a:gd name="connsiteX3" fmla="*/ 1754155 w 1874689"/>
                <a:gd name="connsiteY3" fmla="*/ 88595 h 1377945"/>
                <a:gd name="connsiteX4" fmla="*/ 87379 w 1874689"/>
                <a:gd name="connsiteY4" fmla="*/ 88595 h 1377945"/>
                <a:gd name="connsiteX5" fmla="*/ 87379 w 1874689"/>
                <a:gd name="connsiteY5" fmla="*/ 1313719 h 137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4689" h="1377945">
                  <a:moveTo>
                    <a:pt x="0" y="1377945"/>
                  </a:moveTo>
                  <a:lnTo>
                    <a:pt x="0" y="0"/>
                  </a:lnTo>
                  <a:lnTo>
                    <a:pt x="1874689" y="0"/>
                  </a:lnTo>
                  <a:lnTo>
                    <a:pt x="1754155" y="88595"/>
                  </a:lnTo>
                  <a:lnTo>
                    <a:pt x="87379" y="88595"/>
                  </a:lnTo>
                  <a:lnTo>
                    <a:pt x="87379" y="1313719"/>
                  </a:lnTo>
                  <a:close/>
                </a:path>
              </a:pathLst>
            </a:custGeom>
            <a:solidFill>
              <a:srgbClr val="2E6F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12" name="五边形 11"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a:off x="6600565" y="2759595"/>
              <a:ext cx="1723855" cy="1327216"/>
            </a:xfrm>
            <a:prstGeom prst="homePlate">
              <a:avLst/>
            </a:prstGeom>
            <a:solidFill>
              <a:srgbClr val="2E6F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13" name="Freeform 31"/>
            <p:cNvSpPr>
              <a:spLocks noEditPoints="1"/>
            </p:cNvSpPr>
            <p:nvPr/>
          </p:nvSpPr>
          <p:spPr bwMode="auto">
            <a:xfrm>
              <a:off x="7109989" y="3190868"/>
              <a:ext cx="435045" cy="547103"/>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DFDFD"/>
            </a:solidFill>
            <a:ln>
              <a:noFill/>
            </a:ln>
            <a:effectLst/>
          </p:spPr>
          <p:txBody>
            <a:bodyPr vert="horz" wrap="square" lIns="91440" tIns="45720" rIns="91440" bIns="45720" numCol="1" anchor="t" anchorCtr="0" compatLnSpc="1"/>
            <a:lstStyle/>
            <a:p>
              <a:pPr>
                <a:lnSpc>
                  <a:spcPct val="150000"/>
                </a:lnSpc>
              </a:pPr>
              <a:endPar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grpSp>
      <p:grpSp>
        <p:nvGrpSpPr>
          <p:cNvPr id="14" name="组合 13"/>
          <p:cNvGrpSpPr/>
          <p:nvPr/>
        </p:nvGrpSpPr>
        <p:grpSpPr>
          <a:xfrm>
            <a:off x="7377006" y="1853458"/>
            <a:ext cx="1292891" cy="1314010"/>
            <a:chOff x="9329796" y="2715276"/>
            <a:chExt cx="1723855" cy="1751472"/>
          </a:xfrm>
        </p:grpSpPr>
        <p:sp>
          <p:nvSpPr>
            <p:cNvPr id="15" name="任意多边形 14"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rot="8076271">
              <a:off x="9312468" y="2947323"/>
              <a:ext cx="1751472" cy="1287378"/>
            </a:xfrm>
            <a:custGeom>
              <a:avLst/>
              <a:gdLst>
                <a:gd name="connsiteX0" fmla="*/ 0 w 1874689"/>
                <a:gd name="connsiteY0" fmla="*/ 1377945 h 1377945"/>
                <a:gd name="connsiteX1" fmla="*/ 0 w 1874689"/>
                <a:gd name="connsiteY1" fmla="*/ 0 h 1377945"/>
                <a:gd name="connsiteX2" fmla="*/ 1874689 w 1874689"/>
                <a:gd name="connsiteY2" fmla="*/ 0 h 1377945"/>
                <a:gd name="connsiteX3" fmla="*/ 1754155 w 1874689"/>
                <a:gd name="connsiteY3" fmla="*/ 88595 h 1377945"/>
                <a:gd name="connsiteX4" fmla="*/ 87379 w 1874689"/>
                <a:gd name="connsiteY4" fmla="*/ 88595 h 1377945"/>
                <a:gd name="connsiteX5" fmla="*/ 87379 w 1874689"/>
                <a:gd name="connsiteY5" fmla="*/ 1313719 h 137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4689" h="1377945">
                  <a:moveTo>
                    <a:pt x="0" y="1377945"/>
                  </a:moveTo>
                  <a:lnTo>
                    <a:pt x="0" y="0"/>
                  </a:lnTo>
                  <a:lnTo>
                    <a:pt x="1874689" y="0"/>
                  </a:lnTo>
                  <a:lnTo>
                    <a:pt x="1754155" y="88595"/>
                  </a:lnTo>
                  <a:lnTo>
                    <a:pt x="87379" y="88595"/>
                  </a:lnTo>
                  <a:lnTo>
                    <a:pt x="87379" y="1313719"/>
                  </a:lnTo>
                  <a:close/>
                </a:path>
              </a:pathLst>
            </a:custGeom>
            <a:solidFill>
              <a:srgbClr val="2E6F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16" name="五边形 15" descr="e7d195523061f1c0deeec63e560781cfd59afb0ea006f2a87ABB68BF51EA6619813959095094C18C62A12F549504892A4AAA8C1554C6663626E05CA27F281A14E6983772AFC3FB97135759321DEA3D709AACD122C08E6ED1613C9AD25F6F98799C90F4CC444E7C8134DA6C24F646BE0EE144FD904433232049DD592C98A3A76DC58944EE20E6F9D6DE6ADC58CB7D5849"/>
            <p:cNvSpPr/>
            <p:nvPr/>
          </p:nvSpPr>
          <p:spPr>
            <a:xfrm>
              <a:off x="9329796" y="2759595"/>
              <a:ext cx="1723855" cy="1327216"/>
            </a:xfrm>
            <a:prstGeom prst="homePlate">
              <a:avLst/>
            </a:prstGeom>
            <a:solidFill>
              <a:srgbClr val="2E6F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17" name="Freeform 16"/>
            <p:cNvSpPr>
              <a:spLocks noEditPoints="1"/>
            </p:cNvSpPr>
            <p:nvPr/>
          </p:nvSpPr>
          <p:spPr bwMode="auto">
            <a:xfrm>
              <a:off x="9823913" y="3227548"/>
              <a:ext cx="640056" cy="510424"/>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DFDFD"/>
            </a:solidFill>
            <a:ln>
              <a:noFill/>
            </a:ln>
            <a:effectLst/>
          </p:spPr>
          <p:txBody>
            <a:bodyPr vert="horz" wrap="square" lIns="91440" tIns="45720" rIns="91440" bIns="45720" numCol="1" anchor="t" anchorCtr="0" compatLnSpc="1"/>
            <a:lstStyle/>
            <a:p>
              <a:pPr>
                <a:lnSpc>
                  <a:spcPct val="150000"/>
                </a:lnSpc>
              </a:pPr>
              <a:endParaRPr lang="zh-CN" altLang="en-US">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grpSp>
      <p:sp>
        <p:nvSpPr>
          <p:cNvPr id="18" name="文本框 17"/>
          <p:cNvSpPr txBox="1"/>
          <p:nvPr/>
        </p:nvSpPr>
        <p:spPr>
          <a:xfrm>
            <a:off x="765956" y="3522044"/>
            <a:ext cx="1959155" cy="692497"/>
          </a:xfrm>
          <a:prstGeom prst="rect">
            <a:avLst/>
          </a:prstGeom>
          <a:noFill/>
          <a:effectLst/>
        </p:spPr>
        <p:txBody>
          <a:bodyPr wrap="square" lIns="68580" tIns="34290" rIns="68580" bIns="34290" rtlCol="0">
            <a:spAutoFit/>
          </a:bodyPr>
          <a:lstStyle/>
          <a:p>
            <a:pPr algn="ctr">
              <a:lnSpc>
                <a:spcPct val="150000"/>
              </a:lnSpc>
            </a:pPr>
            <a:r>
              <a:rPr lang="zh-CN" altLang="en-US" sz="1100" dirty="0">
                <a:solidFill>
                  <a:srgbClr val="2E6F57"/>
                </a:solidFill>
                <a:latin typeface="字魂59号-创粗黑" panose="00000500000000000000" charset="-122"/>
                <a:ea typeface="字魂59号-创粗黑" panose="00000500000000000000" charset="-122"/>
                <a:cs typeface="字魂59号-创粗黑" panose="00000500000000000000" charset="-122"/>
              </a:rPr>
              <a:t>单击此处输入标题</a:t>
            </a:r>
            <a:endParaRPr lang="en-US" altLang="zh-CN" sz="800" dirty="0">
              <a:solidFill>
                <a:srgbClr val="2E6F57"/>
              </a:solidFill>
              <a:latin typeface="字魂59号-创粗黑" panose="00000500000000000000" charset="-122"/>
              <a:ea typeface="字魂59号-创粗黑" panose="00000500000000000000" charset="-122"/>
              <a:cs typeface="字魂59号-创粗黑" panose="00000500000000000000" charset="-122"/>
            </a:endParaRPr>
          </a:p>
          <a:p>
            <a:pPr algn="ctr">
              <a:lnSpc>
                <a:spcPct val="150000"/>
              </a:lnSpc>
            </a:pPr>
            <a:r>
              <a:rPr lang="zh-CN" altLang="en-US" sz="800"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此部分内容作为文字排版占位显示 （建议使用主题字体）</a:t>
            </a:r>
          </a:p>
        </p:txBody>
      </p:sp>
      <p:sp>
        <p:nvSpPr>
          <p:cNvPr id="19" name="文本框 18"/>
          <p:cNvSpPr txBox="1"/>
          <p:nvPr/>
        </p:nvSpPr>
        <p:spPr>
          <a:xfrm>
            <a:off x="2772882" y="3522044"/>
            <a:ext cx="1959155" cy="692497"/>
          </a:xfrm>
          <a:prstGeom prst="rect">
            <a:avLst/>
          </a:prstGeom>
          <a:noFill/>
          <a:effectLst/>
        </p:spPr>
        <p:txBody>
          <a:bodyPr wrap="square" lIns="68580" tIns="34290" rIns="68580" bIns="34290" rtlCol="0">
            <a:spAutoFit/>
          </a:bodyPr>
          <a:lstStyle/>
          <a:p>
            <a:pPr algn="ctr">
              <a:lnSpc>
                <a:spcPct val="150000"/>
              </a:lnSpc>
            </a:pPr>
            <a:r>
              <a:rPr lang="zh-CN" altLang="en-US" sz="1100" dirty="0">
                <a:solidFill>
                  <a:srgbClr val="2E6F57"/>
                </a:solidFill>
                <a:latin typeface="字魂59号-创粗黑" panose="00000500000000000000" charset="-122"/>
                <a:ea typeface="字魂59号-创粗黑" panose="00000500000000000000" charset="-122"/>
                <a:cs typeface="字魂59号-创粗黑" panose="00000500000000000000" charset="-122"/>
              </a:rPr>
              <a:t>单击此处输入标题</a:t>
            </a:r>
            <a:endParaRPr lang="en-US" altLang="zh-CN" sz="800" dirty="0">
              <a:solidFill>
                <a:srgbClr val="2E6F57"/>
              </a:solidFill>
              <a:latin typeface="字魂59号-创粗黑" panose="00000500000000000000" charset="-122"/>
              <a:ea typeface="字魂59号-创粗黑" panose="00000500000000000000" charset="-122"/>
              <a:cs typeface="字魂59号-创粗黑" panose="00000500000000000000" charset="-122"/>
            </a:endParaRPr>
          </a:p>
          <a:p>
            <a:pPr algn="ctr">
              <a:lnSpc>
                <a:spcPct val="150000"/>
              </a:lnSpc>
            </a:pPr>
            <a:r>
              <a:rPr lang="zh-CN" altLang="en-US" sz="800"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此部分内容作为文字排版占位显示 （建议使用主题字体）</a:t>
            </a:r>
          </a:p>
        </p:txBody>
      </p:sp>
      <p:sp>
        <p:nvSpPr>
          <p:cNvPr id="20" name="文本框 19"/>
          <p:cNvSpPr txBox="1"/>
          <p:nvPr/>
        </p:nvSpPr>
        <p:spPr>
          <a:xfrm>
            <a:off x="4819804" y="3536655"/>
            <a:ext cx="1959155" cy="692497"/>
          </a:xfrm>
          <a:prstGeom prst="rect">
            <a:avLst/>
          </a:prstGeom>
          <a:noFill/>
          <a:effectLst/>
        </p:spPr>
        <p:txBody>
          <a:bodyPr wrap="square" lIns="68580" tIns="34290" rIns="68580" bIns="34290" rtlCol="0">
            <a:spAutoFit/>
          </a:bodyPr>
          <a:lstStyle/>
          <a:p>
            <a:pPr algn="ctr">
              <a:lnSpc>
                <a:spcPct val="150000"/>
              </a:lnSpc>
            </a:pPr>
            <a:r>
              <a:rPr lang="zh-CN" altLang="en-US" sz="1100" dirty="0">
                <a:solidFill>
                  <a:srgbClr val="2E6F57"/>
                </a:solidFill>
                <a:latin typeface="字魂59号-创粗黑" panose="00000500000000000000" charset="-122"/>
                <a:ea typeface="字魂59号-创粗黑" panose="00000500000000000000" charset="-122"/>
                <a:cs typeface="字魂59号-创粗黑" panose="00000500000000000000" charset="-122"/>
              </a:rPr>
              <a:t>单击此处输入标题</a:t>
            </a:r>
            <a:endParaRPr lang="en-US" altLang="zh-CN" sz="800" dirty="0">
              <a:solidFill>
                <a:srgbClr val="2E6F57"/>
              </a:solidFill>
              <a:latin typeface="字魂59号-创粗黑" panose="00000500000000000000" charset="-122"/>
              <a:ea typeface="字魂59号-创粗黑" panose="00000500000000000000" charset="-122"/>
              <a:cs typeface="字魂59号-创粗黑" panose="00000500000000000000" charset="-122"/>
            </a:endParaRPr>
          </a:p>
          <a:p>
            <a:pPr algn="ctr">
              <a:lnSpc>
                <a:spcPct val="150000"/>
              </a:lnSpc>
            </a:pPr>
            <a:r>
              <a:rPr lang="zh-CN" altLang="en-US" sz="800"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此部分内容作为文字排版占位显示 （建议使用主题字体）</a:t>
            </a:r>
          </a:p>
        </p:txBody>
      </p:sp>
      <p:sp>
        <p:nvSpPr>
          <p:cNvPr id="21" name="文本框 20"/>
          <p:cNvSpPr txBox="1"/>
          <p:nvPr/>
        </p:nvSpPr>
        <p:spPr>
          <a:xfrm>
            <a:off x="6914497" y="3536655"/>
            <a:ext cx="1959155" cy="692497"/>
          </a:xfrm>
          <a:prstGeom prst="rect">
            <a:avLst/>
          </a:prstGeom>
          <a:noFill/>
          <a:effectLst/>
        </p:spPr>
        <p:txBody>
          <a:bodyPr wrap="square" lIns="68580" tIns="34290" rIns="68580" bIns="34290" rtlCol="0">
            <a:spAutoFit/>
          </a:bodyPr>
          <a:lstStyle/>
          <a:p>
            <a:pPr algn="ctr">
              <a:lnSpc>
                <a:spcPct val="150000"/>
              </a:lnSpc>
            </a:pPr>
            <a:r>
              <a:rPr lang="zh-CN" altLang="en-US" sz="1100" dirty="0">
                <a:solidFill>
                  <a:srgbClr val="2E6F57"/>
                </a:solidFill>
                <a:latin typeface="字魂59号-创粗黑" panose="00000500000000000000" charset="-122"/>
                <a:ea typeface="字魂59号-创粗黑" panose="00000500000000000000" charset="-122"/>
                <a:cs typeface="字魂59号-创粗黑" panose="00000500000000000000" charset="-122"/>
              </a:rPr>
              <a:t>单击此处输入标题</a:t>
            </a:r>
            <a:endParaRPr lang="en-US" altLang="zh-CN" sz="800" dirty="0">
              <a:solidFill>
                <a:srgbClr val="2E6F57"/>
              </a:solidFill>
              <a:latin typeface="字魂59号-创粗黑" panose="00000500000000000000" charset="-122"/>
              <a:ea typeface="字魂59号-创粗黑" panose="00000500000000000000" charset="-122"/>
              <a:cs typeface="字魂59号-创粗黑" panose="00000500000000000000" charset="-122"/>
            </a:endParaRPr>
          </a:p>
          <a:p>
            <a:pPr algn="ctr">
              <a:lnSpc>
                <a:spcPct val="150000"/>
              </a:lnSpc>
            </a:pPr>
            <a:r>
              <a:rPr lang="zh-CN" altLang="en-US" sz="800"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此部分内容作为文字排版占位显示 （建议使用主题字体）</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900" decel="100000" fill="hold"/>
                                        <p:tgtEl>
                                          <p:spTgt spid="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900" decel="100000" fill="hold"/>
                                        <p:tgtEl>
                                          <p:spTgt spid="1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900" decel="100000" fill="hold"/>
                                        <p:tgtEl>
                                          <p:spTgt spid="14"/>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29" presetID="50" presetClass="entr" presetSubtype="0" decel="100000" fill="hold" grpId="0" nodeType="withEffect">
                                  <p:stCondLst>
                                    <p:cond delay="250"/>
                                  </p:stCondLst>
                                  <p:childTnLst>
                                    <p:set>
                                      <p:cBhvr>
                                        <p:cTn id="30" dur="1" fill="hold">
                                          <p:stCondLst>
                                            <p:cond delay="0"/>
                                          </p:stCondLst>
                                        </p:cTn>
                                        <p:tgtEl>
                                          <p:spTgt spid="18"/>
                                        </p:tgtEl>
                                        <p:attrNameLst>
                                          <p:attrName>style.visibility</p:attrName>
                                        </p:attrNameLst>
                                      </p:cBhvr>
                                      <p:to>
                                        <p:strVal val="visible"/>
                                      </p:to>
                                    </p:set>
                                    <p:anim calcmode="lin" valueType="num">
                                      <p:cBhvr>
                                        <p:cTn id="31" dur="1000" fill="hold"/>
                                        <p:tgtEl>
                                          <p:spTgt spid="18"/>
                                        </p:tgtEl>
                                        <p:attrNameLst>
                                          <p:attrName>ppt_w</p:attrName>
                                        </p:attrNameLst>
                                      </p:cBhvr>
                                      <p:tavLst>
                                        <p:tav tm="0">
                                          <p:val>
                                            <p:strVal val="#ppt_w+.3"/>
                                          </p:val>
                                        </p:tav>
                                        <p:tav tm="100000">
                                          <p:val>
                                            <p:strVal val="#ppt_w"/>
                                          </p:val>
                                        </p:tav>
                                      </p:tavLst>
                                    </p:anim>
                                    <p:anim calcmode="lin" valueType="num">
                                      <p:cBhvr>
                                        <p:cTn id="32" dur="1000" fill="hold"/>
                                        <p:tgtEl>
                                          <p:spTgt spid="18"/>
                                        </p:tgtEl>
                                        <p:attrNameLst>
                                          <p:attrName>ppt_h</p:attrName>
                                        </p:attrNameLst>
                                      </p:cBhvr>
                                      <p:tavLst>
                                        <p:tav tm="0">
                                          <p:val>
                                            <p:strVal val="#ppt_h"/>
                                          </p:val>
                                        </p:tav>
                                        <p:tav tm="100000">
                                          <p:val>
                                            <p:strVal val="#ppt_h"/>
                                          </p:val>
                                        </p:tav>
                                      </p:tavLst>
                                    </p:anim>
                                    <p:animEffect transition="in" filter="fade">
                                      <p:cBhvr>
                                        <p:cTn id="33" dur="1000"/>
                                        <p:tgtEl>
                                          <p:spTgt spid="18"/>
                                        </p:tgtEl>
                                      </p:cBhvr>
                                    </p:animEffect>
                                  </p:childTnLst>
                                </p:cTn>
                              </p:par>
                              <p:par>
                                <p:cTn id="34" presetID="50" presetClass="entr" presetSubtype="0" decel="100000" fill="hold" grpId="0" nodeType="withEffect">
                                  <p:stCondLst>
                                    <p:cond delay="250"/>
                                  </p:stCondLst>
                                  <p:childTnLst>
                                    <p:set>
                                      <p:cBhvr>
                                        <p:cTn id="35" dur="1" fill="hold">
                                          <p:stCondLst>
                                            <p:cond delay="0"/>
                                          </p:stCondLst>
                                        </p:cTn>
                                        <p:tgtEl>
                                          <p:spTgt spid="19"/>
                                        </p:tgtEl>
                                        <p:attrNameLst>
                                          <p:attrName>style.visibility</p:attrName>
                                        </p:attrNameLst>
                                      </p:cBhvr>
                                      <p:to>
                                        <p:strVal val="visible"/>
                                      </p:to>
                                    </p:set>
                                    <p:anim calcmode="lin" valueType="num">
                                      <p:cBhvr>
                                        <p:cTn id="36" dur="1000" fill="hold"/>
                                        <p:tgtEl>
                                          <p:spTgt spid="19"/>
                                        </p:tgtEl>
                                        <p:attrNameLst>
                                          <p:attrName>ppt_w</p:attrName>
                                        </p:attrNameLst>
                                      </p:cBhvr>
                                      <p:tavLst>
                                        <p:tav tm="0">
                                          <p:val>
                                            <p:strVal val="#ppt_w+.3"/>
                                          </p:val>
                                        </p:tav>
                                        <p:tav tm="100000">
                                          <p:val>
                                            <p:strVal val="#ppt_w"/>
                                          </p:val>
                                        </p:tav>
                                      </p:tavLst>
                                    </p:anim>
                                    <p:anim calcmode="lin" valueType="num">
                                      <p:cBhvr>
                                        <p:cTn id="37" dur="1000" fill="hold"/>
                                        <p:tgtEl>
                                          <p:spTgt spid="19"/>
                                        </p:tgtEl>
                                        <p:attrNameLst>
                                          <p:attrName>ppt_h</p:attrName>
                                        </p:attrNameLst>
                                      </p:cBhvr>
                                      <p:tavLst>
                                        <p:tav tm="0">
                                          <p:val>
                                            <p:strVal val="#ppt_h"/>
                                          </p:val>
                                        </p:tav>
                                        <p:tav tm="100000">
                                          <p:val>
                                            <p:strVal val="#ppt_h"/>
                                          </p:val>
                                        </p:tav>
                                      </p:tavLst>
                                    </p:anim>
                                    <p:animEffect transition="in" filter="fade">
                                      <p:cBhvr>
                                        <p:cTn id="38" dur="1000"/>
                                        <p:tgtEl>
                                          <p:spTgt spid="19"/>
                                        </p:tgtEl>
                                      </p:cBhvr>
                                    </p:animEffect>
                                  </p:childTnLst>
                                </p:cTn>
                              </p:par>
                              <p:par>
                                <p:cTn id="39" presetID="50" presetClass="entr" presetSubtype="0" decel="100000" fill="hold" grpId="0" nodeType="withEffect">
                                  <p:stCondLst>
                                    <p:cond delay="250"/>
                                  </p:stCondLst>
                                  <p:childTnLst>
                                    <p:set>
                                      <p:cBhvr>
                                        <p:cTn id="40" dur="1" fill="hold">
                                          <p:stCondLst>
                                            <p:cond delay="0"/>
                                          </p:stCondLst>
                                        </p:cTn>
                                        <p:tgtEl>
                                          <p:spTgt spid="20"/>
                                        </p:tgtEl>
                                        <p:attrNameLst>
                                          <p:attrName>style.visibility</p:attrName>
                                        </p:attrNameLst>
                                      </p:cBhvr>
                                      <p:to>
                                        <p:strVal val="visible"/>
                                      </p:to>
                                    </p:set>
                                    <p:anim calcmode="lin" valueType="num">
                                      <p:cBhvr>
                                        <p:cTn id="41" dur="1000" fill="hold"/>
                                        <p:tgtEl>
                                          <p:spTgt spid="20"/>
                                        </p:tgtEl>
                                        <p:attrNameLst>
                                          <p:attrName>ppt_w</p:attrName>
                                        </p:attrNameLst>
                                      </p:cBhvr>
                                      <p:tavLst>
                                        <p:tav tm="0">
                                          <p:val>
                                            <p:strVal val="#ppt_w+.3"/>
                                          </p:val>
                                        </p:tav>
                                        <p:tav tm="100000">
                                          <p:val>
                                            <p:strVal val="#ppt_w"/>
                                          </p:val>
                                        </p:tav>
                                      </p:tavLst>
                                    </p:anim>
                                    <p:anim calcmode="lin" valueType="num">
                                      <p:cBhvr>
                                        <p:cTn id="42" dur="1000" fill="hold"/>
                                        <p:tgtEl>
                                          <p:spTgt spid="20"/>
                                        </p:tgtEl>
                                        <p:attrNameLst>
                                          <p:attrName>ppt_h</p:attrName>
                                        </p:attrNameLst>
                                      </p:cBhvr>
                                      <p:tavLst>
                                        <p:tav tm="0">
                                          <p:val>
                                            <p:strVal val="#ppt_h"/>
                                          </p:val>
                                        </p:tav>
                                        <p:tav tm="100000">
                                          <p:val>
                                            <p:strVal val="#ppt_h"/>
                                          </p:val>
                                        </p:tav>
                                      </p:tavLst>
                                    </p:anim>
                                    <p:animEffect transition="in" filter="fade">
                                      <p:cBhvr>
                                        <p:cTn id="43" dur="1000"/>
                                        <p:tgtEl>
                                          <p:spTgt spid="20"/>
                                        </p:tgtEl>
                                      </p:cBhvr>
                                    </p:animEffect>
                                  </p:childTnLst>
                                </p:cTn>
                              </p:par>
                              <p:par>
                                <p:cTn id="44" presetID="50" presetClass="entr" presetSubtype="0" decel="100000" fill="hold" grpId="0" nodeType="withEffect">
                                  <p:stCondLst>
                                    <p:cond delay="250"/>
                                  </p:stCondLst>
                                  <p:childTnLst>
                                    <p:set>
                                      <p:cBhvr>
                                        <p:cTn id="45" dur="1" fill="hold">
                                          <p:stCondLst>
                                            <p:cond delay="0"/>
                                          </p:stCondLst>
                                        </p:cTn>
                                        <p:tgtEl>
                                          <p:spTgt spid="21"/>
                                        </p:tgtEl>
                                        <p:attrNameLst>
                                          <p:attrName>style.visibility</p:attrName>
                                        </p:attrNameLst>
                                      </p:cBhvr>
                                      <p:to>
                                        <p:strVal val="visible"/>
                                      </p:to>
                                    </p:set>
                                    <p:anim calcmode="lin" valueType="num">
                                      <p:cBhvr>
                                        <p:cTn id="46" dur="1000" fill="hold"/>
                                        <p:tgtEl>
                                          <p:spTgt spid="21"/>
                                        </p:tgtEl>
                                        <p:attrNameLst>
                                          <p:attrName>ppt_w</p:attrName>
                                        </p:attrNameLst>
                                      </p:cBhvr>
                                      <p:tavLst>
                                        <p:tav tm="0">
                                          <p:val>
                                            <p:strVal val="#ppt_w+.3"/>
                                          </p:val>
                                        </p:tav>
                                        <p:tav tm="100000">
                                          <p:val>
                                            <p:strVal val="#ppt_w"/>
                                          </p:val>
                                        </p:tav>
                                      </p:tavLst>
                                    </p:anim>
                                    <p:anim calcmode="lin" valueType="num">
                                      <p:cBhvr>
                                        <p:cTn id="47" dur="1000" fill="hold"/>
                                        <p:tgtEl>
                                          <p:spTgt spid="21"/>
                                        </p:tgtEl>
                                        <p:attrNameLst>
                                          <p:attrName>ppt_h</p:attrName>
                                        </p:attrNameLst>
                                      </p:cBhvr>
                                      <p:tavLst>
                                        <p:tav tm="0">
                                          <p:val>
                                            <p:strVal val="#ppt_h"/>
                                          </p:val>
                                        </p:tav>
                                        <p:tav tm="100000">
                                          <p:val>
                                            <p:strVal val="#ppt_h"/>
                                          </p:val>
                                        </p:tav>
                                      </p:tavLst>
                                    </p:anim>
                                    <p:animEffect transition="in" filter="fade">
                                      <p:cBhvr>
                                        <p:cTn id="48"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 右 42"/>
          <p:cNvSpPr/>
          <p:nvPr/>
        </p:nvSpPr>
        <p:spPr>
          <a:xfrm>
            <a:off x="3660825" y="3036611"/>
            <a:ext cx="676199" cy="177744"/>
          </a:xfrm>
          <a:prstGeom prst="rightArrow">
            <a:avLst>
              <a:gd name="adj1" fmla="val 37211"/>
              <a:gd name="adj2" fmla="val 54329"/>
            </a:avLst>
          </a:prstGeom>
          <a:solidFill>
            <a:srgbClr val="2E6F57"/>
          </a:solidFill>
          <a:ln w="25400">
            <a:solidFill>
              <a:srgbClr val="000000">
                <a:alpha val="0"/>
              </a:srgbClr>
            </a:solidFill>
            <a:miter lim="400000"/>
          </a:ln>
        </p:spPr>
        <p:txBody>
          <a:bodyPr anchor="ctr"/>
          <a:lstStyle/>
          <a:p>
            <a:pPr algn="ctr"/>
            <a:endParaRPr sz="1015">
              <a:solidFill>
                <a:schemeClr val="tx1">
                  <a:lumMod val="85000"/>
                  <a:lumOff val="1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3" name="箭头: 右 43"/>
          <p:cNvSpPr/>
          <p:nvPr/>
        </p:nvSpPr>
        <p:spPr>
          <a:xfrm>
            <a:off x="4935942" y="3492563"/>
            <a:ext cx="676199" cy="177744"/>
          </a:xfrm>
          <a:prstGeom prst="rightArrow">
            <a:avLst>
              <a:gd name="adj1" fmla="val 37211"/>
              <a:gd name="adj2" fmla="val 54329"/>
            </a:avLst>
          </a:prstGeom>
          <a:solidFill>
            <a:srgbClr val="2E6F57"/>
          </a:solidFill>
          <a:ln w="25400">
            <a:solidFill>
              <a:srgbClr val="000000">
                <a:alpha val="0"/>
              </a:srgbClr>
            </a:solidFill>
            <a:miter lim="400000"/>
          </a:ln>
        </p:spPr>
        <p:txBody>
          <a:bodyPr anchor="ctr"/>
          <a:lstStyle/>
          <a:p>
            <a:pPr algn="ctr"/>
            <a:endParaRPr sz="1015">
              <a:solidFill>
                <a:schemeClr val="tx1">
                  <a:lumMod val="85000"/>
                  <a:lumOff val="1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4" name="箭头: 右 44"/>
          <p:cNvSpPr/>
          <p:nvPr/>
        </p:nvSpPr>
        <p:spPr>
          <a:xfrm>
            <a:off x="6276747" y="3036611"/>
            <a:ext cx="676199" cy="177744"/>
          </a:xfrm>
          <a:prstGeom prst="rightArrow">
            <a:avLst>
              <a:gd name="adj1" fmla="val 37211"/>
              <a:gd name="adj2" fmla="val 54329"/>
            </a:avLst>
          </a:prstGeom>
          <a:solidFill>
            <a:srgbClr val="2E6F57"/>
          </a:solidFill>
          <a:ln w="25400">
            <a:solidFill>
              <a:srgbClr val="000000">
                <a:alpha val="0"/>
              </a:srgbClr>
            </a:solidFill>
            <a:miter lim="400000"/>
          </a:ln>
        </p:spPr>
        <p:txBody>
          <a:bodyPr anchor="ctr"/>
          <a:lstStyle/>
          <a:p>
            <a:pPr algn="ctr"/>
            <a:endParaRPr sz="1015">
              <a:solidFill>
                <a:schemeClr val="tx1">
                  <a:lumMod val="85000"/>
                  <a:lumOff val="1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5" name="箭头: 右 45"/>
          <p:cNvSpPr/>
          <p:nvPr/>
        </p:nvSpPr>
        <p:spPr>
          <a:xfrm>
            <a:off x="2320020" y="3492563"/>
            <a:ext cx="676199" cy="177744"/>
          </a:xfrm>
          <a:prstGeom prst="rightArrow">
            <a:avLst>
              <a:gd name="adj1" fmla="val 37211"/>
              <a:gd name="adj2" fmla="val 54329"/>
            </a:avLst>
          </a:prstGeom>
          <a:solidFill>
            <a:srgbClr val="2E6F57"/>
          </a:solidFill>
          <a:ln w="25400">
            <a:solidFill>
              <a:srgbClr val="000000">
                <a:alpha val="0"/>
              </a:srgbClr>
            </a:solidFill>
            <a:miter lim="400000"/>
          </a:ln>
        </p:spPr>
        <p:txBody>
          <a:bodyPr anchor="ctr"/>
          <a:lstStyle/>
          <a:p>
            <a:pPr algn="ctr"/>
            <a:endParaRPr sz="1015">
              <a:solidFill>
                <a:schemeClr val="tx1">
                  <a:lumMod val="85000"/>
                  <a:lumOff val="1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6" name="矩形: 圆角 46"/>
          <p:cNvSpPr/>
          <p:nvPr/>
        </p:nvSpPr>
        <p:spPr>
          <a:xfrm rot="18900000">
            <a:off x="1834233" y="2969201"/>
            <a:ext cx="804887" cy="804888"/>
          </a:xfrm>
          <a:prstGeom prst="roundRect">
            <a:avLst/>
          </a:prstGeom>
          <a:solidFill>
            <a:srgbClr val="2E6F57"/>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sz="1015">
              <a:solidFill>
                <a:schemeClr val="tx1">
                  <a:lumMod val="85000"/>
                  <a:lumOff val="1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7" name="矩形: 圆角 47"/>
          <p:cNvSpPr/>
          <p:nvPr/>
        </p:nvSpPr>
        <p:spPr>
          <a:xfrm rot="18900000">
            <a:off x="3140343" y="2969201"/>
            <a:ext cx="804887" cy="804888"/>
          </a:xfrm>
          <a:prstGeom prst="roundRect">
            <a:avLst/>
          </a:prstGeom>
          <a:solidFill>
            <a:srgbClr val="2E6F57"/>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sz="1015">
              <a:solidFill>
                <a:schemeClr val="tx1">
                  <a:lumMod val="85000"/>
                  <a:lumOff val="1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8" name="矩形: 圆角 48"/>
          <p:cNvSpPr/>
          <p:nvPr/>
        </p:nvSpPr>
        <p:spPr>
          <a:xfrm rot="18900000">
            <a:off x="4446454" y="2969201"/>
            <a:ext cx="804887" cy="804888"/>
          </a:xfrm>
          <a:prstGeom prst="roundRect">
            <a:avLst/>
          </a:prstGeom>
          <a:solidFill>
            <a:srgbClr val="2E6F57"/>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sz="1015">
              <a:solidFill>
                <a:schemeClr val="tx1">
                  <a:lumMod val="85000"/>
                  <a:lumOff val="1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9" name="矩形: 圆角 49"/>
          <p:cNvSpPr/>
          <p:nvPr/>
        </p:nvSpPr>
        <p:spPr>
          <a:xfrm rot="18900000">
            <a:off x="5752564" y="2969201"/>
            <a:ext cx="804887" cy="804888"/>
          </a:xfrm>
          <a:prstGeom prst="roundRect">
            <a:avLst/>
          </a:prstGeom>
          <a:solidFill>
            <a:srgbClr val="2E6F57"/>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sz="1015">
              <a:solidFill>
                <a:schemeClr val="tx1">
                  <a:lumMod val="85000"/>
                  <a:lumOff val="1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10" name="矩形: 圆角 50"/>
          <p:cNvSpPr/>
          <p:nvPr/>
        </p:nvSpPr>
        <p:spPr>
          <a:xfrm rot="18900000">
            <a:off x="7058673" y="2969201"/>
            <a:ext cx="804887" cy="804888"/>
          </a:xfrm>
          <a:prstGeom prst="roundRect">
            <a:avLst/>
          </a:prstGeom>
          <a:solidFill>
            <a:srgbClr val="2E6F57"/>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sz="1015">
              <a:solidFill>
                <a:schemeClr val="tx1">
                  <a:lumMod val="85000"/>
                  <a:lumOff val="1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11" name="任意多边形: 形状 51"/>
          <p:cNvSpPr/>
          <p:nvPr/>
        </p:nvSpPr>
        <p:spPr>
          <a:xfrm>
            <a:off x="6019741" y="3219222"/>
            <a:ext cx="274394" cy="274394"/>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w="12700" cap="flat">
            <a:no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350">
              <a:solidFill>
                <a:schemeClr val="tx1">
                  <a:lumMod val="85000"/>
                  <a:lumOff val="1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12" name="任意多边形: 形状 52"/>
          <p:cNvSpPr/>
          <p:nvPr/>
        </p:nvSpPr>
        <p:spPr>
          <a:xfrm>
            <a:off x="2086697" y="3249613"/>
            <a:ext cx="293414" cy="217649"/>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w="12700" cap="flat">
            <a:noFill/>
            <a:miter lim="400000"/>
          </a:ln>
          <a:effectLst/>
        </p:spPr>
        <p:txBody>
          <a:bodyPr anchor="ctr"/>
          <a:lstStyle/>
          <a:p>
            <a:pPr algn="ctr"/>
            <a:endParaRPr sz="1015">
              <a:solidFill>
                <a:schemeClr val="tx1">
                  <a:lumMod val="85000"/>
                  <a:lumOff val="1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13" name="任意多边形: 形状 53"/>
          <p:cNvSpPr/>
          <p:nvPr/>
        </p:nvSpPr>
        <p:spPr>
          <a:xfrm>
            <a:off x="7323997" y="3239171"/>
            <a:ext cx="274394" cy="249992"/>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w="12700" cap="flat">
            <a:no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350">
              <a:solidFill>
                <a:schemeClr val="tx1">
                  <a:lumMod val="85000"/>
                  <a:lumOff val="1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14" name="任意多边形: 形状 54"/>
          <p:cNvSpPr/>
          <p:nvPr/>
        </p:nvSpPr>
        <p:spPr>
          <a:xfrm>
            <a:off x="3407845" y="3211909"/>
            <a:ext cx="266225" cy="274426"/>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bg1"/>
          </a:solidFill>
          <a:ln w="12700" cap="flat">
            <a:no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350">
              <a:solidFill>
                <a:schemeClr val="tx1">
                  <a:lumMod val="85000"/>
                  <a:lumOff val="1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15" name="任意多边形: 形状 55"/>
          <p:cNvSpPr/>
          <p:nvPr/>
        </p:nvSpPr>
        <p:spPr>
          <a:xfrm>
            <a:off x="4706462" y="3227575"/>
            <a:ext cx="274420" cy="274418"/>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w="12700" cap="flat">
            <a:no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350">
              <a:solidFill>
                <a:schemeClr val="tx1">
                  <a:lumMod val="85000"/>
                  <a:lumOff val="1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16" name="矩形 15"/>
          <p:cNvSpPr/>
          <p:nvPr/>
        </p:nvSpPr>
        <p:spPr>
          <a:xfrm>
            <a:off x="1308553" y="1572744"/>
            <a:ext cx="7083643" cy="577081"/>
          </a:xfrm>
          <a:prstGeom prst="rect">
            <a:avLst/>
          </a:prstGeom>
        </p:spPr>
        <p:txBody>
          <a:bodyPr wrap="square">
            <a:spAutoFit/>
            <a:scene3d>
              <a:camera prst="orthographicFront"/>
              <a:lightRig rig="threePt" dir="t"/>
            </a:scene3d>
            <a:sp3d contourW="12700"/>
          </a:bodyPr>
          <a:lstStyle/>
          <a:p>
            <a:pPr>
              <a:lnSpc>
                <a:spcPct val="150000"/>
              </a:lnSpc>
            </a:pPr>
            <a:r>
              <a:rPr lang="zh-CN" altLang="en-US" sz="1050"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17" name="矩形 16"/>
          <p:cNvSpPr/>
          <p:nvPr/>
        </p:nvSpPr>
        <p:spPr>
          <a:xfrm>
            <a:off x="1677060" y="3930623"/>
            <a:ext cx="1138283"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2E6F57"/>
                </a:solidFill>
                <a:latin typeface="字魂59号-创粗黑" panose="00000500000000000000" charset="-122"/>
                <a:ea typeface="字魂59号-创粗黑" panose="00000500000000000000" charset="-122"/>
                <a:cs typeface="字魂59号-创粗黑" panose="00000500000000000000" charset="-122"/>
              </a:rPr>
              <a:t>标题文字添加</a:t>
            </a:r>
          </a:p>
        </p:txBody>
      </p:sp>
      <p:sp>
        <p:nvSpPr>
          <p:cNvPr id="18" name="矩形 17"/>
          <p:cNvSpPr/>
          <p:nvPr/>
        </p:nvSpPr>
        <p:spPr>
          <a:xfrm>
            <a:off x="4279754" y="3930623"/>
            <a:ext cx="1138283"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2E6F57"/>
                </a:solidFill>
                <a:latin typeface="字魂59号-创粗黑" panose="00000500000000000000" charset="-122"/>
                <a:ea typeface="字魂59号-创粗黑" panose="00000500000000000000" charset="-122"/>
                <a:cs typeface="字魂59号-创粗黑" panose="00000500000000000000" charset="-122"/>
              </a:rPr>
              <a:t>标题文字添加</a:t>
            </a:r>
          </a:p>
        </p:txBody>
      </p:sp>
      <p:sp>
        <p:nvSpPr>
          <p:cNvPr id="19" name="矩形 18"/>
          <p:cNvSpPr/>
          <p:nvPr/>
        </p:nvSpPr>
        <p:spPr>
          <a:xfrm>
            <a:off x="6891973" y="3930623"/>
            <a:ext cx="1138283"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2E6F57"/>
                </a:solidFill>
                <a:latin typeface="字魂59号-创粗黑" panose="00000500000000000000" charset="-122"/>
                <a:ea typeface="字魂59号-创粗黑" panose="00000500000000000000" charset="-122"/>
                <a:cs typeface="字魂59号-创粗黑" panose="00000500000000000000" charset="-122"/>
              </a:rPr>
              <a:t>标题文字添加</a:t>
            </a:r>
          </a:p>
        </p:txBody>
      </p:sp>
      <p:sp>
        <p:nvSpPr>
          <p:cNvPr id="20" name="矩形 19"/>
          <p:cNvSpPr/>
          <p:nvPr/>
        </p:nvSpPr>
        <p:spPr>
          <a:xfrm>
            <a:off x="2977169" y="2551745"/>
            <a:ext cx="1138283"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2E6F57"/>
                </a:solidFill>
                <a:latin typeface="字魂59号-创粗黑" panose="00000500000000000000" charset="-122"/>
                <a:ea typeface="字魂59号-创粗黑" panose="00000500000000000000" charset="-122"/>
                <a:cs typeface="字魂59号-创粗黑" panose="00000500000000000000" charset="-122"/>
              </a:rPr>
              <a:t>标题文字添加</a:t>
            </a:r>
          </a:p>
        </p:txBody>
      </p:sp>
      <p:sp>
        <p:nvSpPr>
          <p:cNvPr id="21" name="矩形 20"/>
          <p:cNvSpPr/>
          <p:nvPr/>
        </p:nvSpPr>
        <p:spPr>
          <a:xfrm>
            <a:off x="5587062" y="2551745"/>
            <a:ext cx="1138283" cy="3139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b="1" dirty="0">
                <a:solidFill>
                  <a:srgbClr val="2E6F57"/>
                </a:solidFill>
                <a:latin typeface="字魂59号-创粗黑" panose="00000500000000000000" charset="-122"/>
                <a:ea typeface="字魂59号-创粗黑" panose="00000500000000000000" charset="-122"/>
                <a:cs typeface="字魂59号-创粗黑" panose="00000500000000000000" charset="-122"/>
              </a:rPr>
              <a:t>标题文字添加</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childTnLst>
                          </p:cTn>
                        </p:par>
                        <p:par>
                          <p:cTn id="59" fill="hold">
                            <p:stCondLst>
                              <p:cond delay="1000"/>
                            </p:stCondLst>
                            <p:childTnLst>
                              <p:par>
                                <p:cTn id="60" presetID="22" presetClass="entr" presetSubtype="8" fill="hold" grpId="0" nodeType="after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wipe(left)">
                                      <p:cBhvr>
                                        <p:cTn id="62" dur="500"/>
                                        <p:tgtEl>
                                          <p:spTgt spid="3"/>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wipe(left)">
                                      <p:cBhvr>
                                        <p:cTn id="65" dur="500"/>
                                        <p:tgtEl>
                                          <p:spTgt spid="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
                                        </p:tgtEl>
                                        <p:attrNameLst>
                                          <p:attrName>style.visibility</p:attrName>
                                        </p:attrNameLst>
                                      </p:cBhvr>
                                      <p:to>
                                        <p:strVal val="visible"/>
                                      </p:to>
                                    </p:set>
                                    <p:animEffect transition="in" filter="wipe(left)">
                                      <p:cBhvr>
                                        <p:cTn id="68" dur="500"/>
                                        <p:tgtEl>
                                          <p:spTgt spid="2"/>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4"/>
                                        </p:tgtEl>
                                        <p:attrNameLst>
                                          <p:attrName>style.visibility</p:attrName>
                                        </p:attrNameLst>
                                      </p:cBhvr>
                                      <p:to>
                                        <p:strVal val="visible"/>
                                      </p:to>
                                    </p:set>
                                    <p:animEffect transition="in" filter="wipe(left)">
                                      <p:cBhvr>
                                        <p:cTn id="71" dur="500"/>
                                        <p:tgtEl>
                                          <p:spTgt spid="4"/>
                                        </p:tgtEl>
                                      </p:cBhvr>
                                    </p:animEffect>
                                  </p:childTnLst>
                                </p:cTn>
                              </p:par>
                            </p:childTnLst>
                          </p:cTn>
                        </p:par>
                        <p:par>
                          <p:cTn id="72" fill="hold">
                            <p:stCondLst>
                              <p:cond delay="1500"/>
                            </p:stCondLst>
                            <p:childTnLst>
                              <p:par>
                                <p:cTn id="73" presetID="10" presetClass="entr" presetSubtype="0" fill="hold" grpId="0"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fade">
                                      <p:cBhvr>
                                        <p:cTn id="75" dur="500"/>
                                        <p:tgtEl>
                                          <p:spTgt spid="1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fade">
                                      <p:cBhvr>
                                        <p:cTn id="81" dur="500"/>
                                        <p:tgtEl>
                                          <p:spTgt spid="18"/>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fade">
                                      <p:cBhvr>
                                        <p:cTn id="84" dur="500"/>
                                        <p:tgtEl>
                                          <p:spTgt spid="21"/>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83501" y="1657782"/>
            <a:ext cx="7678522" cy="1470561"/>
            <a:chOff x="1127440" y="2843481"/>
            <a:chExt cx="9707520" cy="1859147"/>
          </a:xfrm>
          <a:solidFill>
            <a:srgbClr val="2E6F57"/>
          </a:solidFill>
        </p:grpSpPr>
        <p:sp>
          <p:nvSpPr>
            <p:cNvPr id="3" name="Freeform 5"/>
            <p:cNvSpPr/>
            <p:nvPr/>
          </p:nvSpPr>
          <p:spPr bwMode="auto">
            <a:xfrm>
              <a:off x="1127440" y="2843481"/>
              <a:ext cx="2722632" cy="1859147"/>
            </a:xfrm>
            <a:custGeom>
              <a:avLst/>
              <a:gdLst>
                <a:gd name="T0" fmla="*/ 562 w 983"/>
                <a:gd name="T1" fmla="*/ 70 h 843"/>
                <a:gd name="T2" fmla="*/ 503 w 983"/>
                <a:gd name="T3" fmla="*/ 141 h 843"/>
                <a:gd name="T4" fmla="*/ 492 w 983"/>
                <a:gd name="T5" fmla="*/ 141 h 843"/>
                <a:gd name="T6" fmla="*/ 25 w 983"/>
                <a:gd name="T7" fmla="*/ 141 h 843"/>
                <a:gd name="T8" fmla="*/ 0 w 983"/>
                <a:gd name="T9" fmla="*/ 165 h 843"/>
                <a:gd name="T10" fmla="*/ 0 w 983"/>
                <a:gd name="T11" fmla="*/ 678 h 843"/>
                <a:gd name="T12" fmla="*/ 25 w 983"/>
                <a:gd name="T13" fmla="*/ 702 h 843"/>
                <a:gd name="T14" fmla="*/ 492 w 983"/>
                <a:gd name="T15" fmla="*/ 702 h 843"/>
                <a:gd name="T16" fmla="*/ 503 w 983"/>
                <a:gd name="T17" fmla="*/ 702 h 843"/>
                <a:gd name="T18" fmla="*/ 562 w 983"/>
                <a:gd name="T19" fmla="*/ 772 h 843"/>
                <a:gd name="T20" fmla="*/ 562 w 983"/>
                <a:gd name="T21" fmla="*/ 843 h 843"/>
                <a:gd name="T22" fmla="*/ 983 w 983"/>
                <a:gd name="T23" fmla="*/ 421 h 843"/>
                <a:gd name="T24" fmla="*/ 562 w 983"/>
                <a:gd name="T25" fmla="*/ 0 h 843"/>
                <a:gd name="T26" fmla="*/ 562 w 983"/>
                <a:gd name="T27" fmla="*/ 70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83" h="843">
                  <a:moveTo>
                    <a:pt x="562" y="70"/>
                  </a:moveTo>
                  <a:cubicBezTo>
                    <a:pt x="555" y="128"/>
                    <a:pt x="521" y="139"/>
                    <a:pt x="503" y="141"/>
                  </a:cubicBezTo>
                  <a:cubicBezTo>
                    <a:pt x="492" y="141"/>
                    <a:pt x="492" y="141"/>
                    <a:pt x="492" y="141"/>
                  </a:cubicBezTo>
                  <a:cubicBezTo>
                    <a:pt x="25" y="141"/>
                    <a:pt x="25" y="141"/>
                    <a:pt x="25" y="141"/>
                  </a:cubicBezTo>
                  <a:cubicBezTo>
                    <a:pt x="11" y="141"/>
                    <a:pt x="0" y="152"/>
                    <a:pt x="0" y="165"/>
                  </a:cubicBezTo>
                  <a:cubicBezTo>
                    <a:pt x="0" y="678"/>
                    <a:pt x="0" y="678"/>
                    <a:pt x="0" y="678"/>
                  </a:cubicBezTo>
                  <a:cubicBezTo>
                    <a:pt x="0" y="691"/>
                    <a:pt x="11" y="702"/>
                    <a:pt x="25" y="702"/>
                  </a:cubicBezTo>
                  <a:cubicBezTo>
                    <a:pt x="492" y="702"/>
                    <a:pt x="492" y="702"/>
                    <a:pt x="492" y="702"/>
                  </a:cubicBezTo>
                  <a:cubicBezTo>
                    <a:pt x="503" y="702"/>
                    <a:pt x="503" y="702"/>
                    <a:pt x="503" y="702"/>
                  </a:cubicBezTo>
                  <a:cubicBezTo>
                    <a:pt x="521" y="704"/>
                    <a:pt x="555" y="715"/>
                    <a:pt x="562" y="772"/>
                  </a:cubicBezTo>
                  <a:cubicBezTo>
                    <a:pt x="562" y="843"/>
                    <a:pt x="562" y="843"/>
                    <a:pt x="562" y="843"/>
                  </a:cubicBezTo>
                  <a:cubicBezTo>
                    <a:pt x="983" y="421"/>
                    <a:pt x="983" y="421"/>
                    <a:pt x="983" y="421"/>
                  </a:cubicBezTo>
                  <a:cubicBezTo>
                    <a:pt x="562" y="0"/>
                    <a:pt x="562" y="0"/>
                    <a:pt x="562" y="0"/>
                  </a:cubicBezTo>
                  <a:lnTo>
                    <a:pt x="562" y="70"/>
                  </a:lnTo>
                  <a:close/>
                </a:path>
              </a:pathLst>
            </a:custGeom>
            <a:grpFill/>
            <a:ln>
              <a:noFill/>
            </a:ln>
            <a:effectLst/>
          </p:spPr>
          <p:txBody>
            <a:bodyPr vert="horz" wrap="square" lIns="68580" tIns="34290" rIns="68580" bIns="34290" numCol="1" anchor="t" anchorCtr="0" compatLnSpc="1"/>
            <a:lstStyle/>
            <a:p>
              <a:endParaRPr lang="zh-CN" altLang="en-US" sz="1015" dirty="0">
                <a:cs typeface="字魂59号-创粗黑" panose="00000500000000000000" charset="-122"/>
              </a:endParaRPr>
            </a:p>
          </p:txBody>
        </p:sp>
        <p:sp>
          <p:nvSpPr>
            <p:cNvPr id="4" name="Freeform 5"/>
            <p:cNvSpPr/>
            <p:nvPr/>
          </p:nvSpPr>
          <p:spPr bwMode="auto">
            <a:xfrm>
              <a:off x="3455736" y="2843481"/>
              <a:ext cx="2722632" cy="1859147"/>
            </a:xfrm>
            <a:custGeom>
              <a:avLst/>
              <a:gdLst>
                <a:gd name="T0" fmla="*/ 562 w 983"/>
                <a:gd name="T1" fmla="*/ 70 h 843"/>
                <a:gd name="T2" fmla="*/ 503 w 983"/>
                <a:gd name="T3" fmla="*/ 141 h 843"/>
                <a:gd name="T4" fmla="*/ 492 w 983"/>
                <a:gd name="T5" fmla="*/ 141 h 843"/>
                <a:gd name="T6" fmla="*/ 25 w 983"/>
                <a:gd name="T7" fmla="*/ 141 h 843"/>
                <a:gd name="T8" fmla="*/ 0 w 983"/>
                <a:gd name="T9" fmla="*/ 165 h 843"/>
                <a:gd name="T10" fmla="*/ 0 w 983"/>
                <a:gd name="T11" fmla="*/ 678 h 843"/>
                <a:gd name="T12" fmla="*/ 25 w 983"/>
                <a:gd name="T13" fmla="*/ 702 h 843"/>
                <a:gd name="T14" fmla="*/ 492 w 983"/>
                <a:gd name="T15" fmla="*/ 702 h 843"/>
                <a:gd name="T16" fmla="*/ 503 w 983"/>
                <a:gd name="T17" fmla="*/ 702 h 843"/>
                <a:gd name="T18" fmla="*/ 562 w 983"/>
                <a:gd name="T19" fmla="*/ 772 h 843"/>
                <a:gd name="T20" fmla="*/ 562 w 983"/>
                <a:gd name="T21" fmla="*/ 843 h 843"/>
                <a:gd name="T22" fmla="*/ 983 w 983"/>
                <a:gd name="T23" fmla="*/ 421 h 843"/>
                <a:gd name="T24" fmla="*/ 562 w 983"/>
                <a:gd name="T25" fmla="*/ 0 h 843"/>
                <a:gd name="T26" fmla="*/ 562 w 983"/>
                <a:gd name="T27" fmla="*/ 70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83" h="843">
                  <a:moveTo>
                    <a:pt x="562" y="70"/>
                  </a:moveTo>
                  <a:cubicBezTo>
                    <a:pt x="555" y="128"/>
                    <a:pt x="521" y="139"/>
                    <a:pt x="503" y="141"/>
                  </a:cubicBezTo>
                  <a:cubicBezTo>
                    <a:pt x="492" y="141"/>
                    <a:pt x="492" y="141"/>
                    <a:pt x="492" y="141"/>
                  </a:cubicBezTo>
                  <a:cubicBezTo>
                    <a:pt x="25" y="141"/>
                    <a:pt x="25" y="141"/>
                    <a:pt x="25" y="141"/>
                  </a:cubicBezTo>
                  <a:cubicBezTo>
                    <a:pt x="11" y="141"/>
                    <a:pt x="0" y="152"/>
                    <a:pt x="0" y="165"/>
                  </a:cubicBezTo>
                  <a:cubicBezTo>
                    <a:pt x="0" y="678"/>
                    <a:pt x="0" y="678"/>
                    <a:pt x="0" y="678"/>
                  </a:cubicBezTo>
                  <a:cubicBezTo>
                    <a:pt x="0" y="691"/>
                    <a:pt x="11" y="702"/>
                    <a:pt x="25" y="702"/>
                  </a:cubicBezTo>
                  <a:cubicBezTo>
                    <a:pt x="492" y="702"/>
                    <a:pt x="492" y="702"/>
                    <a:pt x="492" y="702"/>
                  </a:cubicBezTo>
                  <a:cubicBezTo>
                    <a:pt x="503" y="702"/>
                    <a:pt x="503" y="702"/>
                    <a:pt x="503" y="702"/>
                  </a:cubicBezTo>
                  <a:cubicBezTo>
                    <a:pt x="521" y="704"/>
                    <a:pt x="555" y="715"/>
                    <a:pt x="562" y="772"/>
                  </a:cubicBezTo>
                  <a:cubicBezTo>
                    <a:pt x="562" y="843"/>
                    <a:pt x="562" y="843"/>
                    <a:pt x="562" y="843"/>
                  </a:cubicBezTo>
                  <a:cubicBezTo>
                    <a:pt x="983" y="421"/>
                    <a:pt x="983" y="421"/>
                    <a:pt x="983" y="421"/>
                  </a:cubicBezTo>
                  <a:cubicBezTo>
                    <a:pt x="562" y="0"/>
                    <a:pt x="562" y="0"/>
                    <a:pt x="562" y="0"/>
                  </a:cubicBezTo>
                  <a:lnTo>
                    <a:pt x="562" y="70"/>
                  </a:lnTo>
                  <a:close/>
                </a:path>
              </a:pathLst>
            </a:custGeom>
            <a:grpFill/>
            <a:ln>
              <a:noFill/>
            </a:ln>
            <a:effectLst/>
          </p:spPr>
          <p:txBody>
            <a:bodyPr vert="horz" wrap="square" lIns="68580" tIns="34290" rIns="68580" bIns="34290" numCol="1" anchor="t" anchorCtr="0" compatLnSpc="1"/>
            <a:lstStyle/>
            <a:p>
              <a:endParaRPr lang="zh-CN" altLang="en-US" sz="1015" dirty="0">
                <a:cs typeface="字魂59号-创粗黑" panose="00000500000000000000" charset="-122"/>
              </a:endParaRPr>
            </a:p>
          </p:txBody>
        </p:sp>
        <p:sp>
          <p:nvSpPr>
            <p:cNvPr id="5" name="Freeform 5"/>
            <p:cNvSpPr/>
            <p:nvPr/>
          </p:nvSpPr>
          <p:spPr bwMode="auto">
            <a:xfrm>
              <a:off x="5784032" y="2843481"/>
              <a:ext cx="2722632" cy="1859147"/>
            </a:xfrm>
            <a:custGeom>
              <a:avLst/>
              <a:gdLst>
                <a:gd name="T0" fmla="*/ 562 w 983"/>
                <a:gd name="T1" fmla="*/ 70 h 843"/>
                <a:gd name="T2" fmla="*/ 503 w 983"/>
                <a:gd name="T3" fmla="*/ 141 h 843"/>
                <a:gd name="T4" fmla="*/ 492 w 983"/>
                <a:gd name="T5" fmla="*/ 141 h 843"/>
                <a:gd name="T6" fmla="*/ 25 w 983"/>
                <a:gd name="T7" fmla="*/ 141 h 843"/>
                <a:gd name="T8" fmla="*/ 0 w 983"/>
                <a:gd name="T9" fmla="*/ 165 h 843"/>
                <a:gd name="T10" fmla="*/ 0 w 983"/>
                <a:gd name="T11" fmla="*/ 678 h 843"/>
                <a:gd name="T12" fmla="*/ 25 w 983"/>
                <a:gd name="T13" fmla="*/ 702 h 843"/>
                <a:gd name="T14" fmla="*/ 492 w 983"/>
                <a:gd name="T15" fmla="*/ 702 h 843"/>
                <a:gd name="T16" fmla="*/ 503 w 983"/>
                <a:gd name="T17" fmla="*/ 702 h 843"/>
                <a:gd name="T18" fmla="*/ 562 w 983"/>
                <a:gd name="T19" fmla="*/ 772 h 843"/>
                <a:gd name="T20" fmla="*/ 562 w 983"/>
                <a:gd name="T21" fmla="*/ 843 h 843"/>
                <a:gd name="T22" fmla="*/ 983 w 983"/>
                <a:gd name="T23" fmla="*/ 421 h 843"/>
                <a:gd name="T24" fmla="*/ 562 w 983"/>
                <a:gd name="T25" fmla="*/ 0 h 843"/>
                <a:gd name="T26" fmla="*/ 562 w 983"/>
                <a:gd name="T27" fmla="*/ 70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83" h="843">
                  <a:moveTo>
                    <a:pt x="562" y="70"/>
                  </a:moveTo>
                  <a:cubicBezTo>
                    <a:pt x="555" y="128"/>
                    <a:pt x="521" y="139"/>
                    <a:pt x="503" y="141"/>
                  </a:cubicBezTo>
                  <a:cubicBezTo>
                    <a:pt x="492" y="141"/>
                    <a:pt x="492" y="141"/>
                    <a:pt x="492" y="141"/>
                  </a:cubicBezTo>
                  <a:cubicBezTo>
                    <a:pt x="25" y="141"/>
                    <a:pt x="25" y="141"/>
                    <a:pt x="25" y="141"/>
                  </a:cubicBezTo>
                  <a:cubicBezTo>
                    <a:pt x="11" y="141"/>
                    <a:pt x="0" y="152"/>
                    <a:pt x="0" y="165"/>
                  </a:cubicBezTo>
                  <a:cubicBezTo>
                    <a:pt x="0" y="678"/>
                    <a:pt x="0" y="678"/>
                    <a:pt x="0" y="678"/>
                  </a:cubicBezTo>
                  <a:cubicBezTo>
                    <a:pt x="0" y="691"/>
                    <a:pt x="11" y="702"/>
                    <a:pt x="25" y="702"/>
                  </a:cubicBezTo>
                  <a:cubicBezTo>
                    <a:pt x="492" y="702"/>
                    <a:pt x="492" y="702"/>
                    <a:pt x="492" y="702"/>
                  </a:cubicBezTo>
                  <a:cubicBezTo>
                    <a:pt x="503" y="702"/>
                    <a:pt x="503" y="702"/>
                    <a:pt x="503" y="702"/>
                  </a:cubicBezTo>
                  <a:cubicBezTo>
                    <a:pt x="521" y="704"/>
                    <a:pt x="555" y="715"/>
                    <a:pt x="562" y="772"/>
                  </a:cubicBezTo>
                  <a:cubicBezTo>
                    <a:pt x="562" y="843"/>
                    <a:pt x="562" y="843"/>
                    <a:pt x="562" y="843"/>
                  </a:cubicBezTo>
                  <a:cubicBezTo>
                    <a:pt x="983" y="421"/>
                    <a:pt x="983" y="421"/>
                    <a:pt x="983" y="421"/>
                  </a:cubicBezTo>
                  <a:cubicBezTo>
                    <a:pt x="562" y="0"/>
                    <a:pt x="562" y="0"/>
                    <a:pt x="562" y="0"/>
                  </a:cubicBezTo>
                  <a:lnTo>
                    <a:pt x="562" y="70"/>
                  </a:lnTo>
                  <a:close/>
                </a:path>
              </a:pathLst>
            </a:custGeom>
            <a:grpFill/>
            <a:ln>
              <a:noFill/>
            </a:ln>
            <a:effectLst/>
          </p:spPr>
          <p:txBody>
            <a:bodyPr vert="horz" wrap="square" lIns="68580" tIns="34290" rIns="68580" bIns="34290" numCol="1" anchor="t" anchorCtr="0" compatLnSpc="1"/>
            <a:lstStyle/>
            <a:p>
              <a:endParaRPr lang="zh-CN" altLang="en-US" sz="1015" dirty="0">
                <a:cs typeface="字魂59号-创粗黑" panose="00000500000000000000" charset="-122"/>
              </a:endParaRPr>
            </a:p>
          </p:txBody>
        </p:sp>
        <p:sp>
          <p:nvSpPr>
            <p:cNvPr id="6" name="Freeform 5"/>
            <p:cNvSpPr/>
            <p:nvPr/>
          </p:nvSpPr>
          <p:spPr bwMode="auto">
            <a:xfrm>
              <a:off x="8112328" y="2843481"/>
              <a:ext cx="2722632" cy="1859147"/>
            </a:xfrm>
            <a:custGeom>
              <a:avLst/>
              <a:gdLst>
                <a:gd name="T0" fmla="*/ 562 w 983"/>
                <a:gd name="T1" fmla="*/ 70 h 843"/>
                <a:gd name="T2" fmla="*/ 503 w 983"/>
                <a:gd name="T3" fmla="*/ 141 h 843"/>
                <a:gd name="T4" fmla="*/ 492 w 983"/>
                <a:gd name="T5" fmla="*/ 141 h 843"/>
                <a:gd name="T6" fmla="*/ 25 w 983"/>
                <a:gd name="T7" fmla="*/ 141 h 843"/>
                <a:gd name="T8" fmla="*/ 0 w 983"/>
                <a:gd name="T9" fmla="*/ 165 h 843"/>
                <a:gd name="T10" fmla="*/ 0 w 983"/>
                <a:gd name="T11" fmla="*/ 678 h 843"/>
                <a:gd name="T12" fmla="*/ 25 w 983"/>
                <a:gd name="T13" fmla="*/ 702 h 843"/>
                <a:gd name="T14" fmla="*/ 492 w 983"/>
                <a:gd name="T15" fmla="*/ 702 h 843"/>
                <a:gd name="T16" fmla="*/ 503 w 983"/>
                <a:gd name="T17" fmla="*/ 702 h 843"/>
                <a:gd name="T18" fmla="*/ 562 w 983"/>
                <a:gd name="T19" fmla="*/ 772 h 843"/>
                <a:gd name="T20" fmla="*/ 562 w 983"/>
                <a:gd name="T21" fmla="*/ 843 h 843"/>
                <a:gd name="T22" fmla="*/ 983 w 983"/>
                <a:gd name="T23" fmla="*/ 421 h 843"/>
                <a:gd name="T24" fmla="*/ 562 w 983"/>
                <a:gd name="T25" fmla="*/ 0 h 843"/>
                <a:gd name="T26" fmla="*/ 562 w 983"/>
                <a:gd name="T27" fmla="*/ 70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83" h="843">
                  <a:moveTo>
                    <a:pt x="562" y="70"/>
                  </a:moveTo>
                  <a:cubicBezTo>
                    <a:pt x="555" y="128"/>
                    <a:pt x="521" y="139"/>
                    <a:pt x="503" y="141"/>
                  </a:cubicBezTo>
                  <a:cubicBezTo>
                    <a:pt x="492" y="141"/>
                    <a:pt x="492" y="141"/>
                    <a:pt x="492" y="141"/>
                  </a:cubicBezTo>
                  <a:cubicBezTo>
                    <a:pt x="25" y="141"/>
                    <a:pt x="25" y="141"/>
                    <a:pt x="25" y="141"/>
                  </a:cubicBezTo>
                  <a:cubicBezTo>
                    <a:pt x="11" y="141"/>
                    <a:pt x="0" y="152"/>
                    <a:pt x="0" y="165"/>
                  </a:cubicBezTo>
                  <a:cubicBezTo>
                    <a:pt x="0" y="678"/>
                    <a:pt x="0" y="678"/>
                    <a:pt x="0" y="678"/>
                  </a:cubicBezTo>
                  <a:cubicBezTo>
                    <a:pt x="0" y="691"/>
                    <a:pt x="11" y="702"/>
                    <a:pt x="25" y="702"/>
                  </a:cubicBezTo>
                  <a:cubicBezTo>
                    <a:pt x="492" y="702"/>
                    <a:pt x="492" y="702"/>
                    <a:pt x="492" y="702"/>
                  </a:cubicBezTo>
                  <a:cubicBezTo>
                    <a:pt x="503" y="702"/>
                    <a:pt x="503" y="702"/>
                    <a:pt x="503" y="702"/>
                  </a:cubicBezTo>
                  <a:cubicBezTo>
                    <a:pt x="521" y="704"/>
                    <a:pt x="555" y="715"/>
                    <a:pt x="562" y="772"/>
                  </a:cubicBezTo>
                  <a:cubicBezTo>
                    <a:pt x="562" y="843"/>
                    <a:pt x="562" y="843"/>
                    <a:pt x="562" y="843"/>
                  </a:cubicBezTo>
                  <a:cubicBezTo>
                    <a:pt x="983" y="421"/>
                    <a:pt x="983" y="421"/>
                    <a:pt x="983" y="421"/>
                  </a:cubicBezTo>
                  <a:cubicBezTo>
                    <a:pt x="562" y="0"/>
                    <a:pt x="562" y="0"/>
                    <a:pt x="562" y="0"/>
                  </a:cubicBezTo>
                  <a:lnTo>
                    <a:pt x="562" y="70"/>
                  </a:lnTo>
                  <a:close/>
                </a:path>
              </a:pathLst>
            </a:custGeom>
            <a:grpFill/>
            <a:ln>
              <a:noFill/>
            </a:ln>
            <a:effectLst/>
          </p:spPr>
          <p:txBody>
            <a:bodyPr vert="horz" wrap="square" lIns="68580" tIns="34290" rIns="68580" bIns="34290" numCol="1" anchor="t" anchorCtr="0" compatLnSpc="1"/>
            <a:lstStyle/>
            <a:p>
              <a:endParaRPr lang="zh-CN" altLang="en-US" sz="1015" dirty="0">
                <a:cs typeface="字魂59号-创粗黑" panose="00000500000000000000" charset="-122"/>
              </a:endParaRPr>
            </a:p>
          </p:txBody>
        </p:sp>
      </p:grpSp>
      <p:sp>
        <p:nvSpPr>
          <p:cNvPr id="7" name="文本框 6"/>
          <p:cNvSpPr txBox="1"/>
          <p:nvPr/>
        </p:nvSpPr>
        <p:spPr>
          <a:xfrm>
            <a:off x="7231023" y="2173772"/>
            <a:ext cx="948595" cy="461665"/>
          </a:xfrm>
          <a:prstGeom prst="rect">
            <a:avLst/>
          </a:prstGeom>
          <a:noFill/>
        </p:spPr>
        <p:txBody>
          <a:bodyPr wrap="square" rtlCol="0">
            <a:spAutoFit/>
          </a:bodyPr>
          <a:lstStyle/>
          <a:p>
            <a:r>
              <a:rPr lang="en-US" altLang="zh-CN" sz="2400" dirty="0">
                <a:solidFill>
                  <a:schemeClr val="bg1"/>
                </a:solidFill>
                <a:latin typeface="字魂59号-创粗黑" panose="00000500000000000000" charset="-122"/>
                <a:ea typeface="字魂59号-创粗黑" panose="00000500000000000000" charset="-122"/>
                <a:cs typeface="字魂59号-创粗黑" panose="00000500000000000000" charset="-122"/>
              </a:rPr>
              <a:t>2017</a:t>
            </a:r>
            <a:endParaRPr lang="zh-CN" altLang="en-US" sz="2400" dirty="0">
              <a:solidFill>
                <a:schemeClr val="bg1"/>
              </a:solidFill>
              <a:latin typeface="字魂59号-创粗黑" panose="00000500000000000000" charset="-122"/>
              <a:ea typeface="字魂59号-创粗黑" panose="00000500000000000000" charset="-122"/>
              <a:cs typeface="字魂59号-创粗黑" panose="00000500000000000000" charset="-122"/>
            </a:endParaRPr>
          </a:p>
        </p:txBody>
      </p:sp>
      <p:sp>
        <p:nvSpPr>
          <p:cNvPr id="8" name="文本框 7"/>
          <p:cNvSpPr txBox="1"/>
          <p:nvPr/>
        </p:nvSpPr>
        <p:spPr>
          <a:xfrm>
            <a:off x="5247185" y="2173772"/>
            <a:ext cx="948595" cy="461665"/>
          </a:xfrm>
          <a:prstGeom prst="rect">
            <a:avLst/>
          </a:prstGeom>
          <a:noFill/>
        </p:spPr>
        <p:txBody>
          <a:bodyPr wrap="square" rtlCol="0">
            <a:spAutoFit/>
          </a:bodyPr>
          <a:lstStyle/>
          <a:p>
            <a:r>
              <a:rPr lang="en-US" altLang="zh-CN" sz="2400" dirty="0">
                <a:solidFill>
                  <a:schemeClr val="bg1"/>
                </a:solidFill>
                <a:latin typeface="字魂59号-创粗黑" panose="00000500000000000000" charset="-122"/>
                <a:ea typeface="字魂59号-创粗黑" panose="00000500000000000000" charset="-122"/>
                <a:cs typeface="字魂59号-创粗黑" panose="00000500000000000000" charset="-122"/>
              </a:rPr>
              <a:t>2016</a:t>
            </a:r>
            <a:endParaRPr lang="zh-CN" altLang="en-US" sz="2400" dirty="0">
              <a:solidFill>
                <a:schemeClr val="bg1"/>
              </a:solidFill>
              <a:latin typeface="字魂59号-创粗黑" panose="00000500000000000000" charset="-122"/>
              <a:ea typeface="字魂59号-创粗黑" panose="00000500000000000000" charset="-122"/>
              <a:cs typeface="字魂59号-创粗黑" panose="00000500000000000000" charset="-122"/>
            </a:endParaRPr>
          </a:p>
        </p:txBody>
      </p:sp>
      <p:sp>
        <p:nvSpPr>
          <p:cNvPr id="9" name="文本框 8"/>
          <p:cNvSpPr txBox="1"/>
          <p:nvPr/>
        </p:nvSpPr>
        <p:spPr>
          <a:xfrm>
            <a:off x="3405533" y="2173772"/>
            <a:ext cx="948595" cy="461665"/>
          </a:xfrm>
          <a:prstGeom prst="rect">
            <a:avLst/>
          </a:prstGeom>
          <a:noFill/>
        </p:spPr>
        <p:txBody>
          <a:bodyPr wrap="square" rtlCol="0">
            <a:spAutoFit/>
          </a:bodyPr>
          <a:lstStyle/>
          <a:p>
            <a:r>
              <a:rPr lang="en-US" altLang="zh-CN" sz="2400" dirty="0">
                <a:solidFill>
                  <a:schemeClr val="bg1"/>
                </a:solidFill>
                <a:latin typeface="字魂59号-创粗黑" panose="00000500000000000000" charset="-122"/>
                <a:ea typeface="字魂59号-创粗黑" panose="00000500000000000000" charset="-122"/>
                <a:cs typeface="字魂59号-创粗黑" panose="00000500000000000000" charset="-122"/>
              </a:rPr>
              <a:t>2015</a:t>
            </a:r>
            <a:endParaRPr lang="zh-CN" altLang="en-US" sz="2400" dirty="0">
              <a:solidFill>
                <a:schemeClr val="bg1"/>
              </a:solidFill>
              <a:latin typeface="字魂59号-创粗黑" panose="00000500000000000000" charset="-122"/>
              <a:ea typeface="字魂59号-创粗黑" panose="00000500000000000000" charset="-122"/>
              <a:cs typeface="字魂59号-创粗黑" panose="00000500000000000000" charset="-122"/>
            </a:endParaRPr>
          </a:p>
        </p:txBody>
      </p:sp>
      <p:sp>
        <p:nvSpPr>
          <p:cNvPr id="10" name="文本框 9"/>
          <p:cNvSpPr txBox="1"/>
          <p:nvPr/>
        </p:nvSpPr>
        <p:spPr>
          <a:xfrm>
            <a:off x="1563881" y="2173772"/>
            <a:ext cx="948595" cy="461665"/>
          </a:xfrm>
          <a:prstGeom prst="rect">
            <a:avLst/>
          </a:prstGeom>
          <a:noFill/>
        </p:spPr>
        <p:txBody>
          <a:bodyPr wrap="square" rtlCol="0">
            <a:spAutoFit/>
          </a:bodyPr>
          <a:lstStyle/>
          <a:p>
            <a:r>
              <a:rPr lang="en-US" altLang="zh-CN" sz="2400" dirty="0">
                <a:solidFill>
                  <a:schemeClr val="bg1"/>
                </a:solidFill>
                <a:latin typeface="字魂59号-创粗黑" panose="00000500000000000000" charset="-122"/>
                <a:ea typeface="字魂59号-创粗黑" panose="00000500000000000000" charset="-122"/>
                <a:cs typeface="字魂59号-创粗黑" panose="00000500000000000000" charset="-122"/>
              </a:rPr>
              <a:t>2014</a:t>
            </a:r>
            <a:endParaRPr lang="zh-CN" altLang="en-US" sz="2400" dirty="0">
              <a:solidFill>
                <a:schemeClr val="bg1"/>
              </a:solidFill>
              <a:latin typeface="字魂59号-创粗黑" panose="00000500000000000000" charset="-122"/>
              <a:ea typeface="字魂59号-创粗黑" panose="00000500000000000000" charset="-122"/>
              <a:cs typeface="字魂59号-创粗黑" panose="00000500000000000000" charset="-122"/>
            </a:endParaRPr>
          </a:p>
        </p:txBody>
      </p:sp>
      <p:sp>
        <p:nvSpPr>
          <p:cNvPr id="11" name="矩形 10"/>
          <p:cNvSpPr/>
          <p:nvPr/>
        </p:nvSpPr>
        <p:spPr>
          <a:xfrm>
            <a:off x="987694" y="3644332"/>
            <a:ext cx="2037459" cy="577081"/>
          </a:xfrm>
          <a:prstGeom prst="rect">
            <a:avLst/>
          </a:prstGeom>
        </p:spPr>
        <p:txBody>
          <a:bodyPr wrap="square">
            <a:spAutoFit/>
          </a:bodyPr>
          <a:lstStyle/>
          <a:p>
            <a:pPr algn="ctr"/>
            <a:r>
              <a:rPr lang="en-US" altLang="zh-CN" sz="1050"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Failure is like a thief Failure is probably the fortification in your pole. </a:t>
            </a:r>
            <a:endParaRPr lang="zh-CN" altLang="en-US" sz="1050"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12" name="矩形 11"/>
          <p:cNvSpPr/>
          <p:nvPr/>
        </p:nvSpPr>
        <p:spPr>
          <a:xfrm>
            <a:off x="1196037" y="3348944"/>
            <a:ext cx="1620773" cy="276999"/>
          </a:xfrm>
          <a:prstGeom prst="rect">
            <a:avLst/>
          </a:prstGeom>
        </p:spPr>
        <p:txBody>
          <a:bodyPr wrap="square">
            <a:spAutoFit/>
          </a:bodyPr>
          <a:lstStyle/>
          <a:p>
            <a:pPr algn="dist"/>
            <a:r>
              <a:rPr lang="en-US" altLang="zh-CN" sz="1200" i="1" dirty="0">
                <a:solidFill>
                  <a:srgbClr val="2E6F57"/>
                </a:solidFill>
                <a:latin typeface="字魂59号-创粗黑" panose="00000500000000000000" charset="-122"/>
                <a:ea typeface="字魂59号-创粗黑" panose="00000500000000000000" charset="-122"/>
                <a:cs typeface="Arial" panose="020B0604020202020204" pitchFamily="34" charset="0"/>
              </a:rPr>
              <a:t>ADD YOUR TITLE</a:t>
            </a:r>
          </a:p>
        </p:txBody>
      </p:sp>
      <p:sp>
        <p:nvSpPr>
          <p:cNvPr id="13" name="矩形 12"/>
          <p:cNvSpPr/>
          <p:nvPr/>
        </p:nvSpPr>
        <p:spPr>
          <a:xfrm>
            <a:off x="2875552" y="3644332"/>
            <a:ext cx="2037459" cy="577081"/>
          </a:xfrm>
          <a:prstGeom prst="rect">
            <a:avLst/>
          </a:prstGeom>
        </p:spPr>
        <p:txBody>
          <a:bodyPr wrap="square">
            <a:spAutoFit/>
          </a:bodyPr>
          <a:lstStyle/>
          <a:p>
            <a:pPr algn="ctr"/>
            <a:r>
              <a:rPr lang="en-US" altLang="zh-CN" sz="1050"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Failure is like a thief Failure is probably the fortification in your pole. </a:t>
            </a:r>
            <a:endParaRPr lang="zh-CN" altLang="en-US" sz="1050"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14" name="矩形 13"/>
          <p:cNvSpPr/>
          <p:nvPr/>
        </p:nvSpPr>
        <p:spPr>
          <a:xfrm>
            <a:off x="3083895" y="3348944"/>
            <a:ext cx="1620773" cy="276999"/>
          </a:xfrm>
          <a:prstGeom prst="rect">
            <a:avLst/>
          </a:prstGeom>
        </p:spPr>
        <p:txBody>
          <a:bodyPr wrap="square">
            <a:spAutoFit/>
          </a:bodyPr>
          <a:lstStyle/>
          <a:p>
            <a:pPr algn="dist"/>
            <a:r>
              <a:rPr lang="en-US" altLang="zh-CN" sz="1200" i="1" dirty="0">
                <a:solidFill>
                  <a:srgbClr val="2E6F57"/>
                </a:solidFill>
                <a:latin typeface="字魂59号-创粗黑" panose="00000500000000000000" charset="-122"/>
                <a:ea typeface="字魂59号-创粗黑" panose="00000500000000000000" charset="-122"/>
                <a:cs typeface="Arial" panose="020B0604020202020204" pitchFamily="34" charset="0"/>
              </a:rPr>
              <a:t>ADD YOUR TITLE</a:t>
            </a:r>
          </a:p>
        </p:txBody>
      </p:sp>
      <p:sp>
        <p:nvSpPr>
          <p:cNvPr id="15" name="矩形 14"/>
          <p:cNvSpPr/>
          <p:nvPr/>
        </p:nvSpPr>
        <p:spPr>
          <a:xfrm>
            <a:off x="4763411" y="3644332"/>
            <a:ext cx="2037459" cy="577081"/>
          </a:xfrm>
          <a:prstGeom prst="rect">
            <a:avLst/>
          </a:prstGeom>
        </p:spPr>
        <p:txBody>
          <a:bodyPr wrap="square">
            <a:spAutoFit/>
          </a:bodyPr>
          <a:lstStyle/>
          <a:p>
            <a:pPr algn="ctr"/>
            <a:r>
              <a:rPr lang="en-US" altLang="zh-CN" sz="1050"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Failure is like a thief Failure is probably the fortification in your pole. </a:t>
            </a:r>
            <a:endParaRPr lang="zh-CN" altLang="en-US" sz="1050"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16" name="矩形 15"/>
          <p:cNvSpPr/>
          <p:nvPr/>
        </p:nvSpPr>
        <p:spPr>
          <a:xfrm>
            <a:off x="4971754" y="3348944"/>
            <a:ext cx="1620773" cy="276999"/>
          </a:xfrm>
          <a:prstGeom prst="rect">
            <a:avLst/>
          </a:prstGeom>
        </p:spPr>
        <p:txBody>
          <a:bodyPr wrap="square">
            <a:spAutoFit/>
          </a:bodyPr>
          <a:lstStyle/>
          <a:p>
            <a:pPr algn="dist"/>
            <a:r>
              <a:rPr lang="en-US" altLang="zh-CN" sz="1200" i="1" dirty="0">
                <a:solidFill>
                  <a:srgbClr val="2E6F57"/>
                </a:solidFill>
                <a:latin typeface="字魂59号-创粗黑" panose="00000500000000000000" charset="-122"/>
                <a:ea typeface="字魂59号-创粗黑" panose="00000500000000000000" charset="-122"/>
                <a:cs typeface="Arial" panose="020B0604020202020204" pitchFamily="34" charset="0"/>
              </a:rPr>
              <a:t>ADD YOUR TITLE</a:t>
            </a:r>
          </a:p>
        </p:txBody>
      </p:sp>
      <p:sp>
        <p:nvSpPr>
          <p:cNvPr id="17" name="矩形 16"/>
          <p:cNvSpPr/>
          <p:nvPr/>
        </p:nvSpPr>
        <p:spPr>
          <a:xfrm>
            <a:off x="6708456" y="3644332"/>
            <a:ext cx="2037459" cy="577081"/>
          </a:xfrm>
          <a:prstGeom prst="rect">
            <a:avLst/>
          </a:prstGeom>
        </p:spPr>
        <p:txBody>
          <a:bodyPr wrap="square">
            <a:spAutoFit/>
          </a:bodyPr>
          <a:lstStyle/>
          <a:p>
            <a:pPr algn="ctr"/>
            <a:r>
              <a:rPr lang="en-US" altLang="zh-CN" sz="1050"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Failure is like a thief Failure is probably the fortification in your pole. </a:t>
            </a:r>
            <a:endParaRPr lang="zh-CN" altLang="en-US" sz="1050"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endParaRPr>
          </a:p>
        </p:txBody>
      </p:sp>
      <p:sp>
        <p:nvSpPr>
          <p:cNvPr id="18" name="矩形 17"/>
          <p:cNvSpPr/>
          <p:nvPr/>
        </p:nvSpPr>
        <p:spPr>
          <a:xfrm>
            <a:off x="6916799" y="3348944"/>
            <a:ext cx="1620773" cy="276999"/>
          </a:xfrm>
          <a:prstGeom prst="rect">
            <a:avLst/>
          </a:prstGeom>
        </p:spPr>
        <p:txBody>
          <a:bodyPr wrap="square">
            <a:spAutoFit/>
          </a:bodyPr>
          <a:lstStyle/>
          <a:p>
            <a:pPr algn="dist"/>
            <a:r>
              <a:rPr lang="en-US" altLang="zh-CN" sz="1200" i="1" dirty="0">
                <a:solidFill>
                  <a:srgbClr val="2E6F57"/>
                </a:solidFill>
                <a:latin typeface="字魂59号-创粗黑" panose="00000500000000000000" charset="-122"/>
                <a:ea typeface="字魂59号-创粗黑" panose="00000500000000000000" charset="-122"/>
                <a:cs typeface="Arial" panose="020B0604020202020204" pitchFamily="34" charset="0"/>
              </a:rPr>
              <a:t>ADD YOUR TITLE</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 name="椭圆 3"/>
          <p:cNvSpPr/>
          <p:nvPr/>
        </p:nvSpPr>
        <p:spPr>
          <a:xfrm>
            <a:off x="2630261" y="630011"/>
            <a:ext cx="3883479" cy="3883479"/>
          </a:xfrm>
          <a:prstGeom prst="ellipse">
            <a:avLst/>
          </a:prstGeom>
          <a:solidFill>
            <a:schemeClr val="bg1"/>
          </a:solidFill>
          <a:ln>
            <a:noFill/>
          </a:ln>
          <a:effectLst>
            <a:outerShdw blurRad="508000" sx="103000" sy="103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字魂59号-创粗黑" panose="00000500000000000000" charset="-122"/>
            </a:endParaRPr>
          </a:p>
        </p:txBody>
      </p:sp>
      <p:sp>
        <p:nvSpPr>
          <p:cNvPr id="5" name="椭圆 4"/>
          <p:cNvSpPr/>
          <p:nvPr/>
        </p:nvSpPr>
        <p:spPr>
          <a:xfrm>
            <a:off x="2784702" y="784452"/>
            <a:ext cx="3574596" cy="3574596"/>
          </a:xfrm>
          <a:prstGeom prst="ellipse">
            <a:avLst/>
          </a:prstGeom>
          <a:noFill/>
          <a:ln w="38100">
            <a:solidFill>
              <a:srgbClr val="6075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字魂59号-创粗黑" panose="00000500000000000000" charset="-122"/>
            </a:endParaRPr>
          </a:p>
        </p:txBody>
      </p:sp>
      <p:sp>
        <p:nvSpPr>
          <p:cNvPr id="6" name="文本框 5"/>
          <p:cNvSpPr txBox="1"/>
          <p:nvPr/>
        </p:nvSpPr>
        <p:spPr>
          <a:xfrm>
            <a:off x="3866812" y="1406538"/>
            <a:ext cx="1807028" cy="1685077"/>
          </a:xfrm>
          <a:prstGeom prst="rect">
            <a:avLst/>
          </a:prstGeom>
          <a:noFill/>
        </p:spPr>
        <p:txBody>
          <a:bodyPr wrap="square" rtlCol="0">
            <a:spAutoFit/>
          </a:bodyPr>
          <a:lstStyle/>
          <a:p>
            <a:pPr algn="just"/>
            <a:r>
              <a:rPr lang="en-US" altLang="zh-CN" sz="10350" dirty="0">
                <a:solidFill>
                  <a:srgbClr val="2E6F57"/>
                </a:solidFill>
                <a:latin typeface="字魂59号-创粗黑" panose="00000500000000000000" charset="-122"/>
                <a:cs typeface="字魂59号-创粗黑" panose="00000500000000000000" charset="-122"/>
              </a:rPr>
              <a:t>03</a:t>
            </a:r>
            <a:endParaRPr lang="zh-CN" altLang="en-US" sz="10350" dirty="0">
              <a:solidFill>
                <a:srgbClr val="2E6F57"/>
              </a:solidFill>
              <a:latin typeface="字魂59号-创粗黑" panose="00000500000000000000" charset="-122"/>
              <a:cs typeface="字魂59号-创粗黑" panose="00000500000000000000" charset="-122"/>
            </a:endParaRPr>
          </a:p>
        </p:txBody>
      </p:sp>
      <p:sp>
        <p:nvSpPr>
          <p:cNvPr id="7" name="文本框 6"/>
          <p:cNvSpPr txBox="1"/>
          <p:nvPr/>
        </p:nvSpPr>
        <p:spPr>
          <a:xfrm>
            <a:off x="3123179" y="2880295"/>
            <a:ext cx="2897642" cy="553998"/>
          </a:xfrm>
          <a:prstGeom prst="rect">
            <a:avLst/>
          </a:prstGeom>
          <a:noFill/>
        </p:spPr>
        <p:txBody>
          <a:bodyPr wrap="square" rtlCol="0">
            <a:spAutoFit/>
          </a:bodyPr>
          <a:lstStyle/>
          <a:p>
            <a:pPr algn="dist"/>
            <a:r>
              <a:rPr lang="zh-CN" altLang="en-US" sz="3000" b="1" dirty="0">
                <a:solidFill>
                  <a:srgbClr val="2E6F57"/>
                </a:solidFill>
                <a:latin typeface="字魂59号-创粗黑" panose="00000500000000000000" charset="-122"/>
                <a:ea typeface="字魂59号-创粗黑" panose="00000500000000000000" charset="-122"/>
                <a:cs typeface="字魂59号-创粗黑" panose="00000500000000000000" charset="-122"/>
              </a:rPr>
              <a:t>添加您的标题</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573426" y="1506718"/>
            <a:ext cx="1282848" cy="1178552"/>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kern="0">
              <a:solidFill>
                <a:sysClr val="windowText" lastClr="000000"/>
              </a:solidFill>
              <a:cs typeface="字魂59号-创粗黑" panose="00000500000000000000" charset="-122"/>
            </a:endParaRPr>
          </a:p>
        </p:txBody>
      </p:sp>
      <p:sp>
        <p:nvSpPr>
          <p:cNvPr id="20" name="Freeform 18"/>
          <p:cNvSpPr>
            <a:spLocks noEditPoints="1" noChangeArrowheads="1"/>
          </p:cNvSpPr>
          <p:nvPr/>
        </p:nvSpPr>
        <p:spPr bwMode="auto">
          <a:xfrm>
            <a:off x="1909152" y="1717140"/>
            <a:ext cx="621972" cy="757706"/>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46"/>
              <a:gd name="T154" fmla="*/ 0 h 300"/>
              <a:gd name="T155" fmla="*/ 246 w 246"/>
              <a:gd name="T156" fmla="*/ 300 h 3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lIns="61729" tIns="30865" rIns="61729" bIns="30865"/>
          <a:lstStyle/>
          <a:p>
            <a:pPr defTabSz="685800">
              <a:defRPr/>
            </a:pPr>
            <a:endParaRPr lang="zh-CN" altLang="zh-CN" sz="750" kern="0">
              <a:solidFill>
                <a:srgbClr val="000000"/>
              </a:solidFill>
              <a:latin typeface="黑体" panose="02010609060101010101" pitchFamily="49" charset="-122"/>
              <a:ea typeface="黑体" panose="02010609060101010101" pitchFamily="49" charset="-122"/>
              <a:cs typeface="+mn-ea"/>
              <a:sym typeface="黑体" panose="02010609060101010101" pitchFamily="49" charset="-122"/>
            </a:endParaRPr>
          </a:p>
        </p:txBody>
      </p:sp>
      <p:sp>
        <p:nvSpPr>
          <p:cNvPr id="21" name="矩形 20"/>
          <p:cNvSpPr/>
          <p:nvPr/>
        </p:nvSpPr>
        <p:spPr>
          <a:xfrm>
            <a:off x="3551596" y="1506718"/>
            <a:ext cx="1282848" cy="1178552"/>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kern="0">
              <a:solidFill>
                <a:sysClr val="windowText" lastClr="000000"/>
              </a:solidFill>
              <a:cs typeface="字魂59号-创粗黑" panose="00000500000000000000" charset="-122"/>
            </a:endParaRPr>
          </a:p>
        </p:txBody>
      </p:sp>
      <p:sp>
        <p:nvSpPr>
          <p:cNvPr id="22" name="矩形 21"/>
          <p:cNvSpPr/>
          <p:nvPr/>
        </p:nvSpPr>
        <p:spPr>
          <a:xfrm>
            <a:off x="5318316" y="1506718"/>
            <a:ext cx="1282848" cy="1178552"/>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kern="0">
              <a:solidFill>
                <a:sysClr val="windowText" lastClr="000000"/>
              </a:solidFill>
              <a:cs typeface="字魂59号-创粗黑" panose="00000500000000000000" charset="-122"/>
            </a:endParaRPr>
          </a:p>
        </p:txBody>
      </p:sp>
      <p:sp>
        <p:nvSpPr>
          <p:cNvPr id="23" name="矩形 22"/>
          <p:cNvSpPr/>
          <p:nvPr/>
        </p:nvSpPr>
        <p:spPr>
          <a:xfrm>
            <a:off x="7145586" y="1506718"/>
            <a:ext cx="1282848" cy="1178552"/>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kern="0">
              <a:solidFill>
                <a:sysClr val="windowText" lastClr="000000"/>
              </a:solidFill>
              <a:cs typeface="字魂59号-创粗黑" panose="00000500000000000000" charset="-122"/>
            </a:endParaRPr>
          </a:p>
        </p:txBody>
      </p:sp>
      <p:grpSp>
        <p:nvGrpSpPr>
          <p:cNvPr id="24" name="Group 34"/>
          <p:cNvGrpSpPr/>
          <p:nvPr/>
        </p:nvGrpSpPr>
        <p:grpSpPr>
          <a:xfrm>
            <a:off x="3880220" y="1748688"/>
            <a:ext cx="628337" cy="719009"/>
            <a:chOff x="3526798" y="4057329"/>
            <a:chExt cx="284519" cy="359394"/>
          </a:xfrm>
          <a:solidFill>
            <a:schemeClr val="bg1"/>
          </a:solidFill>
        </p:grpSpPr>
        <p:sp>
          <p:nvSpPr>
            <p:cNvPr id="25" name="Freeform 107"/>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pPr defTabSz="685800">
                <a:defRPr/>
              </a:pPr>
              <a:endParaRPr lang="en-US" sz="1800" kern="0">
                <a:solidFill>
                  <a:prstClr val="black"/>
                </a:solidFill>
                <a:latin typeface="黑体" panose="02010609060101010101" pitchFamily="49" charset="-122"/>
                <a:ea typeface="黑体" panose="02010609060101010101" pitchFamily="49" charset="-122"/>
                <a:cs typeface="字魂59号-创粗黑" panose="00000500000000000000" charset="-122"/>
                <a:sym typeface="黑体" panose="02010609060101010101" pitchFamily="49" charset="-122"/>
              </a:endParaRPr>
            </a:p>
          </p:txBody>
        </p:sp>
        <p:sp>
          <p:nvSpPr>
            <p:cNvPr id="26" name="Freeform 108"/>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pPr defTabSz="685800">
                <a:defRPr/>
              </a:pPr>
              <a:endParaRPr lang="en-US" sz="1800" kern="0">
                <a:solidFill>
                  <a:prstClr val="black"/>
                </a:solidFill>
                <a:latin typeface="黑体" panose="02010609060101010101" pitchFamily="49" charset="-122"/>
                <a:ea typeface="黑体" panose="02010609060101010101" pitchFamily="49" charset="-122"/>
                <a:cs typeface="字魂59号-创粗黑" panose="00000500000000000000" charset="-122"/>
                <a:sym typeface="黑体" panose="02010609060101010101" pitchFamily="49" charset="-122"/>
              </a:endParaRPr>
            </a:p>
          </p:txBody>
        </p:sp>
        <p:sp>
          <p:nvSpPr>
            <p:cNvPr id="27" name="Freeform 109"/>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51435" tIns="25718" rIns="51435" bIns="25718" numCol="1" anchor="t" anchorCtr="0" compatLnSpc="1"/>
            <a:lstStyle/>
            <a:p>
              <a:pPr defTabSz="685800">
                <a:defRPr/>
              </a:pPr>
              <a:endParaRPr lang="en-US" sz="1800" kern="0">
                <a:solidFill>
                  <a:prstClr val="black"/>
                </a:solidFill>
                <a:latin typeface="黑体" panose="02010609060101010101" pitchFamily="49" charset="-122"/>
                <a:ea typeface="黑体" panose="02010609060101010101" pitchFamily="49" charset="-122"/>
                <a:cs typeface="字魂59号-创粗黑" panose="00000500000000000000" charset="-122"/>
                <a:sym typeface="黑体" panose="02010609060101010101" pitchFamily="49" charset="-122"/>
              </a:endParaRPr>
            </a:p>
          </p:txBody>
        </p:sp>
      </p:grpSp>
      <p:sp>
        <p:nvSpPr>
          <p:cNvPr id="28" name="Freeform 10"/>
          <p:cNvSpPr>
            <a:spLocks noEditPoints="1"/>
          </p:cNvSpPr>
          <p:nvPr/>
        </p:nvSpPr>
        <p:spPr bwMode="auto">
          <a:xfrm>
            <a:off x="5755905" y="1720399"/>
            <a:ext cx="410405" cy="727076"/>
          </a:xfrm>
          <a:custGeom>
            <a:avLst/>
            <a:gdLst>
              <a:gd name="T0" fmla="*/ 1428 w 1428"/>
              <a:gd name="T1" fmla="*/ 546 h 2532"/>
              <a:gd name="T2" fmla="*/ 1194 w 1428"/>
              <a:gd name="T3" fmla="*/ 0 h 2532"/>
              <a:gd name="T4" fmla="*/ 0 w 1428"/>
              <a:gd name="T5" fmla="*/ 563 h 2532"/>
              <a:gd name="T6" fmla="*/ 404 w 1428"/>
              <a:gd name="T7" fmla="*/ 2332 h 2532"/>
              <a:gd name="T8" fmla="*/ 988 w 1428"/>
              <a:gd name="T9" fmla="*/ 2532 h 2532"/>
              <a:gd name="T10" fmla="*/ 1265 w 1428"/>
              <a:gd name="T11" fmla="*/ 2532 h 2532"/>
              <a:gd name="T12" fmla="*/ 1428 w 1428"/>
              <a:gd name="T13" fmla="*/ 2332 h 2532"/>
              <a:gd name="T14" fmla="*/ 173 w 1428"/>
              <a:gd name="T15" fmla="*/ 660 h 2532"/>
              <a:gd name="T16" fmla="*/ 644 w 1428"/>
              <a:gd name="T17" fmla="*/ 533 h 2532"/>
              <a:gd name="T18" fmla="*/ 173 w 1428"/>
              <a:gd name="T19" fmla="*/ 660 h 2532"/>
              <a:gd name="T20" fmla="*/ 644 w 1428"/>
              <a:gd name="T21" fmla="*/ 617 h 2532"/>
              <a:gd name="T22" fmla="*/ 173 w 1428"/>
              <a:gd name="T23" fmla="*/ 894 h 2532"/>
              <a:gd name="T24" fmla="*/ 417 w 1428"/>
              <a:gd name="T25" fmla="*/ 2258 h 2532"/>
              <a:gd name="T26" fmla="*/ 301 w 1428"/>
              <a:gd name="T27" fmla="*/ 1680 h 2532"/>
              <a:gd name="T28" fmla="*/ 1143 w 1428"/>
              <a:gd name="T29" fmla="*/ 1393 h 2532"/>
              <a:gd name="T30" fmla="*/ 191 w 1428"/>
              <a:gd name="T31" fmla="*/ 1957 h 2532"/>
              <a:gd name="T32" fmla="*/ 988 w 1428"/>
              <a:gd name="T33" fmla="*/ 2182 h 2532"/>
              <a:gd name="T34" fmla="*/ 417 w 1428"/>
              <a:gd name="T35" fmla="*/ 2258 h 2532"/>
              <a:gd name="T36" fmla="*/ 988 w 1428"/>
              <a:gd name="T37" fmla="*/ 2032 h 2532"/>
              <a:gd name="T38" fmla="*/ 972 w 1428"/>
              <a:gd name="T39" fmla="*/ 2107 h 2532"/>
              <a:gd name="T40" fmla="*/ 297 w 1428"/>
              <a:gd name="T41" fmla="*/ 2032 h 2532"/>
              <a:gd name="T42" fmla="*/ 1265 w 1428"/>
              <a:gd name="T43" fmla="*/ 2258 h 2532"/>
              <a:gd name="T44" fmla="*/ 1353 w 1428"/>
              <a:gd name="T45" fmla="*/ 2182 h 2532"/>
              <a:gd name="T46" fmla="*/ 1353 w 1428"/>
              <a:gd name="T47" fmla="*/ 2107 h 2532"/>
              <a:gd name="T48" fmla="*/ 1265 w 1428"/>
              <a:gd name="T49" fmla="*/ 2032 h 2532"/>
              <a:gd name="T50" fmla="*/ 1353 w 1428"/>
              <a:gd name="T51" fmla="*/ 2107 h 2532"/>
              <a:gd name="T52" fmla="*/ 276 w 1428"/>
              <a:gd name="T53" fmla="*/ 1955 h 2532"/>
              <a:gd name="T54" fmla="*/ 295 w 1428"/>
              <a:gd name="T55" fmla="*/ 1880 h 2532"/>
              <a:gd name="T56" fmla="*/ 1353 w 1428"/>
              <a:gd name="T57" fmla="*/ 1955 h 2532"/>
              <a:gd name="T58" fmla="*/ 390 w 1428"/>
              <a:gd name="T59" fmla="*/ 1805 h 2532"/>
              <a:gd name="T60" fmla="*/ 1194 w 1428"/>
              <a:gd name="T61" fmla="*/ 1409 h 2532"/>
              <a:gd name="T62" fmla="*/ 1353 w 1428"/>
              <a:gd name="T63" fmla="*/ 621 h 2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28" h="2532">
                <a:moveTo>
                  <a:pt x="1428" y="1941"/>
                </a:moveTo>
                <a:lnTo>
                  <a:pt x="1428" y="546"/>
                </a:lnTo>
                <a:lnTo>
                  <a:pt x="1194" y="546"/>
                </a:lnTo>
                <a:lnTo>
                  <a:pt x="1194" y="0"/>
                </a:lnTo>
                <a:lnTo>
                  <a:pt x="73" y="478"/>
                </a:lnTo>
                <a:cubicBezTo>
                  <a:pt x="24" y="504"/>
                  <a:pt x="0" y="534"/>
                  <a:pt x="0" y="563"/>
                </a:cubicBezTo>
                <a:lnTo>
                  <a:pt x="0" y="1875"/>
                </a:lnTo>
                <a:cubicBezTo>
                  <a:pt x="0" y="2135"/>
                  <a:pt x="159" y="2332"/>
                  <a:pt x="404" y="2332"/>
                </a:cubicBezTo>
                <a:lnTo>
                  <a:pt x="988" y="2332"/>
                </a:lnTo>
                <a:lnTo>
                  <a:pt x="988" y="2532"/>
                </a:lnTo>
                <a:lnTo>
                  <a:pt x="1130" y="2369"/>
                </a:lnTo>
                <a:lnTo>
                  <a:pt x="1265" y="2532"/>
                </a:lnTo>
                <a:lnTo>
                  <a:pt x="1265" y="2332"/>
                </a:lnTo>
                <a:lnTo>
                  <a:pt x="1428" y="2332"/>
                </a:lnTo>
                <a:lnTo>
                  <a:pt x="1428" y="1941"/>
                </a:lnTo>
                <a:close/>
                <a:moveTo>
                  <a:pt x="173" y="660"/>
                </a:moveTo>
                <a:lnTo>
                  <a:pt x="644" y="458"/>
                </a:lnTo>
                <a:lnTo>
                  <a:pt x="644" y="533"/>
                </a:lnTo>
                <a:lnTo>
                  <a:pt x="173" y="735"/>
                </a:lnTo>
                <a:lnTo>
                  <a:pt x="173" y="660"/>
                </a:lnTo>
                <a:close/>
                <a:moveTo>
                  <a:pt x="173" y="819"/>
                </a:moveTo>
                <a:lnTo>
                  <a:pt x="644" y="617"/>
                </a:lnTo>
                <a:lnTo>
                  <a:pt x="644" y="692"/>
                </a:lnTo>
                <a:lnTo>
                  <a:pt x="173" y="894"/>
                </a:lnTo>
                <a:lnTo>
                  <a:pt x="173" y="819"/>
                </a:lnTo>
                <a:close/>
                <a:moveTo>
                  <a:pt x="417" y="2258"/>
                </a:moveTo>
                <a:cubicBezTo>
                  <a:pt x="251" y="2258"/>
                  <a:pt x="116" y="2123"/>
                  <a:pt x="116" y="1957"/>
                </a:cubicBezTo>
                <a:cubicBezTo>
                  <a:pt x="116" y="1835"/>
                  <a:pt x="189" y="1727"/>
                  <a:pt x="301" y="1680"/>
                </a:cubicBezTo>
                <a:cubicBezTo>
                  <a:pt x="332" y="1667"/>
                  <a:pt x="1136" y="1314"/>
                  <a:pt x="1143" y="1311"/>
                </a:cubicBezTo>
                <a:lnTo>
                  <a:pt x="1143" y="1393"/>
                </a:lnTo>
                <a:cubicBezTo>
                  <a:pt x="1143" y="1393"/>
                  <a:pt x="361" y="1736"/>
                  <a:pt x="330" y="1749"/>
                </a:cubicBezTo>
                <a:cubicBezTo>
                  <a:pt x="246" y="1784"/>
                  <a:pt x="191" y="1866"/>
                  <a:pt x="191" y="1957"/>
                </a:cubicBezTo>
                <a:cubicBezTo>
                  <a:pt x="191" y="2081"/>
                  <a:pt x="292" y="2182"/>
                  <a:pt x="417" y="2182"/>
                </a:cubicBezTo>
                <a:lnTo>
                  <a:pt x="988" y="2182"/>
                </a:lnTo>
                <a:lnTo>
                  <a:pt x="988" y="2258"/>
                </a:lnTo>
                <a:lnTo>
                  <a:pt x="417" y="2258"/>
                </a:lnTo>
                <a:close/>
                <a:moveTo>
                  <a:pt x="297" y="2032"/>
                </a:moveTo>
                <a:lnTo>
                  <a:pt x="988" y="2032"/>
                </a:lnTo>
                <a:lnTo>
                  <a:pt x="988" y="2107"/>
                </a:lnTo>
                <a:lnTo>
                  <a:pt x="972" y="2107"/>
                </a:lnTo>
                <a:lnTo>
                  <a:pt x="428" y="2107"/>
                </a:lnTo>
                <a:cubicBezTo>
                  <a:pt x="372" y="2107"/>
                  <a:pt x="323" y="2077"/>
                  <a:pt x="297" y="2032"/>
                </a:cubicBezTo>
                <a:close/>
                <a:moveTo>
                  <a:pt x="1353" y="2258"/>
                </a:moveTo>
                <a:lnTo>
                  <a:pt x="1265" y="2258"/>
                </a:lnTo>
                <a:lnTo>
                  <a:pt x="1265" y="2182"/>
                </a:lnTo>
                <a:lnTo>
                  <a:pt x="1353" y="2182"/>
                </a:lnTo>
                <a:lnTo>
                  <a:pt x="1353" y="2258"/>
                </a:lnTo>
                <a:close/>
                <a:moveTo>
                  <a:pt x="1353" y="2107"/>
                </a:moveTo>
                <a:lnTo>
                  <a:pt x="1265" y="2107"/>
                </a:lnTo>
                <a:lnTo>
                  <a:pt x="1265" y="2032"/>
                </a:lnTo>
                <a:lnTo>
                  <a:pt x="1353" y="2032"/>
                </a:lnTo>
                <a:lnTo>
                  <a:pt x="1353" y="2107"/>
                </a:lnTo>
                <a:close/>
                <a:moveTo>
                  <a:pt x="1353" y="1955"/>
                </a:moveTo>
                <a:lnTo>
                  <a:pt x="276" y="1955"/>
                </a:lnTo>
                <a:cubicBezTo>
                  <a:pt x="276" y="1955"/>
                  <a:pt x="276" y="1955"/>
                  <a:pt x="276" y="1954"/>
                </a:cubicBezTo>
                <a:cubicBezTo>
                  <a:pt x="276" y="1927"/>
                  <a:pt x="283" y="1902"/>
                  <a:pt x="295" y="1880"/>
                </a:cubicBezTo>
                <a:lnTo>
                  <a:pt x="1353" y="1880"/>
                </a:lnTo>
                <a:lnTo>
                  <a:pt x="1353" y="1955"/>
                </a:lnTo>
                <a:close/>
                <a:moveTo>
                  <a:pt x="1353" y="1805"/>
                </a:moveTo>
                <a:lnTo>
                  <a:pt x="390" y="1805"/>
                </a:lnTo>
                <a:lnTo>
                  <a:pt x="1152" y="1471"/>
                </a:lnTo>
                <a:cubicBezTo>
                  <a:pt x="1177" y="1460"/>
                  <a:pt x="1194" y="1435"/>
                  <a:pt x="1194" y="1409"/>
                </a:cubicBezTo>
                <a:lnTo>
                  <a:pt x="1194" y="621"/>
                </a:lnTo>
                <a:lnTo>
                  <a:pt x="1353" y="621"/>
                </a:lnTo>
                <a:lnTo>
                  <a:pt x="1353" y="1805"/>
                </a:lnTo>
                <a:close/>
              </a:path>
            </a:pathLst>
          </a:custGeom>
          <a:solidFill>
            <a:schemeClr val="bg1"/>
          </a:solidFill>
          <a:ln w="0">
            <a:noFill/>
            <a:prstDash val="solid"/>
            <a:round/>
          </a:ln>
        </p:spPr>
        <p:txBody>
          <a:bodyPr vert="horz" wrap="square" lIns="51435" tIns="25718" rIns="51435" bIns="25718" numCol="1" anchor="t" anchorCtr="0" compatLnSpc="1"/>
          <a:lstStyle/>
          <a:p>
            <a:pPr defTabSz="685800">
              <a:defRPr/>
            </a:pPr>
            <a:endParaRPr lang="th-TH" sz="1800" kern="0">
              <a:solidFill>
                <a:prstClr val="black"/>
              </a:solidFill>
              <a:latin typeface="黑体" panose="02010609060101010101" pitchFamily="49" charset="-122"/>
              <a:ea typeface="黑体" panose="02010609060101010101" pitchFamily="49" charset="-122"/>
              <a:cs typeface="字魂59号-创粗黑" panose="00000500000000000000" charset="-122"/>
              <a:sym typeface="黑体" panose="02010609060101010101" pitchFamily="49" charset="-122"/>
            </a:endParaRPr>
          </a:p>
        </p:txBody>
      </p:sp>
      <p:sp>
        <p:nvSpPr>
          <p:cNvPr id="29" name="Freeform 33"/>
          <p:cNvSpPr>
            <a:spLocks noEditPoints="1"/>
          </p:cNvSpPr>
          <p:nvPr/>
        </p:nvSpPr>
        <p:spPr bwMode="auto">
          <a:xfrm>
            <a:off x="7436732" y="1785514"/>
            <a:ext cx="726521" cy="596900"/>
          </a:xfrm>
          <a:custGeom>
            <a:avLst/>
            <a:gdLst>
              <a:gd name="T0" fmla="*/ 2147483646 w 244"/>
              <a:gd name="T1" fmla="*/ 2147483646 h 200"/>
              <a:gd name="T2" fmla="*/ 2147483646 w 244"/>
              <a:gd name="T3" fmla="*/ 2147483646 h 200"/>
              <a:gd name="T4" fmla="*/ 2147483646 w 244"/>
              <a:gd name="T5" fmla="*/ 2147483646 h 200"/>
              <a:gd name="T6" fmla="*/ 2147483646 w 244"/>
              <a:gd name="T7" fmla="*/ 2147483646 h 200"/>
              <a:gd name="T8" fmla="*/ 2147483646 w 244"/>
              <a:gd name="T9" fmla="*/ 2147483646 h 200"/>
              <a:gd name="T10" fmla="*/ 2147483646 w 244"/>
              <a:gd name="T11" fmla="*/ 2147483646 h 200"/>
              <a:gd name="T12" fmla="*/ 2147483646 w 244"/>
              <a:gd name="T13" fmla="*/ 2147483646 h 200"/>
              <a:gd name="T14" fmla="*/ 2147483646 w 244"/>
              <a:gd name="T15" fmla="*/ 2147483646 h 200"/>
              <a:gd name="T16" fmla="*/ 2147483646 w 244"/>
              <a:gd name="T17" fmla="*/ 2147483646 h 200"/>
              <a:gd name="T18" fmla="*/ 2147483646 w 244"/>
              <a:gd name="T19" fmla="*/ 2147483646 h 200"/>
              <a:gd name="T20" fmla="*/ 2147483646 w 244"/>
              <a:gd name="T21" fmla="*/ 2147483646 h 200"/>
              <a:gd name="T22" fmla="*/ 2147483646 w 244"/>
              <a:gd name="T23" fmla="*/ 2147483646 h 200"/>
              <a:gd name="T24" fmla="*/ 2147483646 w 244"/>
              <a:gd name="T25" fmla="*/ 2147483646 h 200"/>
              <a:gd name="T26" fmla="*/ 2147483646 w 244"/>
              <a:gd name="T27" fmla="*/ 2147483646 h 200"/>
              <a:gd name="T28" fmla="*/ 2147483646 w 244"/>
              <a:gd name="T29" fmla="*/ 2147483646 h 200"/>
              <a:gd name="T30" fmla="*/ 2147483646 w 244"/>
              <a:gd name="T31" fmla="*/ 2147483646 h 200"/>
              <a:gd name="T32" fmla="*/ 2147483646 w 244"/>
              <a:gd name="T33" fmla="*/ 2147483646 h 200"/>
              <a:gd name="T34" fmla="*/ 2147483646 w 244"/>
              <a:gd name="T35" fmla="*/ 2147483646 h 200"/>
              <a:gd name="T36" fmla="*/ 2147483646 w 244"/>
              <a:gd name="T37" fmla="*/ 2147483646 h 200"/>
              <a:gd name="T38" fmla="*/ 2147483646 w 244"/>
              <a:gd name="T39" fmla="*/ 2147483646 h 200"/>
              <a:gd name="T40" fmla="*/ 2147483646 w 244"/>
              <a:gd name="T41" fmla="*/ 2147483646 h 200"/>
              <a:gd name="T42" fmla="*/ 2147483646 w 244"/>
              <a:gd name="T43" fmla="*/ 2147483646 h 200"/>
              <a:gd name="T44" fmla="*/ 2147483646 w 244"/>
              <a:gd name="T45" fmla="*/ 2147483646 h 200"/>
              <a:gd name="T46" fmla="*/ 2147483646 w 244"/>
              <a:gd name="T47" fmla="*/ 2147483646 h 200"/>
              <a:gd name="T48" fmla="*/ 2147483646 w 244"/>
              <a:gd name="T49" fmla="*/ 2147483646 h 200"/>
              <a:gd name="T50" fmla="*/ 2147483646 w 244"/>
              <a:gd name="T51" fmla="*/ 2147483646 h 200"/>
              <a:gd name="T52" fmla="*/ 2147483646 w 244"/>
              <a:gd name="T53" fmla="*/ 2147483646 h 200"/>
              <a:gd name="T54" fmla="*/ 2147483646 w 244"/>
              <a:gd name="T55" fmla="*/ 2147483646 h 200"/>
              <a:gd name="T56" fmla="*/ 2147483646 w 244"/>
              <a:gd name="T57" fmla="*/ 2147483646 h 200"/>
              <a:gd name="T58" fmla="*/ 2147483646 w 244"/>
              <a:gd name="T59" fmla="*/ 2147483646 h 200"/>
              <a:gd name="T60" fmla="*/ 2147483646 w 244"/>
              <a:gd name="T61" fmla="*/ 2147483646 h 200"/>
              <a:gd name="T62" fmla="*/ 0 w 244"/>
              <a:gd name="T63" fmla="*/ 2147483646 h 200"/>
              <a:gd name="T64" fmla="*/ 0 w 244"/>
              <a:gd name="T65" fmla="*/ 2147483646 h 200"/>
              <a:gd name="T66" fmla="*/ 2147483646 w 244"/>
              <a:gd name="T67" fmla="*/ 2147483646 h 200"/>
              <a:gd name="T68" fmla="*/ 2147483646 w 244"/>
              <a:gd name="T69" fmla="*/ 0 h 200"/>
              <a:gd name="T70" fmla="*/ 2147483646 w 244"/>
              <a:gd name="T71" fmla="*/ 2147483646 h 200"/>
              <a:gd name="T72" fmla="*/ 2147483646 w 244"/>
              <a:gd name="T73" fmla="*/ 2147483646 h 200"/>
              <a:gd name="T74" fmla="*/ 2147483646 w 244"/>
              <a:gd name="T75" fmla="*/ 2147483646 h 200"/>
              <a:gd name="T76" fmla="*/ 2147483646 w 244"/>
              <a:gd name="T77" fmla="*/ 0 h 200"/>
              <a:gd name="T78" fmla="*/ 2147483646 w 244"/>
              <a:gd name="T79" fmla="*/ 2147483646 h 200"/>
              <a:gd name="T80" fmla="*/ 2147483646 w 244"/>
              <a:gd name="T81" fmla="*/ 2147483646 h 200"/>
              <a:gd name="T82" fmla="*/ 2147483646 w 244"/>
              <a:gd name="T83" fmla="*/ 2147483646 h 200"/>
              <a:gd name="T84" fmla="*/ 2147483646 w 244"/>
              <a:gd name="T85" fmla="*/ 2147483646 h 200"/>
              <a:gd name="T86" fmla="*/ 2147483646 w 244"/>
              <a:gd name="T87" fmla="*/ 2147483646 h 200"/>
              <a:gd name="T88" fmla="*/ 2147483646 w 244"/>
              <a:gd name="T89" fmla="*/ 2147483646 h 200"/>
              <a:gd name="T90" fmla="*/ 2147483646 w 244"/>
              <a:gd name="T91" fmla="*/ 2147483646 h 200"/>
              <a:gd name="T92" fmla="*/ 2147483646 w 244"/>
              <a:gd name="T93" fmla="*/ 2147483646 h 200"/>
              <a:gd name="T94" fmla="*/ 2147483646 w 244"/>
              <a:gd name="T95" fmla="*/ 2147483646 h 200"/>
              <a:gd name="T96" fmla="*/ 2147483646 w 244"/>
              <a:gd name="T97" fmla="*/ 2147483646 h 200"/>
              <a:gd name="T98" fmla="*/ 2147483646 w 244"/>
              <a:gd name="T99" fmla="*/ 2147483646 h 200"/>
              <a:gd name="T100" fmla="*/ 2147483646 w 244"/>
              <a:gd name="T101" fmla="*/ 2147483646 h 200"/>
              <a:gd name="T102" fmla="*/ 2147483646 w 244"/>
              <a:gd name="T103" fmla="*/ 2147483646 h 200"/>
              <a:gd name="T104" fmla="*/ 2147483646 w 244"/>
              <a:gd name="T105" fmla="*/ 2147483646 h 200"/>
              <a:gd name="T106" fmla="*/ 2147483646 w 244"/>
              <a:gd name="T107" fmla="*/ 2147483646 h 200"/>
              <a:gd name="T108" fmla="*/ 2147483646 w 244"/>
              <a:gd name="T109" fmla="*/ 2147483646 h 200"/>
              <a:gd name="T110" fmla="*/ 2147483646 w 244"/>
              <a:gd name="T111" fmla="*/ 2147483646 h 200"/>
              <a:gd name="T112" fmla="*/ 2147483646 w 244"/>
              <a:gd name="T113" fmla="*/ 2147483646 h 200"/>
              <a:gd name="T114" fmla="*/ 2147483646 w 244"/>
              <a:gd name="T115" fmla="*/ 2147483646 h 200"/>
              <a:gd name="T116" fmla="*/ 2147483646 w 244"/>
              <a:gd name="T117" fmla="*/ 2147483646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bg1"/>
          </a:solidFill>
          <a:ln>
            <a:noFill/>
          </a:ln>
        </p:spPr>
        <p:txBody>
          <a:bodyPr/>
          <a:lstStyle/>
          <a:p>
            <a:pPr defTabSz="685800">
              <a:defRPr/>
            </a:pPr>
            <a:endParaRPr lang="zh-CN" altLang="en-US" sz="1800" kern="0">
              <a:solidFill>
                <a:sysClr val="windowText" lastClr="000000"/>
              </a:solidFill>
              <a:latin typeface="黑体" panose="02010609060101010101" pitchFamily="49" charset="-122"/>
              <a:ea typeface="黑体" panose="02010609060101010101" pitchFamily="49" charset="-122"/>
              <a:cs typeface="+mn-ea"/>
              <a:sym typeface="黑体" panose="02010609060101010101" pitchFamily="49" charset="-122"/>
            </a:endParaRPr>
          </a:p>
        </p:txBody>
      </p:sp>
      <p:sp>
        <p:nvSpPr>
          <p:cNvPr id="30" name="文本框 29"/>
          <p:cNvSpPr txBox="1"/>
          <p:nvPr/>
        </p:nvSpPr>
        <p:spPr>
          <a:xfrm>
            <a:off x="1426854" y="3063901"/>
            <a:ext cx="2024731" cy="415498"/>
          </a:xfrm>
          <a:prstGeom prst="rect">
            <a:avLst/>
          </a:prstGeom>
          <a:noFill/>
        </p:spPr>
        <p:txBody>
          <a:bodyPr wrap="square" rtlCol="0">
            <a:spAutoFit/>
          </a:bodyPr>
          <a:lstStyle/>
          <a:p>
            <a:r>
              <a:rPr lang="zh-CN" altLang="en-US" sz="2100" b="1" dirty="0">
                <a:solidFill>
                  <a:srgbClr val="2E6F57"/>
                </a:solidFill>
                <a:latin typeface="字魂59号-创粗黑" panose="00000500000000000000" charset="-122"/>
                <a:ea typeface="字魂59号-创粗黑" panose="00000500000000000000" charset="-122"/>
                <a:cs typeface="字魂59号-创粗黑" panose="00000500000000000000" charset="-122"/>
              </a:rPr>
              <a:t>添加标题</a:t>
            </a:r>
          </a:p>
        </p:txBody>
      </p:sp>
      <p:sp>
        <p:nvSpPr>
          <p:cNvPr id="31" name="文本框 30"/>
          <p:cNvSpPr txBox="1"/>
          <p:nvPr/>
        </p:nvSpPr>
        <p:spPr>
          <a:xfrm>
            <a:off x="1332311" y="3479399"/>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32" name="文本框 31"/>
          <p:cNvSpPr txBox="1"/>
          <p:nvPr/>
        </p:nvSpPr>
        <p:spPr>
          <a:xfrm>
            <a:off x="1332311" y="3732198"/>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33" name="文本框 32"/>
          <p:cNvSpPr txBox="1"/>
          <p:nvPr/>
        </p:nvSpPr>
        <p:spPr>
          <a:xfrm>
            <a:off x="3470803" y="3063901"/>
            <a:ext cx="2024731" cy="415498"/>
          </a:xfrm>
          <a:prstGeom prst="rect">
            <a:avLst/>
          </a:prstGeom>
          <a:noFill/>
        </p:spPr>
        <p:txBody>
          <a:bodyPr wrap="square" rtlCol="0">
            <a:spAutoFit/>
          </a:bodyPr>
          <a:lstStyle/>
          <a:p>
            <a:r>
              <a:rPr lang="zh-CN" altLang="en-US" sz="2100" b="1" dirty="0">
                <a:solidFill>
                  <a:srgbClr val="2E6F57"/>
                </a:solidFill>
                <a:latin typeface="字魂59号-创粗黑" panose="00000500000000000000" charset="-122"/>
                <a:ea typeface="字魂59号-创粗黑" panose="00000500000000000000" charset="-122"/>
                <a:cs typeface="字魂59号-创粗黑" panose="00000500000000000000" charset="-122"/>
              </a:rPr>
              <a:t>添加标题</a:t>
            </a:r>
          </a:p>
        </p:txBody>
      </p:sp>
      <p:sp>
        <p:nvSpPr>
          <p:cNvPr id="34" name="文本框 33"/>
          <p:cNvSpPr txBox="1"/>
          <p:nvPr/>
        </p:nvSpPr>
        <p:spPr>
          <a:xfrm>
            <a:off x="3376260" y="3479399"/>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35" name="文本框 34"/>
          <p:cNvSpPr txBox="1"/>
          <p:nvPr/>
        </p:nvSpPr>
        <p:spPr>
          <a:xfrm>
            <a:off x="3376260" y="3732198"/>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36" name="文本框 35"/>
          <p:cNvSpPr txBox="1"/>
          <p:nvPr/>
        </p:nvSpPr>
        <p:spPr>
          <a:xfrm>
            <a:off x="5412859" y="3020281"/>
            <a:ext cx="2024731" cy="415498"/>
          </a:xfrm>
          <a:prstGeom prst="rect">
            <a:avLst/>
          </a:prstGeom>
          <a:noFill/>
        </p:spPr>
        <p:txBody>
          <a:bodyPr wrap="square" rtlCol="0">
            <a:spAutoFit/>
          </a:bodyPr>
          <a:lstStyle/>
          <a:p>
            <a:r>
              <a:rPr lang="zh-CN" altLang="en-US" sz="2100" b="1" dirty="0">
                <a:solidFill>
                  <a:srgbClr val="2E6F57"/>
                </a:solidFill>
                <a:latin typeface="字魂59号-创粗黑" panose="00000500000000000000" charset="-122"/>
                <a:ea typeface="字魂59号-创粗黑" panose="00000500000000000000" charset="-122"/>
                <a:cs typeface="字魂59号-创粗黑" panose="00000500000000000000" charset="-122"/>
              </a:rPr>
              <a:t>添加标题</a:t>
            </a:r>
          </a:p>
        </p:txBody>
      </p:sp>
      <p:sp>
        <p:nvSpPr>
          <p:cNvPr id="37" name="文本框 36"/>
          <p:cNvSpPr txBox="1"/>
          <p:nvPr/>
        </p:nvSpPr>
        <p:spPr>
          <a:xfrm>
            <a:off x="5318316" y="3435779"/>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38" name="文本框 37"/>
          <p:cNvSpPr txBox="1"/>
          <p:nvPr/>
        </p:nvSpPr>
        <p:spPr>
          <a:xfrm>
            <a:off x="5318316" y="3688578"/>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39" name="文本框 38"/>
          <p:cNvSpPr txBox="1"/>
          <p:nvPr/>
        </p:nvSpPr>
        <p:spPr>
          <a:xfrm>
            <a:off x="7281702" y="2999521"/>
            <a:ext cx="2024731" cy="415498"/>
          </a:xfrm>
          <a:prstGeom prst="rect">
            <a:avLst/>
          </a:prstGeom>
          <a:noFill/>
        </p:spPr>
        <p:txBody>
          <a:bodyPr wrap="square" rtlCol="0">
            <a:spAutoFit/>
          </a:bodyPr>
          <a:lstStyle/>
          <a:p>
            <a:r>
              <a:rPr lang="zh-CN" altLang="en-US" sz="2100" b="1" dirty="0">
                <a:solidFill>
                  <a:srgbClr val="2E6F57"/>
                </a:solidFill>
                <a:latin typeface="字魂59号-创粗黑" panose="00000500000000000000" charset="-122"/>
                <a:ea typeface="字魂59号-创粗黑" panose="00000500000000000000" charset="-122"/>
                <a:cs typeface="字魂59号-创粗黑" panose="00000500000000000000" charset="-122"/>
              </a:rPr>
              <a:t>添加标题</a:t>
            </a:r>
          </a:p>
        </p:txBody>
      </p:sp>
      <p:sp>
        <p:nvSpPr>
          <p:cNvPr id="40" name="文本框 39"/>
          <p:cNvSpPr txBox="1"/>
          <p:nvPr/>
        </p:nvSpPr>
        <p:spPr>
          <a:xfrm>
            <a:off x="7187159" y="3415019"/>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41" name="文本框 40"/>
          <p:cNvSpPr txBox="1"/>
          <p:nvPr/>
        </p:nvSpPr>
        <p:spPr>
          <a:xfrm>
            <a:off x="7187159" y="3667818"/>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par>
                                <p:cTn id="33" presetID="2" presetClass="entr" presetSubtype="4"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ppt_x"/>
                                          </p:val>
                                        </p:tav>
                                        <p:tav tm="100000">
                                          <p:val>
                                            <p:strVal val="#ppt_x"/>
                                          </p:val>
                                        </p:tav>
                                      </p:tavLst>
                                    </p:anim>
                                    <p:anim calcmode="lin" valueType="num">
                                      <p:cBhvr additive="base">
                                        <p:cTn id="36" dur="500" fill="hold"/>
                                        <p:tgtEl>
                                          <p:spTgt spid="3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ppt_x"/>
                                          </p:val>
                                        </p:tav>
                                        <p:tav tm="100000">
                                          <p:val>
                                            <p:strVal val="#ppt_x"/>
                                          </p:val>
                                        </p:tav>
                                      </p:tavLst>
                                    </p:anim>
                                    <p:anim calcmode="lin" valueType="num">
                                      <p:cBhvr additive="base">
                                        <p:cTn id="40" dur="500" fill="hold"/>
                                        <p:tgtEl>
                                          <p:spTgt spid="3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ppt_x"/>
                                          </p:val>
                                        </p:tav>
                                        <p:tav tm="100000">
                                          <p:val>
                                            <p:strVal val="#ppt_x"/>
                                          </p:val>
                                        </p:tav>
                                      </p:tavLst>
                                    </p:anim>
                                    <p:anim calcmode="lin" valueType="num">
                                      <p:cBhvr additive="base">
                                        <p:cTn id="44" dur="500" fill="hold"/>
                                        <p:tgtEl>
                                          <p:spTgt spid="3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fill="hold"/>
                                        <p:tgtEl>
                                          <p:spTgt spid="33"/>
                                        </p:tgtEl>
                                        <p:attrNameLst>
                                          <p:attrName>ppt_x</p:attrName>
                                        </p:attrNameLst>
                                      </p:cBhvr>
                                      <p:tavLst>
                                        <p:tav tm="0">
                                          <p:val>
                                            <p:strVal val="#ppt_x"/>
                                          </p:val>
                                        </p:tav>
                                        <p:tav tm="100000">
                                          <p:val>
                                            <p:strVal val="#ppt_x"/>
                                          </p:val>
                                        </p:tav>
                                      </p:tavLst>
                                    </p:anim>
                                    <p:anim calcmode="lin" valueType="num">
                                      <p:cBhvr additive="base">
                                        <p:cTn id="48" dur="500" fill="hold"/>
                                        <p:tgtEl>
                                          <p:spTgt spid="3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fill="hold"/>
                                        <p:tgtEl>
                                          <p:spTgt spid="34"/>
                                        </p:tgtEl>
                                        <p:attrNameLst>
                                          <p:attrName>ppt_x</p:attrName>
                                        </p:attrNameLst>
                                      </p:cBhvr>
                                      <p:tavLst>
                                        <p:tav tm="0">
                                          <p:val>
                                            <p:strVal val="#ppt_x"/>
                                          </p:val>
                                        </p:tav>
                                        <p:tav tm="100000">
                                          <p:val>
                                            <p:strVal val="#ppt_x"/>
                                          </p:val>
                                        </p:tav>
                                      </p:tavLst>
                                    </p:anim>
                                    <p:anim calcmode="lin" valueType="num">
                                      <p:cBhvr additive="base">
                                        <p:cTn id="52" dur="500" fill="hold"/>
                                        <p:tgtEl>
                                          <p:spTgt spid="3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fill="hold"/>
                                        <p:tgtEl>
                                          <p:spTgt spid="35"/>
                                        </p:tgtEl>
                                        <p:attrNameLst>
                                          <p:attrName>ppt_x</p:attrName>
                                        </p:attrNameLst>
                                      </p:cBhvr>
                                      <p:tavLst>
                                        <p:tav tm="0">
                                          <p:val>
                                            <p:strVal val="#ppt_x"/>
                                          </p:val>
                                        </p:tav>
                                        <p:tav tm="100000">
                                          <p:val>
                                            <p:strVal val="#ppt_x"/>
                                          </p:val>
                                        </p:tav>
                                      </p:tavLst>
                                    </p:anim>
                                    <p:anim calcmode="lin" valueType="num">
                                      <p:cBhvr additive="base">
                                        <p:cTn id="56" dur="500" fill="hold"/>
                                        <p:tgtEl>
                                          <p:spTgt spid="3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500" fill="hold"/>
                                        <p:tgtEl>
                                          <p:spTgt spid="36"/>
                                        </p:tgtEl>
                                        <p:attrNameLst>
                                          <p:attrName>ppt_x</p:attrName>
                                        </p:attrNameLst>
                                      </p:cBhvr>
                                      <p:tavLst>
                                        <p:tav tm="0">
                                          <p:val>
                                            <p:strVal val="#ppt_x"/>
                                          </p:val>
                                        </p:tav>
                                        <p:tav tm="100000">
                                          <p:val>
                                            <p:strVal val="#ppt_x"/>
                                          </p:val>
                                        </p:tav>
                                      </p:tavLst>
                                    </p:anim>
                                    <p:anim calcmode="lin" valueType="num">
                                      <p:cBhvr additive="base">
                                        <p:cTn id="60" dur="500" fill="hold"/>
                                        <p:tgtEl>
                                          <p:spTgt spid="36"/>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ppt_x"/>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500" fill="hold"/>
                                        <p:tgtEl>
                                          <p:spTgt spid="38"/>
                                        </p:tgtEl>
                                        <p:attrNameLst>
                                          <p:attrName>ppt_x</p:attrName>
                                        </p:attrNameLst>
                                      </p:cBhvr>
                                      <p:tavLst>
                                        <p:tav tm="0">
                                          <p:val>
                                            <p:strVal val="#ppt_x"/>
                                          </p:val>
                                        </p:tav>
                                        <p:tav tm="100000">
                                          <p:val>
                                            <p:strVal val="#ppt_x"/>
                                          </p:val>
                                        </p:tav>
                                      </p:tavLst>
                                    </p:anim>
                                    <p:anim calcmode="lin" valueType="num">
                                      <p:cBhvr additive="base">
                                        <p:cTn id="68" dur="500" fill="hold"/>
                                        <p:tgtEl>
                                          <p:spTgt spid="38"/>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additive="base">
                                        <p:cTn id="71" dur="500" fill="hold"/>
                                        <p:tgtEl>
                                          <p:spTgt spid="39"/>
                                        </p:tgtEl>
                                        <p:attrNameLst>
                                          <p:attrName>ppt_x</p:attrName>
                                        </p:attrNameLst>
                                      </p:cBhvr>
                                      <p:tavLst>
                                        <p:tav tm="0">
                                          <p:val>
                                            <p:strVal val="#ppt_x"/>
                                          </p:val>
                                        </p:tav>
                                        <p:tav tm="100000">
                                          <p:val>
                                            <p:strVal val="#ppt_x"/>
                                          </p:val>
                                        </p:tav>
                                      </p:tavLst>
                                    </p:anim>
                                    <p:anim calcmode="lin" valueType="num">
                                      <p:cBhvr additive="base">
                                        <p:cTn id="72" dur="500" fill="hold"/>
                                        <p:tgtEl>
                                          <p:spTgt spid="39"/>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40"/>
                                        </p:tgtEl>
                                        <p:attrNameLst>
                                          <p:attrName>style.visibility</p:attrName>
                                        </p:attrNameLst>
                                      </p:cBhvr>
                                      <p:to>
                                        <p:strVal val="visible"/>
                                      </p:to>
                                    </p:set>
                                    <p:anim calcmode="lin" valueType="num">
                                      <p:cBhvr additive="base">
                                        <p:cTn id="75" dur="500" fill="hold"/>
                                        <p:tgtEl>
                                          <p:spTgt spid="40"/>
                                        </p:tgtEl>
                                        <p:attrNameLst>
                                          <p:attrName>ppt_x</p:attrName>
                                        </p:attrNameLst>
                                      </p:cBhvr>
                                      <p:tavLst>
                                        <p:tav tm="0">
                                          <p:val>
                                            <p:strVal val="#ppt_x"/>
                                          </p:val>
                                        </p:tav>
                                        <p:tav tm="100000">
                                          <p:val>
                                            <p:strVal val="#ppt_x"/>
                                          </p:val>
                                        </p:tav>
                                      </p:tavLst>
                                    </p:anim>
                                    <p:anim calcmode="lin" valueType="num">
                                      <p:cBhvr additive="base">
                                        <p:cTn id="76" dur="500" fill="hold"/>
                                        <p:tgtEl>
                                          <p:spTgt spid="40"/>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41"/>
                                        </p:tgtEl>
                                        <p:attrNameLst>
                                          <p:attrName>style.visibility</p:attrName>
                                        </p:attrNameLst>
                                      </p:cBhvr>
                                      <p:to>
                                        <p:strVal val="visible"/>
                                      </p:to>
                                    </p:set>
                                    <p:anim calcmode="lin" valueType="num">
                                      <p:cBhvr additive="base">
                                        <p:cTn id="79" dur="500" fill="hold"/>
                                        <p:tgtEl>
                                          <p:spTgt spid="41"/>
                                        </p:tgtEl>
                                        <p:attrNameLst>
                                          <p:attrName>ppt_x</p:attrName>
                                        </p:attrNameLst>
                                      </p:cBhvr>
                                      <p:tavLst>
                                        <p:tav tm="0">
                                          <p:val>
                                            <p:strVal val="#ppt_x"/>
                                          </p:val>
                                        </p:tav>
                                        <p:tav tm="100000">
                                          <p:val>
                                            <p:strVal val="#ppt_x"/>
                                          </p:val>
                                        </p:tav>
                                      </p:tavLst>
                                    </p:anim>
                                    <p:anim calcmode="lin" valueType="num">
                                      <p:cBhvr additive="base">
                                        <p:cTn id="8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8" grpId="0" animBg="1"/>
      <p:bldP spid="29" grpId="0" animBg="1"/>
      <p:bldP spid="30" grpId="0"/>
      <p:bldP spid="31" grpId="0"/>
      <p:bldP spid="32" grpId="0"/>
      <p:bldP spid="33" grpId="0"/>
      <p:bldP spid="34" grpId="0"/>
      <p:bldP spid="35" grpId="0"/>
      <p:bldP spid="36"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941085" y="1853788"/>
            <a:ext cx="1772392" cy="1772392"/>
          </a:xfrm>
          <a:prstGeom prst="ellipse">
            <a:avLst/>
          </a:prstGeom>
          <a:solidFill>
            <a:srgbClr val="2E6F57"/>
          </a:solidFill>
          <a:ln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字魂59号-创粗黑" panose="00000500000000000000" charset="-122"/>
              <a:ea typeface="字魂59号-创粗黑" panose="00000500000000000000" charset="-122"/>
              <a:cs typeface="字魂59号-创粗黑" panose="00000500000000000000" charset="-122"/>
            </a:endParaRPr>
          </a:p>
        </p:txBody>
      </p:sp>
      <p:sp>
        <p:nvSpPr>
          <p:cNvPr id="3" name="椭圆 2"/>
          <p:cNvSpPr/>
          <p:nvPr/>
        </p:nvSpPr>
        <p:spPr>
          <a:xfrm>
            <a:off x="3855170" y="1767876"/>
            <a:ext cx="1944216" cy="1944216"/>
          </a:xfrm>
          <a:prstGeom prst="ellipse">
            <a:avLst/>
          </a:prstGeom>
          <a:noFill/>
          <a:ln cmpd="sng">
            <a:solidFill>
              <a:srgbClr val="2E6F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字魂59号-创粗黑" panose="00000500000000000000" charset="-122"/>
              <a:ea typeface="字魂59号-创粗黑" panose="00000500000000000000" charset="-122"/>
              <a:cs typeface="字魂59号-创粗黑" panose="00000500000000000000" charset="-122"/>
            </a:endParaRPr>
          </a:p>
        </p:txBody>
      </p:sp>
      <p:cxnSp>
        <p:nvCxnSpPr>
          <p:cNvPr id="4" name="直接连接符 3"/>
          <p:cNvCxnSpPr>
            <a:stCxn id="3" idx="0"/>
          </p:cNvCxnSpPr>
          <p:nvPr/>
        </p:nvCxnSpPr>
        <p:spPr>
          <a:xfrm>
            <a:off x="4827279" y="1767876"/>
            <a:ext cx="1121493" cy="0"/>
          </a:xfrm>
          <a:prstGeom prst="line">
            <a:avLst/>
          </a:prstGeom>
          <a:ln>
            <a:solidFill>
              <a:srgbClr val="398873"/>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3" idx="4"/>
          </p:cNvCxnSpPr>
          <p:nvPr/>
        </p:nvCxnSpPr>
        <p:spPr>
          <a:xfrm>
            <a:off x="4827279" y="3712092"/>
            <a:ext cx="1121493" cy="0"/>
          </a:xfrm>
          <a:prstGeom prst="line">
            <a:avLst/>
          </a:prstGeom>
          <a:ln>
            <a:solidFill>
              <a:srgbClr val="2E6F57"/>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954694" y="1497846"/>
            <a:ext cx="551268" cy="540061"/>
            <a:chOff x="3995936" y="1495373"/>
            <a:chExt cx="735024" cy="720080"/>
          </a:xfrm>
          <a:solidFill>
            <a:srgbClr val="FFD200"/>
          </a:solidFill>
        </p:grpSpPr>
        <p:sp>
          <p:nvSpPr>
            <p:cNvPr id="7" name="椭圆 6"/>
            <p:cNvSpPr/>
            <p:nvPr/>
          </p:nvSpPr>
          <p:spPr>
            <a:xfrm>
              <a:off x="3995936" y="1495373"/>
              <a:ext cx="720080" cy="720080"/>
            </a:xfrm>
            <a:prstGeom prst="ellipse">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字魂59号-创粗黑" panose="00000500000000000000" charset="-122"/>
                <a:ea typeface="字魂59号-创粗黑" panose="00000500000000000000" charset="-122"/>
                <a:cs typeface="字魂59号-创粗黑" panose="00000500000000000000" charset="-122"/>
              </a:endParaRPr>
            </a:p>
          </p:txBody>
        </p:sp>
        <p:sp>
          <p:nvSpPr>
            <p:cNvPr id="8" name="TextBox 9"/>
            <p:cNvSpPr txBox="1"/>
            <p:nvPr/>
          </p:nvSpPr>
          <p:spPr>
            <a:xfrm>
              <a:off x="4061545" y="1624511"/>
              <a:ext cx="669415" cy="553996"/>
            </a:xfrm>
            <a:prstGeom prst="rect">
              <a:avLst/>
            </a:prstGeom>
            <a:noFill/>
          </p:spPr>
          <p:txBody>
            <a:bodyPr wrap="none" rtlCol="0">
              <a:spAutoFit/>
            </a:bodyPr>
            <a:lstStyle/>
            <a:p>
              <a:r>
                <a:rPr lang="en-US" altLang="zh-CN" sz="2100" dirty="0">
                  <a:solidFill>
                    <a:schemeClr val="bg1"/>
                  </a:solidFill>
                  <a:latin typeface="字魂59号-创粗黑" panose="00000500000000000000" charset="-122"/>
                  <a:ea typeface="字魂59号-创粗黑" panose="00000500000000000000" charset="-122"/>
                  <a:cs typeface="字魂59号-创粗黑" panose="00000500000000000000" charset="-122"/>
                </a:rPr>
                <a:t>03</a:t>
              </a:r>
              <a:endParaRPr lang="zh-CN" altLang="en-US" sz="2100" dirty="0">
                <a:solidFill>
                  <a:schemeClr val="bg1"/>
                </a:solidFill>
                <a:latin typeface="字魂59号-创粗黑" panose="00000500000000000000" charset="-122"/>
                <a:ea typeface="字魂59号-创粗黑" panose="00000500000000000000" charset="-122"/>
                <a:cs typeface="字魂59号-创粗黑" panose="00000500000000000000" charset="-122"/>
              </a:endParaRPr>
            </a:p>
          </p:txBody>
        </p:sp>
      </p:grpSp>
      <p:grpSp>
        <p:nvGrpSpPr>
          <p:cNvPr id="9" name="组合 8"/>
          <p:cNvGrpSpPr/>
          <p:nvPr/>
        </p:nvGrpSpPr>
        <p:grpSpPr>
          <a:xfrm>
            <a:off x="5948772" y="3415032"/>
            <a:ext cx="551268" cy="540061"/>
            <a:chOff x="3995936" y="4087662"/>
            <a:chExt cx="735024" cy="720080"/>
          </a:xfrm>
          <a:solidFill>
            <a:srgbClr val="FFD200"/>
          </a:solidFill>
        </p:grpSpPr>
        <p:sp>
          <p:nvSpPr>
            <p:cNvPr id="10" name="椭圆 9"/>
            <p:cNvSpPr/>
            <p:nvPr/>
          </p:nvSpPr>
          <p:spPr>
            <a:xfrm>
              <a:off x="3995936" y="4087662"/>
              <a:ext cx="720080" cy="720080"/>
            </a:xfrm>
            <a:prstGeom prst="ellipse">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字魂59号-创粗黑" panose="00000500000000000000" charset="-122"/>
                <a:ea typeface="字魂59号-创粗黑" panose="00000500000000000000" charset="-122"/>
                <a:cs typeface="字魂59号-创粗黑" panose="00000500000000000000" charset="-122"/>
              </a:endParaRPr>
            </a:p>
          </p:txBody>
        </p:sp>
        <p:sp>
          <p:nvSpPr>
            <p:cNvPr id="11" name="TextBox 15"/>
            <p:cNvSpPr txBox="1"/>
            <p:nvPr/>
          </p:nvSpPr>
          <p:spPr>
            <a:xfrm>
              <a:off x="4061545" y="4216800"/>
              <a:ext cx="669415" cy="553996"/>
            </a:xfrm>
            <a:prstGeom prst="rect">
              <a:avLst/>
            </a:prstGeom>
            <a:noFill/>
          </p:spPr>
          <p:txBody>
            <a:bodyPr wrap="none" rtlCol="0">
              <a:spAutoFit/>
            </a:bodyPr>
            <a:lstStyle/>
            <a:p>
              <a:r>
                <a:rPr lang="en-US" altLang="zh-CN" sz="2100" dirty="0">
                  <a:solidFill>
                    <a:schemeClr val="bg1"/>
                  </a:solidFill>
                  <a:latin typeface="字魂59号-创粗黑" panose="00000500000000000000" charset="-122"/>
                  <a:ea typeface="字魂59号-创粗黑" panose="00000500000000000000" charset="-122"/>
                  <a:cs typeface="字魂59号-创粗黑" panose="00000500000000000000" charset="-122"/>
                </a:rPr>
                <a:t>04</a:t>
              </a:r>
              <a:endParaRPr lang="zh-CN" altLang="en-US" sz="2100" dirty="0">
                <a:solidFill>
                  <a:schemeClr val="bg1"/>
                </a:solidFill>
                <a:latin typeface="字魂59号-创粗黑" panose="00000500000000000000" charset="-122"/>
                <a:ea typeface="字魂59号-创粗黑" panose="00000500000000000000" charset="-122"/>
                <a:cs typeface="字魂59号-创粗黑" panose="00000500000000000000" charset="-122"/>
              </a:endParaRPr>
            </a:p>
          </p:txBody>
        </p:sp>
      </p:grpSp>
      <p:cxnSp>
        <p:nvCxnSpPr>
          <p:cNvPr id="12" name="直接连接符 11"/>
          <p:cNvCxnSpPr/>
          <p:nvPr/>
        </p:nvCxnSpPr>
        <p:spPr>
          <a:xfrm>
            <a:off x="3671441" y="1766720"/>
            <a:ext cx="1121493" cy="0"/>
          </a:xfrm>
          <a:prstGeom prst="line">
            <a:avLst/>
          </a:prstGeom>
          <a:ln>
            <a:solidFill>
              <a:srgbClr val="2E6F57"/>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671441" y="3708089"/>
            <a:ext cx="1121493" cy="0"/>
          </a:xfrm>
          <a:prstGeom prst="line">
            <a:avLst/>
          </a:prstGeom>
          <a:ln>
            <a:solidFill>
              <a:srgbClr val="398873"/>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3155370" y="1520876"/>
            <a:ext cx="551268" cy="540061"/>
            <a:chOff x="3995936" y="1495373"/>
            <a:chExt cx="735024" cy="720080"/>
          </a:xfrm>
          <a:solidFill>
            <a:srgbClr val="FFD200"/>
          </a:solidFill>
        </p:grpSpPr>
        <p:sp>
          <p:nvSpPr>
            <p:cNvPr id="15" name="椭圆 14"/>
            <p:cNvSpPr/>
            <p:nvPr/>
          </p:nvSpPr>
          <p:spPr>
            <a:xfrm>
              <a:off x="3995936" y="1495373"/>
              <a:ext cx="720080" cy="720080"/>
            </a:xfrm>
            <a:prstGeom prst="ellipse">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字魂59号-创粗黑" panose="00000500000000000000" charset="-122"/>
                <a:ea typeface="字魂59号-创粗黑" panose="00000500000000000000" charset="-122"/>
                <a:cs typeface="字魂59号-创粗黑" panose="00000500000000000000" charset="-122"/>
              </a:endParaRPr>
            </a:p>
          </p:txBody>
        </p:sp>
        <p:sp>
          <p:nvSpPr>
            <p:cNvPr id="16" name="TextBox 9"/>
            <p:cNvSpPr txBox="1"/>
            <p:nvPr/>
          </p:nvSpPr>
          <p:spPr>
            <a:xfrm>
              <a:off x="4061545" y="1624511"/>
              <a:ext cx="669415" cy="553996"/>
            </a:xfrm>
            <a:prstGeom prst="rect">
              <a:avLst/>
            </a:prstGeom>
            <a:noFill/>
          </p:spPr>
          <p:txBody>
            <a:bodyPr wrap="none" rtlCol="0">
              <a:spAutoFit/>
            </a:bodyPr>
            <a:lstStyle/>
            <a:p>
              <a:r>
                <a:rPr lang="en-US" altLang="zh-CN" sz="2100" dirty="0">
                  <a:solidFill>
                    <a:schemeClr val="bg1"/>
                  </a:solidFill>
                  <a:latin typeface="字魂59号-创粗黑" panose="00000500000000000000" charset="-122"/>
                  <a:ea typeface="字魂59号-创粗黑" panose="00000500000000000000" charset="-122"/>
                  <a:cs typeface="字魂59号-创粗黑" panose="00000500000000000000" charset="-122"/>
                </a:rPr>
                <a:t>01</a:t>
              </a:r>
              <a:endParaRPr lang="zh-CN" altLang="en-US" sz="2100" dirty="0">
                <a:solidFill>
                  <a:schemeClr val="bg1"/>
                </a:solidFill>
                <a:latin typeface="字魂59号-创粗黑" panose="00000500000000000000" charset="-122"/>
                <a:ea typeface="字魂59号-创粗黑" panose="00000500000000000000" charset="-122"/>
                <a:cs typeface="字魂59号-创粗黑" panose="00000500000000000000" charset="-122"/>
              </a:endParaRPr>
            </a:p>
          </p:txBody>
        </p:sp>
      </p:grpSp>
      <p:grpSp>
        <p:nvGrpSpPr>
          <p:cNvPr id="17" name="组合 16"/>
          <p:cNvGrpSpPr/>
          <p:nvPr/>
        </p:nvGrpSpPr>
        <p:grpSpPr>
          <a:xfrm>
            <a:off x="3131382" y="3438063"/>
            <a:ext cx="551268" cy="540061"/>
            <a:chOff x="3995936" y="4087662"/>
            <a:chExt cx="735024" cy="720080"/>
          </a:xfrm>
          <a:solidFill>
            <a:srgbClr val="FFD200"/>
          </a:solidFill>
        </p:grpSpPr>
        <p:sp>
          <p:nvSpPr>
            <p:cNvPr id="18" name="椭圆 17"/>
            <p:cNvSpPr/>
            <p:nvPr/>
          </p:nvSpPr>
          <p:spPr>
            <a:xfrm>
              <a:off x="3995936" y="4087662"/>
              <a:ext cx="720080" cy="720080"/>
            </a:xfrm>
            <a:prstGeom prst="ellipse">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字魂59号-创粗黑" panose="00000500000000000000" charset="-122"/>
                <a:ea typeface="字魂59号-创粗黑" panose="00000500000000000000" charset="-122"/>
                <a:cs typeface="字魂59号-创粗黑" panose="00000500000000000000" charset="-122"/>
              </a:endParaRPr>
            </a:p>
          </p:txBody>
        </p:sp>
        <p:sp>
          <p:nvSpPr>
            <p:cNvPr id="19" name="TextBox 15"/>
            <p:cNvSpPr txBox="1"/>
            <p:nvPr/>
          </p:nvSpPr>
          <p:spPr>
            <a:xfrm>
              <a:off x="4061545" y="4216800"/>
              <a:ext cx="669415" cy="553996"/>
            </a:xfrm>
            <a:prstGeom prst="rect">
              <a:avLst/>
            </a:prstGeom>
            <a:noFill/>
          </p:spPr>
          <p:txBody>
            <a:bodyPr wrap="none" rtlCol="0">
              <a:spAutoFit/>
            </a:bodyPr>
            <a:lstStyle/>
            <a:p>
              <a:r>
                <a:rPr lang="en-US" altLang="zh-CN" sz="2100" dirty="0">
                  <a:solidFill>
                    <a:schemeClr val="bg1"/>
                  </a:solidFill>
                  <a:latin typeface="字魂59号-创粗黑" panose="00000500000000000000" charset="-122"/>
                  <a:ea typeface="字魂59号-创粗黑" panose="00000500000000000000" charset="-122"/>
                  <a:cs typeface="字魂59号-创粗黑" panose="00000500000000000000" charset="-122"/>
                </a:rPr>
                <a:t>02</a:t>
              </a:r>
              <a:endParaRPr lang="zh-CN" altLang="en-US" sz="2100" dirty="0">
                <a:solidFill>
                  <a:schemeClr val="bg1"/>
                </a:solidFill>
                <a:latin typeface="字魂59号-创粗黑" panose="00000500000000000000" charset="-122"/>
                <a:ea typeface="字魂59号-创粗黑" panose="00000500000000000000" charset="-122"/>
                <a:cs typeface="字魂59号-创粗黑" panose="00000500000000000000" charset="-122"/>
              </a:endParaRPr>
            </a:p>
          </p:txBody>
        </p:sp>
      </p:grpSp>
      <p:grpSp>
        <p:nvGrpSpPr>
          <p:cNvPr id="20" name="Group 29"/>
          <p:cNvGrpSpPr>
            <a:grpSpLocks noChangeAspect="1"/>
          </p:cNvGrpSpPr>
          <p:nvPr/>
        </p:nvGrpSpPr>
        <p:grpSpPr bwMode="auto">
          <a:xfrm>
            <a:off x="4436338" y="2367861"/>
            <a:ext cx="919042" cy="855345"/>
            <a:chOff x="4239" y="2878"/>
            <a:chExt cx="606" cy="564"/>
          </a:xfrm>
          <a:solidFill>
            <a:schemeClr val="bg1"/>
          </a:solidFill>
        </p:grpSpPr>
        <p:sp>
          <p:nvSpPr>
            <p:cNvPr id="21" name="Freeform 30"/>
            <p:cNvSpPr/>
            <p:nvPr/>
          </p:nvSpPr>
          <p:spPr bwMode="auto">
            <a:xfrm>
              <a:off x="4410" y="2878"/>
              <a:ext cx="282" cy="219"/>
            </a:xfrm>
            <a:custGeom>
              <a:avLst/>
              <a:gdLst>
                <a:gd name="T0" fmla="*/ 0 w 1242"/>
                <a:gd name="T1" fmla="*/ 483 h 963"/>
                <a:gd name="T2" fmla="*/ 140 w 1242"/>
                <a:gd name="T3" fmla="*/ 622 h 963"/>
                <a:gd name="T4" fmla="*/ 265 w 1242"/>
                <a:gd name="T5" fmla="*/ 606 h 963"/>
                <a:gd name="T6" fmla="*/ 279 w 1242"/>
                <a:gd name="T7" fmla="*/ 690 h 963"/>
                <a:gd name="T8" fmla="*/ 279 w 1242"/>
                <a:gd name="T9" fmla="*/ 963 h 963"/>
                <a:gd name="T10" fmla="*/ 511 w 1242"/>
                <a:gd name="T11" fmla="*/ 963 h 963"/>
                <a:gd name="T12" fmla="*/ 553 w 1242"/>
                <a:gd name="T13" fmla="*/ 953 h 963"/>
                <a:gd name="T14" fmla="*/ 547 w 1242"/>
                <a:gd name="T15" fmla="*/ 867 h 963"/>
                <a:gd name="T16" fmla="*/ 759 w 1242"/>
                <a:gd name="T17" fmla="*/ 675 h 963"/>
                <a:gd name="T18" fmla="*/ 971 w 1242"/>
                <a:gd name="T19" fmla="*/ 867 h 963"/>
                <a:gd name="T20" fmla="*/ 965 w 1242"/>
                <a:gd name="T21" fmla="*/ 953 h 963"/>
                <a:gd name="T22" fmla="*/ 1006 w 1242"/>
                <a:gd name="T23" fmla="*/ 963 h 963"/>
                <a:gd name="T24" fmla="*/ 1239 w 1242"/>
                <a:gd name="T25" fmla="*/ 963 h 963"/>
                <a:gd name="T26" fmla="*/ 1239 w 1242"/>
                <a:gd name="T27" fmla="*/ 117 h 963"/>
                <a:gd name="T28" fmla="*/ 1214 w 1242"/>
                <a:gd name="T29" fmla="*/ 28 h 963"/>
                <a:gd name="T30" fmla="*/ 1118 w 1242"/>
                <a:gd name="T31" fmla="*/ 3 h 963"/>
                <a:gd name="T32" fmla="*/ 279 w 1242"/>
                <a:gd name="T33" fmla="*/ 3 h 963"/>
                <a:gd name="T34" fmla="*/ 279 w 1242"/>
                <a:gd name="T35" fmla="*/ 276 h 963"/>
                <a:gd name="T36" fmla="*/ 265 w 1242"/>
                <a:gd name="T37" fmla="*/ 361 h 963"/>
                <a:gd name="T38" fmla="*/ 140 w 1242"/>
                <a:gd name="T39" fmla="*/ 344 h 963"/>
                <a:gd name="T40" fmla="*/ 0 w 1242"/>
                <a:gd name="T41" fmla="*/ 483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42" h="963">
                  <a:moveTo>
                    <a:pt x="0" y="483"/>
                  </a:moveTo>
                  <a:cubicBezTo>
                    <a:pt x="0" y="560"/>
                    <a:pt x="63" y="622"/>
                    <a:pt x="140" y="622"/>
                  </a:cubicBezTo>
                  <a:cubicBezTo>
                    <a:pt x="209" y="622"/>
                    <a:pt x="243" y="579"/>
                    <a:pt x="265" y="606"/>
                  </a:cubicBezTo>
                  <a:cubicBezTo>
                    <a:pt x="277" y="620"/>
                    <a:pt x="279" y="637"/>
                    <a:pt x="279" y="690"/>
                  </a:cubicBezTo>
                  <a:lnTo>
                    <a:pt x="279" y="963"/>
                  </a:lnTo>
                  <a:lnTo>
                    <a:pt x="511" y="963"/>
                  </a:lnTo>
                  <a:cubicBezTo>
                    <a:pt x="545" y="963"/>
                    <a:pt x="550" y="960"/>
                    <a:pt x="553" y="953"/>
                  </a:cubicBezTo>
                  <a:cubicBezTo>
                    <a:pt x="559" y="940"/>
                    <a:pt x="547" y="918"/>
                    <a:pt x="547" y="867"/>
                  </a:cubicBezTo>
                  <a:cubicBezTo>
                    <a:pt x="547" y="760"/>
                    <a:pt x="660" y="675"/>
                    <a:pt x="759" y="675"/>
                  </a:cubicBezTo>
                  <a:cubicBezTo>
                    <a:pt x="858" y="675"/>
                    <a:pt x="971" y="756"/>
                    <a:pt x="971" y="867"/>
                  </a:cubicBezTo>
                  <a:cubicBezTo>
                    <a:pt x="971" y="918"/>
                    <a:pt x="959" y="940"/>
                    <a:pt x="965" y="953"/>
                  </a:cubicBezTo>
                  <a:cubicBezTo>
                    <a:pt x="967" y="960"/>
                    <a:pt x="972" y="963"/>
                    <a:pt x="1006" y="963"/>
                  </a:cubicBezTo>
                  <a:lnTo>
                    <a:pt x="1239" y="963"/>
                  </a:lnTo>
                  <a:lnTo>
                    <a:pt x="1239" y="117"/>
                  </a:lnTo>
                  <a:cubicBezTo>
                    <a:pt x="1239" y="117"/>
                    <a:pt x="1242" y="57"/>
                    <a:pt x="1214" y="28"/>
                  </a:cubicBezTo>
                  <a:cubicBezTo>
                    <a:pt x="1185" y="0"/>
                    <a:pt x="1118" y="3"/>
                    <a:pt x="1118" y="3"/>
                  </a:cubicBezTo>
                  <a:lnTo>
                    <a:pt x="279" y="3"/>
                  </a:lnTo>
                  <a:lnTo>
                    <a:pt x="279" y="276"/>
                  </a:lnTo>
                  <a:cubicBezTo>
                    <a:pt x="279" y="329"/>
                    <a:pt x="277" y="347"/>
                    <a:pt x="265" y="361"/>
                  </a:cubicBezTo>
                  <a:cubicBezTo>
                    <a:pt x="243" y="388"/>
                    <a:pt x="209" y="344"/>
                    <a:pt x="140" y="344"/>
                  </a:cubicBezTo>
                  <a:cubicBezTo>
                    <a:pt x="63" y="344"/>
                    <a:pt x="0" y="406"/>
                    <a:pt x="0" y="483"/>
                  </a:cubicBezTo>
                  <a:close/>
                </a:path>
              </a:pathLst>
            </a:custGeom>
            <a:grpFill/>
            <a:ln w="0">
              <a:noFill/>
              <a:prstDash val="solid"/>
              <a:round/>
            </a:ln>
          </p:spPr>
          <p:txBody>
            <a:bodyPr vert="horz" wrap="square" lIns="51435" tIns="25718" rIns="51435" bIns="25718" numCol="1" anchor="t" anchorCtr="0" compatLnSpc="1"/>
            <a:lstStyle/>
            <a:p>
              <a:pPr defTabSz="685800">
                <a:defRPr/>
              </a:pPr>
              <a:endParaRPr lang="th-TH" sz="1800" kern="0">
                <a:solidFill>
                  <a:prstClr val="black"/>
                </a:solidFill>
                <a:latin typeface="字魂59号-创粗黑" panose="00000500000000000000" charset="-122"/>
                <a:ea typeface="字魂59号-创粗黑" panose="00000500000000000000" charset="-122"/>
                <a:sym typeface="Arial" panose="020B0604020202020204" pitchFamily="34" charset="0"/>
              </a:endParaRPr>
            </a:p>
          </p:txBody>
        </p:sp>
        <p:sp>
          <p:nvSpPr>
            <p:cNvPr id="22" name="Freeform 31"/>
            <p:cNvSpPr/>
            <p:nvPr/>
          </p:nvSpPr>
          <p:spPr bwMode="auto">
            <a:xfrm>
              <a:off x="4239" y="2878"/>
              <a:ext cx="219" cy="282"/>
            </a:xfrm>
            <a:custGeom>
              <a:avLst/>
              <a:gdLst>
                <a:gd name="T0" fmla="*/ 5 w 965"/>
                <a:gd name="T1" fmla="*/ 965 h 1244"/>
                <a:gd name="T2" fmla="*/ 279 w 965"/>
                <a:gd name="T3" fmla="*/ 965 h 1244"/>
                <a:gd name="T4" fmla="*/ 363 w 965"/>
                <a:gd name="T5" fmla="*/ 979 h 1244"/>
                <a:gd name="T6" fmla="*/ 346 w 965"/>
                <a:gd name="T7" fmla="*/ 1104 h 1244"/>
                <a:gd name="T8" fmla="*/ 485 w 965"/>
                <a:gd name="T9" fmla="*/ 1244 h 1244"/>
                <a:gd name="T10" fmla="*/ 625 w 965"/>
                <a:gd name="T11" fmla="*/ 1104 h 1244"/>
                <a:gd name="T12" fmla="*/ 608 w 965"/>
                <a:gd name="T13" fmla="*/ 979 h 1244"/>
                <a:gd name="T14" fmla="*/ 692 w 965"/>
                <a:gd name="T15" fmla="*/ 965 h 1244"/>
                <a:gd name="T16" fmla="*/ 965 w 965"/>
                <a:gd name="T17" fmla="*/ 965 h 1244"/>
                <a:gd name="T18" fmla="*/ 965 w 965"/>
                <a:gd name="T19" fmla="*/ 733 h 1244"/>
                <a:gd name="T20" fmla="*/ 955 w 965"/>
                <a:gd name="T21" fmla="*/ 691 h 1244"/>
                <a:gd name="T22" fmla="*/ 869 w 965"/>
                <a:gd name="T23" fmla="*/ 697 h 1244"/>
                <a:gd name="T24" fmla="*/ 677 w 965"/>
                <a:gd name="T25" fmla="*/ 485 h 1244"/>
                <a:gd name="T26" fmla="*/ 869 w 965"/>
                <a:gd name="T27" fmla="*/ 273 h 1244"/>
                <a:gd name="T28" fmla="*/ 955 w 965"/>
                <a:gd name="T29" fmla="*/ 280 h 1244"/>
                <a:gd name="T30" fmla="*/ 965 w 965"/>
                <a:gd name="T31" fmla="*/ 238 h 1244"/>
                <a:gd name="T32" fmla="*/ 965 w 965"/>
                <a:gd name="T33" fmla="*/ 5 h 1244"/>
                <a:gd name="T34" fmla="*/ 141 w 965"/>
                <a:gd name="T35" fmla="*/ 5 h 1244"/>
                <a:gd name="T36" fmla="*/ 31 w 965"/>
                <a:gd name="T37" fmla="*/ 30 h 1244"/>
                <a:gd name="T38" fmla="*/ 5 w 965"/>
                <a:gd name="T39" fmla="*/ 129 h 1244"/>
                <a:gd name="T40" fmla="*/ 5 w 965"/>
                <a:gd name="T41" fmla="*/ 965 h 1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5" h="1244">
                  <a:moveTo>
                    <a:pt x="5" y="965"/>
                  </a:moveTo>
                  <a:lnTo>
                    <a:pt x="279" y="965"/>
                  </a:lnTo>
                  <a:cubicBezTo>
                    <a:pt x="331" y="965"/>
                    <a:pt x="349" y="967"/>
                    <a:pt x="363" y="979"/>
                  </a:cubicBezTo>
                  <a:cubicBezTo>
                    <a:pt x="390" y="1001"/>
                    <a:pt x="346" y="1035"/>
                    <a:pt x="346" y="1104"/>
                  </a:cubicBezTo>
                  <a:cubicBezTo>
                    <a:pt x="346" y="1181"/>
                    <a:pt x="409" y="1244"/>
                    <a:pt x="485" y="1244"/>
                  </a:cubicBezTo>
                  <a:cubicBezTo>
                    <a:pt x="562" y="1244"/>
                    <a:pt x="625" y="1181"/>
                    <a:pt x="625" y="1104"/>
                  </a:cubicBezTo>
                  <a:cubicBezTo>
                    <a:pt x="625" y="1035"/>
                    <a:pt x="581" y="1002"/>
                    <a:pt x="608" y="979"/>
                  </a:cubicBezTo>
                  <a:cubicBezTo>
                    <a:pt x="622" y="967"/>
                    <a:pt x="639" y="965"/>
                    <a:pt x="692" y="965"/>
                  </a:cubicBezTo>
                  <a:lnTo>
                    <a:pt x="965" y="965"/>
                  </a:lnTo>
                  <a:lnTo>
                    <a:pt x="965" y="733"/>
                  </a:lnTo>
                  <a:cubicBezTo>
                    <a:pt x="965" y="699"/>
                    <a:pt x="962" y="694"/>
                    <a:pt x="955" y="691"/>
                  </a:cubicBezTo>
                  <a:cubicBezTo>
                    <a:pt x="942" y="685"/>
                    <a:pt x="920" y="697"/>
                    <a:pt x="869" y="697"/>
                  </a:cubicBezTo>
                  <a:cubicBezTo>
                    <a:pt x="762" y="697"/>
                    <a:pt x="677" y="584"/>
                    <a:pt x="677" y="485"/>
                  </a:cubicBezTo>
                  <a:cubicBezTo>
                    <a:pt x="677" y="386"/>
                    <a:pt x="758" y="273"/>
                    <a:pt x="869" y="273"/>
                  </a:cubicBezTo>
                  <a:cubicBezTo>
                    <a:pt x="920" y="273"/>
                    <a:pt x="942" y="285"/>
                    <a:pt x="955" y="280"/>
                  </a:cubicBezTo>
                  <a:cubicBezTo>
                    <a:pt x="962" y="277"/>
                    <a:pt x="965" y="272"/>
                    <a:pt x="965" y="238"/>
                  </a:cubicBezTo>
                  <a:lnTo>
                    <a:pt x="965" y="5"/>
                  </a:lnTo>
                  <a:lnTo>
                    <a:pt x="141" y="5"/>
                  </a:lnTo>
                  <a:cubicBezTo>
                    <a:pt x="141" y="5"/>
                    <a:pt x="61" y="0"/>
                    <a:pt x="31" y="30"/>
                  </a:cubicBezTo>
                  <a:cubicBezTo>
                    <a:pt x="0" y="61"/>
                    <a:pt x="5" y="129"/>
                    <a:pt x="5" y="129"/>
                  </a:cubicBezTo>
                  <a:lnTo>
                    <a:pt x="5" y="965"/>
                  </a:lnTo>
                  <a:close/>
                </a:path>
              </a:pathLst>
            </a:custGeom>
            <a:grpFill/>
            <a:ln w="0">
              <a:noFill/>
              <a:prstDash val="solid"/>
              <a:round/>
            </a:ln>
          </p:spPr>
          <p:txBody>
            <a:bodyPr vert="horz" wrap="square" lIns="51435" tIns="25718" rIns="51435" bIns="25718" numCol="1" anchor="t" anchorCtr="0" compatLnSpc="1"/>
            <a:lstStyle/>
            <a:p>
              <a:pPr defTabSz="685800">
                <a:defRPr/>
              </a:pPr>
              <a:endParaRPr lang="th-TH" sz="1800" kern="0">
                <a:solidFill>
                  <a:prstClr val="black"/>
                </a:solidFill>
                <a:latin typeface="字魂59号-创粗黑" panose="00000500000000000000" charset="-122"/>
                <a:ea typeface="字魂59号-创粗黑" panose="00000500000000000000" charset="-122"/>
                <a:sym typeface="Arial" panose="020B0604020202020204" pitchFamily="34" charset="0"/>
              </a:endParaRPr>
            </a:p>
          </p:txBody>
        </p:sp>
        <p:sp>
          <p:nvSpPr>
            <p:cNvPr id="23" name="Freeform 32"/>
            <p:cNvSpPr/>
            <p:nvPr/>
          </p:nvSpPr>
          <p:spPr bwMode="auto">
            <a:xfrm>
              <a:off x="4240" y="3113"/>
              <a:ext cx="281" cy="218"/>
            </a:xfrm>
            <a:custGeom>
              <a:avLst/>
              <a:gdLst>
                <a:gd name="T0" fmla="*/ 1240 w 1240"/>
                <a:gd name="T1" fmla="*/ 480 h 960"/>
                <a:gd name="T2" fmla="*/ 1101 w 1240"/>
                <a:gd name="T3" fmla="*/ 341 h 960"/>
                <a:gd name="T4" fmla="*/ 975 w 1240"/>
                <a:gd name="T5" fmla="*/ 357 h 960"/>
                <a:gd name="T6" fmla="*/ 961 w 1240"/>
                <a:gd name="T7" fmla="*/ 273 h 960"/>
                <a:gd name="T8" fmla="*/ 961 w 1240"/>
                <a:gd name="T9" fmla="*/ 0 h 960"/>
                <a:gd name="T10" fmla="*/ 729 w 1240"/>
                <a:gd name="T11" fmla="*/ 0 h 960"/>
                <a:gd name="T12" fmla="*/ 687 w 1240"/>
                <a:gd name="T13" fmla="*/ 10 h 960"/>
                <a:gd name="T14" fmla="*/ 693 w 1240"/>
                <a:gd name="T15" fmla="*/ 96 h 960"/>
                <a:gd name="T16" fmla="*/ 481 w 1240"/>
                <a:gd name="T17" fmla="*/ 288 h 960"/>
                <a:gd name="T18" fmla="*/ 270 w 1240"/>
                <a:gd name="T19" fmla="*/ 96 h 960"/>
                <a:gd name="T20" fmla="*/ 276 w 1240"/>
                <a:gd name="T21" fmla="*/ 10 h 960"/>
                <a:gd name="T22" fmla="*/ 234 w 1240"/>
                <a:gd name="T23" fmla="*/ 0 h 960"/>
                <a:gd name="T24" fmla="*/ 1 w 1240"/>
                <a:gd name="T25" fmla="*/ 0 h 960"/>
                <a:gd name="T26" fmla="*/ 1 w 1240"/>
                <a:gd name="T27" fmla="*/ 828 h 960"/>
                <a:gd name="T28" fmla="*/ 30 w 1240"/>
                <a:gd name="T29" fmla="*/ 928 h 960"/>
                <a:gd name="T30" fmla="*/ 129 w 1240"/>
                <a:gd name="T31" fmla="*/ 960 h 960"/>
                <a:gd name="T32" fmla="*/ 961 w 1240"/>
                <a:gd name="T33" fmla="*/ 960 h 960"/>
                <a:gd name="T34" fmla="*/ 961 w 1240"/>
                <a:gd name="T35" fmla="*/ 687 h 960"/>
                <a:gd name="T36" fmla="*/ 975 w 1240"/>
                <a:gd name="T37" fmla="*/ 602 h 960"/>
                <a:gd name="T38" fmla="*/ 1101 w 1240"/>
                <a:gd name="T39" fmla="*/ 619 h 960"/>
                <a:gd name="T40" fmla="*/ 1240 w 1240"/>
                <a:gd name="T41" fmla="*/ 48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40" h="960">
                  <a:moveTo>
                    <a:pt x="1240" y="480"/>
                  </a:moveTo>
                  <a:cubicBezTo>
                    <a:pt x="1240" y="403"/>
                    <a:pt x="1178" y="341"/>
                    <a:pt x="1101" y="341"/>
                  </a:cubicBezTo>
                  <a:cubicBezTo>
                    <a:pt x="1031" y="341"/>
                    <a:pt x="998" y="385"/>
                    <a:pt x="975" y="357"/>
                  </a:cubicBezTo>
                  <a:cubicBezTo>
                    <a:pt x="963" y="343"/>
                    <a:pt x="961" y="326"/>
                    <a:pt x="961" y="273"/>
                  </a:cubicBezTo>
                  <a:lnTo>
                    <a:pt x="961" y="0"/>
                  </a:lnTo>
                  <a:lnTo>
                    <a:pt x="729" y="0"/>
                  </a:lnTo>
                  <a:cubicBezTo>
                    <a:pt x="695" y="0"/>
                    <a:pt x="690" y="3"/>
                    <a:pt x="687" y="10"/>
                  </a:cubicBezTo>
                  <a:cubicBezTo>
                    <a:pt x="681" y="23"/>
                    <a:pt x="693" y="45"/>
                    <a:pt x="693" y="96"/>
                  </a:cubicBezTo>
                  <a:cubicBezTo>
                    <a:pt x="693" y="203"/>
                    <a:pt x="580" y="288"/>
                    <a:pt x="481" y="288"/>
                  </a:cubicBezTo>
                  <a:cubicBezTo>
                    <a:pt x="382" y="288"/>
                    <a:pt x="270" y="207"/>
                    <a:pt x="270" y="96"/>
                  </a:cubicBezTo>
                  <a:cubicBezTo>
                    <a:pt x="270" y="45"/>
                    <a:pt x="282" y="23"/>
                    <a:pt x="276" y="10"/>
                  </a:cubicBezTo>
                  <a:cubicBezTo>
                    <a:pt x="273" y="3"/>
                    <a:pt x="268" y="0"/>
                    <a:pt x="234" y="0"/>
                  </a:cubicBezTo>
                  <a:lnTo>
                    <a:pt x="1" y="0"/>
                  </a:lnTo>
                  <a:lnTo>
                    <a:pt x="1" y="828"/>
                  </a:lnTo>
                  <a:cubicBezTo>
                    <a:pt x="1" y="828"/>
                    <a:pt x="0" y="898"/>
                    <a:pt x="30" y="928"/>
                  </a:cubicBezTo>
                  <a:cubicBezTo>
                    <a:pt x="60" y="958"/>
                    <a:pt x="129" y="960"/>
                    <a:pt x="129" y="960"/>
                  </a:cubicBezTo>
                  <a:lnTo>
                    <a:pt x="961" y="960"/>
                  </a:lnTo>
                  <a:lnTo>
                    <a:pt x="961" y="687"/>
                  </a:lnTo>
                  <a:cubicBezTo>
                    <a:pt x="961" y="634"/>
                    <a:pt x="963" y="616"/>
                    <a:pt x="975" y="602"/>
                  </a:cubicBezTo>
                  <a:cubicBezTo>
                    <a:pt x="998" y="575"/>
                    <a:pt x="1031" y="619"/>
                    <a:pt x="1101" y="619"/>
                  </a:cubicBezTo>
                  <a:cubicBezTo>
                    <a:pt x="1178" y="619"/>
                    <a:pt x="1240" y="557"/>
                    <a:pt x="1240" y="480"/>
                  </a:cubicBezTo>
                  <a:close/>
                </a:path>
              </a:pathLst>
            </a:custGeom>
            <a:grpFill/>
            <a:ln w="0">
              <a:noFill/>
              <a:prstDash val="solid"/>
              <a:round/>
            </a:ln>
          </p:spPr>
          <p:txBody>
            <a:bodyPr vert="horz" wrap="square" lIns="51435" tIns="25718" rIns="51435" bIns="25718" numCol="1" anchor="t" anchorCtr="0" compatLnSpc="1"/>
            <a:lstStyle/>
            <a:p>
              <a:pPr defTabSz="685800">
                <a:defRPr/>
              </a:pPr>
              <a:endParaRPr lang="th-TH" sz="1800" kern="0">
                <a:solidFill>
                  <a:prstClr val="black"/>
                </a:solidFill>
                <a:latin typeface="字魂59号-创粗黑" panose="00000500000000000000" charset="-122"/>
                <a:ea typeface="字魂59号-创粗黑" panose="00000500000000000000" charset="-122"/>
                <a:sym typeface="Arial" panose="020B0604020202020204" pitchFamily="34" charset="0"/>
              </a:endParaRPr>
            </a:p>
          </p:txBody>
        </p:sp>
        <p:sp>
          <p:nvSpPr>
            <p:cNvPr id="24" name="Freeform 33"/>
            <p:cNvSpPr/>
            <p:nvPr/>
          </p:nvSpPr>
          <p:spPr bwMode="auto">
            <a:xfrm>
              <a:off x="4537" y="3143"/>
              <a:ext cx="308" cy="299"/>
            </a:xfrm>
            <a:custGeom>
              <a:avLst/>
              <a:gdLst>
                <a:gd name="T0" fmla="*/ 770 w 1358"/>
                <a:gd name="T1" fmla="*/ 1267 h 1322"/>
                <a:gd name="T2" fmla="*/ 1358 w 1358"/>
                <a:gd name="T3" fmla="*/ 679 h 1322"/>
                <a:gd name="T4" fmla="*/ 1164 w 1358"/>
                <a:gd name="T5" fmla="*/ 486 h 1322"/>
                <a:gd name="T6" fmla="*/ 1114 w 1358"/>
                <a:gd name="T7" fmla="*/ 416 h 1322"/>
                <a:gd name="T8" fmla="*/ 1215 w 1358"/>
                <a:gd name="T9" fmla="*/ 339 h 1322"/>
                <a:gd name="T10" fmla="*/ 1215 w 1358"/>
                <a:gd name="T11" fmla="*/ 142 h 1322"/>
                <a:gd name="T12" fmla="*/ 1018 w 1358"/>
                <a:gd name="T13" fmla="*/ 142 h 1322"/>
                <a:gd name="T14" fmla="*/ 941 w 1358"/>
                <a:gd name="T15" fmla="*/ 243 h 1322"/>
                <a:gd name="T16" fmla="*/ 872 w 1358"/>
                <a:gd name="T17" fmla="*/ 193 h 1322"/>
                <a:gd name="T18" fmla="*/ 679 w 1358"/>
                <a:gd name="T19" fmla="*/ 0 h 1322"/>
                <a:gd name="T20" fmla="*/ 514 w 1358"/>
                <a:gd name="T21" fmla="*/ 164 h 1322"/>
                <a:gd name="T22" fmla="*/ 492 w 1358"/>
                <a:gd name="T23" fmla="*/ 201 h 1322"/>
                <a:gd name="T24" fmla="*/ 557 w 1358"/>
                <a:gd name="T25" fmla="*/ 258 h 1322"/>
                <a:gd name="T26" fmla="*/ 543 w 1358"/>
                <a:gd name="T27" fmla="*/ 543 h 1322"/>
                <a:gd name="T28" fmla="*/ 258 w 1358"/>
                <a:gd name="T29" fmla="*/ 557 h 1322"/>
                <a:gd name="T30" fmla="*/ 201 w 1358"/>
                <a:gd name="T31" fmla="*/ 492 h 1322"/>
                <a:gd name="T32" fmla="*/ 164 w 1358"/>
                <a:gd name="T33" fmla="*/ 514 h 1322"/>
                <a:gd name="T34" fmla="*/ 0 w 1358"/>
                <a:gd name="T35" fmla="*/ 679 h 1322"/>
                <a:gd name="T36" fmla="*/ 590 w 1358"/>
                <a:gd name="T37" fmla="*/ 1269 h 1322"/>
                <a:gd name="T38" fmla="*/ 679 w 1358"/>
                <a:gd name="T39" fmla="*/ 1322 h 1322"/>
                <a:gd name="T40" fmla="*/ 770 w 1358"/>
                <a:gd name="T41" fmla="*/ 1267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8" h="1322">
                  <a:moveTo>
                    <a:pt x="770" y="1267"/>
                  </a:moveTo>
                  <a:lnTo>
                    <a:pt x="1358" y="679"/>
                  </a:lnTo>
                  <a:lnTo>
                    <a:pt x="1164" y="486"/>
                  </a:lnTo>
                  <a:cubicBezTo>
                    <a:pt x="1127" y="448"/>
                    <a:pt x="1116" y="435"/>
                    <a:pt x="1114" y="416"/>
                  </a:cubicBezTo>
                  <a:cubicBezTo>
                    <a:pt x="1111" y="381"/>
                    <a:pt x="1166" y="389"/>
                    <a:pt x="1215" y="339"/>
                  </a:cubicBezTo>
                  <a:cubicBezTo>
                    <a:pt x="1270" y="285"/>
                    <a:pt x="1270" y="197"/>
                    <a:pt x="1215" y="142"/>
                  </a:cubicBezTo>
                  <a:cubicBezTo>
                    <a:pt x="1161" y="88"/>
                    <a:pt x="1073" y="88"/>
                    <a:pt x="1018" y="142"/>
                  </a:cubicBezTo>
                  <a:cubicBezTo>
                    <a:pt x="969" y="192"/>
                    <a:pt x="976" y="246"/>
                    <a:pt x="941" y="243"/>
                  </a:cubicBezTo>
                  <a:cubicBezTo>
                    <a:pt x="923" y="242"/>
                    <a:pt x="909" y="230"/>
                    <a:pt x="872" y="193"/>
                  </a:cubicBezTo>
                  <a:lnTo>
                    <a:pt x="679" y="0"/>
                  </a:lnTo>
                  <a:lnTo>
                    <a:pt x="514" y="164"/>
                  </a:lnTo>
                  <a:cubicBezTo>
                    <a:pt x="490" y="189"/>
                    <a:pt x="489" y="194"/>
                    <a:pt x="492" y="201"/>
                  </a:cubicBezTo>
                  <a:cubicBezTo>
                    <a:pt x="497" y="214"/>
                    <a:pt x="521" y="222"/>
                    <a:pt x="557" y="258"/>
                  </a:cubicBezTo>
                  <a:cubicBezTo>
                    <a:pt x="633" y="333"/>
                    <a:pt x="613" y="473"/>
                    <a:pt x="543" y="543"/>
                  </a:cubicBezTo>
                  <a:cubicBezTo>
                    <a:pt x="473" y="613"/>
                    <a:pt x="336" y="636"/>
                    <a:pt x="258" y="557"/>
                  </a:cubicBezTo>
                  <a:cubicBezTo>
                    <a:pt x="222" y="521"/>
                    <a:pt x="215" y="497"/>
                    <a:pt x="201" y="492"/>
                  </a:cubicBezTo>
                  <a:cubicBezTo>
                    <a:pt x="194" y="489"/>
                    <a:pt x="189" y="490"/>
                    <a:pt x="164" y="514"/>
                  </a:cubicBezTo>
                  <a:lnTo>
                    <a:pt x="0" y="679"/>
                  </a:lnTo>
                  <a:lnTo>
                    <a:pt x="590" y="1269"/>
                  </a:lnTo>
                  <a:cubicBezTo>
                    <a:pt x="590" y="1269"/>
                    <a:pt x="636" y="1322"/>
                    <a:pt x="679" y="1322"/>
                  </a:cubicBezTo>
                  <a:cubicBezTo>
                    <a:pt x="721" y="1322"/>
                    <a:pt x="770" y="1267"/>
                    <a:pt x="770" y="1267"/>
                  </a:cubicBezTo>
                  <a:close/>
                </a:path>
              </a:pathLst>
            </a:custGeom>
            <a:grpFill/>
            <a:ln w="0">
              <a:noFill/>
              <a:prstDash val="solid"/>
              <a:round/>
            </a:ln>
          </p:spPr>
          <p:txBody>
            <a:bodyPr vert="horz" wrap="square" lIns="51435" tIns="25718" rIns="51435" bIns="25718" numCol="1" anchor="t" anchorCtr="0" compatLnSpc="1"/>
            <a:lstStyle/>
            <a:p>
              <a:pPr defTabSz="685800">
                <a:defRPr/>
              </a:pPr>
              <a:endParaRPr lang="th-TH" sz="1800" kern="0">
                <a:solidFill>
                  <a:prstClr val="black"/>
                </a:solidFill>
                <a:latin typeface="字魂59号-创粗黑" panose="00000500000000000000" charset="-122"/>
                <a:ea typeface="字魂59号-创粗黑" panose="00000500000000000000" charset="-122"/>
                <a:sym typeface="Arial" panose="020B0604020202020204" pitchFamily="34" charset="0"/>
              </a:endParaRPr>
            </a:p>
          </p:txBody>
        </p:sp>
      </p:grpSp>
      <p:sp>
        <p:nvSpPr>
          <p:cNvPr id="25" name="文本框 24"/>
          <p:cNvSpPr txBox="1"/>
          <p:nvPr/>
        </p:nvSpPr>
        <p:spPr>
          <a:xfrm>
            <a:off x="1155857" y="1406196"/>
            <a:ext cx="2024731" cy="415498"/>
          </a:xfrm>
          <a:prstGeom prst="rect">
            <a:avLst/>
          </a:prstGeom>
          <a:noFill/>
        </p:spPr>
        <p:txBody>
          <a:bodyPr wrap="square" rtlCol="0">
            <a:spAutoFit/>
          </a:bodyPr>
          <a:lstStyle/>
          <a:p>
            <a:r>
              <a:rPr lang="zh-CN" altLang="en-US" sz="2100" b="1" dirty="0">
                <a:solidFill>
                  <a:srgbClr val="2E6F57"/>
                </a:solidFill>
                <a:latin typeface="字魂59号-创粗黑" panose="00000500000000000000" charset="-122"/>
                <a:ea typeface="字魂59号-创粗黑" panose="00000500000000000000" charset="-122"/>
                <a:cs typeface="字魂59号-创粗黑" panose="00000500000000000000" charset="-122"/>
              </a:rPr>
              <a:t>添加标题</a:t>
            </a:r>
          </a:p>
        </p:txBody>
      </p:sp>
      <p:sp>
        <p:nvSpPr>
          <p:cNvPr id="26" name="文本框 25"/>
          <p:cNvSpPr txBox="1"/>
          <p:nvPr/>
        </p:nvSpPr>
        <p:spPr>
          <a:xfrm>
            <a:off x="1078073" y="1808137"/>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27" name="文本框 26"/>
          <p:cNvSpPr txBox="1"/>
          <p:nvPr/>
        </p:nvSpPr>
        <p:spPr>
          <a:xfrm>
            <a:off x="1078073" y="2060938"/>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28" name="文本框 27"/>
          <p:cNvSpPr txBox="1"/>
          <p:nvPr/>
        </p:nvSpPr>
        <p:spPr>
          <a:xfrm>
            <a:off x="1183523" y="3184879"/>
            <a:ext cx="2024731" cy="415498"/>
          </a:xfrm>
          <a:prstGeom prst="rect">
            <a:avLst/>
          </a:prstGeom>
          <a:noFill/>
        </p:spPr>
        <p:txBody>
          <a:bodyPr wrap="square" rtlCol="0">
            <a:spAutoFit/>
          </a:bodyPr>
          <a:lstStyle/>
          <a:p>
            <a:r>
              <a:rPr lang="zh-CN" altLang="en-US" sz="2100" b="1" dirty="0">
                <a:solidFill>
                  <a:srgbClr val="2E6F57"/>
                </a:solidFill>
                <a:latin typeface="字魂59号-创粗黑" panose="00000500000000000000" charset="-122"/>
                <a:ea typeface="字魂59号-创粗黑" panose="00000500000000000000" charset="-122"/>
                <a:cs typeface="字魂59号-创粗黑" panose="00000500000000000000" charset="-122"/>
              </a:rPr>
              <a:t>添加标题</a:t>
            </a:r>
          </a:p>
        </p:txBody>
      </p:sp>
      <p:sp>
        <p:nvSpPr>
          <p:cNvPr id="29" name="文本框 28"/>
          <p:cNvSpPr txBox="1"/>
          <p:nvPr/>
        </p:nvSpPr>
        <p:spPr>
          <a:xfrm>
            <a:off x="1105739" y="3586820"/>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30" name="文本框 29"/>
          <p:cNvSpPr txBox="1"/>
          <p:nvPr/>
        </p:nvSpPr>
        <p:spPr>
          <a:xfrm>
            <a:off x="1105739" y="3839620"/>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31" name="文本框 30"/>
          <p:cNvSpPr txBox="1"/>
          <p:nvPr/>
        </p:nvSpPr>
        <p:spPr>
          <a:xfrm>
            <a:off x="7119269" y="1430396"/>
            <a:ext cx="2024731" cy="415498"/>
          </a:xfrm>
          <a:prstGeom prst="rect">
            <a:avLst/>
          </a:prstGeom>
          <a:noFill/>
        </p:spPr>
        <p:txBody>
          <a:bodyPr wrap="square" rtlCol="0">
            <a:spAutoFit/>
          </a:bodyPr>
          <a:lstStyle/>
          <a:p>
            <a:r>
              <a:rPr lang="zh-CN" altLang="en-US" sz="2100" b="1" dirty="0">
                <a:solidFill>
                  <a:srgbClr val="2E6F57"/>
                </a:solidFill>
                <a:latin typeface="字魂59号-创粗黑" panose="00000500000000000000" charset="-122"/>
                <a:ea typeface="字魂59号-创粗黑" panose="00000500000000000000" charset="-122"/>
                <a:cs typeface="字魂59号-创粗黑" panose="00000500000000000000" charset="-122"/>
              </a:rPr>
              <a:t>添加标题</a:t>
            </a:r>
          </a:p>
        </p:txBody>
      </p:sp>
      <p:sp>
        <p:nvSpPr>
          <p:cNvPr id="32" name="文本框 31"/>
          <p:cNvSpPr txBox="1"/>
          <p:nvPr/>
        </p:nvSpPr>
        <p:spPr>
          <a:xfrm>
            <a:off x="7041485" y="1832338"/>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33" name="文本框 32"/>
          <p:cNvSpPr txBox="1"/>
          <p:nvPr/>
        </p:nvSpPr>
        <p:spPr>
          <a:xfrm>
            <a:off x="7041485" y="2085136"/>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34" name="文本框 33"/>
          <p:cNvSpPr txBox="1"/>
          <p:nvPr/>
        </p:nvSpPr>
        <p:spPr>
          <a:xfrm>
            <a:off x="7079003" y="3249556"/>
            <a:ext cx="2024731" cy="415498"/>
          </a:xfrm>
          <a:prstGeom prst="rect">
            <a:avLst/>
          </a:prstGeom>
          <a:noFill/>
        </p:spPr>
        <p:txBody>
          <a:bodyPr wrap="square" rtlCol="0">
            <a:spAutoFit/>
          </a:bodyPr>
          <a:lstStyle/>
          <a:p>
            <a:r>
              <a:rPr lang="zh-CN" altLang="en-US" sz="2100" b="1" dirty="0">
                <a:solidFill>
                  <a:srgbClr val="2E6F57"/>
                </a:solidFill>
                <a:latin typeface="字魂59号-创粗黑" panose="00000500000000000000" charset="-122"/>
                <a:ea typeface="字魂59号-创粗黑" panose="00000500000000000000" charset="-122"/>
                <a:cs typeface="字魂59号-创粗黑" panose="00000500000000000000" charset="-122"/>
              </a:rPr>
              <a:t>添加标题</a:t>
            </a:r>
          </a:p>
        </p:txBody>
      </p:sp>
      <p:sp>
        <p:nvSpPr>
          <p:cNvPr id="35" name="文本框 34"/>
          <p:cNvSpPr txBox="1"/>
          <p:nvPr/>
        </p:nvSpPr>
        <p:spPr>
          <a:xfrm>
            <a:off x="7001219" y="3651497"/>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36" name="文本框 35"/>
          <p:cNvSpPr txBox="1"/>
          <p:nvPr/>
        </p:nvSpPr>
        <p:spPr>
          <a:xfrm>
            <a:off x="7001219" y="3904297"/>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53" presetClass="entr" presetSubtype="16" fill="hold" nodeType="with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500" fill="hold"/>
                                        <p:tgtEl>
                                          <p:spTgt spid="20"/>
                                        </p:tgtEl>
                                        <p:attrNameLst>
                                          <p:attrName>ppt_w</p:attrName>
                                        </p:attrNameLst>
                                      </p:cBhvr>
                                      <p:tavLst>
                                        <p:tav tm="0">
                                          <p:val>
                                            <p:fltVal val="0"/>
                                          </p:val>
                                        </p:tav>
                                        <p:tav tm="100000">
                                          <p:val>
                                            <p:strVal val="#ppt_w"/>
                                          </p:val>
                                        </p:tav>
                                      </p:tavLst>
                                    </p:anim>
                                    <p:anim calcmode="lin" valueType="num">
                                      <p:cBhvr>
                                        <p:cTn id="58" dur="500" fill="hold"/>
                                        <p:tgtEl>
                                          <p:spTgt spid="20"/>
                                        </p:tgtEl>
                                        <p:attrNameLst>
                                          <p:attrName>ppt_h</p:attrName>
                                        </p:attrNameLst>
                                      </p:cBhvr>
                                      <p:tavLst>
                                        <p:tav tm="0">
                                          <p:val>
                                            <p:fltVal val="0"/>
                                          </p:val>
                                        </p:tav>
                                        <p:tav tm="100000">
                                          <p:val>
                                            <p:strVal val="#ppt_h"/>
                                          </p:val>
                                        </p:tav>
                                      </p:tavLst>
                                    </p:anim>
                                    <p:animEffect transition="in" filter="fade">
                                      <p:cBhvr>
                                        <p:cTn id="59" dur="500"/>
                                        <p:tgtEl>
                                          <p:spTgt spid="20"/>
                                        </p:tgtEl>
                                      </p:cBhvr>
                                    </p:animEffect>
                                  </p:childTnLst>
                                </p:cTn>
                              </p:par>
                              <p:par>
                                <p:cTn id="60" presetID="2" presetClass="entr" presetSubtype="4"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500" fill="hold"/>
                                        <p:tgtEl>
                                          <p:spTgt spid="25"/>
                                        </p:tgtEl>
                                        <p:attrNameLst>
                                          <p:attrName>ppt_x</p:attrName>
                                        </p:attrNameLst>
                                      </p:cBhvr>
                                      <p:tavLst>
                                        <p:tav tm="0">
                                          <p:val>
                                            <p:strVal val="#ppt_x"/>
                                          </p:val>
                                        </p:tav>
                                        <p:tav tm="100000">
                                          <p:val>
                                            <p:strVal val="#ppt_x"/>
                                          </p:val>
                                        </p:tav>
                                      </p:tavLst>
                                    </p:anim>
                                    <p:anim calcmode="lin" valueType="num">
                                      <p:cBhvr additive="base">
                                        <p:cTn id="63" dur="500" fill="hold"/>
                                        <p:tgtEl>
                                          <p:spTgt spid="25"/>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 calcmode="lin" valueType="num">
                                      <p:cBhvr additive="base">
                                        <p:cTn id="66" dur="500" fill="hold"/>
                                        <p:tgtEl>
                                          <p:spTgt spid="26"/>
                                        </p:tgtEl>
                                        <p:attrNameLst>
                                          <p:attrName>ppt_x</p:attrName>
                                        </p:attrNameLst>
                                      </p:cBhvr>
                                      <p:tavLst>
                                        <p:tav tm="0">
                                          <p:val>
                                            <p:strVal val="#ppt_x"/>
                                          </p:val>
                                        </p:tav>
                                        <p:tav tm="100000">
                                          <p:val>
                                            <p:strVal val="#ppt_x"/>
                                          </p:val>
                                        </p:tav>
                                      </p:tavLst>
                                    </p:anim>
                                    <p:anim calcmode="lin" valueType="num">
                                      <p:cBhvr additive="base">
                                        <p:cTn id="67" dur="500" fill="hold"/>
                                        <p:tgtEl>
                                          <p:spTgt spid="26"/>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500" fill="hold"/>
                                        <p:tgtEl>
                                          <p:spTgt spid="27"/>
                                        </p:tgtEl>
                                        <p:attrNameLst>
                                          <p:attrName>ppt_x</p:attrName>
                                        </p:attrNameLst>
                                      </p:cBhvr>
                                      <p:tavLst>
                                        <p:tav tm="0">
                                          <p:val>
                                            <p:strVal val="#ppt_x"/>
                                          </p:val>
                                        </p:tav>
                                        <p:tav tm="100000">
                                          <p:val>
                                            <p:strVal val="#ppt_x"/>
                                          </p:val>
                                        </p:tav>
                                      </p:tavLst>
                                    </p:anim>
                                    <p:anim calcmode="lin" valueType="num">
                                      <p:cBhvr additive="base">
                                        <p:cTn id="71" dur="500" fill="hold"/>
                                        <p:tgtEl>
                                          <p:spTgt spid="27"/>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500" fill="hold"/>
                                        <p:tgtEl>
                                          <p:spTgt spid="28"/>
                                        </p:tgtEl>
                                        <p:attrNameLst>
                                          <p:attrName>ppt_x</p:attrName>
                                        </p:attrNameLst>
                                      </p:cBhvr>
                                      <p:tavLst>
                                        <p:tav tm="0">
                                          <p:val>
                                            <p:strVal val="#ppt_x"/>
                                          </p:val>
                                        </p:tav>
                                        <p:tav tm="100000">
                                          <p:val>
                                            <p:strVal val="#ppt_x"/>
                                          </p:val>
                                        </p:tav>
                                      </p:tavLst>
                                    </p:anim>
                                    <p:anim calcmode="lin" valueType="num">
                                      <p:cBhvr additive="base">
                                        <p:cTn id="75" dur="500" fill="hold"/>
                                        <p:tgtEl>
                                          <p:spTgt spid="28"/>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additive="base">
                                        <p:cTn id="78" dur="500" fill="hold"/>
                                        <p:tgtEl>
                                          <p:spTgt spid="29"/>
                                        </p:tgtEl>
                                        <p:attrNameLst>
                                          <p:attrName>ppt_x</p:attrName>
                                        </p:attrNameLst>
                                      </p:cBhvr>
                                      <p:tavLst>
                                        <p:tav tm="0">
                                          <p:val>
                                            <p:strVal val="#ppt_x"/>
                                          </p:val>
                                        </p:tav>
                                        <p:tav tm="100000">
                                          <p:val>
                                            <p:strVal val="#ppt_x"/>
                                          </p:val>
                                        </p:tav>
                                      </p:tavLst>
                                    </p:anim>
                                    <p:anim calcmode="lin" valueType="num">
                                      <p:cBhvr additive="base">
                                        <p:cTn id="79" dur="500" fill="hold"/>
                                        <p:tgtEl>
                                          <p:spTgt spid="29"/>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cBhvr additive="base">
                                        <p:cTn id="82" dur="500" fill="hold"/>
                                        <p:tgtEl>
                                          <p:spTgt spid="30"/>
                                        </p:tgtEl>
                                        <p:attrNameLst>
                                          <p:attrName>ppt_x</p:attrName>
                                        </p:attrNameLst>
                                      </p:cBhvr>
                                      <p:tavLst>
                                        <p:tav tm="0">
                                          <p:val>
                                            <p:strVal val="#ppt_x"/>
                                          </p:val>
                                        </p:tav>
                                        <p:tav tm="100000">
                                          <p:val>
                                            <p:strVal val="#ppt_x"/>
                                          </p:val>
                                        </p:tav>
                                      </p:tavLst>
                                    </p:anim>
                                    <p:anim calcmode="lin" valueType="num">
                                      <p:cBhvr additive="base">
                                        <p:cTn id="83" dur="500" fill="hold"/>
                                        <p:tgtEl>
                                          <p:spTgt spid="30"/>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additive="base">
                                        <p:cTn id="86" dur="500" fill="hold"/>
                                        <p:tgtEl>
                                          <p:spTgt spid="31"/>
                                        </p:tgtEl>
                                        <p:attrNameLst>
                                          <p:attrName>ppt_x</p:attrName>
                                        </p:attrNameLst>
                                      </p:cBhvr>
                                      <p:tavLst>
                                        <p:tav tm="0">
                                          <p:val>
                                            <p:strVal val="#ppt_x"/>
                                          </p:val>
                                        </p:tav>
                                        <p:tav tm="100000">
                                          <p:val>
                                            <p:strVal val="#ppt_x"/>
                                          </p:val>
                                        </p:tav>
                                      </p:tavLst>
                                    </p:anim>
                                    <p:anim calcmode="lin" valueType="num">
                                      <p:cBhvr additive="base">
                                        <p:cTn id="87" dur="500" fill="hold"/>
                                        <p:tgtEl>
                                          <p:spTgt spid="31"/>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32"/>
                                        </p:tgtEl>
                                        <p:attrNameLst>
                                          <p:attrName>style.visibility</p:attrName>
                                        </p:attrNameLst>
                                      </p:cBhvr>
                                      <p:to>
                                        <p:strVal val="visible"/>
                                      </p:to>
                                    </p:set>
                                    <p:anim calcmode="lin" valueType="num">
                                      <p:cBhvr additive="base">
                                        <p:cTn id="90" dur="500" fill="hold"/>
                                        <p:tgtEl>
                                          <p:spTgt spid="32"/>
                                        </p:tgtEl>
                                        <p:attrNameLst>
                                          <p:attrName>ppt_x</p:attrName>
                                        </p:attrNameLst>
                                      </p:cBhvr>
                                      <p:tavLst>
                                        <p:tav tm="0">
                                          <p:val>
                                            <p:strVal val="#ppt_x"/>
                                          </p:val>
                                        </p:tav>
                                        <p:tav tm="100000">
                                          <p:val>
                                            <p:strVal val="#ppt_x"/>
                                          </p:val>
                                        </p:tav>
                                      </p:tavLst>
                                    </p:anim>
                                    <p:anim calcmode="lin" valueType="num">
                                      <p:cBhvr additive="base">
                                        <p:cTn id="91" dur="500" fill="hold"/>
                                        <p:tgtEl>
                                          <p:spTgt spid="32"/>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33"/>
                                        </p:tgtEl>
                                        <p:attrNameLst>
                                          <p:attrName>style.visibility</p:attrName>
                                        </p:attrNameLst>
                                      </p:cBhvr>
                                      <p:to>
                                        <p:strVal val="visible"/>
                                      </p:to>
                                    </p:set>
                                    <p:anim calcmode="lin" valueType="num">
                                      <p:cBhvr additive="base">
                                        <p:cTn id="94" dur="500" fill="hold"/>
                                        <p:tgtEl>
                                          <p:spTgt spid="33"/>
                                        </p:tgtEl>
                                        <p:attrNameLst>
                                          <p:attrName>ppt_x</p:attrName>
                                        </p:attrNameLst>
                                      </p:cBhvr>
                                      <p:tavLst>
                                        <p:tav tm="0">
                                          <p:val>
                                            <p:strVal val="#ppt_x"/>
                                          </p:val>
                                        </p:tav>
                                        <p:tav tm="100000">
                                          <p:val>
                                            <p:strVal val="#ppt_x"/>
                                          </p:val>
                                        </p:tav>
                                      </p:tavLst>
                                    </p:anim>
                                    <p:anim calcmode="lin" valueType="num">
                                      <p:cBhvr additive="base">
                                        <p:cTn id="95" dur="500" fill="hold"/>
                                        <p:tgtEl>
                                          <p:spTgt spid="33"/>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34"/>
                                        </p:tgtEl>
                                        <p:attrNameLst>
                                          <p:attrName>style.visibility</p:attrName>
                                        </p:attrNameLst>
                                      </p:cBhvr>
                                      <p:to>
                                        <p:strVal val="visible"/>
                                      </p:to>
                                    </p:set>
                                    <p:anim calcmode="lin" valueType="num">
                                      <p:cBhvr additive="base">
                                        <p:cTn id="98" dur="500" fill="hold"/>
                                        <p:tgtEl>
                                          <p:spTgt spid="34"/>
                                        </p:tgtEl>
                                        <p:attrNameLst>
                                          <p:attrName>ppt_x</p:attrName>
                                        </p:attrNameLst>
                                      </p:cBhvr>
                                      <p:tavLst>
                                        <p:tav tm="0">
                                          <p:val>
                                            <p:strVal val="#ppt_x"/>
                                          </p:val>
                                        </p:tav>
                                        <p:tav tm="100000">
                                          <p:val>
                                            <p:strVal val="#ppt_x"/>
                                          </p:val>
                                        </p:tav>
                                      </p:tavLst>
                                    </p:anim>
                                    <p:anim calcmode="lin" valueType="num">
                                      <p:cBhvr additive="base">
                                        <p:cTn id="99" dur="500" fill="hold"/>
                                        <p:tgtEl>
                                          <p:spTgt spid="34"/>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35"/>
                                        </p:tgtEl>
                                        <p:attrNameLst>
                                          <p:attrName>style.visibility</p:attrName>
                                        </p:attrNameLst>
                                      </p:cBhvr>
                                      <p:to>
                                        <p:strVal val="visible"/>
                                      </p:to>
                                    </p:set>
                                    <p:anim calcmode="lin" valueType="num">
                                      <p:cBhvr additive="base">
                                        <p:cTn id="102" dur="500" fill="hold"/>
                                        <p:tgtEl>
                                          <p:spTgt spid="35"/>
                                        </p:tgtEl>
                                        <p:attrNameLst>
                                          <p:attrName>ppt_x</p:attrName>
                                        </p:attrNameLst>
                                      </p:cBhvr>
                                      <p:tavLst>
                                        <p:tav tm="0">
                                          <p:val>
                                            <p:strVal val="#ppt_x"/>
                                          </p:val>
                                        </p:tav>
                                        <p:tav tm="100000">
                                          <p:val>
                                            <p:strVal val="#ppt_x"/>
                                          </p:val>
                                        </p:tav>
                                      </p:tavLst>
                                    </p:anim>
                                    <p:anim calcmode="lin" valueType="num">
                                      <p:cBhvr additive="base">
                                        <p:cTn id="103" dur="500" fill="hold"/>
                                        <p:tgtEl>
                                          <p:spTgt spid="35"/>
                                        </p:tgtEl>
                                        <p:attrNameLst>
                                          <p:attrName>ppt_y</p:attrName>
                                        </p:attrNameLst>
                                      </p:cBhvr>
                                      <p:tavLst>
                                        <p:tav tm="0">
                                          <p:val>
                                            <p:strVal val="1+#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36"/>
                                        </p:tgtEl>
                                        <p:attrNameLst>
                                          <p:attrName>style.visibility</p:attrName>
                                        </p:attrNameLst>
                                      </p:cBhvr>
                                      <p:to>
                                        <p:strVal val="visible"/>
                                      </p:to>
                                    </p:set>
                                    <p:anim calcmode="lin" valueType="num">
                                      <p:cBhvr additive="base">
                                        <p:cTn id="106" dur="500" fill="hold"/>
                                        <p:tgtEl>
                                          <p:spTgt spid="36"/>
                                        </p:tgtEl>
                                        <p:attrNameLst>
                                          <p:attrName>ppt_x</p:attrName>
                                        </p:attrNameLst>
                                      </p:cBhvr>
                                      <p:tavLst>
                                        <p:tav tm="0">
                                          <p:val>
                                            <p:strVal val="#ppt_x"/>
                                          </p:val>
                                        </p:tav>
                                        <p:tav tm="100000">
                                          <p:val>
                                            <p:strVal val="#ppt_x"/>
                                          </p:val>
                                        </p:tav>
                                      </p:tavLst>
                                    </p:anim>
                                    <p:anim calcmode="lin" valueType="num">
                                      <p:cBhvr additive="base">
                                        <p:cTn id="10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5" grpId="0"/>
      <p:bldP spid="26" grpId="0"/>
      <p:bldP spid="27" grpId="0"/>
      <p:bldP spid="28" grpId="0"/>
      <p:bldP spid="29" grpId="0"/>
      <p:bldP spid="30" grpId="0"/>
      <p:bldP spid="31" grpId="0"/>
      <p:bldP spid="32" grpId="0"/>
      <p:bldP spid="33" grpId="0"/>
      <p:bldP spid="34" grpId="0"/>
      <p:bldP spid="35" grpId="0"/>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00439" y="1472808"/>
            <a:ext cx="1750125" cy="1750125"/>
            <a:chOff x="4785765" y="3896672"/>
            <a:chExt cx="2620469" cy="2620469"/>
          </a:xfrm>
        </p:grpSpPr>
        <p:sp>
          <p:nvSpPr>
            <p:cNvPr id="3" name="椭圆 2"/>
            <p:cNvSpPr/>
            <p:nvPr/>
          </p:nvSpPr>
          <p:spPr>
            <a:xfrm>
              <a:off x="4785765" y="3896672"/>
              <a:ext cx="2620469" cy="2620469"/>
            </a:xfrm>
            <a:prstGeom prst="ellipse">
              <a:avLst/>
            </a:prstGeom>
            <a:noFill/>
            <a:ln>
              <a:solidFill>
                <a:srgbClr val="2E6F57"/>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1015">
                <a:cs typeface="字魂59号-创粗黑" panose="00000500000000000000" charset="-122"/>
              </a:endParaRPr>
            </a:p>
          </p:txBody>
        </p:sp>
        <p:sp>
          <p:nvSpPr>
            <p:cNvPr id="4" name="椭圆 3"/>
            <p:cNvSpPr/>
            <p:nvPr/>
          </p:nvSpPr>
          <p:spPr>
            <a:xfrm>
              <a:off x="5161329" y="4272236"/>
              <a:ext cx="1869341" cy="1869341"/>
            </a:xfrm>
            <a:prstGeom prst="ellipse">
              <a:avLst/>
            </a:prstGeom>
            <a:solidFill>
              <a:srgbClr val="2E6F5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字魂59号-创粗黑" panose="00000500000000000000" charset="-122"/>
                <a:ea typeface="字魂59号-创粗黑" panose="00000500000000000000" charset="-122"/>
                <a:cs typeface="字魂59号-创粗黑" panose="00000500000000000000" charset="-122"/>
              </a:endParaRPr>
            </a:p>
          </p:txBody>
        </p:sp>
      </p:grpSp>
      <p:sp>
        <p:nvSpPr>
          <p:cNvPr id="5" name="文本框 4"/>
          <p:cNvSpPr txBox="1"/>
          <p:nvPr/>
        </p:nvSpPr>
        <p:spPr>
          <a:xfrm>
            <a:off x="2067078" y="2059330"/>
            <a:ext cx="932660" cy="600164"/>
          </a:xfrm>
          <a:prstGeom prst="rect">
            <a:avLst/>
          </a:prstGeom>
          <a:noFill/>
        </p:spPr>
        <p:txBody>
          <a:bodyPr wrap="square" rtlCol="0">
            <a:spAutoFit/>
          </a:bodyPr>
          <a:lstStyle/>
          <a:p>
            <a:r>
              <a:rPr lang="en-US" altLang="zh-CN" sz="3300" b="1" dirty="0">
                <a:solidFill>
                  <a:schemeClr val="bg1"/>
                </a:solidFill>
                <a:cs typeface="字魂59号-创粗黑" panose="00000500000000000000" charset="-122"/>
              </a:rPr>
              <a:t>01</a:t>
            </a:r>
            <a:endParaRPr lang="zh-CN" altLang="en-US" sz="3300" b="1" dirty="0">
              <a:solidFill>
                <a:schemeClr val="bg1"/>
              </a:solidFill>
              <a:cs typeface="字魂59号-创粗黑" panose="00000500000000000000" charset="-122"/>
            </a:endParaRPr>
          </a:p>
        </p:txBody>
      </p:sp>
      <p:grpSp>
        <p:nvGrpSpPr>
          <p:cNvPr id="6" name="组合 5"/>
          <p:cNvGrpSpPr/>
          <p:nvPr/>
        </p:nvGrpSpPr>
        <p:grpSpPr>
          <a:xfrm>
            <a:off x="4331437" y="1472808"/>
            <a:ext cx="1750125" cy="1750125"/>
            <a:chOff x="4785765" y="3896672"/>
            <a:chExt cx="2620469" cy="2620469"/>
          </a:xfrm>
        </p:grpSpPr>
        <p:sp>
          <p:nvSpPr>
            <p:cNvPr id="7" name="椭圆 6"/>
            <p:cNvSpPr/>
            <p:nvPr/>
          </p:nvSpPr>
          <p:spPr>
            <a:xfrm>
              <a:off x="4785765" y="3896672"/>
              <a:ext cx="2620469" cy="2620469"/>
            </a:xfrm>
            <a:prstGeom prst="ellipse">
              <a:avLst/>
            </a:prstGeom>
            <a:noFill/>
            <a:ln>
              <a:solidFill>
                <a:srgbClr val="2E6F57"/>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1015">
                <a:cs typeface="字魂59号-创粗黑" panose="00000500000000000000" charset="-122"/>
              </a:endParaRPr>
            </a:p>
          </p:txBody>
        </p:sp>
        <p:sp>
          <p:nvSpPr>
            <p:cNvPr id="8" name="椭圆 7"/>
            <p:cNvSpPr/>
            <p:nvPr/>
          </p:nvSpPr>
          <p:spPr>
            <a:xfrm>
              <a:off x="5161329" y="4272236"/>
              <a:ext cx="1869341" cy="1869341"/>
            </a:xfrm>
            <a:prstGeom prst="ellipse">
              <a:avLst/>
            </a:prstGeom>
            <a:solidFill>
              <a:srgbClr val="2E6F5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字魂59号-创粗黑" panose="00000500000000000000" charset="-122"/>
                <a:ea typeface="字魂59号-创粗黑" panose="00000500000000000000" charset="-122"/>
                <a:cs typeface="字魂59号-创粗黑" panose="00000500000000000000" charset="-122"/>
              </a:endParaRPr>
            </a:p>
          </p:txBody>
        </p:sp>
      </p:grpSp>
      <p:sp>
        <p:nvSpPr>
          <p:cNvPr id="9" name="文本框 8"/>
          <p:cNvSpPr txBox="1"/>
          <p:nvPr/>
        </p:nvSpPr>
        <p:spPr>
          <a:xfrm>
            <a:off x="4898075" y="2059330"/>
            <a:ext cx="932660" cy="600164"/>
          </a:xfrm>
          <a:prstGeom prst="rect">
            <a:avLst/>
          </a:prstGeom>
          <a:noFill/>
        </p:spPr>
        <p:txBody>
          <a:bodyPr wrap="square" rtlCol="0">
            <a:spAutoFit/>
          </a:bodyPr>
          <a:lstStyle/>
          <a:p>
            <a:r>
              <a:rPr lang="en-US" altLang="zh-CN" sz="3300" b="1" dirty="0">
                <a:solidFill>
                  <a:schemeClr val="bg1"/>
                </a:solidFill>
                <a:cs typeface="字魂59号-创粗黑" panose="00000500000000000000" charset="-122"/>
              </a:rPr>
              <a:t>02</a:t>
            </a:r>
            <a:endParaRPr lang="zh-CN" altLang="en-US" sz="3300" b="1" dirty="0">
              <a:solidFill>
                <a:schemeClr val="bg1"/>
              </a:solidFill>
              <a:cs typeface="字魂59号-创粗黑" panose="00000500000000000000" charset="-122"/>
            </a:endParaRPr>
          </a:p>
        </p:txBody>
      </p:sp>
      <p:grpSp>
        <p:nvGrpSpPr>
          <p:cNvPr id="10" name="组合 9"/>
          <p:cNvGrpSpPr/>
          <p:nvPr/>
        </p:nvGrpSpPr>
        <p:grpSpPr>
          <a:xfrm>
            <a:off x="7144002" y="1472808"/>
            <a:ext cx="1750125" cy="1750125"/>
            <a:chOff x="4785765" y="3896672"/>
            <a:chExt cx="2620469" cy="2620469"/>
          </a:xfrm>
        </p:grpSpPr>
        <p:sp>
          <p:nvSpPr>
            <p:cNvPr id="11" name="椭圆 10"/>
            <p:cNvSpPr/>
            <p:nvPr/>
          </p:nvSpPr>
          <p:spPr>
            <a:xfrm>
              <a:off x="4785765" y="3896672"/>
              <a:ext cx="2620469" cy="2620469"/>
            </a:xfrm>
            <a:prstGeom prst="ellipse">
              <a:avLst/>
            </a:prstGeom>
            <a:noFill/>
            <a:ln>
              <a:solidFill>
                <a:srgbClr val="2E6F57"/>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sz="1015">
                <a:cs typeface="字魂59号-创粗黑" panose="00000500000000000000" charset="-122"/>
              </a:endParaRPr>
            </a:p>
          </p:txBody>
        </p:sp>
        <p:sp>
          <p:nvSpPr>
            <p:cNvPr id="12" name="椭圆 11"/>
            <p:cNvSpPr/>
            <p:nvPr/>
          </p:nvSpPr>
          <p:spPr>
            <a:xfrm>
              <a:off x="5161329" y="4272236"/>
              <a:ext cx="1869341" cy="1869341"/>
            </a:xfrm>
            <a:prstGeom prst="ellipse">
              <a:avLst/>
            </a:prstGeom>
            <a:solidFill>
              <a:srgbClr val="2E6F5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字魂59号-创粗黑" panose="00000500000000000000" charset="-122"/>
                <a:ea typeface="字魂59号-创粗黑" panose="00000500000000000000" charset="-122"/>
                <a:cs typeface="字魂59号-创粗黑" panose="00000500000000000000" charset="-122"/>
              </a:endParaRPr>
            </a:p>
          </p:txBody>
        </p:sp>
      </p:grpSp>
      <p:sp>
        <p:nvSpPr>
          <p:cNvPr id="13" name="文本框 12"/>
          <p:cNvSpPr txBox="1"/>
          <p:nvPr/>
        </p:nvSpPr>
        <p:spPr>
          <a:xfrm>
            <a:off x="7710639" y="2059330"/>
            <a:ext cx="932660" cy="600164"/>
          </a:xfrm>
          <a:prstGeom prst="rect">
            <a:avLst/>
          </a:prstGeom>
          <a:noFill/>
        </p:spPr>
        <p:txBody>
          <a:bodyPr wrap="square" rtlCol="0">
            <a:spAutoFit/>
          </a:bodyPr>
          <a:lstStyle/>
          <a:p>
            <a:r>
              <a:rPr lang="en-US" altLang="zh-CN" sz="3300" b="1" dirty="0">
                <a:solidFill>
                  <a:schemeClr val="bg1"/>
                </a:solidFill>
                <a:cs typeface="字魂59号-创粗黑" panose="00000500000000000000" charset="-122"/>
              </a:rPr>
              <a:t>03</a:t>
            </a:r>
            <a:endParaRPr lang="zh-CN" altLang="en-US" sz="3300" b="1" dirty="0">
              <a:solidFill>
                <a:schemeClr val="bg1"/>
              </a:solidFill>
              <a:cs typeface="字魂59号-创粗黑" panose="00000500000000000000" charset="-122"/>
            </a:endParaRPr>
          </a:p>
        </p:txBody>
      </p:sp>
      <p:sp>
        <p:nvSpPr>
          <p:cNvPr id="14" name="文本框 13"/>
          <p:cNvSpPr txBox="1"/>
          <p:nvPr/>
        </p:nvSpPr>
        <p:spPr>
          <a:xfrm>
            <a:off x="1744473" y="3347471"/>
            <a:ext cx="2024731" cy="415498"/>
          </a:xfrm>
          <a:prstGeom prst="rect">
            <a:avLst/>
          </a:prstGeom>
          <a:noFill/>
        </p:spPr>
        <p:txBody>
          <a:bodyPr wrap="square" rtlCol="0">
            <a:spAutoFit/>
          </a:bodyPr>
          <a:lstStyle/>
          <a:p>
            <a:r>
              <a:rPr lang="zh-CN" altLang="en-US" sz="2100" b="1" dirty="0">
                <a:solidFill>
                  <a:srgbClr val="2E6F57"/>
                </a:solidFill>
                <a:latin typeface="字魂59号-创粗黑" panose="00000500000000000000" charset="-122"/>
                <a:ea typeface="字魂59号-创粗黑" panose="00000500000000000000" charset="-122"/>
                <a:cs typeface="字魂59号-创粗黑" panose="00000500000000000000" charset="-122"/>
              </a:rPr>
              <a:t>添加标题</a:t>
            </a:r>
          </a:p>
        </p:txBody>
      </p:sp>
      <p:sp>
        <p:nvSpPr>
          <p:cNvPr id="15" name="文本框 14"/>
          <p:cNvSpPr txBox="1"/>
          <p:nvPr/>
        </p:nvSpPr>
        <p:spPr>
          <a:xfrm>
            <a:off x="1698662" y="3749412"/>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16" name="文本框 15"/>
          <p:cNvSpPr txBox="1"/>
          <p:nvPr/>
        </p:nvSpPr>
        <p:spPr>
          <a:xfrm>
            <a:off x="1698662" y="4002213"/>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17" name="文本框 16"/>
          <p:cNvSpPr txBox="1"/>
          <p:nvPr/>
        </p:nvSpPr>
        <p:spPr>
          <a:xfrm>
            <a:off x="4511270" y="3328429"/>
            <a:ext cx="2024731" cy="415498"/>
          </a:xfrm>
          <a:prstGeom prst="rect">
            <a:avLst/>
          </a:prstGeom>
          <a:noFill/>
        </p:spPr>
        <p:txBody>
          <a:bodyPr wrap="square" rtlCol="0">
            <a:spAutoFit/>
          </a:bodyPr>
          <a:lstStyle/>
          <a:p>
            <a:r>
              <a:rPr lang="zh-CN" altLang="en-US" sz="2100" b="1" dirty="0">
                <a:solidFill>
                  <a:srgbClr val="2E6F57"/>
                </a:solidFill>
                <a:latin typeface="字魂59号-创粗黑" panose="00000500000000000000" charset="-122"/>
                <a:ea typeface="字魂59号-创粗黑" panose="00000500000000000000" charset="-122"/>
                <a:cs typeface="字魂59号-创粗黑" panose="00000500000000000000" charset="-122"/>
              </a:rPr>
              <a:t>添加标题</a:t>
            </a:r>
          </a:p>
        </p:txBody>
      </p:sp>
      <p:sp>
        <p:nvSpPr>
          <p:cNvPr id="18" name="文本框 17"/>
          <p:cNvSpPr txBox="1"/>
          <p:nvPr/>
        </p:nvSpPr>
        <p:spPr>
          <a:xfrm>
            <a:off x="4465460" y="3730371"/>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19" name="文本框 18"/>
          <p:cNvSpPr txBox="1"/>
          <p:nvPr/>
        </p:nvSpPr>
        <p:spPr>
          <a:xfrm>
            <a:off x="4465460" y="3983169"/>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20" name="文本框 19"/>
          <p:cNvSpPr txBox="1"/>
          <p:nvPr/>
        </p:nvSpPr>
        <p:spPr>
          <a:xfrm>
            <a:off x="7388035" y="3328429"/>
            <a:ext cx="2024731" cy="415498"/>
          </a:xfrm>
          <a:prstGeom prst="rect">
            <a:avLst/>
          </a:prstGeom>
          <a:noFill/>
        </p:spPr>
        <p:txBody>
          <a:bodyPr wrap="square" rtlCol="0">
            <a:spAutoFit/>
          </a:bodyPr>
          <a:lstStyle/>
          <a:p>
            <a:r>
              <a:rPr lang="zh-CN" altLang="en-US" sz="2100" b="1" dirty="0">
                <a:solidFill>
                  <a:srgbClr val="2E6F57"/>
                </a:solidFill>
                <a:latin typeface="字魂59号-创粗黑" panose="00000500000000000000" charset="-122"/>
                <a:ea typeface="字魂59号-创粗黑" panose="00000500000000000000" charset="-122"/>
                <a:cs typeface="字魂59号-创粗黑" panose="00000500000000000000" charset="-122"/>
              </a:rPr>
              <a:t>添加标题</a:t>
            </a:r>
          </a:p>
        </p:txBody>
      </p:sp>
      <p:sp>
        <p:nvSpPr>
          <p:cNvPr id="21" name="文本框 20"/>
          <p:cNvSpPr txBox="1"/>
          <p:nvPr/>
        </p:nvSpPr>
        <p:spPr>
          <a:xfrm>
            <a:off x="7342225" y="3730371"/>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22" name="文本框 21"/>
          <p:cNvSpPr txBox="1"/>
          <p:nvPr/>
        </p:nvSpPr>
        <p:spPr>
          <a:xfrm>
            <a:off x="7342225" y="3983169"/>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fill="hold"/>
                                        <p:tgtEl>
                                          <p:spTgt spid="20"/>
                                        </p:tgtEl>
                                        <p:attrNameLst>
                                          <p:attrName>ppt_x</p:attrName>
                                        </p:attrNameLst>
                                      </p:cBhvr>
                                      <p:tavLst>
                                        <p:tav tm="0">
                                          <p:val>
                                            <p:strVal val="#ppt_x"/>
                                          </p:val>
                                        </p:tav>
                                        <p:tav tm="100000">
                                          <p:val>
                                            <p:strVal val="#ppt_x"/>
                                          </p:val>
                                        </p:tav>
                                      </p:tavLst>
                                    </p:anim>
                                    <p:anim calcmode="lin" valueType="num">
                                      <p:cBhvr additive="base">
                                        <p:cTn id="60" dur="500" fill="hold"/>
                                        <p:tgtEl>
                                          <p:spTgt spid="2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500" fill="hold"/>
                                        <p:tgtEl>
                                          <p:spTgt spid="21"/>
                                        </p:tgtEl>
                                        <p:attrNameLst>
                                          <p:attrName>ppt_x</p:attrName>
                                        </p:attrNameLst>
                                      </p:cBhvr>
                                      <p:tavLst>
                                        <p:tav tm="0">
                                          <p:val>
                                            <p:strVal val="#ppt_x"/>
                                          </p:val>
                                        </p:tav>
                                        <p:tav tm="100000">
                                          <p:val>
                                            <p:strVal val="#ppt_x"/>
                                          </p:val>
                                        </p:tav>
                                      </p:tavLst>
                                    </p:anim>
                                    <p:anim calcmode="lin" valueType="num">
                                      <p:cBhvr additive="base">
                                        <p:cTn id="64" dur="500" fill="hold"/>
                                        <p:tgtEl>
                                          <p:spTgt spid="21"/>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additive="base">
                                        <p:cTn id="67" dur="500" fill="hold"/>
                                        <p:tgtEl>
                                          <p:spTgt spid="22"/>
                                        </p:tgtEl>
                                        <p:attrNameLst>
                                          <p:attrName>ppt_x</p:attrName>
                                        </p:attrNameLst>
                                      </p:cBhvr>
                                      <p:tavLst>
                                        <p:tav tm="0">
                                          <p:val>
                                            <p:strVal val="#ppt_x"/>
                                          </p:val>
                                        </p:tav>
                                        <p:tav tm="100000">
                                          <p:val>
                                            <p:strVal val="#ppt_x"/>
                                          </p:val>
                                        </p:tav>
                                      </p:tavLst>
                                    </p:anim>
                                    <p:anim calcmode="lin" valueType="num">
                                      <p:cBhvr additive="base">
                                        <p:cTn id="6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3" grpId="0"/>
      <p:bldP spid="14" grpId="0"/>
      <p:bldP spid="15" grpId="0"/>
      <p:bldP spid="16" grpId="0"/>
      <p:bldP spid="17" grpId="0"/>
      <p:bldP spid="18" grpId="0"/>
      <p:bldP spid="19" grpId="0"/>
      <p:bldP spid="20" grpId="0"/>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 name="椭圆 3"/>
          <p:cNvSpPr/>
          <p:nvPr/>
        </p:nvSpPr>
        <p:spPr>
          <a:xfrm>
            <a:off x="2630261" y="630011"/>
            <a:ext cx="3883479" cy="3883479"/>
          </a:xfrm>
          <a:prstGeom prst="ellipse">
            <a:avLst/>
          </a:prstGeom>
          <a:solidFill>
            <a:schemeClr val="bg1"/>
          </a:solidFill>
          <a:ln>
            <a:noFill/>
          </a:ln>
          <a:effectLst>
            <a:outerShdw blurRad="508000" sx="103000" sy="103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字魂59号-创粗黑" panose="00000500000000000000" charset="-122"/>
            </a:endParaRPr>
          </a:p>
        </p:txBody>
      </p:sp>
      <p:sp>
        <p:nvSpPr>
          <p:cNvPr id="5" name="椭圆 4"/>
          <p:cNvSpPr/>
          <p:nvPr/>
        </p:nvSpPr>
        <p:spPr>
          <a:xfrm>
            <a:off x="2784702" y="784452"/>
            <a:ext cx="3574596" cy="3574596"/>
          </a:xfrm>
          <a:prstGeom prst="ellipse">
            <a:avLst/>
          </a:prstGeom>
          <a:noFill/>
          <a:ln w="38100">
            <a:solidFill>
              <a:srgbClr val="6075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字魂59号-创粗黑" panose="00000500000000000000" charset="-122"/>
            </a:endParaRPr>
          </a:p>
        </p:txBody>
      </p:sp>
      <p:sp>
        <p:nvSpPr>
          <p:cNvPr id="6" name="文本框 5"/>
          <p:cNvSpPr txBox="1"/>
          <p:nvPr/>
        </p:nvSpPr>
        <p:spPr>
          <a:xfrm>
            <a:off x="3866812" y="1406538"/>
            <a:ext cx="1807028" cy="1685077"/>
          </a:xfrm>
          <a:prstGeom prst="rect">
            <a:avLst/>
          </a:prstGeom>
          <a:noFill/>
        </p:spPr>
        <p:txBody>
          <a:bodyPr wrap="square" rtlCol="0">
            <a:spAutoFit/>
          </a:bodyPr>
          <a:lstStyle/>
          <a:p>
            <a:pPr algn="just"/>
            <a:r>
              <a:rPr lang="en-US" altLang="zh-CN" sz="10350" dirty="0">
                <a:solidFill>
                  <a:srgbClr val="2E6F57"/>
                </a:solidFill>
                <a:latin typeface="字魂59号-创粗黑" panose="00000500000000000000" charset="-122"/>
                <a:cs typeface="字魂59号-创粗黑" panose="00000500000000000000" charset="-122"/>
              </a:rPr>
              <a:t>04</a:t>
            </a:r>
            <a:endParaRPr lang="zh-CN" altLang="en-US" sz="10350" dirty="0">
              <a:solidFill>
                <a:srgbClr val="2E6F57"/>
              </a:solidFill>
              <a:latin typeface="字魂59号-创粗黑" panose="00000500000000000000" charset="-122"/>
              <a:cs typeface="字魂59号-创粗黑" panose="00000500000000000000" charset="-122"/>
            </a:endParaRPr>
          </a:p>
        </p:txBody>
      </p:sp>
      <p:sp>
        <p:nvSpPr>
          <p:cNvPr id="7" name="文本框 6"/>
          <p:cNvSpPr txBox="1"/>
          <p:nvPr/>
        </p:nvSpPr>
        <p:spPr>
          <a:xfrm>
            <a:off x="3123179" y="2880295"/>
            <a:ext cx="2897642" cy="553998"/>
          </a:xfrm>
          <a:prstGeom prst="rect">
            <a:avLst/>
          </a:prstGeom>
          <a:noFill/>
        </p:spPr>
        <p:txBody>
          <a:bodyPr wrap="square" rtlCol="0">
            <a:spAutoFit/>
          </a:bodyPr>
          <a:lstStyle/>
          <a:p>
            <a:pPr algn="dist"/>
            <a:r>
              <a:rPr lang="zh-CN" altLang="en-US" sz="3000" b="1" dirty="0">
                <a:solidFill>
                  <a:srgbClr val="2E6F57"/>
                </a:solidFill>
                <a:latin typeface="字魂59号-创粗黑" panose="00000500000000000000" charset="-122"/>
                <a:ea typeface="字魂59号-创粗黑" panose="00000500000000000000" charset="-122"/>
                <a:cs typeface="字魂59号-创粗黑" panose="00000500000000000000" charset="-122"/>
              </a:rPr>
              <a:t>添加您的标题</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圆角矩形 5"/>
          <p:cNvSpPr/>
          <p:nvPr/>
        </p:nvSpPr>
        <p:spPr>
          <a:xfrm>
            <a:off x="1049590" y="1416025"/>
            <a:ext cx="2107770" cy="181284"/>
          </a:xfrm>
          <a:prstGeom prst="roundRect">
            <a:avLst>
              <a:gd name="adj" fmla="val 50000"/>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70C9C4"/>
              </a:solidFill>
              <a:cs typeface="字魂59号-创粗黑" panose="00000500000000000000" charset="-122"/>
            </a:endParaRPr>
          </a:p>
        </p:txBody>
      </p:sp>
      <p:sp>
        <p:nvSpPr>
          <p:cNvPr id="45" name="圆角矩形 6"/>
          <p:cNvSpPr/>
          <p:nvPr/>
        </p:nvSpPr>
        <p:spPr>
          <a:xfrm>
            <a:off x="2861383" y="1416025"/>
            <a:ext cx="2107770" cy="181284"/>
          </a:xfrm>
          <a:prstGeom prst="roundRect">
            <a:avLst>
              <a:gd name="adj" fmla="val 50000"/>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70C9C4"/>
              </a:solidFill>
              <a:cs typeface="字魂59号-创粗黑" panose="00000500000000000000" charset="-122"/>
            </a:endParaRPr>
          </a:p>
        </p:txBody>
      </p:sp>
      <p:sp>
        <p:nvSpPr>
          <p:cNvPr id="46" name="圆角矩形 7"/>
          <p:cNvSpPr/>
          <p:nvPr/>
        </p:nvSpPr>
        <p:spPr>
          <a:xfrm>
            <a:off x="4673177" y="1416025"/>
            <a:ext cx="2107770" cy="181284"/>
          </a:xfrm>
          <a:prstGeom prst="roundRect">
            <a:avLst>
              <a:gd name="adj" fmla="val 50000"/>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70C9C4"/>
              </a:solidFill>
              <a:cs typeface="字魂59号-创粗黑" panose="00000500000000000000" charset="-122"/>
            </a:endParaRPr>
          </a:p>
        </p:txBody>
      </p:sp>
      <p:sp>
        <p:nvSpPr>
          <p:cNvPr id="47" name="圆角矩形 8"/>
          <p:cNvSpPr/>
          <p:nvPr/>
        </p:nvSpPr>
        <p:spPr>
          <a:xfrm>
            <a:off x="6484971" y="1416025"/>
            <a:ext cx="2107770" cy="181284"/>
          </a:xfrm>
          <a:prstGeom prst="roundRect">
            <a:avLst>
              <a:gd name="adj" fmla="val 50000"/>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70C9C4"/>
              </a:solidFill>
              <a:cs typeface="字魂59号-创粗黑" panose="00000500000000000000" charset="-122"/>
            </a:endParaRPr>
          </a:p>
        </p:txBody>
      </p:sp>
      <p:sp>
        <p:nvSpPr>
          <p:cNvPr id="48" name="矩形 47"/>
          <p:cNvSpPr/>
          <p:nvPr/>
        </p:nvSpPr>
        <p:spPr>
          <a:xfrm>
            <a:off x="1767785" y="1077391"/>
            <a:ext cx="1223412" cy="299569"/>
          </a:xfrm>
          <a:prstGeom prst="rect">
            <a:avLst/>
          </a:prstGeom>
        </p:spPr>
        <p:txBody>
          <a:bodyPr wrap="none">
            <a:spAutoFit/>
          </a:bodyPr>
          <a:lstStyle/>
          <a:p>
            <a:pPr algn="r">
              <a:lnSpc>
                <a:spcPct val="150000"/>
              </a:lnSpc>
            </a:pPr>
            <a:r>
              <a:rPr lang="zh-CN" altLang="en-US" sz="1015" b="1" dirty="0">
                <a:solidFill>
                  <a:srgbClr val="2E6F57"/>
                </a:solidFill>
                <a:cs typeface="字魂59号-创粗黑" panose="00000500000000000000" charset="-122"/>
              </a:rPr>
              <a:t>点击此处添加标题</a:t>
            </a:r>
            <a:endParaRPr lang="en-US" altLang="zh-CN" sz="1015" b="1" dirty="0">
              <a:solidFill>
                <a:srgbClr val="2E6F57"/>
              </a:solidFill>
              <a:cs typeface="字魂59号-创粗黑" panose="00000500000000000000" charset="-122"/>
            </a:endParaRPr>
          </a:p>
        </p:txBody>
      </p:sp>
      <p:cxnSp>
        <p:nvCxnSpPr>
          <p:cNvPr id="49" name="直接连接符 16"/>
          <p:cNvCxnSpPr/>
          <p:nvPr/>
        </p:nvCxnSpPr>
        <p:spPr>
          <a:xfrm>
            <a:off x="2991197" y="1506668"/>
            <a:ext cx="0" cy="674462"/>
          </a:xfrm>
          <a:prstGeom prst="line">
            <a:avLst/>
          </a:prstGeom>
          <a:ln>
            <a:solidFill>
              <a:srgbClr val="2E6F5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0" name="直接连接符 17"/>
          <p:cNvCxnSpPr/>
          <p:nvPr/>
        </p:nvCxnSpPr>
        <p:spPr>
          <a:xfrm>
            <a:off x="4809149" y="1506668"/>
            <a:ext cx="0" cy="1348924"/>
          </a:xfrm>
          <a:prstGeom prst="line">
            <a:avLst/>
          </a:prstGeom>
          <a:ln>
            <a:solidFill>
              <a:srgbClr val="2E6F5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1" name="直接连接符 18"/>
          <p:cNvCxnSpPr/>
          <p:nvPr/>
        </p:nvCxnSpPr>
        <p:spPr>
          <a:xfrm>
            <a:off x="6620708" y="1506669"/>
            <a:ext cx="0" cy="2023385"/>
          </a:xfrm>
          <a:prstGeom prst="line">
            <a:avLst/>
          </a:prstGeom>
          <a:ln>
            <a:solidFill>
              <a:srgbClr val="2E6F5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2" name="直接连接符 19"/>
          <p:cNvCxnSpPr/>
          <p:nvPr/>
        </p:nvCxnSpPr>
        <p:spPr>
          <a:xfrm>
            <a:off x="8458420" y="1506668"/>
            <a:ext cx="0" cy="2133914"/>
          </a:xfrm>
          <a:prstGeom prst="line">
            <a:avLst/>
          </a:prstGeom>
          <a:ln>
            <a:solidFill>
              <a:srgbClr val="2E6F5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3585735" y="1077391"/>
            <a:ext cx="1223412" cy="299569"/>
          </a:xfrm>
          <a:prstGeom prst="rect">
            <a:avLst/>
          </a:prstGeom>
        </p:spPr>
        <p:txBody>
          <a:bodyPr wrap="none">
            <a:spAutoFit/>
          </a:bodyPr>
          <a:lstStyle/>
          <a:p>
            <a:pPr algn="r">
              <a:lnSpc>
                <a:spcPct val="150000"/>
              </a:lnSpc>
            </a:pPr>
            <a:r>
              <a:rPr lang="zh-CN" altLang="en-US" sz="1015" b="1" dirty="0">
                <a:solidFill>
                  <a:srgbClr val="2E6F57"/>
                </a:solidFill>
                <a:cs typeface="字魂59号-创粗黑" panose="00000500000000000000" charset="-122"/>
              </a:rPr>
              <a:t>点击此处添加标题</a:t>
            </a:r>
            <a:endParaRPr lang="en-US" altLang="zh-CN" sz="1015" b="1" dirty="0">
              <a:solidFill>
                <a:srgbClr val="2E6F57"/>
              </a:solidFill>
              <a:cs typeface="字魂59号-创粗黑" panose="00000500000000000000" charset="-122"/>
            </a:endParaRPr>
          </a:p>
        </p:txBody>
      </p:sp>
      <p:sp>
        <p:nvSpPr>
          <p:cNvPr id="54" name="矩形 53"/>
          <p:cNvSpPr/>
          <p:nvPr/>
        </p:nvSpPr>
        <p:spPr>
          <a:xfrm>
            <a:off x="5403687" y="1077391"/>
            <a:ext cx="1223412" cy="299569"/>
          </a:xfrm>
          <a:prstGeom prst="rect">
            <a:avLst/>
          </a:prstGeom>
        </p:spPr>
        <p:txBody>
          <a:bodyPr wrap="none">
            <a:spAutoFit/>
          </a:bodyPr>
          <a:lstStyle/>
          <a:p>
            <a:pPr algn="r">
              <a:lnSpc>
                <a:spcPct val="150000"/>
              </a:lnSpc>
            </a:pPr>
            <a:r>
              <a:rPr lang="zh-CN" altLang="en-US" sz="1015" b="1" dirty="0">
                <a:solidFill>
                  <a:srgbClr val="2E6F57"/>
                </a:solidFill>
                <a:cs typeface="字魂59号-创粗黑" panose="00000500000000000000" charset="-122"/>
              </a:rPr>
              <a:t>点击此处添加标题</a:t>
            </a:r>
            <a:endParaRPr lang="en-US" altLang="zh-CN" sz="1015" b="1" dirty="0">
              <a:solidFill>
                <a:srgbClr val="2E6F57"/>
              </a:solidFill>
              <a:cs typeface="字魂59号-创粗黑" panose="00000500000000000000" charset="-122"/>
            </a:endParaRPr>
          </a:p>
        </p:txBody>
      </p:sp>
      <p:sp>
        <p:nvSpPr>
          <p:cNvPr id="55" name="矩形 54"/>
          <p:cNvSpPr/>
          <p:nvPr/>
        </p:nvSpPr>
        <p:spPr>
          <a:xfrm>
            <a:off x="7235007" y="1077391"/>
            <a:ext cx="1223412" cy="299569"/>
          </a:xfrm>
          <a:prstGeom prst="rect">
            <a:avLst/>
          </a:prstGeom>
        </p:spPr>
        <p:txBody>
          <a:bodyPr wrap="none">
            <a:spAutoFit/>
          </a:bodyPr>
          <a:lstStyle/>
          <a:p>
            <a:pPr algn="r">
              <a:lnSpc>
                <a:spcPct val="150000"/>
              </a:lnSpc>
            </a:pPr>
            <a:r>
              <a:rPr lang="zh-CN" altLang="en-US" sz="1015" b="1" dirty="0">
                <a:solidFill>
                  <a:srgbClr val="2E6F57"/>
                </a:solidFill>
                <a:cs typeface="字魂59号-创粗黑" panose="00000500000000000000" charset="-122"/>
              </a:rPr>
              <a:t>点击此处添加标题</a:t>
            </a:r>
            <a:endParaRPr lang="en-US" altLang="zh-CN" sz="1015" b="1" dirty="0">
              <a:solidFill>
                <a:srgbClr val="2E6F57"/>
              </a:solidFill>
              <a:cs typeface="字魂59号-创粗黑" panose="00000500000000000000" charset="-122"/>
            </a:endParaRPr>
          </a:p>
        </p:txBody>
      </p:sp>
      <p:sp>
        <p:nvSpPr>
          <p:cNvPr id="56" name="文本框 55"/>
          <p:cNvSpPr txBox="1"/>
          <p:nvPr/>
        </p:nvSpPr>
        <p:spPr>
          <a:xfrm>
            <a:off x="1884209" y="2300594"/>
            <a:ext cx="2024731" cy="415498"/>
          </a:xfrm>
          <a:prstGeom prst="rect">
            <a:avLst/>
          </a:prstGeom>
          <a:noFill/>
        </p:spPr>
        <p:txBody>
          <a:bodyPr wrap="square" rtlCol="0">
            <a:spAutoFit/>
          </a:bodyPr>
          <a:lstStyle/>
          <a:p>
            <a:r>
              <a:rPr lang="zh-CN" altLang="en-US" sz="2100" b="1" dirty="0">
                <a:solidFill>
                  <a:srgbClr val="2E6F57"/>
                </a:solidFill>
                <a:latin typeface="字魂59号-创粗黑" panose="00000500000000000000" charset="-122"/>
                <a:ea typeface="字魂59号-创粗黑" panose="00000500000000000000" charset="-122"/>
                <a:cs typeface="字魂59号-创粗黑" panose="00000500000000000000" charset="-122"/>
              </a:rPr>
              <a:t>添加标题</a:t>
            </a:r>
          </a:p>
        </p:txBody>
      </p:sp>
      <p:sp>
        <p:nvSpPr>
          <p:cNvPr id="57" name="文本框 56"/>
          <p:cNvSpPr txBox="1"/>
          <p:nvPr/>
        </p:nvSpPr>
        <p:spPr>
          <a:xfrm>
            <a:off x="1838401" y="2702535"/>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58" name="文本框 57"/>
          <p:cNvSpPr txBox="1"/>
          <p:nvPr/>
        </p:nvSpPr>
        <p:spPr>
          <a:xfrm>
            <a:off x="1838401" y="2955335"/>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59" name="文本框 58"/>
          <p:cNvSpPr txBox="1"/>
          <p:nvPr/>
        </p:nvSpPr>
        <p:spPr>
          <a:xfrm>
            <a:off x="3561682" y="3153766"/>
            <a:ext cx="2024731" cy="415498"/>
          </a:xfrm>
          <a:prstGeom prst="rect">
            <a:avLst/>
          </a:prstGeom>
          <a:noFill/>
        </p:spPr>
        <p:txBody>
          <a:bodyPr wrap="square" rtlCol="0">
            <a:spAutoFit/>
          </a:bodyPr>
          <a:lstStyle/>
          <a:p>
            <a:r>
              <a:rPr lang="zh-CN" altLang="en-US" sz="2100" b="1" dirty="0">
                <a:solidFill>
                  <a:srgbClr val="2E6F57"/>
                </a:solidFill>
                <a:latin typeface="字魂59号-创粗黑" panose="00000500000000000000" charset="-122"/>
                <a:ea typeface="字魂59号-创粗黑" panose="00000500000000000000" charset="-122"/>
                <a:cs typeface="字魂59号-创粗黑" panose="00000500000000000000" charset="-122"/>
              </a:rPr>
              <a:t>添加标题</a:t>
            </a:r>
          </a:p>
        </p:txBody>
      </p:sp>
      <p:sp>
        <p:nvSpPr>
          <p:cNvPr id="60" name="文本框 59"/>
          <p:cNvSpPr txBox="1"/>
          <p:nvPr/>
        </p:nvSpPr>
        <p:spPr>
          <a:xfrm>
            <a:off x="3515875" y="3555707"/>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61" name="文本框 60"/>
          <p:cNvSpPr txBox="1"/>
          <p:nvPr/>
        </p:nvSpPr>
        <p:spPr>
          <a:xfrm>
            <a:off x="3515875" y="3808508"/>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62" name="文本框 61"/>
          <p:cNvSpPr txBox="1"/>
          <p:nvPr/>
        </p:nvSpPr>
        <p:spPr>
          <a:xfrm>
            <a:off x="5586413" y="3640581"/>
            <a:ext cx="2024731" cy="415498"/>
          </a:xfrm>
          <a:prstGeom prst="rect">
            <a:avLst/>
          </a:prstGeom>
          <a:noFill/>
        </p:spPr>
        <p:txBody>
          <a:bodyPr wrap="square" rtlCol="0">
            <a:spAutoFit/>
          </a:bodyPr>
          <a:lstStyle/>
          <a:p>
            <a:r>
              <a:rPr lang="zh-CN" altLang="en-US" sz="2100" b="1" dirty="0">
                <a:solidFill>
                  <a:srgbClr val="2E6F57"/>
                </a:solidFill>
                <a:latin typeface="字魂59号-创粗黑" panose="00000500000000000000" charset="-122"/>
                <a:ea typeface="字魂59号-创粗黑" panose="00000500000000000000" charset="-122"/>
                <a:cs typeface="字魂59号-创粗黑" panose="00000500000000000000" charset="-122"/>
              </a:rPr>
              <a:t>添加标题</a:t>
            </a:r>
          </a:p>
        </p:txBody>
      </p:sp>
      <p:sp>
        <p:nvSpPr>
          <p:cNvPr id="63" name="文本框 62"/>
          <p:cNvSpPr txBox="1"/>
          <p:nvPr/>
        </p:nvSpPr>
        <p:spPr>
          <a:xfrm>
            <a:off x="5486020" y="4043273"/>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64" name="文本框 63"/>
          <p:cNvSpPr txBox="1"/>
          <p:nvPr/>
        </p:nvSpPr>
        <p:spPr>
          <a:xfrm>
            <a:off x="5486020" y="4296074"/>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
        <p:nvSpPr>
          <p:cNvPr id="65" name="文本框 64"/>
          <p:cNvSpPr txBox="1"/>
          <p:nvPr/>
        </p:nvSpPr>
        <p:spPr>
          <a:xfrm>
            <a:off x="7556558" y="3826318"/>
            <a:ext cx="2024731" cy="415498"/>
          </a:xfrm>
          <a:prstGeom prst="rect">
            <a:avLst/>
          </a:prstGeom>
          <a:noFill/>
        </p:spPr>
        <p:txBody>
          <a:bodyPr wrap="square" rtlCol="0">
            <a:spAutoFit/>
          </a:bodyPr>
          <a:lstStyle/>
          <a:p>
            <a:r>
              <a:rPr lang="zh-CN" altLang="en-US" sz="2100" b="1" dirty="0">
                <a:solidFill>
                  <a:srgbClr val="2E6F57"/>
                </a:solidFill>
                <a:latin typeface="字魂59号-创粗黑" panose="00000500000000000000" charset="-122"/>
                <a:ea typeface="字魂59号-创粗黑" panose="00000500000000000000" charset="-122"/>
                <a:cs typeface="字魂59号-创粗黑" panose="00000500000000000000" charset="-122"/>
              </a:rPr>
              <a:t>添加标题</a:t>
            </a:r>
          </a:p>
        </p:txBody>
      </p:sp>
      <p:sp>
        <p:nvSpPr>
          <p:cNvPr id="66" name="文本框 65"/>
          <p:cNvSpPr txBox="1"/>
          <p:nvPr/>
        </p:nvSpPr>
        <p:spPr>
          <a:xfrm>
            <a:off x="7456165" y="4229012"/>
            <a:ext cx="1883001" cy="248209"/>
          </a:xfrm>
          <a:prstGeom prst="rect">
            <a:avLst/>
          </a:prstGeom>
          <a:noFill/>
        </p:spPr>
        <p:txBody>
          <a:bodyPr wrap="square" rtlCol="0">
            <a:spAutoFit/>
          </a:bodyPr>
          <a:lstStyle/>
          <a:p>
            <a:r>
              <a:rPr lang="en-US" altLang="zh-CN" sz="1015" dirty="0">
                <a:solidFill>
                  <a:schemeClr val="tx1">
                    <a:lumMod val="75000"/>
                    <a:lumOff val="25000"/>
                  </a:schemeClr>
                </a:solidFill>
                <a:cs typeface="字魂59号-创粗黑" panose="00000500000000000000" charset="-122"/>
              </a:rPr>
              <a:t>Click here to add words</a:t>
            </a:r>
            <a:endParaRPr lang="zh-CN" altLang="en-US" sz="1015" dirty="0">
              <a:solidFill>
                <a:schemeClr val="tx1">
                  <a:lumMod val="75000"/>
                  <a:lumOff val="25000"/>
                </a:schemeClr>
              </a:solidFill>
              <a:cs typeface="字魂59号-创粗黑" panose="00000500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0-#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0-#ppt_w/2"/>
                                          </p:val>
                                        </p:tav>
                                        <p:tav tm="100000">
                                          <p:val>
                                            <p:strVal val="#ppt_x"/>
                                          </p:val>
                                        </p:tav>
                                      </p:tavLst>
                                    </p:anim>
                                    <p:anim calcmode="lin" valueType="num">
                                      <p:cBhvr additive="base">
                                        <p:cTn id="20" dur="500" fill="hold"/>
                                        <p:tgtEl>
                                          <p:spTgt spid="4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0-#ppt_w/2"/>
                                          </p:val>
                                        </p:tav>
                                        <p:tav tm="100000">
                                          <p:val>
                                            <p:strVal val="#ppt_x"/>
                                          </p:val>
                                        </p:tav>
                                      </p:tavLst>
                                    </p:anim>
                                    <p:anim calcmode="lin" valueType="num">
                                      <p:cBhvr additive="base">
                                        <p:cTn id="24" dur="500" fill="hold"/>
                                        <p:tgtEl>
                                          <p:spTgt spid="4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0-#ppt_w/2"/>
                                          </p:val>
                                        </p:tav>
                                        <p:tav tm="100000">
                                          <p:val>
                                            <p:strVal val="#ppt_x"/>
                                          </p:val>
                                        </p:tav>
                                      </p:tavLst>
                                    </p:anim>
                                    <p:anim calcmode="lin" valueType="num">
                                      <p:cBhvr additive="base">
                                        <p:cTn id="28" dur="500" fill="hold"/>
                                        <p:tgtEl>
                                          <p:spTgt spid="5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500" fill="hold"/>
                                        <p:tgtEl>
                                          <p:spTgt spid="54"/>
                                        </p:tgtEl>
                                        <p:attrNameLst>
                                          <p:attrName>ppt_x</p:attrName>
                                        </p:attrNameLst>
                                      </p:cBhvr>
                                      <p:tavLst>
                                        <p:tav tm="0">
                                          <p:val>
                                            <p:strVal val="0-#ppt_w/2"/>
                                          </p:val>
                                        </p:tav>
                                        <p:tav tm="100000">
                                          <p:val>
                                            <p:strVal val="#ppt_x"/>
                                          </p:val>
                                        </p:tav>
                                      </p:tavLst>
                                    </p:anim>
                                    <p:anim calcmode="lin" valueType="num">
                                      <p:cBhvr additive="base">
                                        <p:cTn id="32" dur="500" fill="hold"/>
                                        <p:tgtEl>
                                          <p:spTgt spid="5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500" fill="hold"/>
                                        <p:tgtEl>
                                          <p:spTgt spid="55"/>
                                        </p:tgtEl>
                                        <p:attrNameLst>
                                          <p:attrName>ppt_x</p:attrName>
                                        </p:attrNameLst>
                                      </p:cBhvr>
                                      <p:tavLst>
                                        <p:tav tm="0">
                                          <p:val>
                                            <p:strVal val="0-#ppt_w/2"/>
                                          </p:val>
                                        </p:tav>
                                        <p:tav tm="100000">
                                          <p:val>
                                            <p:strVal val="#ppt_x"/>
                                          </p:val>
                                        </p:tav>
                                      </p:tavLst>
                                    </p:anim>
                                    <p:anim calcmode="lin" valueType="num">
                                      <p:cBhvr additive="base">
                                        <p:cTn id="36" dur="500" fill="hold"/>
                                        <p:tgtEl>
                                          <p:spTgt spid="55"/>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additive="base">
                                        <p:cTn id="41" dur="500" fill="hold"/>
                                        <p:tgtEl>
                                          <p:spTgt spid="52"/>
                                        </p:tgtEl>
                                        <p:attrNameLst>
                                          <p:attrName>ppt_x</p:attrName>
                                        </p:attrNameLst>
                                      </p:cBhvr>
                                      <p:tavLst>
                                        <p:tav tm="0">
                                          <p:val>
                                            <p:strVal val="#ppt_x"/>
                                          </p:val>
                                        </p:tav>
                                        <p:tav tm="100000">
                                          <p:val>
                                            <p:strVal val="#ppt_x"/>
                                          </p:val>
                                        </p:tav>
                                      </p:tavLst>
                                    </p:anim>
                                    <p:anim calcmode="lin" valueType="num">
                                      <p:cBhvr additive="base">
                                        <p:cTn id="42"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additive="base">
                                        <p:cTn id="47" dur="500" fill="hold"/>
                                        <p:tgtEl>
                                          <p:spTgt spid="51"/>
                                        </p:tgtEl>
                                        <p:attrNameLst>
                                          <p:attrName>ppt_x</p:attrName>
                                        </p:attrNameLst>
                                      </p:cBhvr>
                                      <p:tavLst>
                                        <p:tav tm="0">
                                          <p:val>
                                            <p:strVal val="#ppt_x"/>
                                          </p:val>
                                        </p:tav>
                                        <p:tav tm="100000">
                                          <p:val>
                                            <p:strVal val="#ppt_x"/>
                                          </p:val>
                                        </p:tav>
                                      </p:tavLst>
                                    </p:anim>
                                    <p:anim calcmode="lin" valueType="num">
                                      <p:cBhvr additive="base">
                                        <p:cTn id="48"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additive="base">
                                        <p:cTn id="53" dur="500" fill="hold"/>
                                        <p:tgtEl>
                                          <p:spTgt spid="50"/>
                                        </p:tgtEl>
                                        <p:attrNameLst>
                                          <p:attrName>ppt_x</p:attrName>
                                        </p:attrNameLst>
                                      </p:cBhvr>
                                      <p:tavLst>
                                        <p:tav tm="0">
                                          <p:val>
                                            <p:strVal val="#ppt_x"/>
                                          </p:val>
                                        </p:tav>
                                        <p:tav tm="100000">
                                          <p:val>
                                            <p:strVal val="#ppt_x"/>
                                          </p:val>
                                        </p:tav>
                                      </p:tavLst>
                                    </p:anim>
                                    <p:anim calcmode="lin" valueType="num">
                                      <p:cBhvr additive="base">
                                        <p:cTn id="54"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49"/>
                                        </p:tgtEl>
                                        <p:attrNameLst>
                                          <p:attrName>style.visibility</p:attrName>
                                        </p:attrNameLst>
                                      </p:cBhvr>
                                      <p:to>
                                        <p:strVal val="visible"/>
                                      </p:to>
                                    </p:set>
                                    <p:anim calcmode="lin" valueType="num">
                                      <p:cBhvr additive="base">
                                        <p:cTn id="59" dur="500" fill="hold"/>
                                        <p:tgtEl>
                                          <p:spTgt spid="49"/>
                                        </p:tgtEl>
                                        <p:attrNameLst>
                                          <p:attrName>ppt_x</p:attrName>
                                        </p:attrNameLst>
                                      </p:cBhvr>
                                      <p:tavLst>
                                        <p:tav tm="0">
                                          <p:val>
                                            <p:strVal val="#ppt_x"/>
                                          </p:val>
                                        </p:tav>
                                        <p:tav tm="100000">
                                          <p:val>
                                            <p:strVal val="#ppt_x"/>
                                          </p:val>
                                        </p:tav>
                                      </p:tavLst>
                                    </p:anim>
                                    <p:anim calcmode="lin" valueType="num">
                                      <p:cBhvr additive="base">
                                        <p:cTn id="60" dur="500" fill="hold"/>
                                        <p:tgtEl>
                                          <p:spTgt spid="49"/>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56"/>
                                        </p:tgtEl>
                                        <p:attrNameLst>
                                          <p:attrName>style.visibility</p:attrName>
                                        </p:attrNameLst>
                                      </p:cBhvr>
                                      <p:to>
                                        <p:strVal val="visible"/>
                                      </p:to>
                                    </p:set>
                                    <p:anim calcmode="lin" valueType="num">
                                      <p:cBhvr additive="base">
                                        <p:cTn id="63" dur="500" fill="hold"/>
                                        <p:tgtEl>
                                          <p:spTgt spid="56"/>
                                        </p:tgtEl>
                                        <p:attrNameLst>
                                          <p:attrName>ppt_x</p:attrName>
                                        </p:attrNameLst>
                                      </p:cBhvr>
                                      <p:tavLst>
                                        <p:tav tm="0">
                                          <p:val>
                                            <p:strVal val="#ppt_x"/>
                                          </p:val>
                                        </p:tav>
                                        <p:tav tm="100000">
                                          <p:val>
                                            <p:strVal val="#ppt_x"/>
                                          </p:val>
                                        </p:tav>
                                      </p:tavLst>
                                    </p:anim>
                                    <p:anim calcmode="lin" valueType="num">
                                      <p:cBhvr additive="base">
                                        <p:cTn id="64" dur="500" fill="hold"/>
                                        <p:tgtEl>
                                          <p:spTgt spid="5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57"/>
                                        </p:tgtEl>
                                        <p:attrNameLst>
                                          <p:attrName>style.visibility</p:attrName>
                                        </p:attrNameLst>
                                      </p:cBhvr>
                                      <p:to>
                                        <p:strVal val="visible"/>
                                      </p:to>
                                    </p:set>
                                    <p:anim calcmode="lin" valueType="num">
                                      <p:cBhvr additive="base">
                                        <p:cTn id="67" dur="500" fill="hold"/>
                                        <p:tgtEl>
                                          <p:spTgt spid="57"/>
                                        </p:tgtEl>
                                        <p:attrNameLst>
                                          <p:attrName>ppt_x</p:attrName>
                                        </p:attrNameLst>
                                      </p:cBhvr>
                                      <p:tavLst>
                                        <p:tav tm="0">
                                          <p:val>
                                            <p:strVal val="#ppt_x"/>
                                          </p:val>
                                        </p:tav>
                                        <p:tav tm="100000">
                                          <p:val>
                                            <p:strVal val="#ppt_x"/>
                                          </p:val>
                                        </p:tav>
                                      </p:tavLst>
                                    </p:anim>
                                    <p:anim calcmode="lin" valueType="num">
                                      <p:cBhvr additive="base">
                                        <p:cTn id="68" dur="500" fill="hold"/>
                                        <p:tgtEl>
                                          <p:spTgt spid="5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58"/>
                                        </p:tgtEl>
                                        <p:attrNameLst>
                                          <p:attrName>style.visibility</p:attrName>
                                        </p:attrNameLst>
                                      </p:cBhvr>
                                      <p:to>
                                        <p:strVal val="visible"/>
                                      </p:to>
                                    </p:set>
                                    <p:anim calcmode="lin" valueType="num">
                                      <p:cBhvr additive="base">
                                        <p:cTn id="71" dur="500" fill="hold"/>
                                        <p:tgtEl>
                                          <p:spTgt spid="58"/>
                                        </p:tgtEl>
                                        <p:attrNameLst>
                                          <p:attrName>ppt_x</p:attrName>
                                        </p:attrNameLst>
                                      </p:cBhvr>
                                      <p:tavLst>
                                        <p:tav tm="0">
                                          <p:val>
                                            <p:strVal val="#ppt_x"/>
                                          </p:val>
                                        </p:tav>
                                        <p:tav tm="100000">
                                          <p:val>
                                            <p:strVal val="#ppt_x"/>
                                          </p:val>
                                        </p:tav>
                                      </p:tavLst>
                                    </p:anim>
                                    <p:anim calcmode="lin" valueType="num">
                                      <p:cBhvr additive="base">
                                        <p:cTn id="72" dur="500" fill="hold"/>
                                        <p:tgtEl>
                                          <p:spTgt spid="58"/>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anim calcmode="lin" valueType="num">
                                      <p:cBhvr additive="base">
                                        <p:cTn id="75" dur="500" fill="hold"/>
                                        <p:tgtEl>
                                          <p:spTgt spid="59"/>
                                        </p:tgtEl>
                                        <p:attrNameLst>
                                          <p:attrName>ppt_x</p:attrName>
                                        </p:attrNameLst>
                                      </p:cBhvr>
                                      <p:tavLst>
                                        <p:tav tm="0">
                                          <p:val>
                                            <p:strVal val="#ppt_x"/>
                                          </p:val>
                                        </p:tav>
                                        <p:tav tm="100000">
                                          <p:val>
                                            <p:strVal val="#ppt_x"/>
                                          </p:val>
                                        </p:tav>
                                      </p:tavLst>
                                    </p:anim>
                                    <p:anim calcmode="lin" valueType="num">
                                      <p:cBhvr additive="base">
                                        <p:cTn id="76" dur="500" fill="hold"/>
                                        <p:tgtEl>
                                          <p:spTgt spid="59"/>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60"/>
                                        </p:tgtEl>
                                        <p:attrNameLst>
                                          <p:attrName>style.visibility</p:attrName>
                                        </p:attrNameLst>
                                      </p:cBhvr>
                                      <p:to>
                                        <p:strVal val="visible"/>
                                      </p:to>
                                    </p:set>
                                    <p:anim calcmode="lin" valueType="num">
                                      <p:cBhvr additive="base">
                                        <p:cTn id="79" dur="500" fill="hold"/>
                                        <p:tgtEl>
                                          <p:spTgt spid="60"/>
                                        </p:tgtEl>
                                        <p:attrNameLst>
                                          <p:attrName>ppt_x</p:attrName>
                                        </p:attrNameLst>
                                      </p:cBhvr>
                                      <p:tavLst>
                                        <p:tav tm="0">
                                          <p:val>
                                            <p:strVal val="#ppt_x"/>
                                          </p:val>
                                        </p:tav>
                                        <p:tav tm="100000">
                                          <p:val>
                                            <p:strVal val="#ppt_x"/>
                                          </p:val>
                                        </p:tav>
                                      </p:tavLst>
                                    </p:anim>
                                    <p:anim calcmode="lin" valueType="num">
                                      <p:cBhvr additive="base">
                                        <p:cTn id="80" dur="500" fill="hold"/>
                                        <p:tgtEl>
                                          <p:spTgt spid="60"/>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61"/>
                                        </p:tgtEl>
                                        <p:attrNameLst>
                                          <p:attrName>style.visibility</p:attrName>
                                        </p:attrNameLst>
                                      </p:cBhvr>
                                      <p:to>
                                        <p:strVal val="visible"/>
                                      </p:to>
                                    </p:set>
                                    <p:anim calcmode="lin" valueType="num">
                                      <p:cBhvr additive="base">
                                        <p:cTn id="83" dur="500" fill="hold"/>
                                        <p:tgtEl>
                                          <p:spTgt spid="61"/>
                                        </p:tgtEl>
                                        <p:attrNameLst>
                                          <p:attrName>ppt_x</p:attrName>
                                        </p:attrNameLst>
                                      </p:cBhvr>
                                      <p:tavLst>
                                        <p:tav tm="0">
                                          <p:val>
                                            <p:strVal val="#ppt_x"/>
                                          </p:val>
                                        </p:tav>
                                        <p:tav tm="100000">
                                          <p:val>
                                            <p:strVal val="#ppt_x"/>
                                          </p:val>
                                        </p:tav>
                                      </p:tavLst>
                                    </p:anim>
                                    <p:anim calcmode="lin" valueType="num">
                                      <p:cBhvr additive="base">
                                        <p:cTn id="84" dur="500" fill="hold"/>
                                        <p:tgtEl>
                                          <p:spTgt spid="61"/>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62"/>
                                        </p:tgtEl>
                                        <p:attrNameLst>
                                          <p:attrName>style.visibility</p:attrName>
                                        </p:attrNameLst>
                                      </p:cBhvr>
                                      <p:to>
                                        <p:strVal val="visible"/>
                                      </p:to>
                                    </p:set>
                                    <p:anim calcmode="lin" valueType="num">
                                      <p:cBhvr additive="base">
                                        <p:cTn id="87" dur="500" fill="hold"/>
                                        <p:tgtEl>
                                          <p:spTgt spid="62"/>
                                        </p:tgtEl>
                                        <p:attrNameLst>
                                          <p:attrName>ppt_x</p:attrName>
                                        </p:attrNameLst>
                                      </p:cBhvr>
                                      <p:tavLst>
                                        <p:tav tm="0">
                                          <p:val>
                                            <p:strVal val="#ppt_x"/>
                                          </p:val>
                                        </p:tav>
                                        <p:tav tm="100000">
                                          <p:val>
                                            <p:strVal val="#ppt_x"/>
                                          </p:val>
                                        </p:tav>
                                      </p:tavLst>
                                    </p:anim>
                                    <p:anim calcmode="lin" valueType="num">
                                      <p:cBhvr additive="base">
                                        <p:cTn id="88" dur="500" fill="hold"/>
                                        <p:tgtEl>
                                          <p:spTgt spid="62"/>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63"/>
                                        </p:tgtEl>
                                        <p:attrNameLst>
                                          <p:attrName>style.visibility</p:attrName>
                                        </p:attrNameLst>
                                      </p:cBhvr>
                                      <p:to>
                                        <p:strVal val="visible"/>
                                      </p:to>
                                    </p:set>
                                    <p:anim calcmode="lin" valueType="num">
                                      <p:cBhvr additive="base">
                                        <p:cTn id="91" dur="500" fill="hold"/>
                                        <p:tgtEl>
                                          <p:spTgt spid="63"/>
                                        </p:tgtEl>
                                        <p:attrNameLst>
                                          <p:attrName>ppt_x</p:attrName>
                                        </p:attrNameLst>
                                      </p:cBhvr>
                                      <p:tavLst>
                                        <p:tav tm="0">
                                          <p:val>
                                            <p:strVal val="#ppt_x"/>
                                          </p:val>
                                        </p:tav>
                                        <p:tav tm="100000">
                                          <p:val>
                                            <p:strVal val="#ppt_x"/>
                                          </p:val>
                                        </p:tav>
                                      </p:tavLst>
                                    </p:anim>
                                    <p:anim calcmode="lin" valueType="num">
                                      <p:cBhvr additive="base">
                                        <p:cTn id="92" dur="500" fill="hold"/>
                                        <p:tgtEl>
                                          <p:spTgt spid="63"/>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64"/>
                                        </p:tgtEl>
                                        <p:attrNameLst>
                                          <p:attrName>style.visibility</p:attrName>
                                        </p:attrNameLst>
                                      </p:cBhvr>
                                      <p:to>
                                        <p:strVal val="visible"/>
                                      </p:to>
                                    </p:set>
                                    <p:anim calcmode="lin" valueType="num">
                                      <p:cBhvr additive="base">
                                        <p:cTn id="95" dur="500" fill="hold"/>
                                        <p:tgtEl>
                                          <p:spTgt spid="64"/>
                                        </p:tgtEl>
                                        <p:attrNameLst>
                                          <p:attrName>ppt_x</p:attrName>
                                        </p:attrNameLst>
                                      </p:cBhvr>
                                      <p:tavLst>
                                        <p:tav tm="0">
                                          <p:val>
                                            <p:strVal val="#ppt_x"/>
                                          </p:val>
                                        </p:tav>
                                        <p:tav tm="100000">
                                          <p:val>
                                            <p:strVal val="#ppt_x"/>
                                          </p:val>
                                        </p:tav>
                                      </p:tavLst>
                                    </p:anim>
                                    <p:anim calcmode="lin" valueType="num">
                                      <p:cBhvr additive="base">
                                        <p:cTn id="96" dur="500" fill="hold"/>
                                        <p:tgtEl>
                                          <p:spTgt spid="64"/>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65"/>
                                        </p:tgtEl>
                                        <p:attrNameLst>
                                          <p:attrName>style.visibility</p:attrName>
                                        </p:attrNameLst>
                                      </p:cBhvr>
                                      <p:to>
                                        <p:strVal val="visible"/>
                                      </p:to>
                                    </p:set>
                                    <p:anim calcmode="lin" valueType="num">
                                      <p:cBhvr additive="base">
                                        <p:cTn id="99" dur="500" fill="hold"/>
                                        <p:tgtEl>
                                          <p:spTgt spid="65"/>
                                        </p:tgtEl>
                                        <p:attrNameLst>
                                          <p:attrName>ppt_x</p:attrName>
                                        </p:attrNameLst>
                                      </p:cBhvr>
                                      <p:tavLst>
                                        <p:tav tm="0">
                                          <p:val>
                                            <p:strVal val="#ppt_x"/>
                                          </p:val>
                                        </p:tav>
                                        <p:tav tm="100000">
                                          <p:val>
                                            <p:strVal val="#ppt_x"/>
                                          </p:val>
                                        </p:tav>
                                      </p:tavLst>
                                    </p:anim>
                                    <p:anim calcmode="lin" valueType="num">
                                      <p:cBhvr additive="base">
                                        <p:cTn id="100" dur="500" fill="hold"/>
                                        <p:tgtEl>
                                          <p:spTgt spid="65"/>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anim calcmode="lin" valueType="num">
                                      <p:cBhvr additive="base">
                                        <p:cTn id="103" dur="500" fill="hold"/>
                                        <p:tgtEl>
                                          <p:spTgt spid="66"/>
                                        </p:tgtEl>
                                        <p:attrNameLst>
                                          <p:attrName>ppt_x</p:attrName>
                                        </p:attrNameLst>
                                      </p:cBhvr>
                                      <p:tavLst>
                                        <p:tav tm="0">
                                          <p:val>
                                            <p:strVal val="#ppt_x"/>
                                          </p:val>
                                        </p:tav>
                                        <p:tav tm="100000">
                                          <p:val>
                                            <p:strVal val="#ppt_x"/>
                                          </p:val>
                                        </p:tav>
                                      </p:tavLst>
                                    </p:anim>
                                    <p:anim calcmode="lin" valueType="num">
                                      <p:cBhvr additive="base">
                                        <p:cTn id="104"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p:bldP spid="53" grpId="0"/>
      <p:bldP spid="54" grpId="0"/>
      <p:bldP spid="55" grpId="0"/>
      <p:bldP spid="56" grpId="0"/>
      <p:bldP spid="57" grpId="0"/>
      <p:bldP spid="58" grpId="0"/>
      <p:bldP spid="59" grpId="0"/>
      <p:bldP spid="60" grpId="0"/>
      <p:bldP spid="61" grpId="0"/>
      <p:bldP spid="62" grpId="0"/>
      <p:bldP spid="63" grpId="0"/>
      <p:bldP spid="64" grpId="0"/>
      <p:bldP spid="65" grpId="0"/>
      <p:bldP spid="6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5609986" y="2001244"/>
            <a:ext cx="682866" cy="2026030"/>
            <a:chOff x="5114377" y="1607346"/>
            <a:chExt cx="682866" cy="2026030"/>
          </a:xfrm>
        </p:grpSpPr>
        <p:sp>
          <p:nvSpPr>
            <p:cNvPr id="26" name="íṩľíḍè-Rectangle 14"/>
            <p:cNvSpPr/>
            <p:nvPr/>
          </p:nvSpPr>
          <p:spPr>
            <a:xfrm>
              <a:off x="5114377" y="1607346"/>
              <a:ext cx="682866" cy="2026030"/>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sp>
          <p:nvSpPr>
            <p:cNvPr id="27" name="íṩľíḍè-Rectangle 15"/>
            <p:cNvSpPr/>
            <p:nvPr/>
          </p:nvSpPr>
          <p:spPr>
            <a:xfrm>
              <a:off x="5225053" y="1741027"/>
              <a:ext cx="461514" cy="1310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sp>
          <p:nvSpPr>
            <p:cNvPr id="28" name="íṩľíḍè-Rectangle 16"/>
            <p:cNvSpPr/>
            <p:nvPr/>
          </p:nvSpPr>
          <p:spPr>
            <a:xfrm>
              <a:off x="5276775" y="2122970"/>
              <a:ext cx="358071" cy="41666"/>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sp>
          <p:nvSpPr>
            <p:cNvPr id="29" name="íṩľíḍè-Rectangle 17"/>
            <p:cNvSpPr/>
            <p:nvPr/>
          </p:nvSpPr>
          <p:spPr>
            <a:xfrm>
              <a:off x="5276775" y="2263867"/>
              <a:ext cx="358071" cy="41666"/>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sp>
          <p:nvSpPr>
            <p:cNvPr id="30" name="íṩľíḍè-Rectangle 18"/>
            <p:cNvSpPr/>
            <p:nvPr/>
          </p:nvSpPr>
          <p:spPr>
            <a:xfrm>
              <a:off x="5276775" y="2404765"/>
              <a:ext cx="358071" cy="41666"/>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sp>
          <p:nvSpPr>
            <p:cNvPr id="31" name="íṩľíḍè-Rectangle 19"/>
            <p:cNvSpPr/>
            <p:nvPr/>
          </p:nvSpPr>
          <p:spPr>
            <a:xfrm>
              <a:off x="5276775" y="1838682"/>
              <a:ext cx="358071" cy="72048"/>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sp>
          <p:nvSpPr>
            <p:cNvPr id="32" name="íṩľíḍè-Oval 21"/>
            <p:cNvSpPr/>
            <p:nvPr/>
          </p:nvSpPr>
          <p:spPr>
            <a:xfrm>
              <a:off x="5326174" y="3228707"/>
              <a:ext cx="259272" cy="2592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sp>
          <p:nvSpPr>
            <p:cNvPr id="33" name="íṩľíḍè-Oval 22"/>
            <p:cNvSpPr/>
            <p:nvPr/>
          </p:nvSpPr>
          <p:spPr>
            <a:xfrm>
              <a:off x="5348902" y="3251435"/>
              <a:ext cx="213816" cy="213817"/>
            </a:xfrm>
            <a:prstGeom prst="ellipse">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grpSp>
      <p:grpSp>
        <p:nvGrpSpPr>
          <p:cNvPr id="34" name="组合 33"/>
          <p:cNvGrpSpPr/>
          <p:nvPr/>
        </p:nvGrpSpPr>
        <p:grpSpPr>
          <a:xfrm>
            <a:off x="4866935" y="2001244"/>
            <a:ext cx="682866" cy="2026030"/>
            <a:chOff x="4371326" y="1607346"/>
            <a:chExt cx="682866" cy="2026030"/>
          </a:xfrm>
        </p:grpSpPr>
        <p:sp>
          <p:nvSpPr>
            <p:cNvPr id="35" name="íṩľíḍè-Rectangle 24"/>
            <p:cNvSpPr/>
            <p:nvPr/>
          </p:nvSpPr>
          <p:spPr>
            <a:xfrm>
              <a:off x="4371326" y="1607346"/>
              <a:ext cx="682866" cy="2026030"/>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sp>
          <p:nvSpPr>
            <p:cNvPr id="36" name="íṩľíḍè-Rectangle 25"/>
            <p:cNvSpPr/>
            <p:nvPr/>
          </p:nvSpPr>
          <p:spPr>
            <a:xfrm>
              <a:off x="4482002" y="1741027"/>
              <a:ext cx="461514" cy="1310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sp>
          <p:nvSpPr>
            <p:cNvPr id="37" name="íṩľíḍè-Rectangle 26"/>
            <p:cNvSpPr/>
            <p:nvPr/>
          </p:nvSpPr>
          <p:spPr>
            <a:xfrm>
              <a:off x="4533724" y="2122970"/>
              <a:ext cx="358071" cy="41666"/>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sp>
          <p:nvSpPr>
            <p:cNvPr id="38" name="íṩľíḍè-Rectangle 27"/>
            <p:cNvSpPr/>
            <p:nvPr/>
          </p:nvSpPr>
          <p:spPr>
            <a:xfrm>
              <a:off x="4533724" y="2263867"/>
              <a:ext cx="358071" cy="41666"/>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sp>
          <p:nvSpPr>
            <p:cNvPr id="39" name="íṩľíḍè-Rectangle 28"/>
            <p:cNvSpPr/>
            <p:nvPr/>
          </p:nvSpPr>
          <p:spPr>
            <a:xfrm>
              <a:off x="4533724" y="2404765"/>
              <a:ext cx="358071" cy="41666"/>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sp>
          <p:nvSpPr>
            <p:cNvPr id="40" name="íṩľíḍè-Rectangle 29"/>
            <p:cNvSpPr/>
            <p:nvPr/>
          </p:nvSpPr>
          <p:spPr>
            <a:xfrm>
              <a:off x="4533724" y="1838682"/>
              <a:ext cx="358071" cy="72048"/>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sp>
          <p:nvSpPr>
            <p:cNvPr id="41" name="íṩľíḍè-Oval 31"/>
            <p:cNvSpPr/>
            <p:nvPr/>
          </p:nvSpPr>
          <p:spPr>
            <a:xfrm>
              <a:off x="4583123" y="3228707"/>
              <a:ext cx="259272" cy="2592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sp>
          <p:nvSpPr>
            <p:cNvPr id="42" name="íṩľíḍè-Oval 32"/>
            <p:cNvSpPr/>
            <p:nvPr/>
          </p:nvSpPr>
          <p:spPr>
            <a:xfrm>
              <a:off x="4605851" y="3251435"/>
              <a:ext cx="213816" cy="213817"/>
            </a:xfrm>
            <a:prstGeom prst="ellipse">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grpSp>
      <p:grpSp>
        <p:nvGrpSpPr>
          <p:cNvPr id="43" name="组合 42"/>
          <p:cNvGrpSpPr/>
          <p:nvPr/>
        </p:nvGrpSpPr>
        <p:grpSpPr>
          <a:xfrm>
            <a:off x="3842369" y="1904023"/>
            <a:ext cx="783862" cy="2026030"/>
            <a:chOff x="3346760" y="1510125"/>
            <a:chExt cx="783862" cy="2026030"/>
          </a:xfrm>
        </p:grpSpPr>
        <p:sp>
          <p:nvSpPr>
            <p:cNvPr id="67" name="íṩľíḍè-Rectangle 34"/>
            <p:cNvSpPr/>
            <p:nvPr/>
          </p:nvSpPr>
          <p:spPr>
            <a:xfrm rot="1120820">
              <a:off x="3371330" y="1510125"/>
              <a:ext cx="682866" cy="2026030"/>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sp>
          <p:nvSpPr>
            <p:cNvPr id="68" name="íṩľíḍè-Rectangle 35"/>
            <p:cNvSpPr/>
            <p:nvPr/>
          </p:nvSpPr>
          <p:spPr>
            <a:xfrm rot="1120820">
              <a:off x="3553737" y="1655604"/>
              <a:ext cx="461514" cy="1310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sp>
          <p:nvSpPr>
            <p:cNvPr id="69" name="íṩľíḍè-Rectangle 36"/>
            <p:cNvSpPr/>
            <p:nvPr/>
          </p:nvSpPr>
          <p:spPr>
            <a:xfrm rot="1120820">
              <a:off x="3686363" y="2050854"/>
              <a:ext cx="358071" cy="41666"/>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sp>
          <p:nvSpPr>
            <p:cNvPr id="70" name="íṩľíḍè-Rectangle 37"/>
            <p:cNvSpPr/>
            <p:nvPr/>
          </p:nvSpPr>
          <p:spPr>
            <a:xfrm rot="1120820">
              <a:off x="3641235" y="2184329"/>
              <a:ext cx="358071" cy="41666"/>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sp>
          <p:nvSpPr>
            <p:cNvPr id="71" name="íṩľíḍè-Rectangle 38"/>
            <p:cNvSpPr/>
            <p:nvPr/>
          </p:nvSpPr>
          <p:spPr>
            <a:xfrm rot="1120820">
              <a:off x="3596108" y="2317804"/>
              <a:ext cx="358071" cy="41666"/>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sp>
          <p:nvSpPr>
            <p:cNvPr id="72" name="íṩľíḍè-Rectangle 39"/>
            <p:cNvSpPr/>
            <p:nvPr/>
          </p:nvSpPr>
          <p:spPr>
            <a:xfrm rot="1120820">
              <a:off x="3772551" y="1780742"/>
              <a:ext cx="358071" cy="72048"/>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sp>
          <p:nvSpPr>
            <p:cNvPr id="73" name="íṩľíḍè-Oval 41"/>
            <p:cNvSpPr/>
            <p:nvPr/>
          </p:nvSpPr>
          <p:spPr>
            <a:xfrm rot="1120820">
              <a:off x="3346760" y="3092609"/>
              <a:ext cx="259272" cy="2592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sp>
          <p:nvSpPr>
            <p:cNvPr id="74" name="íṩľíḍè-Oval 42"/>
            <p:cNvSpPr/>
            <p:nvPr/>
          </p:nvSpPr>
          <p:spPr>
            <a:xfrm rot="1120820">
              <a:off x="3369488" y="3115337"/>
              <a:ext cx="213816" cy="213817"/>
            </a:xfrm>
            <a:prstGeom prst="ellipse">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100">
                <a:latin typeface="字魂59号-创粗黑" panose="00000500000000000000" charset="-122"/>
                <a:ea typeface="字魂59号-创粗黑" panose="00000500000000000000" charset="-122"/>
                <a:cs typeface="字魂59号-创粗黑" panose="00000500000000000000" charset="-122"/>
              </a:endParaRPr>
            </a:p>
          </p:txBody>
        </p:sp>
      </p:grpSp>
      <p:grpSp>
        <p:nvGrpSpPr>
          <p:cNvPr id="75" name="Group 40"/>
          <p:cNvGrpSpPr/>
          <p:nvPr/>
        </p:nvGrpSpPr>
        <p:grpSpPr>
          <a:xfrm>
            <a:off x="6623720" y="1666864"/>
            <a:ext cx="2062292" cy="2597568"/>
            <a:chOff x="8170814" y="1912116"/>
            <a:chExt cx="2749722" cy="3463424"/>
          </a:xfrm>
        </p:grpSpPr>
        <p:grpSp>
          <p:nvGrpSpPr>
            <p:cNvPr id="76" name="Group 43"/>
            <p:cNvGrpSpPr/>
            <p:nvPr/>
          </p:nvGrpSpPr>
          <p:grpSpPr>
            <a:xfrm>
              <a:off x="8170814" y="1912116"/>
              <a:ext cx="2611177" cy="3463424"/>
              <a:chOff x="1193500" y="1491637"/>
              <a:chExt cx="3761195" cy="3463424"/>
            </a:xfrm>
          </p:grpSpPr>
          <p:grpSp>
            <p:nvGrpSpPr>
              <p:cNvPr id="79" name="Group 47"/>
              <p:cNvGrpSpPr/>
              <p:nvPr/>
            </p:nvGrpSpPr>
            <p:grpSpPr>
              <a:xfrm>
                <a:off x="1193500" y="1491637"/>
                <a:ext cx="3761195" cy="815608"/>
                <a:chOff x="1317257" y="1824875"/>
                <a:chExt cx="3761195" cy="815608"/>
              </a:xfrm>
            </p:grpSpPr>
            <p:sp>
              <p:nvSpPr>
                <p:cNvPr id="86" name="íṩľíḍè-TextBox 60"/>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800"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此部分内容作为文字排版占位显示</a:t>
                  </a:r>
                  <a:br>
                    <a:rPr lang="zh-CN" altLang="en-US" sz="800"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br>
                  <a:r>
                    <a:rPr lang="zh-CN" altLang="en-US" sz="800"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（建议使用主题字体）</a:t>
                  </a:r>
                </a:p>
              </p:txBody>
            </p:sp>
            <p:sp>
              <p:nvSpPr>
                <p:cNvPr id="87" name="íṩľíḍè-Rectangle 61"/>
                <p:cNvSpPr/>
                <p:nvPr/>
              </p:nvSpPr>
              <p:spPr>
                <a:xfrm>
                  <a:off x="1317257" y="1824875"/>
                  <a:ext cx="3761195" cy="307777"/>
                </a:xfrm>
                <a:prstGeom prst="rect">
                  <a:avLst/>
                </a:prstGeom>
              </p:spPr>
              <p:txBody>
                <a:bodyPr wrap="none" lIns="0" tIns="0" rIns="0" bIns="0">
                  <a:normAutofit/>
                </a:bodyPr>
                <a:lstStyle/>
                <a:p>
                  <a:pPr algn="r"/>
                  <a:r>
                    <a:rPr lang="zh-CN" altLang="en-US" sz="1200" b="1" dirty="0">
                      <a:solidFill>
                        <a:srgbClr val="2E6F57"/>
                      </a:solidFill>
                      <a:latin typeface="字魂59号-创粗黑" panose="00000500000000000000" charset="-122"/>
                      <a:ea typeface="字魂59号-创粗黑" panose="00000500000000000000" charset="-122"/>
                      <a:cs typeface="字魂59号-创粗黑" panose="00000500000000000000" charset="-122"/>
                    </a:rPr>
                    <a:t>标题文本预设</a:t>
                  </a:r>
                </a:p>
              </p:txBody>
            </p:sp>
          </p:grpSp>
          <p:grpSp>
            <p:nvGrpSpPr>
              <p:cNvPr id="80" name="Group 48"/>
              <p:cNvGrpSpPr/>
              <p:nvPr/>
            </p:nvGrpSpPr>
            <p:grpSpPr>
              <a:xfrm>
                <a:off x="1193500" y="2815545"/>
                <a:ext cx="3761195" cy="815608"/>
                <a:chOff x="1317257" y="1824875"/>
                <a:chExt cx="3761195" cy="815608"/>
              </a:xfrm>
            </p:grpSpPr>
            <p:sp>
              <p:nvSpPr>
                <p:cNvPr id="84" name="íṩľíḍè-TextBox 56"/>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80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此部分内容作为文字排版占位显示</a:t>
                  </a:r>
                  <a:br>
                    <a:rPr lang="zh-CN" altLang="en-US" sz="80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br>
                  <a:r>
                    <a:rPr lang="zh-CN" altLang="en-US" sz="80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（建议使用主题字体）</a:t>
                  </a:r>
                </a:p>
              </p:txBody>
            </p:sp>
            <p:sp>
              <p:nvSpPr>
                <p:cNvPr id="85" name="íṩľíḍê-Rectangle 57"/>
                <p:cNvSpPr/>
                <p:nvPr/>
              </p:nvSpPr>
              <p:spPr>
                <a:xfrm>
                  <a:off x="1317257" y="1824875"/>
                  <a:ext cx="3761195" cy="307777"/>
                </a:xfrm>
                <a:prstGeom prst="rect">
                  <a:avLst/>
                </a:prstGeom>
              </p:spPr>
              <p:txBody>
                <a:bodyPr wrap="none" lIns="0" tIns="0" rIns="0" bIns="0">
                  <a:normAutofit/>
                </a:bodyPr>
                <a:lstStyle/>
                <a:p>
                  <a:pPr algn="r"/>
                  <a:r>
                    <a:rPr lang="zh-CN" altLang="en-US" sz="1200" b="1" dirty="0">
                      <a:solidFill>
                        <a:srgbClr val="2E6F57"/>
                      </a:solidFill>
                      <a:latin typeface="字魂59号-创粗黑" panose="00000500000000000000" charset="-122"/>
                      <a:ea typeface="字魂59号-创粗黑" panose="00000500000000000000" charset="-122"/>
                      <a:cs typeface="字魂59号-创粗黑" panose="00000500000000000000" charset="-122"/>
                    </a:rPr>
                    <a:t>标题文本预设</a:t>
                  </a:r>
                </a:p>
              </p:txBody>
            </p:sp>
          </p:grpSp>
          <p:grpSp>
            <p:nvGrpSpPr>
              <p:cNvPr id="81" name="Group 51"/>
              <p:cNvGrpSpPr/>
              <p:nvPr/>
            </p:nvGrpSpPr>
            <p:grpSpPr>
              <a:xfrm>
                <a:off x="1193500" y="4139453"/>
                <a:ext cx="3761195" cy="815608"/>
                <a:chOff x="1317257" y="1824875"/>
                <a:chExt cx="3761195" cy="815608"/>
              </a:xfrm>
            </p:grpSpPr>
            <p:sp>
              <p:nvSpPr>
                <p:cNvPr id="82" name="ïṧḷïḓê-TextBox 52"/>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80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此部分内容作为文字排版占位显示</a:t>
                  </a:r>
                  <a:br>
                    <a:rPr lang="zh-CN" altLang="en-US" sz="80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br>
                  <a:r>
                    <a:rPr lang="zh-CN" altLang="en-US" sz="80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（建议使用主题字体）</a:t>
                  </a:r>
                </a:p>
              </p:txBody>
            </p:sp>
            <p:sp>
              <p:nvSpPr>
                <p:cNvPr id="83" name="ïṧḷïḓê-Rectangle 54"/>
                <p:cNvSpPr/>
                <p:nvPr/>
              </p:nvSpPr>
              <p:spPr>
                <a:xfrm>
                  <a:off x="1317257" y="1824875"/>
                  <a:ext cx="3761195" cy="307777"/>
                </a:xfrm>
                <a:prstGeom prst="rect">
                  <a:avLst/>
                </a:prstGeom>
              </p:spPr>
              <p:txBody>
                <a:bodyPr wrap="none" lIns="0" tIns="0" rIns="0" bIns="0">
                  <a:normAutofit/>
                </a:bodyPr>
                <a:lstStyle/>
                <a:p>
                  <a:pPr algn="r"/>
                  <a:r>
                    <a:rPr lang="zh-CN" altLang="en-US" sz="1200" b="1" dirty="0">
                      <a:solidFill>
                        <a:srgbClr val="2E6F57"/>
                      </a:solidFill>
                      <a:latin typeface="字魂59号-创粗黑" panose="00000500000000000000" charset="-122"/>
                      <a:ea typeface="字魂59号-创粗黑" panose="00000500000000000000" charset="-122"/>
                      <a:cs typeface="字魂59号-创粗黑" panose="00000500000000000000" charset="-122"/>
                    </a:rPr>
                    <a:t>标题文本预设</a:t>
                  </a:r>
                </a:p>
              </p:txBody>
            </p:sp>
          </p:grpSp>
        </p:grpSp>
        <p:cxnSp>
          <p:nvCxnSpPr>
            <p:cNvPr id="77" name="ïṧḷïḓê-Straight Connector 45"/>
            <p:cNvCxnSpPr/>
            <p:nvPr/>
          </p:nvCxnSpPr>
          <p:spPr>
            <a:xfrm>
              <a:off x="8472264" y="2924944"/>
              <a:ext cx="2448272" cy="0"/>
            </a:xfrm>
            <a:prstGeom prst="line">
              <a:avLst/>
            </a:prstGeom>
            <a:ln>
              <a:solidFill>
                <a:srgbClr val="2E6F57"/>
              </a:solidFill>
            </a:ln>
          </p:spPr>
          <p:style>
            <a:lnRef idx="1">
              <a:schemeClr val="accent1"/>
            </a:lnRef>
            <a:fillRef idx="0">
              <a:schemeClr val="accent1"/>
            </a:fillRef>
            <a:effectRef idx="0">
              <a:schemeClr val="accent1"/>
            </a:effectRef>
            <a:fontRef idx="minor">
              <a:schemeClr val="tx1"/>
            </a:fontRef>
          </p:style>
        </p:cxnSp>
        <p:cxnSp>
          <p:nvCxnSpPr>
            <p:cNvPr id="78" name="ïṧḷïḓê-Straight Connector 46"/>
            <p:cNvCxnSpPr/>
            <p:nvPr/>
          </p:nvCxnSpPr>
          <p:spPr>
            <a:xfrm>
              <a:off x="8472264" y="4263691"/>
              <a:ext cx="2448272" cy="0"/>
            </a:xfrm>
            <a:prstGeom prst="line">
              <a:avLst/>
            </a:prstGeom>
            <a:ln>
              <a:solidFill>
                <a:srgbClr val="2E6F57"/>
              </a:solidFill>
            </a:ln>
          </p:spPr>
          <p:style>
            <a:lnRef idx="1">
              <a:schemeClr val="accent1"/>
            </a:lnRef>
            <a:fillRef idx="0">
              <a:schemeClr val="accent1"/>
            </a:fillRef>
            <a:effectRef idx="0">
              <a:schemeClr val="accent1"/>
            </a:effectRef>
            <a:fontRef idx="minor">
              <a:schemeClr val="tx1"/>
            </a:fontRef>
          </p:style>
        </p:cxnSp>
      </p:grpSp>
      <p:grpSp>
        <p:nvGrpSpPr>
          <p:cNvPr id="88" name="Group 62"/>
          <p:cNvGrpSpPr/>
          <p:nvPr/>
        </p:nvGrpSpPr>
        <p:grpSpPr>
          <a:xfrm>
            <a:off x="1476210" y="1666864"/>
            <a:ext cx="2035289" cy="2597568"/>
            <a:chOff x="1307468" y="1697288"/>
            <a:chExt cx="2713719" cy="3463424"/>
          </a:xfrm>
        </p:grpSpPr>
        <p:grpSp>
          <p:nvGrpSpPr>
            <p:cNvPr id="89" name="Group 65"/>
            <p:cNvGrpSpPr/>
            <p:nvPr/>
          </p:nvGrpSpPr>
          <p:grpSpPr>
            <a:xfrm>
              <a:off x="1410010" y="1697288"/>
              <a:ext cx="2611177" cy="3463424"/>
              <a:chOff x="1193500" y="1491637"/>
              <a:chExt cx="3761195" cy="3463424"/>
            </a:xfrm>
          </p:grpSpPr>
          <p:grpSp>
            <p:nvGrpSpPr>
              <p:cNvPr id="93" name="Group 69"/>
              <p:cNvGrpSpPr/>
              <p:nvPr/>
            </p:nvGrpSpPr>
            <p:grpSpPr>
              <a:xfrm>
                <a:off x="1193500" y="1491637"/>
                <a:ext cx="3761195" cy="815608"/>
                <a:chOff x="1317257" y="1824875"/>
                <a:chExt cx="3761195" cy="815608"/>
              </a:xfrm>
            </p:grpSpPr>
            <p:sp>
              <p:nvSpPr>
                <p:cNvPr id="100" name="ïṧḷïḓê-TextBox 76"/>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80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此部分内容作为文字排版占位显示</a:t>
                  </a:r>
                  <a:br>
                    <a:rPr lang="zh-CN" altLang="en-US" sz="80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br>
                  <a:r>
                    <a:rPr lang="zh-CN" altLang="en-US" sz="80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（建议使用主题字体）</a:t>
                  </a:r>
                </a:p>
              </p:txBody>
            </p:sp>
            <p:sp>
              <p:nvSpPr>
                <p:cNvPr id="101" name="ïṧḷïḓê-Rectangle 77"/>
                <p:cNvSpPr/>
                <p:nvPr/>
              </p:nvSpPr>
              <p:spPr>
                <a:xfrm>
                  <a:off x="1317257" y="1824875"/>
                  <a:ext cx="3761195" cy="307777"/>
                </a:xfrm>
                <a:prstGeom prst="rect">
                  <a:avLst/>
                </a:prstGeom>
              </p:spPr>
              <p:txBody>
                <a:bodyPr wrap="none" lIns="0" tIns="0" rIns="0" bIns="0">
                  <a:normAutofit/>
                </a:bodyPr>
                <a:lstStyle/>
                <a:p>
                  <a:r>
                    <a:rPr lang="zh-CN" altLang="en-US" sz="1200" b="1" dirty="0">
                      <a:solidFill>
                        <a:srgbClr val="2E6F57"/>
                      </a:solidFill>
                      <a:latin typeface="字魂59号-创粗黑" panose="00000500000000000000" charset="-122"/>
                      <a:ea typeface="字魂59号-创粗黑" panose="00000500000000000000" charset="-122"/>
                      <a:cs typeface="字魂59号-创粗黑" panose="00000500000000000000" charset="-122"/>
                    </a:rPr>
                    <a:t>标题文本预设</a:t>
                  </a:r>
                </a:p>
              </p:txBody>
            </p:sp>
          </p:grpSp>
          <p:grpSp>
            <p:nvGrpSpPr>
              <p:cNvPr id="94" name="Group 70"/>
              <p:cNvGrpSpPr/>
              <p:nvPr/>
            </p:nvGrpSpPr>
            <p:grpSpPr>
              <a:xfrm>
                <a:off x="1193500" y="2815545"/>
                <a:ext cx="3761195" cy="815608"/>
                <a:chOff x="1317257" y="1824875"/>
                <a:chExt cx="3761195" cy="815608"/>
              </a:xfrm>
            </p:grpSpPr>
            <p:sp>
              <p:nvSpPr>
                <p:cNvPr id="98" name="ïṧḷïḓê-TextBox 74"/>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80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此部分内容作为文字排版占位显示</a:t>
                  </a:r>
                  <a:br>
                    <a:rPr lang="zh-CN" altLang="en-US" sz="80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br>
                  <a:r>
                    <a:rPr lang="zh-CN" altLang="en-US" sz="80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（建议使用主题字体）</a:t>
                  </a:r>
                </a:p>
              </p:txBody>
            </p:sp>
            <p:sp>
              <p:nvSpPr>
                <p:cNvPr id="99" name="ïṧḷïḓê-Rectangle 75"/>
                <p:cNvSpPr/>
                <p:nvPr/>
              </p:nvSpPr>
              <p:spPr>
                <a:xfrm>
                  <a:off x="1317257" y="1824875"/>
                  <a:ext cx="3761195" cy="307777"/>
                </a:xfrm>
                <a:prstGeom prst="rect">
                  <a:avLst/>
                </a:prstGeom>
              </p:spPr>
              <p:txBody>
                <a:bodyPr wrap="none" lIns="0" tIns="0" rIns="0" bIns="0">
                  <a:normAutofit/>
                </a:bodyPr>
                <a:lstStyle/>
                <a:p>
                  <a:r>
                    <a:rPr lang="zh-CN" altLang="en-US" sz="1200" b="1" dirty="0">
                      <a:solidFill>
                        <a:srgbClr val="2E6F57"/>
                      </a:solidFill>
                      <a:latin typeface="字魂59号-创粗黑" panose="00000500000000000000" charset="-122"/>
                      <a:ea typeface="字魂59号-创粗黑" panose="00000500000000000000" charset="-122"/>
                      <a:cs typeface="字魂59号-创粗黑" panose="00000500000000000000" charset="-122"/>
                    </a:rPr>
                    <a:t>标题文本预设</a:t>
                  </a:r>
                </a:p>
              </p:txBody>
            </p:sp>
          </p:grpSp>
          <p:grpSp>
            <p:nvGrpSpPr>
              <p:cNvPr id="95" name="Group 71"/>
              <p:cNvGrpSpPr/>
              <p:nvPr/>
            </p:nvGrpSpPr>
            <p:grpSpPr>
              <a:xfrm>
                <a:off x="1193500" y="4139453"/>
                <a:ext cx="3761195" cy="815608"/>
                <a:chOff x="1317257" y="1824875"/>
                <a:chExt cx="3761195" cy="815608"/>
              </a:xfrm>
            </p:grpSpPr>
            <p:sp>
              <p:nvSpPr>
                <p:cNvPr id="96" name="ïṧḷïḓê-TextBox 72"/>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80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此部分内容作为文字排版占位显示</a:t>
                  </a:r>
                  <a:br>
                    <a:rPr lang="zh-CN" altLang="en-US" sz="80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br>
                  <a:r>
                    <a:rPr lang="zh-CN" altLang="en-US" sz="80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rPr>
                    <a:t>（建议使用主题字体）</a:t>
                  </a:r>
                </a:p>
              </p:txBody>
            </p:sp>
            <p:sp>
              <p:nvSpPr>
                <p:cNvPr id="97" name="ïṧḷïḓê-Rectangle 73"/>
                <p:cNvSpPr/>
                <p:nvPr/>
              </p:nvSpPr>
              <p:spPr>
                <a:xfrm>
                  <a:off x="1317257" y="1824875"/>
                  <a:ext cx="3761195" cy="307777"/>
                </a:xfrm>
                <a:prstGeom prst="rect">
                  <a:avLst/>
                </a:prstGeom>
              </p:spPr>
              <p:txBody>
                <a:bodyPr wrap="none" lIns="0" tIns="0" rIns="0" bIns="0">
                  <a:normAutofit/>
                </a:bodyPr>
                <a:lstStyle/>
                <a:p>
                  <a:r>
                    <a:rPr lang="zh-CN" altLang="en-US" sz="1200" b="1" dirty="0">
                      <a:solidFill>
                        <a:srgbClr val="2E6F57"/>
                      </a:solidFill>
                      <a:latin typeface="字魂59号-创粗黑" panose="00000500000000000000" charset="-122"/>
                      <a:ea typeface="字魂59号-创粗黑" panose="00000500000000000000" charset="-122"/>
                      <a:cs typeface="字魂59号-创粗黑" panose="00000500000000000000" charset="-122"/>
                    </a:rPr>
                    <a:t>标题文本预设</a:t>
                  </a:r>
                </a:p>
              </p:txBody>
            </p:sp>
          </p:grpSp>
        </p:grpSp>
        <p:grpSp>
          <p:nvGrpSpPr>
            <p:cNvPr id="90" name="Group 66"/>
            <p:cNvGrpSpPr/>
            <p:nvPr/>
          </p:nvGrpSpPr>
          <p:grpSpPr>
            <a:xfrm>
              <a:off x="1307468" y="2710116"/>
              <a:ext cx="2448272" cy="1338747"/>
              <a:chOff x="1307468" y="2924944"/>
              <a:chExt cx="2448272" cy="1338747"/>
            </a:xfrm>
          </p:grpSpPr>
          <p:cxnSp>
            <p:nvCxnSpPr>
              <p:cNvPr id="91" name="ïṧḷïḓê-Straight Connector 67"/>
              <p:cNvCxnSpPr/>
              <p:nvPr/>
            </p:nvCxnSpPr>
            <p:spPr>
              <a:xfrm>
                <a:off x="1307468" y="2924944"/>
                <a:ext cx="2448272" cy="0"/>
              </a:xfrm>
              <a:prstGeom prst="line">
                <a:avLst/>
              </a:prstGeom>
              <a:ln>
                <a:solidFill>
                  <a:srgbClr val="2E6F57"/>
                </a:solidFill>
              </a:ln>
            </p:spPr>
            <p:style>
              <a:lnRef idx="1">
                <a:schemeClr val="accent1"/>
              </a:lnRef>
              <a:fillRef idx="0">
                <a:schemeClr val="accent1"/>
              </a:fillRef>
              <a:effectRef idx="0">
                <a:schemeClr val="accent1"/>
              </a:effectRef>
              <a:fontRef idx="minor">
                <a:schemeClr val="tx1"/>
              </a:fontRef>
            </p:style>
          </p:cxnSp>
          <p:cxnSp>
            <p:nvCxnSpPr>
              <p:cNvPr id="92" name="ïṧḷïḓê-Straight Connector 68"/>
              <p:cNvCxnSpPr/>
              <p:nvPr/>
            </p:nvCxnSpPr>
            <p:spPr>
              <a:xfrm>
                <a:off x="1307468" y="4263691"/>
                <a:ext cx="2448272" cy="0"/>
              </a:xfrm>
              <a:prstGeom prst="line">
                <a:avLst/>
              </a:prstGeom>
              <a:ln>
                <a:solidFill>
                  <a:srgbClr val="2E6F57"/>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down)">
                                      <p:cBhvr>
                                        <p:cTn id="19" dur="580">
                                          <p:stCondLst>
                                            <p:cond delay="0"/>
                                          </p:stCondLst>
                                        </p:cTn>
                                        <p:tgtEl>
                                          <p:spTgt spid="43"/>
                                        </p:tgtEl>
                                      </p:cBhvr>
                                    </p:animEffect>
                                    <p:anim calcmode="lin" valueType="num">
                                      <p:cBhvr>
                                        <p:cTn id="20" dur="1822"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43"/>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43"/>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43"/>
                                        </p:tgtEl>
                                        <p:attrNameLst>
                                          <p:attrName>ppt_y</p:attrName>
                                        </p:attrNameLst>
                                      </p:cBhvr>
                                      <p:tavLst>
                                        <p:tav tm="0" fmla="#ppt_y-sin(pi*$)/81">
                                          <p:val>
                                            <p:fltVal val="0"/>
                                          </p:val>
                                        </p:tav>
                                        <p:tav tm="100000">
                                          <p:val>
                                            <p:fltVal val="1"/>
                                          </p:val>
                                        </p:tav>
                                      </p:tavLst>
                                    </p:anim>
                                    <p:animScale>
                                      <p:cBhvr>
                                        <p:cTn id="25" dur="26">
                                          <p:stCondLst>
                                            <p:cond delay="650"/>
                                          </p:stCondLst>
                                        </p:cTn>
                                        <p:tgtEl>
                                          <p:spTgt spid="43"/>
                                        </p:tgtEl>
                                      </p:cBhvr>
                                      <p:to x="100000" y="60000"/>
                                    </p:animScale>
                                    <p:animScale>
                                      <p:cBhvr>
                                        <p:cTn id="26" dur="166" decel="50000">
                                          <p:stCondLst>
                                            <p:cond delay="676"/>
                                          </p:stCondLst>
                                        </p:cTn>
                                        <p:tgtEl>
                                          <p:spTgt spid="43"/>
                                        </p:tgtEl>
                                      </p:cBhvr>
                                      <p:to x="100000" y="100000"/>
                                    </p:animScale>
                                    <p:animScale>
                                      <p:cBhvr>
                                        <p:cTn id="27" dur="26">
                                          <p:stCondLst>
                                            <p:cond delay="1312"/>
                                          </p:stCondLst>
                                        </p:cTn>
                                        <p:tgtEl>
                                          <p:spTgt spid="43"/>
                                        </p:tgtEl>
                                      </p:cBhvr>
                                      <p:to x="100000" y="80000"/>
                                    </p:animScale>
                                    <p:animScale>
                                      <p:cBhvr>
                                        <p:cTn id="28" dur="166" decel="50000">
                                          <p:stCondLst>
                                            <p:cond delay="1338"/>
                                          </p:stCondLst>
                                        </p:cTn>
                                        <p:tgtEl>
                                          <p:spTgt spid="43"/>
                                        </p:tgtEl>
                                      </p:cBhvr>
                                      <p:to x="100000" y="100000"/>
                                    </p:animScale>
                                    <p:animScale>
                                      <p:cBhvr>
                                        <p:cTn id="29" dur="26">
                                          <p:stCondLst>
                                            <p:cond delay="1642"/>
                                          </p:stCondLst>
                                        </p:cTn>
                                        <p:tgtEl>
                                          <p:spTgt spid="43"/>
                                        </p:tgtEl>
                                      </p:cBhvr>
                                      <p:to x="100000" y="90000"/>
                                    </p:animScale>
                                    <p:animScale>
                                      <p:cBhvr>
                                        <p:cTn id="30" dur="166" decel="50000">
                                          <p:stCondLst>
                                            <p:cond delay="1668"/>
                                          </p:stCondLst>
                                        </p:cTn>
                                        <p:tgtEl>
                                          <p:spTgt spid="43"/>
                                        </p:tgtEl>
                                      </p:cBhvr>
                                      <p:to x="100000" y="100000"/>
                                    </p:animScale>
                                    <p:animScale>
                                      <p:cBhvr>
                                        <p:cTn id="31" dur="26">
                                          <p:stCondLst>
                                            <p:cond delay="1808"/>
                                          </p:stCondLst>
                                        </p:cTn>
                                        <p:tgtEl>
                                          <p:spTgt spid="43"/>
                                        </p:tgtEl>
                                      </p:cBhvr>
                                      <p:to x="100000" y="95000"/>
                                    </p:animScale>
                                    <p:animScale>
                                      <p:cBhvr>
                                        <p:cTn id="32" dur="166" decel="50000">
                                          <p:stCondLst>
                                            <p:cond delay="1834"/>
                                          </p:stCondLst>
                                        </p:cTn>
                                        <p:tgtEl>
                                          <p:spTgt spid="43"/>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88"/>
                                        </p:tgtEl>
                                        <p:attrNameLst>
                                          <p:attrName>style.visibility</p:attrName>
                                        </p:attrNameLst>
                                      </p:cBhvr>
                                      <p:to>
                                        <p:strVal val="visible"/>
                                      </p:to>
                                    </p:set>
                                    <p:anim calcmode="lin" valueType="num">
                                      <p:cBhvr>
                                        <p:cTn id="37" dur="500" fill="hold"/>
                                        <p:tgtEl>
                                          <p:spTgt spid="88"/>
                                        </p:tgtEl>
                                        <p:attrNameLst>
                                          <p:attrName>ppt_w</p:attrName>
                                        </p:attrNameLst>
                                      </p:cBhvr>
                                      <p:tavLst>
                                        <p:tav tm="0">
                                          <p:val>
                                            <p:fltVal val="0"/>
                                          </p:val>
                                        </p:tav>
                                        <p:tav tm="100000">
                                          <p:val>
                                            <p:strVal val="#ppt_w"/>
                                          </p:val>
                                        </p:tav>
                                      </p:tavLst>
                                    </p:anim>
                                    <p:anim calcmode="lin" valueType="num">
                                      <p:cBhvr>
                                        <p:cTn id="38" dur="500" fill="hold"/>
                                        <p:tgtEl>
                                          <p:spTgt spid="88"/>
                                        </p:tgtEl>
                                        <p:attrNameLst>
                                          <p:attrName>ppt_h</p:attrName>
                                        </p:attrNameLst>
                                      </p:cBhvr>
                                      <p:tavLst>
                                        <p:tav tm="0">
                                          <p:val>
                                            <p:fltVal val="0"/>
                                          </p:val>
                                        </p:tav>
                                        <p:tav tm="100000">
                                          <p:val>
                                            <p:strVal val="#ppt_h"/>
                                          </p:val>
                                        </p:tav>
                                      </p:tavLst>
                                    </p:anim>
                                    <p:animEffect transition="in" filter="fade">
                                      <p:cBhvr>
                                        <p:cTn id="39" dur="500"/>
                                        <p:tgtEl>
                                          <p:spTgt spid="88"/>
                                        </p:tgtEl>
                                      </p:cBhvr>
                                    </p:animEffect>
                                  </p:childTnLst>
                                </p:cTn>
                              </p:par>
                              <p:par>
                                <p:cTn id="40" presetID="53" presetClass="entr" presetSubtype="16"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 calcmode="lin" valueType="num">
                                      <p:cBhvr>
                                        <p:cTn id="42" dur="500" fill="hold"/>
                                        <p:tgtEl>
                                          <p:spTgt spid="75"/>
                                        </p:tgtEl>
                                        <p:attrNameLst>
                                          <p:attrName>ppt_w</p:attrName>
                                        </p:attrNameLst>
                                      </p:cBhvr>
                                      <p:tavLst>
                                        <p:tav tm="0">
                                          <p:val>
                                            <p:fltVal val="0"/>
                                          </p:val>
                                        </p:tav>
                                        <p:tav tm="100000">
                                          <p:val>
                                            <p:strVal val="#ppt_w"/>
                                          </p:val>
                                        </p:tav>
                                      </p:tavLst>
                                    </p:anim>
                                    <p:anim calcmode="lin" valueType="num">
                                      <p:cBhvr>
                                        <p:cTn id="43" dur="500" fill="hold"/>
                                        <p:tgtEl>
                                          <p:spTgt spid="75"/>
                                        </p:tgtEl>
                                        <p:attrNameLst>
                                          <p:attrName>ppt_h</p:attrName>
                                        </p:attrNameLst>
                                      </p:cBhvr>
                                      <p:tavLst>
                                        <p:tav tm="0">
                                          <p:val>
                                            <p:fltVal val="0"/>
                                          </p:val>
                                        </p:tav>
                                        <p:tav tm="100000">
                                          <p:val>
                                            <p:strVal val="#ppt_h"/>
                                          </p:val>
                                        </p:tav>
                                      </p:tavLst>
                                    </p:anim>
                                    <p:animEffect transition="in" filter="fade">
                                      <p:cBhvr>
                                        <p:cTn id="44"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grpSp>
        <p:nvGrpSpPr>
          <p:cNvPr id="44" name="组合 43"/>
          <p:cNvGrpSpPr/>
          <p:nvPr/>
        </p:nvGrpSpPr>
        <p:grpSpPr>
          <a:xfrm>
            <a:off x="3749870" y="85350"/>
            <a:ext cx="2386013" cy="2386013"/>
            <a:chOff x="3507014" y="840014"/>
            <a:chExt cx="5177972" cy="5177972"/>
          </a:xfrm>
        </p:grpSpPr>
        <p:sp>
          <p:nvSpPr>
            <p:cNvPr id="45" name="椭圆 44"/>
            <p:cNvSpPr/>
            <p:nvPr/>
          </p:nvSpPr>
          <p:spPr>
            <a:xfrm>
              <a:off x="3507014" y="840014"/>
              <a:ext cx="5177972" cy="5177972"/>
            </a:xfrm>
            <a:prstGeom prst="ellipse">
              <a:avLst/>
            </a:prstGeom>
            <a:solidFill>
              <a:schemeClr val="bg1"/>
            </a:solidFill>
            <a:ln>
              <a:noFill/>
            </a:ln>
            <a:effectLst>
              <a:outerShdw blurRad="508000" sx="103000" sy="103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字魂59号-创粗黑" panose="00000500000000000000" charset="-122"/>
                <a:ea typeface="字魂59号-创粗黑" panose="00000500000000000000" charset="-122"/>
                <a:cs typeface="字魂59号-创粗黑" panose="00000500000000000000" charset="-122"/>
              </a:endParaRPr>
            </a:p>
          </p:txBody>
        </p:sp>
        <p:sp>
          <p:nvSpPr>
            <p:cNvPr id="46" name="椭圆 45"/>
            <p:cNvSpPr/>
            <p:nvPr/>
          </p:nvSpPr>
          <p:spPr>
            <a:xfrm>
              <a:off x="3712936" y="1045936"/>
              <a:ext cx="4766128" cy="4766128"/>
            </a:xfrm>
            <a:prstGeom prst="ellipse">
              <a:avLst/>
            </a:prstGeom>
            <a:noFill/>
            <a:ln w="38100">
              <a:solidFill>
                <a:srgbClr val="6075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字魂59号-创粗黑" panose="00000500000000000000" charset="-122"/>
                <a:ea typeface="字魂59号-创粗黑" panose="00000500000000000000" charset="-122"/>
                <a:cs typeface="字魂59号-创粗黑" panose="00000500000000000000" charset="-122"/>
              </a:endParaRPr>
            </a:p>
          </p:txBody>
        </p:sp>
      </p:grpSp>
      <p:sp>
        <p:nvSpPr>
          <p:cNvPr id="47" name="文本框 46"/>
          <p:cNvSpPr txBox="1"/>
          <p:nvPr/>
        </p:nvSpPr>
        <p:spPr>
          <a:xfrm>
            <a:off x="4139262" y="677848"/>
            <a:ext cx="1569584" cy="784830"/>
          </a:xfrm>
          <a:prstGeom prst="rect">
            <a:avLst/>
          </a:prstGeom>
          <a:noFill/>
        </p:spPr>
        <p:txBody>
          <a:bodyPr wrap="square" rtlCol="0">
            <a:spAutoFit/>
          </a:bodyPr>
          <a:lstStyle/>
          <a:p>
            <a:pPr algn="dist"/>
            <a:r>
              <a:rPr lang="zh-CN" altLang="en-US" sz="4500" b="1" dirty="0">
                <a:solidFill>
                  <a:srgbClr val="2E6F57"/>
                </a:solidFill>
                <a:latin typeface="字魂59号-创粗黑" panose="00000500000000000000" charset="-122"/>
                <a:ea typeface="字魂59号-创粗黑" panose="00000500000000000000" charset="-122"/>
                <a:cs typeface="字魂59号-创粗黑" panose="00000500000000000000" charset="-122"/>
              </a:rPr>
              <a:t>目录</a:t>
            </a:r>
          </a:p>
        </p:txBody>
      </p:sp>
      <p:sp>
        <p:nvSpPr>
          <p:cNvPr id="48" name="文本框 47"/>
          <p:cNvSpPr txBox="1"/>
          <p:nvPr/>
        </p:nvSpPr>
        <p:spPr>
          <a:xfrm>
            <a:off x="4048385" y="1371685"/>
            <a:ext cx="1780960" cy="830997"/>
          </a:xfrm>
          <a:prstGeom prst="rect">
            <a:avLst/>
          </a:prstGeom>
          <a:noFill/>
        </p:spPr>
        <p:txBody>
          <a:bodyPr wrap="square" rtlCol="0">
            <a:spAutoFit/>
          </a:bodyPr>
          <a:lstStyle/>
          <a:p>
            <a:pPr algn="dist"/>
            <a:r>
              <a:rPr lang="en-US" altLang="zh-CN" sz="2400" dirty="0">
                <a:solidFill>
                  <a:srgbClr val="2E6F57"/>
                </a:solidFill>
                <a:latin typeface="字魂59号-创粗黑" panose="00000500000000000000" charset="-122"/>
                <a:ea typeface="字魂59号-创粗黑" panose="00000500000000000000" charset="-122"/>
                <a:cs typeface="Andalus" panose="02020603050405020304" pitchFamily="18" charset="-78"/>
              </a:rPr>
              <a:t>CONTENTS</a:t>
            </a:r>
            <a:endParaRPr lang="zh-CN" altLang="en-US" sz="2400" dirty="0">
              <a:solidFill>
                <a:srgbClr val="2E6F57"/>
              </a:solidFill>
              <a:latin typeface="字魂59号-创粗黑" panose="00000500000000000000" charset="-122"/>
              <a:ea typeface="字魂59号-创粗黑" panose="00000500000000000000" charset="-122"/>
              <a:cs typeface="Andalus" panose="02020603050405020304" pitchFamily="18" charset="-78"/>
            </a:endParaRPr>
          </a:p>
        </p:txBody>
      </p:sp>
      <p:grpSp>
        <p:nvGrpSpPr>
          <p:cNvPr id="49" name="组合 48"/>
          <p:cNvGrpSpPr/>
          <p:nvPr/>
        </p:nvGrpSpPr>
        <p:grpSpPr>
          <a:xfrm>
            <a:off x="1432969" y="3186970"/>
            <a:ext cx="3373100" cy="560143"/>
            <a:chOff x="1944914" y="4484914"/>
            <a:chExt cx="4497466" cy="746857"/>
          </a:xfrm>
        </p:grpSpPr>
        <p:sp>
          <p:nvSpPr>
            <p:cNvPr id="50" name="矩形 49"/>
            <p:cNvSpPr/>
            <p:nvPr/>
          </p:nvSpPr>
          <p:spPr>
            <a:xfrm>
              <a:off x="1944914" y="4484914"/>
              <a:ext cx="740229" cy="740229"/>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字魂59号-创粗黑" panose="00000500000000000000" charset="-122"/>
                  <a:ea typeface="字魂59号-创粗黑" panose="00000500000000000000" charset="-122"/>
                  <a:cs typeface="字魂59号-创粗黑" panose="00000500000000000000" charset="-122"/>
                </a:rPr>
                <a:t>01</a:t>
              </a:r>
              <a:endParaRPr lang="zh-CN" altLang="en-US" sz="2400" dirty="0">
                <a:latin typeface="字魂59号-创粗黑" panose="00000500000000000000" charset="-122"/>
                <a:ea typeface="字魂59号-创粗黑" panose="00000500000000000000" charset="-122"/>
                <a:cs typeface="字魂59号-创粗黑" panose="00000500000000000000" charset="-122"/>
              </a:endParaRPr>
            </a:p>
          </p:txBody>
        </p:sp>
        <p:sp>
          <p:nvSpPr>
            <p:cNvPr id="51" name="文本框 50"/>
            <p:cNvSpPr txBox="1"/>
            <p:nvPr/>
          </p:nvSpPr>
          <p:spPr>
            <a:xfrm>
              <a:off x="2821362" y="4506747"/>
              <a:ext cx="3051350" cy="492442"/>
            </a:xfrm>
            <a:prstGeom prst="rect">
              <a:avLst/>
            </a:prstGeom>
            <a:noFill/>
          </p:spPr>
          <p:txBody>
            <a:bodyPr wrap="square" rtlCol="0">
              <a:spAutoFit/>
            </a:bodyPr>
            <a:lstStyle/>
            <a:p>
              <a:pPr algn="dist">
                <a:defRPr/>
              </a:pPr>
              <a:r>
                <a:rPr lang="zh-CN" altLang="en-US" sz="1800" kern="0" dirty="0">
                  <a:solidFill>
                    <a:srgbClr val="2E6F57"/>
                  </a:solidFill>
                  <a:latin typeface="字魂59号-创粗黑" panose="00000500000000000000" charset="-122"/>
                  <a:ea typeface="字魂59号-创粗黑" panose="00000500000000000000" charset="-122"/>
                  <a:cs typeface="字魂59号-创粗黑" panose="00000500000000000000" charset="-122"/>
                </a:rPr>
                <a:t>添加您的主标题</a:t>
              </a:r>
            </a:p>
          </p:txBody>
        </p:sp>
        <p:sp>
          <p:nvSpPr>
            <p:cNvPr id="52" name="矩形 51"/>
            <p:cNvSpPr/>
            <p:nvPr/>
          </p:nvSpPr>
          <p:spPr>
            <a:xfrm>
              <a:off x="2817733" y="4893216"/>
              <a:ext cx="3624647" cy="338555"/>
            </a:xfrm>
            <a:prstGeom prst="rect">
              <a:avLst/>
            </a:prstGeom>
          </p:spPr>
          <p:txBody>
            <a:bodyPr wrap="square">
              <a:spAutoFit/>
            </a:bodyPr>
            <a:lstStyle/>
            <a:p>
              <a:r>
                <a:rPr lang="en-US" altLang="zh-CN" sz="1050" i="1" dirty="0">
                  <a:solidFill>
                    <a:schemeClr val="tx1">
                      <a:lumMod val="65000"/>
                      <a:lumOff val="35000"/>
                    </a:schemeClr>
                  </a:solidFill>
                  <a:latin typeface="字魂59号-创粗黑" panose="00000500000000000000" charset="-122"/>
                  <a:ea typeface="字魂59号-创粗黑" panose="00000500000000000000" charset="-122"/>
                  <a:cs typeface="字魂59号-创粗黑" panose="00000500000000000000" charset="-122"/>
                </a:rPr>
                <a:t>Failure is like a thief Failure is probably</a:t>
              </a:r>
              <a:endParaRPr lang="zh-CN" altLang="en-US" sz="1050" i="1" dirty="0">
                <a:solidFill>
                  <a:schemeClr val="tx1">
                    <a:lumMod val="65000"/>
                    <a:lumOff val="35000"/>
                  </a:schemeClr>
                </a:solidFill>
                <a:latin typeface="字魂59号-创粗黑" panose="00000500000000000000" charset="-122"/>
                <a:ea typeface="字魂59号-创粗黑" panose="00000500000000000000" charset="-122"/>
                <a:cs typeface="字魂59号-创粗黑" panose="00000500000000000000" charset="-122"/>
              </a:endParaRPr>
            </a:p>
          </p:txBody>
        </p:sp>
      </p:grpSp>
      <p:grpSp>
        <p:nvGrpSpPr>
          <p:cNvPr id="53" name="组合 52"/>
          <p:cNvGrpSpPr/>
          <p:nvPr/>
        </p:nvGrpSpPr>
        <p:grpSpPr>
          <a:xfrm>
            <a:off x="5079683" y="3186970"/>
            <a:ext cx="3373100" cy="560143"/>
            <a:chOff x="1944914" y="4484914"/>
            <a:chExt cx="4497466" cy="746857"/>
          </a:xfrm>
        </p:grpSpPr>
        <p:sp>
          <p:nvSpPr>
            <p:cNvPr id="54" name="矩形 53"/>
            <p:cNvSpPr/>
            <p:nvPr/>
          </p:nvSpPr>
          <p:spPr>
            <a:xfrm>
              <a:off x="1944914" y="4484914"/>
              <a:ext cx="740229" cy="740229"/>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字魂59号-创粗黑" panose="00000500000000000000" charset="-122"/>
                  <a:ea typeface="字魂59号-创粗黑" panose="00000500000000000000" charset="-122"/>
                  <a:cs typeface="字魂59号-创粗黑" panose="00000500000000000000" charset="-122"/>
                </a:rPr>
                <a:t>02</a:t>
              </a:r>
              <a:endParaRPr lang="zh-CN" altLang="en-US" sz="2400" dirty="0">
                <a:latin typeface="字魂59号-创粗黑" panose="00000500000000000000" charset="-122"/>
                <a:ea typeface="字魂59号-创粗黑" panose="00000500000000000000" charset="-122"/>
                <a:cs typeface="字魂59号-创粗黑" panose="00000500000000000000" charset="-122"/>
              </a:endParaRPr>
            </a:p>
          </p:txBody>
        </p:sp>
        <p:sp>
          <p:nvSpPr>
            <p:cNvPr id="55" name="文本框 54"/>
            <p:cNvSpPr txBox="1"/>
            <p:nvPr/>
          </p:nvSpPr>
          <p:spPr>
            <a:xfrm>
              <a:off x="2821362" y="4506747"/>
              <a:ext cx="3051350" cy="492442"/>
            </a:xfrm>
            <a:prstGeom prst="rect">
              <a:avLst/>
            </a:prstGeom>
            <a:noFill/>
          </p:spPr>
          <p:txBody>
            <a:bodyPr wrap="square" rtlCol="0">
              <a:spAutoFit/>
            </a:bodyPr>
            <a:lstStyle/>
            <a:p>
              <a:pPr algn="dist">
                <a:defRPr/>
              </a:pPr>
              <a:r>
                <a:rPr lang="zh-CN" altLang="en-US" sz="1800" kern="0" dirty="0">
                  <a:solidFill>
                    <a:srgbClr val="2E6F57"/>
                  </a:solidFill>
                  <a:latin typeface="字魂59号-创粗黑" panose="00000500000000000000" charset="-122"/>
                  <a:ea typeface="字魂59号-创粗黑" panose="00000500000000000000" charset="-122"/>
                  <a:cs typeface="字魂59号-创粗黑" panose="00000500000000000000" charset="-122"/>
                </a:rPr>
                <a:t>添加您的主标题</a:t>
              </a:r>
            </a:p>
          </p:txBody>
        </p:sp>
        <p:sp>
          <p:nvSpPr>
            <p:cNvPr id="56" name="矩形 55"/>
            <p:cNvSpPr/>
            <p:nvPr/>
          </p:nvSpPr>
          <p:spPr>
            <a:xfrm>
              <a:off x="2817733" y="4893216"/>
              <a:ext cx="3624647" cy="338555"/>
            </a:xfrm>
            <a:prstGeom prst="rect">
              <a:avLst/>
            </a:prstGeom>
          </p:spPr>
          <p:txBody>
            <a:bodyPr wrap="square">
              <a:spAutoFit/>
            </a:bodyPr>
            <a:lstStyle/>
            <a:p>
              <a:r>
                <a:rPr lang="en-US" altLang="zh-CN" sz="1050" i="1" dirty="0">
                  <a:solidFill>
                    <a:schemeClr val="tx1">
                      <a:lumMod val="65000"/>
                      <a:lumOff val="35000"/>
                    </a:schemeClr>
                  </a:solidFill>
                  <a:latin typeface="字魂59号-创粗黑" panose="00000500000000000000" charset="-122"/>
                  <a:ea typeface="字魂59号-创粗黑" panose="00000500000000000000" charset="-122"/>
                  <a:cs typeface="字魂59号-创粗黑" panose="00000500000000000000" charset="-122"/>
                </a:rPr>
                <a:t>Failure is like a thief Failure is probably</a:t>
              </a:r>
              <a:endParaRPr lang="zh-CN" altLang="en-US" sz="1050" i="1" dirty="0">
                <a:solidFill>
                  <a:schemeClr val="tx1">
                    <a:lumMod val="65000"/>
                    <a:lumOff val="35000"/>
                  </a:schemeClr>
                </a:solidFill>
                <a:latin typeface="字魂59号-创粗黑" panose="00000500000000000000" charset="-122"/>
                <a:ea typeface="字魂59号-创粗黑" panose="00000500000000000000" charset="-122"/>
                <a:cs typeface="字魂59号-创粗黑" panose="00000500000000000000" charset="-122"/>
              </a:endParaRPr>
            </a:p>
          </p:txBody>
        </p:sp>
      </p:grpSp>
      <p:grpSp>
        <p:nvGrpSpPr>
          <p:cNvPr id="57" name="组合 56"/>
          <p:cNvGrpSpPr/>
          <p:nvPr/>
        </p:nvGrpSpPr>
        <p:grpSpPr>
          <a:xfrm>
            <a:off x="1432969" y="4003398"/>
            <a:ext cx="3373100" cy="560143"/>
            <a:chOff x="1944914" y="4484914"/>
            <a:chExt cx="4497466" cy="746857"/>
          </a:xfrm>
        </p:grpSpPr>
        <p:sp>
          <p:nvSpPr>
            <p:cNvPr id="58" name="矩形 57"/>
            <p:cNvSpPr/>
            <p:nvPr/>
          </p:nvSpPr>
          <p:spPr>
            <a:xfrm>
              <a:off x="1944914" y="4484914"/>
              <a:ext cx="740229" cy="740229"/>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字魂59号-创粗黑" panose="00000500000000000000" charset="-122"/>
                  <a:ea typeface="字魂59号-创粗黑" panose="00000500000000000000" charset="-122"/>
                  <a:cs typeface="字魂59号-创粗黑" panose="00000500000000000000" charset="-122"/>
                </a:rPr>
                <a:t>03</a:t>
              </a:r>
              <a:endParaRPr lang="zh-CN" altLang="en-US" sz="2400" dirty="0">
                <a:latin typeface="字魂59号-创粗黑" panose="00000500000000000000" charset="-122"/>
                <a:ea typeface="字魂59号-创粗黑" panose="00000500000000000000" charset="-122"/>
                <a:cs typeface="字魂59号-创粗黑" panose="00000500000000000000" charset="-122"/>
              </a:endParaRPr>
            </a:p>
          </p:txBody>
        </p:sp>
        <p:sp>
          <p:nvSpPr>
            <p:cNvPr id="59" name="文本框 58"/>
            <p:cNvSpPr txBox="1"/>
            <p:nvPr/>
          </p:nvSpPr>
          <p:spPr>
            <a:xfrm>
              <a:off x="2821362" y="4506747"/>
              <a:ext cx="3051350" cy="492442"/>
            </a:xfrm>
            <a:prstGeom prst="rect">
              <a:avLst/>
            </a:prstGeom>
            <a:noFill/>
          </p:spPr>
          <p:txBody>
            <a:bodyPr wrap="square" rtlCol="0">
              <a:spAutoFit/>
            </a:bodyPr>
            <a:lstStyle/>
            <a:p>
              <a:pPr algn="dist">
                <a:defRPr/>
              </a:pPr>
              <a:r>
                <a:rPr lang="zh-CN" altLang="en-US" sz="1800" kern="0" dirty="0">
                  <a:solidFill>
                    <a:srgbClr val="2E6F57"/>
                  </a:solidFill>
                  <a:latin typeface="字魂59号-创粗黑" panose="00000500000000000000" charset="-122"/>
                  <a:ea typeface="字魂59号-创粗黑" panose="00000500000000000000" charset="-122"/>
                  <a:cs typeface="字魂59号-创粗黑" panose="00000500000000000000" charset="-122"/>
                </a:rPr>
                <a:t>添加您的主标题</a:t>
              </a:r>
            </a:p>
          </p:txBody>
        </p:sp>
        <p:sp>
          <p:nvSpPr>
            <p:cNvPr id="60" name="矩形 59"/>
            <p:cNvSpPr/>
            <p:nvPr/>
          </p:nvSpPr>
          <p:spPr>
            <a:xfrm>
              <a:off x="2817733" y="4893216"/>
              <a:ext cx="3624647" cy="338555"/>
            </a:xfrm>
            <a:prstGeom prst="rect">
              <a:avLst/>
            </a:prstGeom>
          </p:spPr>
          <p:txBody>
            <a:bodyPr wrap="square">
              <a:spAutoFit/>
            </a:bodyPr>
            <a:lstStyle/>
            <a:p>
              <a:r>
                <a:rPr lang="en-US" altLang="zh-CN" sz="1050" i="1" dirty="0">
                  <a:solidFill>
                    <a:schemeClr val="tx1">
                      <a:lumMod val="65000"/>
                      <a:lumOff val="35000"/>
                    </a:schemeClr>
                  </a:solidFill>
                  <a:latin typeface="字魂59号-创粗黑" panose="00000500000000000000" charset="-122"/>
                  <a:ea typeface="字魂59号-创粗黑" panose="00000500000000000000" charset="-122"/>
                  <a:cs typeface="字魂59号-创粗黑" panose="00000500000000000000" charset="-122"/>
                </a:rPr>
                <a:t>Failure is like a thief Failure is probably</a:t>
              </a:r>
              <a:endParaRPr lang="zh-CN" altLang="en-US" sz="1050" i="1" dirty="0">
                <a:solidFill>
                  <a:schemeClr val="tx1">
                    <a:lumMod val="65000"/>
                    <a:lumOff val="35000"/>
                  </a:schemeClr>
                </a:solidFill>
                <a:latin typeface="字魂59号-创粗黑" panose="00000500000000000000" charset="-122"/>
                <a:ea typeface="字魂59号-创粗黑" panose="00000500000000000000" charset="-122"/>
                <a:cs typeface="字魂59号-创粗黑" panose="00000500000000000000" charset="-122"/>
              </a:endParaRPr>
            </a:p>
          </p:txBody>
        </p:sp>
      </p:grpSp>
      <p:grpSp>
        <p:nvGrpSpPr>
          <p:cNvPr id="61" name="组合 60"/>
          <p:cNvGrpSpPr/>
          <p:nvPr/>
        </p:nvGrpSpPr>
        <p:grpSpPr>
          <a:xfrm>
            <a:off x="5079683" y="4003398"/>
            <a:ext cx="3373100" cy="560143"/>
            <a:chOff x="1944914" y="4484914"/>
            <a:chExt cx="4497466" cy="746857"/>
          </a:xfrm>
        </p:grpSpPr>
        <p:sp>
          <p:nvSpPr>
            <p:cNvPr id="62" name="矩形 61"/>
            <p:cNvSpPr/>
            <p:nvPr/>
          </p:nvSpPr>
          <p:spPr>
            <a:xfrm>
              <a:off x="1944914" y="4484914"/>
              <a:ext cx="740229" cy="740229"/>
            </a:xfrm>
            <a:prstGeom prst="rect">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字魂59号-创粗黑" panose="00000500000000000000" charset="-122"/>
                  <a:ea typeface="字魂59号-创粗黑" panose="00000500000000000000" charset="-122"/>
                  <a:cs typeface="字魂59号-创粗黑" panose="00000500000000000000" charset="-122"/>
                </a:rPr>
                <a:t>04</a:t>
              </a:r>
              <a:endParaRPr lang="zh-CN" altLang="en-US" sz="2400" dirty="0">
                <a:latin typeface="字魂59号-创粗黑" panose="00000500000000000000" charset="-122"/>
                <a:ea typeface="字魂59号-创粗黑" panose="00000500000000000000" charset="-122"/>
                <a:cs typeface="字魂59号-创粗黑" panose="00000500000000000000" charset="-122"/>
              </a:endParaRPr>
            </a:p>
          </p:txBody>
        </p:sp>
        <p:sp>
          <p:nvSpPr>
            <p:cNvPr id="63" name="文本框 62"/>
            <p:cNvSpPr txBox="1"/>
            <p:nvPr/>
          </p:nvSpPr>
          <p:spPr>
            <a:xfrm>
              <a:off x="2821362" y="4506747"/>
              <a:ext cx="3051350" cy="492442"/>
            </a:xfrm>
            <a:prstGeom prst="rect">
              <a:avLst/>
            </a:prstGeom>
            <a:noFill/>
          </p:spPr>
          <p:txBody>
            <a:bodyPr wrap="square" rtlCol="0">
              <a:spAutoFit/>
            </a:bodyPr>
            <a:lstStyle/>
            <a:p>
              <a:pPr algn="dist">
                <a:defRPr/>
              </a:pPr>
              <a:r>
                <a:rPr lang="zh-CN" altLang="en-US" sz="1800" kern="0" dirty="0">
                  <a:solidFill>
                    <a:srgbClr val="2E6F57"/>
                  </a:solidFill>
                  <a:latin typeface="字魂59号-创粗黑" panose="00000500000000000000" charset="-122"/>
                  <a:ea typeface="字魂59号-创粗黑" panose="00000500000000000000" charset="-122"/>
                  <a:cs typeface="字魂59号-创粗黑" panose="00000500000000000000" charset="-122"/>
                </a:rPr>
                <a:t>添加您的主标题</a:t>
              </a:r>
            </a:p>
          </p:txBody>
        </p:sp>
        <p:sp>
          <p:nvSpPr>
            <p:cNvPr id="64" name="矩形 63"/>
            <p:cNvSpPr/>
            <p:nvPr/>
          </p:nvSpPr>
          <p:spPr>
            <a:xfrm>
              <a:off x="2817733" y="4893216"/>
              <a:ext cx="3624647" cy="338555"/>
            </a:xfrm>
            <a:prstGeom prst="rect">
              <a:avLst/>
            </a:prstGeom>
          </p:spPr>
          <p:txBody>
            <a:bodyPr wrap="square">
              <a:spAutoFit/>
            </a:bodyPr>
            <a:lstStyle/>
            <a:p>
              <a:r>
                <a:rPr lang="en-US" altLang="zh-CN" sz="1050" i="1" dirty="0">
                  <a:solidFill>
                    <a:schemeClr val="tx1">
                      <a:lumMod val="65000"/>
                      <a:lumOff val="35000"/>
                    </a:schemeClr>
                  </a:solidFill>
                  <a:latin typeface="字魂59号-创粗黑" panose="00000500000000000000" charset="-122"/>
                  <a:ea typeface="字魂59号-创粗黑" panose="00000500000000000000" charset="-122"/>
                  <a:cs typeface="字魂59号-创粗黑" panose="00000500000000000000" charset="-122"/>
                </a:rPr>
                <a:t>Failure is like a thief Failure is probably</a:t>
              </a:r>
              <a:endParaRPr lang="zh-CN" altLang="en-US" sz="1050" i="1" dirty="0">
                <a:solidFill>
                  <a:schemeClr val="tx1">
                    <a:lumMod val="65000"/>
                    <a:lumOff val="35000"/>
                  </a:schemeClr>
                </a:solidFill>
                <a:latin typeface="字魂59号-创粗黑" panose="00000500000000000000" charset="-122"/>
                <a:ea typeface="字魂59号-创粗黑" panose="00000500000000000000" charset="-122"/>
                <a:cs typeface="字魂59号-创粗黑" panose="00000500000000000000"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4407963" y="1436158"/>
            <a:ext cx="620713" cy="1293812"/>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1" fmla="*/ 282575 w 565150"/>
              <a:gd name="connsiteY0-2" fmla="*/ 0 h 1202235"/>
              <a:gd name="connsiteX1-3" fmla="*/ 333596 w 565150"/>
              <a:gd name="connsiteY1-4" fmla="*/ 42096 h 1202235"/>
              <a:gd name="connsiteX2-5" fmla="*/ 565150 w 565150"/>
              <a:gd name="connsiteY2-6" fmla="*/ 601117 h 1202235"/>
              <a:gd name="connsiteX3-7" fmla="*/ 333596 w 565150"/>
              <a:gd name="connsiteY3-8" fmla="*/ 1160138 h 1202235"/>
              <a:gd name="connsiteX4-9" fmla="*/ 282575 w 565150"/>
              <a:gd name="connsiteY4-10" fmla="*/ 1202235 h 1202235"/>
              <a:gd name="connsiteX5-11" fmla="*/ 0 w 565150"/>
              <a:gd name="connsiteY5-12" fmla="*/ 601117 h 1202235"/>
              <a:gd name="connsiteX6-13" fmla="*/ 231554 w 565150"/>
              <a:gd name="connsiteY6-14" fmla="*/ 42096 h 1202235"/>
              <a:gd name="connsiteX7-15" fmla="*/ 282575 w 565150"/>
              <a:gd name="connsiteY7-16" fmla="*/ 0 h 1202235"/>
              <a:gd name="connsiteX0-17" fmla="*/ 291374 w 573949"/>
              <a:gd name="connsiteY0-18" fmla="*/ 0 h 1202235"/>
              <a:gd name="connsiteX1-19" fmla="*/ 342395 w 573949"/>
              <a:gd name="connsiteY1-20" fmla="*/ 42096 h 1202235"/>
              <a:gd name="connsiteX2-21" fmla="*/ 573949 w 573949"/>
              <a:gd name="connsiteY2-22" fmla="*/ 601117 h 1202235"/>
              <a:gd name="connsiteX3-23" fmla="*/ 342395 w 573949"/>
              <a:gd name="connsiteY3-24" fmla="*/ 1160138 h 1202235"/>
              <a:gd name="connsiteX4-25" fmla="*/ 291374 w 573949"/>
              <a:gd name="connsiteY4-26" fmla="*/ 1202235 h 1202235"/>
              <a:gd name="connsiteX5-27" fmla="*/ 8799 w 573949"/>
              <a:gd name="connsiteY5-28" fmla="*/ 601117 h 1202235"/>
              <a:gd name="connsiteX6-29" fmla="*/ 240353 w 573949"/>
              <a:gd name="connsiteY6-30" fmla="*/ 42096 h 1202235"/>
              <a:gd name="connsiteX7-31" fmla="*/ 291374 w 573949"/>
              <a:gd name="connsiteY7-32" fmla="*/ 0 h 1202235"/>
              <a:gd name="connsiteX0-33" fmla="*/ 291374 w 573949"/>
              <a:gd name="connsiteY0-34" fmla="*/ 0 h 1202235"/>
              <a:gd name="connsiteX1-35" fmla="*/ 573949 w 573949"/>
              <a:gd name="connsiteY1-36" fmla="*/ 601117 h 1202235"/>
              <a:gd name="connsiteX2-37" fmla="*/ 342395 w 573949"/>
              <a:gd name="connsiteY2-38" fmla="*/ 1160138 h 1202235"/>
              <a:gd name="connsiteX3-39" fmla="*/ 291374 w 573949"/>
              <a:gd name="connsiteY3-40" fmla="*/ 1202235 h 1202235"/>
              <a:gd name="connsiteX4-41" fmla="*/ 8799 w 573949"/>
              <a:gd name="connsiteY4-42" fmla="*/ 601117 h 1202235"/>
              <a:gd name="connsiteX5-43" fmla="*/ 240353 w 573949"/>
              <a:gd name="connsiteY5-44" fmla="*/ 42096 h 1202235"/>
              <a:gd name="connsiteX6-45" fmla="*/ 291374 w 573949"/>
              <a:gd name="connsiteY6-46" fmla="*/ 0 h 1202235"/>
              <a:gd name="connsiteX0-47" fmla="*/ 291374 w 578600"/>
              <a:gd name="connsiteY0-48" fmla="*/ 0 h 1202235"/>
              <a:gd name="connsiteX1-49" fmla="*/ 573949 w 578600"/>
              <a:gd name="connsiteY1-50" fmla="*/ 601117 h 1202235"/>
              <a:gd name="connsiteX2-51" fmla="*/ 342395 w 578600"/>
              <a:gd name="connsiteY2-52" fmla="*/ 1160138 h 1202235"/>
              <a:gd name="connsiteX3-53" fmla="*/ 291374 w 578600"/>
              <a:gd name="connsiteY3-54" fmla="*/ 1202235 h 1202235"/>
              <a:gd name="connsiteX4-55" fmla="*/ 8799 w 578600"/>
              <a:gd name="connsiteY4-56" fmla="*/ 601117 h 1202235"/>
              <a:gd name="connsiteX5-57" fmla="*/ 240353 w 578600"/>
              <a:gd name="connsiteY5-58" fmla="*/ 42096 h 1202235"/>
              <a:gd name="connsiteX6-59" fmla="*/ 291374 w 578600"/>
              <a:gd name="connsiteY6-60" fmla="*/ 0 h 1202235"/>
              <a:gd name="connsiteX0-61" fmla="*/ 291374 w 583571"/>
              <a:gd name="connsiteY0-62" fmla="*/ 0 h 1202235"/>
              <a:gd name="connsiteX1-63" fmla="*/ 573949 w 583571"/>
              <a:gd name="connsiteY1-64" fmla="*/ 601117 h 1202235"/>
              <a:gd name="connsiteX2-65" fmla="*/ 342395 w 583571"/>
              <a:gd name="connsiteY2-66" fmla="*/ 1160138 h 1202235"/>
              <a:gd name="connsiteX3-67" fmla="*/ 291374 w 583571"/>
              <a:gd name="connsiteY3-68" fmla="*/ 1202235 h 1202235"/>
              <a:gd name="connsiteX4-69" fmla="*/ 8799 w 583571"/>
              <a:gd name="connsiteY4-70" fmla="*/ 601117 h 1202235"/>
              <a:gd name="connsiteX5-71" fmla="*/ 240353 w 583571"/>
              <a:gd name="connsiteY5-72" fmla="*/ 42096 h 1202235"/>
              <a:gd name="connsiteX6-73" fmla="*/ 291374 w 583571"/>
              <a:gd name="connsiteY6-74" fmla="*/ 0 h 1202235"/>
              <a:gd name="connsiteX0-75" fmla="*/ 291374 w 575217"/>
              <a:gd name="connsiteY0-76" fmla="*/ 0 h 1202235"/>
              <a:gd name="connsiteX1-77" fmla="*/ 573949 w 575217"/>
              <a:gd name="connsiteY1-78" fmla="*/ 601117 h 1202235"/>
              <a:gd name="connsiteX2-79" fmla="*/ 365278 w 575217"/>
              <a:gd name="connsiteY2-80" fmla="*/ 1177869 h 1202235"/>
              <a:gd name="connsiteX3-81" fmla="*/ 291374 w 575217"/>
              <a:gd name="connsiteY3-82" fmla="*/ 1202235 h 1202235"/>
              <a:gd name="connsiteX4-83" fmla="*/ 8799 w 575217"/>
              <a:gd name="connsiteY4-84" fmla="*/ 601117 h 1202235"/>
              <a:gd name="connsiteX5-85" fmla="*/ 240353 w 575217"/>
              <a:gd name="connsiteY5-86" fmla="*/ 42096 h 1202235"/>
              <a:gd name="connsiteX6-87" fmla="*/ 291374 w 575217"/>
              <a:gd name="connsiteY6-88" fmla="*/ 0 h 1202235"/>
              <a:gd name="connsiteX0-89" fmla="*/ 291374 w 578093"/>
              <a:gd name="connsiteY0-90" fmla="*/ 0 h 1202235"/>
              <a:gd name="connsiteX1-91" fmla="*/ 573949 w 578093"/>
              <a:gd name="connsiteY1-92" fmla="*/ 601117 h 1202235"/>
              <a:gd name="connsiteX2-93" fmla="*/ 365278 w 578093"/>
              <a:gd name="connsiteY2-94" fmla="*/ 1177869 h 1202235"/>
              <a:gd name="connsiteX3-95" fmla="*/ 291374 w 578093"/>
              <a:gd name="connsiteY3-96" fmla="*/ 1202235 h 1202235"/>
              <a:gd name="connsiteX4-97" fmla="*/ 8799 w 578093"/>
              <a:gd name="connsiteY4-98" fmla="*/ 601117 h 1202235"/>
              <a:gd name="connsiteX5-99" fmla="*/ 240353 w 578093"/>
              <a:gd name="connsiteY5-100" fmla="*/ 42096 h 1202235"/>
              <a:gd name="connsiteX6-101" fmla="*/ 291374 w 578093"/>
              <a:gd name="connsiteY6-102" fmla="*/ 0 h 1202235"/>
              <a:gd name="connsiteX0-103" fmla="*/ 291374 w 581161"/>
              <a:gd name="connsiteY0-104" fmla="*/ 0 h 1202235"/>
              <a:gd name="connsiteX1-105" fmla="*/ 577313 w 581161"/>
              <a:gd name="connsiteY1-106" fmla="*/ 608118 h 1202235"/>
              <a:gd name="connsiteX2-107" fmla="*/ 365278 w 581161"/>
              <a:gd name="connsiteY2-108" fmla="*/ 1177869 h 1202235"/>
              <a:gd name="connsiteX3-109" fmla="*/ 291374 w 581161"/>
              <a:gd name="connsiteY3-110" fmla="*/ 1202235 h 1202235"/>
              <a:gd name="connsiteX4-111" fmla="*/ 8799 w 581161"/>
              <a:gd name="connsiteY4-112" fmla="*/ 601117 h 1202235"/>
              <a:gd name="connsiteX5-113" fmla="*/ 240353 w 581161"/>
              <a:gd name="connsiteY5-114" fmla="*/ 42096 h 1202235"/>
              <a:gd name="connsiteX6-115" fmla="*/ 291374 w 581161"/>
              <a:gd name="connsiteY6-116" fmla="*/ 0 h 1202235"/>
              <a:gd name="connsiteX0-117" fmla="*/ 291374 w 586503"/>
              <a:gd name="connsiteY0-118" fmla="*/ 0 h 1202235"/>
              <a:gd name="connsiteX1-119" fmla="*/ 577313 w 586503"/>
              <a:gd name="connsiteY1-120" fmla="*/ 608118 h 1202235"/>
              <a:gd name="connsiteX2-121" fmla="*/ 365278 w 586503"/>
              <a:gd name="connsiteY2-122" fmla="*/ 1177869 h 1202235"/>
              <a:gd name="connsiteX3-123" fmla="*/ 291374 w 586503"/>
              <a:gd name="connsiteY3-124" fmla="*/ 1202235 h 1202235"/>
              <a:gd name="connsiteX4-125" fmla="*/ 8799 w 586503"/>
              <a:gd name="connsiteY4-126" fmla="*/ 601117 h 1202235"/>
              <a:gd name="connsiteX5-127" fmla="*/ 240353 w 586503"/>
              <a:gd name="connsiteY5-128" fmla="*/ 42096 h 1202235"/>
              <a:gd name="connsiteX6-129" fmla="*/ 291374 w 586503"/>
              <a:gd name="connsiteY6-130" fmla="*/ 0 h 1202235"/>
              <a:gd name="connsiteX0-131" fmla="*/ 291374 w 586503"/>
              <a:gd name="connsiteY0-132" fmla="*/ 0 h 1202235"/>
              <a:gd name="connsiteX1-133" fmla="*/ 577313 w 586503"/>
              <a:gd name="connsiteY1-134" fmla="*/ 608118 h 1202235"/>
              <a:gd name="connsiteX2-135" fmla="*/ 365278 w 586503"/>
              <a:gd name="connsiteY2-136" fmla="*/ 1177869 h 1202235"/>
              <a:gd name="connsiteX3-137" fmla="*/ 291374 w 586503"/>
              <a:gd name="connsiteY3-138" fmla="*/ 1202235 h 1202235"/>
              <a:gd name="connsiteX4-139" fmla="*/ 8799 w 586503"/>
              <a:gd name="connsiteY4-140" fmla="*/ 601117 h 1202235"/>
              <a:gd name="connsiteX5-141" fmla="*/ 240353 w 586503"/>
              <a:gd name="connsiteY5-142" fmla="*/ 42096 h 1202235"/>
              <a:gd name="connsiteX6-143" fmla="*/ 291374 w 586503"/>
              <a:gd name="connsiteY6-144" fmla="*/ 0 h 1202235"/>
              <a:gd name="connsiteX0-145" fmla="*/ 284738 w 579867"/>
              <a:gd name="connsiteY0-146" fmla="*/ 0 h 1202235"/>
              <a:gd name="connsiteX1-147" fmla="*/ 570677 w 579867"/>
              <a:gd name="connsiteY1-148" fmla="*/ 608118 h 1202235"/>
              <a:gd name="connsiteX2-149" fmla="*/ 358642 w 579867"/>
              <a:gd name="connsiteY2-150" fmla="*/ 1177869 h 1202235"/>
              <a:gd name="connsiteX3-151" fmla="*/ 284738 w 579867"/>
              <a:gd name="connsiteY3-152" fmla="*/ 1202235 h 1202235"/>
              <a:gd name="connsiteX4-153" fmla="*/ 2163 w 579867"/>
              <a:gd name="connsiteY4-154" fmla="*/ 601117 h 1202235"/>
              <a:gd name="connsiteX5-155" fmla="*/ 194132 w 579867"/>
              <a:gd name="connsiteY5-156" fmla="*/ 55370 h 1202235"/>
              <a:gd name="connsiteX6-157" fmla="*/ 284738 w 579867"/>
              <a:gd name="connsiteY6-158" fmla="*/ 0 h 1202235"/>
              <a:gd name="connsiteX0-159" fmla="*/ 294845 w 589974"/>
              <a:gd name="connsiteY0-160" fmla="*/ 0 h 1202235"/>
              <a:gd name="connsiteX1-161" fmla="*/ 580784 w 589974"/>
              <a:gd name="connsiteY1-162" fmla="*/ 608118 h 1202235"/>
              <a:gd name="connsiteX2-163" fmla="*/ 368749 w 589974"/>
              <a:gd name="connsiteY2-164" fmla="*/ 1177869 h 1202235"/>
              <a:gd name="connsiteX3-165" fmla="*/ 294845 w 589974"/>
              <a:gd name="connsiteY3-166" fmla="*/ 1202235 h 1202235"/>
              <a:gd name="connsiteX4-167" fmla="*/ 12270 w 589974"/>
              <a:gd name="connsiteY4-168" fmla="*/ 601117 h 1202235"/>
              <a:gd name="connsiteX5-169" fmla="*/ 204239 w 589974"/>
              <a:gd name="connsiteY5-170" fmla="*/ 55370 h 1202235"/>
              <a:gd name="connsiteX6-171" fmla="*/ 294845 w 589974"/>
              <a:gd name="connsiteY6-172" fmla="*/ 0 h 1202235"/>
              <a:gd name="connsiteX0-173" fmla="*/ 296305 w 591434"/>
              <a:gd name="connsiteY0-174" fmla="*/ 0 h 1202235"/>
              <a:gd name="connsiteX1-175" fmla="*/ 582244 w 591434"/>
              <a:gd name="connsiteY1-176" fmla="*/ 608118 h 1202235"/>
              <a:gd name="connsiteX2-177" fmla="*/ 370209 w 591434"/>
              <a:gd name="connsiteY2-178" fmla="*/ 1177869 h 1202235"/>
              <a:gd name="connsiteX3-179" fmla="*/ 296305 w 591434"/>
              <a:gd name="connsiteY3-180" fmla="*/ 1202235 h 1202235"/>
              <a:gd name="connsiteX4-181" fmla="*/ 13730 w 591434"/>
              <a:gd name="connsiteY4-182" fmla="*/ 601117 h 1202235"/>
              <a:gd name="connsiteX5-183" fmla="*/ 205699 w 591434"/>
              <a:gd name="connsiteY5-184" fmla="*/ 55370 h 1202235"/>
              <a:gd name="connsiteX6-185" fmla="*/ 296305 w 591434"/>
              <a:gd name="connsiteY6-186" fmla="*/ 0 h 1202235"/>
              <a:gd name="connsiteX0-187" fmla="*/ 296305 w 586804"/>
              <a:gd name="connsiteY0-188" fmla="*/ 0 h 1202235"/>
              <a:gd name="connsiteX1-189" fmla="*/ 582244 w 586804"/>
              <a:gd name="connsiteY1-190" fmla="*/ 608118 h 1202235"/>
              <a:gd name="connsiteX2-191" fmla="*/ 374876 w 586804"/>
              <a:gd name="connsiteY2-192" fmla="*/ 1175626 h 1202235"/>
              <a:gd name="connsiteX3-193" fmla="*/ 296305 w 586804"/>
              <a:gd name="connsiteY3-194" fmla="*/ 1202235 h 1202235"/>
              <a:gd name="connsiteX4-195" fmla="*/ 13730 w 586804"/>
              <a:gd name="connsiteY4-196" fmla="*/ 601117 h 1202235"/>
              <a:gd name="connsiteX5-197" fmla="*/ 205699 w 586804"/>
              <a:gd name="connsiteY5-198" fmla="*/ 55370 h 1202235"/>
              <a:gd name="connsiteX6-199" fmla="*/ 296305 w 586804"/>
              <a:gd name="connsiteY6-200" fmla="*/ 0 h 1202235"/>
              <a:gd name="connsiteX0-201" fmla="*/ 296305 w 588064"/>
              <a:gd name="connsiteY0-202" fmla="*/ 0 h 1202235"/>
              <a:gd name="connsiteX1-203" fmla="*/ 582244 w 588064"/>
              <a:gd name="connsiteY1-204" fmla="*/ 608118 h 1202235"/>
              <a:gd name="connsiteX2-205" fmla="*/ 382060 w 588064"/>
              <a:gd name="connsiteY2-206" fmla="*/ 1160685 h 1202235"/>
              <a:gd name="connsiteX3-207" fmla="*/ 296305 w 588064"/>
              <a:gd name="connsiteY3-208" fmla="*/ 1202235 h 1202235"/>
              <a:gd name="connsiteX4-209" fmla="*/ 13730 w 588064"/>
              <a:gd name="connsiteY4-210" fmla="*/ 601117 h 1202235"/>
              <a:gd name="connsiteX5-211" fmla="*/ 205699 w 588064"/>
              <a:gd name="connsiteY5-212" fmla="*/ 55370 h 1202235"/>
              <a:gd name="connsiteX6-213" fmla="*/ 296305 w 588064"/>
              <a:gd name="connsiteY6-214" fmla="*/ 0 h 1202235"/>
              <a:gd name="connsiteX0-215" fmla="*/ 284824 w 576583"/>
              <a:gd name="connsiteY0-216" fmla="*/ 0 h 1202235"/>
              <a:gd name="connsiteX1-217" fmla="*/ 570763 w 576583"/>
              <a:gd name="connsiteY1-218" fmla="*/ 608118 h 1202235"/>
              <a:gd name="connsiteX2-219" fmla="*/ 370579 w 576583"/>
              <a:gd name="connsiteY2-220" fmla="*/ 1160685 h 1202235"/>
              <a:gd name="connsiteX3-221" fmla="*/ 284824 w 576583"/>
              <a:gd name="connsiteY3-222" fmla="*/ 1202235 h 1202235"/>
              <a:gd name="connsiteX4-223" fmla="*/ 2249 w 576583"/>
              <a:gd name="connsiteY4-224" fmla="*/ 601117 h 1202235"/>
              <a:gd name="connsiteX5-225" fmla="*/ 199825 w 576583"/>
              <a:gd name="connsiteY5-226" fmla="*/ 67039 h 1202235"/>
              <a:gd name="connsiteX6-227" fmla="*/ 284824 w 576583"/>
              <a:gd name="connsiteY6-228" fmla="*/ 0 h 120223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endParaRPr lang="zh-CN" altLang="en-US" sz="1600">
              <a:solidFill>
                <a:schemeClr val="bg1"/>
              </a:solidFill>
              <a:latin typeface="字魂59号-创粗黑" panose="00000500000000000000" charset="-122"/>
              <a:ea typeface="字魂59号-创粗黑" panose="00000500000000000000" charset="-122"/>
              <a:cs typeface="字魂59号-创粗黑" panose="00000500000000000000" charset="-122"/>
            </a:endParaRPr>
          </a:p>
        </p:txBody>
      </p:sp>
      <p:sp>
        <p:nvSpPr>
          <p:cNvPr id="4" name="任意多边形 3"/>
          <p:cNvSpPr/>
          <p:nvPr/>
        </p:nvSpPr>
        <p:spPr>
          <a:xfrm rot="3600000">
            <a:off x="5068363" y="1817158"/>
            <a:ext cx="620712" cy="1293813"/>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1" fmla="*/ 282575 w 565150"/>
              <a:gd name="connsiteY0-2" fmla="*/ 0 h 1202235"/>
              <a:gd name="connsiteX1-3" fmla="*/ 333596 w 565150"/>
              <a:gd name="connsiteY1-4" fmla="*/ 42096 h 1202235"/>
              <a:gd name="connsiteX2-5" fmla="*/ 565150 w 565150"/>
              <a:gd name="connsiteY2-6" fmla="*/ 601117 h 1202235"/>
              <a:gd name="connsiteX3-7" fmla="*/ 333596 w 565150"/>
              <a:gd name="connsiteY3-8" fmla="*/ 1160138 h 1202235"/>
              <a:gd name="connsiteX4-9" fmla="*/ 282575 w 565150"/>
              <a:gd name="connsiteY4-10" fmla="*/ 1202235 h 1202235"/>
              <a:gd name="connsiteX5-11" fmla="*/ 0 w 565150"/>
              <a:gd name="connsiteY5-12" fmla="*/ 601117 h 1202235"/>
              <a:gd name="connsiteX6-13" fmla="*/ 231554 w 565150"/>
              <a:gd name="connsiteY6-14" fmla="*/ 42096 h 1202235"/>
              <a:gd name="connsiteX7-15" fmla="*/ 282575 w 565150"/>
              <a:gd name="connsiteY7-16" fmla="*/ 0 h 1202235"/>
              <a:gd name="connsiteX0-17" fmla="*/ 291374 w 573949"/>
              <a:gd name="connsiteY0-18" fmla="*/ 0 h 1202235"/>
              <a:gd name="connsiteX1-19" fmla="*/ 342395 w 573949"/>
              <a:gd name="connsiteY1-20" fmla="*/ 42096 h 1202235"/>
              <a:gd name="connsiteX2-21" fmla="*/ 573949 w 573949"/>
              <a:gd name="connsiteY2-22" fmla="*/ 601117 h 1202235"/>
              <a:gd name="connsiteX3-23" fmla="*/ 342395 w 573949"/>
              <a:gd name="connsiteY3-24" fmla="*/ 1160138 h 1202235"/>
              <a:gd name="connsiteX4-25" fmla="*/ 291374 w 573949"/>
              <a:gd name="connsiteY4-26" fmla="*/ 1202235 h 1202235"/>
              <a:gd name="connsiteX5-27" fmla="*/ 8799 w 573949"/>
              <a:gd name="connsiteY5-28" fmla="*/ 601117 h 1202235"/>
              <a:gd name="connsiteX6-29" fmla="*/ 240353 w 573949"/>
              <a:gd name="connsiteY6-30" fmla="*/ 42096 h 1202235"/>
              <a:gd name="connsiteX7-31" fmla="*/ 291374 w 573949"/>
              <a:gd name="connsiteY7-32" fmla="*/ 0 h 1202235"/>
              <a:gd name="connsiteX0-33" fmla="*/ 291374 w 573949"/>
              <a:gd name="connsiteY0-34" fmla="*/ 0 h 1202235"/>
              <a:gd name="connsiteX1-35" fmla="*/ 573949 w 573949"/>
              <a:gd name="connsiteY1-36" fmla="*/ 601117 h 1202235"/>
              <a:gd name="connsiteX2-37" fmla="*/ 342395 w 573949"/>
              <a:gd name="connsiteY2-38" fmla="*/ 1160138 h 1202235"/>
              <a:gd name="connsiteX3-39" fmla="*/ 291374 w 573949"/>
              <a:gd name="connsiteY3-40" fmla="*/ 1202235 h 1202235"/>
              <a:gd name="connsiteX4-41" fmla="*/ 8799 w 573949"/>
              <a:gd name="connsiteY4-42" fmla="*/ 601117 h 1202235"/>
              <a:gd name="connsiteX5-43" fmla="*/ 240353 w 573949"/>
              <a:gd name="connsiteY5-44" fmla="*/ 42096 h 1202235"/>
              <a:gd name="connsiteX6-45" fmla="*/ 291374 w 573949"/>
              <a:gd name="connsiteY6-46" fmla="*/ 0 h 1202235"/>
              <a:gd name="connsiteX0-47" fmla="*/ 291374 w 578600"/>
              <a:gd name="connsiteY0-48" fmla="*/ 0 h 1202235"/>
              <a:gd name="connsiteX1-49" fmla="*/ 573949 w 578600"/>
              <a:gd name="connsiteY1-50" fmla="*/ 601117 h 1202235"/>
              <a:gd name="connsiteX2-51" fmla="*/ 342395 w 578600"/>
              <a:gd name="connsiteY2-52" fmla="*/ 1160138 h 1202235"/>
              <a:gd name="connsiteX3-53" fmla="*/ 291374 w 578600"/>
              <a:gd name="connsiteY3-54" fmla="*/ 1202235 h 1202235"/>
              <a:gd name="connsiteX4-55" fmla="*/ 8799 w 578600"/>
              <a:gd name="connsiteY4-56" fmla="*/ 601117 h 1202235"/>
              <a:gd name="connsiteX5-57" fmla="*/ 240353 w 578600"/>
              <a:gd name="connsiteY5-58" fmla="*/ 42096 h 1202235"/>
              <a:gd name="connsiteX6-59" fmla="*/ 291374 w 578600"/>
              <a:gd name="connsiteY6-60" fmla="*/ 0 h 1202235"/>
              <a:gd name="connsiteX0-61" fmla="*/ 291374 w 583571"/>
              <a:gd name="connsiteY0-62" fmla="*/ 0 h 1202235"/>
              <a:gd name="connsiteX1-63" fmla="*/ 573949 w 583571"/>
              <a:gd name="connsiteY1-64" fmla="*/ 601117 h 1202235"/>
              <a:gd name="connsiteX2-65" fmla="*/ 342395 w 583571"/>
              <a:gd name="connsiteY2-66" fmla="*/ 1160138 h 1202235"/>
              <a:gd name="connsiteX3-67" fmla="*/ 291374 w 583571"/>
              <a:gd name="connsiteY3-68" fmla="*/ 1202235 h 1202235"/>
              <a:gd name="connsiteX4-69" fmla="*/ 8799 w 583571"/>
              <a:gd name="connsiteY4-70" fmla="*/ 601117 h 1202235"/>
              <a:gd name="connsiteX5-71" fmla="*/ 240353 w 583571"/>
              <a:gd name="connsiteY5-72" fmla="*/ 42096 h 1202235"/>
              <a:gd name="connsiteX6-73" fmla="*/ 291374 w 583571"/>
              <a:gd name="connsiteY6-74" fmla="*/ 0 h 1202235"/>
              <a:gd name="connsiteX0-75" fmla="*/ 291374 w 575217"/>
              <a:gd name="connsiteY0-76" fmla="*/ 0 h 1202235"/>
              <a:gd name="connsiteX1-77" fmla="*/ 573949 w 575217"/>
              <a:gd name="connsiteY1-78" fmla="*/ 601117 h 1202235"/>
              <a:gd name="connsiteX2-79" fmla="*/ 365278 w 575217"/>
              <a:gd name="connsiteY2-80" fmla="*/ 1177869 h 1202235"/>
              <a:gd name="connsiteX3-81" fmla="*/ 291374 w 575217"/>
              <a:gd name="connsiteY3-82" fmla="*/ 1202235 h 1202235"/>
              <a:gd name="connsiteX4-83" fmla="*/ 8799 w 575217"/>
              <a:gd name="connsiteY4-84" fmla="*/ 601117 h 1202235"/>
              <a:gd name="connsiteX5-85" fmla="*/ 240353 w 575217"/>
              <a:gd name="connsiteY5-86" fmla="*/ 42096 h 1202235"/>
              <a:gd name="connsiteX6-87" fmla="*/ 291374 w 575217"/>
              <a:gd name="connsiteY6-88" fmla="*/ 0 h 1202235"/>
              <a:gd name="connsiteX0-89" fmla="*/ 291374 w 578093"/>
              <a:gd name="connsiteY0-90" fmla="*/ 0 h 1202235"/>
              <a:gd name="connsiteX1-91" fmla="*/ 573949 w 578093"/>
              <a:gd name="connsiteY1-92" fmla="*/ 601117 h 1202235"/>
              <a:gd name="connsiteX2-93" fmla="*/ 365278 w 578093"/>
              <a:gd name="connsiteY2-94" fmla="*/ 1177869 h 1202235"/>
              <a:gd name="connsiteX3-95" fmla="*/ 291374 w 578093"/>
              <a:gd name="connsiteY3-96" fmla="*/ 1202235 h 1202235"/>
              <a:gd name="connsiteX4-97" fmla="*/ 8799 w 578093"/>
              <a:gd name="connsiteY4-98" fmla="*/ 601117 h 1202235"/>
              <a:gd name="connsiteX5-99" fmla="*/ 240353 w 578093"/>
              <a:gd name="connsiteY5-100" fmla="*/ 42096 h 1202235"/>
              <a:gd name="connsiteX6-101" fmla="*/ 291374 w 578093"/>
              <a:gd name="connsiteY6-102" fmla="*/ 0 h 1202235"/>
              <a:gd name="connsiteX0-103" fmla="*/ 291374 w 581161"/>
              <a:gd name="connsiteY0-104" fmla="*/ 0 h 1202235"/>
              <a:gd name="connsiteX1-105" fmla="*/ 577313 w 581161"/>
              <a:gd name="connsiteY1-106" fmla="*/ 608118 h 1202235"/>
              <a:gd name="connsiteX2-107" fmla="*/ 365278 w 581161"/>
              <a:gd name="connsiteY2-108" fmla="*/ 1177869 h 1202235"/>
              <a:gd name="connsiteX3-109" fmla="*/ 291374 w 581161"/>
              <a:gd name="connsiteY3-110" fmla="*/ 1202235 h 1202235"/>
              <a:gd name="connsiteX4-111" fmla="*/ 8799 w 581161"/>
              <a:gd name="connsiteY4-112" fmla="*/ 601117 h 1202235"/>
              <a:gd name="connsiteX5-113" fmla="*/ 240353 w 581161"/>
              <a:gd name="connsiteY5-114" fmla="*/ 42096 h 1202235"/>
              <a:gd name="connsiteX6-115" fmla="*/ 291374 w 581161"/>
              <a:gd name="connsiteY6-116" fmla="*/ 0 h 1202235"/>
              <a:gd name="connsiteX0-117" fmla="*/ 291374 w 586503"/>
              <a:gd name="connsiteY0-118" fmla="*/ 0 h 1202235"/>
              <a:gd name="connsiteX1-119" fmla="*/ 577313 w 586503"/>
              <a:gd name="connsiteY1-120" fmla="*/ 608118 h 1202235"/>
              <a:gd name="connsiteX2-121" fmla="*/ 365278 w 586503"/>
              <a:gd name="connsiteY2-122" fmla="*/ 1177869 h 1202235"/>
              <a:gd name="connsiteX3-123" fmla="*/ 291374 w 586503"/>
              <a:gd name="connsiteY3-124" fmla="*/ 1202235 h 1202235"/>
              <a:gd name="connsiteX4-125" fmla="*/ 8799 w 586503"/>
              <a:gd name="connsiteY4-126" fmla="*/ 601117 h 1202235"/>
              <a:gd name="connsiteX5-127" fmla="*/ 240353 w 586503"/>
              <a:gd name="connsiteY5-128" fmla="*/ 42096 h 1202235"/>
              <a:gd name="connsiteX6-129" fmla="*/ 291374 w 586503"/>
              <a:gd name="connsiteY6-130" fmla="*/ 0 h 1202235"/>
              <a:gd name="connsiteX0-131" fmla="*/ 291374 w 586503"/>
              <a:gd name="connsiteY0-132" fmla="*/ 0 h 1202235"/>
              <a:gd name="connsiteX1-133" fmla="*/ 577313 w 586503"/>
              <a:gd name="connsiteY1-134" fmla="*/ 608118 h 1202235"/>
              <a:gd name="connsiteX2-135" fmla="*/ 365278 w 586503"/>
              <a:gd name="connsiteY2-136" fmla="*/ 1177869 h 1202235"/>
              <a:gd name="connsiteX3-137" fmla="*/ 291374 w 586503"/>
              <a:gd name="connsiteY3-138" fmla="*/ 1202235 h 1202235"/>
              <a:gd name="connsiteX4-139" fmla="*/ 8799 w 586503"/>
              <a:gd name="connsiteY4-140" fmla="*/ 601117 h 1202235"/>
              <a:gd name="connsiteX5-141" fmla="*/ 240353 w 586503"/>
              <a:gd name="connsiteY5-142" fmla="*/ 42096 h 1202235"/>
              <a:gd name="connsiteX6-143" fmla="*/ 291374 w 586503"/>
              <a:gd name="connsiteY6-144" fmla="*/ 0 h 1202235"/>
              <a:gd name="connsiteX0-145" fmla="*/ 284738 w 579867"/>
              <a:gd name="connsiteY0-146" fmla="*/ 0 h 1202235"/>
              <a:gd name="connsiteX1-147" fmla="*/ 570677 w 579867"/>
              <a:gd name="connsiteY1-148" fmla="*/ 608118 h 1202235"/>
              <a:gd name="connsiteX2-149" fmla="*/ 358642 w 579867"/>
              <a:gd name="connsiteY2-150" fmla="*/ 1177869 h 1202235"/>
              <a:gd name="connsiteX3-151" fmla="*/ 284738 w 579867"/>
              <a:gd name="connsiteY3-152" fmla="*/ 1202235 h 1202235"/>
              <a:gd name="connsiteX4-153" fmla="*/ 2163 w 579867"/>
              <a:gd name="connsiteY4-154" fmla="*/ 601117 h 1202235"/>
              <a:gd name="connsiteX5-155" fmla="*/ 194132 w 579867"/>
              <a:gd name="connsiteY5-156" fmla="*/ 55370 h 1202235"/>
              <a:gd name="connsiteX6-157" fmla="*/ 284738 w 579867"/>
              <a:gd name="connsiteY6-158" fmla="*/ 0 h 1202235"/>
              <a:gd name="connsiteX0-159" fmla="*/ 294845 w 589974"/>
              <a:gd name="connsiteY0-160" fmla="*/ 0 h 1202235"/>
              <a:gd name="connsiteX1-161" fmla="*/ 580784 w 589974"/>
              <a:gd name="connsiteY1-162" fmla="*/ 608118 h 1202235"/>
              <a:gd name="connsiteX2-163" fmla="*/ 368749 w 589974"/>
              <a:gd name="connsiteY2-164" fmla="*/ 1177869 h 1202235"/>
              <a:gd name="connsiteX3-165" fmla="*/ 294845 w 589974"/>
              <a:gd name="connsiteY3-166" fmla="*/ 1202235 h 1202235"/>
              <a:gd name="connsiteX4-167" fmla="*/ 12270 w 589974"/>
              <a:gd name="connsiteY4-168" fmla="*/ 601117 h 1202235"/>
              <a:gd name="connsiteX5-169" fmla="*/ 204239 w 589974"/>
              <a:gd name="connsiteY5-170" fmla="*/ 55370 h 1202235"/>
              <a:gd name="connsiteX6-171" fmla="*/ 294845 w 589974"/>
              <a:gd name="connsiteY6-172" fmla="*/ 0 h 1202235"/>
              <a:gd name="connsiteX0-173" fmla="*/ 296305 w 591434"/>
              <a:gd name="connsiteY0-174" fmla="*/ 0 h 1202235"/>
              <a:gd name="connsiteX1-175" fmla="*/ 582244 w 591434"/>
              <a:gd name="connsiteY1-176" fmla="*/ 608118 h 1202235"/>
              <a:gd name="connsiteX2-177" fmla="*/ 370209 w 591434"/>
              <a:gd name="connsiteY2-178" fmla="*/ 1177869 h 1202235"/>
              <a:gd name="connsiteX3-179" fmla="*/ 296305 w 591434"/>
              <a:gd name="connsiteY3-180" fmla="*/ 1202235 h 1202235"/>
              <a:gd name="connsiteX4-181" fmla="*/ 13730 w 591434"/>
              <a:gd name="connsiteY4-182" fmla="*/ 601117 h 1202235"/>
              <a:gd name="connsiteX5-183" fmla="*/ 205699 w 591434"/>
              <a:gd name="connsiteY5-184" fmla="*/ 55370 h 1202235"/>
              <a:gd name="connsiteX6-185" fmla="*/ 296305 w 591434"/>
              <a:gd name="connsiteY6-186" fmla="*/ 0 h 1202235"/>
              <a:gd name="connsiteX0-187" fmla="*/ 296305 w 586804"/>
              <a:gd name="connsiteY0-188" fmla="*/ 0 h 1202235"/>
              <a:gd name="connsiteX1-189" fmla="*/ 582244 w 586804"/>
              <a:gd name="connsiteY1-190" fmla="*/ 608118 h 1202235"/>
              <a:gd name="connsiteX2-191" fmla="*/ 374876 w 586804"/>
              <a:gd name="connsiteY2-192" fmla="*/ 1175626 h 1202235"/>
              <a:gd name="connsiteX3-193" fmla="*/ 296305 w 586804"/>
              <a:gd name="connsiteY3-194" fmla="*/ 1202235 h 1202235"/>
              <a:gd name="connsiteX4-195" fmla="*/ 13730 w 586804"/>
              <a:gd name="connsiteY4-196" fmla="*/ 601117 h 1202235"/>
              <a:gd name="connsiteX5-197" fmla="*/ 205699 w 586804"/>
              <a:gd name="connsiteY5-198" fmla="*/ 55370 h 1202235"/>
              <a:gd name="connsiteX6-199" fmla="*/ 296305 w 586804"/>
              <a:gd name="connsiteY6-200" fmla="*/ 0 h 1202235"/>
              <a:gd name="connsiteX0-201" fmla="*/ 296305 w 588064"/>
              <a:gd name="connsiteY0-202" fmla="*/ 0 h 1202235"/>
              <a:gd name="connsiteX1-203" fmla="*/ 582244 w 588064"/>
              <a:gd name="connsiteY1-204" fmla="*/ 608118 h 1202235"/>
              <a:gd name="connsiteX2-205" fmla="*/ 382060 w 588064"/>
              <a:gd name="connsiteY2-206" fmla="*/ 1160685 h 1202235"/>
              <a:gd name="connsiteX3-207" fmla="*/ 296305 w 588064"/>
              <a:gd name="connsiteY3-208" fmla="*/ 1202235 h 1202235"/>
              <a:gd name="connsiteX4-209" fmla="*/ 13730 w 588064"/>
              <a:gd name="connsiteY4-210" fmla="*/ 601117 h 1202235"/>
              <a:gd name="connsiteX5-211" fmla="*/ 205699 w 588064"/>
              <a:gd name="connsiteY5-212" fmla="*/ 55370 h 1202235"/>
              <a:gd name="connsiteX6-213" fmla="*/ 296305 w 588064"/>
              <a:gd name="connsiteY6-214" fmla="*/ 0 h 1202235"/>
              <a:gd name="connsiteX0-215" fmla="*/ 284824 w 576583"/>
              <a:gd name="connsiteY0-216" fmla="*/ 0 h 1202235"/>
              <a:gd name="connsiteX1-217" fmla="*/ 570763 w 576583"/>
              <a:gd name="connsiteY1-218" fmla="*/ 608118 h 1202235"/>
              <a:gd name="connsiteX2-219" fmla="*/ 370579 w 576583"/>
              <a:gd name="connsiteY2-220" fmla="*/ 1160685 h 1202235"/>
              <a:gd name="connsiteX3-221" fmla="*/ 284824 w 576583"/>
              <a:gd name="connsiteY3-222" fmla="*/ 1202235 h 1202235"/>
              <a:gd name="connsiteX4-223" fmla="*/ 2249 w 576583"/>
              <a:gd name="connsiteY4-224" fmla="*/ 601117 h 1202235"/>
              <a:gd name="connsiteX5-225" fmla="*/ 199825 w 576583"/>
              <a:gd name="connsiteY5-226" fmla="*/ 67039 h 1202235"/>
              <a:gd name="connsiteX6-227" fmla="*/ 284824 w 576583"/>
              <a:gd name="connsiteY6-228" fmla="*/ 0 h 120223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endParaRPr lang="zh-CN" altLang="en-US" sz="1600">
              <a:solidFill>
                <a:schemeClr val="bg1"/>
              </a:solidFill>
              <a:latin typeface="字魂59号-创粗黑" panose="00000500000000000000" charset="-122"/>
              <a:ea typeface="字魂59号-创粗黑" panose="00000500000000000000" charset="-122"/>
              <a:cs typeface="字魂59号-创粗黑" panose="00000500000000000000" charset="-122"/>
            </a:endParaRPr>
          </a:p>
        </p:txBody>
      </p:sp>
      <p:sp>
        <p:nvSpPr>
          <p:cNvPr id="5" name="任意多边形 4"/>
          <p:cNvSpPr/>
          <p:nvPr/>
        </p:nvSpPr>
        <p:spPr>
          <a:xfrm rot="7200000">
            <a:off x="5068363" y="2579158"/>
            <a:ext cx="620712" cy="1293813"/>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1" fmla="*/ 282575 w 565150"/>
              <a:gd name="connsiteY0-2" fmla="*/ 0 h 1202235"/>
              <a:gd name="connsiteX1-3" fmla="*/ 333596 w 565150"/>
              <a:gd name="connsiteY1-4" fmla="*/ 42096 h 1202235"/>
              <a:gd name="connsiteX2-5" fmla="*/ 565150 w 565150"/>
              <a:gd name="connsiteY2-6" fmla="*/ 601117 h 1202235"/>
              <a:gd name="connsiteX3-7" fmla="*/ 333596 w 565150"/>
              <a:gd name="connsiteY3-8" fmla="*/ 1160138 h 1202235"/>
              <a:gd name="connsiteX4-9" fmla="*/ 282575 w 565150"/>
              <a:gd name="connsiteY4-10" fmla="*/ 1202235 h 1202235"/>
              <a:gd name="connsiteX5-11" fmla="*/ 0 w 565150"/>
              <a:gd name="connsiteY5-12" fmla="*/ 601117 h 1202235"/>
              <a:gd name="connsiteX6-13" fmla="*/ 231554 w 565150"/>
              <a:gd name="connsiteY6-14" fmla="*/ 42096 h 1202235"/>
              <a:gd name="connsiteX7-15" fmla="*/ 282575 w 565150"/>
              <a:gd name="connsiteY7-16" fmla="*/ 0 h 1202235"/>
              <a:gd name="connsiteX0-17" fmla="*/ 291374 w 573949"/>
              <a:gd name="connsiteY0-18" fmla="*/ 0 h 1202235"/>
              <a:gd name="connsiteX1-19" fmla="*/ 342395 w 573949"/>
              <a:gd name="connsiteY1-20" fmla="*/ 42096 h 1202235"/>
              <a:gd name="connsiteX2-21" fmla="*/ 573949 w 573949"/>
              <a:gd name="connsiteY2-22" fmla="*/ 601117 h 1202235"/>
              <a:gd name="connsiteX3-23" fmla="*/ 342395 w 573949"/>
              <a:gd name="connsiteY3-24" fmla="*/ 1160138 h 1202235"/>
              <a:gd name="connsiteX4-25" fmla="*/ 291374 w 573949"/>
              <a:gd name="connsiteY4-26" fmla="*/ 1202235 h 1202235"/>
              <a:gd name="connsiteX5-27" fmla="*/ 8799 w 573949"/>
              <a:gd name="connsiteY5-28" fmla="*/ 601117 h 1202235"/>
              <a:gd name="connsiteX6-29" fmla="*/ 240353 w 573949"/>
              <a:gd name="connsiteY6-30" fmla="*/ 42096 h 1202235"/>
              <a:gd name="connsiteX7-31" fmla="*/ 291374 w 573949"/>
              <a:gd name="connsiteY7-32" fmla="*/ 0 h 1202235"/>
              <a:gd name="connsiteX0-33" fmla="*/ 291374 w 573949"/>
              <a:gd name="connsiteY0-34" fmla="*/ 0 h 1202235"/>
              <a:gd name="connsiteX1-35" fmla="*/ 573949 w 573949"/>
              <a:gd name="connsiteY1-36" fmla="*/ 601117 h 1202235"/>
              <a:gd name="connsiteX2-37" fmla="*/ 342395 w 573949"/>
              <a:gd name="connsiteY2-38" fmla="*/ 1160138 h 1202235"/>
              <a:gd name="connsiteX3-39" fmla="*/ 291374 w 573949"/>
              <a:gd name="connsiteY3-40" fmla="*/ 1202235 h 1202235"/>
              <a:gd name="connsiteX4-41" fmla="*/ 8799 w 573949"/>
              <a:gd name="connsiteY4-42" fmla="*/ 601117 h 1202235"/>
              <a:gd name="connsiteX5-43" fmla="*/ 240353 w 573949"/>
              <a:gd name="connsiteY5-44" fmla="*/ 42096 h 1202235"/>
              <a:gd name="connsiteX6-45" fmla="*/ 291374 w 573949"/>
              <a:gd name="connsiteY6-46" fmla="*/ 0 h 1202235"/>
              <a:gd name="connsiteX0-47" fmla="*/ 291374 w 578600"/>
              <a:gd name="connsiteY0-48" fmla="*/ 0 h 1202235"/>
              <a:gd name="connsiteX1-49" fmla="*/ 573949 w 578600"/>
              <a:gd name="connsiteY1-50" fmla="*/ 601117 h 1202235"/>
              <a:gd name="connsiteX2-51" fmla="*/ 342395 w 578600"/>
              <a:gd name="connsiteY2-52" fmla="*/ 1160138 h 1202235"/>
              <a:gd name="connsiteX3-53" fmla="*/ 291374 w 578600"/>
              <a:gd name="connsiteY3-54" fmla="*/ 1202235 h 1202235"/>
              <a:gd name="connsiteX4-55" fmla="*/ 8799 w 578600"/>
              <a:gd name="connsiteY4-56" fmla="*/ 601117 h 1202235"/>
              <a:gd name="connsiteX5-57" fmla="*/ 240353 w 578600"/>
              <a:gd name="connsiteY5-58" fmla="*/ 42096 h 1202235"/>
              <a:gd name="connsiteX6-59" fmla="*/ 291374 w 578600"/>
              <a:gd name="connsiteY6-60" fmla="*/ 0 h 1202235"/>
              <a:gd name="connsiteX0-61" fmla="*/ 291374 w 583571"/>
              <a:gd name="connsiteY0-62" fmla="*/ 0 h 1202235"/>
              <a:gd name="connsiteX1-63" fmla="*/ 573949 w 583571"/>
              <a:gd name="connsiteY1-64" fmla="*/ 601117 h 1202235"/>
              <a:gd name="connsiteX2-65" fmla="*/ 342395 w 583571"/>
              <a:gd name="connsiteY2-66" fmla="*/ 1160138 h 1202235"/>
              <a:gd name="connsiteX3-67" fmla="*/ 291374 w 583571"/>
              <a:gd name="connsiteY3-68" fmla="*/ 1202235 h 1202235"/>
              <a:gd name="connsiteX4-69" fmla="*/ 8799 w 583571"/>
              <a:gd name="connsiteY4-70" fmla="*/ 601117 h 1202235"/>
              <a:gd name="connsiteX5-71" fmla="*/ 240353 w 583571"/>
              <a:gd name="connsiteY5-72" fmla="*/ 42096 h 1202235"/>
              <a:gd name="connsiteX6-73" fmla="*/ 291374 w 583571"/>
              <a:gd name="connsiteY6-74" fmla="*/ 0 h 1202235"/>
              <a:gd name="connsiteX0-75" fmla="*/ 291374 w 575217"/>
              <a:gd name="connsiteY0-76" fmla="*/ 0 h 1202235"/>
              <a:gd name="connsiteX1-77" fmla="*/ 573949 w 575217"/>
              <a:gd name="connsiteY1-78" fmla="*/ 601117 h 1202235"/>
              <a:gd name="connsiteX2-79" fmla="*/ 365278 w 575217"/>
              <a:gd name="connsiteY2-80" fmla="*/ 1177869 h 1202235"/>
              <a:gd name="connsiteX3-81" fmla="*/ 291374 w 575217"/>
              <a:gd name="connsiteY3-82" fmla="*/ 1202235 h 1202235"/>
              <a:gd name="connsiteX4-83" fmla="*/ 8799 w 575217"/>
              <a:gd name="connsiteY4-84" fmla="*/ 601117 h 1202235"/>
              <a:gd name="connsiteX5-85" fmla="*/ 240353 w 575217"/>
              <a:gd name="connsiteY5-86" fmla="*/ 42096 h 1202235"/>
              <a:gd name="connsiteX6-87" fmla="*/ 291374 w 575217"/>
              <a:gd name="connsiteY6-88" fmla="*/ 0 h 1202235"/>
              <a:gd name="connsiteX0-89" fmla="*/ 291374 w 578093"/>
              <a:gd name="connsiteY0-90" fmla="*/ 0 h 1202235"/>
              <a:gd name="connsiteX1-91" fmla="*/ 573949 w 578093"/>
              <a:gd name="connsiteY1-92" fmla="*/ 601117 h 1202235"/>
              <a:gd name="connsiteX2-93" fmla="*/ 365278 w 578093"/>
              <a:gd name="connsiteY2-94" fmla="*/ 1177869 h 1202235"/>
              <a:gd name="connsiteX3-95" fmla="*/ 291374 w 578093"/>
              <a:gd name="connsiteY3-96" fmla="*/ 1202235 h 1202235"/>
              <a:gd name="connsiteX4-97" fmla="*/ 8799 w 578093"/>
              <a:gd name="connsiteY4-98" fmla="*/ 601117 h 1202235"/>
              <a:gd name="connsiteX5-99" fmla="*/ 240353 w 578093"/>
              <a:gd name="connsiteY5-100" fmla="*/ 42096 h 1202235"/>
              <a:gd name="connsiteX6-101" fmla="*/ 291374 w 578093"/>
              <a:gd name="connsiteY6-102" fmla="*/ 0 h 1202235"/>
              <a:gd name="connsiteX0-103" fmla="*/ 291374 w 581161"/>
              <a:gd name="connsiteY0-104" fmla="*/ 0 h 1202235"/>
              <a:gd name="connsiteX1-105" fmla="*/ 577313 w 581161"/>
              <a:gd name="connsiteY1-106" fmla="*/ 608118 h 1202235"/>
              <a:gd name="connsiteX2-107" fmla="*/ 365278 w 581161"/>
              <a:gd name="connsiteY2-108" fmla="*/ 1177869 h 1202235"/>
              <a:gd name="connsiteX3-109" fmla="*/ 291374 w 581161"/>
              <a:gd name="connsiteY3-110" fmla="*/ 1202235 h 1202235"/>
              <a:gd name="connsiteX4-111" fmla="*/ 8799 w 581161"/>
              <a:gd name="connsiteY4-112" fmla="*/ 601117 h 1202235"/>
              <a:gd name="connsiteX5-113" fmla="*/ 240353 w 581161"/>
              <a:gd name="connsiteY5-114" fmla="*/ 42096 h 1202235"/>
              <a:gd name="connsiteX6-115" fmla="*/ 291374 w 581161"/>
              <a:gd name="connsiteY6-116" fmla="*/ 0 h 1202235"/>
              <a:gd name="connsiteX0-117" fmla="*/ 291374 w 586503"/>
              <a:gd name="connsiteY0-118" fmla="*/ 0 h 1202235"/>
              <a:gd name="connsiteX1-119" fmla="*/ 577313 w 586503"/>
              <a:gd name="connsiteY1-120" fmla="*/ 608118 h 1202235"/>
              <a:gd name="connsiteX2-121" fmla="*/ 365278 w 586503"/>
              <a:gd name="connsiteY2-122" fmla="*/ 1177869 h 1202235"/>
              <a:gd name="connsiteX3-123" fmla="*/ 291374 w 586503"/>
              <a:gd name="connsiteY3-124" fmla="*/ 1202235 h 1202235"/>
              <a:gd name="connsiteX4-125" fmla="*/ 8799 w 586503"/>
              <a:gd name="connsiteY4-126" fmla="*/ 601117 h 1202235"/>
              <a:gd name="connsiteX5-127" fmla="*/ 240353 w 586503"/>
              <a:gd name="connsiteY5-128" fmla="*/ 42096 h 1202235"/>
              <a:gd name="connsiteX6-129" fmla="*/ 291374 w 586503"/>
              <a:gd name="connsiteY6-130" fmla="*/ 0 h 1202235"/>
              <a:gd name="connsiteX0-131" fmla="*/ 291374 w 586503"/>
              <a:gd name="connsiteY0-132" fmla="*/ 0 h 1202235"/>
              <a:gd name="connsiteX1-133" fmla="*/ 577313 w 586503"/>
              <a:gd name="connsiteY1-134" fmla="*/ 608118 h 1202235"/>
              <a:gd name="connsiteX2-135" fmla="*/ 365278 w 586503"/>
              <a:gd name="connsiteY2-136" fmla="*/ 1177869 h 1202235"/>
              <a:gd name="connsiteX3-137" fmla="*/ 291374 w 586503"/>
              <a:gd name="connsiteY3-138" fmla="*/ 1202235 h 1202235"/>
              <a:gd name="connsiteX4-139" fmla="*/ 8799 w 586503"/>
              <a:gd name="connsiteY4-140" fmla="*/ 601117 h 1202235"/>
              <a:gd name="connsiteX5-141" fmla="*/ 240353 w 586503"/>
              <a:gd name="connsiteY5-142" fmla="*/ 42096 h 1202235"/>
              <a:gd name="connsiteX6-143" fmla="*/ 291374 w 586503"/>
              <a:gd name="connsiteY6-144" fmla="*/ 0 h 1202235"/>
              <a:gd name="connsiteX0-145" fmla="*/ 284738 w 579867"/>
              <a:gd name="connsiteY0-146" fmla="*/ 0 h 1202235"/>
              <a:gd name="connsiteX1-147" fmla="*/ 570677 w 579867"/>
              <a:gd name="connsiteY1-148" fmla="*/ 608118 h 1202235"/>
              <a:gd name="connsiteX2-149" fmla="*/ 358642 w 579867"/>
              <a:gd name="connsiteY2-150" fmla="*/ 1177869 h 1202235"/>
              <a:gd name="connsiteX3-151" fmla="*/ 284738 w 579867"/>
              <a:gd name="connsiteY3-152" fmla="*/ 1202235 h 1202235"/>
              <a:gd name="connsiteX4-153" fmla="*/ 2163 w 579867"/>
              <a:gd name="connsiteY4-154" fmla="*/ 601117 h 1202235"/>
              <a:gd name="connsiteX5-155" fmla="*/ 194132 w 579867"/>
              <a:gd name="connsiteY5-156" fmla="*/ 55370 h 1202235"/>
              <a:gd name="connsiteX6-157" fmla="*/ 284738 w 579867"/>
              <a:gd name="connsiteY6-158" fmla="*/ 0 h 1202235"/>
              <a:gd name="connsiteX0-159" fmla="*/ 294845 w 589974"/>
              <a:gd name="connsiteY0-160" fmla="*/ 0 h 1202235"/>
              <a:gd name="connsiteX1-161" fmla="*/ 580784 w 589974"/>
              <a:gd name="connsiteY1-162" fmla="*/ 608118 h 1202235"/>
              <a:gd name="connsiteX2-163" fmla="*/ 368749 w 589974"/>
              <a:gd name="connsiteY2-164" fmla="*/ 1177869 h 1202235"/>
              <a:gd name="connsiteX3-165" fmla="*/ 294845 w 589974"/>
              <a:gd name="connsiteY3-166" fmla="*/ 1202235 h 1202235"/>
              <a:gd name="connsiteX4-167" fmla="*/ 12270 w 589974"/>
              <a:gd name="connsiteY4-168" fmla="*/ 601117 h 1202235"/>
              <a:gd name="connsiteX5-169" fmla="*/ 204239 w 589974"/>
              <a:gd name="connsiteY5-170" fmla="*/ 55370 h 1202235"/>
              <a:gd name="connsiteX6-171" fmla="*/ 294845 w 589974"/>
              <a:gd name="connsiteY6-172" fmla="*/ 0 h 1202235"/>
              <a:gd name="connsiteX0-173" fmla="*/ 296305 w 591434"/>
              <a:gd name="connsiteY0-174" fmla="*/ 0 h 1202235"/>
              <a:gd name="connsiteX1-175" fmla="*/ 582244 w 591434"/>
              <a:gd name="connsiteY1-176" fmla="*/ 608118 h 1202235"/>
              <a:gd name="connsiteX2-177" fmla="*/ 370209 w 591434"/>
              <a:gd name="connsiteY2-178" fmla="*/ 1177869 h 1202235"/>
              <a:gd name="connsiteX3-179" fmla="*/ 296305 w 591434"/>
              <a:gd name="connsiteY3-180" fmla="*/ 1202235 h 1202235"/>
              <a:gd name="connsiteX4-181" fmla="*/ 13730 w 591434"/>
              <a:gd name="connsiteY4-182" fmla="*/ 601117 h 1202235"/>
              <a:gd name="connsiteX5-183" fmla="*/ 205699 w 591434"/>
              <a:gd name="connsiteY5-184" fmla="*/ 55370 h 1202235"/>
              <a:gd name="connsiteX6-185" fmla="*/ 296305 w 591434"/>
              <a:gd name="connsiteY6-186" fmla="*/ 0 h 1202235"/>
              <a:gd name="connsiteX0-187" fmla="*/ 296305 w 586804"/>
              <a:gd name="connsiteY0-188" fmla="*/ 0 h 1202235"/>
              <a:gd name="connsiteX1-189" fmla="*/ 582244 w 586804"/>
              <a:gd name="connsiteY1-190" fmla="*/ 608118 h 1202235"/>
              <a:gd name="connsiteX2-191" fmla="*/ 374876 w 586804"/>
              <a:gd name="connsiteY2-192" fmla="*/ 1175626 h 1202235"/>
              <a:gd name="connsiteX3-193" fmla="*/ 296305 w 586804"/>
              <a:gd name="connsiteY3-194" fmla="*/ 1202235 h 1202235"/>
              <a:gd name="connsiteX4-195" fmla="*/ 13730 w 586804"/>
              <a:gd name="connsiteY4-196" fmla="*/ 601117 h 1202235"/>
              <a:gd name="connsiteX5-197" fmla="*/ 205699 w 586804"/>
              <a:gd name="connsiteY5-198" fmla="*/ 55370 h 1202235"/>
              <a:gd name="connsiteX6-199" fmla="*/ 296305 w 586804"/>
              <a:gd name="connsiteY6-200" fmla="*/ 0 h 1202235"/>
              <a:gd name="connsiteX0-201" fmla="*/ 296305 w 588064"/>
              <a:gd name="connsiteY0-202" fmla="*/ 0 h 1202235"/>
              <a:gd name="connsiteX1-203" fmla="*/ 582244 w 588064"/>
              <a:gd name="connsiteY1-204" fmla="*/ 608118 h 1202235"/>
              <a:gd name="connsiteX2-205" fmla="*/ 382060 w 588064"/>
              <a:gd name="connsiteY2-206" fmla="*/ 1160685 h 1202235"/>
              <a:gd name="connsiteX3-207" fmla="*/ 296305 w 588064"/>
              <a:gd name="connsiteY3-208" fmla="*/ 1202235 h 1202235"/>
              <a:gd name="connsiteX4-209" fmla="*/ 13730 w 588064"/>
              <a:gd name="connsiteY4-210" fmla="*/ 601117 h 1202235"/>
              <a:gd name="connsiteX5-211" fmla="*/ 205699 w 588064"/>
              <a:gd name="connsiteY5-212" fmla="*/ 55370 h 1202235"/>
              <a:gd name="connsiteX6-213" fmla="*/ 296305 w 588064"/>
              <a:gd name="connsiteY6-214" fmla="*/ 0 h 1202235"/>
              <a:gd name="connsiteX0-215" fmla="*/ 284824 w 576583"/>
              <a:gd name="connsiteY0-216" fmla="*/ 0 h 1202235"/>
              <a:gd name="connsiteX1-217" fmla="*/ 570763 w 576583"/>
              <a:gd name="connsiteY1-218" fmla="*/ 608118 h 1202235"/>
              <a:gd name="connsiteX2-219" fmla="*/ 370579 w 576583"/>
              <a:gd name="connsiteY2-220" fmla="*/ 1160685 h 1202235"/>
              <a:gd name="connsiteX3-221" fmla="*/ 284824 w 576583"/>
              <a:gd name="connsiteY3-222" fmla="*/ 1202235 h 1202235"/>
              <a:gd name="connsiteX4-223" fmla="*/ 2249 w 576583"/>
              <a:gd name="connsiteY4-224" fmla="*/ 601117 h 1202235"/>
              <a:gd name="connsiteX5-225" fmla="*/ 199825 w 576583"/>
              <a:gd name="connsiteY5-226" fmla="*/ 67039 h 1202235"/>
              <a:gd name="connsiteX6-227" fmla="*/ 284824 w 576583"/>
              <a:gd name="connsiteY6-228" fmla="*/ 0 h 120223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endParaRPr lang="zh-CN" altLang="en-US" sz="1600">
              <a:solidFill>
                <a:schemeClr val="bg1"/>
              </a:solidFill>
              <a:latin typeface="字魂59号-创粗黑" panose="00000500000000000000" charset="-122"/>
              <a:ea typeface="字魂59号-创粗黑" panose="00000500000000000000" charset="-122"/>
              <a:cs typeface="字魂59号-创粗黑" panose="00000500000000000000" charset="-122"/>
            </a:endParaRPr>
          </a:p>
        </p:txBody>
      </p:sp>
      <p:sp>
        <p:nvSpPr>
          <p:cNvPr id="6" name="任意多边形 5"/>
          <p:cNvSpPr/>
          <p:nvPr/>
        </p:nvSpPr>
        <p:spPr>
          <a:xfrm rot="10800000">
            <a:off x="4407963" y="2960159"/>
            <a:ext cx="620713" cy="1293812"/>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1" fmla="*/ 282575 w 565150"/>
              <a:gd name="connsiteY0-2" fmla="*/ 0 h 1202235"/>
              <a:gd name="connsiteX1-3" fmla="*/ 333596 w 565150"/>
              <a:gd name="connsiteY1-4" fmla="*/ 42096 h 1202235"/>
              <a:gd name="connsiteX2-5" fmla="*/ 565150 w 565150"/>
              <a:gd name="connsiteY2-6" fmla="*/ 601117 h 1202235"/>
              <a:gd name="connsiteX3-7" fmla="*/ 333596 w 565150"/>
              <a:gd name="connsiteY3-8" fmla="*/ 1160138 h 1202235"/>
              <a:gd name="connsiteX4-9" fmla="*/ 282575 w 565150"/>
              <a:gd name="connsiteY4-10" fmla="*/ 1202235 h 1202235"/>
              <a:gd name="connsiteX5-11" fmla="*/ 0 w 565150"/>
              <a:gd name="connsiteY5-12" fmla="*/ 601117 h 1202235"/>
              <a:gd name="connsiteX6-13" fmla="*/ 231554 w 565150"/>
              <a:gd name="connsiteY6-14" fmla="*/ 42096 h 1202235"/>
              <a:gd name="connsiteX7-15" fmla="*/ 282575 w 565150"/>
              <a:gd name="connsiteY7-16" fmla="*/ 0 h 1202235"/>
              <a:gd name="connsiteX0-17" fmla="*/ 291374 w 573949"/>
              <a:gd name="connsiteY0-18" fmla="*/ 0 h 1202235"/>
              <a:gd name="connsiteX1-19" fmla="*/ 342395 w 573949"/>
              <a:gd name="connsiteY1-20" fmla="*/ 42096 h 1202235"/>
              <a:gd name="connsiteX2-21" fmla="*/ 573949 w 573949"/>
              <a:gd name="connsiteY2-22" fmla="*/ 601117 h 1202235"/>
              <a:gd name="connsiteX3-23" fmla="*/ 342395 w 573949"/>
              <a:gd name="connsiteY3-24" fmla="*/ 1160138 h 1202235"/>
              <a:gd name="connsiteX4-25" fmla="*/ 291374 w 573949"/>
              <a:gd name="connsiteY4-26" fmla="*/ 1202235 h 1202235"/>
              <a:gd name="connsiteX5-27" fmla="*/ 8799 w 573949"/>
              <a:gd name="connsiteY5-28" fmla="*/ 601117 h 1202235"/>
              <a:gd name="connsiteX6-29" fmla="*/ 240353 w 573949"/>
              <a:gd name="connsiteY6-30" fmla="*/ 42096 h 1202235"/>
              <a:gd name="connsiteX7-31" fmla="*/ 291374 w 573949"/>
              <a:gd name="connsiteY7-32" fmla="*/ 0 h 1202235"/>
              <a:gd name="connsiteX0-33" fmla="*/ 291374 w 573949"/>
              <a:gd name="connsiteY0-34" fmla="*/ 0 h 1202235"/>
              <a:gd name="connsiteX1-35" fmla="*/ 573949 w 573949"/>
              <a:gd name="connsiteY1-36" fmla="*/ 601117 h 1202235"/>
              <a:gd name="connsiteX2-37" fmla="*/ 342395 w 573949"/>
              <a:gd name="connsiteY2-38" fmla="*/ 1160138 h 1202235"/>
              <a:gd name="connsiteX3-39" fmla="*/ 291374 w 573949"/>
              <a:gd name="connsiteY3-40" fmla="*/ 1202235 h 1202235"/>
              <a:gd name="connsiteX4-41" fmla="*/ 8799 w 573949"/>
              <a:gd name="connsiteY4-42" fmla="*/ 601117 h 1202235"/>
              <a:gd name="connsiteX5-43" fmla="*/ 240353 w 573949"/>
              <a:gd name="connsiteY5-44" fmla="*/ 42096 h 1202235"/>
              <a:gd name="connsiteX6-45" fmla="*/ 291374 w 573949"/>
              <a:gd name="connsiteY6-46" fmla="*/ 0 h 1202235"/>
              <a:gd name="connsiteX0-47" fmla="*/ 291374 w 578600"/>
              <a:gd name="connsiteY0-48" fmla="*/ 0 h 1202235"/>
              <a:gd name="connsiteX1-49" fmla="*/ 573949 w 578600"/>
              <a:gd name="connsiteY1-50" fmla="*/ 601117 h 1202235"/>
              <a:gd name="connsiteX2-51" fmla="*/ 342395 w 578600"/>
              <a:gd name="connsiteY2-52" fmla="*/ 1160138 h 1202235"/>
              <a:gd name="connsiteX3-53" fmla="*/ 291374 w 578600"/>
              <a:gd name="connsiteY3-54" fmla="*/ 1202235 h 1202235"/>
              <a:gd name="connsiteX4-55" fmla="*/ 8799 w 578600"/>
              <a:gd name="connsiteY4-56" fmla="*/ 601117 h 1202235"/>
              <a:gd name="connsiteX5-57" fmla="*/ 240353 w 578600"/>
              <a:gd name="connsiteY5-58" fmla="*/ 42096 h 1202235"/>
              <a:gd name="connsiteX6-59" fmla="*/ 291374 w 578600"/>
              <a:gd name="connsiteY6-60" fmla="*/ 0 h 1202235"/>
              <a:gd name="connsiteX0-61" fmla="*/ 291374 w 583571"/>
              <a:gd name="connsiteY0-62" fmla="*/ 0 h 1202235"/>
              <a:gd name="connsiteX1-63" fmla="*/ 573949 w 583571"/>
              <a:gd name="connsiteY1-64" fmla="*/ 601117 h 1202235"/>
              <a:gd name="connsiteX2-65" fmla="*/ 342395 w 583571"/>
              <a:gd name="connsiteY2-66" fmla="*/ 1160138 h 1202235"/>
              <a:gd name="connsiteX3-67" fmla="*/ 291374 w 583571"/>
              <a:gd name="connsiteY3-68" fmla="*/ 1202235 h 1202235"/>
              <a:gd name="connsiteX4-69" fmla="*/ 8799 w 583571"/>
              <a:gd name="connsiteY4-70" fmla="*/ 601117 h 1202235"/>
              <a:gd name="connsiteX5-71" fmla="*/ 240353 w 583571"/>
              <a:gd name="connsiteY5-72" fmla="*/ 42096 h 1202235"/>
              <a:gd name="connsiteX6-73" fmla="*/ 291374 w 583571"/>
              <a:gd name="connsiteY6-74" fmla="*/ 0 h 1202235"/>
              <a:gd name="connsiteX0-75" fmla="*/ 291374 w 575217"/>
              <a:gd name="connsiteY0-76" fmla="*/ 0 h 1202235"/>
              <a:gd name="connsiteX1-77" fmla="*/ 573949 w 575217"/>
              <a:gd name="connsiteY1-78" fmla="*/ 601117 h 1202235"/>
              <a:gd name="connsiteX2-79" fmla="*/ 365278 w 575217"/>
              <a:gd name="connsiteY2-80" fmla="*/ 1177869 h 1202235"/>
              <a:gd name="connsiteX3-81" fmla="*/ 291374 w 575217"/>
              <a:gd name="connsiteY3-82" fmla="*/ 1202235 h 1202235"/>
              <a:gd name="connsiteX4-83" fmla="*/ 8799 w 575217"/>
              <a:gd name="connsiteY4-84" fmla="*/ 601117 h 1202235"/>
              <a:gd name="connsiteX5-85" fmla="*/ 240353 w 575217"/>
              <a:gd name="connsiteY5-86" fmla="*/ 42096 h 1202235"/>
              <a:gd name="connsiteX6-87" fmla="*/ 291374 w 575217"/>
              <a:gd name="connsiteY6-88" fmla="*/ 0 h 1202235"/>
              <a:gd name="connsiteX0-89" fmla="*/ 291374 w 578093"/>
              <a:gd name="connsiteY0-90" fmla="*/ 0 h 1202235"/>
              <a:gd name="connsiteX1-91" fmla="*/ 573949 w 578093"/>
              <a:gd name="connsiteY1-92" fmla="*/ 601117 h 1202235"/>
              <a:gd name="connsiteX2-93" fmla="*/ 365278 w 578093"/>
              <a:gd name="connsiteY2-94" fmla="*/ 1177869 h 1202235"/>
              <a:gd name="connsiteX3-95" fmla="*/ 291374 w 578093"/>
              <a:gd name="connsiteY3-96" fmla="*/ 1202235 h 1202235"/>
              <a:gd name="connsiteX4-97" fmla="*/ 8799 w 578093"/>
              <a:gd name="connsiteY4-98" fmla="*/ 601117 h 1202235"/>
              <a:gd name="connsiteX5-99" fmla="*/ 240353 w 578093"/>
              <a:gd name="connsiteY5-100" fmla="*/ 42096 h 1202235"/>
              <a:gd name="connsiteX6-101" fmla="*/ 291374 w 578093"/>
              <a:gd name="connsiteY6-102" fmla="*/ 0 h 1202235"/>
              <a:gd name="connsiteX0-103" fmla="*/ 291374 w 581161"/>
              <a:gd name="connsiteY0-104" fmla="*/ 0 h 1202235"/>
              <a:gd name="connsiteX1-105" fmla="*/ 577313 w 581161"/>
              <a:gd name="connsiteY1-106" fmla="*/ 608118 h 1202235"/>
              <a:gd name="connsiteX2-107" fmla="*/ 365278 w 581161"/>
              <a:gd name="connsiteY2-108" fmla="*/ 1177869 h 1202235"/>
              <a:gd name="connsiteX3-109" fmla="*/ 291374 w 581161"/>
              <a:gd name="connsiteY3-110" fmla="*/ 1202235 h 1202235"/>
              <a:gd name="connsiteX4-111" fmla="*/ 8799 w 581161"/>
              <a:gd name="connsiteY4-112" fmla="*/ 601117 h 1202235"/>
              <a:gd name="connsiteX5-113" fmla="*/ 240353 w 581161"/>
              <a:gd name="connsiteY5-114" fmla="*/ 42096 h 1202235"/>
              <a:gd name="connsiteX6-115" fmla="*/ 291374 w 581161"/>
              <a:gd name="connsiteY6-116" fmla="*/ 0 h 1202235"/>
              <a:gd name="connsiteX0-117" fmla="*/ 291374 w 586503"/>
              <a:gd name="connsiteY0-118" fmla="*/ 0 h 1202235"/>
              <a:gd name="connsiteX1-119" fmla="*/ 577313 w 586503"/>
              <a:gd name="connsiteY1-120" fmla="*/ 608118 h 1202235"/>
              <a:gd name="connsiteX2-121" fmla="*/ 365278 w 586503"/>
              <a:gd name="connsiteY2-122" fmla="*/ 1177869 h 1202235"/>
              <a:gd name="connsiteX3-123" fmla="*/ 291374 w 586503"/>
              <a:gd name="connsiteY3-124" fmla="*/ 1202235 h 1202235"/>
              <a:gd name="connsiteX4-125" fmla="*/ 8799 w 586503"/>
              <a:gd name="connsiteY4-126" fmla="*/ 601117 h 1202235"/>
              <a:gd name="connsiteX5-127" fmla="*/ 240353 w 586503"/>
              <a:gd name="connsiteY5-128" fmla="*/ 42096 h 1202235"/>
              <a:gd name="connsiteX6-129" fmla="*/ 291374 w 586503"/>
              <a:gd name="connsiteY6-130" fmla="*/ 0 h 1202235"/>
              <a:gd name="connsiteX0-131" fmla="*/ 291374 w 586503"/>
              <a:gd name="connsiteY0-132" fmla="*/ 0 h 1202235"/>
              <a:gd name="connsiteX1-133" fmla="*/ 577313 w 586503"/>
              <a:gd name="connsiteY1-134" fmla="*/ 608118 h 1202235"/>
              <a:gd name="connsiteX2-135" fmla="*/ 365278 w 586503"/>
              <a:gd name="connsiteY2-136" fmla="*/ 1177869 h 1202235"/>
              <a:gd name="connsiteX3-137" fmla="*/ 291374 w 586503"/>
              <a:gd name="connsiteY3-138" fmla="*/ 1202235 h 1202235"/>
              <a:gd name="connsiteX4-139" fmla="*/ 8799 w 586503"/>
              <a:gd name="connsiteY4-140" fmla="*/ 601117 h 1202235"/>
              <a:gd name="connsiteX5-141" fmla="*/ 240353 w 586503"/>
              <a:gd name="connsiteY5-142" fmla="*/ 42096 h 1202235"/>
              <a:gd name="connsiteX6-143" fmla="*/ 291374 w 586503"/>
              <a:gd name="connsiteY6-144" fmla="*/ 0 h 1202235"/>
              <a:gd name="connsiteX0-145" fmla="*/ 284738 w 579867"/>
              <a:gd name="connsiteY0-146" fmla="*/ 0 h 1202235"/>
              <a:gd name="connsiteX1-147" fmla="*/ 570677 w 579867"/>
              <a:gd name="connsiteY1-148" fmla="*/ 608118 h 1202235"/>
              <a:gd name="connsiteX2-149" fmla="*/ 358642 w 579867"/>
              <a:gd name="connsiteY2-150" fmla="*/ 1177869 h 1202235"/>
              <a:gd name="connsiteX3-151" fmla="*/ 284738 w 579867"/>
              <a:gd name="connsiteY3-152" fmla="*/ 1202235 h 1202235"/>
              <a:gd name="connsiteX4-153" fmla="*/ 2163 w 579867"/>
              <a:gd name="connsiteY4-154" fmla="*/ 601117 h 1202235"/>
              <a:gd name="connsiteX5-155" fmla="*/ 194132 w 579867"/>
              <a:gd name="connsiteY5-156" fmla="*/ 55370 h 1202235"/>
              <a:gd name="connsiteX6-157" fmla="*/ 284738 w 579867"/>
              <a:gd name="connsiteY6-158" fmla="*/ 0 h 1202235"/>
              <a:gd name="connsiteX0-159" fmla="*/ 294845 w 589974"/>
              <a:gd name="connsiteY0-160" fmla="*/ 0 h 1202235"/>
              <a:gd name="connsiteX1-161" fmla="*/ 580784 w 589974"/>
              <a:gd name="connsiteY1-162" fmla="*/ 608118 h 1202235"/>
              <a:gd name="connsiteX2-163" fmla="*/ 368749 w 589974"/>
              <a:gd name="connsiteY2-164" fmla="*/ 1177869 h 1202235"/>
              <a:gd name="connsiteX3-165" fmla="*/ 294845 w 589974"/>
              <a:gd name="connsiteY3-166" fmla="*/ 1202235 h 1202235"/>
              <a:gd name="connsiteX4-167" fmla="*/ 12270 w 589974"/>
              <a:gd name="connsiteY4-168" fmla="*/ 601117 h 1202235"/>
              <a:gd name="connsiteX5-169" fmla="*/ 204239 w 589974"/>
              <a:gd name="connsiteY5-170" fmla="*/ 55370 h 1202235"/>
              <a:gd name="connsiteX6-171" fmla="*/ 294845 w 589974"/>
              <a:gd name="connsiteY6-172" fmla="*/ 0 h 1202235"/>
              <a:gd name="connsiteX0-173" fmla="*/ 296305 w 591434"/>
              <a:gd name="connsiteY0-174" fmla="*/ 0 h 1202235"/>
              <a:gd name="connsiteX1-175" fmla="*/ 582244 w 591434"/>
              <a:gd name="connsiteY1-176" fmla="*/ 608118 h 1202235"/>
              <a:gd name="connsiteX2-177" fmla="*/ 370209 w 591434"/>
              <a:gd name="connsiteY2-178" fmla="*/ 1177869 h 1202235"/>
              <a:gd name="connsiteX3-179" fmla="*/ 296305 w 591434"/>
              <a:gd name="connsiteY3-180" fmla="*/ 1202235 h 1202235"/>
              <a:gd name="connsiteX4-181" fmla="*/ 13730 w 591434"/>
              <a:gd name="connsiteY4-182" fmla="*/ 601117 h 1202235"/>
              <a:gd name="connsiteX5-183" fmla="*/ 205699 w 591434"/>
              <a:gd name="connsiteY5-184" fmla="*/ 55370 h 1202235"/>
              <a:gd name="connsiteX6-185" fmla="*/ 296305 w 591434"/>
              <a:gd name="connsiteY6-186" fmla="*/ 0 h 1202235"/>
              <a:gd name="connsiteX0-187" fmla="*/ 296305 w 586804"/>
              <a:gd name="connsiteY0-188" fmla="*/ 0 h 1202235"/>
              <a:gd name="connsiteX1-189" fmla="*/ 582244 w 586804"/>
              <a:gd name="connsiteY1-190" fmla="*/ 608118 h 1202235"/>
              <a:gd name="connsiteX2-191" fmla="*/ 374876 w 586804"/>
              <a:gd name="connsiteY2-192" fmla="*/ 1175626 h 1202235"/>
              <a:gd name="connsiteX3-193" fmla="*/ 296305 w 586804"/>
              <a:gd name="connsiteY3-194" fmla="*/ 1202235 h 1202235"/>
              <a:gd name="connsiteX4-195" fmla="*/ 13730 w 586804"/>
              <a:gd name="connsiteY4-196" fmla="*/ 601117 h 1202235"/>
              <a:gd name="connsiteX5-197" fmla="*/ 205699 w 586804"/>
              <a:gd name="connsiteY5-198" fmla="*/ 55370 h 1202235"/>
              <a:gd name="connsiteX6-199" fmla="*/ 296305 w 586804"/>
              <a:gd name="connsiteY6-200" fmla="*/ 0 h 1202235"/>
              <a:gd name="connsiteX0-201" fmla="*/ 296305 w 588064"/>
              <a:gd name="connsiteY0-202" fmla="*/ 0 h 1202235"/>
              <a:gd name="connsiteX1-203" fmla="*/ 582244 w 588064"/>
              <a:gd name="connsiteY1-204" fmla="*/ 608118 h 1202235"/>
              <a:gd name="connsiteX2-205" fmla="*/ 382060 w 588064"/>
              <a:gd name="connsiteY2-206" fmla="*/ 1160685 h 1202235"/>
              <a:gd name="connsiteX3-207" fmla="*/ 296305 w 588064"/>
              <a:gd name="connsiteY3-208" fmla="*/ 1202235 h 1202235"/>
              <a:gd name="connsiteX4-209" fmla="*/ 13730 w 588064"/>
              <a:gd name="connsiteY4-210" fmla="*/ 601117 h 1202235"/>
              <a:gd name="connsiteX5-211" fmla="*/ 205699 w 588064"/>
              <a:gd name="connsiteY5-212" fmla="*/ 55370 h 1202235"/>
              <a:gd name="connsiteX6-213" fmla="*/ 296305 w 588064"/>
              <a:gd name="connsiteY6-214" fmla="*/ 0 h 1202235"/>
              <a:gd name="connsiteX0-215" fmla="*/ 284824 w 576583"/>
              <a:gd name="connsiteY0-216" fmla="*/ 0 h 1202235"/>
              <a:gd name="connsiteX1-217" fmla="*/ 570763 w 576583"/>
              <a:gd name="connsiteY1-218" fmla="*/ 608118 h 1202235"/>
              <a:gd name="connsiteX2-219" fmla="*/ 370579 w 576583"/>
              <a:gd name="connsiteY2-220" fmla="*/ 1160685 h 1202235"/>
              <a:gd name="connsiteX3-221" fmla="*/ 284824 w 576583"/>
              <a:gd name="connsiteY3-222" fmla="*/ 1202235 h 1202235"/>
              <a:gd name="connsiteX4-223" fmla="*/ 2249 w 576583"/>
              <a:gd name="connsiteY4-224" fmla="*/ 601117 h 1202235"/>
              <a:gd name="connsiteX5-225" fmla="*/ 199825 w 576583"/>
              <a:gd name="connsiteY5-226" fmla="*/ 67039 h 1202235"/>
              <a:gd name="connsiteX6-227" fmla="*/ 284824 w 576583"/>
              <a:gd name="connsiteY6-228" fmla="*/ 0 h 120223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endParaRPr lang="zh-CN" altLang="en-US" sz="1600">
              <a:solidFill>
                <a:schemeClr val="bg1"/>
              </a:solidFill>
              <a:latin typeface="字魂59号-创粗黑" panose="00000500000000000000" charset="-122"/>
              <a:ea typeface="字魂59号-创粗黑" panose="00000500000000000000" charset="-122"/>
              <a:cs typeface="字魂59号-创粗黑" panose="00000500000000000000" charset="-122"/>
            </a:endParaRPr>
          </a:p>
        </p:txBody>
      </p:sp>
      <p:sp>
        <p:nvSpPr>
          <p:cNvPr id="7" name="任意多边形 6"/>
          <p:cNvSpPr/>
          <p:nvPr/>
        </p:nvSpPr>
        <p:spPr>
          <a:xfrm rot="14400000">
            <a:off x="3748356" y="2578364"/>
            <a:ext cx="620712" cy="1295400"/>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1" fmla="*/ 282575 w 565150"/>
              <a:gd name="connsiteY0-2" fmla="*/ 0 h 1202235"/>
              <a:gd name="connsiteX1-3" fmla="*/ 333596 w 565150"/>
              <a:gd name="connsiteY1-4" fmla="*/ 42096 h 1202235"/>
              <a:gd name="connsiteX2-5" fmla="*/ 565150 w 565150"/>
              <a:gd name="connsiteY2-6" fmla="*/ 601117 h 1202235"/>
              <a:gd name="connsiteX3-7" fmla="*/ 333596 w 565150"/>
              <a:gd name="connsiteY3-8" fmla="*/ 1160138 h 1202235"/>
              <a:gd name="connsiteX4-9" fmla="*/ 282575 w 565150"/>
              <a:gd name="connsiteY4-10" fmla="*/ 1202235 h 1202235"/>
              <a:gd name="connsiteX5-11" fmla="*/ 0 w 565150"/>
              <a:gd name="connsiteY5-12" fmla="*/ 601117 h 1202235"/>
              <a:gd name="connsiteX6-13" fmla="*/ 231554 w 565150"/>
              <a:gd name="connsiteY6-14" fmla="*/ 42096 h 1202235"/>
              <a:gd name="connsiteX7-15" fmla="*/ 282575 w 565150"/>
              <a:gd name="connsiteY7-16" fmla="*/ 0 h 1202235"/>
              <a:gd name="connsiteX0-17" fmla="*/ 291374 w 573949"/>
              <a:gd name="connsiteY0-18" fmla="*/ 0 h 1202235"/>
              <a:gd name="connsiteX1-19" fmla="*/ 342395 w 573949"/>
              <a:gd name="connsiteY1-20" fmla="*/ 42096 h 1202235"/>
              <a:gd name="connsiteX2-21" fmla="*/ 573949 w 573949"/>
              <a:gd name="connsiteY2-22" fmla="*/ 601117 h 1202235"/>
              <a:gd name="connsiteX3-23" fmla="*/ 342395 w 573949"/>
              <a:gd name="connsiteY3-24" fmla="*/ 1160138 h 1202235"/>
              <a:gd name="connsiteX4-25" fmla="*/ 291374 w 573949"/>
              <a:gd name="connsiteY4-26" fmla="*/ 1202235 h 1202235"/>
              <a:gd name="connsiteX5-27" fmla="*/ 8799 w 573949"/>
              <a:gd name="connsiteY5-28" fmla="*/ 601117 h 1202235"/>
              <a:gd name="connsiteX6-29" fmla="*/ 240353 w 573949"/>
              <a:gd name="connsiteY6-30" fmla="*/ 42096 h 1202235"/>
              <a:gd name="connsiteX7-31" fmla="*/ 291374 w 573949"/>
              <a:gd name="connsiteY7-32" fmla="*/ 0 h 1202235"/>
              <a:gd name="connsiteX0-33" fmla="*/ 291374 w 573949"/>
              <a:gd name="connsiteY0-34" fmla="*/ 0 h 1202235"/>
              <a:gd name="connsiteX1-35" fmla="*/ 573949 w 573949"/>
              <a:gd name="connsiteY1-36" fmla="*/ 601117 h 1202235"/>
              <a:gd name="connsiteX2-37" fmla="*/ 342395 w 573949"/>
              <a:gd name="connsiteY2-38" fmla="*/ 1160138 h 1202235"/>
              <a:gd name="connsiteX3-39" fmla="*/ 291374 w 573949"/>
              <a:gd name="connsiteY3-40" fmla="*/ 1202235 h 1202235"/>
              <a:gd name="connsiteX4-41" fmla="*/ 8799 w 573949"/>
              <a:gd name="connsiteY4-42" fmla="*/ 601117 h 1202235"/>
              <a:gd name="connsiteX5-43" fmla="*/ 240353 w 573949"/>
              <a:gd name="connsiteY5-44" fmla="*/ 42096 h 1202235"/>
              <a:gd name="connsiteX6-45" fmla="*/ 291374 w 573949"/>
              <a:gd name="connsiteY6-46" fmla="*/ 0 h 1202235"/>
              <a:gd name="connsiteX0-47" fmla="*/ 291374 w 578600"/>
              <a:gd name="connsiteY0-48" fmla="*/ 0 h 1202235"/>
              <a:gd name="connsiteX1-49" fmla="*/ 573949 w 578600"/>
              <a:gd name="connsiteY1-50" fmla="*/ 601117 h 1202235"/>
              <a:gd name="connsiteX2-51" fmla="*/ 342395 w 578600"/>
              <a:gd name="connsiteY2-52" fmla="*/ 1160138 h 1202235"/>
              <a:gd name="connsiteX3-53" fmla="*/ 291374 w 578600"/>
              <a:gd name="connsiteY3-54" fmla="*/ 1202235 h 1202235"/>
              <a:gd name="connsiteX4-55" fmla="*/ 8799 w 578600"/>
              <a:gd name="connsiteY4-56" fmla="*/ 601117 h 1202235"/>
              <a:gd name="connsiteX5-57" fmla="*/ 240353 w 578600"/>
              <a:gd name="connsiteY5-58" fmla="*/ 42096 h 1202235"/>
              <a:gd name="connsiteX6-59" fmla="*/ 291374 w 578600"/>
              <a:gd name="connsiteY6-60" fmla="*/ 0 h 1202235"/>
              <a:gd name="connsiteX0-61" fmla="*/ 291374 w 583571"/>
              <a:gd name="connsiteY0-62" fmla="*/ 0 h 1202235"/>
              <a:gd name="connsiteX1-63" fmla="*/ 573949 w 583571"/>
              <a:gd name="connsiteY1-64" fmla="*/ 601117 h 1202235"/>
              <a:gd name="connsiteX2-65" fmla="*/ 342395 w 583571"/>
              <a:gd name="connsiteY2-66" fmla="*/ 1160138 h 1202235"/>
              <a:gd name="connsiteX3-67" fmla="*/ 291374 w 583571"/>
              <a:gd name="connsiteY3-68" fmla="*/ 1202235 h 1202235"/>
              <a:gd name="connsiteX4-69" fmla="*/ 8799 w 583571"/>
              <a:gd name="connsiteY4-70" fmla="*/ 601117 h 1202235"/>
              <a:gd name="connsiteX5-71" fmla="*/ 240353 w 583571"/>
              <a:gd name="connsiteY5-72" fmla="*/ 42096 h 1202235"/>
              <a:gd name="connsiteX6-73" fmla="*/ 291374 w 583571"/>
              <a:gd name="connsiteY6-74" fmla="*/ 0 h 1202235"/>
              <a:gd name="connsiteX0-75" fmla="*/ 291374 w 575217"/>
              <a:gd name="connsiteY0-76" fmla="*/ 0 h 1202235"/>
              <a:gd name="connsiteX1-77" fmla="*/ 573949 w 575217"/>
              <a:gd name="connsiteY1-78" fmla="*/ 601117 h 1202235"/>
              <a:gd name="connsiteX2-79" fmla="*/ 365278 w 575217"/>
              <a:gd name="connsiteY2-80" fmla="*/ 1177869 h 1202235"/>
              <a:gd name="connsiteX3-81" fmla="*/ 291374 w 575217"/>
              <a:gd name="connsiteY3-82" fmla="*/ 1202235 h 1202235"/>
              <a:gd name="connsiteX4-83" fmla="*/ 8799 w 575217"/>
              <a:gd name="connsiteY4-84" fmla="*/ 601117 h 1202235"/>
              <a:gd name="connsiteX5-85" fmla="*/ 240353 w 575217"/>
              <a:gd name="connsiteY5-86" fmla="*/ 42096 h 1202235"/>
              <a:gd name="connsiteX6-87" fmla="*/ 291374 w 575217"/>
              <a:gd name="connsiteY6-88" fmla="*/ 0 h 1202235"/>
              <a:gd name="connsiteX0-89" fmla="*/ 291374 w 578093"/>
              <a:gd name="connsiteY0-90" fmla="*/ 0 h 1202235"/>
              <a:gd name="connsiteX1-91" fmla="*/ 573949 w 578093"/>
              <a:gd name="connsiteY1-92" fmla="*/ 601117 h 1202235"/>
              <a:gd name="connsiteX2-93" fmla="*/ 365278 w 578093"/>
              <a:gd name="connsiteY2-94" fmla="*/ 1177869 h 1202235"/>
              <a:gd name="connsiteX3-95" fmla="*/ 291374 w 578093"/>
              <a:gd name="connsiteY3-96" fmla="*/ 1202235 h 1202235"/>
              <a:gd name="connsiteX4-97" fmla="*/ 8799 w 578093"/>
              <a:gd name="connsiteY4-98" fmla="*/ 601117 h 1202235"/>
              <a:gd name="connsiteX5-99" fmla="*/ 240353 w 578093"/>
              <a:gd name="connsiteY5-100" fmla="*/ 42096 h 1202235"/>
              <a:gd name="connsiteX6-101" fmla="*/ 291374 w 578093"/>
              <a:gd name="connsiteY6-102" fmla="*/ 0 h 1202235"/>
              <a:gd name="connsiteX0-103" fmla="*/ 291374 w 581161"/>
              <a:gd name="connsiteY0-104" fmla="*/ 0 h 1202235"/>
              <a:gd name="connsiteX1-105" fmla="*/ 577313 w 581161"/>
              <a:gd name="connsiteY1-106" fmla="*/ 608118 h 1202235"/>
              <a:gd name="connsiteX2-107" fmla="*/ 365278 w 581161"/>
              <a:gd name="connsiteY2-108" fmla="*/ 1177869 h 1202235"/>
              <a:gd name="connsiteX3-109" fmla="*/ 291374 w 581161"/>
              <a:gd name="connsiteY3-110" fmla="*/ 1202235 h 1202235"/>
              <a:gd name="connsiteX4-111" fmla="*/ 8799 w 581161"/>
              <a:gd name="connsiteY4-112" fmla="*/ 601117 h 1202235"/>
              <a:gd name="connsiteX5-113" fmla="*/ 240353 w 581161"/>
              <a:gd name="connsiteY5-114" fmla="*/ 42096 h 1202235"/>
              <a:gd name="connsiteX6-115" fmla="*/ 291374 w 581161"/>
              <a:gd name="connsiteY6-116" fmla="*/ 0 h 1202235"/>
              <a:gd name="connsiteX0-117" fmla="*/ 291374 w 586503"/>
              <a:gd name="connsiteY0-118" fmla="*/ 0 h 1202235"/>
              <a:gd name="connsiteX1-119" fmla="*/ 577313 w 586503"/>
              <a:gd name="connsiteY1-120" fmla="*/ 608118 h 1202235"/>
              <a:gd name="connsiteX2-121" fmla="*/ 365278 w 586503"/>
              <a:gd name="connsiteY2-122" fmla="*/ 1177869 h 1202235"/>
              <a:gd name="connsiteX3-123" fmla="*/ 291374 w 586503"/>
              <a:gd name="connsiteY3-124" fmla="*/ 1202235 h 1202235"/>
              <a:gd name="connsiteX4-125" fmla="*/ 8799 w 586503"/>
              <a:gd name="connsiteY4-126" fmla="*/ 601117 h 1202235"/>
              <a:gd name="connsiteX5-127" fmla="*/ 240353 w 586503"/>
              <a:gd name="connsiteY5-128" fmla="*/ 42096 h 1202235"/>
              <a:gd name="connsiteX6-129" fmla="*/ 291374 w 586503"/>
              <a:gd name="connsiteY6-130" fmla="*/ 0 h 1202235"/>
              <a:gd name="connsiteX0-131" fmla="*/ 291374 w 586503"/>
              <a:gd name="connsiteY0-132" fmla="*/ 0 h 1202235"/>
              <a:gd name="connsiteX1-133" fmla="*/ 577313 w 586503"/>
              <a:gd name="connsiteY1-134" fmla="*/ 608118 h 1202235"/>
              <a:gd name="connsiteX2-135" fmla="*/ 365278 w 586503"/>
              <a:gd name="connsiteY2-136" fmla="*/ 1177869 h 1202235"/>
              <a:gd name="connsiteX3-137" fmla="*/ 291374 w 586503"/>
              <a:gd name="connsiteY3-138" fmla="*/ 1202235 h 1202235"/>
              <a:gd name="connsiteX4-139" fmla="*/ 8799 w 586503"/>
              <a:gd name="connsiteY4-140" fmla="*/ 601117 h 1202235"/>
              <a:gd name="connsiteX5-141" fmla="*/ 240353 w 586503"/>
              <a:gd name="connsiteY5-142" fmla="*/ 42096 h 1202235"/>
              <a:gd name="connsiteX6-143" fmla="*/ 291374 w 586503"/>
              <a:gd name="connsiteY6-144" fmla="*/ 0 h 1202235"/>
              <a:gd name="connsiteX0-145" fmla="*/ 284738 w 579867"/>
              <a:gd name="connsiteY0-146" fmla="*/ 0 h 1202235"/>
              <a:gd name="connsiteX1-147" fmla="*/ 570677 w 579867"/>
              <a:gd name="connsiteY1-148" fmla="*/ 608118 h 1202235"/>
              <a:gd name="connsiteX2-149" fmla="*/ 358642 w 579867"/>
              <a:gd name="connsiteY2-150" fmla="*/ 1177869 h 1202235"/>
              <a:gd name="connsiteX3-151" fmla="*/ 284738 w 579867"/>
              <a:gd name="connsiteY3-152" fmla="*/ 1202235 h 1202235"/>
              <a:gd name="connsiteX4-153" fmla="*/ 2163 w 579867"/>
              <a:gd name="connsiteY4-154" fmla="*/ 601117 h 1202235"/>
              <a:gd name="connsiteX5-155" fmla="*/ 194132 w 579867"/>
              <a:gd name="connsiteY5-156" fmla="*/ 55370 h 1202235"/>
              <a:gd name="connsiteX6-157" fmla="*/ 284738 w 579867"/>
              <a:gd name="connsiteY6-158" fmla="*/ 0 h 1202235"/>
              <a:gd name="connsiteX0-159" fmla="*/ 294845 w 589974"/>
              <a:gd name="connsiteY0-160" fmla="*/ 0 h 1202235"/>
              <a:gd name="connsiteX1-161" fmla="*/ 580784 w 589974"/>
              <a:gd name="connsiteY1-162" fmla="*/ 608118 h 1202235"/>
              <a:gd name="connsiteX2-163" fmla="*/ 368749 w 589974"/>
              <a:gd name="connsiteY2-164" fmla="*/ 1177869 h 1202235"/>
              <a:gd name="connsiteX3-165" fmla="*/ 294845 w 589974"/>
              <a:gd name="connsiteY3-166" fmla="*/ 1202235 h 1202235"/>
              <a:gd name="connsiteX4-167" fmla="*/ 12270 w 589974"/>
              <a:gd name="connsiteY4-168" fmla="*/ 601117 h 1202235"/>
              <a:gd name="connsiteX5-169" fmla="*/ 204239 w 589974"/>
              <a:gd name="connsiteY5-170" fmla="*/ 55370 h 1202235"/>
              <a:gd name="connsiteX6-171" fmla="*/ 294845 w 589974"/>
              <a:gd name="connsiteY6-172" fmla="*/ 0 h 1202235"/>
              <a:gd name="connsiteX0-173" fmla="*/ 296305 w 591434"/>
              <a:gd name="connsiteY0-174" fmla="*/ 0 h 1202235"/>
              <a:gd name="connsiteX1-175" fmla="*/ 582244 w 591434"/>
              <a:gd name="connsiteY1-176" fmla="*/ 608118 h 1202235"/>
              <a:gd name="connsiteX2-177" fmla="*/ 370209 w 591434"/>
              <a:gd name="connsiteY2-178" fmla="*/ 1177869 h 1202235"/>
              <a:gd name="connsiteX3-179" fmla="*/ 296305 w 591434"/>
              <a:gd name="connsiteY3-180" fmla="*/ 1202235 h 1202235"/>
              <a:gd name="connsiteX4-181" fmla="*/ 13730 w 591434"/>
              <a:gd name="connsiteY4-182" fmla="*/ 601117 h 1202235"/>
              <a:gd name="connsiteX5-183" fmla="*/ 205699 w 591434"/>
              <a:gd name="connsiteY5-184" fmla="*/ 55370 h 1202235"/>
              <a:gd name="connsiteX6-185" fmla="*/ 296305 w 591434"/>
              <a:gd name="connsiteY6-186" fmla="*/ 0 h 1202235"/>
              <a:gd name="connsiteX0-187" fmla="*/ 296305 w 586804"/>
              <a:gd name="connsiteY0-188" fmla="*/ 0 h 1202235"/>
              <a:gd name="connsiteX1-189" fmla="*/ 582244 w 586804"/>
              <a:gd name="connsiteY1-190" fmla="*/ 608118 h 1202235"/>
              <a:gd name="connsiteX2-191" fmla="*/ 374876 w 586804"/>
              <a:gd name="connsiteY2-192" fmla="*/ 1175626 h 1202235"/>
              <a:gd name="connsiteX3-193" fmla="*/ 296305 w 586804"/>
              <a:gd name="connsiteY3-194" fmla="*/ 1202235 h 1202235"/>
              <a:gd name="connsiteX4-195" fmla="*/ 13730 w 586804"/>
              <a:gd name="connsiteY4-196" fmla="*/ 601117 h 1202235"/>
              <a:gd name="connsiteX5-197" fmla="*/ 205699 w 586804"/>
              <a:gd name="connsiteY5-198" fmla="*/ 55370 h 1202235"/>
              <a:gd name="connsiteX6-199" fmla="*/ 296305 w 586804"/>
              <a:gd name="connsiteY6-200" fmla="*/ 0 h 1202235"/>
              <a:gd name="connsiteX0-201" fmla="*/ 296305 w 588064"/>
              <a:gd name="connsiteY0-202" fmla="*/ 0 h 1202235"/>
              <a:gd name="connsiteX1-203" fmla="*/ 582244 w 588064"/>
              <a:gd name="connsiteY1-204" fmla="*/ 608118 h 1202235"/>
              <a:gd name="connsiteX2-205" fmla="*/ 382060 w 588064"/>
              <a:gd name="connsiteY2-206" fmla="*/ 1160685 h 1202235"/>
              <a:gd name="connsiteX3-207" fmla="*/ 296305 w 588064"/>
              <a:gd name="connsiteY3-208" fmla="*/ 1202235 h 1202235"/>
              <a:gd name="connsiteX4-209" fmla="*/ 13730 w 588064"/>
              <a:gd name="connsiteY4-210" fmla="*/ 601117 h 1202235"/>
              <a:gd name="connsiteX5-211" fmla="*/ 205699 w 588064"/>
              <a:gd name="connsiteY5-212" fmla="*/ 55370 h 1202235"/>
              <a:gd name="connsiteX6-213" fmla="*/ 296305 w 588064"/>
              <a:gd name="connsiteY6-214" fmla="*/ 0 h 1202235"/>
              <a:gd name="connsiteX0-215" fmla="*/ 284824 w 576583"/>
              <a:gd name="connsiteY0-216" fmla="*/ 0 h 1202235"/>
              <a:gd name="connsiteX1-217" fmla="*/ 570763 w 576583"/>
              <a:gd name="connsiteY1-218" fmla="*/ 608118 h 1202235"/>
              <a:gd name="connsiteX2-219" fmla="*/ 370579 w 576583"/>
              <a:gd name="connsiteY2-220" fmla="*/ 1160685 h 1202235"/>
              <a:gd name="connsiteX3-221" fmla="*/ 284824 w 576583"/>
              <a:gd name="connsiteY3-222" fmla="*/ 1202235 h 1202235"/>
              <a:gd name="connsiteX4-223" fmla="*/ 2249 w 576583"/>
              <a:gd name="connsiteY4-224" fmla="*/ 601117 h 1202235"/>
              <a:gd name="connsiteX5-225" fmla="*/ 199825 w 576583"/>
              <a:gd name="connsiteY5-226" fmla="*/ 67039 h 1202235"/>
              <a:gd name="connsiteX6-227" fmla="*/ 284824 w 576583"/>
              <a:gd name="connsiteY6-228" fmla="*/ 0 h 120223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endParaRPr lang="zh-CN" altLang="en-US" sz="1600">
              <a:solidFill>
                <a:schemeClr val="bg1"/>
              </a:solidFill>
              <a:latin typeface="字魂59号-创粗黑" panose="00000500000000000000" charset="-122"/>
              <a:ea typeface="字魂59号-创粗黑" panose="00000500000000000000" charset="-122"/>
              <a:cs typeface="字魂59号-创粗黑" panose="00000500000000000000" charset="-122"/>
            </a:endParaRPr>
          </a:p>
        </p:txBody>
      </p:sp>
      <p:sp>
        <p:nvSpPr>
          <p:cNvPr id="8" name="任意多边形 7"/>
          <p:cNvSpPr/>
          <p:nvPr/>
        </p:nvSpPr>
        <p:spPr>
          <a:xfrm rot="18000000">
            <a:off x="3748356" y="1816364"/>
            <a:ext cx="620712" cy="1295400"/>
          </a:xfrm>
          <a:custGeom>
            <a:avLst/>
            <a:gdLst>
              <a:gd name="connsiteX0" fmla="*/ 282575 w 565150"/>
              <a:gd name="connsiteY0" fmla="*/ 0 h 1202235"/>
              <a:gd name="connsiteX1" fmla="*/ 333596 w 565150"/>
              <a:gd name="connsiteY1" fmla="*/ 42096 h 1202235"/>
              <a:gd name="connsiteX2" fmla="*/ 565150 w 565150"/>
              <a:gd name="connsiteY2" fmla="*/ 601117 h 1202235"/>
              <a:gd name="connsiteX3" fmla="*/ 333596 w 565150"/>
              <a:gd name="connsiteY3" fmla="*/ 1160138 h 1202235"/>
              <a:gd name="connsiteX4" fmla="*/ 282575 w 565150"/>
              <a:gd name="connsiteY4" fmla="*/ 1202235 h 1202235"/>
              <a:gd name="connsiteX5" fmla="*/ 231554 w 565150"/>
              <a:gd name="connsiteY5" fmla="*/ 1160138 h 1202235"/>
              <a:gd name="connsiteX6" fmla="*/ 0 w 565150"/>
              <a:gd name="connsiteY6" fmla="*/ 601117 h 1202235"/>
              <a:gd name="connsiteX7" fmla="*/ 231554 w 565150"/>
              <a:gd name="connsiteY7" fmla="*/ 42096 h 1202235"/>
              <a:gd name="connsiteX0-1" fmla="*/ 282575 w 565150"/>
              <a:gd name="connsiteY0-2" fmla="*/ 0 h 1202235"/>
              <a:gd name="connsiteX1-3" fmla="*/ 333596 w 565150"/>
              <a:gd name="connsiteY1-4" fmla="*/ 42096 h 1202235"/>
              <a:gd name="connsiteX2-5" fmla="*/ 565150 w 565150"/>
              <a:gd name="connsiteY2-6" fmla="*/ 601117 h 1202235"/>
              <a:gd name="connsiteX3-7" fmla="*/ 333596 w 565150"/>
              <a:gd name="connsiteY3-8" fmla="*/ 1160138 h 1202235"/>
              <a:gd name="connsiteX4-9" fmla="*/ 282575 w 565150"/>
              <a:gd name="connsiteY4-10" fmla="*/ 1202235 h 1202235"/>
              <a:gd name="connsiteX5-11" fmla="*/ 0 w 565150"/>
              <a:gd name="connsiteY5-12" fmla="*/ 601117 h 1202235"/>
              <a:gd name="connsiteX6-13" fmla="*/ 231554 w 565150"/>
              <a:gd name="connsiteY6-14" fmla="*/ 42096 h 1202235"/>
              <a:gd name="connsiteX7-15" fmla="*/ 282575 w 565150"/>
              <a:gd name="connsiteY7-16" fmla="*/ 0 h 1202235"/>
              <a:gd name="connsiteX0-17" fmla="*/ 291374 w 573949"/>
              <a:gd name="connsiteY0-18" fmla="*/ 0 h 1202235"/>
              <a:gd name="connsiteX1-19" fmla="*/ 342395 w 573949"/>
              <a:gd name="connsiteY1-20" fmla="*/ 42096 h 1202235"/>
              <a:gd name="connsiteX2-21" fmla="*/ 573949 w 573949"/>
              <a:gd name="connsiteY2-22" fmla="*/ 601117 h 1202235"/>
              <a:gd name="connsiteX3-23" fmla="*/ 342395 w 573949"/>
              <a:gd name="connsiteY3-24" fmla="*/ 1160138 h 1202235"/>
              <a:gd name="connsiteX4-25" fmla="*/ 291374 w 573949"/>
              <a:gd name="connsiteY4-26" fmla="*/ 1202235 h 1202235"/>
              <a:gd name="connsiteX5-27" fmla="*/ 8799 w 573949"/>
              <a:gd name="connsiteY5-28" fmla="*/ 601117 h 1202235"/>
              <a:gd name="connsiteX6-29" fmla="*/ 240353 w 573949"/>
              <a:gd name="connsiteY6-30" fmla="*/ 42096 h 1202235"/>
              <a:gd name="connsiteX7-31" fmla="*/ 291374 w 573949"/>
              <a:gd name="connsiteY7-32" fmla="*/ 0 h 1202235"/>
              <a:gd name="connsiteX0-33" fmla="*/ 291374 w 573949"/>
              <a:gd name="connsiteY0-34" fmla="*/ 0 h 1202235"/>
              <a:gd name="connsiteX1-35" fmla="*/ 573949 w 573949"/>
              <a:gd name="connsiteY1-36" fmla="*/ 601117 h 1202235"/>
              <a:gd name="connsiteX2-37" fmla="*/ 342395 w 573949"/>
              <a:gd name="connsiteY2-38" fmla="*/ 1160138 h 1202235"/>
              <a:gd name="connsiteX3-39" fmla="*/ 291374 w 573949"/>
              <a:gd name="connsiteY3-40" fmla="*/ 1202235 h 1202235"/>
              <a:gd name="connsiteX4-41" fmla="*/ 8799 w 573949"/>
              <a:gd name="connsiteY4-42" fmla="*/ 601117 h 1202235"/>
              <a:gd name="connsiteX5-43" fmla="*/ 240353 w 573949"/>
              <a:gd name="connsiteY5-44" fmla="*/ 42096 h 1202235"/>
              <a:gd name="connsiteX6-45" fmla="*/ 291374 w 573949"/>
              <a:gd name="connsiteY6-46" fmla="*/ 0 h 1202235"/>
              <a:gd name="connsiteX0-47" fmla="*/ 291374 w 578600"/>
              <a:gd name="connsiteY0-48" fmla="*/ 0 h 1202235"/>
              <a:gd name="connsiteX1-49" fmla="*/ 573949 w 578600"/>
              <a:gd name="connsiteY1-50" fmla="*/ 601117 h 1202235"/>
              <a:gd name="connsiteX2-51" fmla="*/ 342395 w 578600"/>
              <a:gd name="connsiteY2-52" fmla="*/ 1160138 h 1202235"/>
              <a:gd name="connsiteX3-53" fmla="*/ 291374 w 578600"/>
              <a:gd name="connsiteY3-54" fmla="*/ 1202235 h 1202235"/>
              <a:gd name="connsiteX4-55" fmla="*/ 8799 w 578600"/>
              <a:gd name="connsiteY4-56" fmla="*/ 601117 h 1202235"/>
              <a:gd name="connsiteX5-57" fmla="*/ 240353 w 578600"/>
              <a:gd name="connsiteY5-58" fmla="*/ 42096 h 1202235"/>
              <a:gd name="connsiteX6-59" fmla="*/ 291374 w 578600"/>
              <a:gd name="connsiteY6-60" fmla="*/ 0 h 1202235"/>
              <a:gd name="connsiteX0-61" fmla="*/ 291374 w 583571"/>
              <a:gd name="connsiteY0-62" fmla="*/ 0 h 1202235"/>
              <a:gd name="connsiteX1-63" fmla="*/ 573949 w 583571"/>
              <a:gd name="connsiteY1-64" fmla="*/ 601117 h 1202235"/>
              <a:gd name="connsiteX2-65" fmla="*/ 342395 w 583571"/>
              <a:gd name="connsiteY2-66" fmla="*/ 1160138 h 1202235"/>
              <a:gd name="connsiteX3-67" fmla="*/ 291374 w 583571"/>
              <a:gd name="connsiteY3-68" fmla="*/ 1202235 h 1202235"/>
              <a:gd name="connsiteX4-69" fmla="*/ 8799 w 583571"/>
              <a:gd name="connsiteY4-70" fmla="*/ 601117 h 1202235"/>
              <a:gd name="connsiteX5-71" fmla="*/ 240353 w 583571"/>
              <a:gd name="connsiteY5-72" fmla="*/ 42096 h 1202235"/>
              <a:gd name="connsiteX6-73" fmla="*/ 291374 w 583571"/>
              <a:gd name="connsiteY6-74" fmla="*/ 0 h 1202235"/>
              <a:gd name="connsiteX0-75" fmla="*/ 291374 w 575217"/>
              <a:gd name="connsiteY0-76" fmla="*/ 0 h 1202235"/>
              <a:gd name="connsiteX1-77" fmla="*/ 573949 w 575217"/>
              <a:gd name="connsiteY1-78" fmla="*/ 601117 h 1202235"/>
              <a:gd name="connsiteX2-79" fmla="*/ 365278 w 575217"/>
              <a:gd name="connsiteY2-80" fmla="*/ 1177869 h 1202235"/>
              <a:gd name="connsiteX3-81" fmla="*/ 291374 w 575217"/>
              <a:gd name="connsiteY3-82" fmla="*/ 1202235 h 1202235"/>
              <a:gd name="connsiteX4-83" fmla="*/ 8799 w 575217"/>
              <a:gd name="connsiteY4-84" fmla="*/ 601117 h 1202235"/>
              <a:gd name="connsiteX5-85" fmla="*/ 240353 w 575217"/>
              <a:gd name="connsiteY5-86" fmla="*/ 42096 h 1202235"/>
              <a:gd name="connsiteX6-87" fmla="*/ 291374 w 575217"/>
              <a:gd name="connsiteY6-88" fmla="*/ 0 h 1202235"/>
              <a:gd name="connsiteX0-89" fmla="*/ 291374 w 578093"/>
              <a:gd name="connsiteY0-90" fmla="*/ 0 h 1202235"/>
              <a:gd name="connsiteX1-91" fmla="*/ 573949 w 578093"/>
              <a:gd name="connsiteY1-92" fmla="*/ 601117 h 1202235"/>
              <a:gd name="connsiteX2-93" fmla="*/ 365278 w 578093"/>
              <a:gd name="connsiteY2-94" fmla="*/ 1177869 h 1202235"/>
              <a:gd name="connsiteX3-95" fmla="*/ 291374 w 578093"/>
              <a:gd name="connsiteY3-96" fmla="*/ 1202235 h 1202235"/>
              <a:gd name="connsiteX4-97" fmla="*/ 8799 w 578093"/>
              <a:gd name="connsiteY4-98" fmla="*/ 601117 h 1202235"/>
              <a:gd name="connsiteX5-99" fmla="*/ 240353 w 578093"/>
              <a:gd name="connsiteY5-100" fmla="*/ 42096 h 1202235"/>
              <a:gd name="connsiteX6-101" fmla="*/ 291374 w 578093"/>
              <a:gd name="connsiteY6-102" fmla="*/ 0 h 1202235"/>
              <a:gd name="connsiteX0-103" fmla="*/ 291374 w 581161"/>
              <a:gd name="connsiteY0-104" fmla="*/ 0 h 1202235"/>
              <a:gd name="connsiteX1-105" fmla="*/ 577313 w 581161"/>
              <a:gd name="connsiteY1-106" fmla="*/ 608118 h 1202235"/>
              <a:gd name="connsiteX2-107" fmla="*/ 365278 w 581161"/>
              <a:gd name="connsiteY2-108" fmla="*/ 1177869 h 1202235"/>
              <a:gd name="connsiteX3-109" fmla="*/ 291374 w 581161"/>
              <a:gd name="connsiteY3-110" fmla="*/ 1202235 h 1202235"/>
              <a:gd name="connsiteX4-111" fmla="*/ 8799 w 581161"/>
              <a:gd name="connsiteY4-112" fmla="*/ 601117 h 1202235"/>
              <a:gd name="connsiteX5-113" fmla="*/ 240353 w 581161"/>
              <a:gd name="connsiteY5-114" fmla="*/ 42096 h 1202235"/>
              <a:gd name="connsiteX6-115" fmla="*/ 291374 w 581161"/>
              <a:gd name="connsiteY6-116" fmla="*/ 0 h 1202235"/>
              <a:gd name="connsiteX0-117" fmla="*/ 291374 w 586503"/>
              <a:gd name="connsiteY0-118" fmla="*/ 0 h 1202235"/>
              <a:gd name="connsiteX1-119" fmla="*/ 577313 w 586503"/>
              <a:gd name="connsiteY1-120" fmla="*/ 608118 h 1202235"/>
              <a:gd name="connsiteX2-121" fmla="*/ 365278 w 586503"/>
              <a:gd name="connsiteY2-122" fmla="*/ 1177869 h 1202235"/>
              <a:gd name="connsiteX3-123" fmla="*/ 291374 w 586503"/>
              <a:gd name="connsiteY3-124" fmla="*/ 1202235 h 1202235"/>
              <a:gd name="connsiteX4-125" fmla="*/ 8799 w 586503"/>
              <a:gd name="connsiteY4-126" fmla="*/ 601117 h 1202235"/>
              <a:gd name="connsiteX5-127" fmla="*/ 240353 w 586503"/>
              <a:gd name="connsiteY5-128" fmla="*/ 42096 h 1202235"/>
              <a:gd name="connsiteX6-129" fmla="*/ 291374 w 586503"/>
              <a:gd name="connsiteY6-130" fmla="*/ 0 h 1202235"/>
              <a:gd name="connsiteX0-131" fmla="*/ 291374 w 586503"/>
              <a:gd name="connsiteY0-132" fmla="*/ 0 h 1202235"/>
              <a:gd name="connsiteX1-133" fmla="*/ 577313 w 586503"/>
              <a:gd name="connsiteY1-134" fmla="*/ 608118 h 1202235"/>
              <a:gd name="connsiteX2-135" fmla="*/ 365278 w 586503"/>
              <a:gd name="connsiteY2-136" fmla="*/ 1177869 h 1202235"/>
              <a:gd name="connsiteX3-137" fmla="*/ 291374 w 586503"/>
              <a:gd name="connsiteY3-138" fmla="*/ 1202235 h 1202235"/>
              <a:gd name="connsiteX4-139" fmla="*/ 8799 w 586503"/>
              <a:gd name="connsiteY4-140" fmla="*/ 601117 h 1202235"/>
              <a:gd name="connsiteX5-141" fmla="*/ 240353 w 586503"/>
              <a:gd name="connsiteY5-142" fmla="*/ 42096 h 1202235"/>
              <a:gd name="connsiteX6-143" fmla="*/ 291374 w 586503"/>
              <a:gd name="connsiteY6-144" fmla="*/ 0 h 1202235"/>
              <a:gd name="connsiteX0-145" fmla="*/ 284738 w 579867"/>
              <a:gd name="connsiteY0-146" fmla="*/ 0 h 1202235"/>
              <a:gd name="connsiteX1-147" fmla="*/ 570677 w 579867"/>
              <a:gd name="connsiteY1-148" fmla="*/ 608118 h 1202235"/>
              <a:gd name="connsiteX2-149" fmla="*/ 358642 w 579867"/>
              <a:gd name="connsiteY2-150" fmla="*/ 1177869 h 1202235"/>
              <a:gd name="connsiteX3-151" fmla="*/ 284738 w 579867"/>
              <a:gd name="connsiteY3-152" fmla="*/ 1202235 h 1202235"/>
              <a:gd name="connsiteX4-153" fmla="*/ 2163 w 579867"/>
              <a:gd name="connsiteY4-154" fmla="*/ 601117 h 1202235"/>
              <a:gd name="connsiteX5-155" fmla="*/ 194132 w 579867"/>
              <a:gd name="connsiteY5-156" fmla="*/ 55370 h 1202235"/>
              <a:gd name="connsiteX6-157" fmla="*/ 284738 w 579867"/>
              <a:gd name="connsiteY6-158" fmla="*/ 0 h 1202235"/>
              <a:gd name="connsiteX0-159" fmla="*/ 294845 w 589974"/>
              <a:gd name="connsiteY0-160" fmla="*/ 0 h 1202235"/>
              <a:gd name="connsiteX1-161" fmla="*/ 580784 w 589974"/>
              <a:gd name="connsiteY1-162" fmla="*/ 608118 h 1202235"/>
              <a:gd name="connsiteX2-163" fmla="*/ 368749 w 589974"/>
              <a:gd name="connsiteY2-164" fmla="*/ 1177869 h 1202235"/>
              <a:gd name="connsiteX3-165" fmla="*/ 294845 w 589974"/>
              <a:gd name="connsiteY3-166" fmla="*/ 1202235 h 1202235"/>
              <a:gd name="connsiteX4-167" fmla="*/ 12270 w 589974"/>
              <a:gd name="connsiteY4-168" fmla="*/ 601117 h 1202235"/>
              <a:gd name="connsiteX5-169" fmla="*/ 204239 w 589974"/>
              <a:gd name="connsiteY5-170" fmla="*/ 55370 h 1202235"/>
              <a:gd name="connsiteX6-171" fmla="*/ 294845 w 589974"/>
              <a:gd name="connsiteY6-172" fmla="*/ 0 h 1202235"/>
              <a:gd name="connsiteX0-173" fmla="*/ 296305 w 591434"/>
              <a:gd name="connsiteY0-174" fmla="*/ 0 h 1202235"/>
              <a:gd name="connsiteX1-175" fmla="*/ 582244 w 591434"/>
              <a:gd name="connsiteY1-176" fmla="*/ 608118 h 1202235"/>
              <a:gd name="connsiteX2-177" fmla="*/ 370209 w 591434"/>
              <a:gd name="connsiteY2-178" fmla="*/ 1177869 h 1202235"/>
              <a:gd name="connsiteX3-179" fmla="*/ 296305 w 591434"/>
              <a:gd name="connsiteY3-180" fmla="*/ 1202235 h 1202235"/>
              <a:gd name="connsiteX4-181" fmla="*/ 13730 w 591434"/>
              <a:gd name="connsiteY4-182" fmla="*/ 601117 h 1202235"/>
              <a:gd name="connsiteX5-183" fmla="*/ 205699 w 591434"/>
              <a:gd name="connsiteY5-184" fmla="*/ 55370 h 1202235"/>
              <a:gd name="connsiteX6-185" fmla="*/ 296305 w 591434"/>
              <a:gd name="connsiteY6-186" fmla="*/ 0 h 1202235"/>
              <a:gd name="connsiteX0-187" fmla="*/ 296305 w 586804"/>
              <a:gd name="connsiteY0-188" fmla="*/ 0 h 1202235"/>
              <a:gd name="connsiteX1-189" fmla="*/ 582244 w 586804"/>
              <a:gd name="connsiteY1-190" fmla="*/ 608118 h 1202235"/>
              <a:gd name="connsiteX2-191" fmla="*/ 374876 w 586804"/>
              <a:gd name="connsiteY2-192" fmla="*/ 1175626 h 1202235"/>
              <a:gd name="connsiteX3-193" fmla="*/ 296305 w 586804"/>
              <a:gd name="connsiteY3-194" fmla="*/ 1202235 h 1202235"/>
              <a:gd name="connsiteX4-195" fmla="*/ 13730 w 586804"/>
              <a:gd name="connsiteY4-196" fmla="*/ 601117 h 1202235"/>
              <a:gd name="connsiteX5-197" fmla="*/ 205699 w 586804"/>
              <a:gd name="connsiteY5-198" fmla="*/ 55370 h 1202235"/>
              <a:gd name="connsiteX6-199" fmla="*/ 296305 w 586804"/>
              <a:gd name="connsiteY6-200" fmla="*/ 0 h 1202235"/>
              <a:gd name="connsiteX0-201" fmla="*/ 296305 w 588064"/>
              <a:gd name="connsiteY0-202" fmla="*/ 0 h 1202235"/>
              <a:gd name="connsiteX1-203" fmla="*/ 582244 w 588064"/>
              <a:gd name="connsiteY1-204" fmla="*/ 608118 h 1202235"/>
              <a:gd name="connsiteX2-205" fmla="*/ 382060 w 588064"/>
              <a:gd name="connsiteY2-206" fmla="*/ 1160685 h 1202235"/>
              <a:gd name="connsiteX3-207" fmla="*/ 296305 w 588064"/>
              <a:gd name="connsiteY3-208" fmla="*/ 1202235 h 1202235"/>
              <a:gd name="connsiteX4-209" fmla="*/ 13730 w 588064"/>
              <a:gd name="connsiteY4-210" fmla="*/ 601117 h 1202235"/>
              <a:gd name="connsiteX5-211" fmla="*/ 205699 w 588064"/>
              <a:gd name="connsiteY5-212" fmla="*/ 55370 h 1202235"/>
              <a:gd name="connsiteX6-213" fmla="*/ 296305 w 588064"/>
              <a:gd name="connsiteY6-214" fmla="*/ 0 h 1202235"/>
              <a:gd name="connsiteX0-215" fmla="*/ 284824 w 576583"/>
              <a:gd name="connsiteY0-216" fmla="*/ 0 h 1202235"/>
              <a:gd name="connsiteX1-217" fmla="*/ 570763 w 576583"/>
              <a:gd name="connsiteY1-218" fmla="*/ 608118 h 1202235"/>
              <a:gd name="connsiteX2-219" fmla="*/ 370579 w 576583"/>
              <a:gd name="connsiteY2-220" fmla="*/ 1160685 h 1202235"/>
              <a:gd name="connsiteX3-221" fmla="*/ 284824 w 576583"/>
              <a:gd name="connsiteY3-222" fmla="*/ 1202235 h 1202235"/>
              <a:gd name="connsiteX4-223" fmla="*/ 2249 w 576583"/>
              <a:gd name="connsiteY4-224" fmla="*/ 601117 h 1202235"/>
              <a:gd name="connsiteX5-225" fmla="*/ 199825 w 576583"/>
              <a:gd name="connsiteY5-226" fmla="*/ 67039 h 1202235"/>
              <a:gd name="connsiteX6-227" fmla="*/ 284824 w 576583"/>
              <a:gd name="connsiteY6-228" fmla="*/ 0 h 120223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76583" h="1202235">
                <a:moveTo>
                  <a:pt x="284824" y="0"/>
                </a:moveTo>
                <a:cubicBezTo>
                  <a:pt x="379016" y="200372"/>
                  <a:pt x="556471" y="414671"/>
                  <a:pt x="570763" y="608118"/>
                </a:cubicBezTo>
                <a:cubicBezTo>
                  <a:pt x="585056" y="801566"/>
                  <a:pt x="590296" y="1003771"/>
                  <a:pt x="370579" y="1160685"/>
                </a:cubicBezTo>
                <a:lnTo>
                  <a:pt x="284824" y="1202235"/>
                </a:lnTo>
                <a:cubicBezTo>
                  <a:pt x="190632" y="1001862"/>
                  <a:pt x="16415" y="790316"/>
                  <a:pt x="2249" y="601117"/>
                </a:cubicBezTo>
                <a:cubicBezTo>
                  <a:pt x="-11917" y="411918"/>
                  <a:pt x="39302" y="215620"/>
                  <a:pt x="199825" y="67039"/>
                </a:cubicBezTo>
                <a:lnTo>
                  <a:pt x="284824" y="0"/>
                </a:lnTo>
                <a:close/>
              </a:path>
            </a:pathLst>
          </a:cu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endParaRPr lang="zh-CN" altLang="en-US" sz="1600">
              <a:solidFill>
                <a:schemeClr val="bg1"/>
              </a:solidFill>
              <a:latin typeface="字魂59号-创粗黑" panose="00000500000000000000" charset="-122"/>
              <a:ea typeface="字魂59号-创粗黑" panose="00000500000000000000" charset="-122"/>
              <a:cs typeface="字魂59号-创粗黑" panose="00000500000000000000" charset="-122"/>
            </a:endParaRPr>
          </a:p>
        </p:txBody>
      </p:sp>
      <p:sp>
        <p:nvSpPr>
          <p:cNvPr id="9" name="矩形 8"/>
          <p:cNvSpPr/>
          <p:nvPr/>
        </p:nvSpPr>
        <p:spPr>
          <a:xfrm>
            <a:off x="3805262" y="1076118"/>
            <a:ext cx="1826117" cy="338542"/>
          </a:xfrm>
          <a:prstGeom prst="rect">
            <a:avLst/>
          </a:prstGeom>
        </p:spPr>
        <p:txBody>
          <a:bodyPr wrap="none" lIns="91428" tIns="45714" rIns="91428" bIns="45714">
            <a:spAutoFit/>
          </a:bodyPr>
          <a:lstStyle/>
          <a:p>
            <a:pPr algn="just">
              <a:defRPr/>
            </a:pPr>
            <a:r>
              <a:rPr lang="zh-CN" altLang="en-US" sz="1600" dirty="0">
                <a:solidFill>
                  <a:schemeClr val="tx1">
                    <a:lumMod val="65000"/>
                    <a:lumOff val="35000"/>
                  </a:schemeClr>
                </a:solidFill>
                <a:latin typeface="字魂59号-创粗黑" panose="00000500000000000000" charset="-122"/>
                <a:ea typeface="字魂59号-创粗黑" panose="00000500000000000000" charset="-122"/>
                <a:cs typeface="字魂59号-创粗黑" panose="00000500000000000000" charset="-122"/>
              </a:rPr>
              <a:t>点击此处增加文本</a:t>
            </a:r>
          </a:p>
        </p:txBody>
      </p:sp>
      <p:sp>
        <p:nvSpPr>
          <p:cNvPr id="10" name="矩形 9"/>
          <p:cNvSpPr/>
          <p:nvPr/>
        </p:nvSpPr>
        <p:spPr>
          <a:xfrm>
            <a:off x="6196036" y="1956859"/>
            <a:ext cx="1826117" cy="338542"/>
          </a:xfrm>
          <a:prstGeom prst="rect">
            <a:avLst/>
          </a:prstGeom>
        </p:spPr>
        <p:txBody>
          <a:bodyPr wrap="none" lIns="91428" tIns="45714" rIns="91428" bIns="45714">
            <a:spAutoFit/>
          </a:bodyPr>
          <a:lstStyle/>
          <a:p>
            <a:pPr algn="just">
              <a:defRPr/>
            </a:pPr>
            <a:r>
              <a:rPr lang="zh-CN" altLang="en-US" sz="1600" dirty="0">
                <a:solidFill>
                  <a:schemeClr val="tx1">
                    <a:lumMod val="65000"/>
                    <a:lumOff val="35000"/>
                  </a:schemeClr>
                </a:solidFill>
                <a:latin typeface="字魂59号-创粗黑" panose="00000500000000000000" charset="-122"/>
                <a:ea typeface="字魂59号-创粗黑" panose="00000500000000000000" charset="-122"/>
                <a:cs typeface="字魂59号-创粗黑" panose="00000500000000000000" charset="-122"/>
              </a:rPr>
              <a:t>点击此处增加文本</a:t>
            </a:r>
          </a:p>
        </p:txBody>
      </p:sp>
      <p:sp>
        <p:nvSpPr>
          <p:cNvPr id="11" name="矩形 10"/>
          <p:cNvSpPr/>
          <p:nvPr/>
        </p:nvSpPr>
        <p:spPr>
          <a:xfrm>
            <a:off x="6196036" y="3341158"/>
            <a:ext cx="1826117" cy="338542"/>
          </a:xfrm>
          <a:prstGeom prst="rect">
            <a:avLst/>
          </a:prstGeom>
        </p:spPr>
        <p:txBody>
          <a:bodyPr wrap="none" lIns="91428" tIns="45714" rIns="91428" bIns="45714">
            <a:spAutoFit/>
          </a:bodyPr>
          <a:lstStyle/>
          <a:p>
            <a:pPr algn="just">
              <a:defRPr/>
            </a:pPr>
            <a:r>
              <a:rPr lang="zh-CN" altLang="en-US" sz="1600" dirty="0">
                <a:solidFill>
                  <a:schemeClr val="tx1">
                    <a:lumMod val="65000"/>
                    <a:lumOff val="35000"/>
                  </a:schemeClr>
                </a:solidFill>
                <a:latin typeface="字魂59号-创粗黑" panose="00000500000000000000" charset="-122"/>
                <a:ea typeface="字魂59号-创粗黑" panose="00000500000000000000" charset="-122"/>
                <a:cs typeface="字魂59号-创粗黑" panose="00000500000000000000" charset="-122"/>
              </a:rPr>
              <a:t>点击此处增加文本</a:t>
            </a:r>
          </a:p>
        </p:txBody>
      </p:sp>
      <p:sp>
        <p:nvSpPr>
          <p:cNvPr id="12" name="矩形 11"/>
          <p:cNvSpPr/>
          <p:nvPr/>
        </p:nvSpPr>
        <p:spPr>
          <a:xfrm>
            <a:off x="1429566" y="1956859"/>
            <a:ext cx="1826117" cy="338542"/>
          </a:xfrm>
          <a:prstGeom prst="rect">
            <a:avLst/>
          </a:prstGeom>
        </p:spPr>
        <p:txBody>
          <a:bodyPr wrap="none" lIns="91428" tIns="45714" rIns="91428" bIns="45714">
            <a:spAutoFit/>
          </a:bodyPr>
          <a:lstStyle/>
          <a:p>
            <a:pPr algn="just">
              <a:defRPr/>
            </a:pPr>
            <a:r>
              <a:rPr lang="zh-CN" altLang="en-US" sz="1600" dirty="0">
                <a:solidFill>
                  <a:schemeClr val="tx1">
                    <a:lumMod val="65000"/>
                    <a:lumOff val="35000"/>
                  </a:schemeClr>
                </a:solidFill>
                <a:latin typeface="字魂59号-创粗黑" panose="00000500000000000000" charset="-122"/>
                <a:ea typeface="字魂59号-创粗黑" panose="00000500000000000000" charset="-122"/>
                <a:cs typeface="字魂59号-创粗黑" panose="00000500000000000000" charset="-122"/>
              </a:rPr>
              <a:t>点击此处增加文本</a:t>
            </a:r>
          </a:p>
        </p:txBody>
      </p:sp>
      <p:sp>
        <p:nvSpPr>
          <p:cNvPr id="13" name="矩形 12"/>
          <p:cNvSpPr/>
          <p:nvPr/>
        </p:nvSpPr>
        <p:spPr>
          <a:xfrm>
            <a:off x="1428772" y="3341158"/>
            <a:ext cx="1826117" cy="338542"/>
          </a:xfrm>
          <a:prstGeom prst="rect">
            <a:avLst/>
          </a:prstGeom>
        </p:spPr>
        <p:txBody>
          <a:bodyPr wrap="none" lIns="91428" tIns="45714" rIns="91428" bIns="45714">
            <a:spAutoFit/>
          </a:bodyPr>
          <a:lstStyle/>
          <a:p>
            <a:pPr algn="just">
              <a:defRPr/>
            </a:pPr>
            <a:r>
              <a:rPr lang="zh-CN" altLang="en-US" sz="1600" dirty="0">
                <a:solidFill>
                  <a:schemeClr val="tx1">
                    <a:lumMod val="65000"/>
                    <a:lumOff val="35000"/>
                  </a:schemeClr>
                </a:solidFill>
                <a:latin typeface="字魂59号-创粗黑" panose="00000500000000000000" charset="-122"/>
                <a:ea typeface="字魂59号-创粗黑" panose="00000500000000000000" charset="-122"/>
                <a:cs typeface="字魂59号-创粗黑" panose="00000500000000000000" charset="-122"/>
              </a:rPr>
              <a:t>点击此处增加文本</a:t>
            </a:r>
          </a:p>
        </p:txBody>
      </p:sp>
      <p:sp>
        <p:nvSpPr>
          <p:cNvPr id="14" name="矩形 13"/>
          <p:cNvSpPr/>
          <p:nvPr/>
        </p:nvSpPr>
        <p:spPr>
          <a:xfrm>
            <a:off x="3806055" y="4355570"/>
            <a:ext cx="1826117" cy="338542"/>
          </a:xfrm>
          <a:prstGeom prst="rect">
            <a:avLst/>
          </a:prstGeom>
        </p:spPr>
        <p:txBody>
          <a:bodyPr wrap="none" lIns="91428" tIns="45714" rIns="91428" bIns="45714">
            <a:spAutoFit/>
          </a:bodyPr>
          <a:lstStyle/>
          <a:p>
            <a:pPr algn="just">
              <a:defRPr/>
            </a:pPr>
            <a:r>
              <a:rPr lang="zh-CN" altLang="en-US" sz="1600" dirty="0">
                <a:solidFill>
                  <a:schemeClr val="tx1">
                    <a:lumMod val="65000"/>
                    <a:lumOff val="35000"/>
                  </a:schemeClr>
                </a:solidFill>
                <a:latin typeface="字魂59号-创粗黑" panose="00000500000000000000" charset="-122"/>
                <a:ea typeface="字魂59号-创粗黑" panose="00000500000000000000" charset="-122"/>
                <a:cs typeface="字魂59号-创粗黑" panose="00000500000000000000" charset="-122"/>
              </a:rPr>
              <a:t>点击此处增加文本</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1+#ppt_w/2"/>
                                          </p:val>
                                        </p:tav>
                                        <p:tav tm="100000">
                                          <p:val>
                                            <p:strVal val="#ppt_x"/>
                                          </p:val>
                                        </p:tav>
                                      </p:tavLst>
                                    </p:anim>
                                    <p:anim calcmode="lin" valueType="num">
                                      <p:cBhvr additive="base">
                                        <p:cTn id="16" dur="75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1+#ppt_w/2"/>
                                          </p:val>
                                        </p:tav>
                                        <p:tav tm="100000">
                                          <p:val>
                                            <p:strVal val="#ppt_x"/>
                                          </p:val>
                                        </p:tav>
                                      </p:tavLst>
                                    </p:anim>
                                    <p:anim calcmode="lin" valueType="num">
                                      <p:cBhvr additive="base">
                                        <p:cTn id="20" dur="75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750" fill="hold"/>
                                        <p:tgtEl>
                                          <p:spTgt spid="6"/>
                                        </p:tgtEl>
                                        <p:attrNameLst>
                                          <p:attrName>ppt_x</p:attrName>
                                        </p:attrNameLst>
                                      </p:cBhvr>
                                      <p:tavLst>
                                        <p:tav tm="0">
                                          <p:val>
                                            <p:strVal val="#ppt_x"/>
                                          </p:val>
                                        </p:tav>
                                        <p:tav tm="100000">
                                          <p:val>
                                            <p:strVal val="#ppt_x"/>
                                          </p:val>
                                        </p:tav>
                                      </p:tavLst>
                                    </p:anim>
                                    <p:anim calcmode="lin" valueType="num">
                                      <p:cBhvr additive="base">
                                        <p:cTn id="24" dur="75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750" fill="hold"/>
                                        <p:tgtEl>
                                          <p:spTgt spid="7"/>
                                        </p:tgtEl>
                                        <p:attrNameLst>
                                          <p:attrName>ppt_x</p:attrName>
                                        </p:attrNameLst>
                                      </p:cBhvr>
                                      <p:tavLst>
                                        <p:tav tm="0">
                                          <p:val>
                                            <p:strVal val="0-#ppt_w/2"/>
                                          </p:val>
                                        </p:tav>
                                        <p:tav tm="100000">
                                          <p:val>
                                            <p:strVal val="#ppt_x"/>
                                          </p:val>
                                        </p:tav>
                                      </p:tavLst>
                                    </p:anim>
                                    <p:anim calcmode="lin" valueType="num">
                                      <p:cBhvr additive="base">
                                        <p:cTn id="28" dur="75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750" fill="hold"/>
                                        <p:tgtEl>
                                          <p:spTgt spid="12"/>
                                        </p:tgtEl>
                                        <p:attrNameLst>
                                          <p:attrName>ppt_w</p:attrName>
                                        </p:attrNameLst>
                                      </p:cBhvr>
                                      <p:tavLst>
                                        <p:tav tm="0">
                                          <p:val>
                                            <p:fltVal val="0"/>
                                          </p:val>
                                        </p:tav>
                                        <p:tav tm="100000">
                                          <p:val>
                                            <p:strVal val="#ppt_w"/>
                                          </p:val>
                                        </p:tav>
                                      </p:tavLst>
                                    </p:anim>
                                    <p:anim calcmode="lin" valueType="num">
                                      <p:cBhvr>
                                        <p:cTn id="33" dur="750" fill="hold"/>
                                        <p:tgtEl>
                                          <p:spTgt spid="12"/>
                                        </p:tgtEl>
                                        <p:attrNameLst>
                                          <p:attrName>ppt_h</p:attrName>
                                        </p:attrNameLst>
                                      </p:cBhvr>
                                      <p:tavLst>
                                        <p:tav tm="0">
                                          <p:val>
                                            <p:fltVal val="0"/>
                                          </p:val>
                                        </p:tav>
                                        <p:tav tm="100000">
                                          <p:val>
                                            <p:strVal val="#ppt_h"/>
                                          </p:val>
                                        </p:tav>
                                      </p:tavLst>
                                    </p:anim>
                                    <p:animEffect transition="in" filter="fade">
                                      <p:cBhvr>
                                        <p:cTn id="34" dur="750"/>
                                        <p:tgtEl>
                                          <p:spTgt spid="12"/>
                                        </p:tgtEl>
                                      </p:cBhvr>
                                    </p:animEffect>
                                  </p:childTnLst>
                                </p:cTn>
                              </p:par>
                            </p:childTnLst>
                          </p:cTn>
                        </p:par>
                        <p:par>
                          <p:cTn id="35" fill="hold">
                            <p:stCondLst>
                              <p:cond delay="2000"/>
                            </p:stCondLst>
                            <p:childTnLst>
                              <p:par>
                                <p:cTn id="36" presetID="53" presetClass="entr" presetSubtype="16"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750" fill="hold"/>
                                        <p:tgtEl>
                                          <p:spTgt spid="9"/>
                                        </p:tgtEl>
                                        <p:attrNameLst>
                                          <p:attrName>ppt_w</p:attrName>
                                        </p:attrNameLst>
                                      </p:cBhvr>
                                      <p:tavLst>
                                        <p:tav tm="0">
                                          <p:val>
                                            <p:fltVal val="0"/>
                                          </p:val>
                                        </p:tav>
                                        <p:tav tm="100000">
                                          <p:val>
                                            <p:strVal val="#ppt_w"/>
                                          </p:val>
                                        </p:tav>
                                      </p:tavLst>
                                    </p:anim>
                                    <p:anim calcmode="lin" valueType="num">
                                      <p:cBhvr>
                                        <p:cTn id="39" dur="750" fill="hold"/>
                                        <p:tgtEl>
                                          <p:spTgt spid="9"/>
                                        </p:tgtEl>
                                        <p:attrNameLst>
                                          <p:attrName>ppt_h</p:attrName>
                                        </p:attrNameLst>
                                      </p:cBhvr>
                                      <p:tavLst>
                                        <p:tav tm="0">
                                          <p:val>
                                            <p:fltVal val="0"/>
                                          </p:val>
                                        </p:tav>
                                        <p:tav tm="100000">
                                          <p:val>
                                            <p:strVal val="#ppt_h"/>
                                          </p:val>
                                        </p:tav>
                                      </p:tavLst>
                                    </p:anim>
                                    <p:animEffect transition="in" filter="fade">
                                      <p:cBhvr>
                                        <p:cTn id="40" dur="750"/>
                                        <p:tgtEl>
                                          <p:spTgt spid="9"/>
                                        </p:tgtEl>
                                      </p:cBhvr>
                                    </p:animEffect>
                                  </p:childTnLst>
                                </p:cTn>
                              </p:par>
                            </p:childTnLst>
                          </p:cTn>
                        </p:par>
                        <p:par>
                          <p:cTn id="41" fill="hold">
                            <p:stCondLst>
                              <p:cond delay="3000"/>
                            </p:stCondLst>
                            <p:childTnLst>
                              <p:par>
                                <p:cTn id="42" presetID="53" presetClass="entr" presetSubtype="16"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750" fill="hold"/>
                                        <p:tgtEl>
                                          <p:spTgt spid="10"/>
                                        </p:tgtEl>
                                        <p:attrNameLst>
                                          <p:attrName>ppt_w</p:attrName>
                                        </p:attrNameLst>
                                      </p:cBhvr>
                                      <p:tavLst>
                                        <p:tav tm="0">
                                          <p:val>
                                            <p:fltVal val="0"/>
                                          </p:val>
                                        </p:tav>
                                        <p:tav tm="100000">
                                          <p:val>
                                            <p:strVal val="#ppt_w"/>
                                          </p:val>
                                        </p:tav>
                                      </p:tavLst>
                                    </p:anim>
                                    <p:anim calcmode="lin" valueType="num">
                                      <p:cBhvr>
                                        <p:cTn id="45" dur="750" fill="hold"/>
                                        <p:tgtEl>
                                          <p:spTgt spid="10"/>
                                        </p:tgtEl>
                                        <p:attrNameLst>
                                          <p:attrName>ppt_h</p:attrName>
                                        </p:attrNameLst>
                                      </p:cBhvr>
                                      <p:tavLst>
                                        <p:tav tm="0">
                                          <p:val>
                                            <p:fltVal val="0"/>
                                          </p:val>
                                        </p:tav>
                                        <p:tav tm="100000">
                                          <p:val>
                                            <p:strVal val="#ppt_h"/>
                                          </p:val>
                                        </p:tav>
                                      </p:tavLst>
                                    </p:anim>
                                    <p:animEffect transition="in" filter="fade">
                                      <p:cBhvr>
                                        <p:cTn id="46" dur="750"/>
                                        <p:tgtEl>
                                          <p:spTgt spid="10"/>
                                        </p:tgtEl>
                                      </p:cBhvr>
                                    </p:animEffect>
                                  </p:childTnLst>
                                </p:cTn>
                              </p:par>
                            </p:childTnLst>
                          </p:cTn>
                        </p:par>
                        <p:par>
                          <p:cTn id="47" fill="hold">
                            <p:stCondLst>
                              <p:cond delay="4000"/>
                            </p:stCondLst>
                            <p:childTnLst>
                              <p:par>
                                <p:cTn id="48" presetID="53" presetClass="entr" presetSubtype="16"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750" fill="hold"/>
                                        <p:tgtEl>
                                          <p:spTgt spid="11"/>
                                        </p:tgtEl>
                                        <p:attrNameLst>
                                          <p:attrName>ppt_w</p:attrName>
                                        </p:attrNameLst>
                                      </p:cBhvr>
                                      <p:tavLst>
                                        <p:tav tm="0">
                                          <p:val>
                                            <p:fltVal val="0"/>
                                          </p:val>
                                        </p:tav>
                                        <p:tav tm="100000">
                                          <p:val>
                                            <p:strVal val="#ppt_w"/>
                                          </p:val>
                                        </p:tav>
                                      </p:tavLst>
                                    </p:anim>
                                    <p:anim calcmode="lin" valueType="num">
                                      <p:cBhvr>
                                        <p:cTn id="51" dur="750" fill="hold"/>
                                        <p:tgtEl>
                                          <p:spTgt spid="11"/>
                                        </p:tgtEl>
                                        <p:attrNameLst>
                                          <p:attrName>ppt_h</p:attrName>
                                        </p:attrNameLst>
                                      </p:cBhvr>
                                      <p:tavLst>
                                        <p:tav tm="0">
                                          <p:val>
                                            <p:fltVal val="0"/>
                                          </p:val>
                                        </p:tav>
                                        <p:tav tm="100000">
                                          <p:val>
                                            <p:strVal val="#ppt_h"/>
                                          </p:val>
                                        </p:tav>
                                      </p:tavLst>
                                    </p:anim>
                                    <p:animEffect transition="in" filter="fade">
                                      <p:cBhvr>
                                        <p:cTn id="52" dur="750"/>
                                        <p:tgtEl>
                                          <p:spTgt spid="11"/>
                                        </p:tgtEl>
                                      </p:cBhvr>
                                    </p:animEffect>
                                  </p:childTnLst>
                                </p:cTn>
                              </p:par>
                            </p:childTnLst>
                          </p:cTn>
                        </p:par>
                        <p:par>
                          <p:cTn id="53" fill="hold">
                            <p:stCondLst>
                              <p:cond delay="5000"/>
                            </p:stCondLst>
                            <p:childTnLst>
                              <p:par>
                                <p:cTn id="54" presetID="53" presetClass="entr" presetSubtype="16"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750" fill="hold"/>
                                        <p:tgtEl>
                                          <p:spTgt spid="14"/>
                                        </p:tgtEl>
                                        <p:attrNameLst>
                                          <p:attrName>ppt_w</p:attrName>
                                        </p:attrNameLst>
                                      </p:cBhvr>
                                      <p:tavLst>
                                        <p:tav tm="0">
                                          <p:val>
                                            <p:fltVal val="0"/>
                                          </p:val>
                                        </p:tav>
                                        <p:tav tm="100000">
                                          <p:val>
                                            <p:strVal val="#ppt_w"/>
                                          </p:val>
                                        </p:tav>
                                      </p:tavLst>
                                    </p:anim>
                                    <p:anim calcmode="lin" valueType="num">
                                      <p:cBhvr>
                                        <p:cTn id="57" dur="750" fill="hold"/>
                                        <p:tgtEl>
                                          <p:spTgt spid="14"/>
                                        </p:tgtEl>
                                        <p:attrNameLst>
                                          <p:attrName>ppt_h</p:attrName>
                                        </p:attrNameLst>
                                      </p:cBhvr>
                                      <p:tavLst>
                                        <p:tav tm="0">
                                          <p:val>
                                            <p:fltVal val="0"/>
                                          </p:val>
                                        </p:tav>
                                        <p:tav tm="100000">
                                          <p:val>
                                            <p:strVal val="#ppt_h"/>
                                          </p:val>
                                        </p:tav>
                                      </p:tavLst>
                                    </p:anim>
                                    <p:animEffect transition="in" filter="fade">
                                      <p:cBhvr>
                                        <p:cTn id="58" dur="750"/>
                                        <p:tgtEl>
                                          <p:spTgt spid="14"/>
                                        </p:tgtEl>
                                      </p:cBhvr>
                                    </p:animEffect>
                                  </p:childTnLst>
                                </p:cTn>
                              </p:par>
                            </p:childTnLst>
                          </p:cTn>
                        </p:par>
                        <p:par>
                          <p:cTn id="59" fill="hold">
                            <p:stCondLst>
                              <p:cond delay="6000"/>
                            </p:stCondLst>
                            <p:childTnLst>
                              <p:par>
                                <p:cTn id="60" presetID="53" presetClass="entr" presetSubtype="16"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750" fill="hold"/>
                                        <p:tgtEl>
                                          <p:spTgt spid="13"/>
                                        </p:tgtEl>
                                        <p:attrNameLst>
                                          <p:attrName>ppt_w</p:attrName>
                                        </p:attrNameLst>
                                      </p:cBhvr>
                                      <p:tavLst>
                                        <p:tav tm="0">
                                          <p:val>
                                            <p:fltVal val="0"/>
                                          </p:val>
                                        </p:tav>
                                        <p:tav tm="100000">
                                          <p:val>
                                            <p:strVal val="#ppt_w"/>
                                          </p:val>
                                        </p:tav>
                                      </p:tavLst>
                                    </p:anim>
                                    <p:anim calcmode="lin" valueType="num">
                                      <p:cBhvr>
                                        <p:cTn id="63" dur="750" fill="hold"/>
                                        <p:tgtEl>
                                          <p:spTgt spid="13"/>
                                        </p:tgtEl>
                                        <p:attrNameLst>
                                          <p:attrName>ppt_h</p:attrName>
                                        </p:attrNameLst>
                                      </p:cBhvr>
                                      <p:tavLst>
                                        <p:tav tm="0">
                                          <p:val>
                                            <p:fltVal val="0"/>
                                          </p:val>
                                        </p:tav>
                                        <p:tav tm="100000">
                                          <p:val>
                                            <p:strVal val="#ppt_h"/>
                                          </p:val>
                                        </p:tav>
                                      </p:tavLst>
                                    </p:anim>
                                    <p:animEffect transition="in" filter="fade">
                                      <p:cBhvr>
                                        <p:cTn id="64"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4000" r="-14000"/>
          </a:stretch>
        </a:blipFill>
        <a:effectLst/>
      </p:bgPr>
    </p:bg>
    <p:spTree>
      <p:nvGrpSpPr>
        <p:cNvPr id="1" name=""/>
        <p:cNvGrpSpPr/>
        <p:nvPr/>
      </p:nvGrpSpPr>
      <p:grpSpPr>
        <a:xfrm>
          <a:off x="0" y="0"/>
          <a:ext cx="0" cy="0"/>
          <a:chOff x="0" y="0"/>
          <a:chExt cx="0" cy="0"/>
        </a:xfrm>
      </p:grpSpPr>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59464" y="-86924"/>
            <a:ext cx="4492758" cy="4492758"/>
          </a:xfrm>
          <a:prstGeom prst="rect">
            <a:avLst/>
          </a:prstGeom>
        </p:spPr>
      </p:pic>
      <p:sp>
        <p:nvSpPr>
          <p:cNvPr id="25" name="文本框 24"/>
          <p:cNvSpPr txBox="1"/>
          <p:nvPr/>
        </p:nvSpPr>
        <p:spPr>
          <a:xfrm>
            <a:off x="5430478" y="1063063"/>
            <a:ext cx="2078960" cy="1015663"/>
          </a:xfrm>
          <a:prstGeom prst="rect">
            <a:avLst/>
          </a:prstGeom>
          <a:noFill/>
        </p:spPr>
        <p:txBody>
          <a:bodyPr wrap="square" rtlCol="0">
            <a:spAutoFit/>
          </a:bodyPr>
          <a:lstStyle/>
          <a:p>
            <a:pPr algn="dist"/>
            <a:r>
              <a:rPr lang="en-US" altLang="zh-CN" sz="6000" dirty="0">
                <a:solidFill>
                  <a:srgbClr val="2E6F57"/>
                </a:solidFill>
                <a:latin typeface="字魂59号-创粗黑" panose="00000500000000000000" charset="-122"/>
                <a:cs typeface="字魂59号-创粗黑" panose="00000500000000000000" charset="-122"/>
              </a:rPr>
              <a:t>2019</a:t>
            </a:r>
            <a:endParaRPr lang="zh-CN" altLang="en-US" sz="6000" dirty="0">
              <a:solidFill>
                <a:srgbClr val="2E6F57"/>
              </a:solidFill>
              <a:latin typeface="字魂59号-创粗黑" panose="00000500000000000000" charset="-122"/>
              <a:cs typeface="字魂59号-创粗黑" panose="00000500000000000000" charset="-122"/>
            </a:endParaRPr>
          </a:p>
        </p:txBody>
      </p:sp>
      <p:sp>
        <p:nvSpPr>
          <p:cNvPr id="26" name="文本框 25"/>
          <p:cNvSpPr txBox="1"/>
          <p:nvPr/>
        </p:nvSpPr>
        <p:spPr>
          <a:xfrm>
            <a:off x="4605819" y="2005396"/>
            <a:ext cx="3915775" cy="553998"/>
          </a:xfrm>
          <a:prstGeom prst="rect">
            <a:avLst/>
          </a:prstGeom>
          <a:noFill/>
        </p:spPr>
        <p:txBody>
          <a:bodyPr wrap="square" rtlCol="0">
            <a:spAutoFit/>
          </a:bodyPr>
          <a:lstStyle/>
          <a:p>
            <a:r>
              <a:rPr lang="zh-CN" altLang="en-US" sz="3000" b="1" dirty="0">
                <a:solidFill>
                  <a:srgbClr val="2E6F57"/>
                </a:solidFill>
                <a:latin typeface="字魂59号-创粗黑" panose="00000500000000000000" charset="-122"/>
                <a:ea typeface="字魂59号-创粗黑" panose="00000500000000000000" charset="-122"/>
                <a:cs typeface="字魂59号-创粗黑" panose="00000500000000000000" charset="-122"/>
              </a:rPr>
              <a:t>演示完毕，谢谢观看</a:t>
            </a:r>
          </a:p>
        </p:txBody>
      </p:sp>
      <p:sp>
        <p:nvSpPr>
          <p:cNvPr id="27" name="文本框 26"/>
          <p:cNvSpPr txBox="1"/>
          <p:nvPr/>
        </p:nvSpPr>
        <p:spPr>
          <a:xfrm>
            <a:off x="4876900" y="2486063"/>
            <a:ext cx="3186113" cy="248209"/>
          </a:xfrm>
          <a:prstGeom prst="rect">
            <a:avLst/>
          </a:prstGeom>
          <a:noFill/>
        </p:spPr>
        <p:txBody>
          <a:bodyPr wrap="square" rtlCol="0">
            <a:spAutoFit/>
          </a:bodyPr>
          <a:lstStyle/>
          <a:p>
            <a:pPr algn="dist"/>
            <a:r>
              <a:rPr lang="en-US" altLang="zh-CN" sz="1015" dirty="0">
                <a:solidFill>
                  <a:srgbClr val="135C41"/>
                </a:solidFill>
                <a:latin typeface="字魂59号-创粗黑" panose="00000500000000000000" charset="-122"/>
                <a:ea typeface="字魂59号-创粗黑" panose="00000500000000000000" charset="-122"/>
                <a:cs typeface="Andalus" panose="02020603050405020304" pitchFamily="18" charset="-78"/>
              </a:rPr>
              <a:t>Fresh hand painted small report</a:t>
            </a:r>
            <a:endParaRPr lang="zh-CN" altLang="en-US" sz="1015" dirty="0">
              <a:solidFill>
                <a:srgbClr val="135C41"/>
              </a:solidFill>
              <a:latin typeface="字魂59号-创粗黑" panose="00000500000000000000" charset="-122"/>
              <a:ea typeface="字魂59号-创粗黑" panose="00000500000000000000" charset="-122"/>
              <a:cs typeface="Andalus" panose="02020603050405020304" pitchFamily="18" charset="-78"/>
            </a:endParaRPr>
          </a:p>
        </p:txBody>
      </p:sp>
      <p:sp>
        <p:nvSpPr>
          <p:cNvPr id="28" name="文本框 27"/>
          <p:cNvSpPr txBox="1"/>
          <p:nvPr/>
        </p:nvSpPr>
        <p:spPr>
          <a:xfrm>
            <a:off x="5430478" y="2819165"/>
            <a:ext cx="2078960" cy="369332"/>
          </a:xfrm>
          <a:prstGeom prst="rect">
            <a:avLst/>
          </a:prstGeom>
          <a:noFill/>
        </p:spPr>
        <p:txBody>
          <a:bodyPr wrap="square" rtlCol="0">
            <a:spAutoFit/>
          </a:bodyPr>
          <a:lstStyle/>
          <a:p>
            <a:pPr algn="dist"/>
            <a:r>
              <a:rPr lang="zh-CN" altLang="en-US" sz="1800" dirty="0">
                <a:solidFill>
                  <a:srgbClr val="135C41"/>
                </a:solidFill>
                <a:latin typeface="字魂59号-创粗黑" panose="00000500000000000000" charset="-122"/>
                <a:ea typeface="字魂59号-创粗黑" panose="00000500000000000000" charset="-122"/>
                <a:cs typeface="字魂59号-创粗黑" panose="00000500000000000000" charset="-122"/>
              </a:rPr>
              <a:t>汇报人：</a:t>
            </a:r>
            <a:r>
              <a:rPr lang="en-US" altLang="zh-CN" sz="1800" dirty="0">
                <a:solidFill>
                  <a:srgbClr val="135C41"/>
                </a:solidFill>
                <a:latin typeface="字魂59号-创粗黑" panose="00000500000000000000" charset="-122"/>
                <a:ea typeface="字魂59号-创粗黑" panose="00000500000000000000" charset="-122"/>
                <a:cs typeface="字魂59号-创粗黑" panose="00000500000000000000" charset="-122"/>
              </a:rPr>
              <a:t>xxx</a:t>
            </a:r>
            <a:endParaRPr lang="zh-CN" altLang="en-US" sz="1800" dirty="0">
              <a:solidFill>
                <a:srgbClr val="135C41"/>
              </a:solidFill>
              <a:latin typeface="字魂59号-创粗黑" panose="00000500000000000000" charset="-122"/>
              <a:ea typeface="字魂59号-创粗黑" panose="00000500000000000000" charset="-122"/>
              <a:cs typeface="字魂59号-创粗黑" panose="00000500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90"/>
                                              </p:val>
                                            </p:tav>
                                            <p:tav tm="100000">
                                              <p:val>
                                                <p:fltVal val="0"/>
                                              </p:val>
                                            </p:tav>
                                          </p:tavLst>
                                        </p:anim>
                                        <p:animEffect transition="in" filter="fade">
                                          <p:cBhvr>
                                            <p:cTn id="10" dur="1000"/>
                                            <p:tgtEl>
                                              <p:spTgt spid="24"/>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500" fill="hold"/>
                                            <p:tgtEl>
                                              <p:spTgt spid="25"/>
                                            </p:tgtEl>
                                            <p:attrNameLst>
                                              <p:attrName>ppt_w</p:attrName>
                                            </p:attrNameLst>
                                          </p:cBhvr>
                                          <p:tavLst>
                                            <p:tav tm="0">
                                              <p:val>
                                                <p:fltVal val="0"/>
                                              </p:val>
                                            </p:tav>
                                            <p:tav tm="100000">
                                              <p:val>
                                                <p:strVal val="#ppt_w"/>
                                              </p:val>
                                            </p:tav>
                                          </p:tavLst>
                                        </p:anim>
                                        <p:anim calcmode="lin" valueType="num">
                                          <p:cBhvr>
                                            <p:cTn id="15" dur="500" fill="hold"/>
                                            <p:tgtEl>
                                              <p:spTgt spid="25"/>
                                            </p:tgtEl>
                                            <p:attrNameLst>
                                              <p:attrName>ppt_h</p:attrName>
                                            </p:attrNameLst>
                                          </p:cBhvr>
                                          <p:tavLst>
                                            <p:tav tm="0">
                                              <p:val>
                                                <p:fltVal val="0"/>
                                              </p:val>
                                            </p:tav>
                                            <p:tav tm="100000">
                                              <p:val>
                                                <p:strVal val="#ppt_h"/>
                                              </p:val>
                                            </p:tav>
                                          </p:tavLst>
                                        </p:anim>
                                        <p:animEffect transition="in" filter="fade">
                                          <p:cBhvr>
                                            <p:cTn id="16" dur="500"/>
                                            <p:tgtEl>
                                              <p:spTgt spid="25"/>
                                            </p:tgtEl>
                                          </p:cBhvr>
                                        </p:animEffect>
                                      </p:childTnLst>
                                    </p:cTn>
                                  </p:par>
                                </p:childTnLst>
                              </p:cTn>
                            </p:par>
                            <p:par>
                              <p:cTn id="17" fill="hold">
                                <p:stCondLst>
                                  <p:cond delay="1500"/>
                                </p:stCondLst>
                                <p:childTnLst>
                                  <p:par>
                                    <p:cTn id="18" presetID="2" presetClass="entr" presetSubtype="8" fill="hold" grpId="0" nodeType="afterEffect" p14:presetBounceEnd="20000">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14:bounceEnd="20000">
                                          <p:cBhvr additive="base">
                                            <p:cTn id="20" dur="500" fill="hold"/>
                                            <p:tgtEl>
                                              <p:spTgt spid="26"/>
                                            </p:tgtEl>
                                            <p:attrNameLst>
                                              <p:attrName>ppt_x</p:attrName>
                                            </p:attrNameLst>
                                          </p:cBhvr>
                                          <p:tavLst>
                                            <p:tav tm="0">
                                              <p:val>
                                                <p:strVal val="0-#ppt_w/2"/>
                                              </p:val>
                                            </p:tav>
                                            <p:tav tm="100000">
                                              <p:val>
                                                <p:strVal val="#ppt_x"/>
                                              </p:val>
                                            </p:tav>
                                          </p:tavLst>
                                        </p:anim>
                                        <p:anim calcmode="lin" valueType="num" p14:bounceEnd="20000">
                                          <p:cBhvr additive="base">
                                            <p:cTn id="21" dur="500" fill="hold"/>
                                            <p:tgtEl>
                                              <p:spTgt spid="2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14:presetBounceEnd="20000">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14:bounceEnd="20000">
                                          <p:cBhvr additive="base">
                                            <p:cTn id="24" dur="500" fill="hold"/>
                                            <p:tgtEl>
                                              <p:spTgt spid="27"/>
                                            </p:tgtEl>
                                            <p:attrNameLst>
                                              <p:attrName>ppt_x</p:attrName>
                                            </p:attrNameLst>
                                          </p:cBhvr>
                                          <p:tavLst>
                                            <p:tav tm="0">
                                              <p:val>
                                                <p:strVal val="1+#ppt_w/2"/>
                                              </p:val>
                                            </p:tav>
                                            <p:tav tm="100000">
                                              <p:val>
                                                <p:strVal val="#ppt_x"/>
                                              </p:val>
                                            </p:tav>
                                          </p:tavLst>
                                        </p:anim>
                                        <p:anim calcmode="lin" valueType="num" p14:bounceEnd="20000">
                                          <p:cBhvr additive="base">
                                            <p:cTn id="25" dur="500" fill="hold"/>
                                            <p:tgtEl>
                                              <p:spTgt spid="27"/>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1000"/>
                                            <p:tgtEl>
                                              <p:spTgt spid="28"/>
                                            </p:tgtEl>
                                          </p:cBhvr>
                                        </p:animEffect>
                                        <p:anim calcmode="lin" valueType="num">
                                          <p:cBhvr>
                                            <p:cTn id="30" dur="1000" fill="hold"/>
                                            <p:tgtEl>
                                              <p:spTgt spid="28"/>
                                            </p:tgtEl>
                                            <p:attrNameLst>
                                              <p:attrName>ppt_x</p:attrName>
                                            </p:attrNameLst>
                                          </p:cBhvr>
                                          <p:tavLst>
                                            <p:tav tm="0">
                                              <p:val>
                                                <p:strVal val="#ppt_x"/>
                                              </p:val>
                                            </p:tav>
                                            <p:tav tm="100000">
                                              <p:val>
                                                <p:strVal val="#ppt_x"/>
                                              </p:val>
                                            </p:tav>
                                          </p:tavLst>
                                        </p:anim>
                                        <p:anim calcmode="lin" valueType="num">
                                          <p:cBhvr>
                                            <p:cTn id="3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style.rotation</p:attrName>
                                            </p:attrNameLst>
                                          </p:cBhvr>
                                          <p:tavLst>
                                            <p:tav tm="0">
                                              <p:val>
                                                <p:fltVal val="90"/>
                                              </p:val>
                                            </p:tav>
                                            <p:tav tm="100000">
                                              <p:val>
                                                <p:fltVal val="0"/>
                                              </p:val>
                                            </p:tav>
                                          </p:tavLst>
                                        </p:anim>
                                        <p:animEffect transition="in" filter="fade">
                                          <p:cBhvr>
                                            <p:cTn id="10" dur="1000"/>
                                            <p:tgtEl>
                                              <p:spTgt spid="24"/>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500" fill="hold"/>
                                            <p:tgtEl>
                                              <p:spTgt spid="25"/>
                                            </p:tgtEl>
                                            <p:attrNameLst>
                                              <p:attrName>ppt_w</p:attrName>
                                            </p:attrNameLst>
                                          </p:cBhvr>
                                          <p:tavLst>
                                            <p:tav tm="0">
                                              <p:val>
                                                <p:fltVal val="0"/>
                                              </p:val>
                                            </p:tav>
                                            <p:tav tm="100000">
                                              <p:val>
                                                <p:strVal val="#ppt_w"/>
                                              </p:val>
                                            </p:tav>
                                          </p:tavLst>
                                        </p:anim>
                                        <p:anim calcmode="lin" valueType="num">
                                          <p:cBhvr>
                                            <p:cTn id="15" dur="500" fill="hold"/>
                                            <p:tgtEl>
                                              <p:spTgt spid="25"/>
                                            </p:tgtEl>
                                            <p:attrNameLst>
                                              <p:attrName>ppt_h</p:attrName>
                                            </p:attrNameLst>
                                          </p:cBhvr>
                                          <p:tavLst>
                                            <p:tav tm="0">
                                              <p:val>
                                                <p:fltVal val="0"/>
                                              </p:val>
                                            </p:tav>
                                            <p:tav tm="100000">
                                              <p:val>
                                                <p:strVal val="#ppt_h"/>
                                              </p:val>
                                            </p:tav>
                                          </p:tavLst>
                                        </p:anim>
                                        <p:animEffect transition="in" filter="fade">
                                          <p:cBhvr>
                                            <p:cTn id="16" dur="500"/>
                                            <p:tgtEl>
                                              <p:spTgt spid="25"/>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0-#ppt_w/2"/>
                                              </p:val>
                                            </p:tav>
                                            <p:tav tm="100000">
                                              <p:val>
                                                <p:strVal val="#ppt_x"/>
                                              </p:val>
                                            </p:tav>
                                          </p:tavLst>
                                        </p:anim>
                                        <p:anim calcmode="lin" valueType="num">
                                          <p:cBhvr additive="base">
                                            <p:cTn id="21" dur="500" fill="hold"/>
                                            <p:tgtEl>
                                              <p:spTgt spid="2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1+#ppt_w/2"/>
                                              </p:val>
                                            </p:tav>
                                            <p:tav tm="100000">
                                              <p:val>
                                                <p:strVal val="#ppt_x"/>
                                              </p:val>
                                            </p:tav>
                                          </p:tavLst>
                                        </p:anim>
                                        <p:anim calcmode="lin" valueType="num">
                                          <p:cBhvr additive="base">
                                            <p:cTn id="25" dur="500" fill="hold"/>
                                            <p:tgtEl>
                                              <p:spTgt spid="27"/>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1000"/>
                                            <p:tgtEl>
                                              <p:spTgt spid="28"/>
                                            </p:tgtEl>
                                          </p:cBhvr>
                                        </p:animEffect>
                                        <p:anim calcmode="lin" valueType="num">
                                          <p:cBhvr>
                                            <p:cTn id="30" dur="1000" fill="hold"/>
                                            <p:tgtEl>
                                              <p:spTgt spid="28"/>
                                            </p:tgtEl>
                                            <p:attrNameLst>
                                              <p:attrName>ppt_x</p:attrName>
                                            </p:attrNameLst>
                                          </p:cBhvr>
                                          <p:tavLst>
                                            <p:tav tm="0">
                                              <p:val>
                                                <p:strVal val="#ppt_x"/>
                                              </p:val>
                                            </p:tav>
                                            <p:tav tm="100000">
                                              <p:val>
                                                <p:strVal val="#ppt_x"/>
                                              </p:val>
                                            </p:tav>
                                          </p:tavLst>
                                        </p:anim>
                                        <p:anim calcmode="lin" valueType="num">
                                          <p:cBhvr>
                                            <p:cTn id="3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63EA997-9670-4872-BCB6-772660C7822D}"/>
              </a:ext>
            </a:extLst>
          </p:cNvPr>
          <p:cNvSpPr/>
          <p:nvPr/>
        </p:nvSpPr>
        <p:spPr>
          <a:xfrm>
            <a:off x="0" y="0"/>
            <a:ext cx="9144000" cy="5143500"/>
          </a:xfrm>
          <a:prstGeom prst="rect">
            <a:avLst/>
          </a:prstGeom>
          <a:solidFill>
            <a:srgbClr val="4F4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61052443-C228-4248-A8D5-04286301BEFB}"/>
              </a:ext>
            </a:extLst>
          </p:cNvPr>
          <p:cNvSpPr/>
          <p:nvPr/>
        </p:nvSpPr>
        <p:spPr>
          <a:xfrm>
            <a:off x="636105" y="737980"/>
            <a:ext cx="7871791" cy="366754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xmlns="" id="{82105380-B5CF-42BE-9BAF-ADF9B4CA13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3244" y="1429786"/>
            <a:ext cx="2283929" cy="2283929"/>
          </a:xfrm>
          <a:prstGeom prst="rect">
            <a:avLst/>
          </a:prstGeom>
          <a:effectLst>
            <a:outerShdw blurRad="63500" sx="102000" sy="102000" algn="ctr" rotWithShape="0">
              <a:prstClr val="black">
                <a:alpha val="40000"/>
              </a:prstClr>
            </a:outerShdw>
          </a:effectLst>
        </p:spPr>
      </p:pic>
      <p:pic>
        <p:nvPicPr>
          <p:cNvPr id="7" name="图片 6">
            <a:extLst>
              <a:ext uri="{FF2B5EF4-FFF2-40B4-BE49-F238E27FC236}">
                <a16:creationId xmlns:a16="http://schemas.microsoft.com/office/drawing/2014/main" xmlns="" id="{A520A731-20D0-48DA-853F-89F57F7B57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63278" y="552841"/>
            <a:ext cx="3985592" cy="1881200"/>
          </a:xfrm>
          <a:prstGeom prst="rect">
            <a:avLst/>
          </a:prstGeom>
        </p:spPr>
      </p:pic>
      <p:grpSp>
        <p:nvGrpSpPr>
          <p:cNvPr id="31" name="组合 30">
            <a:extLst>
              <a:ext uri="{FF2B5EF4-FFF2-40B4-BE49-F238E27FC236}">
                <a16:creationId xmlns:a16="http://schemas.microsoft.com/office/drawing/2014/main" xmlns="" id="{43E1E98C-DC63-4585-8CD5-43F94ACB884B}"/>
              </a:ext>
            </a:extLst>
          </p:cNvPr>
          <p:cNvGrpSpPr/>
          <p:nvPr/>
        </p:nvGrpSpPr>
        <p:grpSpPr>
          <a:xfrm>
            <a:off x="4798530" y="2277315"/>
            <a:ext cx="3369365" cy="1609634"/>
            <a:chOff x="4979505" y="2582534"/>
            <a:chExt cx="3369365" cy="1609634"/>
          </a:xfrm>
        </p:grpSpPr>
        <p:grpSp>
          <p:nvGrpSpPr>
            <p:cNvPr id="12" name="组合 11">
              <a:extLst>
                <a:ext uri="{FF2B5EF4-FFF2-40B4-BE49-F238E27FC236}">
                  <a16:creationId xmlns:a16="http://schemas.microsoft.com/office/drawing/2014/main" xmlns="" id="{2A22C75A-21C0-4090-A60A-D136E3D666F2}"/>
                </a:ext>
              </a:extLst>
            </p:cNvPr>
            <p:cNvGrpSpPr/>
            <p:nvPr/>
          </p:nvGrpSpPr>
          <p:grpSpPr>
            <a:xfrm>
              <a:off x="4979505" y="2582534"/>
              <a:ext cx="2822713" cy="338554"/>
              <a:chOff x="4979504" y="2794317"/>
              <a:chExt cx="2822713" cy="338554"/>
            </a:xfrm>
          </p:grpSpPr>
          <p:sp>
            <p:nvSpPr>
              <p:cNvPr id="10" name="文本框 9">
                <a:extLst>
                  <a:ext uri="{FF2B5EF4-FFF2-40B4-BE49-F238E27FC236}">
                    <a16:creationId xmlns:a16="http://schemas.microsoft.com/office/drawing/2014/main" xmlns="" id="{6DB26955-520A-493B-B5B2-8D7F57E09FB7}"/>
                  </a:ext>
                </a:extLst>
              </p:cNvPr>
              <p:cNvSpPr txBox="1"/>
              <p:nvPr/>
            </p:nvSpPr>
            <p:spPr>
              <a:xfrm>
                <a:off x="5108713" y="2794317"/>
                <a:ext cx="2693504" cy="338554"/>
              </a:xfrm>
              <a:prstGeom prst="rect">
                <a:avLst/>
              </a:prstGeom>
              <a:noFill/>
            </p:spPr>
            <p:txBody>
              <a:bodyPr wrap="square" rtlCol="0">
                <a:spAutoFit/>
              </a:bodyPr>
              <a:lstStyle/>
              <a:p>
                <a:r>
                  <a:rPr lang="zh-CN" altLang="en-US" sz="1600" dirty="0">
                    <a:latin typeface="方正俊黑简体" panose="02000000000000000000" pitchFamily="2" charset="-122"/>
                    <a:ea typeface="方正俊黑简体" panose="02000000000000000000" pitchFamily="2" charset="-122"/>
                  </a:rPr>
                  <a:t>如需</a:t>
                </a:r>
                <a:r>
                  <a:rPr lang="en-US" altLang="zh-CN" sz="1600" dirty="0">
                    <a:latin typeface="方正俊黑简体" panose="02000000000000000000" pitchFamily="2" charset="-122"/>
                    <a:ea typeface="方正俊黑简体" panose="02000000000000000000" pitchFamily="2" charset="-122"/>
                  </a:rPr>
                  <a:t>PPT</a:t>
                </a:r>
                <a:r>
                  <a:rPr lang="zh-CN" altLang="en-US" sz="1600" dirty="0">
                    <a:latin typeface="方正俊黑简体" panose="02000000000000000000" pitchFamily="2" charset="-122"/>
                    <a:ea typeface="方正俊黑简体" panose="02000000000000000000" pitchFamily="2" charset="-122"/>
                  </a:rPr>
                  <a:t>定制，请联系阿豆</a:t>
                </a:r>
              </a:p>
            </p:txBody>
          </p:sp>
          <p:sp>
            <p:nvSpPr>
              <p:cNvPr id="11" name="椭圆 10">
                <a:extLst>
                  <a:ext uri="{FF2B5EF4-FFF2-40B4-BE49-F238E27FC236}">
                    <a16:creationId xmlns:a16="http://schemas.microsoft.com/office/drawing/2014/main" xmlns="" id="{0E28AF03-2D7F-426D-B6C6-239A6C06C0A7}"/>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xmlns="" id="{DFE7D038-E424-4EC4-A874-0BC3474EA702}"/>
                </a:ext>
              </a:extLst>
            </p:cNvPr>
            <p:cNvGrpSpPr/>
            <p:nvPr/>
          </p:nvGrpSpPr>
          <p:grpSpPr>
            <a:xfrm>
              <a:off x="4979505" y="2900304"/>
              <a:ext cx="3369365" cy="338554"/>
              <a:chOff x="4979504" y="2794317"/>
              <a:chExt cx="3369365" cy="338554"/>
            </a:xfrm>
          </p:grpSpPr>
          <p:sp>
            <p:nvSpPr>
              <p:cNvPr id="14" name="文本框 13">
                <a:extLst>
                  <a:ext uri="{FF2B5EF4-FFF2-40B4-BE49-F238E27FC236}">
                    <a16:creationId xmlns:a16="http://schemas.microsoft.com/office/drawing/2014/main" xmlns="" id="{D3818BBB-8AF6-44FC-A776-21355F2C666D}"/>
                  </a:ext>
                </a:extLst>
              </p:cNvPr>
              <p:cNvSpPr txBox="1"/>
              <p:nvPr/>
            </p:nvSpPr>
            <p:spPr>
              <a:xfrm>
                <a:off x="5108712" y="2794317"/>
                <a:ext cx="3240157" cy="338554"/>
              </a:xfrm>
              <a:prstGeom prst="rect">
                <a:avLst/>
              </a:prstGeom>
              <a:noFill/>
            </p:spPr>
            <p:txBody>
              <a:bodyPr wrap="square" rtlCol="0">
                <a:spAutoFit/>
              </a:bodyPr>
              <a:lstStyle/>
              <a:p>
                <a:r>
                  <a:rPr lang="zh-CN" altLang="en-US" sz="1600" dirty="0">
                    <a:latin typeface="方正俊黑简体" panose="02000000000000000000" pitchFamily="2" charset="-122"/>
                    <a:ea typeface="方正俊黑简体" panose="02000000000000000000" pitchFamily="2" charset="-122"/>
                  </a:rPr>
                  <a:t>多年定制经验，服务好每一位客户</a:t>
                </a:r>
              </a:p>
            </p:txBody>
          </p:sp>
          <p:sp>
            <p:nvSpPr>
              <p:cNvPr id="15" name="椭圆 14">
                <a:extLst>
                  <a:ext uri="{FF2B5EF4-FFF2-40B4-BE49-F238E27FC236}">
                    <a16:creationId xmlns:a16="http://schemas.microsoft.com/office/drawing/2014/main" xmlns="" id="{0E7363E8-9EF3-4073-BFC1-999654CA1A40}"/>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a:extLst>
                <a:ext uri="{FF2B5EF4-FFF2-40B4-BE49-F238E27FC236}">
                  <a16:creationId xmlns:a16="http://schemas.microsoft.com/office/drawing/2014/main" xmlns="" id="{7EE40214-CF09-4880-9356-281C8EB87765}"/>
                </a:ext>
              </a:extLst>
            </p:cNvPr>
            <p:cNvGrpSpPr/>
            <p:nvPr/>
          </p:nvGrpSpPr>
          <p:grpSpPr>
            <a:xfrm>
              <a:off x="4979505" y="3218074"/>
              <a:ext cx="2822713" cy="338554"/>
              <a:chOff x="4979504" y="2794317"/>
              <a:chExt cx="2822713" cy="338554"/>
            </a:xfrm>
          </p:grpSpPr>
          <p:sp>
            <p:nvSpPr>
              <p:cNvPr id="17" name="文本框 16">
                <a:extLst>
                  <a:ext uri="{FF2B5EF4-FFF2-40B4-BE49-F238E27FC236}">
                    <a16:creationId xmlns:a16="http://schemas.microsoft.com/office/drawing/2014/main" xmlns="" id="{4CCAC67C-DCD6-4E00-87FE-6F64F67C7E83}"/>
                  </a:ext>
                </a:extLst>
              </p:cNvPr>
              <p:cNvSpPr txBox="1"/>
              <p:nvPr/>
            </p:nvSpPr>
            <p:spPr>
              <a:xfrm>
                <a:off x="5108713" y="2794317"/>
                <a:ext cx="2693504" cy="338554"/>
              </a:xfrm>
              <a:prstGeom prst="rect">
                <a:avLst/>
              </a:prstGeom>
              <a:noFill/>
            </p:spPr>
            <p:txBody>
              <a:bodyPr wrap="square" rtlCol="0">
                <a:spAutoFit/>
              </a:bodyPr>
              <a:lstStyle/>
              <a:p>
                <a:r>
                  <a:rPr lang="zh-CN" altLang="en-US" sz="1600" dirty="0">
                    <a:latin typeface="方正俊黑简体" panose="02000000000000000000" pitchFamily="2" charset="-122"/>
                    <a:ea typeface="方正俊黑简体" panose="02000000000000000000" pitchFamily="2" charset="-122"/>
                  </a:rPr>
                  <a:t>价格低，作品质量高</a:t>
                </a:r>
              </a:p>
            </p:txBody>
          </p:sp>
          <p:sp>
            <p:nvSpPr>
              <p:cNvPr id="18" name="椭圆 17">
                <a:extLst>
                  <a:ext uri="{FF2B5EF4-FFF2-40B4-BE49-F238E27FC236}">
                    <a16:creationId xmlns:a16="http://schemas.microsoft.com/office/drawing/2014/main" xmlns="" id="{A46777E9-EAAC-4CB3-849F-4940EDBCB88A}"/>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xmlns="" id="{28D779CD-F011-48CB-B87B-0FD6140FB832}"/>
                </a:ext>
              </a:extLst>
            </p:cNvPr>
            <p:cNvGrpSpPr/>
            <p:nvPr/>
          </p:nvGrpSpPr>
          <p:grpSpPr>
            <a:xfrm>
              <a:off x="4979505" y="3535844"/>
              <a:ext cx="2822713" cy="338554"/>
              <a:chOff x="4979504" y="2794317"/>
              <a:chExt cx="2822713" cy="338554"/>
            </a:xfrm>
          </p:grpSpPr>
          <p:sp>
            <p:nvSpPr>
              <p:cNvPr id="20" name="文本框 19">
                <a:extLst>
                  <a:ext uri="{FF2B5EF4-FFF2-40B4-BE49-F238E27FC236}">
                    <a16:creationId xmlns:a16="http://schemas.microsoft.com/office/drawing/2014/main" xmlns="" id="{2D62D0F6-A970-4DB4-8E99-B51C4D7A0245}"/>
                  </a:ext>
                </a:extLst>
              </p:cNvPr>
              <p:cNvSpPr txBox="1"/>
              <p:nvPr/>
            </p:nvSpPr>
            <p:spPr>
              <a:xfrm>
                <a:off x="5108713" y="2794317"/>
                <a:ext cx="2693504" cy="338554"/>
              </a:xfrm>
              <a:prstGeom prst="rect">
                <a:avLst/>
              </a:prstGeom>
              <a:noFill/>
            </p:spPr>
            <p:txBody>
              <a:bodyPr wrap="square" rtlCol="0">
                <a:spAutoFit/>
              </a:bodyPr>
              <a:lstStyle/>
              <a:p>
                <a:r>
                  <a:rPr lang="zh-CN" altLang="en-US" sz="1600" dirty="0">
                    <a:latin typeface="方正俊黑简体" panose="02000000000000000000" pitchFamily="2" charset="-122"/>
                    <a:ea typeface="方正俊黑简体" panose="02000000000000000000" pitchFamily="2" charset="-122"/>
                  </a:rPr>
                  <a:t>一次付费，修改到满意为止</a:t>
                </a:r>
              </a:p>
            </p:txBody>
          </p:sp>
          <p:sp>
            <p:nvSpPr>
              <p:cNvPr id="21" name="椭圆 20">
                <a:extLst>
                  <a:ext uri="{FF2B5EF4-FFF2-40B4-BE49-F238E27FC236}">
                    <a16:creationId xmlns:a16="http://schemas.microsoft.com/office/drawing/2014/main" xmlns="" id="{ECE94E88-710B-476F-B124-81995A5F7DE1}"/>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xmlns="" id="{02213563-BDF3-4437-9FCA-9D90BBE3AB32}"/>
                </a:ext>
              </a:extLst>
            </p:cNvPr>
            <p:cNvGrpSpPr/>
            <p:nvPr/>
          </p:nvGrpSpPr>
          <p:grpSpPr>
            <a:xfrm>
              <a:off x="4979505" y="3853614"/>
              <a:ext cx="3231045" cy="338554"/>
              <a:chOff x="4979504" y="2794317"/>
              <a:chExt cx="3231045" cy="338554"/>
            </a:xfrm>
          </p:grpSpPr>
          <p:sp>
            <p:nvSpPr>
              <p:cNvPr id="29" name="文本框 28">
                <a:extLst>
                  <a:ext uri="{FF2B5EF4-FFF2-40B4-BE49-F238E27FC236}">
                    <a16:creationId xmlns:a16="http://schemas.microsoft.com/office/drawing/2014/main" xmlns="" id="{F264C32A-C54B-4B1C-9F4E-B4EE86B84475}"/>
                  </a:ext>
                </a:extLst>
              </p:cNvPr>
              <p:cNvSpPr txBox="1"/>
              <p:nvPr/>
            </p:nvSpPr>
            <p:spPr>
              <a:xfrm>
                <a:off x="5108713" y="2794317"/>
                <a:ext cx="3101836" cy="338554"/>
              </a:xfrm>
              <a:prstGeom prst="rect">
                <a:avLst/>
              </a:prstGeom>
              <a:noFill/>
            </p:spPr>
            <p:txBody>
              <a:bodyPr wrap="square" rtlCol="0">
                <a:spAutoFit/>
              </a:bodyPr>
              <a:lstStyle/>
              <a:p>
                <a:r>
                  <a:rPr lang="zh-CN" altLang="en-US" sz="1600" dirty="0">
                    <a:latin typeface="方正俊黑简体" panose="02000000000000000000" pitchFamily="2" charset="-122"/>
                    <a:ea typeface="方正俊黑简体" panose="02000000000000000000" pitchFamily="2" charset="-122"/>
                  </a:rPr>
                  <a:t>按时交稿，绝不耽误客户的时间</a:t>
                </a:r>
              </a:p>
            </p:txBody>
          </p:sp>
          <p:sp>
            <p:nvSpPr>
              <p:cNvPr id="30" name="椭圆 29">
                <a:extLst>
                  <a:ext uri="{FF2B5EF4-FFF2-40B4-BE49-F238E27FC236}">
                    <a16:creationId xmlns:a16="http://schemas.microsoft.com/office/drawing/2014/main" xmlns="" id="{07942E08-42E0-4123-A381-75BFC0A35EDD}"/>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380164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阿豆</a:t>
            </a:r>
            <a:r>
              <a:rPr lang="en-US" altLang="zh-CN" dirty="0" smtClean="0"/>
              <a:t>PPT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740109100"/>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 name="椭圆 3"/>
          <p:cNvSpPr/>
          <p:nvPr/>
        </p:nvSpPr>
        <p:spPr>
          <a:xfrm>
            <a:off x="2630261" y="630011"/>
            <a:ext cx="3883479" cy="3883479"/>
          </a:xfrm>
          <a:prstGeom prst="ellipse">
            <a:avLst/>
          </a:prstGeom>
          <a:solidFill>
            <a:schemeClr val="bg1"/>
          </a:solidFill>
          <a:ln>
            <a:noFill/>
          </a:ln>
          <a:effectLst>
            <a:outerShdw blurRad="508000" sx="103000" sy="103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字魂59号-创粗黑" panose="00000500000000000000" charset="-122"/>
            </a:endParaRPr>
          </a:p>
        </p:txBody>
      </p:sp>
      <p:sp>
        <p:nvSpPr>
          <p:cNvPr id="5" name="椭圆 4"/>
          <p:cNvSpPr/>
          <p:nvPr/>
        </p:nvSpPr>
        <p:spPr>
          <a:xfrm>
            <a:off x="2784702" y="784452"/>
            <a:ext cx="3574596" cy="3574596"/>
          </a:xfrm>
          <a:prstGeom prst="ellipse">
            <a:avLst/>
          </a:prstGeom>
          <a:noFill/>
          <a:ln w="38100">
            <a:solidFill>
              <a:srgbClr val="6075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字魂59号-创粗黑" panose="00000500000000000000" charset="-122"/>
            </a:endParaRPr>
          </a:p>
        </p:txBody>
      </p:sp>
      <p:sp>
        <p:nvSpPr>
          <p:cNvPr id="6" name="文本框 5"/>
          <p:cNvSpPr txBox="1"/>
          <p:nvPr/>
        </p:nvSpPr>
        <p:spPr>
          <a:xfrm>
            <a:off x="3866812" y="1406538"/>
            <a:ext cx="1807028" cy="1685077"/>
          </a:xfrm>
          <a:prstGeom prst="rect">
            <a:avLst/>
          </a:prstGeom>
          <a:noFill/>
        </p:spPr>
        <p:txBody>
          <a:bodyPr wrap="square" rtlCol="0">
            <a:spAutoFit/>
          </a:bodyPr>
          <a:lstStyle/>
          <a:p>
            <a:pPr algn="just"/>
            <a:r>
              <a:rPr lang="en-US" altLang="zh-CN" sz="10350" dirty="0">
                <a:solidFill>
                  <a:srgbClr val="2E6F57"/>
                </a:solidFill>
                <a:latin typeface="字魂59号-创粗黑" panose="00000500000000000000" charset="-122"/>
                <a:cs typeface="字魂59号-创粗黑" panose="00000500000000000000" charset="-122"/>
              </a:rPr>
              <a:t>01</a:t>
            </a:r>
            <a:endParaRPr lang="zh-CN" altLang="en-US" sz="10350" dirty="0">
              <a:solidFill>
                <a:srgbClr val="2E6F57"/>
              </a:solidFill>
              <a:latin typeface="字魂59号-创粗黑" panose="00000500000000000000" charset="-122"/>
              <a:cs typeface="字魂59号-创粗黑" panose="00000500000000000000" charset="-122"/>
            </a:endParaRPr>
          </a:p>
        </p:txBody>
      </p:sp>
      <p:sp>
        <p:nvSpPr>
          <p:cNvPr id="7" name="文本框 6"/>
          <p:cNvSpPr txBox="1"/>
          <p:nvPr/>
        </p:nvSpPr>
        <p:spPr>
          <a:xfrm>
            <a:off x="3123179" y="2880295"/>
            <a:ext cx="2897642" cy="553998"/>
          </a:xfrm>
          <a:prstGeom prst="rect">
            <a:avLst/>
          </a:prstGeom>
          <a:noFill/>
        </p:spPr>
        <p:txBody>
          <a:bodyPr wrap="square" rtlCol="0">
            <a:spAutoFit/>
          </a:bodyPr>
          <a:lstStyle/>
          <a:p>
            <a:pPr algn="dist"/>
            <a:r>
              <a:rPr lang="zh-CN" altLang="en-US" sz="3000" b="1" dirty="0">
                <a:solidFill>
                  <a:srgbClr val="2E6F57"/>
                </a:solidFill>
                <a:latin typeface="字魂59号-创粗黑" panose="00000500000000000000" charset="-122"/>
                <a:ea typeface="字魂59号-创粗黑" panose="00000500000000000000" charset="-122"/>
                <a:cs typeface="字魂59号-创粗黑" panose="00000500000000000000" charset="-122"/>
              </a:rPr>
              <a:t>添加您的标题</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24"/>
          <p:cNvSpPr/>
          <p:nvPr/>
        </p:nvSpPr>
        <p:spPr bwMode="auto">
          <a:xfrm rot="5400000">
            <a:off x="1705491" y="1790335"/>
            <a:ext cx="1038057" cy="14082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2E6F57"/>
          </a:solidFill>
          <a:ln w="19050" cap="flat" cmpd="sng">
            <a:noFill/>
            <a:prstDash val="solid"/>
            <a:round/>
            <a:headEnd type="none" w="med" len="med"/>
            <a:tailEnd type="none" w="med" len="med"/>
          </a:ln>
          <a:effectLst/>
        </p:spPr>
        <p:txBody>
          <a:bodyPr/>
          <a:lstStyle/>
          <a:p>
            <a:pPr algn="just">
              <a:lnSpc>
                <a:spcPct val="120000"/>
              </a:lnSpc>
              <a:defRPr/>
            </a:pPr>
            <a:endParaRPr lang="da-DK" sz="570" kern="0">
              <a:solidFill>
                <a:schemeClr val="tx1">
                  <a:lumMod val="95000"/>
                  <a:lumOff val="5000"/>
                </a:schemeClr>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29" name="Freeform 24"/>
          <p:cNvSpPr/>
          <p:nvPr/>
        </p:nvSpPr>
        <p:spPr bwMode="auto">
          <a:xfrm rot="5400000">
            <a:off x="3398758" y="1790335"/>
            <a:ext cx="1038057" cy="14082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2E6F57"/>
          </a:solidFill>
          <a:ln w="19050" cap="flat" cmpd="sng">
            <a:noFill/>
            <a:prstDash val="solid"/>
            <a:round/>
            <a:headEnd type="none" w="med" len="med"/>
            <a:tailEnd type="none" w="med" len="med"/>
          </a:ln>
          <a:effectLst/>
        </p:spPr>
        <p:txBody>
          <a:bodyPr/>
          <a:lstStyle/>
          <a:p>
            <a:pPr algn="just">
              <a:lnSpc>
                <a:spcPct val="120000"/>
              </a:lnSpc>
              <a:defRPr/>
            </a:pPr>
            <a:endParaRPr lang="da-DK" sz="570" kern="0">
              <a:solidFill>
                <a:schemeClr val="tx1">
                  <a:lumMod val="95000"/>
                  <a:lumOff val="5000"/>
                </a:schemeClr>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30" name="Freeform 24"/>
          <p:cNvSpPr/>
          <p:nvPr/>
        </p:nvSpPr>
        <p:spPr bwMode="auto">
          <a:xfrm rot="5400000">
            <a:off x="5092025" y="1790335"/>
            <a:ext cx="1038057" cy="14082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2E6F57"/>
          </a:solidFill>
          <a:ln w="19050" cap="flat" cmpd="sng">
            <a:noFill/>
            <a:prstDash val="solid"/>
            <a:round/>
            <a:headEnd type="none" w="med" len="med"/>
            <a:tailEnd type="none" w="med" len="med"/>
          </a:ln>
          <a:effectLst/>
        </p:spPr>
        <p:txBody>
          <a:bodyPr/>
          <a:lstStyle/>
          <a:p>
            <a:pPr algn="just">
              <a:lnSpc>
                <a:spcPct val="120000"/>
              </a:lnSpc>
              <a:defRPr/>
            </a:pPr>
            <a:endParaRPr lang="da-DK" sz="570" kern="0">
              <a:solidFill>
                <a:schemeClr val="tx1">
                  <a:lumMod val="95000"/>
                  <a:lumOff val="5000"/>
                </a:schemeClr>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31" name="Freeform 24"/>
          <p:cNvSpPr/>
          <p:nvPr/>
        </p:nvSpPr>
        <p:spPr bwMode="auto">
          <a:xfrm rot="5400000">
            <a:off x="6785292" y="1790335"/>
            <a:ext cx="1038057" cy="1408201"/>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rgbClr val="2E6F57"/>
          </a:solidFill>
          <a:ln w="19050" cap="flat" cmpd="sng">
            <a:noFill/>
            <a:prstDash val="solid"/>
            <a:round/>
            <a:headEnd type="none" w="med" len="med"/>
            <a:tailEnd type="none" w="med" len="med"/>
          </a:ln>
          <a:effectLst/>
        </p:spPr>
        <p:txBody>
          <a:bodyPr/>
          <a:lstStyle/>
          <a:p>
            <a:pPr algn="just">
              <a:lnSpc>
                <a:spcPct val="120000"/>
              </a:lnSpc>
              <a:defRPr/>
            </a:pPr>
            <a:endParaRPr lang="da-DK" sz="570" kern="0">
              <a:solidFill>
                <a:schemeClr val="tx1">
                  <a:lumMod val="95000"/>
                  <a:lumOff val="5000"/>
                </a:schemeClr>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grpSp>
        <p:nvGrpSpPr>
          <p:cNvPr id="32" name="Group 128"/>
          <p:cNvGrpSpPr/>
          <p:nvPr/>
        </p:nvGrpSpPr>
        <p:grpSpPr>
          <a:xfrm>
            <a:off x="1808615" y="2077687"/>
            <a:ext cx="445482" cy="445482"/>
            <a:chOff x="1316879" y="4254550"/>
            <a:chExt cx="684000" cy="684000"/>
          </a:xfrm>
        </p:grpSpPr>
        <p:sp>
          <p:nvSpPr>
            <p:cNvPr id="33" name="Freeform 49"/>
            <p:cNvSpPr>
              <a:spLocks noChangeAspect="1" noEditPoints="1"/>
            </p:cNvSpPr>
            <p:nvPr/>
          </p:nvSpPr>
          <p:spPr bwMode="auto">
            <a:xfrm>
              <a:off x="1467830" y="4412272"/>
              <a:ext cx="407999" cy="347492"/>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noFill/>
            <a:ln w="12700">
              <a:solidFill>
                <a:schemeClr val="bg1"/>
              </a:solidFill>
            </a:ln>
          </p:spPr>
          <p:txBody>
            <a:bodyPr vert="horz" wrap="square" lIns="59554" tIns="29777" rIns="59554" bIns="29777" numCol="1" anchor="t" anchorCtr="0" compatLnSpc="1"/>
            <a:lstStyle/>
            <a:p>
              <a:pPr algn="just">
                <a:lnSpc>
                  <a:spcPct val="120000"/>
                </a:lnSpc>
              </a:pPr>
              <a:endParaRPr lang="en-US" sz="570" dirty="0">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34" name="Oval 124"/>
            <p:cNvSpPr/>
            <p:nvPr/>
          </p:nvSpPr>
          <p:spPr>
            <a:xfrm>
              <a:off x="1316879" y="4254550"/>
              <a:ext cx="684000" cy="68400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570">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grpSp>
      <p:grpSp>
        <p:nvGrpSpPr>
          <p:cNvPr id="35" name="Group 129"/>
          <p:cNvGrpSpPr/>
          <p:nvPr/>
        </p:nvGrpSpPr>
        <p:grpSpPr>
          <a:xfrm>
            <a:off x="3502979" y="2077687"/>
            <a:ext cx="445482" cy="445482"/>
            <a:chOff x="3401741" y="4254550"/>
            <a:chExt cx="684000" cy="684000"/>
          </a:xfrm>
        </p:grpSpPr>
        <p:sp>
          <p:nvSpPr>
            <p:cNvPr id="36" name="Freeform 31"/>
            <p:cNvSpPr>
              <a:spLocks noChangeAspect="1" noEditPoints="1"/>
            </p:cNvSpPr>
            <p:nvPr/>
          </p:nvSpPr>
          <p:spPr bwMode="auto">
            <a:xfrm>
              <a:off x="3577110" y="4366532"/>
              <a:ext cx="333262" cy="468000"/>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noFill/>
            <a:ln w="12700">
              <a:solidFill>
                <a:schemeClr val="bg1"/>
              </a:solidFill>
            </a:ln>
          </p:spPr>
          <p:txBody>
            <a:bodyPr vert="horz" wrap="square" lIns="59554" tIns="29777" rIns="59554" bIns="29777" numCol="1" anchor="t" anchorCtr="0" compatLnSpc="1"/>
            <a:lstStyle/>
            <a:p>
              <a:pPr algn="just">
                <a:lnSpc>
                  <a:spcPct val="120000"/>
                </a:lnSpc>
              </a:pPr>
              <a:endParaRPr lang="en-US" sz="570" dirty="0">
                <a:solidFill>
                  <a:schemeClr val="bg1">
                    <a:lumMod val="65000"/>
                  </a:schemeClr>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37" name="Oval 125"/>
            <p:cNvSpPr/>
            <p:nvPr/>
          </p:nvSpPr>
          <p:spPr>
            <a:xfrm>
              <a:off x="3401741" y="4254550"/>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570">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grpSp>
      <p:grpSp>
        <p:nvGrpSpPr>
          <p:cNvPr id="38" name="Group 130"/>
          <p:cNvGrpSpPr/>
          <p:nvPr/>
        </p:nvGrpSpPr>
        <p:grpSpPr>
          <a:xfrm>
            <a:off x="5197343" y="2077687"/>
            <a:ext cx="445482" cy="445482"/>
            <a:chOff x="6006611" y="4240036"/>
            <a:chExt cx="684000" cy="684000"/>
          </a:xfrm>
        </p:grpSpPr>
        <p:sp>
          <p:nvSpPr>
            <p:cNvPr id="39" name="Freeform 44"/>
            <p:cNvSpPr>
              <a:spLocks noChangeAspect="1" noEditPoints="1"/>
            </p:cNvSpPr>
            <p:nvPr/>
          </p:nvSpPr>
          <p:spPr bwMode="auto">
            <a:xfrm>
              <a:off x="6132322" y="4366036"/>
              <a:ext cx="432579" cy="432000"/>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noFill/>
            <a:ln w="12700">
              <a:solidFill>
                <a:schemeClr val="bg1"/>
              </a:solidFill>
            </a:ln>
          </p:spPr>
          <p:txBody>
            <a:bodyPr vert="horz" wrap="square" lIns="59554" tIns="29777" rIns="59554" bIns="29777" numCol="1" anchor="t" anchorCtr="0" compatLnSpc="1"/>
            <a:lstStyle/>
            <a:p>
              <a:pPr algn="just">
                <a:lnSpc>
                  <a:spcPct val="120000"/>
                </a:lnSpc>
              </a:pPr>
              <a:endParaRPr lang="en-US" sz="570" dirty="0">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40" name="Oval 126"/>
            <p:cNvSpPr/>
            <p:nvPr/>
          </p:nvSpPr>
          <p:spPr>
            <a:xfrm>
              <a:off x="6006611" y="4240036"/>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570">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grpSp>
      <p:grpSp>
        <p:nvGrpSpPr>
          <p:cNvPr id="41" name="Group 131"/>
          <p:cNvGrpSpPr/>
          <p:nvPr/>
        </p:nvGrpSpPr>
        <p:grpSpPr>
          <a:xfrm>
            <a:off x="6886519" y="2077687"/>
            <a:ext cx="445482" cy="445482"/>
            <a:chOff x="8794034" y="4283578"/>
            <a:chExt cx="684000" cy="684000"/>
          </a:xfrm>
        </p:grpSpPr>
        <p:sp>
          <p:nvSpPr>
            <p:cNvPr id="42" name="Freeform 36"/>
            <p:cNvSpPr>
              <a:spLocks noChangeAspect="1" noEditPoints="1"/>
            </p:cNvSpPr>
            <p:nvPr/>
          </p:nvSpPr>
          <p:spPr bwMode="auto">
            <a:xfrm>
              <a:off x="8879066" y="4481578"/>
              <a:ext cx="513936" cy="28800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noFill/>
            <a:ln w="12700">
              <a:solidFill>
                <a:schemeClr val="bg1"/>
              </a:solidFill>
            </a:ln>
          </p:spPr>
          <p:txBody>
            <a:bodyPr vert="horz" wrap="square" lIns="59554" tIns="29777" rIns="59554" bIns="29777" numCol="1" anchor="t" anchorCtr="0" compatLnSpc="1"/>
            <a:lstStyle/>
            <a:p>
              <a:pPr algn="just">
                <a:lnSpc>
                  <a:spcPct val="120000"/>
                </a:lnSpc>
              </a:pPr>
              <a:endParaRPr lang="en-US" sz="570" dirty="0">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43" name="Oval 127"/>
            <p:cNvSpPr/>
            <p:nvPr/>
          </p:nvSpPr>
          <p:spPr>
            <a:xfrm>
              <a:off x="8794034" y="4283578"/>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570">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grpSp>
      <p:sp>
        <p:nvSpPr>
          <p:cNvPr id="44" name="Content Placeholder 2"/>
          <p:cNvSpPr txBox="1"/>
          <p:nvPr/>
        </p:nvSpPr>
        <p:spPr>
          <a:xfrm>
            <a:off x="1471506" y="3245228"/>
            <a:ext cx="1147548" cy="16805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995">
                <a:solidFill>
                  <a:srgbClr val="2E6F57"/>
                </a:solidFill>
                <a:latin typeface="字魂59号-创粗黑" panose="00000500000000000000" charset="-122"/>
                <a:ea typeface="字魂59号-创粗黑" panose="00000500000000000000" charset="-122"/>
                <a:cs typeface="+mn-ea"/>
                <a:sym typeface="Arial" panose="020B0604020202020204" pitchFamily="34" charset="0"/>
              </a:rPr>
              <a:t>请替换文字内容</a:t>
            </a:r>
            <a:endParaRPr lang="en-US" sz="995" b="1" dirty="0">
              <a:solidFill>
                <a:srgbClr val="2E6F57"/>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45" name="Content Placeholder 2"/>
          <p:cNvSpPr txBox="1"/>
          <p:nvPr/>
        </p:nvSpPr>
        <p:spPr>
          <a:xfrm>
            <a:off x="1471507" y="3407102"/>
            <a:ext cx="1457114" cy="315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570" dirty="0">
                <a:solidFill>
                  <a:schemeClr val="tx1">
                    <a:lumMod val="75000"/>
                    <a:lumOff val="25000"/>
                  </a:schemeClr>
                </a:solidFill>
                <a:latin typeface="字魂59号-创粗黑" panose="00000500000000000000" charset="-122"/>
                <a:ea typeface="字魂59号-创粗黑" panose="00000500000000000000" charset="-122"/>
                <a:cs typeface="+mn-ea"/>
                <a:sym typeface="Arial" panose="020B0604020202020204" pitchFamily="34" charset="0"/>
              </a:rPr>
              <a:t>Please replace text, click add relevant headline, modify the text content, also can copy your content to this directly.</a:t>
            </a:r>
            <a:endParaRPr lang="en-US" sz="570" b="1"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46" name="Content Placeholder 2"/>
          <p:cNvSpPr txBox="1"/>
          <p:nvPr/>
        </p:nvSpPr>
        <p:spPr>
          <a:xfrm>
            <a:off x="3210393" y="3245228"/>
            <a:ext cx="1147548" cy="16805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995">
                <a:solidFill>
                  <a:srgbClr val="2E6F57"/>
                </a:solidFill>
                <a:latin typeface="字魂59号-创粗黑" panose="00000500000000000000" charset="-122"/>
                <a:ea typeface="字魂59号-创粗黑" panose="00000500000000000000" charset="-122"/>
                <a:cs typeface="+mn-ea"/>
                <a:sym typeface="Arial" panose="020B0604020202020204" pitchFamily="34" charset="0"/>
              </a:rPr>
              <a:t>请替换文字内容</a:t>
            </a:r>
            <a:endParaRPr lang="en-US" sz="995" b="1" dirty="0">
              <a:solidFill>
                <a:srgbClr val="2E6F57"/>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47" name="Content Placeholder 2"/>
          <p:cNvSpPr txBox="1"/>
          <p:nvPr/>
        </p:nvSpPr>
        <p:spPr>
          <a:xfrm>
            <a:off x="3210393" y="3407102"/>
            <a:ext cx="1457114" cy="315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570" dirty="0">
                <a:solidFill>
                  <a:schemeClr val="tx1">
                    <a:lumMod val="75000"/>
                    <a:lumOff val="25000"/>
                  </a:schemeClr>
                </a:solidFill>
                <a:latin typeface="字魂59号-创粗黑" panose="00000500000000000000" charset="-122"/>
                <a:ea typeface="字魂59号-创粗黑" panose="00000500000000000000" charset="-122"/>
                <a:cs typeface="+mn-ea"/>
                <a:sym typeface="Arial" panose="020B0604020202020204" pitchFamily="34" charset="0"/>
              </a:rPr>
              <a:t>Please replace text, click add relevant headline, modify the text content, also can copy your content to this directly.</a:t>
            </a:r>
            <a:endParaRPr lang="en-US" sz="570" b="1"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48" name="Content Placeholder 2"/>
          <p:cNvSpPr txBox="1"/>
          <p:nvPr/>
        </p:nvSpPr>
        <p:spPr>
          <a:xfrm>
            <a:off x="4904463" y="3245228"/>
            <a:ext cx="1147548" cy="16805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995">
                <a:solidFill>
                  <a:srgbClr val="2E6F57"/>
                </a:solidFill>
                <a:latin typeface="字魂59号-创粗黑" panose="00000500000000000000" charset="-122"/>
                <a:ea typeface="字魂59号-创粗黑" panose="00000500000000000000" charset="-122"/>
                <a:cs typeface="+mn-ea"/>
                <a:sym typeface="Arial" panose="020B0604020202020204" pitchFamily="34" charset="0"/>
              </a:rPr>
              <a:t>请替换文字内容</a:t>
            </a:r>
            <a:endParaRPr lang="en-US" sz="995" b="1" dirty="0">
              <a:solidFill>
                <a:srgbClr val="2E6F57"/>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49" name="Content Placeholder 2"/>
          <p:cNvSpPr txBox="1"/>
          <p:nvPr/>
        </p:nvSpPr>
        <p:spPr>
          <a:xfrm>
            <a:off x="4904463" y="3407102"/>
            <a:ext cx="1457114" cy="315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570" dirty="0">
                <a:solidFill>
                  <a:schemeClr val="tx1">
                    <a:lumMod val="75000"/>
                    <a:lumOff val="25000"/>
                  </a:schemeClr>
                </a:solidFill>
                <a:latin typeface="字魂59号-创粗黑" panose="00000500000000000000" charset="-122"/>
                <a:ea typeface="字魂59号-创粗黑" panose="00000500000000000000" charset="-122"/>
                <a:cs typeface="+mn-ea"/>
                <a:sym typeface="Arial" panose="020B0604020202020204" pitchFamily="34" charset="0"/>
              </a:rPr>
              <a:t>Please replace text, click add relevant headline, modify the text content, also can copy your content to this directly.</a:t>
            </a:r>
            <a:endParaRPr lang="en-US" sz="570" b="1"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50" name="Content Placeholder 2"/>
          <p:cNvSpPr txBox="1"/>
          <p:nvPr/>
        </p:nvSpPr>
        <p:spPr>
          <a:xfrm>
            <a:off x="6598532" y="3245228"/>
            <a:ext cx="1147548" cy="16805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995">
                <a:solidFill>
                  <a:srgbClr val="2E6F57"/>
                </a:solidFill>
                <a:latin typeface="字魂59号-创粗黑" panose="00000500000000000000" charset="-122"/>
                <a:ea typeface="字魂59号-创粗黑" panose="00000500000000000000" charset="-122"/>
                <a:cs typeface="+mn-ea"/>
                <a:sym typeface="Arial" panose="020B0604020202020204" pitchFamily="34" charset="0"/>
              </a:rPr>
              <a:t>请替换文字内容</a:t>
            </a:r>
            <a:endParaRPr lang="en-US" sz="995" b="1" dirty="0">
              <a:solidFill>
                <a:srgbClr val="2E6F57"/>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51" name="Content Placeholder 2"/>
          <p:cNvSpPr txBox="1"/>
          <p:nvPr/>
        </p:nvSpPr>
        <p:spPr>
          <a:xfrm>
            <a:off x="6598533" y="3407102"/>
            <a:ext cx="1457114" cy="315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570" dirty="0">
                <a:solidFill>
                  <a:schemeClr val="tx1">
                    <a:lumMod val="75000"/>
                    <a:lumOff val="25000"/>
                  </a:schemeClr>
                </a:solidFill>
                <a:latin typeface="字魂59号-创粗黑" panose="00000500000000000000" charset="-122"/>
                <a:ea typeface="字魂59号-创粗黑" panose="00000500000000000000" charset="-122"/>
                <a:cs typeface="+mn-ea"/>
                <a:sym typeface="Arial" panose="020B0604020202020204" pitchFamily="34" charset="0"/>
              </a:rPr>
              <a:t>Please replace text, click add relevant headline, modify the text content, also can copy your content to this directly.</a:t>
            </a:r>
            <a:endParaRPr lang="en-US" sz="570" b="1"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1000"/>
                                        <p:tgtEl>
                                          <p:spTgt spid="32"/>
                                        </p:tgtEl>
                                      </p:cBhvr>
                                    </p:animEffect>
                                    <p:anim calcmode="lin" valueType="num">
                                      <p:cBhvr>
                                        <p:cTn id="12" dur="1000" fill="hold"/>
                                        <p:tgtEl>
                                          <p:spTgt spid="32"/>
                                        </p:tgtEl>
                                        <p:attrNameLst>
                                          <p:attrName>ppt_w</p:attrName>
                                        </p:attrNameLst>
                                      </p:cBhvr>
                                      <p:tavLst>
                                        <p:tav tm="0" fmla="#ppt_w*sin(2.5*pi*$)">
                                          <p:val>
                                            <p:fltVal val="0"/>
                                          </p:val>
                                        </p:tav>
                                        <p:tav tm="100000">
                                          <p:val>
                                            <p:fltVal val="1"/>
                                          </p:val>
                                        </p:tav>
                                      </p:tavLst>
                                    </p:anim>
                                    <p:anim calcmode="lin" valueType="num">
                                      <p:cBhvr>
                                        <p:cTn id="13" dur="1000" fill="hold"/>
                                        <p:tgtEl>
                                          <p:spTgt spid="32"/>
                                        </p:tgtEl>
                                        <p:attrNameLst>
                                          <p:attrName>ppt_h</p:attrName>
                                        </p:attrNameLst>
                                      </p:cBhvr>
                                      <p:tavLst>
                                        <p:tav tm="0">
                                          <p:val>
                                            <p:strVal val="#ppt_h"/>
                                          </p:val>
                                        </p:tav>
                                        <p:tav tm="100000">
                                          <p:val>
                                            <p:strVal val="#ppt_h"/>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childTnLst>
                          </p:cTn>
                        </p:par>
                        <p:par>
                          <p:cTn id="18" fill="hold">
                            <p:stCondLst>
                              <p:cond delay="2000"/>
                            </p:stCondLst>
                            <p:childTnLst>
                              <p:par>
                                <p:cTn id="19" presetID="45"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1000"/>
                                        <p:tgtEl>
                                          <p:spTgt spid="35"/>
                                        </p:tgtEl>
                                      </p:cBhvr>
                                    </p:animEffect>
                                    <p:anim calcmode="lin" valueType="num">
                                      <p:cBhvr>
                                        <p:cTn id="22" dur="1000" fill="hold"/>
                                        <p:tgtEl>
                                          <p:spTgt spid="35"/>
                                        </p:tgtEl>
                                        <p:attrNameLst>
                                          <p:attrName>ppt_w</p:attrName>
                                        </p:attrNameLst>
                                      </p:cBhvr>
                                      <p:tavLst>
                                        <p:tav tm="0" fmla="#ppt_w*sin(2.5*pi*$)">
                                          <p:val>
                                            <p:fltVal val="0"/>
                                          </p:val>
                                        </p:tav>
                                        <p:tav tm="100000">
                                          <p:val>
                                            <p:fltVal val="1"/>
                                          </p:val>
                                        </p:tav>
                                      </p:tavLst>
                                    </p:anim>
                                    <p:anim calcmode="lin" valueType="num">
                                      <p:cBhvr>
                                        <p:cTn id="23" dur="1000" fill="hold"/>
                                        <p:tgtEl>
                                          <p:spTgt spid="35"/>
                                        </p:tgtEl>
                                        <p:attrNameLst>
                                          <p:attrName>ppt_h</p:attrName>
                                        </p:attrNameLst>
                                      </p:cBhvr>
                                      <p:tavLst>
                                        <p:tav tm="0">
                                          <p:val>
                                            <p:strVal val="#ppt_h"/>
                                          </p:val>
                                        </p:tav>
                                        <p:tav tm="100000">
                                          <p:val>
                                            <p:strVal val="#ppt_h"/>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childTnLst>
                          </p:cTn>
                        </p:par>
                        <p:par>
                          <p:cTn id="28" fill="hold">
                            <p:stCondLst>
                              <p:cond delay="3500"/>
                            </p:stCondLst>
                            <p:childTnLst>
                              <p:par>
                                <p:cTn id="29" presetID="45"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anim calcmode="lin" valueType="num">
                                      <p:cBhvr>
                                        <p:cTn id="32" dur="1000" fill="hold"/>
                                        <p:tgtEl>
                                          <p:spTgt spid="38"/>
                                        </p:tgtEl>
                                        <p:attrNameLst>
                                          <p:attrName>ppt_w</p:attrName>
                                        </p:attrNameLst>
                                      </p:cBhvr>
                                      <p:tavLst>
                                        <p:tav tm="0" fmla="#ppt_w*sin(2.5*pi*$)">
                                          <p:val>
                                            <p:fltVal val="0"/>
                                          </p:val>
                                        </p:tav>
                                        <p:tav tm="100000">
                                          <p:val>
                                            <p:fltVal val="1"/>
                                          </p:val>
                                        </p:tav>
                                      </p:tavLst>
                                    </p:anim>
                                    <p:anim calcmode="lin" valueType="num">
                                      <p:cBhvr>
                                        <p:cTn id="33" dur="1000" fill="hold"/>
                                        <p:tgtEl>
                                          <p:spTgt spid="38"/>
                                        </p:tgtEl>
                                        <p:attrNameLst>
                                          <p:attrName>ppt_h</p:attrName>
                                        </p:attrNameLst>
                                      </p:cBhvr>
                                      <p:tavLst>
                                        <p:tav tm="0">
                                          <p:val>
                                            <p:strVal val="#ppt_h"/>
                                          </p:val>
                                        </p:tav>
                                        <p:tav tm="100000">
                                          <p:val>
                                            <p:strVal val="#ppt_h"/>
                                          </p:val>
                                        </p:tav>
                                      </p:tavLst>
                                    </p:anim>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childTnLst>
                          </p:cTn>
                        </p:par>
                        <p:par>
                          <p:cTn id="38" fill="hold">
                            <p:stCondLst>
                              <p:cond delay="5000"/>
                            </p:stCondLst>
                            <p:childTnLst>
                              <p:par>
                                <p:cTn id="39" presetID="45" presetClass="entr" presetSubtype="0"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anim calcmode="lin" valueType="num">
                                      <p:cBhvr>
                                        <p:cTn id="42" dur="1000" fill="hold"/>
                                        <p:tgtEl>
                                          <p:spTgt spid="41"/>
                                        </p:tgtEl>
                                        <p:attrNameLst>
                                          <p:attrName>ppt_w</p:attrName>
                                        </p:attrNameLst>
                                      </p:cBhvr>
                                      <p:tavLst>
                                        <p:tav tm="0" fmla="#ppt_w*sin(2.5*pi*$)">
                                          <p:val>
                                            <p:fltVal val="0"/>
                                          </p:val>
                                        </p:tav>
                                        <p:tav tm="100000">
                                          <p:val>
                                            <p:fltVal val="1"/>
                                          </p:val>
                                        </p:tav>
                                      </p:tavLst>
                                    </p:anim>
                                    <p:anim calcmode="lin" valueType="num">
                                      <p:cBhvr>
                                        <p:cTn id="43" dur="1000" fill="hold"/>
                                        <p:tgtEl>
                                          <p:spTgt spid="41"/>
                                        </p:tgtEl>
                                        <p:attrNameLst>
                                          <p:attrName>ppt_h</p:attrName>
                                        </p:attrNameLst>
                                      </p:cBhvr>
                                      <p:tavLst>
                                        <p:tav tm="0">
                                          <p:val>
                                            <p:strVal val="#ppt_h"/>
                                          </p:val>
                                        </p:tav>
                                        <p:tav tm="100000">
                                          <p:val>
                                            <p:strVal val="#ppt_h"/>
                                          </p:val>
                                        </p:tav>
                                      </p:tavLst>
                                    </p:anim>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750"/>
                                        <p:tgtEl>
                                          <p:spTgt spid="44"/>
                                        </p:tgtEl>
                                      </p:cBhvr>
                                    </p:animEffect>
                                  </p:childTnLst>
                                </p:cTn>
                              </p:par>
                            </p:childTnLst>
                          </p:cTn>
                        </p:par>
                        <p:par>
                          <p:cTn id="48" fill="hold">
                            <p:stCondLst>
                              <p:cond delay="7000"/>
                            </p:stCondLst>
                            <p:childTnLst>
                              <p:par>
                                <p:cTn id="49" presetID="22" presetClass="entr" presetSubtype="8"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wipe(left)">
                                      <p:cBhvr>
                                        <p:cTn id="51" dur="750"/>
                                        <p:tgtEl>
                                          <p:spTgt spid="45"/>
                                        </p:tgtEl>
                                      </p:cBhvr>
                                    </p:animEffect>
                                  </p:childTnLst>
                                </p:cTn>
                              </p:par>
                            </p:childTnLst>
                          </p:cTn>
                        </p:par>
                        <p:par>
                          <p:cTn id="52" fill="hold">
                            <p:stCondLst>
                              <p:cond delay="8000"/>
                            </p:stCondLst>
                            <p:childTnLst>
                              <p:par>
                                <p:cTn id="53" presetID="22" presetClass="entr" presetSubtype="8"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750"/>
                                        <p:tgtEl>
                                          <p:spTgt spid="46"/>
                                        </p:tgtEl>
                                      </p:cBhvr>
                                    </p:animEffect>
                                  </p:childTnLst>
                                </p:cTn>
                              </p:par>
                            </p:childTnLst>
                          </p:cTn>
                        </p:par>
                        <p:par>
                          <p:cTn id="56" fill="hold">
                            <p:stCondLst>
                              <p:cond delay="9000"/>
                            </p:stCondLst>
                            <p:childTnLst>
                              <p:par>
                                <p:cTn id="57" presetID="22" presetClass="entr" presetSubtype="8"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left)">
                                      <p:cBhvr>
                                        <p:cTn id="59" dur="750"/>
                                        <p:tgtEl>
                                          <p:spTgt spid="47"/>
                                        </p:tgtEl>
                                      </p:cBhvr>
                                    </p:animEffect>
                                  </p:childTnLst>
                                </p:cTn>
                              </p:par>
                            </p:childTnLst>
                          </p:cTn>
                        </p:par>
                        <p:par>
                          <p:cTn id="60" fill="hold">
                            <p:stCondLst>
                              <p:cond delay="10000"/>
                            </p:stCondLst>
                            <p:childTnLst>
                              <p:par>
                                <p:cTn id="61" presetID="22" presetClass="entr" presetSubtype="8"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wipe(left)">
                                      <p:cBhvr>
                                        <p:cTn id="63" dur="750"/>
                                        <p:tgtEl>
                                          <p:spTgt spid="48"/>
                                        </p:tgtEl>
                                      </p:cBhvr>
                                    </p:animEffect>
                                  </p:childTnLst>
                                </p:cTn>
                              </p:par>
                            </p:childTnLst>
                          </p:cTn>
                        </p:par>
                        <p:par>
                          <p:cTn id="64" fill="hold">
                            <p:stCondLst>
                              <p:cond delay="11000"/>
                            </p:stCondLst>
                            <p:childTnLst>
                              <p:par>
                                <p:cTn id="65" presetID="22" presetClass="entr" presetSubtype="8" fill="hold" grpId="0" nodeType="after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wipe(left)">
                                      <p:cBhvr>
                                        <p:cTn id="67" dur="750"/>
                                        <p:tgtEl>
                                          <p:spTgt spid="49"/>
                                        </p:tgtEl>
                                      </p:cBhvr>
                                    </p:animEffect>
                                  </p:childTnLst>
                                </p:cTn>
                              </p:par>
                            </p:childTnLst>
                          </p:cTn>
                        </p:par>
                        <p:par>
                          <p:cTn id="68" fill="hold">
                            <p:stCondLst>
                              <p:cond delay="12000"/>
                            </p:stCondLst>
                            <p:childTnLst>
                              <p:par>
                                <p:cTn id="69" presetID="22" presetClass="entr" presetSubtype="8" fill="hold" grpId="0"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left)">
                                      <p:cBhvr>
                                        <p:cTn id="71" dur="750"/>
                                        <p:tgtEl>
                                          <p:spTgt spid="50"/>
                                        </p:tgtEl>
                                      </p:cBhvr>
                                    </p:animEffect>
                                  </p:childTnLst>
                                </p:cTn>
                              </p:par>
                            </p:childTnLst>
                          </p:cTn>
                        </p:par>
                        <p:par>
                          <p:cTn id="72" fill="hold">
                            <p:stCondLst>
                              <p:cond delay="13000"/>
                            </p:stCondLst>
                            <p:childTnLst>
                              <p:par>
                                <p:cTn id="73" presetID="22" presetClass="entr" presetSubtype="8"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wipe(left)">
                                      <p:cBhvr>
                                        <p:cTn id="75" dur="7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44" grpId="0"/>
      <p:bldP spid="45" grpId="0"/>
      <p:bldP spid="46" grpId="0"/>
      <p:bldP spid="47" grpId="0"/>
      <p:bldP spid="48" grpId="0"/>
      <p:bldP spid="49" grpId="0"/>
      <p:bldP spid="50"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任意多边形 25"/>
          <p:cNvSpPr/>
          <p:nvPr/>
        </p:nvSpPr>
        <p:spPr bwMode="auto">
          <a:xfrm>
            <a:off x="2237104" y="1321716"/>
            <a:ext cx="968068" cy="2132974"/>
          </a:xfrm>
          <a:custGeom>
            <a:avLst/>
            <a:gdLst>
              <a:gd name="connsiteX0" fmla="*/ 234950 w 1428751"/>
              <a:gd name="connsiteY0" fmla="*/ 0 h 3148013"/>
              <a:gd name="connsiteX1" fmla="*/ 239712 w 1428751"/>
              <a:gd name="connsiteY1" fmla="*/ 0 h 3148013"/>
              <a:gd name="connsiteX2" fmla="*/ 276225 w 1428751"/>
              <a:gd name="connsiteY2" fmla="*/ 0 h 3148013"/>
              <a:gd name="connsiteX3" fmla="*/ 319088 w 1428751"/>
              <a:gd name="connsiteY3" fmla="*/ 0 h 3148013"/>
              <a:gd name="connsiteX4" fmla="*/ 361950 w 1428751"/>
              <a:gd name="connsiteY4" fmla="*/ 0 h 3148013"/>
              <a:gd name="connsiteX5" fmla="*/ 361951 w 1428751"/>
              <a:gd name="connsiteY5" fmla="*/ 0 h 3148013"/>
              <a:gd name="connsiteX6" fmla="*/ 404813 w 1428751"/>
              <a:gd name="connsiteY6" fmla="*/ 0 h 3148013"/>
              <a:gd name="connsiteX7" fmla="*/ 446088 w 1428751"/>
              <a:gd name="connsiteY7" fmla="*/ 0 h 3148013"/>
              <a:gd name="connsiteX8" fmla="*/ 488950 w 1428751"/>
              <a:gd name="connsiteY8" fmla="*/ 0 h 3148013"/>
              <a:gd name="connsiteX9" fmla="*/ 488951 w 1428751"/>
              <a:gd name="connsiteY9" fmla="*/ 0 h 3148013"/>
              <a:gd name="connsiteX10" fmla="*/ 531813 w 1428751"/>
              <a:gd name="connsiteY10" fmla="*/ 0 h 3148013"/>
              <a:gd name="connsiteX11" fmla="*/ 576263 w 1428751"/>
              <a:gd name="connsiteY11" fmla="*/ 0 h 3148013"/>
              <a:gd name="connsiteX12" fmla="*/ 617538 w 1428751"/>
              <a:gd name="connsiteY12" fmla="*/ 0 h 3148013"/>
              <a:gd name="connsiteX13" fmla="*/ 660400 w 1428751"/>
              <a:gd name="connsiteY13" fmla="*/ 0 h 3148013"/>
              <a:gd name="connsiteX14" fmla="*/ 660401 w 1428751"/>
              <a:gd name="connsiteY14" fmla="*/ 0 h 3148013"/>
              <a:gd name="connsiteX15" fmla="*/ 703263 w 1428751"/>
              <a:gd name="connsiteY15" fmla="*/ 0 h 3148013"/>
              <a:gd name="connsiteX16" fmla="*/ 744538 w 1428751"/>
              <a:gd name="connsiteY16" fmla="*/ 0 h 3148013"/>
              <a:gd name="connsiteX17" fmla="*/ 787400 w 1428751"/>
              <a:gd name="connsiteY17" fmla="*/ 0 h 3148013"/>
              <a:gd name="connsiteX18" fmla="*/ 787401 w 1428751"/>
              <a:gd name="connsiteY18" fmla="*/ 0 h 3148013"/>
              <a:gd name="connsiteX19" fmla="*/ 830263 w 1428751"/>
              <a:gd name="connsiteY19" fmla="*/ 0 h 3148013"/>
              <a:gd name="connsiteX20" fmla="*/ 873125 w 1428751"/>
              <a:gd name="connsiteY20" fmla="*/ 0 h 3148013"/>
              <a:gd name="connsiteX21" fmla="*/ 873126 w 1428751"/>
              <a:gd name="connsiteY21" fmla="*/ 0 h 3148013"/>
              <a:gd name="connsiteX22" fmla="*/ 914400 w 1428751"/>
              <a:gd name="connsiteY22" fmla="*/ 0 h 3148013"/>
              <a:gd name="connsiteX23" fmla="*/ 958850 w 1428751"/>
              <a:gd name="connsiteY23" fmla="*/ 0 h 3148013"/>
              <a:gd name="connsiteX24" fmla="*/ 990600 w 1428751"/>
              <a:gd name="connsiteY24" fmla="*/ 0 h 3148013"/>
              <a:gd name="connsiteX25" fmla="*/ 1001713 w 1428751"/>
              <a:gd name="connsiteY25" fmla="*/ 0 h 3148013"/>
              <a:gd name="connsiteX26" fmla="*/ 1039813 w 1428751"/>
              <a:gd name="connsiteY26" fmla="*/ 4762 h 3148013"/>
              <a:gd name="connsiteX27" fmla="*/ 1044576 w 1428751"/>
              <a:gd name="connsiteY27" fmla="*/ 6350 h 3148013"/>
              <a:gd name="connsiteX28" fmla="*/ 1044576 w 1428751"/>
              <a:gd name="connsiteY28" fmla="*/ 6350 h 3148013"/>
              <a:gd name="connsiteX29" fmla="*/ 1084262 w 1428751"/>
              <a:gd name="connsiteY29" fmla="*/ 15875 h 3148013"/>
              <a:gd name="connsiteX30" fmla="*/ 1085850 w 1428751"/>
              <a:gd name="connsiteY30" fmla="*/ 17462 h 3148013"/>
              <a:gd name="connsiteX31" fmla="*/ 1085850 w 1428751"/>
              <a:gd name="connsiteY31" fmla="*/ 17462 h 3148013"/>
              <a:gd name="connsiteX32" fmla="*/ 1123950 w 1428751"/>
              <a:gd name="connsiteY32" fmla="*/ 34924 h 3148013"/>
              <a:gd name="connsiteX33" fmla="*/ 1128713 w 1428751"/>
              <a:gd name="connsiteY33" fmla="*/ 38099 h 3148013"/>
              <a:gd name="connsiteX34" fmla="*/ 1128713 w 1428751"/>
              <a:gd name="connsiteY34" fmla="*/ 38100 h 3148013"/>
              <a:gd name="connsiteX35" fmla="*/ 1160463 w 1428751"/>
              <a:gd name="connsiteY35" fmla="*/ 60325 h 3148013"/>
              <a:gd name="connsiteX36" fmla="*/ 1171576 w 1428751"/>
              <a:gd name="connsiteY36" fmla="*/ 73025 h 3148013"/>
              <a:gd name="connsiteX37" fmla="*/ 1171576 w 1428751"/>
              <a:gd name="connsiteY37" fmla="*/ 73026 h 3148013"/>
              <a:gd name="connsiteX38" fmla="*/ 1189037 w 1428751"/>
              <a:gd name="connsiteY38" fmla="*/ 92075 h 3148013"/>
              <a:gd name="connsiteX39" fmla="*/ 1211263 w 1428751"/>
              <a:gd name="connsiteY39" fmla="*/ 128587 h 3148013"/>
              <a:gd name="connsiteX40" fmla="*/ 1214438 w 1428751"/>
              <a:gd name="connsiteY40" fmla="*/ 136525 h 3148013"/>
              <a:gd name="connsiteX41" fmla="*/ 1225550 w 1428751"/>
              <a:gd name="connsiteY41" fmla="*/ 166687 h 3148013"/>
              <a:gd name="connsiteX42" fmla="*/ 1230313 w 1428751"/>
              <a:gd name="connsiteY42" fmla="*/ 209550 h 3148013"/>
              <a:gd name="connsiteX43" fmla="*/ 1230313 w 1428751"/>
              <a:gd name="connsiteY43" fmla="*/ 617537 h 3148013"/>
              <a:gd name="connsiteX44" fmla="*/ 1255713 w 1428751"/>
              <a:gd name="connsiteY44" fmla="*/ 638175 h 3148013"/>
              <a:gd name="connsiteX45" fmla="*/ 1411289 w 1428751"/>
              <a:gd name="connsiteY45" fmla="*/ 755650 h 3148013"/>
              <a:gd name="connsiteX46" fmla="*/ 1425576 w 1428751"/>
              <a:gd name="connsiteY46" fmla="*/ 769938 h 3148013"/>
              <a:gd name="connsiteX47" fmla="*/ 1428751 w 1428751"/>
              <a:gd name="connsiteY47" fmla="*/ 787400 h 3148013"/>
              <a:gd name="connsiteX48" fmla="*/ 1425576 w 1428751"/>
              <a:gd name="connsiteY48" fmla="*/ 803275 h 3148013"/>
              <a:gd name="connsiteX49" fmla="*/ 1411289 w 1428751"/>
              <a:gd name="connsiteY49" fmla="*/ 817563 h 3148013"/>
              <a:gd name="connsiteX50" fmla="*/ 1255713 w 1428751"/>
              <a:gd name="connsiteY50" fmla="*/ 935038 h 3148013"/>
              <a:gd name="connsiteX51" fmla="*/ 1255713 w 1428751"/>
              <a:gd name="connsiteY51" fmla="*/ 935038 h 3148013"/>
              <a:gd name="connsiteX52" fmla="*/ 1230313 w 1428751"/>
              <a:gd name="connsiteY52" fmla="*/ 955675 h 3148013"/>
              <a:gd name="connsiteX53" fmla="*/ 1230313 w 1428751"/>
              <a:gd name="connsiteY53" fmla="*/ 2940051 h 3148013"/>
              <a:gd name="connsiteX54" fmla="*/ 1225550 w 1428751"/>
              <a:gd name="connsiteY54" fmla="*/ 2982913 h 3148013"/>
              <a:gd name="connsiteX55" fmla="*/ 1214438 w 1428751"/>
              <a:gd name="connsiteY55" fmla="*/ 3011488 h 3148013"/>
              <a:gd name="connsiteX56" fmla="*/ 1211263 w 1428751"/>
              <a:gd name="connsiteY56" fmla="*/ 3021013 h 3148013"/>
              <a:gd name="connsiteX57" fmla="*/ 1189037 w 1428751"/>
              <a:gd name="connsiteY57" fmla="*/ 3055938 h 3148013"/>
              <a:gd name="connsiteX58" fmla="*/ 1171576 w 1428751"/>
              <a:gd name="connsiteY58" fmla="*/ 3074987 h 3148013"/>
              <a:gd name="connsiteX59" fmla="*/ 1171576 w 1428751"/>
              <a:gd name="connsiteY59" fmla="*/ 3074988 h 3148013"/>
              <a:gd name="connsiteX60" fmla="*/ 1160463 w 1428751"/>
              <a:gd name="connsiteY60" fmla="*/ 3087688 h 3148013"/>
              <a:gd name="connsiteX61" fmla="*/ 1128713 w 1428751"/>
              <a:gd name="connsiteY61" fmla="*/ 3109913 h 3148013"/>
              <a:gd name="connsiteX62" fmla="*/ 1128713 w 1428751"/>
              <a:gd name="connsiteY62" fmla="*/ 3109913 h 3148013"/>
              <a:gd name="connsiteX63" fmla="*/ 1123950 w 1428751"/>
              <a:gd name="connsiteY63" fmla="*/ 3113088 h 3148013"/>
              <a:gd name="connsiteX64" fmla="*/ 1085850 w 1428751"/>
              <a:gd name="connsiteY64" fmla="*/ 3130550 h 3148013"/>
              <a:gd name="connsiteX65" fmla="*/ 1084262 w 1428751"/>
              <a:gd name="connsiteY65" fmla="*/ 3132138 h 3148013"/>
              <a:gd name="connsiteX66" fmla="*/ 1044576 w 1428751"/>
              <a:gd name="connsiteY66" fmla="*/ 3143250 h 3148013"/>
              <a:gd name="connsiteX67" fmla="*/ 1044576 w 1428751"/>
              <a:gd name="connsiteY67" fmla="*/ 3143251 h 3148013"/>
              <a:gd name="connsiteX68" fmla="*/ 1039813 w 1428751"/>
              <a:gd name="connsiteY68" fmla="*/ 3144838 h 3148013"/>
              <a:gd name="connsiteX69" fmla="*/ 1001713 w 1428751"/>
              <a:gd name="connsiteY69" fmla="*/ 3148013 h 3148013"/>
              <a:gd name="connsiteX70" fmla="*/ 990600 w 1428751"/>
              <a:gd name="connsiteY70" fmla="*/ 3148013 h 3148013"/>
              <a:gd name="connsiteX71" fmla="*/ 958850 w 1428751"/>
              <a:gd name="connsiteY71" fmla="*/ 3148013 h 3148013"/>
              <a:gd name="connsiteX72" fmla="*/ 914400 w 1428751"/>
              <a:gd name="connsiteY72" fmla="*/ 3148013 h 3148013"/>
              <a:gd name="connsiteX73" fmla="*/ 873126 w 1428751"/>
              <a:gd name="connsiteY73" fmla="*/ 3148013 h 3148013"/>
              <a:gd name="connsiteX74" fmla="*/ 873125 w 1428751"/>
              <a:gd name="connsiteY74" fmla="*/ 3148013 h 3148013"/>
              <a:gd name="connsiteX75" fmla="*/ 830263 w 1428751"/>
              <a:gd name="connsiteY75" fmla="*/ 3148013 h 3148013"/>
              <a:gd name="connsiteX76" fmla="*/ 787401 w 1428751"/>
              <a:gd name="connsiteY76" fmla="*/ 3148013 h 3148013"/>
              <a:gd name="connsiteX77" fmla="*/ 787400 w 1428751"/>
              <a:gd name="connsiteY77" fmla="*/ 3148013 h 3148013"/>
              <a:gd name="connsiteX78" fmla="*/ 744538 w 1428751"/>
              <a:gd name="connsiteY78" fmla="*/ 3148013 h 3148013"/>
              <a:gd name="connsiteX79" fmla="*/ 703263 w 1428751"/>
              <a:gd name="connsiteY79" fmla="*/ 3148013 h 3148013"/>
              <a:gd name="connsiteX80" fmla="*/ 660401 w 1428751"/>
              <a:gd name="connsiteY80" fmla="*/ 3148013 h 3148013"/>
              <a:gd name="connsiteX81" fmla="*/ 660400 w 1428751"/>
              <a:gd name="connsiteY81" fmla="*/ 3148013 h 3148013"/>
              <a:gd name="connsiteX82" fmla="*/ 617538 w 1428751"/>
              <a:gd name="connsiteY82" fmla="*/ 3148013 h 3148013"/>
              <a:gd name="connsiteX83" fmla="*/ 576263 w 1428751"/>
              <a:gd name="connsiteY83" fmla="*/ 3148013 h 3148013"/>
              <a:gd name="connsiteX84" fmla="*/ 531813 w 1428751"/>
              <a:gd name="connsiteY84" fmla="*/ 3148013 h 3148013"/>
              <a:gd name="connsiteX85" fmla="*/ 488951 w 1428751"/>
              <a:gd name="connsiteY85" fmla="*/ 3148013 h 3148013"/>
              <a:gd name="connsiteX86" fmla="*/ 488950 w 1428751"/>
              <a:gd name="connsiteY86" fmla="*/ 3148013 h 3148013"/>
              <a:gd name="connsiteX87" fmla="*/ 446088 w 1428751"/>
              <a:gd name="connsiteY87" fmla="*/ 3148013 h 3148013"/>
              <a:gd name="connsiteX88" fmla="*/ 404813 w 1428751"/>
              <a:gd name="connsiteY88" fmla="*/ 3148013 h 3148013"/>
              <a:gd name="connsiteX89" fmla="*/ 361951 w 1428751"/>
              <a:gd name="connsiteY89" fmla="*/ 3148013 h 3148013"/>
              <a:gd name="connsiteX90" fmla="*/ 361950 w 1428751"/>
              <a:gd name="connsiteY90" fmla="*/ 3148013 h 3148013"/>
              <a:gd name="connsiteX91" fmla="*/ 319088 w 1428751"/>
              <a:gd name="connsiteY91" fmla="*/ 3148013 h 3148013"/>
              <a:gd name="connsiteX92" fmla="*/ 276225 w 1428751"/>
              <a:gd name="connsiteY92" fmla="*/ 3148013 h 3148013"/>
              <a:gd name="connsiteX93" fmla="*/ 239712 w 1428751"/>
              <a:gd name="connsiteY93" fmla="*/ 3148013 h 3148013"/>
              <a:gd name="connsiteX94" fmla="*/ 234950 w 1428751"/>
              <a:gd name="connsiteY94" fmla="*/ 3148013 h 3148013"/>
              <a:gd name="connsiteX95" fmla="*/ 190500 w 1428751"/>
              <a:gd name="connsiteY95" fmla="*/ 3144838 h 3148013"/>
              <a:gd name="connsiteX96" fmla="*/ 190500 w 1428751"/>
              <a:gd name="connsiteY96" fmla="*/ 3144837 h 3148013"/>
              <a:gd name="connsiteX97" fmla="*/ 147638 w 1428751"/>
              <a:gd name="connsiteY97" fmla="*/ 3132137 h 3148013"/>
              <a:gd name="connsiteX98" fmla="*/ 147638 w 1428751"/>
              <a:gd name="connsiteY98" fmla="*/ 3132138 h 3148013"/>
              <a:gd name="connsiteX99" fmla="*/ 146050 w 1428751"/>
              <a:gd name="connsiteY99" fmla="*/ 3132138 h 3148013"/>
              <a:gd name="connsiteX100" fmla="*/ 104775 w 1428751"/>
              <a:gd name="connsiteY100" fmla="*/ 3113088 h 3148013"/>
              <a:gd name="connsiteX101" fmla="*/ 71437 w 1428751"/>
              <a:gd name="connsiteY101" fmla="*/ 3087688 h 3148013"/>
              <a:gd name="connsiteX102" fmla="*/ 63500 w 1428751"/>
              <a:gd name="connsiteY102" fmla="*/ 3081338 h 3148013"/>
              <a:gd name="connsiteX103" fmla="*/ 63500 w 1428751"/>
              <a:gd name="connsiteY103" fmla="*/ 3081336 h 3148013"/>
              <a:gd name="connsiteX104" fmla="*/ 41276 w 1428751"/>
              <a:gd name="connsiteY104" fmla="*/ 3055937 h 3148013"/>
              <a:gd name="connsiteX105" fmla="*/ 20638 w 1428751"/>
              <a:gd name="connsiteY105" fmla="*/ 3024187 h 3148013"/>
              <a:gd name="connsiteX106" fmla="*/ 19050 w 1428751"/>
              <a:gd name="connsiteY106" fmla="*/ 3021012 h 3148013"/>
              <a:gd name="connsiteX107" fmla="*/ 4762 w 1428751"/>
              <a:gd name="connsiteY107" fmla="*/ 2982912 h 3148013"/>
              <a:gd name="connsiteX108" fmla="*/ 0 w 1428751"/>
              <a:gd name="connsiteY108" fmla="*/ 2940050 h 3148013"/>
              <a:gd name="connsiteX109" fmla="*/ 0 w 1428751"/>
              <a:gd name="connsiteY109" fmla="*/ 209549 h 3148013"/>
              <a:gd name="connsiteX110" fmla="*/ 4762 w 1428751"/>
              <a:gd name="connsiteY110" fmla="*/ 166687 h 3148013"/>
              <a:gd name="connsiteX111" fmla="*/ 19050 w 1428751"/>
              <a:gd name="connsiteY111" fmla="*/ 128587 h 3148013"/>
              <a:gd name="connsiteX112" fmla="*/ 20638 w 1428751"/>
              <a:gd name="connsiteY112" fmla="*/ 125412 h 3148013"/>
              <a:gd name="connsiteX113" fmla="*/ 41276 w 1428751"/>
              <a:gd name="connsiteY113" fmla="*/ 92074 h 3148013"/>
              <a:gd name="connsiteX114" fmla="*/ 63500 w 1428751"/>
              <a:gd name="connsiteY114" fmla="*/ 68263 h 3148013"/>
              <a:gd name="connsiteX115" fmla="*/ 63500 w 1428751"/>
              <a:gd name="connsiteY115" fmla="*/ 68262 h 3148013"/>
              <a:gd name="connsiteX116" fmla="*/ 71437 w 1428751"/>
              <a:gd name="connsiteY116" fmla="*/ 60325 h 3148013"/>
              <a:gd name="connsiteX117" fmla="*/ 104775 w 1428751"/>
              <a:gd name="connsiteY117" fmla="*/ 34925 h 3148013"/>
              <a:gd name="connsiteX118" fmla="*/ 146050 w 1428751"/>
              <a:gd name="connsiteY118" fmla="*/ 15875 h 3148013"/>
              <a:gd name="connsiteX119" fmla="*/ 147638 w 1428751"/>
              <a:gd name="connsiteY119" fmla="*/ 15875 h 3148013"/>
              <a:gd name="connsiteX120" fmla="*/ 147638 w 1428751"/>
              <a:gd name="connsiteY120" fmla="*/ 15874 h 3148013"/>
              <a:gd name="connsiteX121" fmla="*/ 190501 w 1428751"/>
              <a:gd name="connsiteY121" fmla="*/ 4762 h 3148013"/>
              <a:gd name="connsiteX122" fmla="*/ 190501 w 1428751"/>
              <a:gd name="connsiteY122" fmla="*/ 4762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1428751" h="3148013">
                <a:moveTo>
                  <a:pt x="234950" y="0"/>
                </a:moveTo>
                <a:lnTo>
                  <a:pt x="239712" y="0"/>
                </a:lnTo>
                <a:lnTo>
                  <a:pt x="276225" y="0"/>
                </a:lnTo>
                <a:lnTo>
                  <a:pt x="319088" y="0"/>
                </a:lnTo>
                <a:lnTo>
                  <a:pt x="361950" y="0"/>
                </a:lnTo>
                <a:lnTo>
                  <a:pt x="361951" y="0"/>
                </a:lnTo>
                <a:lnTo>
                  <a:pt x="404813" y="0"/>
                </a:lnTo>
                <a:lnTo>
                  <a:pt x="446088" y="0"/>
                </a:lnTo>
                <a:lnTo>
                  <a:pt x="488950" y="0"/>
                </a:lnTo>
                <a:lnTo>
                  <a:pt x="488951" y="0"/>
                </a:lnTo>
                <a:lnTo>
                  <a:pt x="531813" y="0"/>
                </a:lnTo>
                <a:lnTo>
                  <a:pt x="576263" y="0"/>
                </a:lnTo>
                <a:lnTo>
                  <a:pt x="617538" y="0"/>
                </a:lnTo>
                <a:lnTo>
                  <a:pt x="660400" y="0"/>
                </a:lnTo>
                <a:lnTo>
                  <a:pt x="660401" y="0"/>
                </a:lnTo>
                <a:lnTo>
                  <a:pt x="703263" y="0"/>
                </a:lnTo>
                <a:lnTo>
                  <a:pt x="744538" y="0"/>
                </a:lnTo>
                <a:lnTo>
                  <a:pt x="787400" y="0"/>
                </a:lnTo>
                <a:lnTo>
                  <a:pt x="787401" y="0"/>
                </a:lnTo>
                <a:lnTo>
                  <a:pt x="830263" y="0"/>
                </a:lnTo>
                <a:lnTo>
                  <a:pt x="873125" y="0"/>
                </a:lnTo>
                <a:lnTo>
                  <a:pt x="873126" y="0"/>
                </a:lnTo>
                <a:lnTo>
                  <a:pt x="914400" y="0"/>
                </a:lnTo>
                <a:lnTo>
                  <a:pt x="958850" y="0"/>
                </a:lnTo>
                <a:lnTo>
                  <a:pt x="990600" y="0"/>
                </a:lnTo>
                <a:lnTo>
                  <a:pt x="1001713" y="0"/>
                </a:lnTo>
                <a:lnTo>
                  <a:pt x="1039813" y="4762"/>
                </a:lnTo>
                <a:lnTo>
                  <a:pt x="1044576" y="6350"/>
                </a:lnTo>
                <a:lnTo>
                  <a:pt x="1044576" y="6350"/>
                </a:lnTo>
                <a:lnTo>
                  <a:pt x="1084262" y="15875"/>
                </a:lnTo>
                <a:lnTo>
                  <a:pt x="1085850" y="17462"/>
                </a:lnTo>
                <a:lnTo>
                  <a:pt x="1085850" y="17462"/>
                </a:lnTo>
                <a:lnTo>
                  <a:pt x="1123950" y="34924"/>
                </a:lnTo>
                <a:lnTo>
                  <a:pt x="1128713" y="38099"/>
                </a:lnTo>
                <a:lnTo>
                  <a:pt x="1128713" y="38100"/>
                </a:lnTo>
                <a:lnTo>
                  <a:pt x="1160463" y="60325"/>
                </a:lnTo>
                <a:lnTo>
                  <a:pt x="1171576" y="73025"/>
                </a:lnTo>
                <a:lnTo>
                  <a:pt x="1171576" y="73026"/>
                </a:lnTo>
                <a:lnTo>
                  <a:pt x="1189037" y="92075"/>
                </a:lnTo>
                <a:lnTo>
                  <a:pt x="1211263" y="128587"/>
                </a:lnTo>
                <a:lnTo>
                  <a:pt x="1214438" y="136525"/>
                </a:lnTo>
                <a:lnTo>
                  <a:pt x="1225550" y="166687"/>
                </a:lnTo>
                <a:lnTo>
                  <a:pt x="1230313" y="209550"/>
                </a:lnTo>
                <a:lnTo>
                  <a:pt x="1230313" y="617537"/>
                </a:lnTo>
                <a:lnTo>
                  <a:pt x="1255713" y="638175"/>
                </a:lnTo>
                <a:lnTo>
                  <a:pt x="1411289" y="755650"/>
                </a:lnTo>
                <a:lnTo>
                  <a:pt x="1425576" y="769938"/>
                </a:lnTo>
                <a:lnTo>
                  <a:pt x="1428751" y="787400"/>
                </a:lnTo>
                <a:lnTo>
                  <a:pt x="1425576" y="803275"/>
                </a:lnTo>
                <a:lnTo>
                  <a:pt x="1411289" y="817563"/>
                </a:lnTo>
                <a:lnTo>
                  <a:pt x="1255713" y="935038"/>
                </a:lnTo>
                <a:lnTo>
                  <a:pt x="1255713" y="935038"/>
                </a:lnTo>
                <a:lnTo>
                  <a:pt x="1230313" y="955675"/>
                </a:lnTo>
                <a:lnTo>
                  <a:pt x="1230313" y="2940051"/>
                </a:lnTo>
                <a:lnTo>
                  <a:pt x="1225550" y="2982913"/>
                </a:lnTo>
                <a:lnTo>
                  <a:pt x="1214438" y="3011488"/>
                </a:lnTo>
                <a:lnTo>
                  <a:pt x="1211263" y="3021013"/>
                </a:lnTo>
                <a:lnTo>
                  <a:pt x="1189037" y="3055938"/>
                </a:lnTo>
                <a:lnTo>
                  <a:pt x="1171576" y="3074987"/>
                </a:lnTo>
                <a:lnTo>
                  <a:pt x="1171576" y="3074988"/>
                </a:lnTo>
                <a:lnTo>
                  <a:pt x="1160463" y="3087688"/>
                </a:lnTo>
                <a:lnTo>
                  <a:pt x="1128713" y="3109913"/>
                </a:lnTo>
                <a:lnTo>
                  <a:pt x="1128713" y="3109913"/>
                </a:lnTo>
                <a:lnTo>
                  <a:pt x="1123950" y="3113088"/>
                </a:lnTo>
                <a:lnTo>
                  <a:pt x="1085850" y="3130550"/>
                </a:lnTo>
                <a:lnTo>
                  <a:pt x="1084262" y="3132138"/>
                </a:lnTo>
                <a:lnTo>
                  <a:pt x="1044576" y="3143250"/>
                </a:lnTo>
                <a:lnTo>
                  <a:pt x="1044576" y="3143251"/>
                </a:lnTo>
                <a:lnTo>
                  <a:pt x="1039813" y="3144838"/>
                </a:lnTo>
                <a:lnTo>
                  <a:pt x="1001713" y="3148013"/>
                </a:lnTo>
                <a:lnTo>
                  <a:pt x="990600" y="3148013"/>
                </a:lnTo>
                <a:lnTo>
                  <a:pt x="958850" y="3148013"/>
                </a:lnTo>
                <a:lnTo>
                  <a:pt x="914400" y="3148013"/>
                </a:lnTo>
                <a:lnTo>
                  <a:pt x="873126" y="3148013"/>
                </a:lnTo>
                <a:lnTo>
                  <a:pt x="873125" y="3148013"/>
                </a:lnTo>
                <a:lnTo>
                  <a:pt x="830263" y="3148013"/>
                </a:lnTo>
                <a:lnTo>
                  <a:pt x="787401" y="3148013"/>
                </a:lnTo>
                <a:lnTo>
                  <a:pt x="787400" y="3148013"/>
                </a:lnTo>
                <a:lnTo>
                  <a:pt x="744538" y="3148013"/>
                </a:lnTo>
                <a:lnTo>
                  <a:pt x="703263" y="3148013"/>
                </a:lnTo>
                <a:lnTo>
                  <a:pt x="660401" y="3148013"/>
                </a:lnTo>
                <a:lnTo>
                  <a:pt x="660400" y="3148013"/>
                </a:lnTo>
                <a:lnTo>
                  <a:pt x="617538" y="3148013"/>
                </a:lnTo>
                <a:lnTo>
                  <a:pt x="576263" y="3148013"/>
                </a:lnTo>
                <a:lnTo>
                  <a:pt x="531813" y="3148013"/>
                </a:lnTo>
                <a:lnTo>
                  <a:pt x="488951" y="3148013"/>
                </a:lnTo>
                <a:lnTo>
                  <a:pt x="488950" y="3148013"/>
                </a:lnTo>
                <a:lnTo>
                  <a:pt x="446088" y="3148013"/>
                </a:lnTo>
                <a:lnTo>
                  <a:pt x="404813" y="3148013"/>
                </a:lnTo>
                <a:lnTo>
                  <a:pt x="361951" y="3148013"/>
                </a:lnTo>
                <a:lnTo>
                  <a:pt x="361950" y="3148013"/>
                </a:lnTo>
                <a:lnTo>
                  <a:pt x="319088" y="3148013"/>
                </a:lnTo>
                <a:lnTo>
                  <a:pt x="276225" y="3148013"/>
                </a:lnTo>
                <a:lnTo>
                  <a:pt x="239712" y="3148013"/>
                </a:lnTo>
                <a:lnTo>
                  <a:pt x="234950" y="3148013"/>
                </a:lnTo>
                <a:lnTo>
                  <a:pt x="190500" y="3144838"/>
                </a:lnTo>
                <a:lnTo>
                  <a:pt x="190500" y="3144837"/>
                </a:lnTo>
                <a:lnTo>
                  <a:pt x="147638" y="3132137"/>
                </a:lnTo>
                <a:lnTo>
                  <a:pt x="147638" y="3132138"/>
                </a:lnTo>
                <a:lnTo>
                  <a:pt x="146050" y="3132138"/>
                </a:lnTo>
                <a:lnTo>
                  <a:pt x="104775" y="3113088"/>
                </a:lnTo>
                <a:lnTo>
                  <a:pt x="71437" y="3087688"/>
                </a:lnTo>
                <a:lnTo>
                  <a:pt x="63500" y="3081338"/>
                </a:lnTo>
                <a:lnTo>
                  <a:pt x="63500" y="3081336"/>
                </a:lnTo>
                <a:lnTo>
                  <a:pt x="41276" y="3055937"/>
                </a:lnTo>
                <a:lnTo>
                  <a:pt x="20638" y="3024187"/>
                </a:lnTo>
                <a:lnTo>
                  <a:pt x="19050" y="3021012"/>
                </a:lnTo>
                <a:lnTo>
                  <a:pt x="4762" y="2982912"/>
                </a:lnTo>
                <a:lnTo>
                  <a:pt x="0" y="2940050"/>
                </a:lnTo>
                <a:lnTo>
                  <a:pt x="0" y="209549"/>
                </a:lnTo>
                <a:lnTo>
                  <a:pt x="4762" y="166687"/>
                </a:lnTo>
                <a:lnTo>
                  <a:pt x="19050" y="128587"/>
                </a:lnTo>
                <a:lnTo>
                  <a:pt x="20638" y="125412"/>
                </a:lnTo>
                <a:lnTo>
                  <a:pt x="41276" y="92074"/>
                </a:lnTo>
                <a:lnTo>
                  <a:pt x="63500" y="68263"/>
                </a:lnTo>
                <a:lnTo>
                  <a:pt x="63500" y="68262"/>
                </a:lnTo>
                <a:lnTo>
                  <a:pt x="71437" y="60325"/>
                </a:lnTo>
                <a:lnTo>
                  <a:pt x="104775" y="34925"/>
                </a:lnTo>
                <a:lnTo>
                  <a:pt x="146050" y="15875"/>
                </a:lnTo>
                <a:lnTo>
                  <a:pt x="147638" y="15875"/>
                </a:lnTo>
                <a:lnTo>
                  <a:pt x="147638" y="15874"/>
                </a:lnTo>
                <a:lnTo>
                  <a:pt x="190501" y="4762"/>
                </a:lnTo>
                <a:lnTo>
                  <a:pt x="190501" y="4762"/>
                </a:lnTo>
                <a:close/>
              </a:path>
            </a:pathLst>
          </a:custGeom>
          <a:solidFill>
            <a:srgbClr val="2E6F57"/>
          </a:solidFill>
          <a:ln w="25400" cap="flat" cmpd="sng" algn="ctr">
            <a:noFill/>
            <a:prstDash val="solid"/>
          </a:ln>
          <a:effectLst/>
        </p:spPr>
        <p:txBody>
          <a:bodyPr rot="0" spcFirstLastPara="0" vertOverflow="overflow" horzOverflow="overflow" vert="horz" wrap="square" lIns="59539" tIns="29769" rIns="59539" bIns="29769" numCol="1" spcCol="0" rtlCol="0" fromWordArt="0" anchor="ctr" anchorCtr="0" forceAA="0" compatLnSpc="1">
            <a:noAutofit/>
          </a:bodyPr>
          <a:lstStyle/>
          <a:p>
            <a:pPr algn="ctr">
              <a:lnSpc>
                <a:spcPct val="120000"/>
              </a:lnSpc>
            </a:pPr>
            <a:endParaRPr lang="zh-CN" altLang="en-US" kern="0">
              <a:solidFill>
                <a:sysClr val="window" lastClr="FFFFFF"/>
              </a:solidFill>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27" name="任意多边形 26"/>
          <p:cNvSpPr>
            <a:spLocks noChangeArrowheads="1"/>
          </p:cNvSpPr>
          <p:nvPr/>
        </p:nvSpPr>
        <p:spPr bwMode="auto">
          <a:xfrm>
            <a:off x="3668789" y="1321716"/>
            <a:ext cx="968067" cy="2132974"/>
          </a:xfrm>
          <a:custGeom>
            <a:avLst/>
            <a:gdLst>
              <a:gd name="connsiteX0" fmla="*/ 238125 w 1428750"/>
              <a:gd name="connsiteY0" fmla="*/ 0 h 3148013"/>
              <a:gd name="connsiteX1" fmla="*/ 258762 w 1428750"/>
              <a:gd name="connsiteY1" fmla="*/ 0 h 3148013"/>
              <a:gd name="connsiteX2" fmla="*/ 258763 w 1428750"/>
              <a:gd name="connsiteY2" fmla="*/ 0 h 3148013"/>
              <a:gd name="connsiteX3" fmla="*/ 303212 w 1428750"/>
              <a:gd name="connsiteY3" fmla="*/ 0 h 3148013"/>
              <a:gd name="connsiteX4" fmla="*/ 346075 w 1428750"/>
              <a:gd name="connsiteY4" fmla="*/ 0 h 3148013"/>
              <a:gd name="connsiteX5" fmla="*/ 388937 w 1428750"/>
              <a:gd name="connsiteY5" fmla="*/ 0 h 3148013"/>
              <a:gd name="connsiteX6" fmla="*/ 388938 w 1428750"/>
              <a:gd name="connsiteY6" fmla="*/ 0 h 3148013"/>
              <a:gd name="connsiteX7" fmla="*/ 431800 w 1428750"/>
              <a:gd name="connsiteY7" fmla="*/ 0 h 3148013"/>
              <a:gd name="connsiteX8" fmla="*/ 476250 w 1428750"/>
              <a:gd name="connsiteY8" fmla="*/ 0 h 3148013"/>
              <a:gd name="connsiteX9" fmla="*/ 519112 w 1428750"/>
              <a:gd name="connsiteY9" fmla="*/ 0 h 3148013"/>
              <a:gd name="connsiteX10" fmla="*/ 519113 w 1428750"/>
              <a:gd name="connsiteY10" fmla="*/ 0 h 3148013"/>
              <a:gd name="connsiteX11" fmla="*/ 563562 w 1428750"/>
              <a:gd name="connsiteY11" fmla="*/ 0 h 3148013"/>
              <a:gd name="connsiteX12" fmla="*/ 606425 w 1428750"/>
              <a:gd name="connsiteY12" fmla="*/ 0 h 3148013"/>
              <a:gd name="connsiteX13" fmla="*/ 649287 w 1428750"/>
              <a:gd name="connsiteY13" fmla="*/ 0 h 3148013"/>
              <a:gd name="connsiteX14" fmla="*/ 649288 w 1428750"/>
              <a:gd name="connsiteY14" fmla="*/ 0 h 3148013"/>
              <a:gd name="connsiteX15" fmla="*/ 692150 w 1428750"/>
              <a:gd name="connsiteY15" fmla="*/ 0 h 3148013"/>
              <a:gd name="connsiteX16" fmla="*/ 735012 w 1428750"/>
              <a:gd name="connsiteY16" fmla="*/ 0 h 3148013"/>
              <a:gd name="connsiteX17" fmla="*/ 735013 w 1428750"/>
              <a:gd name="connsiteY17" fmla="*/ 0 h 3148013"/>
              <a:gd name="connsiteX18" fmla="*/ 777875 w 1428750"/>
              <a:gd name="connsiteY18" fmla="*/ 0 h 3148013"/>
              <a:gd name="connsiteX19" fmla="*/ 822325 w 1428750"/>
              <a:gd name="connsiteY19" fmla="*/ 0 h 3148013"/>
              <a:gd name="connsiteX20" fmla="*/ 866775 w 1428750"/>
              <a:gd name="connsiteY20" fmla="*/ 0 h 3148013"/>
              <a:gd name="connsiteX21" fmla="*/ 909637 w 1428750"/>
              <a:gd name="connsiteY21" fmla="*/ 0 h 3148013"/>
              <a:gd name="connsiteX22" fmla="*/ 909638 w 1428750"/>
              <a:gd name="connsiteY22" fmla="*/ 0 h 3148013"/>
              <a:gd name="connsiteX23" fmla="*/ 952500 w 1428750"/>
              <a:gd name="connsiteY23" fmla="*/ 0 h 3148013"/>
              <a:gd name="connsiteX24" fmla="*/ 990600 w 1428750"/>
              <a:gd name="connsiteY24" fmla="*/ 0 h 3148013"/>
              <a:gd name="connsiteX25" fmla="*/ 995362 w 1428750"/>
              <a:gd name="connsiteY25" fmla="*/ 0 h 3148013"/>
              <a:gd name="connsiteX26" fmla="*/ 995363 w 1428750"/>
              <a:gd name="connsiteY26" fmla="*/ 0 h 3148013"/>
              <a:gd name="connsiteX27" fmla="*/ 995363 w 1428750"/>
              <a:gd name="connsiteY27" fmla="*/ 0 h 3148013"/>
              <a:gd name="connsiteX28" fmla="*/ 1038225 w 1428750"/>
              <a:gd name="connsiteY28" fmla="*/ 4762 h 3148013"/>
              <a:gd name="connsiteX29" fmla="*/ 1038225 w 1428750"/>
              <a:gd name="connsiteY29" fmla="*/ 4762 h 3148013"/>
              <a:gd name="connsiteX30" fmla="*/ 1081088 w 1428750"/>
              <a:gd name="connsiteY30" fmla="*/ 15874 h 3148013"/>
              <a:gd name="connsiteX31" fmla="*/ 1081088 w 1428750"/>
              <a:gd name="connsiteY31" fmla="*/ 15875 h 3148013"/>
              <a:gd name="connsiteX32" fmla="*/ 1082674 w 1428750"/>
              <a:gd name="connsiteY32" fmla="*/ 15875 h 3148013"/>
              <a:gd name="connsiteX33" fmla="*/ 1123950 w 1428750"/>
              <a:gd name="connsiteY33" fmla="*/ 34925 h 3148013"/>
              <a:gd name="connsiteX34" fmla="*/ 1123950 w 1428750"/>
              <a:gd name="connsiteY34" fmla="*/ 36512 h 3148013"/>
              <a:gd name="connsiteX35" fmla="*/ 1158875 w 1428750"/>
              <a:gd name="connsiteY35" fmla="*/ 60324 h 3148013"/>
              <a:gd name="connsiteX36" fmla="*/ 1169988 w 1428750"/>
              <a:gd name="connsiteY36" fmla="*/ 71437 h 3148013"/>
              <a:gd name="connsiteX37" fmla="*/ 1169988 w 1428750"/>
              <a:gd name="connsiteY37" fmla="*/ 71438 h 3148013"/>
              <a:gd name="connsiteX38" fmla="*/ 1189037 w 1428750"/>
              <a:gd name="connsiteY38" fmla="*/ 92074 h 3148013"/>
              <a:gd name="connsiteX39" fmla="*/ 1211262 w 1428750"/>
              <a:gd name="connsiteY39" fmla="*/ 128587 h 3148013"/>
              <a:gd name="connsiteX40" fmla="*/ 1212850 w 1428750"/>
              <a:gd name="connsiteY40" fmla="*/ 131762 h 3148013"/>
              <a:gd name="connsiteX41" fmla="*/ 1223962 w 1428750"/>
              <a:gd name="connsiteY41" fmla="*/ 166687 h 3148013"/>
              <a:gd name="connsiteX42" fmla="*/ 1230312 w 1428750"/>
              <a:gd name="connsiteY42" fmla="*/ 209549 h 3148013"/>
              <a:gd name="connsiteX43" fmla="*/ 1230312 w 1428750"/>
              <a:gd name="connsiteY43" fmla="*/ 617537 h 3148013"/>
              <a:gd name="connsiteX44" fmla="*/ 1255713 w 1428750"/>
              <a:gd name="connsiteY44" fmla="*/ 636587 h 3148013"/>
              <a:gd name="connsiteX45" fmla="*/ 1255713 w 1428750"/>
              <a:gd name="connsiteY45" fmla="*/ 636588 h 3148013"/>
              <a:gd name="connsiteX46" fmla="*/ 1298575 w 1428750"/>
              <a:gd name="connsiteY46" fmla="*/ 669924 h 3148013"/>
              <a:gd name="connsiteX47" fmla="*/ 1298575 w 1428750"/>
              <a:gd name="connsiteY47" fmla="*/ 669925 h 3148013"/>
              <a:gd name="connsiteX48" fmla="*/ 1341438 w 1428750"/>
              <a:gd name="connsiteY48" fmla="*/ 703262 h 3148013"/>
              <a:gd name="connsiteX49" fmla="*/ 1341438 w 1428750"/>
              <a:gd name="connsiteY49" fmla="*/ 703263 h 3148013"/>
              <a:gd name="connsiteX50" fmla="*/ 1384300 w 1428750"/>
              <a:gd name="connsiteY50" fmla="*/ 735012 h 3148013"/>
              <a:gd name="connsiteX51" fmla="*/ 1411288 w 1428750"/>
              <a:gd name="connsiteY51" fmla="*/ 755649 h 3148013"/>
              <a:gd name="connsiteX52" fmla="*/ 1423988 w 1428750"/>
              <a:gd name="connsiteY52" fmla="*/ 769937 h 3148013"/>
              <a:gd name="connsiteX53" fmla="*/ 1427163 w 1428750"/>
              <a:gd name="connsiteY53" fmla="*/ 787400 h 3148013"/>
              <a:gd name="connsiteX54" fmla="*/ 1427163 w 1428750"/>
              <a:gd name="connsiteY54" fmla="*/ 787400 h 3148013"/>
              <a:gd name="connsiteX55" fmla="*/ 1428750 w 1428750"/>
              <a:gd name="connsiteY55" fmla="*/ 787400 h 3148013"/>
              <a:gd name="connsiteX56" fmla="*/ 1428750 w 1428750"/>
              <a:gd name="connsiteY56" fmla="*/ 788988 h 3148013"/>
              <a:gd name="connsiteX57" fmla="*/ 1427162 w 1428750"/>
              <a:gd name="connsiteY57" fmla="*/ 788988 h 3148013"/>
              <a:gd name="connsiteX58" fmla="*/ 1427162 w 1428750"/>
              <a:gd name="connsiteY58" fmla="*/ 787405 h 3148013"/>
              <a:gd name="connsiteX59" fmla="*/ 1423988 w 1428750"/>
              <a:gd name="connsiteY59" fmla="*/ 803275 h 3148013"/>
              <a:gd name="connsiteX60" fmla="*/ 1411288 w 1428750"/>
              <a:gd name="connsiteY60" fmla="*/ 817563 h 3148013"/>
              <a:gd name="connsiteX61" fmla="*/ 1384300 w 1428750"/>
              <a:gd name="connsiteY61" fmla="*/ 838200 h 3148013"/>
              <a:gd name="connsiteX62" fmla="*/ 1384300 w 1428750"/>
              <a:gd name="connsiteY62" fmla="*/ 838200 h 3148013"/>
              <a:gd name="connsiteX63" fmla="*/ 1341438 w 1428750"/>
              <a:gd name="connsiteY63" fmla="*/ 871536 h 3148013"/>
              <a:gd name="connsiteX64" fmla="*/ 1341438 w 1428750"/>
              <a:gd name="connsiteY64" fmla="*/ 871538 h 3148013"/>
              <a:gd name="connsiteX65" fmla="*/ 1298575 w 1428750"/>
              <a:gd name="connsiteY65" fmla="*/ 904875 h 3148013"/>
              <a:gd name="connsiteX66" fmla="*/ 1255713 w 1428750"/>
              <a:gd name="connsiteY66" fmla="*/ 936624 h 3148013"/>
              <a:gd name="connsiteX67" fmla="*/ 1255713 w 1428750"/>
              <a:gd name="connsiteY67" fmla="*/ 936625 h 3148013"/>
              <a:gd name="connsiteX68" fmla="*/ 1230312 w 1428750"/>
              <a:gd name="connsiteY68" fmla="*/ 955675 h 3148013"/>
              <a:gd name="connsiteX69" fmla="*/ 1230312 w 1428750"/>
              <a:gd name="connsiteY69" fmla="*/ 2940050 h 3148013"/>
              <a:gd name="connsiteX70" fmla="*/ 1223962 w 1428750"/>
              <a:gd name="connsiteY70" fmla="*/ 2982913 h 3148013"/>
              <a:gd name="connsiteX71" fmla="*/ 1212850 w 1428750"/>
              <a:gd name="connsiteY71" fmla="*/ 3016250 h 3148013"/>
              <a:gd name="connsiteX72" fmla="*/ 1211262 w 1428750"/>
              <a:gd name="connsiteY72" fmla="*/ 3021013 h 3148013"/>
              <a:gd name="connsiteX73" fmla="*/ 1189037 w 1428750"/>
              <a:gd name="connsiteY73" fmla="*/ 3055938 h 3148013"/>
              <a:gd name="connsiteX74" fmla="*/ 1169988 w 1428750"/>
              <a:gd name="connsiteY74" fmla="*/ 3076574 h 3148013"/>
              <a:gd name="connsiteX75" fmla="*/ 1169988 w 1428750"/>
              <a:gd name="connsiteY75" fmla="*/ 3076575 h 3148013"/>
              <a:gd name="connsiteX76" fmla="*/ 1158875 w 1428750"/>
              <a:gd name="connsiteY76" fmla="*/ 3087688 h 3148013"/>
              <a:gd name="connsiteX77" fmla="*/ 1123950 w 1428750"/>
              <a:gd name="connsiteY77" fmla="*/ 3111500 h 3148013"/>
              <a:gd name="connsiteX78" fmla="*/ 1123950 w 1428750"/>
              <a:gd name="connsiteY78" fmla="*/ 3111501 h 3148013"/>
              <a:gd name="connsiteX79" fmla="*/ 1123950 w 1428750"/>
              <a:gd name="connsiteY79" fmla="*/ 3113088 h 3148013"/>
              <a:gd name="connsiteX80" fmla="*/ 1082674 w 1428750"/>
              <a:gd name="connsiteY80" fmla="*/ 3132138 h 3148013"/>
              <a:gd name="connsiteX81" fmla="*/ 1081087 w 1428750"/>
              <a:gd name="connsiteY81" fmla="*/ 3132138 h 3148013"/>
              <a:gd name="connsiteX82" fmla="*/ 1081087 w 1428750"/>
              <a:gd name="connsiteY82" fmla="*/ 3132138 h 3148013"/>
              <a:gd name="connsiteX83" fmla="*/ 1038225 w 1428750"/>
              <a:gd name="connsiteY83" fmla="*/ 3144837 h 3148013"/>
              <a:gd name="connsiteX84" fmla="*/ 1038225 w 1428750"/>
              <a:gd name="connsiteY84" fmla="*/ 3144838 h 3148013"/>
              <a:gd name="connsiteX85" fmla="*/ 995363 w 1428750"/>
              <a:gd name="connsiteY85" fmla="*/ 3148013 h 3148013"/>
              <a:gd name="connsiteX86" fmla="*/ 995362 w 1428750"/>
              <a:gd name="connsiteY86" fmla="*/ 3148013 h 3148013"/>
              <a:gd name="connsiteX87" fmla="*/ 990600 w 1428750"/>
              <a:gd name="connsiteY87" fmla="*/ 3148013 h 3148013"/>
              <a:gd name="connsiteX88" fmla="*/ 952500 w 1428750"/>
              <a:gd name="connsiteY88" fmla="*/ 3148013 h 3148013"/>
              <a:gd name="connsiteX89" fmla="*/ 909638 w 1428750"/>
              <a:gd name="connsiteY89" fmla="*/ 3148013 h 3148013"/>
              <a:gd name="connsiteX90" fmla="*/ 909637 w 1428750"/>
              <a:gd name="connsiteY90" fmla="*/ 3148013 h 3148013"/>
              <a:gd name="connsiteX91" fmla="*/ 866775 w 1428750"/>
              <a:gd name="connsiteY91" fmla="*/ 3148013 h 3148013"/>
              <a:gd name="connsiteX92" fmla="*/ 822325 w 1428750"/>
              <a:gd name="connsiteY92" fmla="*/ 3148013 h 3148013"/>
              <a:gd name="connsiteX93" fmla="*/ 777875 w 1428750"/>
              <a:gd name="connsiteY93" fmla="*/ 3148013 h 3148013"/>
              <a:gd name="connsiteX94" fmla="*/ 735013 w 1428750"/>
              <a:gd name="connsiteY94" fmla="*/ 3148013 h 3148013"/>
              <a:gd name="connsiteX95" fmla="*/ 735012 w 1428750"/>
              <a:gd name="connsiteY95" fmla="*/ 3148013 h 3148013"/>
              <a:gd name="connsiteX96" fmla="*/ 692150 w 1428750"/>
              <a:gd name="connsiteY96" fmla="*/ 3148013 h 3148013"/>
              <a:gd name="connsiteX97" fmla="*/ 649288 w 1428750"/>
              <a:gd name="connsiteY97" fmla="*/ 3148013 h 3148013"/>
              <a:gd name="connsiteX98" fmla="*/ 649287 w 1428750"/>
              <a:gd name="connsiteY98" fmla="*/ 3148013 h 3148013"/>
              <a:gd name="connsiteX99" fmla="*/ 606425 w 1428750"/>
              <a:gd name="connsiteY99" fmla="*/ 3148013 h 3148013"/>
              <a:gd name="connsiteX100" fmla="*/ 563562 w 1428750"/>
              <a:gd name="connsiteY100" fmla="*/ 3148013 h 3148013"/>
              <a:gd name="connsiteX101" fmla="*/ 519113 w 1428750"/>
              <a:gd name="connsiteY101" fmla="*/ 3148013 h 3148013"/>
              <a:gd name="connsiteX102" fmla="*/ 519112 w 1428750"/>
              <a:gd name="connsiteY102" fmla="*/ 3148013 h 3148013"/>
              <a:gd name="connsiteX103" fmla="*/ 476250 w 1428750"/>
              <a:gd name="connsiteY103" fmla="*/ 3148013 h 3148013"/>
              <a:gd name="connsiteX104" fmla="*/ 431800 w 1428750"/>
              <a:gd name="connsiteY104" fmla="*/ 3148013 h 3148013"/>
              <a:gd name="connsiteX105" fmla="*/ 388938 w 1428750"/>
              <a:gd name="connsiteY105" fmla="*/ 3148013 h 3148013"/>
              <a:gd name="connsiteX106" fmla="*/ 388937 w 1428750"/>
              <a:gd name="connsiteY106" fmla="*/ 3148013 h 3148013"/>
              <a:gd name="connsiteX107" fmla="*/ 346075 w 1428750"/>
              <a:gd name="connsiteY107" fmla="*/ 3148013 h 3148013"/>
              <a:gd name="connsiteX108" fmla="*/ 303212 w 1428750"/>
              <a:gd name="connsiteY108" fmla="*/ 3148013 h 3148013"/>
              <a:gd name="connsiteX109" fmla="*/ 258763 w 1428750"/>
              <a:gd name="connsiteY109" fmla="*/ 3148013 h 3148013"/>
              <a:gd name="connsiteX110" fmla="*/ 258762 w 1428750"/>
              <a:gd name="connsiteY110" fmla="*/ 3148013 h 3148013"/>
              <a:gd name="connsiteX111" fmla="*/ 238125 w 1428750"/>
              <a:gd name="connsiteY111" fmla="*/ 3148013 h 3148013"/>
              <a:gd name="connsiteX112" fmla="*/ 215900 w 1428750"/>
              <a:gd name="connsiteY112" fmla="*/ 3146426 h 3148013"/>
              <a:gd name="connsiteX113" fmla="*/ 215900 w 1428750"/>
              <a:gd name="connsiteY113" fmla="*/ 3146425 h 3148013"/>
              <a:gd name="connsiteX114" fmla="*/ 190499 w 1428750"/>
              <a:gd name="connsiteY114" fmla="*/ 3144838 h 3148013"/>
              <a:gd name="connsiteX115" fmla="*/ 173037 w 1428750"/>
              <a:gd name="connsiteY115" fmla="*/ 3140075 h 3148013"/>
              <a:gd name="connsiteX116" fmla="*/ 173037 w 1428750"/>
              <a:gd name="connsiteY116" fmla="*/ 3140075 h 3148013"/>
              <a:gd name="connsiteX117" fmla="*/ 146050 w 1428750"/>
              <a:gd name="connsiteY117" fmla="*/ 3132138 h 3148013"/>
              <a:gd name="connsiteX118" fmla="*/ 130175 w 1428750"/>
              <a:gd name="connsiteY118" fmla="*/ 3124200 h 3148013"/>
              <a:gd name="connsiteX119" fmla="*/ 106362 w 1428750"/>
              <a:gd name="connsiteY119" fmla="*/ 3113088 h 3148013"/>
              <a:gd name="connsiteX120" fmla="*/ 85725 w 1428750"/>
              <a:gd name="connsiteY120" fmla="*/ 3100388 h 3148013"/>
              <a:gd name="connsiteX121" fmla="*/ 85725 w 1428750"/>
              <a:gd name="connsiteY121" fmla="*/ 3100387 h 3148013"/>
              <a:gd name="connsiteX122" fmla="*/ 69850 w 1428750"/>
              <a:gd name="connsiteY122" fmla="*/ 3087687 h 3148013"/>
              <a:gd name="connsiteX123" fmla="*/ 42862 w 1428750"/>
              <a:gd name="connsiteY123" fmla="*/ 3059112 h 3148013"/>
              <a:gd name="connsiteX124" fmla="*/ 42862 w 1428750"/>
              <a:gd name="connsiteY124" fmla="*/ 3059110 h 3148013"/>
              <a:gd name="connsiteX125" fmla="*/ 41275 w 1428750"/>
              <a:gd name="connsiteY125" fmla="*/ 3055937 h 3148013"/>
              <a:gd name="connsiteX126" fmla="*/ 19050 w 1428750"/>
              <a:gd name="connsiteY126" fmla="*/ 3021012 h 3148013"/>
              <a:gd name="connsiteX127" fmla="*/ 4762 w 1428750"/>
              <a:gd name="connsiteY127" fmla="*/ 2982912 h 3148013"/>
              <a:gd name="connsiteX128" fmla="*/ 0 w 1428750"/>
              <a:gd name="connsiteY128" fmla="*/ 2940050 h 3148013"/>
              <a:gd name="connsiteX129" fmla="*/ 0 w 1428750"/>
              <a:gd name="connsiteY129" fmla="*/ 1049337 h 3148013"/>
              <a:gd name="connsiteX130" fmla="*/ 0 w 1428750"/>
              <a:gd name="connsiteY130" fmla="*/ 209549 h 3148013"/>
              <a:gd name="connsiteX131" fmla="*/ 4762 w 1428750"/>
              <a:gd name="connsiteY131" fmla="*/ 166687 h 3148013"/>
              <a:gd name="connsiteX132" fmla="*/ 19050 w 1428750"/>
              <a:gd name="connsiteY132" fmla="*/ 128587 h 3148013"/>
              <a:gd name="connsiteX133" fmla="*/ 41275 w 1428750"/>
              <a:gd name="connsiteY133" fmla="*/ 92074 h 3148013"/>
              <a:gd name="connsiteX134" fmla="*/ 42862 w 1428750"/>
              <a:gd name="connsiteY134" fmla="*/ 90488 h 3148013"/>
              <a:gd name="connsiteX135" fmla="*/ 42862 w 1428750"/>
              <a:gd name="connsiteY135" fmla="*/ 90487 h 3148013"/>
              <a:gd name="connsiteX136" fmla="*/ 69850 w 1428750"/>
              <a:gd name="connsiteY136" fmla="*/ 60324 h 3148013"/>
              <a:gd name="connsiteX137" fmla="*/ 85725 w 1428750"/>
              <a:gd name="connsiteY137" fmla="*/ 49212 h 3148013"/>
              <a:gd name="connsiteX138" fmla="*/ 85725 w 1428750"/>
              <a:gd name="connsiteY138" fmla="*/ 49212 h 3148013"/>
              <a:gd name="connsiteX139" fmla="*/ 106362 w 1428750"/>
              <a:gd name="connsiteY139" fmla="*/ 34925 h 3148013"/>
              <a:gd name="connsiteX140" fmla="*/ 130175 w 1428750"/>
              <a:gd name="connsiteY140" fmla="*/ 25400 h 3148013"/>
              <a:gd name="connsiteX141" fmla="*/ 146050 w 1428750"/>
              <a:gd name="connsiteY141" fmla="*/ 15875 h 3148013"/>
              <a:gd name="connsiteX142" fmla="*/ 173037 w 1428750"/>
              <a:gd name="connsiteY142" fmla="*/ 9525 h 3148013"/>
              <a:gd name="connsiteX143" fmla="*/ 173037 w 1428750"/>
              <a:gd name="connsiteY143" fmla="*/ 9525 h 3148013"/>
              <a:gd name="connsiteX144" fmla="*/ 190499 w 1428750"/>
              <a:gd name="connsiteY144" fmla="*/ 4762 h 3148013"/>
              <a:gd name="connsiteX145" fmla="*/ 215900 w 1428750"/>
              <a:gd name="connsiteY145"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1428750" h="3148013">
                <a:moveTo>
                  <a:pt x="238125" y="0"/>
                </a:moveTo>
                <a:lnTo>
                  <a:pt x="258762" y="0"/>
                </a:lnTo>
                <a:lnTo>
                  <a:pt x="258763" y="0"/>
                </a:lnTo>
                <a:lnTo>
                  <a:pt x="303212" y="0"/>
                </a:lnTo>
                <a:lnTo>
                  <a:pt x="346075" y="0"/>
                </a:lnTo>
                <a:lnTo>
                  <a:pt x="388937" y="0"/>
                </a:lnTo>
                <a:lnTo>
                  <a:pt x="388938" y="0"/>
                </a:lnTo>
                <a:lnTo>
                  <a:pt x="431800" y="0"/>
                </a:lnTo>
                <a:lnTo>
                  <a:pt x="476250" y="0"/>
                </a:lnTo>
                <a:lnTo>
                  <a:pt x="519112" y="0"/>
                </a:lnTo>
                <a:lnTo>
                  <a:pt x="519113" y="0"/>
                </a:lnTo>
                <a:lnTo>
                  <a:pt x="563562" y="0"/>
                </a:lnTo>
                <a:lnTo>
                  <a:pt x="606425" y="0"/>
                </a:lnTo>
                <a:lnTo>
                  <a:pt x="649287" y="0"/>
                </a:lnTo>
                <a:lnTo>
                  <a:pt x="649288" y="0"/>
                </a:lnTo>
                <a:lnTo>
                  <a:pt x="692150" y="0"/>
                </a:lnTo>
                <a:lnTo>
                  <a:pt x="735012" y="0"/>
                </a:lnTo>
                <a:lnTo>
                  <a:pt x="735013" y="0"/>
                </a:lnTo>
                <a:lnTo>
                  <a:pt x="777875" y="0"/>
                </a:lnTo>
                <a:lnTo>
                  <a:pt x="822325" y="0"/>
                </a:lnTo>
                <a:lnTo>
                  <a:pt x="866775" y="0"/>
                </a:lnTo>
                <a:lnTo>
                  <a:pt x="909637" y="0"/>
                </a:lnTo>
                <a:lnTo>
                  <a:pt x="909638" y="0"/>
                </a:lnTo>
                <a:lnTo>
                  <a:pt x="952500" y="0"/>
                </a:lnTo>
                <a:lnTo>
                  <a:pt x="990600" y="0"/>
                </a:lnTo>
                <a:lnTo>
                  <a:pt x="995362" y="0"/>
                </a:lnTo>
                <a:lnTo>
                  <a:pt x="995363" y="0"/>
                </a:lnTo>
                <a:lnTo>
                  <a:pt x="995363" y="0"/>
                </a:lnTo>
                <a:lnTo>
                  <a:pt x="1038225" y="4762"/>
                </a:lnTo>
                <a:lnTo>
                  <a:pt x="1038225" y="4762"/>
                </a:lnTo>
                <a:lnTo>
                  <a:pt x="1081088" y="15874"/>
                </a:lnTo>
                <a:lnTo>
                  <a:pt x="1081088" y="15875"/>
                </a:lnTo>
                <a:lnTo>
                  <a:pt x="1082674" y="15875"/>
                </a:lnTo>
                <a:lnTo>
                  <a:pt x="1123950" y="34925"/>
                </a:lnTo>
                <a:lnTo>
                  <a:pt x="1123950" y="36512"/>
                </a:lnTo>
                <a:lnTo>
                  <a:pt x="1158875" y="60324"/>
                </a:lnTo>
                <a:lnTo>
                  <a:pt x="1169988" y="71437"/>
                </a:lnTo>
                <a:lnTo>
                  <a:pt x="1169988" y="71438"/>
                </a:lnTo>
                <a:lnTo>
                  <a:pt x="1189037" y="92074"/>
                </a:lnTo>
                <a:lnTo>
                  <a:pt x="1211262" y="128587"/>
                </a:lnTo>
                <a:lnTo>
                  <a:pt x="1212850" y="131762"/>
                </a:lnTo>
                <a:lnTo>
                  <a:pt x="1223962" y="166687"/>
                </a:lnTo>
                <a:lnTo>
                  <a:pt x="1230312" y="209549"/>
                </a:lnTo>
                <a:lnTo>
                  <a:pt x="1230312" y="617537"/>
                </a:lnTo>
                <a:lnTo>
                  <a:pt x="1255713" y="636587"/>
                </a:lnTo>
                <a:lnTo>
                  <a:pt x="1255713" y="636588"/>
                </a:lnTo>
                <a:lnTo>
                  <a:pt x="1298575" y="669924"/>
                </a:lnTo>
                <a:lnTo>
                  <a:pt x="1298575" y="669925"/>
                </a:lnTo>
                <a:lnTo>
                  <a:pt x="1341438" y="703262"/>
                </a:lnTo>
                <a:lnTo>
                  <a:pt x="1341438" y="703263"/>
                </a:lnTo>
                <a:lnTo>
                  <a:pt x="1384300" y="735012"/>
                </a:lnTo>
                <a:lnTo>
                  <a:pt x="1411288" y="755649"/>
                </a:lnTo>
                <a:lnTo>
                  <a:pt x="1423988" y="769937"/>
                </a:lnTo>
                <a:lnTo>
                  <a:pt x="1427163" y="787400"/>
                </a:lnTo>
                <a:lnTo>
                  <a:pt x="1427163" y="787400"/>
                </a:lnTo>
                <a:lnTo>
                  <a:pt x="1428750" y="787400"/>
                </a:lnTo>
                <a:lnTo>
                  <a:pt x="1428750" y="788988"/>
                </a:lnTo>
                <a:lnTo>
                  <a:pt x="1427162" y="788988"/>
                </a:lnTo>
                <a:lnTo>
                  <a:pt x="1427162" y="787405"/>
                </a:lnTo>
                <a:lnTo>
                  <a:pt x="1423988" y="803275"/>
                </a:lnTo>
                <a:lnTo>
                  <a:pt x="1411288" y="817563"/>
                </a:lnTo>
                <a:lnTo>
                  <a:pt x="1384300" y="838200"/>
                </a:lnTo>
                <a:lnTo>
                  <a:pt x="1384300" y="838200"/>
                </a:lnTo>
                <a:lnTo>
                  <a:pt x="1341438" y="871536"/>
                </a:lnTo>
                <a:lnTo>
                  <a:pt x="1341438" y="871538"/>
                </a:lnTo>
                <a:lnTo>
                  <a:pt x="1298575" y="904875"/>
                </a:lnTo>
                <a:lnTo>
                  <a:pt x="1255713" y="936624"/>
                </a:lnTo>
                <a:lnTo>
                  <a:pt x="1255713" y="936625"/>
                </a:lnTo>
                <a:lnTo>
                  <a:pt x="1230312" y="955675"/>
                </a:lnTo>
                <a:lnTo>
                  <a:pt x="1230312" y="2940050"/>
                </a:lnTo>
                <a:lnTo>
                  <a:pt x="1223962" y="2982913"/>
                </a:lnTo>
                <a:lnTo>
                  <a:pt x="1212850" y="3016250"/>
                </a:lnTo>
                <a:lnTo>
                  <a:pt x="1211262" y="3021013"/>
                </a:lnTo>
                <a:lnTo>
                  <a:pt x="1189037" y="3055938"/>
                </a:lnTo>
                <a:lnTo>
                  <a:pt x="1169988" y="3076574"/>
                </a:lnTo>
                <a:lnTo>
                  <a:pt x="1169988" y="3076575"/>
                </a:lnTo>
                <a:lnTo>
                  <a:pt x="1158875" y="3087688"/>
                </a:lnTo>
                <a:lnTo>
                  <a:pt x="1123950" y="3111500"/>
                </a:lnTo>
                <a:lnTo>
                  <a:pt x="1123950" y="3111501"/>
                </a:lnTo>
                <a:lnTo>
                  <a:pt x="1123950" y="3113088"/>
                </a:lnTo>
                <a:lnTo>
                  <a:pt x="1082674" y="3132138"/>
                </a:lnTo>
                <a:lnTo>
                  <a:pt x="1081087" y="3132138"/>
                </a:lnTo>
                <a:lnTo>
                  <a:pt x="1081087" y="3132138"/>
                </a:lnTo>
                <a:lnTo>
                  <a:pt x="1038225" y="3144837"/>
                </a:lnTo>
                <a:lnTo>
                  <a:pt x="1038225" y="3144838"/>
                </a:lnTo>
                <a:lnTo>
                  <a:pt x="995363" y="3148013"/>
                </a:lnTo>
                <a:lnTo>
                  <a:pt x="995362" y="3148013"/>
                </a:lnTo>
                <a:lnTo>
                  <a:pt x="990600" y="3148013"/>
                </a:lnTo>
                <a:lnTo>
                  <a:pt x="952500" y="3148013"/>
                </a:lnTo>
                <a:lnTo>
                  <a:pt x="909638" y="3148013"/>
                </a:lnTo>
                <a:lnTo>
                  <a:pt x="909637" y="3148013"/>
                </a:lnTo>
                <a:lnTo>
                  <a:pt x="866775" y="3148013"/>
                </a:lnTo>
                <a:lnTo>
                  <a:pt x="822325" y="3148013"/>
                </a:lnTo>
                <a:lnTo>
                  <a:pt x="777875" y="3148013"/>
                </a:lnTo>
                <a:lnTo>
                  <a:pt x="735013" y="3148013"/>
                </a:lnTo>
                <a:lnTo>
                  <a:pt x="735012" y="3148013"/>
                </a:lnTo>
                <a:lnTo>
                  <a:pt x="692150" y="3148013"/>
                </a:lnTo>
                <a:lnTo>
                  <a:pt x="649288" y="3148013"/>
                </a:lnTo>
                <a:lnTo>
                  <a:pt x="649287" y="3148013"/>
                </a:lnTo>
                <a:lnTo>
                  <a:pt x="606425" y="3148013"/>
                </a:lnTo>
                <a:lnTo>
                  <a:pt x="563562" y="3148013"/>
                </a:lnTo>
                <a:lnTo>
                  <a:pt x="519113" y="3148013"/>
                </a:lnTo>
                <a:lnTo>
                  <a:pt x="519112" y="3148013"/>
                </a:lnTo>
                <a:lnTo>
                  <a:pt x="476250" y="3148013"/>
                </a:lnTo>
                <a:lnTo>
                  <a:pt x="431800" y="3148013"/>
                </a:lnTo>
                <a:lnTo>
                  <a:pt x="388938" y="3148013"/>
                </a:lnTo>
                <a:lnTo>
                  <a:pt x="388937" y="3148013"/>
                </a:lnTo>
                <a:lnTo>
                  <a:pt x="346075" y="3148013"/>
                </a:lnTo>
                <a:lnTo>
                  <a:pt x="303212" y="3148013"/>
                </a:lnTo>
                <a:lnTo>
                  <a:pt x="258763" y="3148013"/>
                </a:lnTo>
                <a:lnTo>
                  <a:pt x="258762" y="3148013"/>
                </a:lnTo>
                <a:lnTo>
                  <a:pt x="238125" y="3148013"/>
                </a:lnTo>
                <a:lnTo>
                  <a:pt x="215900" y="3146426"/>
                </a:lnTo>
                <a:lnTo>
                  <a:pt x="215900" y="3146425"/>
                </a:lnTo>
                <a:lnTo>
                  <a:pt x="190499" y="3144838"/>
                </a:lnTo>
                <a:lnTo>
                  <a:pt x="173037" y="3140075"/>
                </a:lnTo>
                <a:lnTo>
                  <a:pt x="173037" y="3140075"/>
                </a:lnTo>
                <a:lnTo>
                  <a:pt x="146050" y="3132138"/>
                </a:lnTo>
                <a:lnTo>
                  <a:pt x="130175" y="3124200"/>
                </a:lnTo>
                <a:lnTo>
                  <a:pt x="106362" y="3113088"/>
                </a:lnTo>
                <a:lnTo>
                  <a:pt x="85725" y="3100388"/>
                </a:lnTo>
                <a:lnTo>
                  <a:pt x="85725" y="3100387"/>
                </a:lnTo>
                <a:lnTo>
                  <a:pt x="69850" y="3087687"/>
                </a:lnTo>
                <a:lnTo>
                  <a:pt x="42862" y="3059112"/>
                </a:lnTo>
                <a:lnTo>
                  <a:pt x="42862" y="3059110"/>
                </a:lnTo>
                <a:lnTo>
                  <a:pt x="41275" y="3055937"/>
                </a:lnTo>
                <a:lnTo>
                  <a:pt x="19050" y="3021012"/>
                </a:lnTo>
                <a:lnTo>
                  <a:pt x="4762" y="2982912"/>
                </a:lnTo>
                <a:lnTo>
                  <a:pt x="0" y="2940050"/>
                </a:lnTo>
                <a:lnTo>
                  <a:pt x="0" y="1049337"/>
                </a:lnTo>
                <a:lnTo>
                  <a:pt x="0" y="209549"/>
                </a:lnTo>
                <a:lnTo>
                  <a:pt x="4762" y="166687"/>
                </a:lnTo>
                <a:lnTo>
                  <a:pt x="19050" y="128587"/>
                </a:lnTo>
                <a:lnTo>
                  <a:pt x="41275" y="92074"/>
                </a:lnTo>
                <a:lnTo>
                  <a:pt x="42862" y="90488"/>
                </a:lnTo>
                <a:lnTo>
                  <a:pt x="42862" y="90487"/>
                </a:lnTo>
                <a:lnTo>
                  <a:pt x="69850" y="60324"/>
                </a:lnTo>
                <a:lnTo>
                  <a:pt x="85725" y="49212"/>
                </a:lnTo>
                <a:lnTo>
                  <a:pt x="85725" y="49212"/>
                </a:lnTo>
                <a:lnTo>
                  <a:pt x="106362" y="34925"/>
                </a:lnTo>
                <a:lnTo>
                  <a:pt x="130175" y="25400"/>
                </a:lnTo>
                <a:lnTo>
                  <a:pt x="146050" y="15875"/>
                </a:lnTo>
                <a:lnTo>
                  <a:pt x="173037" y="9525"/>
                </a:lnTo>
                <a:lnTo>
                  <a:pt x="173037" y="9525"/>
                </a:lnTo>
                <a:lnTo>
                  <a:pt x="190499" y="4762"/>
                </a:lnTo>
                <a:lnTo>
                  <a:pt x="215900" y="3175"/>
                </a:lnTo>
                <a:close/>
              </a:path>
            </a:pathLst>
          </a:custGeom>
          <a:solidFill>
            <a:srgbClr val="2E6F57"/>
          </a:solidFill>
          <a:ln w="25400" cap="flat" cmpd="sng" algn="ctr">
            <a:noFill/>
            <a:prstDash val="solid"/>
          </a:ln>
          <a:effectLst/>
        </p:spPr>
        <p:txBody>
          <a:bodyPr rot="0" spcFirstLastPara="0" vertOverflow="overflow" horzOverflow="overflow" vert="horz" wrap="square" lIns="59539" tIns="29769" rIns="59539" bIns="29769" numCol="1" spcCol="0" rtlCol="0" fromWordArt="0" anchor="ctr" anchorCtr="0" forceAA="0" compatLnSpc="1">
            <a:noAutofit/>
          </a:bodyPr>
          <a:lstStyle/>
          <a:p>
            <a:pPr algn="ctr">
              <a:lnSpc>
                <a:spcPct val="120000"/>
              </a:lnSpc>
            </a:pPr>
            <a:endParaRPr lang="zh-CN" altLang="en-US" kern="0">
              <a:solidFill>
                <a:sysClr val="window" lastClr="FFFFFF"/>
              </a:solidFill>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52" name="任意多边形 51"/>
          <p:cNvSpPr/>
          <p:nvPr/>
        </p:nvSpPr>
        <p:spPr bwMode="auto">
          <a:xfrm>
            <a:off x="6571785" y="1321716"/>
            <a:ext cx="832537" cy="2132974"/>
          </a:xfrm>
          <a:custGeom>
            <a:avLst/>
            <a:gdLst>
              <a:gd name="connsiteX0" fmla="*/ 239712 w 1228725"/>
              <a:gd name="connsiteY0" fmla="*/ 0 h 3148013"/>
              <a:gd name="connsiteX1" fmla="*/ 252412 w 1228725"/>
              <a:gd name="connsiteY1" fmla="*/ 0 h 3148013"/>
              <a:gd name="connsiteX2" fmla="*/ 296862 w 1228725"/>
              <a:gd name="connsiteY2" fmla="*/ 0 h 3148013"/>
              <a:gd name="connsiteX3" fmla="*/ 339725 w 1228725"/>
              <a:gd name="connsiteY3" fmla="*/ 0 h 3148013"/>
              <a:gd name="connsiteX4" fmla="*/ 381000 w 1228725"/>
              <a:gd name="connsiteY4" fmla="*/ 0 h 3148013"/>
              <a:gd name="connsiteX5" fmla="*/ 423862 w 1228725"/>
              <a:gd name="connsiteY5" fmla="*/ 0 h 3148013"/>
              <a:gd name="connsiteX6" fmla="*/ 423863 w 1228725"/>
              <a:gd name="connsiteY6" fmla="*/ 0 h 3148013"/>
              <a:gd name="connsiteX7" fmla="*/ 465137 w 1228725"/>
              <a:gd name="connsiteY7" fmla="*/ 0 h 3148013"/>
              <a:gd name="connsiteX8" fmla="*/ 508000 w 1228725"/>
              <a:gd name="connsiteY8" fmla="*/ 0 h 3148013"/>
              <a:gd name="connsiteX9" fmla="*/ 550862 w 1228725"/>
              <a:gd name="connsiteY9" fmla="*/ 0 h 3148013"/>
              <a:gd name="connsiteX10" fmla="*/ 550863 w 1228725"/>
              <a:gd name="connsiteY10" fmla="*/ 0 h 3148013"/>
              <a:gd name="connsiteX11" fmla="*/ 592137 w 1228725"/>
              <a:gd name="connsiteY11" fmla="*/ 0 h 3148013"/>
              <a:gd name="connsiteX12" fmla="*/ 635000 w 1228725"/>
              <a:gd name="connsiteY12" fmla="*/ 0 h 3148013"/>
              <a:gd name="connsiteX13" fmla="*/ 676275 w 1228725"/>
              <a:gd name="connsiteY13" fmla="*/ 0 h 3148013"/>
              <a:gd name="connsiteX14" fmla="*/ 720725 w 1228725"/>
              <a:gd name="connsiteY14" fmla="*/ 0 h 3148013"/>
              <a:gd name="connsiteX15" fmla="*/ 763587 w 1228725"/>
              <a:gd name="connsiteY15" fmla="*/ 0 h 3148013"/>
              <a:gd name="connsiteX16" fmla="*/ 763588 w 1228725"/>
              <a:gd name="connsiteY16" fmla="*/ 0 h 3148013"/>
              <a:gd name="connsiteX17" fmla="*/ 804862 w 1228725"/>
              <a:gd name="connsiteY17" fmla="*/ 0 h 3148013"/>
              <a:gd name="connsiteX18" fmla="*/ 847725 w 1228725"/>
              <a:gd name="connsiteY18" fmla="*/ 0 h 3148013"/>
              <a:gd name="connsiteX19" fmla="*/ 889000 w 1228725"/>
              <a:gd name="connsiteY19" fmla="*/ 0 h 3148013"/>
              <a:gd name="connsiteX20" fmla="*/ 931862 w 1228725"/>
              <a:gd name="connsiteY20" fmla="*/ 0 h 3148013"/>
              <a:gd name="connsiteX21" fmla="*/ 931863 w 1228725"/>
              <a:gd name="connsiteY21" fmla="*/ 0 h 3148013"/>
              <a:gd name="connsiteX22" fmla="*/ 974725 w 1228725"/>
              <a:gd name="connsiteY22" fmla="*/ 0 h 3148013"/>
              <a:gd name="connsiteX23" fmla="*/ 989013 w 1228725"/>
              <a:gd name="connsiteY23" fmla="*/ 0 h 3148013"/>
              <a:gd name="connsiteX24" fmla="*/ 1016000 w 1228725"/>
              <a:gd name="connsiteY24" fmla="*/ 3175 h 3148013"/>
              <a:gd name="connsiteX25" fmla="*/ 1036638 w 1228725"/>
              <a:gd name="connsiteY25" fmla="*/ 4762 h 3148013"/>
              <a:gd name="connsiteX26" fmla="*/ 1058862 w 1228725"/>
              <a:gd name="connsiteY26" fmla="*/ 11112 h 3148013"/>
              <a:gd name="connsiteX27" fmla="*/ 1058862 w 1228725"/>
              <a:gd name="connsiteY27" fmla="*/ 11112 h 3148013"/>
              <a:gd name="connsiteX28" fmla="*/ 1081087 w 1228725"/>
              <a:gd name="connsiteY28" fmla="*/ 15874 h 3148013"/>
              <a:gd name="connsiteX29" fmla="*/ 1100137 w 1228725"/>
              <a:gd name="connsiteY29" fmla="*/ 25399 h 3148013"/>
              <a:gd name="connsiteX30" fmla="*/ 1100137 w 1228725"/>
              <a:gd name="connsiteY30" fmla="*/ 25400 h 3148013"/>
              <a:gd name="connsiteX31" fmla="*/ 1123949 w 1228725"/>
              <a:gd name="connsiteY31" fmla="*/ 34925 h 3148013"/>
              <a:gd name="connsiteX32" fmla="*/ 1144587 w 1228725"/>
              <a:gd name="connsiteY32" fmla="*/ 50800 h 3148013"/>
              <a:gd name="connsiteX33" fmla="*/ 1158875 w 1228725"/>
              <a:gd name="connsiteY33" fmla="*/ 60325 h 3148013"/>
              <a:gd name="connsiteX34" fmla="*/ 1187450 w 1228725"/>
              <a:gd name="connsiteY34" fmla="*/ 90488 h 3148013"/>
              <a:gd name="connsiteX35" fmla="*/ 1187450 w 1228725"/>
              <a:gd name="connsiteY35" fmla="*/ 90487 h 3148013"/>
              <a:gd name="connsiteX36" fmla="*/ 1189037 w 1228725"/>
              <a:gd name="connsiteY36" fmla="*/ 92075 h 3148013"/>
              <a:gd name="connsiteX37" fmla="*/ 1209675 w 1228725"/>
              <a:gd name="connsiteY37" fmla="*/ 128587 h 3148013"/>
              <a:gd name="connsiteX38" fmla="*/ 1222375 w 1228725"/>
              <a:gd name="connsiteY38" fmla="*/ 166687 h 3148013"/>
              <a:gd name="connsiteX39" fmla="*/ 1228725 w 1228725"/>
              <a:gd name="connsiteY39" fmla="*/ 209550 h 3148013"/>
              <a:gd name="connsiteX40" fmla="*/ 1228725 w 1228725"/>
              <a:gd name="connsiteY40" fmla="*/ 2940050 h 3148013"/>
              <a:gd name="connsiteX41" fmla="*/ 1222375 w 1228725"/>
              <a:gd name="connsiteY41" fmla="*/ 2982912 h 3148013"/>
              <a:gd name="connsiteX42" fmla="*/ 1209675 w 1228725"/>
              <a:gd name="connsiteY42" fmla="*/ 3021012 h 3148013"/>
              <a:gd name="connsiteX43" fmla="*/ 1189037 w 1228725"/>
              <a:gd name="connsiteY43" fmla="*/ 3055937 h 3148013"/>
              <a:gd name="connsiteX44" fmla="*/ 1187450 w 1228725"/>
              <a:gd name="connsiteY44" fmla="*/ 3059112 h 3148013"/>
              <a:gd name="connsiteX45" fmla="*/ 1187450 w 1228725"/>
              <a:gd name="connsiteY45" fmla="*/ 3059113 h 3148013"/>
              <a:gd name="connsiteX46" fmla="*/ 1158875 w 1228725"/>
              <a:gd name="connsiteY46" fmla="*/ 3087688 h 3148013"/>
              <a:gd name="connsiteX47" fmla="*/ 1144587 w 1228725"/>
              <a:gd name="connsiteY47" fmla="*/ 3097213 h 3148013"/>
              <a:gd name="connsiteX48" fmla="*/ 1144587 w 1228725"/>
              <a:gd name="connsiteY48" fmla="*/ 3097213 h 3148013"/>
              <a:gd name="connsiteX49" fmla="*/ 1123949 w 1228725"/>
              <a:gd name="connsiteY49" fmla="*/ 3113088 h 3148013"/>
              <a:gd name="connsiteX50" fmla="*/ 1100137 w 1228725"/>
              <a:gd name="connsiteY50" fmla="*/ 3124200 h 3148013"/>
              <a:gd name="connsiteX51" fmla="*/ 1081087 w 1228725"/>
              <a:gd name="connsiteY51" fmla="*/ 3132138 h 3148013"/>
              <a:gd name="connsiteX52" fmla="*/ 1058863 w 1228725"/>
              <a:gd name="connsiteY52" fmla="*/ 3136900 h 3148013"/>
              <a:gd name="connsiteX53" fmla="*/ 1036638 w 1228725"/>
              <a:gd name="connsiteY53" fmla="*/ 3144838 h 3148013"/>
              <a:gd name="connsiteX54" fmla="*/ 1016000 w 1228725"/>
              <a:gd name="connsiteY54" fmla="*/ 3146425 h 3148013"/>
              <a:gd name="connsiteX55" fmla="*/ 1016000 w 1228725"/>
              <a:gd name="connsiteY55" fmla="*/ 3146426 h 3148013"/>
              <a:gd name="connsiteX56" fmla="*/ 989013 w 1228725"/>
              <a:gd name="connsiteY56" fmla="*/ 3148013 h 3148013"/>
              <a:gd name="connsiteX57" fmla="*/ 974725 w 1228725"/>
              <a:gd name="connsiteY57" fmla="*/ 3148013 h 3148013"/>
              <a:gd name="connsiteX58" fmla="*/ 931863 w 1228725"/>
              <a:gd name="connsiteY58" fmla="*/ 3148013 h 3148013"/>
              <a:gd name="connsiteX59" fmla="*/ 931862 w 1228725"/>
              <a:gd name="connsiteY59" fmla="*/ 3148013 h 3148013"/>
              <a:gd name="connsiteX60" fmla="*/ 889000 w 1228725"/>
              <a:gd name="connsiteY60" fmla="*/ 3148013 h 3148013"/>
              <a:gd name="connsiteX61" fmla="*/ 847725 w 1228725"/>
              <a:gd name="connsiteY61" fmla="*/ 3148013 h 3148013"/>
              <a:gd name="connsiteX62" fmla="*/ 804862 w 1228725"/>
              <a:gd name="connsiteY62" fmla="*/ 3148013 h 3148013"/>
              <a:gd name="connsiteX63" fmla="*/ 763588 w 1228725"/>
              <a:gd name="connsiteY63" fmla="*/ 3148013 h 3148013"/>
              <a:gd name="connsiteX64" fmla="*/ 763587 w 1228725"/>
              <a:gd name="connsiteY64" fmla="*/ 3148013 h 3148013"/>
              <a:gd name="connsiteX65" fmla="*/ 720725 w 1228725"/>
              <a:gd name="connsiteY65" fmla="*/ 3148013 h 3148013"/>
              <a:gd name="connsiteX66" fmla="*/ 676275 w 1228725"/>
              <a:gd name="connsiteY66" fmla="*/ 3148013 h 3148013"/>
              <a:gd name="connsiteX67" fmla="*/ 635000 w 1228725"/>
              <a:gd name="connsiteY67" fmla="*/ 3148013 h 3148013"/>
              <a:gd name="connsiteX68" fmla="*/ 592137 w 1228725"/>
              <a:gd name="connsiteY68" fmla="*/ 3148013 h 3148013"/>
              <a:gd name="connsiteX69" fmla="*/ 550863 w 1228725"/>
              <a:gd name="connsiteY69" fmla="*/ 3148013 h 3148013"/>
              <a:gd name="connsiteX70" fmla="*/ 550862 w 1228725"/>
              <a:gd name="connsiteY70" fmla="*/ 3148013 h 3148013"/>
              <a:gd name="connsiteX71" fmla="*/ 508000 w 1228725"/>
              <a:gd name="connsiteY71" fmla="*/ 3148013 h 3148013"/>
              <a:gd name="connsiteX72" fmla="*/ 465137 w 1228725"/>
              <a:gd name="connsiteY72" fmla="*/ 3148013 h 3148013"/>
              <a:gd name="connsiteX73" fmla="*/ 423863 w 1228725"/>
              <a:gd name="connsiteY73" fmla="*/ 3148013 h 3148013"/>
              <a:gd name="connsiteX74" fmla="*/ 423862 w 1228725"/>
              <a:gd name="connsiteY74" fmla="*/ 3148013 h 3148013"/>
              <a:gd name="connsiteX75" fmla="*/ 381000 w 1228725"/>
              <a:gd name="connsiteY75" fmla="*/ 3148013 h 3148013"/>
              <a:gd name="connsiteX76" fmla="*/ 339725 w 1228725"/>
              <a:gd name="connsiteY76" fmla="*/ 3148013 h 3148013"/>
              <a:gd name="connsiteX77" fmla="*/ 296862 w 1228725"/>
              <a:gd name="connsiteY77" fmla="*/ 3148013 h 3148013"/>
              <a:gd name="connsiteX78" fmla="*/ 252412 w 1228725"/>
              <a:gd name="connsiteY78" fmla="*/ 3148013 h 3148013"/>
              <a:gd name="connsiteX79" fmla="*/ 239712 w 1228725"/>
              <a:gd name="connsiteY79" fmla="*/ 3148013 h 3148013"/>
              <a:gd name="connsiteX80" fmla="*/ 211137 w 1228725"/>
              <a:gd name="connsiteY80" fmla="*/ 3146426 h 3148013"/>
              <a:gd name="connsiteX81" fmla="*/ 211137 w 1228725"/>
              <a:gd name="connsiteY81" fmla="*/ 3146425 h 3148013"/>
              <a:gd name="connsiteX82" fmla="*/ 190500 w 1228725"/>
              <a:gd name="connsiteY82" fmla="*/ 3144838 h 3148013"/>
              <a:gd name="connsiteX83" fmla="*/ 168275 w 1228725"/>
              <a:gd name="connsiteY83" fmla="*/ 3136900 h 3148013"/>
              <a:gd name="connsiteX84" fmla="*/ 146049 w 1228725"/>
              <a:gd name="connsiteY84" fmla="*/ 3132138 h 3148013"/>
              <a:gd name="connsiteX85" fmla="*/ 125412 w 1228725"/>
              <a:gd name="connsiteY85" fmla="*/ 3124200 h 3148013"/>
              <a:gd name="connsiteX86" fmla="*/ 104774 w 1228725"/>
              <a:gd name="connsiteY86" fmla="*/ 3113088 h 3148013"/>
              <a:gd name="connsiteX87" fmla="*/ 84137 w 1228725"/>
              <a:gd name="connsiteY87" fmla="*/ 3097213 h 3148013"/>
              <a:gd name="connsiteX88" fmla="*/ 68263 w 1228725"/>
              <a:gd name="connsiteY88" fmla="*/ 3087688 h 3148013"/>
              <a:gd name="connsiteX89" fmla="*/ 41275 w 1228725"/>
              <a:gd name="connsiteY89" fmla="*/ 3059113 h 3148013"/>
              <a:gd name="connsiteX90" fmla="*/ 41275 w 1228725"/>
              <a:gd name="connsiteY90" fmla="*/ 3059112 h 3148013"/>
              <a:gd name="connsiteX91" fmla="*/ 39687 w 1228725"/>
              <a:gd name="connsiteY91" fmla="*/ 3055937 h 3148013"/>
              <a:gd name="connsiteX92" fmla="*/ 19050 w 1228725"/>
              <a:gd name="connsiteY92" fmla="*/ 3021012 h 3148013"/>
              <a:gd name="connsiteX93" fmla="*/ 3175 w 1228725"/>
              <a:gd name="connsiteY93" fmla="*/ 2982912 h 3148013"/>
              <a:gd name="connsiteX94" fmla="*/ 0 w 1228725"/>
              <a:gd name="connsiteY94" fmla="*/ 2940050 h 3148013"/>
              <a:gd name="connsiteX95" fmla="*/ 0 w 1228725"/>
              <a:gd name="connsiteY95" fmla="*/ 209550 h 3148013"/>
              <a:gd name="connsiteX96" fmla="*/ 3175 w 1228725"/>
              <a:gd name="connsiteY96" fmla="*/ 166687 h 3148013"/>
              <a:gd name="connsiteX97" fmla="*/ 19050 w 1228725"/>
              <a:gd name="connsiteY97" fmla="*/ 128587 h 3148013"/>
              <a:gd name="connsiteX98" fmla="*/ 39687 w 1228725"/>
              <a:gd name="connsiteY98" fmla="*/ 92075 h 3148013"/>
              <a:gd name="connsiteX99" fmla="*/ 41275 w 1228725"/>
              <a:gd name="connsiteY99" fmla="*/ 90487 h 3148013"/>
              <a:gd name="connsiteX100" fmla="*/ 41275 w 1228725"/>
              <a:gd name="connsiteY100" fmla="*/ 90488 h 3148013"/>
              <a:gd name="connsiteX101" fmla="*/ 68263 w 1228725"/>
              <a:gd name="connsiteY101" fmla="*/ 60325 h 3148013"/>
              <a:gd name="connsiteX102" fmla="*/ 84137 w 1228725"/>
              <a:gd name="connsiteY102" fmla="*/ 50801 h 3148013"/>
              <a:gd name="connsiteX103" fmla="*/ 84137 w 1228725"/>
              <a:gd name="connsiteY103" fmla="*/ 50800 h 3148013"/>
              <a:gd name="connsiteX104" fmla="*/ 104774 w 1228725"/>
              <a:gd name="connsiteY104" fmla="*/ 34925 h 3148013"/>
              <a:gd name="connsiteX105" fmla="*/ 125412 w 1228725"/>
              <a:gd name="connsiteY105" fmla="*/ 25400 h 3148013"/>
              <a:gd name="connsiteX106" fmla="*/ 125412 w 1228725"/>
              <a:gd name="connsiteY106" fmla="*/ 25399 h 3148013"/>
              <a:gd name="connsiteX107" fmla="*/ 146049 w 1228725"/>
              <a:gd name="connsiteY107" fmla="*/ 15874 h 3148013"/>
              <a:gd name="connsiteX108" fmla="*/ 168275 w 1228725"/>
              <a:gd name="connsiteY108" fmla="*/ 11112 h 3148013"/>
              <a:gd name="connsiteX109" fmla="*/ 168275 w 1228725"/>
              <a:gd name="connsiteY109" fmla="*/ 11112 h 3148013"/>
              <a:gd name="connsiteX110" fmla="*/ 190500 w 1228725"/>
              <a:gd name="connsiteY110" fmla="*/ 4762 h 3148013"/>
              <a:gd name="connsiteX111" fmla="*/ 211137 w 1228725"/>
              <a:gd name="connsiteY111"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228725" h="3148013">
                <a:moveTo>
                  <a:pt x="239712" y="0"/>
                </a:moveTo>
                <a:lnTo>
                  <a:pt x="252412" y="0"/>
                </a:lnTo>
                <a:lnTo>
                  <a:pt x="296862" y="0"/>
                </a:lnTo>
                <a:lnTo>
                  <a:pt x="339725" y="0"/>
                </a:lnTo>
                <a:lnTo>
                  <a:pt x="381000" y="0"/>
                </a:lnTo>
                <a:lnTo>
                  <a:pt x="423862" y="0"/>
                </a:lnTo>
                <a:lnTo>
                  <a:pt x="423863" y="0"/>
                </a:lnTo>
                <a:lnTo>
                  <a:pt x="465137" y="0"/>
                </a:lnTo>
                <a:lnTo>
                  <a:pt x="508000" y="0"/>
                </a:lnTo>
                <a:lnTo>
                  <a:pt x="550862" y="0"/>
                </a:lnTo>
                <a:lnTo>
                  <a:pt x="550863" y="0"/>
                </a:lnTo>
                <a:lnTo>
                  <a:pt x="592137" y="0"/>
                </a:lnTo>
                <a:lnTo>
                  <a:pt x="635000" y="0"/>
                </a:lnTo>
                <a:lnTo>
                  <a:pt x="676275" y="0"/>
                </a:lnTo>
                <a:lnTo>
                  <a:pt x="720725" y="0"/>
                </a:lnTo>
                <a:lnTo>
                  <a:pt x="763587" y="0"/>
                </a:lnTo>
                <a:lnTo>
                  <a:pt x="763588" y="0"/>
                </a:lnTo>
                <a:lnTo>
                  <a:pt x="804862" y="0"/>
                </a:lnTo>
                <a:lnTo>
                  <a:pt x="847725" y="0"/>
                </a:lnTo>
                <a:lnTo>
                  <a:pt x="889000" y="0"/>
                </a:lnTo>
                <a:lnTo>
                  <a:pt x="931862" y="0"/>
                </a:lnTo>
                <a:lnTo>
                  <a:pt x="931863" y="0"/>
                </a:lnTo>
                <a:lnTo>
                  <a:pt x="974725" y="0"/>
                </a:lnTo>
                <a:lnTo>
                  <a:pt x="989013" y="0"/>
                </a:lnTo>
                <a:lnTo>
                  <a:pt x="1016000" y="3175"/>
                </a:lnTo>
                <a:lnTo>
                  <a:pt x="1036638" y="4762"/>
                </a:lnTo>
                <a:lnTo>
                  <a:pt x="1058862" y="11112"/>
                </a:lnTo>
                <a:lnTo>
                  <a:pt x="1058862" y="11112"/>
                </a:lnTo>
                <a:lnTo>
                  <a:pt x="1081087" y="15874"/>
                </a:lnTo>
                <a:lnTo>
                  <a:pt x="1100137" y="25399"/>
                </a:lnTo>
                <a:lnTo>
                  <a:pt x="1100137" y="25400"/>
                </a:lnTo>
                <a:lnTo>
                  <a:pt x="1123949" y="34925"/>
                </a:lnTo>
                <a:lnTo>
                  <a:pt x="1144587" y="50800"/>
                </a:lnTo>
                <a:lnTo>
                  <a:pt x="1158875" y="60325"/>
                </a:lnTo>
                <a:lnTo>
                  <a:pt x="1187450" y="90488"/>
                </a:lnTo>
                <a:lnTo>
                  <a:pt x="1187450" y="90487"/>
                </a:lnTo>
                <a:lnTo>
                  <a:pt x="1189037" y="92075"/>
                </a:lnTo>
                <a:lnTo>
                  <a:pt x="1209675" y="128587"/>
                </a:lnTo>
                <a:lnTo>
                  <a:pt x="1222375" y="166687"/>
                </a:lnTo>
                <a:lnTo>
                  <a:pt x="1228725" y="209550"/>
                </a:lnTo>
                <a:lnTo>
                  <a:pt x="1228725" y="2940050"/>
                </a:lnTo>
                <a:lnTo>
                  <a:pt x="1222375" y="2982912"/>
                </a:lnTo>
                <a:lnTo>
                  <a:pt x="1209675" y="3021012"/>
                </a:lnTo>
                <a:lnTo>
                  <a:pt x="1189037" y="3055937"/>
                </a:lnTo>
                <a:lnTo>
                  <a:pt x="1187450" y="3059112"/>
                </a:lnTo>
                <a:lnTo>
                  <a:pt x="1187450" y="3059113"/>
                </a:lnTo>
                <a:lnTo>
                  <a:pt x="1158875" y="3087688"/>
                </a:lnTo>
                <a:lnTo>
                  <a:pt x="1144587" y="3097213"/>
                </a:lnTo>
                <a:lnTo>
                  <a:pt x="1144587" y="3097213"/>
                </a:lnTo>
                <a:lnTo>
                  <a:pt x="1123949" y="3113088"/>
                </a:lnTo>
                <a:lnTo>
                  <a:pt x="1100137" y="3124200"/>
                </a:lnTo>
                <a:lnTo>
                  <a:pt x="1081087" y="3132138"/>
                </a:lnTo>
                <a:lnTo>
                  <a:pt x="1058863" y="3136900"/>
                </a:lnTo>
                <a:lnTo>
                  <a:pt x="1036638" y="3144838"/>
                </a:lnTo>
                <a:lnTo>
                  <a:pt x="1016000" y="3146425"/>
                </a:lnTo>
                <a:lnTo>
                  <a:pt x="1016000" y="3146426"/>
                </a:lnTo>
                <a:lnTo>
                  <a:pt x="989013" y="3148013"/>
                </a:lnTo>
                <a:lnTo>
                  <a:pt x="974725" y="3148013"/>
                </a:lnTo>
                <a:lnTo>
                  <a:pt x="931863" y="3148013"/>
                </a:lnTo>
                <a:lnTo>
                  <a:pt x="931862" y="3148013"/>
                </a:lnTo>
                <a:lnTo>
                  <a:pt x="889000" y="3148013"/>
                </a:lnTo>
                <a:lnTo>
                  <a:pt x="847725" y="3148013"/>
                </a:lnTo>
                <a:lnTo>
                  <a:pt x="804862" y="3148013"/>
                </a:lnTo>
                <a:lnTo>
                  <a:pt x="763588" y="3148013"/>
                </a:lnTo>
                <a:lnTo>
                  <a:pt x="763587" y="3148013"/>
                </a:lnTo>
                <a:lnTo>
                  <a:pt x="720725" y="3148013"/>
                </a:lnTo>
                <a:lnTo>
                  <a:pt x="676275" y="3148013"/>
                </a:lnTo>
                <a:lnTo>
                  <a:pt x="635000" y="3148013"/>
                </a:lnTo>
                <a:lnTo>
                  <a:pt x="592137" y="3148013"/>
                </a:lnTo>
                <a:lnTo>
                  <a:pt x="550863" y="3148013"/>
                </a:lnTo>
                <a:lnTo>
                  <a:pt x="550862" y="3148013"/>
                </a:lnTo>
                <a:lnTo>
                  <a:pt x="508000" y="3148013"/>
                </a:lnTo>
                <a:lnTo>
                  <a:pt x="465137" y="3148013"/>
                </a:lnTo>
                <a:lnTo>
                  <a:pt x="423863" y="3148013"/>
                </a:lnTo>
                <a:lnTo>
                  <a:pt x="423862" y="3148013"/>
                </a:lnTo>
                <a:lnTo>
                  <a:pt x="381000" y="3148013"/>
                </a:lnTo>
                <a:lnTo>
                  <a:pt x="339725" y="3148013"/>
                </a:lnTo>
                <a:lnTo>
                  <a:pt x="296862" y="3148013"/>
                </a:lnTo>
                <a:lnTo>
                  <a:pt x="252412" y="3148013"/>
                </a:lnTo>
                <a:lnTo>
                  <a:pt x="239712" y="3148013"/>
                </a:lnTo>
                <a:lnTo>
                  <a:pt x="211137" y="3146426"/>
                </a:lnTo>
                <a:lnTo>
                  <a:pt x="211137" y="3146425"/>
                </a:lnTo>
                <a:lnTo>
                  <a:pt x="190500" y="3144838"/>
                </a:lnTo>
                <a:lnTo>
                  <a:pt x="168275" y="3136900"/>
                </a:lnTo>
                <a:lnTo>
                  <a:pt x="146049" y="3132138"/>
                </a:lnTo>
                <a:lnTo>
                  <a:pt x="125412" y="3124200"/>
                </a:lnTo>
                <a:lnTo>
                  <a:pt x="104774" y="3113088"/>
                </a:lnTo>
                <a:lnTo>
                  <a:pt x="84137" y="3097213"/>
                </a:lnTo>
                <a:lnTo>
                  <a:pt x="68263" y="3087688"/>
                </a:lnTo>
                <a:lnTo>
                  <a:pt x="41275" y="3059113"/>
                </a:lnTo>
                <a:lnTo>
                  <a:pt x="41275" y="3059112"/>
                </a:lnTo>
                <a:lnTo>
                  <a:pt x="39687" y="3055937"/>
                </a:lnTo>
                <a:lnTo>
                  <a:pt x="19050" y="3021012"/>
                </a:lnTo>
                <a:lnTo>
                  <a:pt x="3175" y="2982912"/>
                </a:lnTo>
                <a:lnTo>
                  <a:pt x="0" y="2940050"/>
                </a:lnTo>
                <a:lnTo>
                  <a:pt x="0" y="209550"/>
                </a:lnTo>
                <a:lnTo>
                  <a:pt x="3175" y="166687"/>
                </a:lnTo>
                <a:lnTo>
                  <a:pt x="19050" y="128587"/>
                </a:lnTo>
                <a:lnTo>
                  <a:pt x="39687" y="92075"/>
                </a:lnTo>
                <a:lnTo>
                  <a:pt x="41275" y="90487"/>
                </a:lnTo>
                <a:lnTo>
                  <a:pt x="41275" y="90488"/>
                </a:lnTo>
                <a:lnTo>
                  <a:pt x="68263" y="60325"/>
                </a:lnTo>
                <a:lnTo>
                  <a:pt x="84137" y="50801"/>
                </a:lnTo>
                <a:lnTo>
                  <a:pt x="84137" y="50800"/>
                </a:lnTo>
                <a:lnTo>
                  <a:pt x="104774" y="34925"/>
                </a:lnTo>
                <a:lnTo>
                  <a:pt x="125412" y="25400"/>
                </a:lnTo>
                <a:lnTo>
                  <a:pt x="125412" y="25399"/>
                </a:lnTo>
                <a:lnTo>
                  <a:pt x="146049" y="15874"/>
                </a:lnTo>
                <a:lnTo>
                  <a:pt x="168275" y="11112"/>
                </a:lnTo>
                <a:lnTo>
                  <a:pt x="168275" y="11112"/>
                </a:lnTo>
                <a:lnTo>
                  <a:pt x="190500" y="4762"/>
                </a:lnTo>
                <a:lnTo>
                  <a:pt x="211137" y="3175"/>
                </a:lnTo>
                <a:close/>
              </a:path>
            </a:pathLst>
          </a:custGeom>
          <a:solidFill>
            <a:srgbClr val="2E6F57"/>
          </a:solidFill>
          <a:ln w="25400" cap="flat" cmpd="sng" algn="ctr">
            <a:noFill/>
            <a:prstDash val="solid"/>
          </a:ln>
          <a:effectLst/>
        </p:spPr>
        <p:txBody>
          <a:bodyPr rot="0" spcFirstLastPara="0" vertOverflow="overflow" horzOverflow="overflow" vert="horz" wrap="square" lIns="59539" tIns="29769" rIns="59539" bIns="29769" numCol="1" spcCol="0" rtlCol="0" fromWordArt="0" anchor="ctr" anchorCtr="0" forceAA="0" compatLnSpc="1">
            <a:noAutofit/>
          </a:bodyPr>
          <a:lstStyle/>
          <a:p>
            <a:pPr algn="ctr">
              <a:lnSpc>
                <a:spcPct val="120000"/>
              </a:lnSpc>
            </a:pPr>
            <a:endParaRPr lang="zh-CN" altLang="en-US" kern="0">
              <a:solidFill>
                <a:sysClr val="window" lastClr="FFFFFF"/>
              </a:solidFill>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53" name="任意多边形 52"/>
          <p:cNvSpPr>
            <a:spLocks noChangeArrowheads="1"/>
          </p:cNvSpPr>
          <p:nvPr/>
        </p:nvSpPr>
        <p:spPr bwMode="auto">
          <a:xfrm>
            <a:off x="5139024" y="1321716"/>
            <a:ext cx="969143" cy="2132974"/>
          </a:xfrm>
          <a:custGeom>
            <a:avLst/>
            <a:gdLst>
              <a:gd name="connsiteX0" fmla="*/ 1428750 w 1430338"/>
              <a:gd name="connsiteY0" fmla="*/ 787400 h 3148013"/>
              <a:gd name="connsiteX1" fmla="*/ 1430338 w 1430338"/>
              <a:gd name="connsiteY1" fmla="*/ 787400 h 3148013"/>
              <a:gd name="connsiteX2" fmla="*/ 1430338 w 1430338"/>
              <a:gd name="connsiteY2" fmla="*/ 788988 h 3148013"/>
              <a:gd name="connsiteX3" fmla="*/ 1428750 w 1430338"/>
              <a:gd name="connsiteY3" fmla="*/ 788988 h 3148013"/>
              <a:gd name="connsiteX4" fmla="*/ 239712 w 1430338"/>
              <a:gd name="connsiteY4" fmla="*/ 0 h 3148013"/>
              <a:gd name="connsiteX5" fmla="*/ 260350 w 1430338"/>
              <a:gd name="connsiteY5" fmla="*/ 0 h 3148013"/>
              <a:gd name="connsiteX6" fmla="*/ 303212 w 1430338"/>
              <a:gd name="connsiteY6" fmla="*/ 0 h 3148013"/>
              <a:gd name="connsiteX7" fmla="*/ 303213 w 1430338"/>
              <a:gd name="connsiteY7" fmla="*/ 0 h 3148013"/>
              <a:gd name="connsiteX8" fmla="*/ 346075 w 1430338"/>
              <a:gd name="connsiteY8" fmla="*/ 0 h 3148013"/>
              <a:gd name="connsiteX9" fmla="*/ 392112 w 1430338"/>
              <a:gd name="connsiteY9" fmla="*/ 0 h 3148013"/>
              <a:gd name="connsiteX10" fmla="*/ 392113 w 1430338"/>
              <a:gd name="connsiteY10" fmla="*/ 0 h 3148013"/>
              <a:gd name="connsiteX11" fmla="*/ 434975 w 1430338"/>
              <a:gd name="connsiteY11" fmla="*/ 0 h 3148013"/>
              <a:gd name="connsiteX12" fmla="*/ 477837 w 1430338"/>
              <a:gd name="connsiteY12" fmla="*/ 0 h 3148013"/>
              <a:gd name="connsiteX13" fmla="*/ 477838 w 1430338"/>
              <a:gd name="connsiteY13" fmla="*/ 0 h 3148013"/>
              <a:gd name="connsiteX14" fmla="*/ 520700 w 1430338"/>
              <a:gd name="connsiteY14" fmla="*/ 0 h 3148013"/>
              <a:gd name="connsiteX15" fmla="*/ 563562 w 1430338"/>
              <a:gd name="connsiteY15" fmla="*/ 0 h 3148013"/>
              <a:gd name="connsiteX16" fmla="*/ 563563 w 1430338"/>
              <a:gd name="connsiteY16" fmla="*/ 0 h 3148013"/>
              <a:gd name="connsiteX17" fmla="*/ 606425 w 1430338"/>
              <a:gd name="connsiteY17" fmla="*/ 0 h 3148013"/>
              <a:gd name="connsiteX18" fmla="*/ 649287 w 1430338"/>
              <a:gd name="connsiteY18" fmla="*/ 0 h 3148013"/>
              <a:gd name="connsiteX19" fmla="*/ 649288 w 1430338"/>
              <a:gd name="connsiteY19" fmla="*/ 0 h 3148013"/>
              <a:gd name="connsiteX20" fmla="*/ 693737 w 1430338"/>
              <a:gd name="connsiteY20" fmla="*/ 0 h 3148013"/>
              <a:gd name="connsiteX21" fmla="*/ 738187 w 1430338"/>
              <a:gd name="connsiteY21" fmla="*/ 0 h 3148013"/>
              <a:gd name="connsiteX22" fmla="*/ 781050 w 1430338"/>
              <a:gd name="connsiteY22" fmla="*/ 0 h 3148013"/>
              <a:gd name="connsiteX23" fmla="*/ 823912 w 1430338"/>
              <a:gd name="connsiteY23" fmla="*/ 0 h 3148013"/>
              <a:gd name="connsiteX24" fmla="*/ 823913 w 1430338"/>
              <a:gd name="connsiteY24" fmla="*/ 0 h 3148013"/>
              <a:gd name="connsiteX25" fmla="*/ 866775 w 1430338"/>
              <a:gd name="connsiteY25" fmla="*/ 0 h 3148013"/>
              <a:gd name="connsiteX26" fmla="*/ 909637 w 1430338"/>
              <a:gd name="connsiteY26" fmla="*/ 0 h 3148013"/>
              <a:gd name="connsiteX27" fmla="*/ 909638 w 1430338"/>
              <a:gd name="connsiteY27" fmla="*/ 0 h 3148013"/>
              <a:gd name="connsiteX28" fmla="*/ 952500 w 1430338"/>
              <a:gd name="connsiteY28" fmla="*/ 0 h 3148013"/>
              <a:gd name="connsiteX29" fmla="*/ 990600 w 1430338"/>
              <a:gd name="connsiteY29" fmla="*/ 0 h 3148013"/>
              <a:gd name="connsiteX30" fmla="*/ 996950 w 1430338"/>
              <a:gd name="connsiteY30" fmla="*/ 0 h 3148013"/>
              <a:gd name="connsiteX31" fmla="*/ 1039812 w 1430338"/>
              <a:gd name="connsiteY31" fmla="*/ 4762 h 3148013"/>
              <a:gd name="connsiteX32" fmla="*/ 1039812 w 1430338"/>
              <a:gd name="connsiteY32" fmla="*/ 4762 h 3148013"/>
              <a:gd name="connsiteX33" fmla="*/ 1082675 w 1430338"/>
              <a:gd name="connsiteY33" fmla="*/ 15874 h 3148013"/>
              <a:gd name="connsiteX34" fmla="*/ 1082675 w 1430338"/>
              <a:gd name="connsiteY34" fmla="*/ 15875 h 3148013"/>
              <a:gd name="connsiteX35" fmla="*/ 1084262 w 1430338"/>
              <a:gd name="connsiteY35" fmla="*/ 15875 h 3148013"/>
              <a:gd name="connsiteX36" fmla="*/ 1125537 w 1430338"/>
              <a:gd name="connsiteY36" fmla="*/ 34925 h 3148013"/>
              <a:gd name="connsiteX37" fmla="*/ 1127125 w 1430338"/>
              <a:gd name="connsiteY37" fmla="*/ 36512 h 3148013"/>
              <a:gd name="connsiteX38" fmla="*/ 1127125 w 1430338"/>
              <a:gd name="connsiteY38" fmla="*/ 36512 h 3148013"/>
              <a:gd name="connsiteX39" fmla="*/ 1160463 w 1430338"/>
              <a:gd name="connsiteY39" fmla="*/ 60324 h 3148013"/>
              <a:gd name="connsiteX40" fmla="*/ 1169988 w 1430338"/>
              <a:gd name="connsiteY40" fmla="*/ 71437 h 3148013"/>
              <a:gd name="connsiteX41" fmla="*/ 1169988 w 1430338"/>
              <a:gd name="connsiteY41" fmla="*/ 71438 h 3148013"/>
              <a:gd name="connsiteX42" fmla="*/ 1189037 w 1430338"/>
              <a:gd name="connsiteY42" fmla="*/ 92074 h 3148013"/>
              <a:gd name="connsiteX43" fmla="*/ 1211262 w 1430338"/>
              <a:gd name="connsiteY43" fmla="*/ 128587 h 3148013"/>
              <a:gd name="connsiteX44" fmla="*/ 1212850 w 1430338"/>
              <a:gd name="connsiteY44" fmla="*/ 131762 h 3148013"/>
              <a:gd name="connsiteX45" fmla="*/ 1225550 w 1430338"/>
              <a:gd name="connsiteY45" fmla="*/ 166687 h 3148013"/>
              <a:gd name="connsiteX46" fmla="*/ 1230312 w 1430338"/>
              <a:gd name="connsiteY46" fmla="*/ 209549 h 3148013"/>
              <a:gd name="connsiteX47" fmla="*/ 1230312 w 1430338"/>
              <a:gd name="connsiteY47" fmla="*/ 617537 h 3148013"/>
              <a:gd name="connsiteX48" fmla="*/ 1255713 w 1430338"/>
              <a:gd name="connsiteY48" fmla="*/ 636587 h 3148013"/>
              <a:gd name="connsiteX49" fmla="*/ 1255713 w 1430338"/>
              <a:gd name="connsiteY49" fmla="*/ 636588 h 3148013"/>
              <a:gd name="connsiteX50" fmla="*/ 1300162 w 1430338"/>
              <a:gd name="connsiteY50" fmla="*/ 669924 h 3148013"/>
              <a:gd name="connsiteX51" fmla="*/ 1300162 w 1430338"/>
              <a:gd name="connsiteY51" fmla="*/ 669925 h 3148013"/>
              <a:gd name="connsiteX52" fmla="*/ 1343025 w 1430338"/>
              <a:gd name="connsiteY52" fmla="*/ 703262 h 3148013"/>
              <a:gd name="connsiteX53" fmla="*/ 1343025 w 1430338"/>
              <a:gd name="connsiteY53" fmla="*/ 703262 h 3148013"/>
              <a:gd name="connsiteX54" fmla="*/ 1385888 w 1430338"/>
              <a:gd name="connsiteY54" fmla="*/ 735012 h 3148013"/>
              <a:gd name="connsiteX55" fmla="*/ 1385888 w 1430338"/>
              <a:gd name="connsiteY55" fmla="*/ 735013 h 3148013"/>
              <a:gd name="connsiteX56" fmla="*/ 1412875 w 1430338"/>
              <a:gd name="connsiteY56" fmla="*/ 755649 h 3148013"/>
              <a:gd name="connsiteX57" fmla="*/ 1425575 w 1430338"/>
              <a:gd name="connsiteY57" fmla="*/ 769937 h 3148013"/>
              <a:gd name="connsiteX58" fmla="*/ 1428750 w 1430338"/>
              <a:gd name="connsiteY58" fmla="*/ 787399 h 3148013"/>
              <a:gd name="connsiteX59" fmla="*/ 1425575 w 1430338"/>
              <a:gd name="connsiteY59" fmla="*/ 803275 h 3148013"/>
              <a:gd name="connsiteX60" fmla="*/ 1412875 w 1430338"/>
              <a:gd name="connsiteY60" fmla="*/ 817562 h 3148013"/>
              <a:gd name="connsiteX61" fmla="*/ 1385888 w 1430338"/>
              <a:gd name="connsiteY61" fmla="*/ 836611 h 3148013"/>
              <a:gd name="connsiteX62" fmla="*/ 1385888 w 1430338"/>
              <a:gd name="connsiteY62" fmla="*/ 836612 h 3148013"/>
              <a:gd name="connsiteX63" fmla="*/ 1343025 w 1430338"/>
              <a:gd name="connsiteY63" fmla="*/ 871537 h 3148013"/>
              <a:gd name="connsiteX64" fmla="*/ 1343025 w 1430338"/>
              <a:gd name="connsiteY64" fmla="*/ 871538 h 3148013"/>
              <a:gd name="connsiteX65" fmla="*/ 1300162 w 1430338"/>
              <a:gd name="connsiteY65" fmla="*/ 904875 h 3148013"/>
              <a:gd name="connsiteX66" fmla="*/ 1255713 w 1430338"/>
              <a:gd name="connsiteY66" fmla="*/ 936624 h 3148013"/>
              <a:gd name="connsiteX67" fmla="*/ 1255713 w 1430338"/>
              <a:gd name="connsiteY67" fmla="*/ 936625 h 3148013"/>
              <a:gd name="connsiteX68" fmla="*/ 1230312 w 1430338"/>
              <a:gd name="connsiteY68" fmla="*/ 955675 h 3148013"/>
              <a:gd name="connsiteX69" fmla="*/ 1230312 w 1430338"/>
              <a:gd name="connsiteY69" fmla="*/ 2940050 h 3148013"/>
              <a:gd name="connsiteX70" fmla="*/ 1225550 w 1430338"/>
              <a:gd name="connsiteY70" fmla="*/ 2982913 h 3148013"/>
              <a:gd name="connsiteX71" fmla="*/ 1212850 w 1430338"/>
              <a:gd name="connsiteY71" fmla="*/ 3016250 h 3148013"/>
              <a:gd name="connsiteX72" fmla="*/ 1211262 w 1430338"/>
              <a:gd name="connsiteY72" fmla="*/ 3021013 h 3148013"/>
              <a:gd name="connsiteX73" fmla="*/ 1189037 w 1430338"/>
              <a:gd name="connsiteY73" fmla="*/ 3055938 h 3148013"/>
              <a:gd name="connsiteX74" fmla="*/ 1169988 w 1430338"/>
              <a:gd name="connsiteY74" fmla="*/ 3076574 h 3148013"/>
              <a:gd name="connsiteX75" fmla="*/ 1169988 w 1430338"/>
              <a:gd name="connsiteY75" fmla="*/ 3076575 h 3148013"/>
              <a:gd name="connsiteX76" fmla="*/ 1160463 w 1430338"/>
              <a:gd name="connsiteY76" fmla="*/ 3087688 h 3148013"/>
              <a:gd name="connsiteX77" fmla="*/ 1127125 w 1430338"/>
              <a:gd name="connsiteY77" fmla="*/ 3111500 h 3148013"/>
              <a:gd name="connsiteX78" fmla="*/ 1127125 w 1430338"/>
              <a:gd name="connsiteY78" fmla="*/ 3111501 h 3148013"/>
              <a:gd name="connsiteX79" fmla="*/ 1125537 w 1430338"/>
              <a:gd name="connsiteY79" fmla="*/ 3113088 h 3148013"/>
              <a:gd name="connsiteX80" fmla="*/ 1084262 w 1430338"/>
              <a:gd name="connsiteY80" fmla="*/ 3132138 h 3148013"/>
              <a:gd name="connsiteX81" fmla="*/ 1082675 w 1430338"/>
              <a:gd name="connsiteY81" fmla="*/ 3132138 h 3148013"/>
              <a:gd name="connsiteX82" fmla="*/ 1082675 w 1430338"/>
              <a:gd name="connsiteY82" fmla="*/ 3132137 h 3148013"/>
              <a:gd name="connsiteX83" fmla="*/ 1039813 w 1430338"/>
              <a:gd name="connsiteY83" fmla="*/ 3144837 h 3148013"/>
              <a:gd name="connsiteX84" fmla="*/ 1039813 w 1430338"/>
              <a:gd name="connsiteY84" fmla="*/ 3144838 h 3148013"/>
              <a:gd name="connsiteX85" fmla="*/ 996950 w 1430338"/>
              <a:gd name="connsiteY85" fmla="*/ 3148013 h 3148013"/>
              <a:gd name="connsiteX86" fmla="*/ 990600 w 1430338"/>
              <a:gd name="connsiteY86" fmla="*/ 3148013 h 3148013"/>
              <a:gd name="connsiteX87" fmla="*/ 952500 w 1430338"/>
              <a:gd name="connsiteY87" fmla="*/ 3148013 h 3148013"/>
              <a:gd name="connsiteX88" fmla="*/ 909638 w 1430338"/>
              <a:gd name="connsiteY88" fmla="*/ 3148013 h 3148013"/>
              <a:gd name="connsiteX89" fmla="*/ 909637 w 1430338"/>
              <a:gd name="connsiteY89" fmla="*/ 3148013 h 3148013"/>
              <a:gd name="connsiteX90" fmla="*/ 866775 w 1430338"/>
              <a:gd name="connsiteY90" fmla="*/ 3148013 h 3148013"/>
              <a:gd name="connsiteX91" fmla="*/ 823913 w 1430338"/>
              <a:gd name="connsiteY91" fmla="*/ 3148013 h 3148013"/>
              <a:gd name="connsiteX92" fmla="*/ 823912 w 1430338"/>
              <a:gd name="connsiteY92" fmla="*/ 3148013 h 3148013"/>
              <a:gd name="connsiteX93" fmla="*/ 781050 w 1430338"/>
              <a:gd name="connsiteY93" fmla="*/ 3148013 h 3148013"/>
              <a:gd name="connsiteX94" fmla="*/ 738187 w 1430338"/>
              <a:gd name="connsiteY94" fmla="*/ 3148013 h 3148013"/>
              <a:gd name="connsiteX95" fmla="*/ 693737 w 1430338"/>
              <a:gd name="connsiteY95" fmla="*/ 3148013 h 3148013"/>
              <a:gd name="connsiteX96" fmla="*/ 649288 w 1430338"/>
              <a:gd name="connsiteY96" fmla="*/ 3148013 h 3148013"/>
              <a:gd name="connsiteX97" fmla="*/ 649287 w 1430338"/>
              <a:gd name="connsiteY97" fmla="*/ 3148013 h 3148013"/>
              <a:gd name="connsiteX98" fmla="*/ 606425 w 1430338"/>
              <a:gd name="connsiteY98" fmla="*/ 3148013 h 3148013"/>
              <a:gd name="connsiteX99" fmla="*/ 563563 w 1430338"/>
              <a:gd name="connsiteY99" fmla="*/ 3148013 h 3148013"/>
              <a:gd name="connsiteX100" fmla="*/ 563562 w 1430338"/>
              <a:gd name="connsiteY100" fmla="*/ 3148013 h 3148013"/>
              <a:gd name="connsiteX101" fmla="*/ 520700 w 1430338"/>
              <a:gd name="connsiteY101" fmla="*/ 3148013 h 3148013"/>
              <a:gd name="connsiteX102" fmla="*/ 477838 w 1430338"/>
              <a:gd name="connsiteY102" fmla="*/ 3148013 h 3148013"/>
              <a:gd name="connsiteX103" fmla="*/ 477837 w 1430338"/>
              <a:gd name="connsiteY103" fmla="*/ 3148013 h 3148013"/>
              <a:gd name="connsiteX104" fmla="*/ 434975 w 1430338"/>
              <a:gd name="connsiteY104" fmla="*/ 3148013 h 3148013"/>
              <a:gd name="connsiteX105" fmla="*/ 392113 w 1430338"/>
              <a:gd name="connsiteY105" fmla="*/ 3148013 h 3148013"/>
              <a:gd name="connsiteX106" fmla="*/ 392112 w 1430338"/>
              <a:gd name="connsiteY106" fmla="*/ 3148013 h 3148013"/>
              <a:gd name="connsiteX107" fmla="*/ 346075 w 1430338"/>
              <a:gd name="connsiteY107" fmla="*/ 3148013 h 3148013"/>
              <a:gd name="connsiteX108" fmla="*/ 303213 w 1430338"/>
              <a:gd name="connsiteY108" fmla="*/ 3148013 h 3148013"/>
              <a:gd name="connsiteX109" fmla="*/ 303212 w 1430338"/>
              <a:gd name="connsiteY109" fmla="*/ 3148013 h 3148013"/>
              <a:gd name="connsiteX110" fmla="*/ 260350 w 1430338"/>
              <a:gd name="connsiteY110" fmla="*/ 3148013 h 3148013"/>
              <a:gd name="connsiteX111" fmla="*/ 239712 w 1430338"/>
              <a:gd name="connsiteY111" fmla="*/ 3148013 h 3148013"/>
              <a:gd name="connsiteX112" fmla="*/ 217487 w 1430338"/>
              <a:gd name="connsiteY112" fmla="*/ 3146426 h 3148013"/>
              <a:gd name="connsiteX113" fmla="*/ 217487 w 1430338"/>
              <a:gd name="connsiteY113" fmla="*/ 3146425 h 3148013"/>
              <a:gd name="connsiteX114" fmla="*/ 192087 w 1430338"/>
              <a:gd name="connsiteY114" fmla="*/ 3144838 h 3148013"/>
              <a:gd name="connsiteX115" fmla="*/ 174625 w 1430338"/>
              <a:gd name="connsiteY115" fmla="*/ 3140075 h 3148013"/>
              <a:gd name="connsiteX116" fmla="*/ 146049 w 1430338"/>
              <a:gd name="connsiteY116" fmla="*/ 3132138 h 3148013"/>
              <a:gd name="connsiteX117" fmla="*/ 131762 w 1430338"/>
              <a:gd name="connsiteY117" fmla="*/ 3124200 h 3148013"/>
              <a:gd name="connsiteX118" fmla="*/ 131762 w 1430338"/>
              <a:gd name="connsiteY118" fmla="*/ 3124200 h 3148013"/>
              <a:gd name="connsiteX119" fmla="*/ 106362 w 1430338"/>
              <a:gd name="connsiteY119" fmla="*/ 3113088 h 3148013"/>
              <a:gd name="connsiteX120" fmla="*/ 88900 w 1430338"/>
              <a:gd name="connsiteY120" fmla="*/ 3100388 h 3148013"/>
              <a:gd name="connsiteX121" fmla="*/ 88900 w 1430338"/>
              <a:gd name="connsiteY121" fmla="*/ 3100387 h 3148013"/>
              <a:gd name="connsiteX122" fmla="*/ 71437 w 1430338"/>
              <a:gd name="connsiteY122" fmla="*/ 3087687 h 3148013"/>
              <a:gd name="connsiteX123" fmla="*/ 44450 w 1430338"/>
              <a:gd name="connsiteY123" fmla="*/ 3059112 h 3148013"/>
              <a:gd name="connsiteX124" fmla="*/ 41275 w 1430338"/>
              <a:gd name="connsiteY124" fmla="*/ 3055937 h 3148013"/>
              <a:gd name="connsiteX125" fmla="*/ 19050 w 1430338"/>
              <a:gd name="connsiteY125" fmla="*/ 3021012 h 3148013"/>
              <a:gd name="connsiteX126" fmla="*/ 4762 w 1430338"/>
              <a:gd name="connsiteY126" fmla="*/ 2982912 h 3148013"/>
              <a:gd name="connsiteX127" fmla="*/ 0 w 1430338"/>
              <a:gd name="connsiteY127" fmla="*/ 2940050 h 3148013"/>
              <a:gd name="connsiteX128" fmla="*/ 0 w 1430338"/>
              <a:gd name="connsiteY128" fmla="*/ 209549 h 3148013"/>
              <a:gd name="connsiteX129" fmla="*/ 4762 w 1430338"/>
              <a:gd name="connsiteY129" fmla="*/ 166687 h 3148013"/>
              <a:gd name="connsiteX130" fmla="*/ 19050 w 1430338"/>
              <a:gd name="connsiteY130" fmla="*/ 128587 h 3148013"/>
              <a:gd name="connsiteX131" fmla="*/ 41275 w 1430338"/>
              <a:gd name="connsiteY131" fmla="*/ 92074 h 3148013"/>
              <a:gd name="connsiteX132" fmla="*/ 44450 w 1430338"/>
              <a:gd name="connsiteY132" fmla="*/ 90487 h 3148013"/>
              <a:gd name="connsiteX133" fmla="*/ 71437 w 1430338"/>
              <a:gd name="connsiteY133" fmla="*/ 60324 h 3148013"/>
              <a:gd name="connsiteX134" fmla="*/ 88900 w 1430338"/>
              <a:gd name="connsiteY134" fmla="*/ 49212 h 3148013"/>
              <a:gd name="connsiteX135" fmla="*/ 88900 w 1430338"/>
              <a:gd name="connsiteY135" fmla="*/ 49212 h 3148013"/>
              <a:gd name="connsiteX136" fmla="*/ 106362 w 1430338"/>
              <a:gd name="connsiteY136" fmla="*/ 34925 h 3148013"/>
              <a:gd name="connsiteX137" fmla="*/ 131762 w 1430338"/>
              <a:gd name="connsiteY137" fmla="*/ 25400 h 3148013"/>
              <a:gd name="connsiteX138" fmla="*/ 131762 w 1430338"/>
              <a:gd name="connsiteY138" fmla="*/ 25400 h 3148013"/>
              <a:gd name="connsiteX139" fmla="*/ 146049 w 1430338"/>
              <a:gd name="connsiteY139" fmla="*/ 15875 h 3148013"/>
              <a:gd name="connsiteX140" fmla="*/ 174625 w 1430338"/>
              <a:gd name="connsiteY140" fmla="*/ 9525 h 3148013"/>
              <a:gd name="connsiteX141" fmla="*/ 192087 w 1430338"/>
              <a:gd name="connsiteY141" fmla="*/ 4762 h 3148013"/>
              <a:gd name="connsiteX142" fmla="*/ 217487 w 1430338"/>
              <a:gd name="connsiteY142"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430338" h="3148013">
                <a:moveTo>
                  <a:pt x="1428750" y="787400"/>
                </a:moveTo>
                <a:lnTo>
                  <a:pt x="1430338" y="787400"/>
                </a:lnTo>
                <a:lnTo>
                  <a:pt x="1430338" y="788988"/>
                </a:lnTo>
                <a:lnTo>
                  <a:pt x="1428750" y="788988"/>
                </a:lnTo>
                <a:close/>
                <a:moveTo>
                  <a:pt x="239712" y="0"/>
                </a:moveTo>
                <a:lnTo>
                  <a:pt x="260350" y="0"/>
                </a:lnTo>
                <a:lnTo>
                  <a:pt x="303212" y="0"/>
                </a:lnTo>
                <a:lnTo>
                  <a:pt x="303213" y="0"/>
                </a:lnTo>
                <a:lnTo>
                  <a:pt x="346075" y="0"/>
                </a:lnTo>
                <a:lnTo>
                  <a:pt x="392112" y="0"/>
                </a:lnTo>
                <a:lnTo>
                  <a:pt x="392113" y="0"/>
                </a:lnTo>
                <a:lnTo>
                  <a:pt x="434975" y="0"/>
                </a:lnTo>
                <a:lnTo>
                  <a:pt x="477837" y="0"/>
                </a:lnTo>
                <a:lnTo>
                  <a:pt x="477838" y="0"/>
                </a:lnTo>
                <a:lnTo>
                  <a:pt x="520700" y="0"/>
                </a:lnTo>
                <a:lnTo>
                  <a:pt x="563562" y="0"/>
                </a:lnTo>
                <a:lnTo>
                  <a:pt x="563563" y="0"/>
                </a:lnTo>
                <a:lnTo>
                  <a:pt x="606425" y="0"/>
                </a:lnTo>
                <a:lnTo>
                  <a:pt x="649287" y="0"/>
                </a:lnTo>
                <a:lnTo>
                  <a:pt x="649288" y="0"/>
                </a:lnTo>
                <a:lnTo>
                  <a:pt x="693737" y="0"/>
                </a:lnTo>
                <a:lnTo>
                  <a:pt x="738187" y="0"/>
                </a:lnTo>
                <a:lnTo>
                  <a:pt x="781050" y="0"/>
                </a:lnTo>
                <a:lnTo>
                  <a:pt x="823912" y="0"/>
                </a:lnTo>
                <a:lnTo>
                  <a:pt x="823913" y="0"/>
                </a:lnTo>
                <a:lnTo>
                  <a:pt x="866775" y="0"/>
                </a:lnTo>
                <a:lnTo>
                  <a:pt x="909637" y="0"/>
                </a:lnTo>
                <a:lnTo>
                  <a:pt x="909638" y="0"/>
                </a:lnTo>
                <a:lnTo>
                  <a:pt x="952500" y="0"/>
                </a:lnTo>
                <a:lnTo>
                  <a:pt x="990600" y="0"/>
                </a:lnTo>
                <a:lnTo>
                  <a:pt x="996950" y="0"/>
                </a:lnTo>
                <a:lnTo>
                  <a:pt x="1039812" y="4762"/>
                </a:lnTo>
                <a:lnTo>
                  <a:pt x="1039812" y="4762"/>
                </a:lnTo>
                <a:lnTo>
                  <a:pt x="1082675" y="15874"/>
                </a:lnTo>
                <a:lnTo>
                  <a:pt x="1082675" y="15875"/>
                </a:lnTo>
                <a:lnTo>
                  <a:pt x="1084262" y="15875"/>
                </a:lnTo>
                <a:lnTo>
                  <a:pt x="1125537" y="34925"/>
                </a:lnTo>
                <a:lnTo>
                  <a:pt x="1127125" y="36512"/>
                </a:lnTo>
                <a:lnTo>
                  <a:pt x="1127125" y="36512"/>
                </a:lnTo>
                <a:lnTo>
                  <a:pt x="1160463" y="60324"/>
                </a:lnTo>
                <a:lnTo>
                  <a:pt x="1169988" y="71437"/>
                </a:lnTo>
                <a:lnTo>
                  <a:pt x="1169988" y="71438"/>
                </a:lnTo>
                <a:lnTo>
                  <a:pt x="1189037" y="92074"/>
                </a:lnTo>
                <a:lnTo>
                  <a:pt x="1211262" y="128587"/>
                </a:lnTo>
                <a:lnTo>
                  <a:pt x="1212850" y="131762"/>
                </a:lnTo>
                <a:lnTo>
                  <a:pt x="1225550" y="166687"/>
                </a:lnTo>
                <a:lnTo>
                  <a:pt x="1230312" y="209549"/>
                </a:lnTo>
                <a:lnTo>
                  <a:pt x="1230312" y="617537"/>
                </a:lnTo>
                <a:lnTo>
                  <a:pt x="1255713" y="636587"/>
                </a:lnTo>
                <a:lnTo>
                  <a:pt x="1255713" y="636588"/>
                </a:lnTo>
                <a:lnTo>
                  <a:pt x="1300162" y="669924"/>
                </a:lnTo>
                <a:lnTo>
                  <a:pt x="1300162" y="669925"/>
                </a:lnTo>
                <a:lnTo>
                  <a:pt x="1343025" y="703262"/>
                </a:lnTo>
                <a:lnTo>
                  <a:pt x="1343025" y="703262"/>
                </a:lnTo>
                <a:lnTo>
                  <a:pt x="1385888" y="735012"/>
                </a:lnTo>
                <a:lnTo>
                  <a:pt x="1385888" y="735013"/>
                </a:lnTo>
                <a:lnTo>
                  <a:pt x="1412875" y="755649"/>
                </a:lnTo>
                <a:lnTo>
                  <a:pt x="1425575" y="769937"/>
                </a:lnTo>
                <a:lnTo>
                  <a:pt x="1428750" y="787399"/>
                </a:lnTo>
                <a:lnTo>
                  <a:pt x="1425575" y="803275"/>
                </a:lnTo>
                <a:lnTo>
                  <a:pt x="1412875" y="817562"/>
                </a:lnTo>
                <a:lnTo>
                  <a:pt x="1385888" y="836611"/>
                </a:lnTo>
                <a:lnTo>
                  <a:pt x="1385888" y="836612"/>
                </a:lnTo>
                <a:lnTo>
                  <a:pt x="1343025" y="871537"/>
                </a:lnTo>
                <a:lnTo>
                  <a:pt x="1343025" y="871538"/>
                </a:lnTo>
                <a:lnTo>
                  <a:pt x="1300162" y="904875"/>
                </a:lnTo>
                <a:lnTo>
                  <a:pt x="1255713" y="936624"/>
                </a:lnTo>
                <a:lnTo>
                  <a:pt x="1255713" y="936625"/>
                </a:lnTo>
                <a:lnTo>
                  <a:pt x="1230312" y="955675"/>
                </a:lnTo>
                <a:lnTo>
                  <a:pt x="1230312" y="2940050"/>
                </a:lnTo>
                <a:lnTo>
                  <a:pt x="1225550" y="2982913"/>
                </a:lnTo>
                <a:lnTo>
                  <a:pt x="1212850" y="3016250"/>
                </a:lnTo>
                <a:lnTo>
                  <a:pt x="1211262" y="3021013"/>
                </a:lnTo>
                <a:lnTo>
                  <a:pt x="1189037" y="3055938"/>
                </a:lnTo>
                <a:lnTo>
                  <a:pt x="1169988" y="3076574"/>
                </a:lnTo>
                <a:lnTo>
                  <a:pt x="1169988" y="3076575"/>
                </a:lnTo>
                <a:lnTo>
                  <a:pt x="1160463" y="3087688"/>
                </a:lnTo>
                <a:lnTo>
                  <a:pt x="1127125" y="3111500"/>
                </a:lnTo>
                <a:lnTo>
                  <a:pt x="1127125" y="3111501"/>
                </a:lnTo>
                <a:lnTo>
                  <a:pt x="1125537" y="3113088"/>
                </a:lnTo>
                <a:lnTo>
                  <a:pt x="1084262" y="3132138"/>
                </a:lnTo>
                <a:lnTo>
                  <a:pt x="1082675" y="3132138"/>
                </a:lnTo>
                <a:lnTo>
                  <a:pt x="1082675" y="3132137"/>
                </a:lnTo>
                <a:lnTo>
                  <a:pt x="1039813" y="3144837"/>
                </a:lnTo>
                <a:lnTo>
                  <a:pt x="1039813" y="3144838"/>
                </a:lnTo>
                <a:lnTo>
                  <a:pt x="996950" y="3148013"/>
                </a:lnTo>
                <a:lnTo>
                  <a:pt x="990600" y="3148013"/>
                </a:lnTo>
                <a:lnTo>
                  <a:pt x="952500" y="3148013"/>
                </a:lnTo>
                <a:lnTo>
                  <a:pt x="909638" y="3148013"/>
                </a:lnTo>
                <a:lnTo>
                  <a:pt x="909637" y="3148013"/>
                </a:lnTo>
                <a:lnTo>
                  <a:pt x="866775" y="3148013"/>
                </a:lnTo>
                <a:lnTo>
                  <a:pt x="823913" y="3148013"/>
                </a:lnTo>
                <a:lnTo>
                  <a:pt x="823912" y="3148013"/>
                </a:lnTo>
                <a:lnTo>
                  <a:pt x="781050" y="3148013"/>
                </a:lnTo>
                <a:lnTo>
                  <a:pt x="738187" y="3148013"/>
                </a:lnTo>
                <a:lnTo>
                  <a:pt x="693737" y="3148013"/>
                </a:lnTo>
                <a:lnTo>
                  <a:pt x="649288" y="3148013"/>
                </a:lnTo>
                <a:lnTo>
                  <a:pt x="649287" y="3148013"/>
                </a:lnTo>
                <a:lnTo>
                  <a:pt x="606425" y="3148013"/>
                </a:lnTo>
                <a:lnTo>
                  <a:pt x="563563" y="3148013"/>
                </a:lnTo>
                <a:lnTo>
                  <a:pt x="563562" y="3148013"/>
                </a:lnTo>
                <a:lnTo>
                  <a:pt x="520700" y="3148013"/>
                </a:lnTo>
                <a:lnTo>
                  <a:pt x="477838" y="3148013"/>
                </a:lnTo>
                <a:lnTo>
                  <a:pt x="477837" y="3148013"/>
                </a:lnTo>
                <a:lnTo>
                  <a:pt x="434975" y="3148013"/>
                </a:lnTo>
                <a:lnTo>
                  <a:pt x="392113" y="3148013"/>
                </a:lnTo>
                <a:lnTo>
                  <a:pt x="392112" y="3148013"/>
                </a:lnTo>
                <a:lnTo>
                  <a:pt x="346075" y="3148013"/>
                </a:lnTo>
                <a:lnTo>
                  <a:pt x="303213" y="3148013"/>
                </a:lnTo>
                <a:lnTo>
                  <a:pt x="303212" y="3148013"/>
                </a:lnTo>
                <a:lnTo>
                  <a:pt x="260350" y="3148013"/>
                </a:lnTo>
                <a:lnTo>
                  <a:pt x="239712" y="3148013"/>
                </a:lnTo>
                <a:lnTo>
                  <a:pt x="217487" y="3146426"/>
                </a:lnTo>
                <a:lnTo>
                  <a:pt x="217487" y="3146425"/>
                </a:lnTo>
                <a:lnTo>
                  <a:pt x="192087" y="3144838"/>
                </a:lnTo>
                <a:lnTo>
                  <a:pt x="174625" y="3140075"/>
                </a:lnTo>
                <a:lnTo>
                  <a:pt x="146049" y="3132138"/>
                </a:lnTo>
                <a:lnTo>
                  <a:pt x="131762" y="3124200"/>
                </a:lnTo>
                <a:lnTo>
                  <a:pt x="131762" y="3124200"/>
                </a:lnTo>
                <a:lnTo>
                  <a:pt x="106362" y="3113088"/>
                </a:lnTo>
                <a:lnTo>
                  <a:pt x="88900" y="3100388"/>
                </a:lnTo>
                <a:lnTo>
                  <a:pt x="88900" y="3100387"/>
                </a:lnTo>
                <a:lnTo>
                  <a:pt x="71437" y="3087687"/>
                </a:lnTo>
                <a:lnTo>
                  <a:pt x="44450" y="3059112"/>
                </a:lnTo>
                <a:lnTo>
                  <a:pt x="41275" y="3055937"/>
                </a:lnTo>
                <a:lnTo>
                  <a:pt x="19050" y="3021012"/>
                </a:lnTo>
                <a:lnTo>
                  <a:pt x="4762" y="2982912"/>
                </a:lnTo>
                <a:lnTo>
                  <a:pt x="0" y="2940050"/>
                </a:lnTo>
                <a:lnTo>
                  <a:pt x="0" y="209549"/>
                </a:lnTo>
                <a:lnTo>
                  <a:pt x="4762" y="166687"/>
                </a:lnTo>
                <a:lnTo>
                  <a:pt x="19050" y="128587"/>
                </a:lnTo>
                <a:lnTo>
                  <a:pt x="41275" y="92074"/>
                </a:lnTo>
                <a:lnTo>
                  <a:pt x="44450" y="90487"/>
                </a:lnTo>
                <a:lnTo>
                  <a:pt x="71437" y="60324"/>
                </a:lnTo>
                <a:lnTo>
                  <a:pt x="88900" y="49212"/>
                </a:lnTo>
                <a:lnTo>
                  <a:pt x="88900" y="49212"/>
                </a:lnTo>
                <a:lnTo>
                  <a:pt x="106362" y="34925"/>
                </a:lnTo>
                <a:lnTo>
                  <a:pt x="131762" y="25400"/>
                </a:lnTo>
                <a:lnTo>
                  <a:pt x="131762" y="25400"/>
                </a:lnTo>
                <a:lnTo>
                  <a:pt x="146049" y="15875"/>
                </a:lnTo>
                <a:lnTo>
                  <a:pt x="174625" y="9525"/>
                </a:lnTo>
                <a:lnTo>
                  <a:pt x="192087" y="4762"/>
                </a:lnTo>
                <a:lnTo>
                  <a:pt x="217487" y="3175"/>
                </a:lnTo>
                <a:close/>
              </a:path>
            </a:pathLst>
          </a:custGeom>
          <a:solidFill>
            <a:srgbClr val="2E6F57"/>
          </a:solidFill>
          <a:ln w="25400" cap="flat" cmpd="sng" algn="ctr">
            <a:noFill/>
            <a:prstDash val="solid"/>
          </a:ln>
          <a:effectLst/>
        </p:spPr>
        <p:txBody>
          <a:bodyPr rot="0" spcFirstLastPara="0" vertOverflow="overflow" horzOverflow="overflow" vert="horz" wrap="square" lIns="59539" tIns="29769" rIns="59539" bIns="29769" numCol="1" spcCol="0" rtlCol="0" fromWordArt="0" anchor="ctr" anchorCtr="0" forceAA="0" compatLnSpc="1">
            <a:noAutofit/>
          </a:bodyPr>
          <a:lstStyle/>
          <a:p>
            <a:pPr algn="ctr">
              <a:lnSpc>
                <a:spcPct val="120000"/>
              </a:lnSpc>
            </a:pPr>
            <a:endParaRPr lang="zh-CN" altLang="en-US" kern="0">
              <a:solidFill>
                <a:sysClr val="window" lastClr="FFFFFF"/>
              </a:solidFill>
              <a:latin typeface="字魂59号-创粗黑" panose="00000500000000000000" charset="-122"/>
              <a:ea typeface="字魂59号-创粗黑" panose="00000500000000000000" charset="-122"/>
              <a:cs typeface="+mn-ea"/>
              <a:sym typeface="Arial" panose="020B0604020202020204" pitchFamily="34" charset="0"/>
            </a:endParaRPr>
          </a:p>
        </p:txBody>
      </p:sp>
      <p:grpSp>
        <p:nvGrpSpPr>
          <p:cNvPr id="54" name="组合 53"/>
          <p:cNvGrpSpPr/>
          <p:nvPr/>
        </p:nvGrpSpPr>
        <p:grpSpPr>
          <a:xfrm>
            <a:off x="6571785" y="1463700"/>
            <a:ext cx="404437" cy="1203630"/>
            <a:chOff x="9286715" y="1680422"/>
            <a:chExt cx="654939" cy="1949140"/>
          </a:xfrm>
          <a:solidFill>
            <a:schemeClr val="accent4"/>
          </a:solidFill>
        </p:grpSpPr>
        <p:sp>
          <p:nvSpPr>
            <p:cNvPr id="55" name="Freeform 137"/>
            <p:cNvSpPr/>
            <p:nvPr/>
          </p:nvSpPr>
          <p:spPr bwMode="auto">
            <a:xfrm>
              <a:off x="9286715" y="1680422"/>
              <a:ext cx="654939" cy="1949140"/>
            </a:xfrm>
            <a:custGeom>
              <a:avLst/>
              <a:gdLst>
                <a:gd name="T0" fmla="*/ 0 w 376"/>
                <a:gd name="T1" fmla="*/ 0 h 1119"/>
                <a:gd name="T2" fmla="*/ 259 w 376"/>
                <a:gd name="T3" fmla="*/ 37 h 1119"/>
                <a:gd name="T4" fmla="*/ 283 w 376"/>
                <a:gd name="T5" fmla="*/ 42 h 1119"/>
                <a:gd name="T6" fmla="*/ 305 w 376"/>
                <a:gd name="T7" fmla="*/ 50 h 1119"/>
                <a:gd name="T8" fmla="*/ 325 w 376"/>
                <a:gd name="T9" fmla="*/ 60 h 1119"/>
                <a:gd name="T10" fmla="*/ 343 w 376"/>
                <a:gd name="T11" fmla="*/ 72 h 1119"/>
                <a:gd name="T12" fmla="*/ 357 w 376"/>
                <a:gd name="T13" fmla="*/ 86 h 1119"/>
                <a:gd name="T14" fmla="*/ 368 w 376"/>
                <a:gd name="T15" fmla="*/ 101 h 1119"/>
                <a:gd name="T16" fmla="*/ 374 w 376"/>
                <a:gd name="T17" fmla="*/ 119 h 1119"/>
                <a:gd name="T18" fmla="*/ 376 w 376"/>
                <a:gd name="T19" fmla="*/ 140 h 1119"/>
                <a:gd name="T20" fmla="*/ 376 w 376"/>
                <a:gd name="T21" fmla="*/ 968 h 1119"/>
                <a:gd name="T22" fmla="*/ 374 w 376"/>
                <a:gd name="T23" fmla="*/ 988 h 1119"/>
                <a:gd name="T24" fmla="*/ 368 w 376"/>
                <a:gd name="T25" fmla="*/ 1007 h 1119"/>
                <a:gd name="T26" fmla="*/ 358 w 376"/>
                <a:gd name="T27" fmla="*/ 1022 h 1119"/>
                <a:gd name="T28" fmla="*/ 344 w 376"/>
                <a:gd name="T29" fmla="*/ 1036 h 1119"/>
                <a:gd name="T30" fmla="*/ 327 w 376"/>
                <a:gd name="T31" fmla="*/ 1048 h 1119"/>
                <a:gd name="T32" fmla="*/ 306 w 376"/>
                <a:gd name="T33" fmla="*/ 1058 h 1119"/>
                <a:gd name="T34" fmla="*/ 284 w 376"/>
                <a:gd name="T35" fmla="*/ 1066 h 1119"/>
                <a:gd name="T36" fmla="*/ 259 w 376"/>
                <a:gd name="T37" fmla="*/ 1071 h 1119"/>
                <a:gd name="T38" fmla="*/ 0 w 376"/>
                <a:gd name="T39" fmla="*/ 1119 h 1119"/>
                <a:gd name="T40" fmla="*/ 0 w 376"/>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1119">
                  <a:moveTo>
                    <a:pt x="0" y="0"/>
                  </a:moveTo>
                  <a:lnTo>
                    <a:pt x="259" y="37"/>
                  </a:lnTo>
                  <a:lnTo>
                    <a:pt x="283" y="42"/>
                  </a:lnTo>
                  <a:lnTo>
                    <a:pt x="305" y="50"/>
                  </a:lnTo>
                  <a:lnTo>
                    <a:pt x="325" y="60"/>
                  </a:lnTo>
                  <a:lnTo>
                    <a:pt x="343" y="72"/>
                  </a:lnTo>
                  <a:lnTo>
                    <a:pt x="357" y="86"/>
                  </a:lnTo>
                  <a:lnTo>
                    <a:pt x="368" y="101"/>
                  </a:lnTo>
                  <a:lnTo>
                    <a:pt x="374" y="119"/>
                  </a:lnTo>
                  <a:lnTo>
                    <a:pt x="376" y="140"/>
                  </a:lnTo>
                  <a:lnTo>
                    <a:pt x="376" y="968"/>
                  </a:lnTo>
                  <a:lnTo>
                    <a:pt x="374" y="988"/>
                  </a:lnTo>
                  <a:lnTo>
                    <a:pt x="368" y="1007"/>
                  </a:lnTo>
                  <a:lnTo>
                    <a:pt x="358" y="1022"/>
                  </a:lnTo>
                  <a:lnTo>
                    <a:pt x="344" y="1036"/>
                  </a:lnTo>
                  <a:lnTo>
                    <a:pt x="327" y="1048"/>
                  </a:lnTo>
                  <a:lnTo>
                    <a:pt x="306"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56466" tIns="28233" rIns="56466" bIns="28233" numCol="1" anchor="t" anchorCtr="0" compatLnSpc="1"/>
            <a:lstStyle/>
            <a:p>
              <a:pPr>
                <a:lnSpc>
                  <a:spcPct val="120000"/>
                </a:lnSpc>
              </a:pPr>
              <a:endParaRPr lang="zh-CN" altLang="en-US" sz="1140">
                <a:solidFill>
                  <a:srgbClr val="009882"/>
                </a:solidFill>
                <a:latin typeface="字魂59号-创粗黑" panose="00000500000000000000" charset="-122"/>
                <a:ea typeface="字魂59号-创粗黑" panose="00000500000000000000" charset="-122"/>
                <a:cs typeface="+mn-ea"/>
                <a:sym typeface="Arial" panose="020B0604020202020204" pitchFamily="34" charset="0"/>
              </a:endParaRPr>
            </a:p>
          </p:txBody>
        </p:sp>
        <p:grpSp>
          <p:nvGrpSpPr>
            <p:cNvPr id="56" name="组合 55"/>
            <p:cNvGrpSpPr/>
            <p:nvPr/>
          </p:nvGrpSpPr>
          <p:grpSpPr>
            <a:xfrm>
              <a:off x="9380775" y="2482548"/>
              <a:ext cx="362307" cy="344889"/>
              <a:chOff x="8289913" y="3162328"/>
              <a:chExt cx="362307" cy="344889"/>
            </a:xfrm>
            <a:grpFill/>
          </p:grpSpPr>
          <p:sp>
            <p:nvSpPr>
              <p:cNvPr id="57" name="Freeform 162"/>
              <p:cNvSpPr>
                <a:spLocks noEditPoints="1"/>
              </p:cNvSpPr>
              <p:nvPr/>
            </p:nvSpPr>
            <p:spPr bwMode="auto">
              <a:xfrm>
                <a:off x="8289913" y="3218068"/>
                <a:ext cx="362307" cy="289149"/>
              </a:xfrm>
              <a:custGeom>
                <a:avLst/>
                <a:gdLst>
                  <a:gd name="T0" fmla="*/ 174 w 208"/>
                  <a:gd name="T1" fmla="*/ 62 h 166"/>
                  <a:gd name="T2" fmla="*/ 175 w 208"/>
                  <a:gd name="T3" fmla="*/ 43 h 166"/>
                  <a:gd name="T4" fmla="*/ 122 w 208"/>
                  <a:gd name="T5" fmla="*/ 50 h 166"/>
                  <a:gd name="T6" fmla="*/ 116 w 208"/>
                  <a:gd name="T7" fmla="*/ 53 h 166"/>
                  <a:gd name="T8" fmla="*/ 80 w 208"/>
                  <a:gd name="T9" fmla="*/ 53 h 166"/>
                  <a:gd name="T10" fmla="*/ 75 w 208"/>
                  <a:gd name="T11" fmla="*/ 51 h 166"/>
                  <a:gd name="T12" fmla="*/ 72 w 208"/>
                  <a:gd name="T13" fmla="*/ 51 h 166"/>
                  <a:gd name="T14" fmla="*/ 48 w 208"/>
                  <a:gd name="T15" fmla="*/ 51 h 166"/>
                  <a:gd name="T16" fmla="*/ 48 w 208"/>
                  <a:gd name="T17" fmla="*/ 54 h 166"/>
                  <a:gd name="T18" fmla="*/ 55 w 208"/>
                  <a:gd name="T19" fmla="*/ 58 h 166"/>
                  <a:gd name="T20" fmla="*/ 58 w 208"/>
                  <a:gd name="T21" fmla="*/ 60 h 166"/>
                  <a:gd name="T22" fmla="*/ 127 w 208"/>
                  <a:gd name="T23" fmla="*/ 62 h 166"/>
                  <a:gd name="T24" fmla="*/ 10 w 208"/>
                  <a:gd name="T25" fmla="*/ 6 h 166"/>
                  <a:gd name="T26" fmla="*/ 70 w 208"/>
                  <a:gd name="T27" fmla="*/ 41 h 166"/>
                  <a:gd name="T28" fmla="*/ 10 w 208"/>
                  <a:gd name="T29" fmla="*/ 6 h 166"/>
                  <a:gd name="T30" fmla="*/ 71 w 208"/>
                  <a:gd name="T31" fmla="*/ 0 h 166"/>
                  <a:gd name="T32" fmla="*/ 75 w 208"/>
                  <a:gd name="T33" fmla="*/ 2 h 166"/>
                  <a:gd name="T34" fmla="*/ 76 w 208"/>
                  <a:gd name="T35" fmla="*/ 39 h 166"/>
                  <a:gd name="T36" fmla="*/ 80 w 208"/>
                  <a:gd name="T37" fmla="*/ 38 h 166"/>
                  <a:gd name="T38" fmla="*/ 126 w 208"/>
                  <a:gd name="T39" fmla="*/ 14 h 166"/>
                  <a:gd name="T40" fmla="*/ 131 w 208"/>
                  <a:gd name="T41" fmla="*/ 9 h 166"/>
                  <a:gd name="T42" fmla="*/ 166 w 208"/>
                  <a:gd name="T43" fmla="*/ 8 h 166"/>
                  <a:gd name="T44" fmla="*/ 169 w 208"/>
                  <a:gd name="T45" fmla="*/ 9 h 166"/>
                  <a:gd name="T46" fmla="*/ 172 w 208"/>
                  <a:gd name="T47" fmla="*/ 10 h 166"/>
                  <a:gd name="T48" fmla="*/ 175 w 208"/>
                  <a:gd name="T49" fmla="*/ 14 h 166"/>
                  <a:gd name="T50" fmla="*/ 207 w 208"/>
                  <a:gd name="T51" fmla="*/ 67 h 166"/>
                  <a:gd name="T52" fmla="*/ 208 w 208"/>
                  <a:gd name="T53" fmla="*/ 74 h 166"/>
                  <a:gd name="T54" fmla="*/ 206 w 208"/>
                  <a:gd name="T55" fmla="*/ 80 h 166"/>
                  <a:gd name="T56" fmla="*/ 201 w 208"/>
                  <a:gd name="T57" fmla="*/ 85 h 166"/>
                  <a:gd name="T58" fmla="*/ 194 w 208"/>
                  <a:gd name="T59" fmla="*/ 86 h 166"/>
                  <a:gd name="T60" fmla="*/ 193 w 208"/>
                  <a:gd name="T61" fmla="*/ 163 h 166"/>
                  <a:gd name="T62" fmla="*/ 189 w 208"/>
                  <a:gd name="T63" fmla="*/ 166 h 166"/>
                  <a:gd name="T64" fmla="*/ 185 w 208"/>
                  <a:gd name="T65" fmla="*/ 163 h 166"/>
                  <a:gd name="T66" fmla="*/ 184 w 208"/>
                  <a:gd name="T67" fmla="*/ 86 h 166"/>
                  <a:gd name="T68" fmla="*/ 171 w 208"/>
                  <a:gd name="T69" fmla="*/ 157 h 166"/>
                  <a:gd name="T70" fmla="*/ 168 w 208"/>
                  <a:gd name="T71" fmla="*/ 163 h 166"/>
                  <a:gd name="T72" fmla="*/ 162 w 208"/>
                  <a:gd name="T73" fmla="*/ 166 h 166"/>
                  <a:gd name="T74" fmla="*/ 155 w 208"/>
                  <a:gd name="T75" fmla="*/ 163 h 166"/>
                  <a:gd name="T76" fmla="*/ 153 w 208"/>
                  <a:gd name="T77" fmla="*/ 157 h 166"/>
                  <a:gd name="T78" fmla="*/ 147 w 208"/>
                  <a:gd name="T79" fmla="*/ 86 h 166"/>
                  <a:gd name="T80" fmla="*/ 147 w 208"/>
                  <a:gd name="T81" fmla="*/ 161 h 166"/>
                  <a:gd name="T82" fmla="*/ 141 w 208"/>
                  <a:gd name="T83" fmla="*/ 165 h 166"/>
                  <a:gd name="T84" fmla="*/ 135 w 208"/>
                  <a:gd name="T85" fmla="*/ 165 h 166"/>
                  <a:gd name="T86" fmla="*/ 130 w 208"/>
                  <a:gd name="T87" fmla="*/ 161 h 166"/>
                  <a:gd name="T88" fmla="*/ 129 w 208"/>
                  <a:gd name="T89" fmla="*/ 86 h 166"/>
                  <a:gd name="T90" fmla="*/ 29 w 208"/>
                  <a:gd name="T91" fmla="*/ 161 h 166"/>
                  <a:gd name="T92" fmla="*/ 26 w 208"/>
                  <a:gd name="T93" fmla="*/ 165 h 166"/>
                  <a:gd name="T94" fmla="*/ 21 w 208"/>
                  <a:gd name="T95" fmla="*/ 165 h 166"/>
                  <a:gd name="T96" fmla="*/ 19 w 208"/>
                  <a:gd name="T97" fmla="*/ 161 h 166"/>
                  <a:gd name="T98" fmla="*/ 11 w 208"/>
                  <a:gd name="T99" fmla="*/ 86 h 166"/>
                  <a:gd name="T100" fmla="*/ 4 w 208"/>
                  <a:gd name="T101" fmla="*/ 83 h 166"/>
                  <a:gd name="T102" fmla="*/ 0 w 208"/>
                  <a:gd name="T103" fmla="*/ 77 h 166"/>
                  <a:gd name="T104" fmla="*/ 0 w 208"/>
                  <a:gd name="T105" fmla="*/ 69 h 166"/>
                  <a:gd name="T106" fmla="*/ 4 w 208"/>
                  <a:gd name="T107" fmla="*/ 64 h 166"/>
                  <a:gd name="T108" fmla="*/ 11 w 208"/>
                  <a:gd name="T109" fmla="*/ 62 h 166"/>
                  <a:gd name="T110" fmla="*/ 22 w 208"/>
                  <a:gd name="T111" fmla="*/ 60 h 166"/>
                  <a:gd name="T112" fmla="*/ 23 w 208"/>
                  <a:gd name="T113" fmla="*/ 58 h 166"/>
                  <a:gd name="T114" fmla="*/ 30 w 208"/>
                  <a:gd name="T115" fmla="*/ 54 h 166"/>
                  <a:gd name="T116" fmla="*/ 32 w 208"/>
                  <a:gd name="T117" fmla="*/ 54 h 166"/>
                  <a:gd name="T118" fmla="*/ 9 w 208"/>
                  <a:gd name="T119" fmla="*/ 51 h 166"/>
                  <a:gd name="T120" fmla="*/ 4 w 208"/>
                  <a:gd name="T121" fmla="*/ 48 h 166"/>
                  <a:gd name="T122" fmla="*/ 3 w 208"/>
                  <a:gd name="T123" fmla="*/ 5 h 166"/>
                  <a:gd name="T124" fmla="*/ 7 w 208"/>
                  <a:gd name="T12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8" h="166">
                    <a:moveTo>
                      <a:pt x="175" y="43"/>
                    </a:moveTo>
                    <a:lnTo>
                      <a:pt x="174" y="62"/>
                    </a:lnTo>
                    <a:lnTo>
                      <a:pt x="186" y="62"/>
                    </a:lnTo>
                    <a:lnTo>
                      <a:pt x="175" y="43"/>
                    </a:lnTo>
                    <a:close/>
                    <a:moveTo>
                      <a:pt x="126" y="42"/>
                    </a:moveTo>
                    <a:lnTo>
                      <a:pt x="122" y="50"/>
                    </a:lnTo>
                    <a:lnTo>
                      <a:pt x="119" y="52"/>
                    </a:lnTo>
                    <a:lnTo>
                      <a:pt x="116" y="53"/>
                    </a:lnTo>
                    <a:lnTo>
                      <a:pt x="115" y="53"/>
                    </a:lnTo>
                    <a:lnTo>
                      <a:pt x="80" y="53"/>
                    </a:lnTo>
                    <a:lnTo>
                      <a:pt x="77" y="53"/>
                    </a:lnTo>
                    <a:lnTo>
                      <a:pt x="75" y="51"/>
                    </a:lnTo>
                    <a:lnTo>
                      <a:pt x="74" y="50"/>
                    </a:lnTo>
                    <a:lnTo>
                      <a:pt x="72" y="51"/>
                    </a:lnTo>
                    <a:lnTo>
                      <a:pt x="71" y="51"/>
                    </a:lnTo>
                    <a:lnTo>
                      <a:pt x="48" y="51"/>
                    </a:lnTo>
                    <a:lnTo>
                      <a:pt x="48" y="54"/>
                    </a:lnTo>
                    <a:lnTo>
                      <a:pt x="48" y="54"/>
                    </a:lnTo>
                    <a:lnTo>
                      <a:pt x="48" y="54"/>
                    </a:lnTo>
                    <a:lnTo>
                      <a:pt x="55" y="58"/>
                    </a:lnTo>
                    <a:lnTo>
                      <a:pt x="57" y="59"/>
                    </a:lnTo>
                    <a:lnTo>
                      <a:pt x="58" y="60"/>
                    </a:lnTo>
                    <a:lnTo>
                      <a:pt x="57" y="62"/>
                    </a:lnTo>
                    <a:lnTo>
                      <a:pt x="127" y="62"/>
                    </a:lnTo>
                    <a:lnTo>
                      <a:pt x="126" y="42"/>
                    </a:lnTo>
                    <a:close/>
                    <a:moveTo>
                      <a:pt x="10" y="6"/>
                    </a:moveTo>
                    <a:lnTo>
                      <a:pt x="10" y="41"/>
                    </a:lnTo>
                    <a:lnTo>
                      <a:pt x="70" y="41"/>
                    </a:lnTo>
                    <a:lnTo>
                      <a:pt x="70" y="6"/>
                    </a:lnTo>
                    <a:lnTo>
                      <a:pt x="10" y="6"/>
                    </a:lnTo>
                    <a:close/>
                    <a:moveTo>
                      <a:pt x="9" y="0"/>
                    </a:moveTo>
                    <a:lnTo>
                      <a:pt x="71" y="0"/>
                    </a:lnTo>
                    <a:lnTo>
                      <a:pt x="73" y="0"/>
                    </a:lnTo>
                    <a:lnTo>
                      <a:pt x="75" y="2"/>
                    </a:lnTo>
                    <a:lnTo>
                      <a:pt x="76" y="5"/>
                    </a:lnTo>
                    <a:lnTo>
                      <a:pt x="76" y="39"/>
                    </a:lnTo>
                    <a:lnTo>
                      <a:pt x="78" y="38"/>
                    </a:lnTo>
                    <a:lnTo>
                      <a:pt x="80" y="38"/>
                    </a:lnTo>
                    <a:lnTo>
                      <a:pt x="111" y="38"/>
                    </a:lnTo>
                    <a:lnTo>
                      <a:pt x="126" y="14"/>
                    </a:lnTo>
                    <a:lnTo>
                      <a:pt x="128" y="11"/>
                    </a:lnTo>
                    <a:lnTo>
                      <a:pt x="131" y="9"/>
                    </a:lnTo>
                    <a:lnTo>
                      <a:pt x="135" y="8"/>
                    </a:lnTo>
                    <a:lnTo>
                      <a:pt x="166" y="8"/>
                    </a:lnTo>
                    <a:lnTo>
                      <a:pt x="168" y="9"/>
                    </a:lnTo>
                    <a:lnTo>
                      <a:pt x="169" y="9"/>
                    </a:lnTo>
                    <a:lnTo>
                      <a:pt x="169" y="9"/>
                    </a:lnTo>
                    <a:lnTo>
                      <a:pt x="172" y="10"/>
                    </a:lnTo>
                    <a:lnTo>
                      <a:pt x="173" y="11"/>
                    </a:lnTo>
                    <a:lnTo>
                      <a:pt x="175" y="14"/>
                    </a:lnTo>
                    <a:lnTo>
                      <a:pt x="205" y="65"/>
                    </a:lnTo>
                    <a:lnTo>
                      <a:pt x="207" y="67"/>
                    </a:lnTo>
                    <a:lnTo>
                      <a:pt x="208" y="71"/>
                    </a:lnTo>
                    <a:lnTo>
                      <a:pt x="208" y="74"/>
                    </a:lnTo>
                    <a:lnTo>
                      <a:pt x="208" y="77"/>
                    </a:lnTo>
                    <a:lnTo>
                      <a:pt x="206" y="80"/>
                    </a:lnTo>
                    <a:lnTo>
                      <a:pt x="204" y="83"/>
                    </a:lnTo>
                    <a:lnTo>
                      <a:pt x="201" y="85"/>
                    </a:lnTo>
                    <a:lnTo>
                      <a:pt x="198" y="86"/>
                    </a:lnTo>
                    <a:lnTo>
                      <a:pt x="194" y="86"/>
                    </a:lnTo>
                    <a:lnTo>
                      <a:pt x="194" y="161"/>
                    </a:lnTo>
                    <a:lnTo>
                      <a:pt x="193" y="163"/>
                    </a:lnTo>
                    <a:lnTo>
                      <a:pt x="191" y="165"/>
                    </a:lnTo>
                    <a:lnTo>
                      <a:pt x="189" y="166"/>
                    </a:lnTo>
                    <a:lnTo>
                      <a:pt x="186" y="165"/>
                    </a:lnTo>
                    <a:lnTo>
                      <a:pt x="185" y="163"/>
                    </a:lnTo>
                    <a:lnTo>
                      <a:pt x="184" y="161"/>
                    </a:lnTo>
                    <a:lnTo>
                      <a:pt x="184" y="86"/>
                    </a:lnTo>
                    <a:lnTo>
                      <a:pt x="171" y="86"/>
                    </a:lnTo>
                    <a:lnTo>
                      <a:pt x="171" y="157"/>
                    </a:lnTo>
                    <a:lnTo>
                      <a:pt x="169" y="161"/>
                    </a:lnTo>
                    <a:lnTo>
                      <a:pt x="168" y="163"/>
                    </a:lnTo>
                    <a:lnTo>
                      <a:pt x="165" y="165"/>
                    </a:lnTo>
                    <a:lnTo>
                      <a:pt x="162" y="166"/>
                    </a:lnTo>
                    <a:lnTo>
                      <a:pt x="159" y="165"/>
                    </a:lnTo>
                    <a:lnTo>
                      <a:pt x="155" y="163"/>
                    </a:lnTo>
                    <a:lnTo>
                      <a:pt x="154" y="161"/>
                    </a:lnTo>
                    <a:lnTo>
                      <a:pt x="153" y="157"/>
                    </a:lnTo>
                    <a:lnTo>
                      <a:pt x="153" y="86"/>
                    </a:lnTo>
                    <a:lnTo>
                      <a:pt x="147" y="86"/>
                    </a:lnTo>
                    <a:lnTo>
                      <a:pt x="147" y="157"/>
                    </a:lnTo>
                    <a:lnTo>
                      <a:pt x="147" y="161"/>
                    </a:lnTo>
                    <a:lnTo>
                      <a:pt x="144" y="163"/>
                    </a:lnTo>
                    <a:lnTo>
                      <a:pt x="141" y="165"/>
                    </a:lnTo>
                    <a:lnTo>
                      <a:pt x="138" y="166"/>
                    </a:lnTo>
                    <a:lnTo>
                      <a:pt x="135" y="165"/>
                    </a:lnTo>
                    <a:lnTo>
                      <a:pt x="133" y="163"/>
                    </a:lnTo>
                    <a:lnTo>
                      <a:pt x="130" y="161"/>
                    </a:lnTo>
                    <a:lnTo>
                      <a:pt x="129" y="157"/>
                    </a:lnTo>
                    <a:lnTo>
                      <a:pt x="129" y="86"/>
                    </a:lnTo>
                    <a:lnTo>
                      <a:pt x="29" y="86"/>
                    </a:lnTo>
                    <a:lnTo>
                      <a:pt x="29" y="161"/>
                    </a:lnTo>
                    <a:lnTo>
                      <a:pt x="28" y="163"/>
                    </a:lnTo>
                    <a:lnTo>
                      <a:pt x="26" y="165"/>
                    </a:lnTo>
                    <a:lnTo>
                      <a:pt x="24" y="166"/>
                    </a:lnTo>
                    <a:lnTo>
                      <a:pt x="21" y="165"/>
                    </a:lnTo>
                    <a:lnTo>
                      <a:pt x="20" y="163"/>
                    </a:lnTo>
                    <a:lnTo>
                      <a:pt x="19" y="161"/>
                    </a:lnTo>
                    <a:lnTo>
                      <a:pt x="19" y="86"/>
                    </a:lnTo>
                    <a:lnTo>
                      <a:pt x="11" y="86"/>
                    </a:lnTo>
                    <a:lnTo>
                      <a:pt x="8" y="85"/>
                    </a:lnTo>
                    <a:lnTo>
                      <a:pt x="4" y="83"/>
                    </a:lnTo>
                    <a:lnTo>
                      <a:pt x="2" y="80"/>
                    </a:lnTo>
                    <a:lnTo>
                      <a:pt x="0" y="77"/>
                    </a:lnTo>
                    <a:lnTo>
                      <a:pt x="0" y="74"/>
                    </a:lnTo>
                    <a:lnTo>
                      <a:pt x="0" y="69"/>
                    </a:lnTo>
                    <a:lnTo>
                      <a:pt x="2" y="66"/>
                    </a:lnTo>
                    <a:lnTo>
                      <a:pt x="4" y="64"/>
                    </a:lnTo>
                    <a:lnTo>
                      <a:pt x="8" y="62"/>
                    </a:lnTo>
                    <a:lnTo>
                      <a:pt x="11" y="62"/>
                    </a:lnTo>
                    <a:lnTo>
                      <a:pt x="22" y="62"/>
                    </a:lnTo>
                    <a:lnTo>
                      <a:pt x="22" y="60"/>
                    </a:lnTo>
                    <a:lnTo>
                      <a:pt x="22" y="59"/>
                    </a:lnTo>
                    <a:lnTo>
                      <a:pt x="23" y="58"/>
                    </a:lnTo>
                    <a:lnTo>
                      <a:pt x="23" y="58"/>
                    </a:lnTo>
                    <a:lnTo>
                      <a:pt x="30" y="54"/>
                    </a:lnTo>
                    <a:lnTo>
                      <a:pt x="30" y="54"/>
                    </a:lnTo>
                    <a:lnTo>
                      <a:pt x="32" y="54"/>
                    </a:lnTo>
                    <a:lnTo>
                      <a:pt x="32" y="51"/>
                    </a:lnTo>
                    <a:lnTo>
                      <a:pt x="9" y="51"/>
                    </a:lnTo>
                    <a:lnTo>
                      <a:pt x="7" y="50"/>
                    </a:lnTo>
                    <a:lnTo>
                      <a:pt x="4" y="48"/>
                    </a:lnTo>
                    <a:lnTo>
                      <a:pt x="3" y="46"/>
                    </a:lnTo>
                    <a:lnTo>
                      <a:pt x="3" y="5"/>
                    </a:lnTo>
                    <a:lnTo>
                      <a:pt x="4" y="2"/>
                    </a:lnTo>
                    <a:lnTo>
                      <a:pt x="7" y="0"/>
                    </a:lnTo>
                    <a:lnTo>
                      <a:pt x="9" y="0"/>
                    </a:lnTo>
                    <a:close/>
                  </a:path>
                </a:pathLst>
              </a:custGeom>
              <a:solidFill>
                <a:srgbClr val="2E6F57"/>
              </a:solidFill>
              <a:ln w="0">
                <a:noFill/>
                <a:prstDash val="solid"/>
                <a:round/>
              </a:ln>
            </p:spPr>
            <p:txBody>
              <a:bodyPr vert="horz" wrap="square" lIns="56466" tIns="28233" rIns="56466" bIns="28233" numCol="1" anchor="t" anchorCtr="0" compatLnSpc="1"/>
              <a:lstStyle/>
              <a:p>
                <a:pPr>
                  <a:lnSpc>
                    <a:spcPct val="120000"/>
                  </a:lnSpc>
                </a:pPr>
                <a:endParaRPr lang="zh-CN" altLang="en-US" sz="1140">
                  <a:solidFill>
                    <a:srgbClr val="009882"/>
                  </a:solidFill>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58" name="Freeform 163"/>
              <p:cNvSpPr/>
              <p:nvPr/>
            </p:nvSpPr>
            <p:spPr bwMode="auto">
              <a:xfrm>
                <a:off x="8518096" y="3162328"/>
                <a:ext cx="66191" cy="64449"/>
              </a:xfrm>
              <a:custGeom>
                <a:avLst/>
                <a:gdLst>
                  <a:gd name="T0" fmla="*/ 19 w 38"/>
                  <a:gd name="T1" fmla="*/ 0 h 37"/>
                  <a:gd name="T2" fmla="*/ 29 w 38"/>
                  <a:gd name="T3" fmla="*/ 3 h 37"/>
                  <a:gd name="T4" fmla="*/ 35 w 38"/>
                  <a:gd name="T5" fmla="*/ 9 h 37"/>
                  <a:gd name="T6" fmla="*/ 38 w 38"/>
                  <a:gd name="T7" fmla="*/ 19 h 37"/>
                  <a:gd name="T8" fmla="*/ 35 w 38"/>
                  <a:gd name="T9" fmla="*/ 28 h 37"/>
                  <a:gd name="T10" fmla="*/ 29 w 38"/>
                  <a:gd name="T11" fmla="*/ 34 h 37"/>
                  <a:gd name="T12" fmla="*/ 19 w 38"/>
                  <a:gd name="T13" fmla="*/ 37 h 37"/>
                  <a:gd name="T14" fmla="*/ 10 w 38"/>
                  <a:gd name="T15" fmla="*/ 34 h 37"/>
                  <a:gd name="T16" fmla="*/ 4 w 38"/>
                  <a:gd name="T17" fmla="*/ 28 h 37"/>
                  <a:gd name="T18" fmla="*/ 0 w 38"/>
                  <a:gd name="T19" fmla="*/ 19 h 37"/>
                  <a:gd name="T20" fmla="*/ 4 w 38"/>
                  <a:gd name="T21" fmla="*/ 9 h 37"/>
                  <a:gd name="T22" fmla="*/ 10 w 38"/>
                  <a:gd name="T23" fmla="*/ 3 h 37"/>
                  <a:gd name="T24" fmla="*/ 19 w 38"/>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7">
                    <a:moveTo>
                      <a:pt x="19" y="0"/>
                    </a:moveTo>
                    <a:lnTo>
                      <a:pt x="29" y="3"/>
                    </a:lnTo>
                    <a:lnTo>
                      <a:pt x="35" y="9"/>
                    </a:lnTo>
                    <a:lnTo>
                      <a:pt x="38" y="19"/>
                    </a:lnTo>
                    <a:lnTo>
                      <a:pt x="35" y="28"/>
                    </a:lnTo>
                    <a:lnTo>
                      <a:pt x="29" y="34"/>
                    </a:lnTo>
                    <a:lnTo>
                      <a:pt x="19" y="37"/>
                    </a:lnTo>
                    <a:lnTo>
                      <a:pt x="10" y="34"/>
                    </a:lnTo>
                    <a:lnTo>
                      <a:pt x="4" y="28"/>
                    </a:lnTo>
                    <a:lnTo>
                      <a:pt x="0" y="19"/>
                    </a:lnTo>
                    <a:lnTo>
                      <a:pt x="4" y="9"/>
                    </a:lnTo>
                    <a:lnTo>
                      <a:pt x="10" y="3"/>
                    </a:lnTo>
                    <a:lnTo>
                      <a:pt x="19" y="0"/>
                    </a:lnTo>
                    <a:close/>
                  </a:path>
                </a:pathLst>
              </a:custGeom>
              <a:solidFill>
                <a:srgbClr val="2E6F57"/>
              </a:solidFill>
              <a:ln w="0">
                <a:noFill/>
                <a:prstDash val="solid"/>
                <a:round/>
              </a:ln>
            </p:spPr>
            <p:txBody>
              <a:bodyPr vert="horz" wrap="square" lIns="56466" tIns="28233" rIns="56466" bIns="28233" numCol="1" anchor="t" anchorCtr="0" compatLnSpc="1"/>
              <a:lstStyle/>
              <a:p>
                <a:pPr>
                  <a:lnSpc>
                    <a:spcPct val="120000"/>
                  </a:lnSpc>
                </a:pPr>
                <a:endParaRPr lang="zh-CN" altLang="en-US" sz="1140">
                  <a:solidFill>
                    <a:srgbClr val="009882"/>
                  </a:solidFill>
                  <a:latin typeface="字魂59号-创粗黑" panose="00000500000000000000" charset="-122"/>
                  <a:ea typeface="字魂59号-创粗黑" panose="00000500000000000000" charset="-122"/>
                  <a:cs typeface="+mn-ea"/>
                  <a:sym typeface="Arial" panose="020B0604020202020204" pitchFamily="34" charset="0"/>
                </a:endParaRPr>
              </a:p>
            </p:txBody>
          </p:sp>
        </p:grpSp>
      </p:grpSp>
      <p:grpSp>
        <p:nvGrpSpPr>
          <p:cNvPr id="59" name="组合 58"/>
          <p:cNvGrpSpPr/>
          <p:nvPr/>
        </p:nvGrpSpPr>
        <p:grpSpPr>
          <a:xfrm>
            <a:off x="2237106" y="1463700"/>
            <a:ext cx="406588" cy="1203630"/>
            <a:chOff x="2267202" y="1680422"/>
            <a:chExt cx="658423" cy="1949140"/>
          </a:xfrm>
          <a:solidFill>
            <a:schemeClr val="accent1"/>
          </a:solidFill>
        </p:grpSpPr>
        <p:sp>
          <p:nvSpPr>
            <p:cNvPr id="60" name="Freeform 37"/>
            <p:cNvSpPr/>
            <p:nvPr/>
          </p:nvSpPr>
          <p:spPr bwMode="auto">
            <a:xfrm>
              <a:off x="2267202" y="1680422"/>
              <a:ext cx="658423" cy="1949140"/>
            </a:xfrm>
            <a:custGeom>
              <a:avLst/>
              <a:gdLst>
                <a:gd name="T0" fmla="*/ 0 w 378"/>
                <a:gd name="T1" fmla="*/ 0 h 1119"/>
                <a:gd name="T2" fmla="*/ 259 w 378"/>
                <a:gd name="T3" fmla="*/ 37 h 1119"/>
                <a:gd name="T4" fmla="*/ 283 w 378"/>
                <a:gd name="T5" fmla="*/ 42 h 1119"/>
                <a:gd name="T6" fmla="*/ 306 w 378"/>
                <a:gd name="T7" fmla="*/ 50 h 1119"/>
                <a:gd name="T8" fmla="*/ 326 w 378"/>
                <a:gd name="T9" fmla="*/ 60 h 1119"/>
                <a:gd name="T10" fmla="*/ 343 w 378"/>
                <a:gd name="T11" fmla="*/ 72 h 1119"/>
                <a:gd name="T12" fmla="*/ 357 w 378"/>
                <a:gd name="T13" fmla="*/ 86 h 1119"/>
                <a:gd name="T14" fmla="*/ 368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8 w 378"/>
                <a:gd name="T27" fmla="*/ 1022 h 1119"/>
                <a:gd name="T28" fmla="*/ 344 w 378"/>
                <a:gd name="T29" fmla="*/ 1036 h 1119"/>
                <a:gd name="T30" fmla="*/ 327 w 378"/>
                <a:gd name="T31" fmla="*/ 1048 h 1119"/>
                <a:gd name="T32" fmla="*/ 307 w 378"/>
                <a:gd name="T33" fmla="*/ 1058 h 1119"/>
                <a:gd name="T34" fmla="*/ 284 w 378"/>
                <a:gd name="T35" fmla="*/ 1066 h 1119"/>
                <a:gd name="T36" fmla="*/ 259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59" y="37"/>
                  </a:lnTo>
                  <a:lnTo>
                    <a:pt x="283" y="42"/>
                  </a:lnTo>
                  <a:lnTo>
                    <a:pt x="306" y="50"/>
                  </a:lnTo>
                  <a:lnTo>
                    <a:pt x="326" y="60"/>
                  </a:lnTo>
                  <a:lnTo>
                    <a:pt x="343" y="72"/>
                  </a:lnTo>
                  <a:lnTo>
                    <a:pt x="357" y="86"/>
                  </a:lnTo>
                  <a:lnTo>
                    <a:pt x="368" y="101"/>
                  </a:lnTo>
                  <a:lnTo>
                    <a:pt x="376" y="119"/>
                  </a:lnTo>
                  <a:lnTo>
                    <a:pt x="378" y="140"/>
                  </a:lnTo>
                  <a:lnTo>
                    <a:pt x="378" y="968"/>
                  </a:lnTo>
                  <a:lnTo>
                    <a:pt x="376"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grpSp>
          <p:nvGrpSpPr>
            <p:cNvPr id="61" name="组合 60"/>
            <p:cNvGrpSpPr/>
            <p:nvPr/>
          </p:nvGrpSpPr>
          <p:grpSpPr>
            <a:xfrm>
              <a:off x="2462290" y="2482548"/>
              <a:ext cx="165477" cy="344888"/>
              <a:chOff x="3505027" y="3162328"/>
              <a:chExt cx="165477" cy="344888"/>
            </a:xfrm>
            <a:grpFill/>
          </p:grpSpPr>
          <p:sp>
            <p:nvSpPr>
              <p:cNvPr id="62" name="Freeform 157"/>
              <p:cNvSpPr/>
              <p:nvPr/>
            </p:nvSpPr>
            <p:spPr bwMode="auto">
              <a:xfrm>
                <a:off x="3557283" y="3162328"/>
                <a:ext cx="62707" cy="62707"/>
              </a:xfrm>
              <a:custGeom>
                <a:avLst/>
                <a:gdLst>
                  <a:gd name="T0" fmla="*/ 19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9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9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9" y="0"/>
                    </a:moveTo>
                    <a:lnTo>
                      <a:pt x="27" y="3"/>
                    </a:lnTo>
                    <a:lnTo>
                      <a:pt x="34" y="9"/>
                    </a:lnTo>
                    <a:lnTo>
                      <a:pt x="36" y="18"/>
                    </a:lnTo>
                    <a:lnTo>
                      <a:pt x="34" y="28"/>
                    </a:lnTo>
                    <a:lnTo>
                      <a:pt x="27" y="34"/>
                    </a:lnTo>
                    <a:lnTo>
                      <a:pt x="19" y="36"/>
                    </a:lnTo>
                    <a:lnTo>
                      <a:pt x="9" y="34"/>
                    </a:lnTo>
                    <a:lnTo>
                      <a:pt x="2" y="28"/>
                    </a:lnTo>
                    <a:lnTo>
                      <a:pt x="0" y="18"/>
                    </a:lnTo>
                    <a:lnTo>
                      <a:pt x="2" y="9"/>
                    </a:lnTo>
                    <a:lnTo>
                      <a:pt x="9" y="3"/>
                    </a:lnTo>
                    <a:lnTo>
                      <a:pt x="19" y="0"/>
                    </a:lnTo>
                    <a:close/>
                  </a:path>
                </a:pathLst>
              </a:custGeom>
              <a:solidFill>
                <a:srgbClr val="2E6F57"/>
              </a:solidFill>
              <a:ln w="0">
                <a:noFill/>
                <a:prstDash val="solid"/>
                <a:round/>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63" name="Freeform 158"/>
              <p:cNvSpPr>
                <a:spLocks noEditPoints="1"/>
              </p:cNvSpPr>
              <p:nvPr/>
            </p:nvSpPr>
            <p:spPr bwMode="auto">
              <a:xfrm>
                <a:off x="3505027" y="3176263"/>
                <a:ext cx="165477" cy="330953"/>
              </a:xfrm>
              <a:custGeom>
                <a:avLst/>
                <a:gdLst>
                  <a:gd name="T0" fmla="*/ 71 w 95"/>
                  <a:gd name="T1" fmla="*/ 21 h 190"/>
                  <a:gd name="T2" fmla="*/ 73 w 95"/>
                  <a:gd name="T3" fmla="*/ 23 h 190"/>
                  <a:gd name="T4" fmla="*/ 77 w 95"/>
                  <a:gd name="T5" fmla="*/ 23 h 190"/>
                  <a:gd name="T6" fmla="*/ 77 w 95"/>
                  <a:gd name="T7" fmla="*/ 21 h 190"/>
                  <a:gd name="T8" fmla="*/ 70 w 95"/>
                  <a:gd name="T9" fmla="*/ 3 h 190"/>
                  <a:gd name="T10" fmla="*/ 69 w 95"/>
                  <a:gd name="T11" fmla="*/ 15 h 190"/>
                  <a:gd name="T12" fmla="*/ 73 w 95"/>
                  <a:gd name="T13" fmla="*/ 17 h 190"/>
                  <a:gd name="T14" fmla="*/ 79 w 95"/>
                  <a:gd name="T15" fmla="*/ 16 h 190"/>
                  <a:gd name="T16" fmla="*/ 79 w 95"/>
                  <a:gd name="T17" fmla="*/ 4 h 190"/>
                  <a:gd name="T18" fmla="*/ 73 w 95"/>
                  <a:gd name="T19" fmla="*/ 2 h 190"/>
                  <a:gd name="T20" fmla="*/ 76 w 95"/>
                  <a:gd name="T21" fmla="*/ 1 h 190"/>
                  <a:gd name="T22" fmla="*/ 75 w 95"/>
                  <a:gd name="T23" fmla="*/ 0 h 190"/>
                  <a:gd name="T24" fmla="*/ 75 w 95"/>
                  <a:gd name="T25" fmla="*/ 1 h 190"/>
                  <a:gd name="T26" fmla="*/ 73 w 95"/>
                  <a:gd name="T27" fmla="*/ 1 h 190"/>
                  <a:gd name="T28" fmla="*/ 74 w 95"/>
                  <a:gd name="T29" fmla="*/ 0 h 190"/>
                  <a:gd name="T30" fmla="*/ 79 w 95"/>
                  <a:gd name="T31" fmla="*/ 1 h 190"/>
                  <a:gd name="T32" fmla="*/ 81 w 95"/>
                  <a:gd name="T33" fmla="*/ 21 h 190"/>
                  <a:gd name="T34" fmla="*/ 82 w 95"/>
                  <a:gd name="T35" fmla="*/ 22 h 190"/>
                  <a:gd name="T36" fmla="*/ 90 w 95"/>
                  <a:gd name="T37" fmla="*/ 25 h 190"/>
                  <a:gd name="T38" fmla="*/ 95 w 95"/>
                  <a:gd name="T39" fmla="*/ 60 h 190"/>
                  <a:gd name="T40" fmla="*/ 89 w 95"/>
                  <a:gd name="T41" fmla="*/ 65 h 190"/>
                  <a:gd name="T42" fmla="*/ 82 w 95"/>
                  <a:gd name="T43" fmla="*/ 63 h 190"/>
                  <a:gd name="T44" fmla="*/ 70 w 95"/>
                  <a:gd name="T45" fmla="*/ 101 h 190"/>
                  <a:gd name="T46" fmla="*/ 68 w 95"/>
                  <a:gd name="T47" fmla="*/ 185 h 190"/>
                  <a:gd name="T48" fmla="*/ 61 w 95"/>
                  <a:gd name="T49" fmla="*/ 190 h 190"/>
                  <a:gd name="T50" fmla="*/ 52 w 95"/>
                  <a:gd name="T51" fmla="*/ 185 h 190"/>
                  <a:gd name="T52" fmla="*/ 45 w 95"/>
                  <a:gd name="T53" fmla="*/ 108 h 190"/>
                  <a:gd name="T54" fmla="*/ 42 w 95"/>
                  <a:gd name="T55" fmla="*/ 187 h 190"/>
                  <a:gd name="T56" fmla="*/ 33 w 95"/>
                  <a:gd name="T57" fmla="*/ 189 h 190"/>
                  <a:gd name="T58" fmla="*/ 28 w 95"/>
                  <a:gd name="T59" fmla="*/ 181 h 190"/>
                  <a:gd name="T60" fmla="*/ 26 w 95"/>
                  <a:gd name="T61" fmla="*/ 98 h 190"/>
                  <a:gd name="T62" fmla="*/ 12 w 95"/>
                  <a:gd name="T63" fmla="*/ 110 h 190"/>
                  <a:gd name="T64" fmla="*/ 4 w 95"/>
                  <a:gd name="T65" fmla="*/ 112 h 190"/>
                  <a:gd name="T66" fmla="*/ 0 w 95"/>
                  <a:gd name="T67" fmla="*/ 104 h 190"/>
                  <a:gd name="T68" fmla="*/ 25 w 95"/>
                  <a:gd name="T69" fmla="*/ 37 h 190"/>
                  <a:gd name="T70" fmla="*/ 29 w 95"/>
                  <a:gd name="T71" fmla="*/ 32 h 190"/>
                  <a:gd name="T72" fmla="*/ 64 w 95"/>
                  <a:gd name="T73" fmla="*/ 30 h 190"/>
                  <a:gd name="T74" fmla="*/ 70 w 95"/>
                  <a:gd name="T75" fmla="*/ 33 h 190"/>
                  <a:gd name="T76" fmla="*/ 76 w 95"/>
                  <a:gd name="T77" fmla="*/ 27 h 190"/>
                  <a:gd name="T78" fmla="*/ 77 w 95"/>
                  <a:gd name="T79" fmla="*/ 25 h 190"/>
                  <a:gd name="T80" fmla="*/ 68 w 95"/>
                  <a:gd name="T81" fmla="*/ 23 h 190"/>
                  <a:gd name="T82" fmla="*/ 68 w 95"/>
                  <a:gd name="T83" fmla="*/ 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 h="190">
                    <a:moveTo>
                      <a:pt x="73" y="21"/>
                    </a:moveTo>
                    <a:lnTo>
                      <a:pt x="71" y="21"/>
                    </a:lnTo>
                    <a:lnTo>
                      <a:pt x="71" y="21"/>
                    </a:lnTo>
                    <a:lnTo>
                      <a:pt x="71" y="23"/>
                    </a:lnTo>
                    <a:lnTo>
                      <a:pt x="71" y="23"/>
                    </a:lnTo>
                    <a:lnTo>
                      <a:pt x="73" y="23"/>
                    </a:lnTo>
                    <a:lnTo>
                      <a:pt x="77" y="23"/>
                    </a:lnTo>
                    <a:lnTo>
                      <a:pt x="77" y="23"/>
                    </a:lnTo>
                    <a:lnTo>
                      <a:pt x="77" y="23"/>
                    </a:lnTo>
                    <a:lnTo>
                      <a:pt x="77" y="21"/>
                    </a:lnTo>
                    <a:lnTo>
                      <a:pt x="77" y="21"/>
                    </a:lnTo>
                    <a:lnTo>
                      <a:pt x="77" y="21"/>
                    </a:lnTo>
                    <a:lnTo>
                      <a:pt x="73" y="21"/>
                    </a:lnTo>
                    <a:close/>
                    <a:moveTo>
                      <a:pt x="73" y="2"/>
                    </a:moveTo>
                    <a:lnTo>
                      <a:pt x="70" y="3"/>
                    </a:lnTo>
                    <a:lnTo>
                      <a:pt x="69" y="4"/>
                    </a:lnTo>
                    <a:lnTo>
                      <a:pt x="69" y="5"/>
                    </a:lnTo>
                    <a:lnTo>
                      <a:pt x="69" y="15"/>
                    </a:lnTo>
                    <a:lnTo>
                      <a:pt x="69" y="16"/>
                    </a:lnTo>
                    <a:lnTo>
                      <a:pt x="70" y="17"/>
                    </a:lnTo>
                    <a:lnTo>
                      <a:pt x="73" y="17"/>
                    </a:lnTo>
                    <a:lnTo>
                      <a:pt x="76" y="17"/>
                    </a:lnTo>
                    <a:lnTo>
                      <a:pt x="78" y="17"/>
                    </a:lnTo>
                    <a:lnTo>
                      <a:pt x="79" y="16"/>
                    </a:lnTo>
                    <a:lnTo>
                      <a:pt x="79" y="15"/>
                    </a:lnTo>
                    <a:lnTo>
                      <a:pt x="79" y="5"/>
                    </a:lnTo>
                    <a:lnTo>
                      <a:pt x="79" y="4"/>
                    </a:lnTo>
                    <a:lnTo>
                      <a:pt x="78" y="3"/>
                    </a:lnTo>
                    <a:lnTo>
                      <a:pt x="76" y="2"/>
                    </a:lnTo>
                    <a:lnTo>
                      <a:pt x="73" y="2"/>
                    </a:lnTo>
                    <a:close/>
                    <a:moveTo>
                      <a:pt x="76" y="0"/>
                    </a:moveTo>
                    <a:lnTo>
                      <a:pt x="75" y="1"/>
                    </a:lnTo>
                    <a:lnTo>
                      <a:pt x="76" y="1"/>
                    </a:lnTo>
                    <a:lnTo>
                      <a:pt x="76" y="1"/>
                    </a:lnTo>
                    <a:lnTo>
                      <a:pt x="76" y="0"/>
                    </a:lnTo>
                    <a:close/>
                    <a:moveTo>
                      <a:pt x="75" y="0"/>
                    </a:moveTo>
                    <a:lnTo>
                      <a:pt x="74" y="1"/>
                    </a:lnTo>
                    <a:lnTo>
                      <a:pt x="75" y="1"/>
                    </a:lnTo>
                    <a:lnTo>
                      <a:pt x="75" y="1"/>
                    </a:lnTo>
                    <a:lnTo>
                      <a:pt x="75" y="0"/>
                    </a:lnTo>
                    <a:close/>
                    <a:moveTo>
                      <a:pt x="74" y="0"/>
                    </a:moveTo>
                    <a:lnTo>
                      <a:pt x="73" y="1"/>
                    </a:lnTo>
                    <a:lnTo>
                      <a:pt x="74" y="1"/>
                    </a:lnTo>
                    <a:lnTo>
                      <a:pt x="74" y="1"/>
                    </a:lnTo>
                    <a:lnTo>
                      <a:pt x="74" y="0"/>
                    </a:lnTo>
                    <a:close/>
                    <a:moveTo>
                      <a:pt x="71" y="0"/>
                    </a:moveTo>
                    <a:lnTo>
                      <a:pt x="77" y="0"/>
                    </a:lnTo>
                    <a:lnTo>
                      <a:pt x="79" y="1"/>
                    </a:lnTo>
                    <a:lnTo>
                      <a:pt x="80" y="2"/>
                    </a:lnTo>
                    <a:lnTo>
                      <a:pt x="81" y="4"/>
                    </a:lnTo>
                    <a:lnTo>
                      <a:pt x="81" y="21"/>
                    </a:lnTo>
                    <a:lnTo>
                      <a:pt x="81" y="22"/>
                    </a:lnTo>
                    <a:lnTo>
                      <a:pt x="81" y="22"/>
                    </a:lnTo>
                    <a:lnTo>
                      <a:pt x="82" y="22"/>
                    </a:lnTo>
                    <a:lnTo>
                      <a:pt x="86" y="22"/>
                    </a:lnTo>
                    <a:lnTo>
                      <a:pt x="88" y="23"/>
                    </a:lnTo>
                    <a:lnTo>
                      <a:pt x="90" y="25"/>
                    </a:lnTo>
                    <a:lnTo>
                      <a:pt x="91" y="28"/>
                    </a:lnTo>
                    <a:lnTo>
                      <a:pt x="95" y="57"/>
                    </a:lnTo>
                    <a:lnTo>
                      <a:pt x="95" y="60"/>
                    </a:lnTo>
                    <a:lnTo>
                      <a:pt x="94" y="63"/>
                    </a:lnTo>
                    <a:lnTo>
                      <a:pt x="92" y="64"/>
                    </a:lnTo>
                    <a:lnTo>
                      <a:pt x="89" y="65"/>
                    </a:lnTo>
                    <a:lnTo>
                      <a:pt x="87" y="65"/>
                    </a:lnTo>
                    <a:lnTo>
                      <a:pt x="84" y="64"/>
                    </a:lnTo>
                    <a:lnTo>
                      <a:pt x="82" y="63"/>
                    </a:lnTo>
                    <a:lnTo>
                      <a:pt x="73" y="54"/>
                    </a:lnTo>
                    <a:lnTo>
                      <a:pt x="70" y="98"/>
                    </a:lnTo>
                    <a:lnTo>
                      <a:pt x="70" y="101"/>
                    </a:lnTo>
                    <a:lnTo>
                      <a:pt x="69" y="103"/>
                    </a:lnTo>
                    <a:lnTo>
                      <a:pt x="69" y="181"/>
                    </a:lnTo>
                    <a:lnTo>
                      <a:pt x="68" y="185"/>
                    </a:lnTo>
                    <a:lnTo>
                      <a:pt x="66" y="187"/>
                    </a:lnTo>
                    <a:lnTo>
                      <a:pt x="64" y="189"/>
                    </a:lnTo>
                    <a:lnTo>
                      <a:pt x="61" y="190"/>
                    </a:lnTo>
                    <a:lnTo>
                      <a:pt x="57" y="189"/>
                    </a:lnTo>
                    <a:lnTo>
                      <a:pt x="54" y="187"/>
                    </a:lnTo>
                    <a:lnTo>
                      <a:pt x="52" y="185"/>
                    </a:lnTo>
                    <a:lnTo>
                      <a:pt x="52" y="181"/>
                    </a:lnTo>
                    <a:lnTo>
                      <a:pt x="52" y="108"/>
                    </a:lnTo>
                    <a:lnTo>
                      <a:pt x="45" y="108"/>
                    </a:lnTo>
                    <a:lnTo>
                      <a:pt x="45" y="181"/>
                    </a:lnTo>
                    <a:lnTo>
                      <a:pt x="44" y="185"/>
                    </a:lnTo>
                    <a:lnTo>
                      <a:pt x="42" y="187"/>
                    </a:lnTo>
                    <a:lnTo>
                      <a:pt x="40" y="189"/>
                    </a:lnTo>
                    <a:lnTo>
                      <a:pt x="37" y="190"/>
                    </a:lnTo>
                    <a:lnTo>
                      <a:pt x="33" y="189"/>
                    </a:lnTo>
                    <a:lnTo>
                      <a:pt x="30" y="187"/>
                    </a:lnTo>
                    <a:lnTo>
                      <a:pt x="28" y="185"/>
                    </a:lnTo>
                    <a:lnTo>
                      <a:pt x="28" y="181"/>
                    </a:lnTo>
                    <a:lnTo>
                      <a:pt x="28" y="103"/>
                    </a:lnTo>
                    <a:lnTo>
                      <a:pt x="26" y="101"/>
                    </a:lnTo>
                    <a:lnTo>
                      <a:pt x="26" y="98"/>
                    </a:lnTo>
                    <a:lnTo>
                      <a:pt x="25" y="77"/>
                    </a:lnTo>
                    <a:lnTo>
                      <a:pt x="14" y="108"/>
                    </a:lnTo>
                    <a:lnTo>
                      <a:pt x="12" y="110"/>
                    </a:lnTo>
                    <a:lnTo>
                      <a:pt x="10" y="112"/>
                    </a:lnTo>
                    <a:lnTo>
                      <a:pt x="7" y="112"/>
                    </a:lnTo>
                    <a:lnTo>
                      <a:pt x="4" y="112"/>
                    </a:lnTo>
                    <a:lnTo>
                      <a:pt x="2" y="110"/>
                    </a:lnTo>
                    <a:lnTo>
                      <a:pt x="0" y="108"/>
                    </a:lnTo>
                    <a:lnTo>
                      <a:pt x="0" y="104"/>
                    </a:lnTo>
                    <a:lnTo>
                      <a:pt x="0" y="102"/>
                    </a:lnTo>
                    <a:lnTo>
                      <a:pt x="24" y="38"/>
                    </a:lnTo>
                    <a:lnTo>
                      <a:pt x="25" y="37"/>
                    </a:lnTo>
                    <a:lnTo>
                      <a:pt x="26" y="35"/>
                    </a:lnTo>
                    <a:lnTo>
                      <a:pt x="27" y="33"/>
                    </a:lnTo>
                    <a:lnTo>
                      <a:pt x="29" y="32"/>
                    </a:lnTo>
                    <a:lnTo>
                      <a:pt x="31" y="32"/>
                    </a:lnTo>
                    <a:lnTo>
                      <a:pt x="33" y="30"/>
                    </a:lnTo>
                    <a:lnTo>
                      <a:pt x="64" y="30"/>
                    </a:lnTo>
                    <a:lnTo>
                      <a:pt x="65" y="30"/>
                    </a:lnTo>
                    <a:lnTo>
                      <a:pt x="68" y="32"/>
                    </a:lnTo>
                    <a:lnTo>
                      <a:pt x="70" y="33"/>
                    </a:lnTo>
                    <a:lnTo>
                      <a:pt x="78" y="39"/>
                    </a:lnTo>
                    <a:lnTo>
                      <a:pt x="76" y="30"/>
                    </a:lnTo>
                    <a:lnTo>
                      <a:pt x="76" y="27"/>
                    </a:lnTo>
                    <a:lnTo>
                      <a:pt x="77" y="25"/>
                    </a:lnTo>
                    <a:lnTo>
                      <a:pt x="77" y="25"/>
                    </a:lnTo>
                    <a:lnTo>
                      <a:pt x="77" y="25"/>
                    </a:lnTo>
                    <a:lnTo>
                      <a:pt x="71" y="25"/>
                    </a:lnTo>
                    <a:lnTo>
                      <a:pt x="69" y="25"/>
                    </a:lnTo>
                    <a:lnTo>
                      <a:pt x="68" y="23"/>
                    </a:lnTo>
                    <a:lnTo>
                      <a:pt x="67" y="21"/>
                    </a:lnTo>
                    <a:lnTo>
                      <a:pt x="67" y="4"/>
                    </a:lnTo>
                    <a:lnTo>
                      <a:pt x="68" y="2"/>
                    </a:lnTo>
                    <a:lnTo>
                      <a:pt x="69" y="1"/>
                    </a:lnTo>
                    <a:lnTo>
                      <a:pt x="71" y="0"/>
                    </a:lnTo>
                    <a:close/>
                  </a:path>
                </a:pathLst>
              </a:custGeom>
              <a:solidFill>
                <a:srgbClr val="2E6F57"/>
              </a:solidFill>
              <a:ln w="0">
                <a:noFill/>
                <a:prstDash val="solid"/>
                <a:round/>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grpSp>
      </p:grpSp>
      <p:grpSp>
        <p:nvGrpSpPr>
          <p:cNvPr id="64" name="组合 63"/>
          <p:cNvGrpSpPr/>
          <p:nvPr/>
        </p:nvGrpSpPr>
        <p:grpSpPr>
          <a:xfrm>
            <a:off x="3668790" y="1463700"/>
            <a:ext cx="405513" cy="1203630"/>
            <a:chOff x="4585650" y="1680422"/>
            <a:chExt cx="656681" cy="1949140"/>
          </a:xfrm>
          <a:solidFill>
            <a:schemeClr val="accent2"/>
          </a:solidFill>
        </p:grpSpPr>
        <p:sp>
          <p:nvSpPr>
            <p:cNvPr id="65" name="Freeform 72"/>
            <p:cNvSpPr/>
            <p:nvPr/>
          </p:nvSpPr>
          <p:spPr bwMode="auto">
            <a:xfrm>
              <a:off x="4585650" y="1680422"/>
              <a:ext cx="656681" cy="1949140"/>
            </a:xfrm>
            <a:custGeom>
              <a:avLst/>
              <a:gdLst>
                <a:gd name="T0" fmla="*/ 0 w 377"/>
                <a:gd name="T1" fmla="*/ 0 h 1119"/>
                <a:gd name="T2" fmla="*/ 259 w 377"/>
                <a:gd name="T3" fmla="*/ 37 h 1119"/>
                <a:gd name="T4" fmla="*/ 283 w 377"/>
                <a:gd name="T5" fmla="*/ 42 h 1119"/>
                <a:gd name="T6" fmla="*/ 306 w 377"/>
                <a:gd name="T7" fmla="*/ 50 h 1119"/>
                <a:gd name="T8" fmla="*/ 326 w 377"/>
                <a:gd name="T9" fmla="*/ 60 h 1119"/>
                <a:gd name="T10" fmla="*/ 344 w 377"/>
                <a:gd name="T11" fmla="*/ 72 h 1119"/>
                <a:gd name="T12" fmla="*/ 358 w 377"/>
                <a:gd name="T13" fmla="*/ 86 h 1119"/>
                <a:gd name="T14" fmla="*/ 369 w 377"/>
                <a:gd name="T15" fmla="*/ 101 h 1119"/>
                <a:gd name="T16" fmla="*/ 375 w 377"/>
                <a:gd name="T17" fmla="*/ 119 h 1119"/>
                <a:gd name="T18" fmla="*/ 377 w 377"/>
                <a:gd name="T19" fmla="*/ 140 h 1119"/>
                <a:gd name="T20" fmla="*/ 377 w 377"/>
                <a:gd name="T21" fmla="*/ 968 h 1119"/>
                <a:gd name="T22" fmla="*/ 375 w 377"/>
                <a:gd name="T23" fmla="*/ 988 h 1119"/>
                <a:gd name="T24" fmla="*/ 369 w 377"/>
                <a:gd name="T25" fmla="*/ 1007 h 1119"/>
                <a:gd name="T26" fmla="*/ 358 w 377"/>
                <a:gd name="T27" fmla="*/ 1022 h 1119"/>
                <a:gd name="T28" fmla="*/ 344 w 377"/>
                <a:gd name="T29" fmla="*/ 1036 h 1119"/>
                <a:gd name="T30" fmla="*/ 327 w 377"/>
                <a:gd name="T31" fmla="*/ 1048 h 1119"/>
                <a:gd name="T32" fmla="*/ 307 w 377"/>
                <a:gd name="T33" fmla="*/ 1058 h 1119"/>
                <a:gd name="T34" fmla="*/ 284 w 377"/>
                <a:gd name="T35" fmla="*/ 1066 h 1119"/>
                <a:gd name="T36" fmla="*/ 259 w 377"/>
                <a:gd name="T37" fmla="*/ 1071 h 1119"/>
                <a:gd name="T38" fmla="*/ 0 w 377"/>
                <a:gd name="T39" fmla="*/ 1119 h 1119"/>
                <a:gd name="T40" fmla="*/ 0 w 377"/>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1119">
                  <a:moveTo>
                    <a:pt x="0" y="0"/>
                  </a:moveTo>
                  <a:lnTo>
                    <a:pt x="259" y="37"/>
                  </a:lnTo>
                  <a:lnTo>
                    <a:pt x="283" y="42"/>
                  </a:lnTo>
                  <a:lnTo>
                    <a:pt x="306" y="50"/>
                  </a:lnTo>
                  <a:lnTo>
                    <a:pt x="326" y="60"/>
                  </a:lnTo>
                  <a:lnTo>
                    <a:pt x="344" y="72"/>
                  </a:lnTo>
                  <a:lnTo>
                    <a:pt x="358" y="86"/>
                  </a:lnTo>
                  <a:lnTo>
                    <a:pt x="369" y="101"/>
                  </a:lnTo>
                  <a:lnTo>
                    <a:pt x="375" y="119"/>
                  </a:lnTo>
                  <a:lnTo>
                    <a:pt x="377" y="140"/>
                  </a:lnTo>
                  <a:lnTo>
                    <a:pt x="377" y="968"/>
                  </a:lnTo>
                  <a:lnTo>
                    <a:pt x="375"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56466" tIns="28233" rIns="56466" bIns="28233" numCol="1" anchor="t" anchorCtr="0" compatLnSpc="1"/>
            <a:lstStyle/>
            <a:p>
              <a:pPr>
                <a:lnSpc>
                  <a:spcPct val="120000"/>
                </a:lnSpc>
              </a:pPr>
              <a:endParaRPr lang="zh-CN" altLang="en-US" sz="1140">
                <a:solidFill>
                  <a:srgbClr val="009882"/>
                </a:solidFill>
                <a:latin typeface="字魂59号-创粗黑" panose="00000500000000000000" charset="-122"/>
                <a:ea typeface="字魂59号-创粗黑" panose="00000500000000000000" charset="-122"/>
                <a:cs typeface="+mn-ea"/>
                <a:sym typeface="Arial" panose="020B0604020202020204" pitchFamily="34" charset="0"/>
              </a:endParaRPr>
            </a:p>
          </p:txBody>
        </p:sp>
        <p:grpSp>
          <p:nvGrpSpPr>
            <p:cNvPr id="66" name="组合 65"/>
            <p:cNvGrpSpPr/>
            <p:nvPr/>
          </p:nvGrpSpPr>
          <p:grpSpPr>
            <a:xfrm>
              <a:off x="4745901" y="2482548"/>
              <a:ext cx="224700" cy="344888"/>
              <a:chOff x="5098828" y="3162328"/>
              <a:chExt cx="224700" cy="344888"/>
            </a:xfrm>
            <a:grpFill/>
          </p:grpSpPr>
          <p:sp>
            <p:nvSpPr>
              <p:cNvPr id="67" name="Freeform 164"/>
              <p:cNvSpPr/>
              <p:nvPr/>
            </p:nvSpPr>
            <p:spPr bwMode="auto">
              <a:xfrm>
                <a:off x="5152825" y="3162328"/>
                <a:ext cx="62707" cy="62707"/>
              </a:xfrm>
              <a:custGeom>
                <a:avLst/>
                <a:gdLst>
                  <a:gd name="T0" fmla="*/ 18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8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8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8" y="0"/>
                    </a:moveTo>
                    <a:lnTo>
                      <a:pt x="27" y="3"/>
                    </a:lnTo>
                    <a:lnTo>
                      <a:pt x="34" y="9"/>
                    </a:lnTo>
                    <a:lnTo>
                      <a:pt x="36" y="18"/>
                    </a:lnTo>
                    <a:lnTo>
                      <a:pt x="34" y="28"/>
                    </a:lnTo>
                    <a:lnTo>
                      <a:pt x="27" y="34"/>
                    </a:lnTo>
                    <a:lnTo>
                      <a:pt x="18" y="36"/>
                    </a:lnTo>
                    <a:lnTo>
                      <a:pt x="9" y="34"/>
                    </a:lnTo>
                    <a:lnTo>
                      <a:pt x="2" y="28"/>
                    </a:lnTo>
                    <a:lnTo>
                      <a:pt x="0" y="18"/>
                    </a:lnTo>
                    <a:lnTo>
                      <a:pt x="2" y="9"/>
                    </a:lnTo>
                    <a:lnTo>
                      <a:pt x="9" y="3"/>
                    </a:lnTo>
                    <a:lnTo>
                      <a:pt x="18" y="0"/>
                    </a:lnTo>
                    <a:close/>
                  </a:path>
                </a:pathLst>
              </a:custGeom>
              <a:solidFill>
                <a:srgbClr val="2E6F57"/>
              </a:solidFill>
              <a:ln w="0">
                <a:noFill/>
                <a:prstDash val="solid"/>
                <a:round/>
              </a:ln>
            </p:spPr>
            <p:txBody>
              <a:bodyPr vert="horz" wrap="square" lIns="56466" tIns="28233" rIns="56466" bIns="28233" numCol="1" anchor="t" anchorCtr="0" compatLnSpc="1"/>
              <a:lstStyle/>
              <a:p>
                <a:pPr>
                  <a:lnSpc>
                    <a:spcPct val="120000"/>
                  </a:lnSpc>
                </a:pPr>
                <a:endParaRPr lang="zh-CN" altLang="en-US" sz="1140">
                  <a:solidFill>
                    <a:srgbClr val="009882"/>
                  </a:solidFill>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68" name="Freeform 165"/>
              <p:cNvSpPr>
                <a:spLocks noEditPoints="1"/>
              </p:cNvSpPr>
              <p:nvPr/>
            </p:nvSpPr>
            <p:spPr bwMode="auto">
              <a:xfrm>
                <a:off x="5257337" y="3211100"/>
                <a:ext cx="59223" cy="41805"/>
              </a:xfrm>
              <a:custGeom>
                <a:avLst/>
                <a:gdLst>
                  <a:gd name="T0" fmla="*/ 4 w 34"/>
                  <a:gd name="T1" fmla="*/ 3 h 24"/>
                  <a:gd name="T2" fmla="*/ 4 w 34"/>
                  <a:gd name="T3" fmla="*/ 19 h 24"/>
                  <a:gd name="T4" fmla="*/ 28 w 34"/>
                  <a:gd name="T5" fmla="*/ 19 h 24"/>
                  <a:gd name="T6" fmla="*/ 28 w 34"/>
                  <a:gd name="T7" fmla="*/ 3 h 24"/>
                  <a:gd name="T8" fmla="*/ 4 w 34"/>
                  <a:gd name="T9" fmla="*/ 3 h 24"/>
                  <a:gd name="T10" fmla="*/ 2 w 34"/>
                  <a:gd name="T11" fmla="*/ 0 h 24"/>
                  <a:gd name="T12" fmla="*/ 30 w 34"/>
                  <a:gd name="T13" fmla="*/ 0 h 24"/>
                  <a:gd name="T14" fmla="*/ 33 w 34"/>
                  <a:gd name="T15" fmla="*/ 0 h 24"/>
                  <a:gd name="T16" fmla="*/ 34 w 34"/>
                  <a:gd name="T17" fmla="*/ 2 h 24"/>
                  <a:gd name="T18" fmla="*/ 34 w 34"/>
                  <a:gd name="T19" fmla="*/ 20 h 24"/>
                  <a:gd name="T20" fmla="*/ 33 w 34"/>
                  <a:gd name="T21" fmla="*/ 22 h 24"/>
                  <a:gd name="T22" fmla="*/ 30 w 34"/>
                  <a:gd name="T23" fmla="*/ 24 h 24"/>
                  <a:gd name="T24" fmla="*/ 2 w 34"/>
                  <a:gd name="T25" fmla="*/ 24 h 24"/>
                  <a:gd name="T26" fmla="*/ 0 w 34"/>
                  <a:gd name="T27" fmla="*/ 22 h 24"/>
                  <a:gd name="T28" fmla="*/ 0 w 34"/>
                  <a:gd name="T29" fmla="*/ 20 h 24"/>
                  <a:gd name="T30" fmla="*/ 0 w 34"/>
                  <a:gd name="T31" fmla="*/ 2 h 24"/>
                  <a:gd name="T32" fmla="*/ 0 w 34"/>
                  <a:gd name="T33" fmla="*/ 0 h 24"/>
                  <a:gd name="T34" fmla="*/ 2 w 34"/>
                  <a:gd name="T3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24">
                    <a:moveTo>
                      <a:pt x="4" y="3"/>
                    </a:moveTo>
                    <a:lnTo>
                      <a:pt x="4" y="19"/>
                    </a:lnTo>
                    <a:lnTo>
                      <a:pt x="28" y="19"/>
                    </a:lnTo>
                    <a:lnTo>
                      <a:pt x="28" y="3"/>
                    </a:lnTo>
                    <a:lnTo>
                      <a:pt x="4" y="3"/>
                    </a:lnTo>
                    <a:close/>
                    <a:moveTo>
                      <a:pt x="2" y="0"/>
                    </a:moveTo>
                    <a:lnTo>
                      <a:pt x="30" y="0"/>
                    </a:lnTo>
                    <a:lnTo>
                      <a:pt x="33" y="0"/>
                    </a:lnTo>
                    <a:lnTo>
                      <a:pt x="34" y="2"/>
                    </a:lnTo>
                    <a:lnTo>
                      <a:pt x="34" y="20"/>
                    </a:lnTo>
                    <a:lnTo>
                      <a:pt x="33" y="22"/>
                    </a:lnTo>
                    <a:lnTo>
                      <a:pt x="30" y="24"/>
                    </a:lnTo>
                    <a:lnTo>
                      <a:pt x="2" y="24"/>
                    </a:lnTo>
                    <a:lnTo>
                      <a:pt x="0" y="22"/>
                    </a:lnTo>
                    <a:lnTo>
                      <a:pt x="0" y="20"/>
                    </a:lnTo>
                    <a:lnTo>
                      <a:pt x="0" y="2"/>
                    </a:lnTo>
                    <a:lnTo>
                      <a:pt x="0" y="0"/>
                    </a:lnTo>
                    <a:lnTo>
                      <a:pt x="2" y="0"/>
                    </a:lnTo>
                    <a:close/>
                  </a:path>
                </a:pathLst>
              </a:custGeom>
              <a:solidFill>
                <a:srgbClr val="2E6F57"/>
              </a:solidFill>
              <a:ln w="0">
                <a:noFill/>
                <a:prstDash val="solid"/>
                <a:round/>
              </a:ln>
            </p:spPr>
            <p:txBody>
              <a:bodyPr vert="horz" wrap="square" lIns="56466" tIns="28233" rIns="56466" bIns="28233" numCol="1" anchor="t" anchorCtr="0" compatLnSpc="1"/>
              <a:lstStyle/>
              <a:p>
                <a:pPr>
                  <a:lnSpc>
                    <a:spcPct val="120000"/>
                  </a:lnSpc>
                </a:pPr>
                <a:endParaRPr lang="zh-CN" altLang="en-US" sz="1140">
                  <a:solidFill>
                    <a:srgbClr val="009882"/>
                  </a:solidFill>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69" name="Freeform 166"/>
              <p:cNvSpPr/>
              <p:nvPr/>
            </p:nvSpPr>
            <p:spPr bwMode="auto">
              <a:xfrm>
                <a:off x="5098828" y="3228519"/>
                <a:ext cx="224700" cy="278697"/>
              </a:xfrm>
              <a:custGeom>
                <a:avLst/>
                <a:gdLst>
                  <a:gd name="T0" fmla="*/ 64 w 129"/>
                  <a:gd name="T1" fmla="*/ 0 h 160"/>
                  <a:gd name="T2" fmla="*/ 70 w 129"/>
                  <a:gd name="T3" fmla="*/ 4 h 160"/>
                  <a:gd name="T4" fmla="*/ 73 w 129"/>
                  <a:gd name="T5" fmla="*/ 5 h 160"/>
                  <a:gd name="T6" fmla="*/ 98 w 129"/>
                  <a:gd name="T7" fmla="*/ 20 h 160"/>
                  <a:gd name="T8" fmla="*/ 87 w 129"/>
                  <a:gd name="T9" fmla="*/ 20 h 160"/>
                  <a:gd name="T10" fmla="*/ 86 w 129"/>
                  <a:gd name="T11" fmla="*/ 18 h 160"/>
                  <a:gd name="T12" fmla="*/ 87 w 129"/>
                  <a:gd name="T13" fmla="*/ 17 h 160"/>
                  <a:gd name="T14" fmla="*/ 92 w 129"/>
                  <a:gd name="T15" fmla="*/ 14 h 160"/>
                  <a:gd name="T16" fmla="*/ 124 w 129"/>
                  <a:gd name="T17" fmla="*/ 15 h 160"/>
                  <a:gd name="T18" fmla="*/ 129 w 129"/>
                  <a:gd name="T19" fmla="*/ 18 h 160"/>
                  <a:gd name="T20" fmla="*/ 128 w 129"/>
                  <a:gd name="T21" fmla="*/ 20 h 160"/>
                  <a:gd name="T22" fmla="*/ 114 w 129"/>
                  <a:gd name="T23" fmla="*/ 20 h 160"/>
                  <a:gd name="T24" fmla="*/ 114 w 129"/>
                  <a:gd name="T25" fmla="*/ 25 h 160"/>
                  <a:gd name="T26" fmla="*/ 93 w 129"/>
                  <a:gd name="T27" fmla="*/ 46 h 160"/>
                  <a:gd name="T28" fmla="*/ 92 w 129"/>
                  <a:gd name="T29" fmla="*/ 46 h 160"/>
                  <a:gd name="T30" fmla="*/ 89 w 129"/>
                  <a:gd name="T31" fmla="*/ 47 h 160"/>
                  <a:gd name="T32" fmla="*/ 83 w 129"/>
                  <a:gd name="T33" fmla="*/ 46 h 160"/>
                  <a:gd name="T34" fmla="*/ 73 w 129"/>
                  <a:gd name="T35" fmla="*/ 32 h 160"/>
                  <a:gd name="T36" fmla="*/ 71 w 129"/>
                  <a:gd name="T37" fmla="*/ 71 h 160"/>
                  <a:gd name="T38" fmla="*/ 69 w 129"/>
                  <a:gd name="T39" fmla="*/ 151 h 160"/>
                  <a:gd name="T40" fmla="*/ 67 w 129"/>
                  <a:gd name="T41" fmla="*/ 157 h 160"/>
                  <a:gd name="T42" fmla="*/ 61 w 129"/>
                  <a:gd name="T43" fmla="*/ 160 h 160"/>
                  <a:gd name="T44" fmla="*/ 55 w 129"/>
                  <a:gd name="T45" fmla="*/ 157 h 160"/>
                  <a:gd name="T46" fmla="*/ 52 w 129"/>
                  <a:gd name="T47" fmla="*/ 151 h 160"/>
                  <a:gd name="T48" fmla="*/ 45 w 129"/>
                  <a:gd name="T49" fmla="*/ 78 h 160"/>
                  <a:gd name="T50" fmla="*/ 45 w 129"/>
                  <a:gd name="T51" fmla="*/ 155 h 160"/>
                  <a:gd name="T52" fmla="*/ 41 w 129"/>
                  <a:gd name="T53" fmla="*/ 159 h 160"/>
                  <a:gd name="T54" fmla="*/ 33 w 129"/>
                  <a:gd name="T55" fmla="*/ 159 h 160"/>
                  <a:gd name="T56" fmla="*/ 29 w 129"/>
                  <a:gd name="T57" fmla="*/ 155 h 160"/>
                  <a:gd name="T58" fmla="*/ 28 w 129"/>
                  <a:gd name="T59" fmla="*/ 73 h 160"/>
                  <a:gd name="T60" fmla="*/ 27 w 129"/>
                  <a:gd name="T61" fmla="*/ 68 h 160"/>
                  <a:gd name="T62" fmla="*/ 15 w 129"/>
                  <a:gd name="T63" fmla="*/ 78 h 160"/>
                  <a:gd name="T64" fmla="*/ 11 w 129"/>
                  <a:gd name="T65" fmla="*/ 82 h 160"/>
                  <a:gd name="T66" fmla="*/ 5 w 129"/>
                  <a:gd name="T67" fmla="*/ 82 h 160"/>
                  <a:gd name="T68" fmla="*/ 1 w 129"/>
                  <a:gd name="T69" fmla="*/ 78 h 160"/>
                  <a:gd name="T70" fmla="*/ 1 w 129"/>
                  <a:gd name="T71" fmla="*/ 72 h 160"/>
                  <a:gd name="T72" fmla="*/ 26 w 129"/>
                  <a:gd name="T73" fmla="*/ 7 h 160"/>
                  <a:gd name="T74" fmla="*/ 28 w 129"/>
                  <a:gd name="T75" fmla="*/ 3 h 160"/>
                  <a:gd name="T76" fmla="*/ 31 w 129"/>
                  <a:gd name="T77" fmla="*/ 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9" h="160">
                    <a:moveTo>
                      <a:pt x="35" y="0"/>
                    </a:moveTo>
                    <a:lnTo>
                      <a:pt x="64" y="0"/>
                    </a:lnTo>
                    <a:lnTo>
                      <a:pt x="67" y="2"/>
                    </a:lnTo>
                    <a:lnTo>
                      <a:pt x="70" y="4"/>
                    </a:lnTo>
                    <a:lnTo>
                      <a:pt x="70" y="4"/>
                    </a:lnTo>
                    <a:lnTo>
                      <a:pt x="73" y="5"/>
                    </a:lnTo>
                    <a:lnTo>
                      <a:pt x="89" y="29"/>
                    </a:lnTo>
                    <a:lnTo>
                      <a:pt x="98" y="20"/>
                    </a:lnTo>
                    <a:lnTo>
                      <a:pt x="88" y="20"/>
                    </a:lnTo>
                    <a:lnTo>
                      <a:pt x="87" y="20"/>
                    </a:lnTo>
                    <a:lnTo>
                      <a:pt x="86" y="18"/>
                    </a:lnTo>
                    <a:lnTo>
                      <a:pt x="86" y="18"/>
                    </a:lnTo>
                    <a:lnTo>
                      <a:pt x="87" y="17"/>
                    </a:lnTo>
                    <a:lnTo>
                      <a:pt x="87" y="17"/>
                    </a:lnTo>
                    <a:lnTo>
                      <a:pt x="91" y="15"/>
                    </a:lnTo>
                    <a:lnTo>
                      <a:pt x="92" y="14"/>
                    </a:lnTo>
                    <a:lnTo>
                      <a:pt x="122" y="14"/>
                    </a:lnTo>
                    <a:lnTo>
                      <a:pt x="124" y="15"/>
                    </a:lnTo>
                    <a:lnTo>
                      <a:pt x="128" y="17"/>
                    </a:lnTo>
                    <a:lnTo>
                      <a:pt x="129" y="18"/>
                    </a:lnTo>
                    <a:lnTo>
                      <a:pt x="129" y="18"/>
                    </a:lnTo>
                    <a:lnTo>
                      <a:pt x="128" y="20"/>
                    </a:lnTo>
                    <a:lnTo>
                      <a:pt x="127" y="20"/>
                    </a:lnTo>
                    <a:lnTo>
                      <a:pt x="114" y="20"/>
                    </a:lnTo>
                    <a:lnTo>
                      <a:pt x="114" y="23"/>
                    </a:lnTo>
                    <a:lnTo>
                      <a:pt x="114" y="25"/>
                    </a:lnTo>
                    <a:lnTo>
                      <a:pt x="112" y="27"/>
                    </a:lnTo>
                    <a:lnTo>
                      <a:pt x="93" y="46"/>
                    </a:lnTo>
                    <a:lnTo>
                      <a:pt x="92" y="46"/>
                    </a:lnTo>
                    <a:lnTo>
                      <a:pt x="92" y="46"/>
                    </a:lnTo>
                    <a:lnTo>
                      <a:pt x="91" y="47"/>
                    </a:lnTo>
                    <a:lnTo>
                      <a:pt x="89" y="47"/>
                    </a:lnTo>
                    <a:lnTo>
                      <a:pt x="86" y="47"/>
                    </a:lnTo>
                    <a:lnTo>
                      <a:pt x="83" y="46"/>
                    </a:lnTo>
                    <a:lnTo>
                      <a:pt x="81" y="45"/>
                    </a:lnTo>
                    <a:lnTo>
                      <a:pt x="73" y="32"/>
                    </a:lnTo>
                    <a:lnTo>
                      <a:pt x="71" y="68"/>
                    </a:lnTo>
                    <a:lnTo>
                      <a:pt x="71" y="71"/>
                    </a:lnTo>
                    <a:lnTo>
                      <a:pt x="69" y="73"/>
                    </a:lnTo>
                    <a:lnTo>
                      <a:pt x="69" y="151"/>
                    </a:lnTo>
                    <a:lnTo>
                      <a:pt x="69" y="155"/>
                    </a:lnTo>
                    <a:lnTo>
                      <a:pt x="67" y="157"/>
                    </a:lnTo>
                    <a:lnTo>
                      <a:pt x="65" y="159"/>
                    </a:lnTo>
                    <a:lnTo>
                      <a:pt x="61" y="160"/>
                    </a:lnTo>
                    <a:lnTo>
                      <a:pt x="57" y="159"/>
                    </a:lnTo>
                    <a:lnTo>
                      <a:pt x="55" y="157"/>
                    </a:lnTo>
                    <a:lnTo>
                      <a:pt x="53" y="155"/>
                    </a:lnTo>
                    <a:lnTo>
                      <a:pt x="52" y="151"/>
                    </a:lnTo>
                    <a:lnTo>
                      <a:pt x="52" y="78"/>
                    </a:lnTo>
                    <a:lnTo>
                      <a:pt x="45" y="78"/>
                    </a:lnTo>
                    <a:lnTo>
                      <a:pt x="45" y="151"/>
                    </a:lnTo>
                    <a:lnTo>
                      <a:pt x="45" y="155"/>
                    </a:lnTo>
                    <a:lnTo>
                      <a:pt x="43" y="157"/>
                    </a:lnTo>
                    <a:lnTo>
                      <a:pt x="41" y="159"/>
                    </a:lnTo>
                    <a:lnTo>
                      <a:pt x="37" y="160"/>
                    </a:lnTo>
                    <a:lnTo>
                      <a:pt x="33" y="159"/>
                    </a:lnTo>
                    <a:lnTo>
                      <a:pt x="31" y="157"/>
                    </a:lnTo>
                    <a:lnTo>
                      <a:pt x="29" y="155"/>
                    </a:lnTo>
                    <a:lnTo>
                      <a:pt x="28" y="151"/>
                    </a:lnTo>
                    <a:lnTo>
                      <a:pt x="28" y="73"/>
                    </a:lnTo>
                    <a:lnTo>
                      <a:pt x="27" y="71"/>
                    </a:lnTo>
                    <a:lnTo>
                      <a:pt x="27" y="68"/>
                    </a:lnTo>
                    <a:lnTo>
                      <a:pt x="26" y="47"/>
                    </a:lnTo>
                    <a:lnTo>
                      <a:pt x="15" y="78"/>
                    </a:lnTo>
                    <a:lnTo>
                      <a:pt x="13" y="80"/>
                    </a:lnTo>
                    <a:lnTo>
                      <a:pt x="11" y="82"/>
                    </a:lnTo>
                    <a:lnTo>
                      <a:pt x="7" y="82"/>
                    </a:lnTo>
                    <a:lnTo>
                      <a:pt x="5" y="82"/>
                    </a:lnTo>
                    <a:lnTo>
                      <a:pt x="2" y="80"/>
                    </a:lnTo>
                    <a:lnTo>
                      <a:pt x="1" y="78"/>
                    </a:lnTo>
                    <a:lnTo>
                      <a:pt x="0" y="74"/>
                    </a:lnTo>
                    <a:lnTo>
                      <a:pt x="1" y="72"/>
                    </a:lnTo>
                    <a:lnTo>
                      <a:pt x="25" y="8"/>
                    </a:lnTo>
                    <a:lnTo>
                      <a:pt x="26" y="7"/>
                    </a:lnTo>
                    <a:lnTo>
                      <a:pt x="26" y="5"/>
                    </a:lnTo>
                    <a:lnTo>
                      <a:pt x="28" y="3"/>
                    </a:lnTo>
                    <a:lnTo>
                      <a:pt x="29" y="2"/>
                    </a:lnTo>
                    <a:lnTo>
                      <a:pt x="31" y="2"/>
                    </a:lnTo>
                    <a:lnTo>
                      <a:pt x="35" y="0"/>
                    </a:lnTo>
                    <a:close/>
                  </a:path>
                </a:pathLst>
              </a:custGeom>
              <a:solidFill>
                <a:srgbClr val="2E6F57"/>
              </a:solidFill>
              <a:ln w="0">
                <a:noFill/>
                <a:prstDash val="solid"/>
                <a:round/>
              </a:ln>
            </p:spPr>
            <p:txBody>
              <a:bodyPr vert="horz" wrap="square" lIns="56466" tIns="28233" rIns="56466" bIns="28233" numCol="1" anchor="t" anchorCtr="0" compatLnSpc="1"/>
              <a:lstStyle/>
              <a:p>
                <a:pPr>
                  <a:lnSpc>
                    <a:spcPct val="120000"/>
                  </a:lnSpc>
                </a:pPr>
                <a:endParaRPr lang="zh-CN" altLang="en-US" sz="1140">
                  <a:solidFill>
                    <a:srgbClr val="009882"/>
                  </a:solidFill>
                  <a:latin typeface="字魂59号-创粗黑" panose="00000500000000000000" charset="-122"/>
                  <a:ea typeface="字魂59号-创粗黑" panose="00000500000000000000" charset="-122"/>
                  <a:cs typeface="+mn-ea"/>
                  <a:sym typeface="Arial" panose="020B0604020202020204" pitchFamily="34" charset="0"/>
                </a:endParaRPr>
              </a:p>
            </p:txBody>
          </p:sp>
        </p:grpSp>
      </p:grpSp>
      <p:grpSp>
        <p:nvGrpSpPr>
          <p:cNvPr id="70" name="组合 69"/>
          <p:cNvGrpSpPr/>
          <p:nvPr/>
        </p:nvGrpSpPr>
        <p:grpSpPr>
          <a:xfrm>
            <a:off x="2500009" y="2955599"/>
            <a:ext cx="4656058" cy="405513"/>
            <a:chOff x="2692946" y="4096380"/>
            <a:chExt cx="7539950" cy="656681"/>
          </a:xfrm>
          <a:solidFill>
            <a:schemeClr val="bg1"/>
          </a:solidFill>
        </p:grpSpPr>
        <p:grpSp>
          <p:nvGrpSpPr>
            <p:cNvPr id="71" name="组合 70"/>
            <p:cNvGrpSpPr/>
            <p:nvPr/>
          </p:nvGrpSpPr>
          <p:grpSpPr>
            <a:xfrm>
              <a:off x="9717306" y="4108573"/>
              <a:ext cx="515590" cy="606167"/>
              <a:chOff x="8418513" y="4619626"/>
              <a:chExt cx="469900" cy="552450"/>
            </a:xfrm>
            <a:grpFill/>
          </p:grpSpPr>
          <p:sp>
            <p:nvSpPr>
              <p:cNvPr id="89"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90"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91"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92"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93"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grpSp>
        <p:grpSp>
          <p:nvGrpSpPr>
            <p:cNvPr id="72" name="组合 71"/>
            <p:cNvGrpSpPr/>
            <p:nvPr/>
          </p:nvGrpSpPr>
          <p:grpSpPr>
            <a:xfrm>
              <a:off x="2692946" y="4096380"/>
              <a:ext cx="496430" cy="656681"/>
              <a:chOff x="3883026" y="4608513"/>
              <a:chExt cx="452438" cy="598488"/>
            </a:xfrm>
            <a:grpFill/>
          </p:grpSpPr>
          <p:sp>
            <p:nvSpPr>
              <p:cNvPr id="84"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85"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86"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87" name="Rectangle 141"/>
              <p:cNvSpPr>
                <a:spLocks noChangeArrowheads="1"/>
              </p:cNvSpPr>
              <p:nvPr/>
            </p:nvSpPr>
            <p:spPr bwMode="auto">
              <a:xfrm>
                <a:off x="4156076" y="4664076"/>
                <a:ext cx="120650" cy="9525"/>
              </a:xfrm>
              <a:prstGeom prst="rect">
                <a:avLst/>
              </a:prstGeom>
              <a:grpFill/>
              <a:ln w="0">
                <a:noFill/>
                <a:prstDash val="solid"/>
                <a:miter lim="800000"/>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88" name="Rectangle 142"/>
              <p:cNvSpPr>
                <a:spLocks noChangeArrowheads="1"/>
              </p:cNvSpPr>
              <p:nvPr/>
            </p:nvSpPr>
            <p:spPr bwMode="auto">
              <a:xfrm>
                <a:off x="4156076" y="4705351"/>
                <a:ext cx="120650" cy="9525"/>
              </a:xfrm>
              <a:prstGeom prst="rect">
                <a:avLst/>
              </a:prstGeom>
              <a:grpFill/>
              <a:ln w="0">
                <a:noFill/>
                <a:prstDash val="solid"/>
                <a:miter lim="800000"/>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grpSp>
        <p:grpSp>
          <p:nvGrpSpPr>
            <p:cNvPr id="73" name="组合 72"/>
            <p:cNvGrpSpPr/>
            <p:nvPr/>
          </p:nvGrpSpPr>
          <p:grpSpPr>
            <a:xfrm>
              <a:off x="4969565" y="4232245"/>
              <a:ext cx="531267" cy="400627"/>
              <a:chOff x="5394326" y="4732338"/>
              <a:chExt cx="484188" cy="365125"/>
            </a:xfrm>
            <a:grpFill/>
          </p:grpSpPr>
          <p:sp>
            <p:nvSpPr>
              <p:cNvPr id="78" name="Freeform 143"/>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79"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80"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81"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82"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83" name="Freeform 148"/>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grpSp>
        <p:grpSp>
          <p:nvGrpSpPr>
            <p:cNvPr id="74" name="组合 73"/>
            <p:cNvGrpSpPr/>
            <p:nvPr/>
          </p:nvGrpSpPr>
          <p:grpSpPr>
            <a:xfrm>
              <a:off x="7326383" y="4173021"/>
              <a:ext cx="607909" cy="538235"/>
              <a:chOff x="6907213" y="4678363"/>
              <a:chExt cx="554038" cy="490538"/>
            </a:xfrm>
            <a:grpFill/>
          </p:grpSpPr>
          <p:sp>
            <p:nvSpPr>
              <p:cNvPr id="75"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76" name="Freeform 150"/>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77" name="Freeform 151"/>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grpSp>
      </p:grpSp>
      <p:grpSp>
        <p:nvGrpSpPr>
          <p:cNvPr id="94" name="组合 93"/>
          <p:cNvGrpSpPr/>
          <p:nvPr/>
        </p:nvGrpSpPr>
        <p:grpSpPr>
          <a:xfrm>
            <a:off x="5139025" y="1463700"/>
            <a:ext cx="406588" cy="1203630"/>
            <a:chOff x="6966525" y="1680422"/>
            <a:chExt cx="658423" cy="1949140"/>
          </a:xfrm>
          <a:solidFill>
            <a:schemeClr val="accent3"/>
          </a:solidFill>
        </p:grpSpPr>
        <p:sp>
          <p:nvSpPr>
            <p:cNvPr id="95" name="Freeform 107"/>
            <p:cNvSpPr/>
            <p:nvPr/>
          </p:nvSpPr>
          <p:spPr bwMode="auto">
            <a:xfrm>
              <a:off x="6966525" y="1680422"/>
              <a:ext cx="658423" cy="1949140"/>
            </a:xfrm>
            <a:custGeom>
              <a:avLst/>
              <a:gdLst>
                <a:gd name="T0" fmla="*/ 0 w 378"/>
                <a:gd name="T1" fmla="*/ 0 h 1119"/>
                <a:gd name="T2" fmla="*/ 260 w 378"/>
                <a:gd name="T3" fmla="*/ 37 h 1119"/>
                <a:gd name="T4" fmla="*/ 285 w 378"/>
                <a:gd name="T5" fmla="*/ 42 h 1119"/>
                <a:gd name="T6" fmla="*/ 306 w 378"/>
                <a:gd name="T7" fmla="*/ 50 h 1119"/>
                <a:gd name="T8" fmla="*/ 327 w 378"/>
                <a:gd name="T9" fmla="*/ 60 h 1119"/>
                <a:gd name="T10" fmla="*/ 344 w 378"/>
                <a:gd name="T11" fmla="*/ 72 h 1119"/>
                <a:gd name="T12" fmla="*/ 358 w 378"/>
                <a:gd name="T13" fmla="*/ 86 h 1119"/>
                <a:gd name="T14" fmla="*/ 369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9 w 378"/>
                <a:gd name="T27" fmla="*/ 1022 h 1119"/>
                <a:gd name="T28" fmla="*/ 345 w 378"/>
                <a:gd name="T29" fmla="*/ 1036 h 1119"/>
                <a:gd name="T30" fmla="*/ 328 w 378"/>
                <a:gd name="T31" fmla="*/ 1048 h 1119"/>
                <a:gd name="T32" fmla="*/ 307 w 378"/>
                <a:gd name="T33" fmla="*/ 1058 h 1119"/>
                <a:gd name="T34" fmla="*/ 285 w 378"/>
                <a:gd name="T35" fmla="*/ 1066 h 1119"/>
                <a:gd name="T36" fmla="*/ 260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60" y="37"/>
                  </a:lnTo>
                  <a:lnTo>
                    <a:pt x="285" y="42"/>
                  </a:lnTo>
                  <a:lnTo>
                    <a:pt x="306" y="50"/>
                  </a:lnTo>
                  <a:lnTo>
                    <a:pt x="327" y="60"/>
                  </a:lnTo>
                  <a:lnTo>
                    <a:pt x="344" y="72"/>
                  </a:lnTo>
                  <a:lnTo>
                    <a:pt x="358" y="86"/>
                  </a:lnTo>
                  <a:lnTo>
                    <a:pt x="369" y="101"/>
                  </a:lnTo>
                  <a:lnTo>
                    <a:pt x="376" y="119"/>
                  </a:lnTo>
                  <a:lnTo>
                    <a:pt x="378" y="140"/>
                  </a:lnTo>
                  <a:lnTo>
                    <a:pt x="378" y="968"/>
                  </a:lnTo>
                  <a:lnTo>
                    <a:pt x="376" y="988"/>
                  </a:lnTo>
                  <a:lnTo>
                    <a:pt x="369" y="1007"/>
                  </a:lnTo>
                  <a:lnTo>
                    <a:pt x="359" y="1022"/>
                  </a:lnTo>
                  <a:lnTo>
                    <a:pt x="345" y="1036"/>
                  </a:lnTo>
                  <a:lnTo>
                    <a:pt x="328" y="1048"/>
                  </a:lnTo>
                  <a:lnTo>
                    <a:pt x="307" y="1058"/>
                  </a:lnTo>
                  <a:lnTo>
                    <a:pt x="285" y="1066"/>
                  </a:lnTo>
                  <a:lnTo>
                    <a:pt x="260" y="1071"/>
                  </a:lnTo>
                  <a:lnTo>
                    <a:pt x="0" y="1119"/>
                  </a:lnTo>
                  <a:lnTo>
                    <a:pt x="0" y="0"/>
                  </a:lnTo>
                  <a:close/>
                </a:path>
              </a:pathLst>
            </a:custGeom>
            <a:solidFill>
              <a:schemeClr val="bg1"/>
            </a:solidFill>
            <a:ln w="0">
              <a:noFill/>
              <a:prstDash val="solid"/>
              <a:round/>
            </a:ln>
            <a:effectLst>
              <a:outerShdw blurRad="254000" dist="38100" algn="l" rotWithShape="0">
                <a:prstClr val="black">
                  <a:alpha val="40000"/>
                </a:prstClr>
              </a:outerShdw>
            </a:effectLst>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grpSp>
          <p:nvGrpSpPr>
            <p:cNvPr id="96" name="组合 95"/>
            <p:cNvGrpSpPr/>
            <p:nvPr/>
          </p:nvGrpSpPr>
          <p:grpSpPr>
            <a:xfrm>
              <a:off x="7095423" y="2482548"/>
              <a:ext cx="214247" cy="344888"/>
              <a:chOff x="6694371" y="3162328"/>
              <a:chExt cx="214247" cy="344888"/>
            </a:xfrm>
            <a:grpFill/>
          </p:grpSpPr>
          <p:sp>
            <p:nvSpPr>
              <p:cNvPr id="97" name="Freeform 159"/>
              <p:cNvSpPr/>
              <p:nvPr/>
            </p:nvSpPr>
            <p:spPr bwMode="auto">
              <a:xfrm>
                <a:off x="6694371" y="3228519"/>
                <a:ext cx="198572" cy="278697"/>
              </a:xfrm>
              <a:custGeom>
                <a:avLst/>
                <a:gdLst>
                  <a:gd name="T0" fmla="*/ 64 w 114"/>
                  <a:gd name="T1" fmla="*/ 0 h 160"/>
                  <a:gd name="T2" fmla="*/ 71 w 114"/>
                  <a:gd name="T3" fmla="*/ 4 h 160"/>
                  <a:gd name="T4" fmla="*/ 89 w 114"/>
                  <a:gd name="T5" fmla="*/ 29 h 160"/>
                  <a:gd name="T6" fmla="*/ 103 w 114"/>
                  <a:gd name="T7" fmla="*/ 15 h 160"/>
                  <a:gd name="T8" fmla="*/ 105 w 114"/>
                  <a:gd name="T9" fmla="*/ 15 h 160"/>
                  <a:gd name="T10" fmla="*/ 109 w 114"/>
                  <a:gd name="T11" fmla="*/ 15 h 160"/>
                  <a:gd name="T12" fmla="*/ 112 w 114"/>
                  <a:gd name="T13" fmla="*/ 17 h 160"/>
                  <a:gd name="T14" fmla="*/ 114 w 114"/>
                  <a:gd name="T15" fmla="*/ 22 h 160"/>
                  <a:gd name="T16" fmla="*/ 112 w 114"/>
                  <a:gd name="T17" fmla="*/ 27 h 160"/>
                  <a:gd name="T18" fmla="*/ 92 w 114"/>
                  <a:gd name="T19" fmla="*/ 46 h 160"/>
                  <a:gd name="T20" fmla="*/ 91 w 114"/>
                  <a:gd name="T21" fmla="*/ 47 h 160"/>
                  <a:gd name="T22" fmla="*/ 86 w 114"/>
                  <a:gd name="T23" fmla="*/ 47 h 160"/>
                  <a:gd name="T24" fmla="*/ 81 w 114"/>
                  <a:gd name="T25" fmla="*/ 45 h 160"/>
                  <a:gd name="T26" fmla="*/ 72 w 114"/>
                  <a:gd name="T27" fmla="*/ 68 h 160"/>
                  <a:gd name="T28" fmla="*/ 69 w 114"/>
                  <a:gd name="T29" fmla="*/ 73 h 160"/>
                  <a:gd name="T30" fmla="*/ 68 w 114"/>
                  <a:gd name="T31" fmla="*/ 155 h 160"/>
                  <a:gd name="T32" fmla="*/ 64 w 114"/>
                  <a:gd name="T33" fmla="*/ 159 h 160"/>
                  <a:gd name="T34" fmla="*/ 57 w 114"/>
                  <a:gd name="T35" fmla="*/ 159 h 160"/>
                  <a:gd name="T36" fmla="*/ 53 w 114"/>
                  <a:gd name="T37" fmla="*/ 155 h 160"/>
                  <a:gd name="T38" fmla="*/ 52 w 114"/>
                  <a:gd name="T39" fmla="*/ 78 h 160"/>
                  <a:gd name="T40" fmla="*/ 46 w 114"/>
                  <a:gd name="T41" fmla="*/ 151 h 160"/>
                  <a:gd name="T42" fmla="*/ 43 w 114"/>
                  <a:gd name="T43" fmla="*/ 157 h 160"/>
                  <a:gd name="T44" fmla="*/ 37 w 114"/>
                  <a:gd name="T45" fmla="*/ 160 h 160"/>
                  <a:gd name="T46" fmla="*/ 31 w 114"/>
                  <a:gd name="T47" fmla="*/ 157 h 160"/>
                  <a:gd name="T48" fmla="*/ 28 w 114"/>
                  <a:gd name="T49" fmla="*/ 151 h 160"/>
                  <a:gd name="T50" fmla="*/ 27 w 114"/>
                  <a:gd name="T51" fmla="*/ 71 h 160"/>
                  <a:gd name="T52" fmla="*/ 26 w 114"/>
                  <a:gd name="T53" fmla="*/ 47 h 160"/>
                  <a:gd name="T54" fmla="*/ 13 w 114"/>
                  <a:gd name="T55" fmla="*/ 80 h 160"/>
                  <a:gd name="T56" fmla="*/ 8 w 114"/>
                  <a:gd name="T57" fmla="*/ 82 h 160"/>
                  <a:gd name="T58" fmla="*/ 2 w 114"/>
                  <a:gd name="T59" fmla="*/ 80 h 160"/>
                  <a:gd name="T60" fmla="*/ 0 w 114"/>
                  <a:gd name="T61" fmla="*/ 74 h 160"/>
                  <a:gd name="T62" fmla="*/ 25 w 114"/>
                  <a:gd name="T63" fmla="*/ 8 h 160"/>
                  <a:gd name="T64" fmla="*/ 26 w 114"/>
                  <a:gd name="T65" fmla="*/ 5 h 160"/>
                  <a:gd name="T66" fmla="*/ 29 w 114"/>
                  <a:gd name="T67" fmla="*/ 2 h 160"/>
                  <a:gd name="T68" fmla="*/ 34 w 114"/>
                  <a:gd name="T6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160">
                    <a:moveTo>
                      <a:pt x="34" y="0"/>
                    </a:moveTo>
                    <a:lnTo>
                      <a:pt x="64" y="0"/>
                    </a:lnTo>
                    <a:lnTo>
                      <a:pt x="67" y="2"/>
                    </a:lnTo>
                    <a:lnTo>
                      <a:pt x="71" y="4"/>
                    </a:lnTo>
                    <a:lnTo>
                      <a:pt x="72" y="5"/>
                    </a:lnTo>
                    <a:lnTo>
                      <a:pt x="89" y="29"/>
                    </a:lnTo>
                    <a:lnTo>
                      <a:pt x="101" y="16"/>
                    </a:lnTo>
                    <a:lnTo>
                      <a:pt x="103" y="15"/>
                    </a:lnTo>
                    <a:lnTo>
                      <a:pt x="104" y="15"/>
                    </a:lnTo>
                    <a:lnTo>
                      <a:pt x="105" y="15"/>
                    </a:lnTo>
                    <a:lnTo>
                      <a:pt x="106" y="14"/>
                    </a:lnTo>
                    <a:lnTo>
                      <a:pt x="109" y="15"/>
                    </a:lnTo>
                    <a:lnTo>
                      <a:pt x="111" y="15"/>
                    </a:lnTo>
                    <a:lnTo>
                      <a:pt x="112" y="17"/>
                    </a:lnTo>
                    <a:lnTo>
                      <a:pt x="114" y="19"/>
                    </a:lnTo>
                    <a:lnTo>
                      <a:pt x="114" y="22"/>
                    </a:lnTo>
                    <a:lnTo>
                      <a:pt x="113" y="24"/>
                    </a:lnTo>
                    <a:lnTo>
                      <a:pt x="112" y="27"/>
                    </a:lnTo>
                    <a:lnTo>
                      <a:pt x="92" y="46"/>
                    </a:lnTo>
                    <a:lnTo>
                      <a:pt x="92" y="46"/>
                    </a:lnTo>
                    <a:lnTo>
                      <a:pt x="92" y="46"/>
                    </a:lnTo>
                    <a:lnTo>
                      <a:pt x="91" y="47"/>
                    </a:lnTo>
                    <a:lnTo>
                      <a:pt x="89" y="47"/>
                    </a:lnTo>
                    <a:lnTo>
                      <a:pt x="86" y="47"/>
                    </a:lnTo>
                    <a:lnTo>
                      <a:pt x="84" y="46"/>
                    </a:lnTo>
                    <a:lnTo>
                      <a:pt x="81" y="45"/>
                    </a:lnTo>
                    <a:lnTo>
                      <a:pt x="73" y="32"/>
                    </a:lnTo>
                    <a:lnTo>
                      <a:pt x="72" y="68"/>
                    </a:lnTo>
                    <a:lnTo>
                      <a:pt x="71" y="71"/>
                    </a:lnTo>
                    <a:lnTo>
                      <a:pt x="69" y="73"/>
                    </a:lnTo>
                    <a:lnTo>
                      <a:pt x="69" y="151"/>
                    </a:lnTo>
                    <a:lnTo>
                      <a:pt x="68" y="155"/>
                    </a:lnTo>
                    <a:lnTo>
                      <a:pt x="67" y="157"/>
                    </a:lnTo>
                    <a:lnTo>
                      <a:pt x="64" y="159"/>
                    </a:lnTo>
                    <a:lnTo>
                      <a:pt x="61" y="160"/>
                    </a:lnTo>
                    <a:lnTo>
                      <a:pt x="57" y="159"/>
                    </a:lnTo>
                    <a:lnTo>
                      <a:pt x="55" y="157"/>
                    </a:lnTo>
                    <a:lnTo>
                      <a:pt x="53" y="155"/>
                    </a:lnTo>
                    <a:lnTo>
                      <a:pt x="52" y="151"/>
                    </a:lnTo>
                    <a:lnTo>
                      <a:pt x="52" y="78"/>
                    </a:lnTo>
                    <a:lnTo>
                      <a:pt x="46" y="78"/>
                    </a:lnTo>
                    <a:lnTo>
                      <a:pt x="46" y="151"/>
                    </a:lnTo>
                    <a:lnTo>
                      <a:pt x="44" y="155"/>
                    </a:lnTo>
                    <a:lnTo>
                      <a:pt x="43" y="157"/>
                    </a:lnTo>
                    <a:lnTo>
                      <a:pt x="40" y="159"/>
                    </a:lnTo>
                    <a:lnTo>
                      <a:pt x="37" y="160"/>
                    </a:lnTo>
                    <a:lnTo>
                      <a:pt x="34" y="159"/>
                    </a:lnTo>
                    <a:lnTo>
                      <a:pt x="31" y="157"/>
                    </a:lnTo>
                    <a:lnTo>
                      <a:pt x="29" y="155"/>
                    </a:lnTo>
                    <a:lnTo>
                      <a:pt x="28" y="151"/>
                    </a:lnTo>
                    <a:lnTo>
                      <a:pt x="28" y="73"/>
                    </a:lnTo>
                    <a:lnTo>
                      <a:pt x="27" y="71"/>
                    </a:lnTo>
                    <a:lnTo>
                      <a:pt x="26" y="68"/>
                    </a:lnTo>
                    <a:lnTo>
                      <a:pt x="26" y="47"/>
                    </a:lnTo>
                    <a:lnTo>
                      <a:pt x="14" y="78"/>
                    </a:lnTo>
                    <a:lnTo>
                      <a:pt x="13" y="80"/>
                    </a:lnTo>
                    <a:lnTo>
                      <a:pt x="11" y="82"/>
                    </a:lnTo>
                    <a:lnTo>
                      <a:pt x="8" y="82"/>
                    </a:lnTo>
                    <a:lnTo>
                      <a:pt x="4" y="82"/>
                    </a:lnTo>
                    <a:lnTo>
                      <a:pt x="2" y="80"/>
                    </a:lnTo>
                    <a:lnTo>
                      <a:pt x="1" y="78"/>
                    </a:lnTo>
                    <a:lnTo>
                      <a:pt x="0" y="74"/>
                    </a:lnTo>
                    <a:lnTo>
                      <a:pt x="0" y="72"/>
                    </a:lnTo>
                    <a:lnTo>
                      <a:pt x="25" y="8"/>
                    </a:lnTo>
                    <a:lnTo>
                      <a:pt x="25" y="7"/>
                    </a:lnTo>
                    <a:lnTo>
                      <a:pt x="26" y="5"/>
                    </a:lnTo>
                    <a:lnTo>
                      <a:pt x="27" y="3"/>
                    </a:lnTo>
                    <a:lnTo>
                      <a:pt x="29" y="2"/>
                    </a:lnTo>
                    <a:lnTo>
                      <a:pt x="31" y="2"/>
                    </a:lnTo>
                    <a:lnTo>
                      <a:pt x="34" y="0"/>
                    </a:lnTo>
                    <a:close/>
                  </a:path>
                </a:pathLst>
              </a:custGeom>
              <a:solidFill>
                <a:srgbClr val="2E6F57"/>
              </a:solidFill>
              <a:ln w="0">
                <a:noFill/>
                <a:prstDash val="solid"/>
                <a:round/>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98" name="Freeform 160"/>
              <p:cNvSpPr/>
              <p:nvPr/>
            </p:nvSpPr>
            <p:spPr bwMode="auto">
              <a:xfrm>
                <a:off x="6746626" y="3162328"/>
                <a:ext cx="64449" cy="62707"/>
              </a:xfrm>
              <a:custGeom>
                <a:avLst/>
                <a:gdLst>
                  <a:gd name="T0" fmla="*/ 19 w 37"/>
                  <a:gd name="T1" fmla="*/ 0 h 36"/>
                  <a:gd name="T2" fmla="*/ 29 w 37"/>
                  <a:gd name="T3" fmla="*/ 3 h 36"/>
                  <a:gd name="T4" fmla="*/ 35 w 37"/>
                  <a:gd name="T5" fmla="*/ 9 h 36"/>
                  <a:gd name="T6" fmla="*/ 37 w 37"/>
                  <a:gd name="T7" fmla="*/ 18 h 36"/>
                  <a:gd name="T8" fmla="*/ 35 w 37"/>
                  <a:gd name="T9" fmla="*/ 28 h 36"/>
                  <a:gd name="T10" fmla="*/ 29 w 37"/>
                  <a:gd name="T11" fmla="*/ 34 h 36"/>
                  <a:gd name="T12" fmla="*/ 19 w 37"/>
                  <a:gd name="T13" fmla="*/ 36 h 36"/>
                  <a:gd name="T14" fmla="*/ 10 w 37"/>
                  <a:gd name="T15" fmla="*/ 34 h 36"/>
                  <a:gd name="T16" fmla="*/ 4 w 37"/>
                  <a:gd name="T17" fmla="*/ 28 h 36"/>
                  <a:gd name="T18" fmla="*/ 0 w 37"/>
                  <a:gd name="T19" fmla="*/ 18 h 36"/>
                  <a:gd name="T20" fmla="*/ 4 w 37"/>
                  <a:gd name="T21" fmla="*/ 9 h 36"/>
                  <a:gd name="T22" fmla="*/ 10 w 37"/>
                  <a:gd name="T23" fmla="*/ 3 h 36"/>
                  <a:gd name="T24" fmla="*/ 19 w 37"/>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6">
                    <a:moveTo>
                      <a:pt x="19" y="0"/>
                    </a:moveTo>
                    <a:lnTo>
                      <a:pt x="29" y="3"/>
                    </a:lnTo>
                    <a:lnTo>
                      <a:pt x="35" y="9"/>
                    </a:lnTo>
                    <a:lnTo>
                      <a:pt x="37" y="18"/>
                    </a:lnTo>
                    <a:lnTo>
                      <a:pt x="35" y="28"/>
                    </a:lnTo>
                    <a:lnTo>
                      <a:pt x="29" y="34"/>
                    </a:lnTo>
                    <a:lnTo>
                      <a:pt x="19" y="36"/>
                    </a:lnTo>
                    <a:lnTo>
                      <a:pt x="10" y="34"/>
                    </a:lnTo>
                    <a:lnTo>
                      <a:pt x="4" y="28"/>
                    </a:lnTo>
                    <a:lnTo>
                      <a:pt x="0" y="18"/>
                    </a:lnTo>
                    <a:lnTo>
                      <a:pt x="4" y="9"/>
                    </a:lnTo>
                    <a:lnTo>
                      <a:pt x="10" y="3"/>
                    </a:lnTo>
                    <a:lnTo>
                      <a:pt x="19" y="0"/>
                    </a:lnTo>
                    <a:close/>
                  </a:path>
                </a:pathLst>
              </a:custGeom>
              <a:solidFill>
                <a:srgbClr val="2E6F57"/>
              </a:solidFill>
              <a:ln w="0">
                <a:noFill/>
                <a:prstDash val="solid"/>
                <a:round/>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99" name="Freeform 161"/>
              <p:cNvSpPr>
                <a:spLocks noEditPoints="1"/>
              </p:cNvSpPr>
              <p:nvPr/>
            </p:nvSpPr>
            <p:spPr bwMode="auto">
              <a:xfrm>
                <a:off x="6852879" y="3169296"/>
                <a:ext cx="55739" cy="76642"/>
              </a:xfrm>
              <a:custGeom>
                <a:avLst/>
                <a:gdLst>
                  <a:gd name="T0" fmla="*/ 12 w 32"/>
                  <a:gd name="T1" fmla="*/ 4 h 44"/>
                  <a:gd name="T2" fmla="*/ 7 w 32"/>
                  <a:gd name="T3" fmla="*/ 8 h 44"/>
                  <a:gd name="T4" fmla="*/ 6 w 32"/>
                  <a:gd name="T5" fmla="*/ 15 h 44"/>
                  <a:gd name="T6" fmla="*/ 8 w 32"/>
                  <a:gd name="T7" fmla="*/ 21 h 44"/>
                  <a:gd name="T8" fmla="*/ 11 w 32"/>
                  <a:gd name="T9" fmla="*/ 27 h 44"/>
                  <a:gd name="T10" fmla="*/ 14 w 32"/>
                  <a:gd name="T11" fmla="*/ 30 h 44"/>
                  <a:gd name="T12" fmla="*/ 13 w 32"/>
                  <a:gd name="T13" fmla="*/ 24 h 44"/>
                  <a:gd name="T14" fmla="*/ 13 w 32"/>
                  <a:gd name="T15" fmla="*/ 19 h 44"/>
                  <a:gd name="T16" fmla="*/ 15 w 32"/>
                  <a:gd name="T17" fmla="*/ 19 h 44"/>
                  <a:gd name="T18" fmla="*/ 18 w 32"/>
                  <a:gd name="T19" fmla="*/ 19 h 44"/>
                  <a:gd name="T20" fmla="*/ 20 w 32"/>
                  <a:gd name="T21" fmla="*/ 20 h 44"/>
                  <a:gd name="T22" fmla="*/ 18 w 32"/>
                  <a:gd name="T23" fmla="*/ 27 h 44"/>
                  <a:gd name="T24" fmla="*/ 21 w 32"/>
                  <a:gd name="T25" fmla="*/ 30 h 44"/>
                  <a:gd name="T26" fmla="*/ 23 w 32"/>
                  <a:gd name="T27" fmla="*/ 24 h 44"/>
                  <a:gd name="T28" fmla="*/ 26 w 32"/>
                  <a:gd name="T29" fmla="*/ 18 h 44"/>
                  <a:gd name="T30" fmla="*/ 26 w 32"/>
                  <a:gd name="T31" fmla="*/ 11 h 44"/>
                  <a:gd name="T32" fmla="*/ 22 w 32"/>
                  <a:gd name="T33" fmla="*/ 6 h 44"/>
                  <a:gd name="T34" fmla="*/ 16 w 32"/>
                  <a:gd name="T35" fmla="*/ 4 h 44"/>
                  <a:gd name="T36" fmla="*/ 21 w 32"/>
                  <a:gd name="T37" fmla="*/ 0 h 44"/>
                  <a:gd name="T38" fmla="*/ 28 w 32"/>
                  <a:gd name="T39" fmla="*/ 5 h 44"/>
                  <a:gd name="T40" fmla="*/ 32 w 32"/>
                  <a:gd name="T41" fmla="*/ 15 h 44"/>
                  <a:gd name="T42" fmla="*/ 27 w 32"/>
                  <a:gd name="T43" fmla="*/ 25 h 44"/>
                  <a:gd name="T44" fmla="*/ 25 w 32"/>
                  <a:gd name="T45" fmla="*/ 29 h 44"/>
                  <a:gd name="T46" fmla="*/ 24 w 32"/>
                  <a:gd name="T47" fmla="*/ 40 h 44"/>
                  <a:gd name="T48" fmla="*/ 23 w 32"/>
                  <a:gd name="T49" fmla="*/ 43 h 44"/>
                  <a:gd name="T50" fmla="*/ 19 w 32"/>
                  <a:gd name="T51" fmla="*/ 43 h 44"/>
                  <a:gd name="T52" fmla="*/ 16 w 32"/>
                  <a:gd name="T53" fmla="*/ 44 h 44"/>
                  <a:gd name="T54" fmla="*/ 13 w 32"/>
                  <a:gd name="T55" fmla="*/ 43 h 44"/>
                  <a:gd name="T56" fmla="*/ 9 w 32"/>
                  <a:gd name="T57" fmla="*/ 43 h 44"/>
                  <a:gd name="T58" fmla="*/ 8 w 32"/>
                  <a:gd name="T59" fmla="*/ 40 h 44"/>
                  <a:gd name="T60" fmla="*/ 7 w 32"/>
                  <a:gd name="T61" fmla="*/ 29 h 44"/>
                  <a:gd name="T62" fmla="*/ 4 w 32"/>
                  <a:gd name="T63" fmla="*/ 25 h 44"/>
                  <a:gd name="T64" fmla="*/ 0 w 32"/>
                  <a:gd name="T65" fmla="*/ 15 h 44"/>
                  <a:gd name="T66" fmla="*/ 3 w 32"/>
                  <a:gd name="T67" fmla="*/ 5 h 44"/>
                  <a:gd name="T68" fmla="*/ 11 w 32"/>
                  <a:gd name="T6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44">
                    <a:moveTo>
                      <a:pt x="16" y="4"/>
                    </a:moveTo>
                    <a:lnTo>
                      <a:pt x="12" y="4"/>
                    </a:lnTo>
                    <a:lnTo>
                      <a:pt x="10" y="6"/>
                    </a:lnTo>
                    <a:lnTo>
                      <a:pt x="7" y="8"/>
                    </a:lnTo>
                    <a:lnTo>
                      <a:pt x="6" y="11"/>
                    </a:lnTo>
                    <a:lnTo>
                      <a:pt x="6" y="15"/>
                    </a:lnTo>
                    <a:lnTo>
                      <a:pt x="6" y="18"/>
                    </a:lnTo>
                    <a:lnTo>
                      <a:pt x="8" y="21"/>
                    </a:lnTo>
                    <a:lnTo>
                      <a:pt x="9" y="24"/>
                    </a:lnTo>
                    <a:lnTo>
                      <a:pt x="11" y="27"/>
                    </a:lnTo>
                    <a:lnTo>
                      <a:pt x="12" y="30"/>
                    </a:lnTo>
                    <a:lnTo>
                      <a:pt x="14" y="30"/>
                    </a:lnTo>
                    <a:lnTo>
                      <a:pt x="14" y="27"/>
                    </a:lnTo>
                    <a:lnTo>
                      <a:pt x="13" y="24"/>
                    </a:lnTo>
                    <a:lnTo>
                      <a:pt x="12" y="20"/>
                    </a:lnTo>
                    <a:lnTo>
                      <a:pt x="13" y="19"/>
                    </a:lnTo>
                    <a:lnTo>
                      <a:pt x="14" y="19"/>
                    </a:lnTo>
                    <a:lnTo>
                      <a:pt x="15" y="19"/>
                    </a:lnTo>
                    <a:lnTo>
                      <a:pt x="16" y="19"/>
                    </a:lnTo>
                    <a:lnTo>
                      <a:pt x="18" y="19"/>
                    </a:lnTo>
                    <a:lnTo>
                      <a:pt x="19" y="19"/>
                    </a:lnTo>
                    <a:lnTo>
                      <a:pt x="20" y="20"/>
                    </a:lnTo>
                    <a:lnTo>
                      <a:pt x="19" y="24"/>
                    </a:lnTo>
                    <a:lnTo>
                      <a:pt x="18" y="27"/>
                    </a:lnTo>
                    <a:lnTo>
                      <a:pt x="18" y="30"/>
                    </a:lnTo>
                    <a:lnTo>
                      <a:pt x="21" y="30"/>
                    </a:lnTo>
                    <a:lnTo>
                      <a:pt x="21" y="27"/>
                    </a:lnTo>
                    <a:lnTo>
                      <a:pt x="23" y="24"/>
                    </a:lnTo>
                    <a:lnTo>
                      <a:pt x="24" y="21"/>
                    </a:lnTo>
                    <a:lnTo>
                      <a:pt x="26" y="18"/>
                    </a:lnTo>
                    <a:lnTo>
                      <a:pt x="27" y="15"/>
                    </a:lnTo>
                    <a:lnTo>
                      <a:pt x="26" y="11"/>
                    </a:lnTo>
                    <a:lnTo>
                      <a:pt x="25" y="8"/>
                    </a:lnTo>
                    <a:lnTo>
                      <a:pt x="22" y="6"/>
                    </a:lnTo>
                    <a:lnTo>
                      <a:pt x="20" y="4"/>
                    </a:lnTo>
                    <a:lnTo>
                      <a:pt x="16" y="4"/>
                    </a:lnTo>
                    <a:close/>
                    <a:moveTo>
                      <a:pt x="16" y="0"/>
                    </a:moveTo>
                    <a:lnTo>
                      <a:pt x="21" y="0"/>
                    </a:lnTo>
                    <a:lnTo>
                      <a:pt x="25" y="2"/>
                    </a:lnTo>
                    <a:lnTo>
                      <a:pt x="28" y="5"/>
                    </a:lnTo>
                    <a:lnTo>
                      <a:pt x="31" y="9"/>
                    </a:lnTo>
                    <a:lnTo>
                      <a:pt x="32" y="15"/>
                    </a:lnTo>
                    <a:lnTo>
                      <a:pt x="31" y="19"/>
                    </a:lnTo>
                    <a:lnTo>
                      <a:pt x="27" y="25"/>
                    </a:lnTo>
                    <a:lnTo>
                      <a:pt x="26" y="27"/>
                    </a:lnTo>
                    <a:lnTo>
                      <a:pt x="25" y="29"/>
                    </a:lnTo>
                    <a:lnTo>
                      <a:pt x="24" y="31"/>
                    </a:lnTo>
                    <a:lnTo>
                      <a:pt x="24" y="40"/>
                    </a:lnTo>
                    <a:lnTo>
                      <a:pt x="24" y="42"/>
                    </a:lnTo>
                    <a:lnTo>
                      <a:pt x="23" y="43"/>
                    </a:lnTo>
                    <a:lnTo>
                      <a:pt x="21" y="43"/>
                    </a:lnTo>
                    <a:lnTo>
                      <a:pt x="19" y="43"/>
                    </a:lnTo>
                    <a:lnTo>
                      <a:pt x="18" y="44"/>
                    </a:lnTo>
                    <a:lnTo>
                      <a:pt x="16" y="44"/>
                    </a:lnTo>
                    <a:lnTo>
                      <a:pt x="14" y="44"/>
                    </a:lnTo>
                    <a:lnTo>
                      <a:pt x="13" y="43"/>
                    </a:lnTo>
                    <a:lnTo>
                      <a:pt x="11" y="43"/>
                    </a:lnTo>
                    <a:lnTo>
                      <a:pt x="9" y="43"/>
                    </a:lnTo>
                    <a:lnTo>
                      <a:pt x="8" y="42"/>
                    </a:lnTo>
                    <a:lnTo>
                      <a:pt x="8" y="40"/>
                    </a:lnTo>
                    <a:lnTo>
                      <a:pt x="8" y="31"/>
                    </a:lnTo>
                    <a:lnTo>
                      <a:pt x="7" y="29"/>
                    </a:lnTo>
                    <a:lnTo>
                      <a:pt x="6" y="27"/>
                    </a:lnTo>
                    <a:lnTo>
                      <a:pt x="4" y="25"/>
                    </a:lnTo>
                    <a:lnTo>
                      <a:pt x="1" y="19"/>
                    </a:lnTo>
                    <a:lnTo>
                      <a:pt x="0" y="15"/>
                    </a:lnTo>
                    <a:lnTo>
                      <a:pt x="1" y="9"/>
                    </a:lnTo>
                    <a:lnTo>
                      <a:pt x="3" y="5"/>
                    </a:lnTo>
                    <a:lnTo>
                      <a:pt x="7" y="2"/>
                    </a:lnTo>
                    <a:lnTo>
                      <a:pt x="11" y="0"/>
                    </a:lnTo>
                    <a:lnTo>
                      <a:pt x="16" y="0"/>
                    </a:lnTo>
                    <a:close/>
                  </a:path>
                </a:pathLst>
              </a:custGeom>
              <a:solidFill>
                <a:srgbClr val="2E6F57"/>
              </a:solidFill>
              <a:ln w="0">
                <a:noFill/>
                <a:prstDash val="solid"/>
                <a:round/>
              </a:ln>
            </p:spPr>
            <p:txBody>
              <a:bodyPr vert="horz" wrap="square" lIns="56466" tIns="28233" rIns="56466" bIns="28233" numCol="1" anchor="t" anchorCtr="0" compatLnSpc="1"/>
              <a:lstStyle/>
              <a:p>
                <a:pPr>
                  <a:lnSpc>
                    <a:spcPct val="120000"/>
                  </a:lnSpc>
                </a:pPr>
                <a:endParaRPr lang="zh-CN" altLang="en-US" sz="1140">
                  <a:latin typeface="字魂59号-创粗黑" panose="00000500000000000000" charset="-122"/>
                  <a:ea typeface="字魂59号-创粗黑" panose="00000500000000000000" charset="-122"/>
                  <a:cs typeface="+mn-ea"/>
                  <a:sym typeface="Arial" panose="020B0604020202020204" pitchFamily="34" charset="0"/>
                </a:endParaRPr>
              </a:p>
            </p:txBody>
          </p:sp>
        </p:grpSp>
      </p:grpSp>
      <p:sp>
        <p:nvSpPr>
          <p:cNvPr id="100" name="TextBox 23"/>
          <p:cNvSpPr txBox="1"/>
          <p:nvPr/>
        </p:nvSpPr>
        <p:spPr>
          <a:xfrm>
            <a:off x="1651505" y="3873495"/>
            <a:ext cx="1518621" cy="407612"/>
          </a:xfrm>
          <a:prstGeom prst="rect">
            <a:avLst/>
          </a:prstGeom>
          <a:noFill/>
        </p:spPr>
        <p:txBody>
          <a:bodyPr wrap="square" rtlCol="0">
            <a:spAutoFit/>
          </a:bodyPr>
          <a:lstStyle/>
          <a:p>
            <a:pPr>
              <a:lnSpc>
                <a:spcPct val="120000"/>
              </a:lnSpc>
            </a:pPr>
            <a:r>
              <a:rPr lang="en-US" altLang="zh-CN" sz="570" dirty="0">
                <a:solidFill>
                  <a:schemeClr val="tx1">
                    <a:lumMod val="75000"/>
                    <a:lumOff val="25000"/>
                  </a:schemeClr>
                </a:solidFill>
                <a:latin typeface="字魂59号-创粗黑" panose="00000500000000000000" charset="-122"/>
                <a:ea typeface="字魂59号-创粗黑" panose="00000500000000000000" charset="-122"/>
                <a:cs typeface="+mn-ea"/>
                <a:sym typeface="Arial" panose="020B0604020202020204" pitchFamily="34" charset="0"/>
              </a:rPr>
              <a:t>Please replace text, click add relevant headline, modify the text content, also can copy your content to this directly.</a:t>
            </a:r>
            <a:endParaRPr lang="en-GB" altLang="zh-CN" sz="570" dirty="0">
              <a:solidFill>
                <a:schemeClr val="tx1">
                  <a:lumMod val="75000"/>
                  <a:lumOff val="25000"/>
                </a:schemeClr>
              </a:solidFill>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101" name="TextBox 24"/>
          <p:cNvSpPr txBox="1"/>
          <p:nvPr/>
        </p:nvSpPr>
        <p:spPr>
          <a:xfrm>
            <a:off x="1651507" y="3690842"/>
            <a:ext cx="1082348" cy="260392"/>
          </a:xfrm>
          <a:prstGeom prst="rect">
            <a:avLst/>
          </a:prstGeom>
          <a:noFill/>
        </p:spPr>
        <p:txBody>
          <a:bodyPr wrap="none" rtlCol="0">
            <a:spAutoFit/>
          </a:bodyPr>
          <a:lstStyle/>
          <a:p>
            <a:pPr>
              <a:lnSpc>
                <a:spcPct val="120000"/>
              </a:lnSpc>
            </a:pPr>
            <a:r>
              <a:rPr lang="zh-CN" altLang="en-US" sz="995">
                <a:solidFill>
                  <a:srgbClr val="2E6F57"/>
                </a:solidFill>
                <a:latin typeface="字魂59号-创粗黑" panose="00000500000000000000" charset="-122"/>
                <a:ea typeface="字魂59号-创粗黑" panose="00000500000000000000" charset="-122"/>
                <a:cs typeface="+mn-ea"/>
                <a:sym typeface="Arial" panose="020B0604020202020204" pitchFamily="34" charset="0"/>
              </a:rPr>
              <a:t>请替换文字内容</a:t>
            </a:r>
            <a:endParaRPr lang="zh-CN" altLang="en-US" sz="995" dirty="0">
              <a:solidFill>
                <a:srgbClr val="2E6F57"/>
              </a:solidFill>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102" name="TextBox 23"/>
          <p:cNvSpPr txBox="1"/>
          <p:nvPr/>
        </p:nvSpPr>
        <p:spPr>
          <a:xfrm>
            <a:off x="3245492" y="3873495"/>
            <a:ext cx="1518621" cy="407612"/>
          </a:xfrm>
          <a:prstGeom prst="rect">
            <a:avLst/>
          </a:prstGeom>
          <a:noFill/>
        </p:spPr>
        <p:txBody>
          <a:bodyPr wrap="square" rtlCol="0">
            <a:spAutoFit/>
          </a:bodyPr>
          <a:lstStyle/>
          <a:p>
            <a:pPr>
              <a:lnSpc>
                <a:spcPct val="120000"/>
              </a:lnSpc>
            </a:pPr>
            <a:r>
              <a:rPr lang="en-US" altLang="zh-CN" sz="570" dirty="0">
                <a:solidFill>
                  <a:schemeClr val="tx1">
                    <a:lumMod val="75000"/>
                    <a:lumOff val="25000"/>
                  </a:schemeClr>
                </a:solidFill>
                <a:latin typeface="字魂59号-创粗黑" panose="00000500000000000000" charset="-122"/>
                <a:ea typeface="字魂59号-创粗黑" panose="00000500000000000000" charset="-122"/>
                <a:cs typeface="+mn-ea"/>
                <a:sym typeface="Arial" panose="020B0604020202020204" pitchFamily="34" charset="0"/>
              </a:rPr>
              <a:t>Please replace text, click add relevant headline, modify the text content, also can copy your content to this directly.</a:t>
            </a:r>
            <a:endParaRPr lang="en-GB" altLang="zh-CN" sz="570" dirty="0">
              <a:solidFill>
                <a:schemeClr val="tx1">
                  <a:lumMod val="75000"/>
                  <a:lumOff val="25000"/>
                </a:schemeClr>
              </a:solidFill>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103" name="TextBox 24"/>
          <p:cNvSpPr txBox="1"/>
          <p:nvPr/>
        </p:nvSpPr>
        <p:spPr>
          <a:xfrm>
            <a:off x="3245491" y="3690842"/>
            <a:ext cx="1082348" cy="260392"/>
          </a:xfrm>
          <a:prstGeom prst="rect">
            <a:avLst/>
          </a:prstGeom>
          <a:noFill/>
        </p:spPr>
        <p:txBody>
          <a:bodyPr wrap="none" rtlCol="0">
            <a:spAutoFit/>
          </a:bodyPr>
          <a:lstStyle/>
          <a:p>
            <a:pPr>
              <a:lnSpc>
                <a:spcPct val="120000"/>
              </a:lnSpc>
            </a:pPr>
            <a:r>
              <a:rPr lang="zh-CN" altLang="en-US" sz="995">
                <a:solidFill>
                  <a:srgbClr val="2E6F57"/>
                </a:solidFill>
                <a:latin typeface="字魂59号-创粗黑" panose="00000500000000000000" charset="-122"/>
                <a:ea typeface="字魂59号-创粗黑" panose="00000500000000000000" charset="-122"/>
                <a:cs typeface="+mn-ea"/>
                <a:sym typeface="Arial" panose="020B0604020202020204" pitchFamily="34" charset="0"/>
              </a:rPr>
              <a:t>请替换文字内容</a:t>
            </a:r>
            <a:endParaRPr lang="zh-CN" altLang="en-US" sz="995" dirty="0">
              <a:solidFill>
                <a:srgbClr val="2E6F57"/>
              </a:solidFill>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104" name="TextBox 23"/>
          <p:cNvSpPr txBox="1"/>
          <p:nvPr/>
        </p:nvSpPr>
        <p:spPr>
          <a:xfrm>
            <a:off x="4845357" y="3873495"/>
            <a:ext cx="1518621" cy="407612"/>
          </a:xfrm>
          <a:prstGeom prst="rect">
            <a:avLst/>
          </a:prstGeom>
          <a:noFill/>
        </p:spPr>
        <p:txBody>
          <a:bodyPr wrap="square" rtlCol="0">
            <a:spAutoFit/>
          </a:bodyPr>
          <a:lstStyle/>
          <a:p>
            <a:pPr>
              <a:lnSpc>
                <a:spcPct val="120000"/>
              </a:lnSpc>
            </a:pPr>
            <a:r>
              <a:rPr lang="en-US" altLang="zh-CN" sz="570" dirty="0">
                <a:solidFill>
                  <a:schemeClr val="tx1">
                    <a:lumMod val="75000"/>
                    <a:lumOff val="25000"/>
                  </a:schemeClr>
                </a:solidFill>
                <a:latin typeface="字魂59号-创粗黑" panose="00000500000000000000" charset="-122"/>
                <a:ea typeface="字魂59号-创粗黑" panose="00000500000000000000" charset="-122"/>
                <a:cs typeface="+mn-ea"/>
                <a:sym typeface="Arial" panose="020B0604020202020204" pitchFamily="34" charset="0"/>
              </a:rPr>
              <a:t>Please replace text, click add relevant headline, modify the text content, also can copy your content to this directly.</a:t>
            </a:r>
            <a:endParaRPr lang="en-GB" altLang="zh-CN" sz="570" dirty="0">
              <a:solidFill>
                <a:schemeClr val="tx1">
                  <a:lumMod val="75000"/>
                  <a:lumOff val="25000"/>
                </a:schemeClr>
              </a:solidFill>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105" name="TextBox 24"/>
          <p:cNvSpPr txBox="1"/>
          <p:nvPr/>
        </p:nvSpPr>
        <p:spPr>
          <a:xfrm>
            <a:off x="4845359" y="3690842"/>
            <a:ext cx="1082348" cy="260392"/>
          </a:xfrm>
          <a:prstGeom prst="rect">
            <a:avLst/>
          </a:prstGeom>
          <a:noFill/>
        </p:spPr>
        <p:txBody>
          <a:bodyPr wrap="none" rtlCol="0">
            <a:spAutoFit/>
          </a:bodyPr>
          <a:lstStyle/>
          <a:p>
            <a:pPr>
              <a:lnSpc>
                <a:spcPct val="120000"/>
              </a:lnSpc>
            </a:pPr>
            <a:r>
              <a:rPr lang="zh-CN" altLang="en-US" sz="995">
                <a:solidFill>
                  <a:srgbClr val="2E6F57"/>
                </a:solidFill>
                <a:latin typeface="字魂59号-创粗黑" panose="00000500000000000000" charset="-122"/>
                <a:ea typeface="字魂59号-创粗黑" panose="00000500000000000000" charset="-122"/>
                <a:cs typeface="+mn-ea"/>
                <a:sym typeface="Arial" panose="020B0604020202020204" pitchFamily="34" charset="0"/>
              </a:rPr>
              <a:t>请替换文字内容</a:t>
            </a:r>
            <a:endParaRPr lang="zh-CN" altLang="en-US" sz="995" dirty="0">
              <a:solidFill>
                <a:srgbClr val="2E6F57"/>
              </a:solidFill>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106" name="TextBox 23"/>
          <p:cNvSpPr txBox="1"/>
          <p:nvPr/>
        </p:nvSpPr>
        <p:spPr>
          <a:xfrm>
            <a:off x="6439343" y="3873495"/>
            <a:ext cx="1518621" cy="407612"/>
          </a:xfrm>
          <a:prstGeom prst="rect">
            <a:avLst/>
          </a:prstGeom>
          <a:noFill/>
        </p:spPr>
        <p:txBody>
          <a:bodyPr wrap="square" rtlCol="0">
            <a:spAutoFit/>
          </a:bodyPr>
          <a:lstStyle/>
          <a:p>
            <a:pPr>
              <a:lnSpc>
                <a:spcPct val="120000"/>
              </a:lnSpc>
            </a:pPr>
            <a:r>
              <a:rPr lang="en-US" altLang="zh-CN" sz="570" dirty="0">
                <a:solidFill>
                  <a:schemeClr val="tx1">
                    <a:lumMod val="75000"/>
                    <a:lumOff val="25000"/>
                  </a:schemeClr>
                </a:solidFill>
                <a:latin typeface="字魂59号-创粗黑" panose="00000500000000000000" charset="-122"/>
                <a:ea typeface="字魂59号-创粗黑" panose="00000500000000000000" charset="-122"/>
                <a:cs typeface="+mn-ea"/>
                <a:sym typeface="Arial" panose="020B0604020202020204" pitchFamily="34" charset="0"/>
              </a:rPr>
              <a:t>Please replace text, click add relevant headline, modify the text content, also can copy your content to this directly.</a:t>
            </a:r>
            <a:endParaRPr lang="en-GB" altLang="zh-CN" sz="570" dirty="0">
              <a:solidFill>
                <a:schemeClr val="tx1">
                  <a:lumMod val="75000"/>
                  <a:lumOff val="25000"/>
                </a:schemeClr>
              </a:solidFill>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107" name="TextBox 24"/>
          <p:cNvSpPr txBox="1"/>
          <p:nvPr/>
        </p:nvSpPr>
        <p:spPr>
          <a:xfrm>
            <a:off x="6439343" y="3690842"/>
            <a:ext cx="1082348" cy="260392"/>
          </a:xfrm>
          <a:prstGeom prst="rect">
            <a:avLst/>
          </a:prstGeom>
          <a:noFill/>
        </p:spPr>
        <p:txBody>
          <a:bodyPr wrap="none" rtlCol="0">
            <a:spAutoFit/>
          </a:bodyPr>
          <a:lstStyle/>
          <a:p>
            <a:pPr>
              <a:lnSpc>
                <a:spcPct val="120000"/>
              </a:lnSpc>
            </a:pPr>
            <a:r>
              <a:rPr lang="zh-CN" altLang="en-US" sz="995">
                <a:solidFill>
                  <a:srgbClr val="2E6F57"/>
                </a:solidFill>
                <a:latin typeface="字魂59号-创粗黑" panose="00000500000000000000" charset="-122"/>
                <a:ea typeface="字魂59号-创粗黑" panose="00000500000000000000" charset="-122"/>
                <a:cs typeface="+mn-ea"/>
                <a:sym typeface="Arial" panose="020B0604020202020204" pitchFamily="34" charset="0"/>
              </a:rPr>
              <a:t>请替换文字内容</a:t>
            </a:r>
            <a:endParaRPr lang="zh-CN" altLang="en-US" sz="995" dirty="0">
              <a:solidFill>
                <a:srgbClr val="2E6F57"/>
              </a:solidFill>
              <a:latin typeface="字魂59号-创粗黑" panose="00000500000000000000" charset="-122"/>
              <a:ea typeface="字魂59号-创粗黑" panose="00000500000000000000" charset="-122"/>
              <a:cs typeface="+mn-ea"/>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left)">
                                      <p:cBhvr>
                                        <p:cTn id="8" dur="500"/>
                                        <p:tgtEl>
                                          <p:spTgt spid="26"/>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p:tgtEl>
                                          <p:spTgt spid="27"/>
                                        </p:tgtEl>
                                        <p:attrNameLst>
                                          <p:attrName>ppt_x</p:attrName>
                                        </p:attrNameLst>
                                      </p:cBhvr>
                                      <p:tavLst>
                                        <p:tav tm="0">
                                          <p:val>
                                            <p:strVal val="#ppt_x+#ppt_w*1.125000"/>
                                          </p:val>
                                        </p:tav>
                                        <p:tav tm="100000">
                                          <p:val>
                                            <p:strVal val="#ppt_x"/>
                                          </p:val>
                                        </p:tav>
                                      </p:tavLst>
                                    </p:anim>
                                    <p:animEffect transition="in" filter="wipe(left)">
                                      <p:cBhvr>
                                        <p:cTn id="12" dur="500"/>
                                        <p:tgtEl>
                                          <p:spTgt spid="27"/>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p:tgtEl>
                                          <p:spTgt spid="53"/>
                                        </p:tgtEl>
                                        <p:attrNameLst>
                                          <p:attrName>ppt_x</p:attrName>
                                        </p:attrNameLst>
                                      </p:cBhvr>
                                      <p:tavLst>
                                        <p:tav tm="0">
                                          <p:val>
                                            <p:strVal val="#ppt_x+#ppt_w*1.125000"/>
                                          </p:val>
                                        </p:tav>
                                        <p:tav tm="100000">
                                          <p:val>
                                            <p:strVal val="#ppt_x"/>
                                          </p:val>
                                        </p:tav>
                                      </p:tavLst>
                                    </p:anim>
                                    <p:animEffect transition="in" filter="wipe(left)">
                                      <p:cBhvr>
                                        <p:cTn id="16" dur="500"/>
                                        <p:tgtEl>
                                          <p:spTgt spid="53"/>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p:tgtEl>
                                          <p:spTgt spid="52"/>
                                        </p:tgtEl>
                                        <p:attrNameLst>
                                          <p:attrName>ppt_x</p:attrName>
                                        </p:attrNameLst>
                                      </p:cBhvr>
                                      <p:tavLst>
                                        <p:tav tm="0">
                                          <p:val>
                                            <p:strVal val="#ppt_x+#ppt_w*1.125000"/>
                                          </p:val>
                                        </p:tav>
                                        <p:tav tm="100000">
                                          <p:val>
                                            <p:strVal val="#ppt_x"/>
                                          </p:val>
                                        </p:tav>
                                      </p:tavLst>
                                    </p:anim>
                                    <p:animEffect transition="in" filter="wipe(left)">
                                      <p:cBhvr>
                                        <p:cTn id="20" dur="500"/>
                                        <p:tgtEl>
                                          <p:spTgt spid="52"/>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wipe(left)">
                                      <p:cBhvr>
                                        <p:cTn id="24" dur="500"/>
                                        <p:tgtEl>
                                          <p:spTgt spid="59"/>
                                        </p:tgtEl>
                                      </p:cBhvr>
                                    </p:animEffect>
                                  </p:childTnLst>
                                </p:cTn>
                              </p:par>
                              <p:par>
                                <p:cTn id="25" presetID="22" presetClass="entr" presetSubtype="8" fill="hold" nodeType="with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wipe(left)">
                                      <p:cBhvr>
                                        <p:cTn id="27" dur="500"/>
                                        <p:tgtEl>
                                          <p:spTgt spid="64"/>
                                        </p:tgtEl>
                                      </p:cBhvr>
                                    </p:animEffect>
                                  </p:childTnLst>
                                </p:cTn>
                              </p:par>
                              <p:par>
                                <p:cTn id="28" presetID="22" presetClass="entr" presetSubtype="8" fill="hold" nodeType="withEffect">
                                  <p:stCondLst>
                                    <p:cond delay="0"/>
                                  </p:stCondLst>
                                  <p:childTnLst>
                                    <p:set>
                                      <p:cBhvr>
                                        <p:cTn id="29" dur="1" fill="hold">
                                          <p:stCondLst>
                                            <p:cond delay="0"/>
                                          </p:stCondLst>
                                        </p:cTn>
                                        <p:tgtEl>
                                          <p:spTgt spid="94"/>
                                        </p:tgtEl>
                                        <p:attrNameLst>
                                          <p:attrName>style.visibility</p:attrName>
                                        </p:attrNameLst>
                                      </p:cBhvr>
                                      <p:to>
                                        <p:strVal val="visible"/>
                                      </p:to>
                                    </p:set>
                                    <p:animEffect transition="in" filter="wipe(left)">
                                      <p:cBhvr>
                                        <p:cTn id="30" dur="500"/>
                                        <p:tgtEl>
                                          <p:spTgt spid="94"/>
                                        </p:tgtEl>
                                      </p:cBhvr>
                                    </p:animEffect>
                                  </p:childTnLst>
                                </p:cTn>
                              </p:par>
                              <p:par>
                                <p:cTn id="31" presetID="22" presetClass="entr" presetSubtype="8" fill="hold" nodeType="with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left)">
                                      <p:cBhvr>
                                        <p:cTn id="33" dur="500"/>
                                        <p:tgtEl>
                                          <p:spTgt spid="54"/>
                                        </p:tgtEl>
                                      </p:cBhvr>
                                    </p:animEffect>
                                  </p:childTnLst>
                                </p:cTn>
                              </p:par>
                            </p:childTnLst>
                          </p:cTn>
                        </p:par>
                        <p:par>
                          <p:cTn id="34" fill="hold">
                            <p:stCondLst>
                              <p:cond delay="1000"/>
                            </p:stCondLst>
                            <p:childTnLst>
                              <p:par>
                                <p:cTn id="35" presetID="53" presetClass="entr" presetSubtype="16"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 calcmode="lin" valueType="num">
                                      <p:cBhvr>
                                        <p:cTn id="37" dur="500" fill="hold"/>
                                        <p:tgtEl>
                                          <p:spTgt spid="70"/>
                                        </p:tgtEl>
                                        <p:attrNameLst>
                                          <p:attrName>ppt_w</p:attrName>
                                        </p:attrNameLst>
                                      </p:cBhvr>
                                      <p:tavLst>
                                        <p:tav tm="0">
                                          <p:val>
                                            <p:fltVal val="0"/>
                                          </p:val>
                                        </p:tav>
                                        <p:tav tm="100000">
                                          <p:val>
                                            <p:strVal val="#ppt_w"/>
                                          </p:val>
                                        </p:tav>
                                      </p:tavLst>
                                    </p:anim>
                                    <p:anim calcmode="lin" valueType="num">
                                      <p:cBhvr>
                                        <p:cTn id="38" dur="500" fill="hold"/>
                                        <p:tgtEl>
                                          <p:spTgt spid="70"/>
                                        </p:tgtEl>
                                        <p:attrNameLst>
                                          <p:attrName>ppt_h</p:attrName>
                                        </p:attrNameLst>
                                      </p:cBhvr>
                                      <p:tavLst>
                                        <p:tav tm="0">
                                          <p:val>
                                            <p:fltVal val="0"/>
                                          </p:val>
                                        </p:tav>
                                        <p:tav tm="100000">
                                          <p:val>
                                            <p:strVal val="#ppt_h"/>
                                          </p:val>
                                        </p:tav>
                                      </p:tavLst>
                                    </p:anim>
                                    <p:animEffect transition="in" filter="fade">
                                      <p:cBhvr>
                                        <p:cTn id="39" dur="500"/>
                                        <p:tgtEl>
                                          <p:spTgt spid="70"/>
                                        </p:tgtEl>
                                      </p:cBhvr>
                                    </p:animEffect>
                                  </p:childTnLst>
                                </p:cTn>
                              </p:par>
                            </p:childTnLst>
                          </p:cTn>
                        </p:par>
                        <p:par>
                          <p:cTn id="40" fill="hold">
                            <p:stCondLst>
                              <p:cond delay="1500"/>
                            </p:stCondLst>
                            <p:childTnLst>
                              <p:par>
                                <p:cTn id="41" presetID="12" presetClass="entr" presetSubtype="4" fill="hold" grpId="0" nodeType="afterEffect">
                                  <p:stCondLst>
                                    <p:cond delay="0"/>
                                  </p:stCondLst>
                                  <p:childTnLst>
                                    <p:set>
                                      <p:cBhvr>
                                        <p:cTn id="42" dur="1" fill="hold">
                                          <p:stCondLst>
                                            <p:cond delay="0"/>
                                          </p:stCondLst>
                                        </p:cTn>
                                        <p:tgtEl>
                                          <p:spTgt spid="100"/>
                                        </p:tgtEl>
                                        <p:attrNameLst>
                                          <p:attrName>style.visibility</p:attrName>
                                        </p:attrNameLst>
                                      </p:cBhvr>
                                      <p:to>
                                        <p:strVal val="visible"/>
                                      </p:to>
                                    </p:set>
                                    <p:anim calcmode="lin" valueType="num">
                                      <p:cBhvr additive="base">
                                        <p:cTn id="43" dur="500"/>
                                        <p:tgtEl>
                                          <p:spTgt spid="100"/>
                                        </p:tgtEl>
                                        <p:attrNameLst>
                                          <p:attrName>ppt_y</p:attrName>
                                        </p:attrNameLst>
                                      </p:cBhvr>
                                      <p:tavLst>
                                        <p:tav tm="0">
                                          <p:val>
                                            <p:strVal val="#ppt_y+#ppt_h*1.125000"/>
                                          </p:val>
                                        </p:tav>
                                        <p:tav tm="100000">
                                          <p:val>
                                            <p:strVal val="#ppt_y"/>
                                          </p:val>
                                        </p:tav>
                                      </p:tavLst>
                                    </p:anim>
                                    <p:animEffect transition="in" filter="wipe(up)">
                                      <p:cBhvr>
                                        <p:cTn id="44" dur="500"/>
                                        <p:tgtEl>
                                          <p:spTgt spid="100"/>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101"/>
                                        </p:tgtEl>
                                        <p:attrNameLst>
                                          <p:attrName>style.visibility</p:attrName>
                                        </p:attrNameLst>
                                      </p:cBhvr>
                                      <p:to>
                                        <p:strVal val="visible"/>
                                      </p:to>
                                    </p:set>
                                    <p:anim calcmode="lin" valueType="num">
                                      <p:cBhvr additive="base">
                                        <p:cTn id="47" dur="500"/>
                                        <p:tgtEl>
                                          <p:spTgt spid="101"/>
                                        </p:tgtEl>
                                        <p:attrNameLst>
                                          <p:attrName>ppt_y</p:attrName>
                                        </p:attrNameLst>
                                      </p:cBhvr>
                                      <p:tavLst>
                                        <p:tav tm="0">
                                          <p:val>
                                            <p:strVal val="#ppt_y-#ppt_h*1.125000"/>
                                          </p:val>
                                        </p:tav>
                                        <p:tav tm="100000">
                                          <p:val>
                                            <p:strVal val="#ppt_y"/>
                                          </p:val>
                                        </p:tav>
                                      </p:tavLst>
                                    </p:anim>
                                    <p:animEffect transition="in" filter="wipe(down)">
                                      <p:cBhvr>
                                        <p:cTn id="48" dur="500"/>
                                        <p:tgtEl>
                                          <p:spTgt spid="101"/>
                                        </p:tgtEl>
                                      </p:cBhvr>
                                    </p:animEffect>
                                  </p:childTnLst>
                                </p:cTn>
                              </p:par>
                            </p:childTnLst>
                          </p:cTn>
                        </p:par>
                        <p:par>
                          <p:cTn id="49" fill="hold">
                            <p:stCondLst>
                              <p:cond delay="2000"/>
                            </p:stCondLst>
                            <p:childTnLst>
                              <p:par>
                                <p:cTn id="50" presetID="12" presetClass="entr" presetSubtype="4" fill="hold" grpId="0" nodeType="afterEffect">
                                  <p:stCondLst>
                                    <p:cond delay="0"/>
                                  </p:stCondLst>
                                  <p:childTnLst>
                                    <p:set>
                                      <p:cBhvr>
                                        <p:cTn id="51" dur="1" fill="hold">
                                          <p:stCondLst>
                                            <p:cond delay="0"/>
                                          </p:stCondLst>
                                        </p:cTn>
                                        <p:tgtEl>
                                          <p:spTgt spid="102"/>
                                        </p:tgtEl>
                                        <p:attrNameLst>
                                          <p:attrName>style.visibility</p:attrName>
                                        </p:attrNameLst>
                                      </p:cBhvr>
                                      <p:to>
                                        <p:strVal val="visible"/>
                                      </p:to>
                                    </p:set>
                                    <p:anim calcmode="lin" valueType="num">
                                      <p:cBhvr additive="base">
                                        <p:cTn id="52" dur="500"/>
                                        <p:tgtEl>
                                          <p:spTgt spid="102"/>
                                        </p:tgtEl>
                                        <p:attrNameLst>
                                          <p:attrName>ppt_y</p:attrName>
                                        </p:attrNameLst>
                                      </p:cBhvr>
                                      <p:tavLst>
                                        <p:tav tm="0">
                                          <p:val>
                                            <p:strVal val="#ppt_y+#ppt_h*1.125000"/>
                                          </p:val>
                                        </p:tav>
                                        <p:tav tm="100000">
                                          <p:val>
                                            <p:strVal val="#ppt_y"/>
                                          </p:val>
                                        </p:tav>
                                      </p:tavLst>
                                    </p:anim>
                                    <p:animEffect transition="in" filter="wipe(up)">
                                      <p:cBhvr>
                                        <p:cTn id="53" dur="500"/>
                                        <p:tgtEl>
                                          <p:spTgt spid="102"/>
                                        </p:tgtEl>
                                      </p:cBhvr>
                                    </p:animEffect>
                                  </p:childTnLst>
                                </p:cTn>
                              </p:par>
                              <p:par>
                                <p:cTn id="54" presetID="12" presetClass="entr" presetSubtype="1" fill="hold" grpId="0" nodeType="withEffect">
                                  <p:stCondLst>
                                    <p:cond delay="0"/>
                                  </p:stCondLst>
                                  <p:childTnLst>
                                    <p:set>
                                      <p:cBhvr>
                                        <p:cTn id="55" dur="1" fill="hold">
                                          <p:stCondLst>
                                            <p:cond delay="0"/>
                                          </p:stCondLst>
                                        </p:cTn>
                                        <p:tgtEl>
                                          <p:spTgt spid="103"/>
                                        </p:tgtEl>
                                        <p:attrNameLst>
                                          <p:attrName>style.visibility</p:attrName>
                                        </p:attrNameLst>
                                      </p:cBhvr>
                                      <p:to>
                                        <p:strVal val="visible"/>
                                      </p:to>
                                    </p:set>
                                    <p:anim calcmode="lin" valueType="num">
                                      <p:cBhvr additive="base">
                                        <p:cTn id="56" dur="500"/>
                                        <p:tgtEl>
                                          <p:spTgt spid="103"/>
                                        </p:tgtEl>
                                        <p:attrNameLst>
                                          <p:attrName>ppt_y</p:attrName>
                                        </p:attrNameLst>
                                      </p:cBhvr>
                                      <p:tavLst>
                                        <p:tav tm="0">
                                          <p:val>
                                            <p:strVal val="#ppt_y-#ppt_h*1.125000"/>
                                          </p:val>
                                        </p:tav>
                                        <p:tav tm="100000">
                                          <p:val>
                                            <p:strVal val="#ppt_y"/>
                                          </p:val>
                                        </p:tav>
                                      </p:tavLst>
                                    </p:anim>
                                    <p:animEffect transition="in" filter="wipe(down)">
                                      <p:cBhvr>
                                        <p:cTn id="57" dur="500"/>
                                        <p:tgtEl>
                                          <p:spTgt spid="103"/>
                                        </p:tgtEl>
                                      </p:cBhvr>
                                    </p:animEffect>
                                  </p:childTnLst>
                                </p:cTn>
                              </p:par>
                            </p:childTnLst>
                          </p:cTn>
                        </p:par>
                        <p:par>
                          <p:cTn id="58" fill="hold">
                            <p:stCondLst>
                              <p:cond delay="2500"/>
                            </p:stCondLst>
                            <p:childTnLst>
                              <p:par>
                                <p:cTn id="59" presetID="12" presetClass="entr" presetSubtype="4" fill="hold" grpId="0" nodeType="afterEffect">
                                  <p:stCondLst>
                                    <p:cond delay="0"/>
                                  </p:stCondLst>
                                  <p:childTnLst>
                                    <p:set>
                                      <p:cBhvr>
                                        <p:cTn id="60" dur="1" fill="hold">
                                          <p:stCondLst>
                                            <p:cond delay="0"/>
                                          </p:stCondLst>
                                        </p:cTn>
                                        <p:tgtEl>
                                          <p:spTgt spid="104"/>
                                        </p:tgtEl>
                                        <p:attrNameLst>
                                          <p:attrName>style.visibility</p:attrName>
                                        </p:attrNameLst>
                                      </p:cBhvr>
                                      <p:to>
                                        <p:strVal val="visible"/>
                                      </p:to>
                                    </p:set>
                                    <p:anim calcmode="lin" valueType="num">
                                      <p:cBhvr additive="base">
                                        <p:cTn id="61" dur="500"/>
                                        <p:tgtEl>
                                          <p:spTgt spid="104"/>
                                        </p:tgtEl>
                                        <p:attrNameLst>
                                          <p:attrName>ppt_y</p:attrName>
                                        </p:attrNameLst>
                                      </p:cBhvr>
                                      <p:tavLst>
                                        <p:tav tm="0">
                                          <p:val>
                                            <p:strVal val="#ppt_y+#ppt_h*1.125000"/>
                                          </p:val>
                                        </p:tav>
                                        <p:tav tm="100000">
                                          <p:val>
                                            <p:strVal val="#ppt_y"/>
                                          </p:val>
                                        </p:tav>
                                      </p:tavLst>
                                    </p:anim>
                                    <p:animEffect transition="in" filter="wipe(up)">
                                      <p:cBhvr>
                                        <p:cTn id="62" dur="500"/>
                                        <p:tgtEl>
                                          <p:spTgt spid="104"/>
                                        </p:tgtEl>
                                      </p:cBhvr>
                                    </p:animEffect>
                                  </p:childTnLst>
                                </p:cTn>
                              </p:par>
                              <p:par>
                                <p:cTn id="63" presetID="12" presetClass="entr" presetSubtype="1" fill="hold" grpId="0" nodeType="withEffect">
                                  <p:stCondLst>
                                    <p:cond delay="0"/>
                                  </p:stCondLst>
                                  <p:childTnLst>
                                    <p:set>
                                      <p:cBhvr>
                                        <p:cTn id="64" dur="1" fill="hold">
                                          <p:stCondLst>
                                            <p:cond delay="0"/>
                                          </p:stCondLst>
                                        </p:cTn>
                                        <p:tgtEl>
                                          <p:spTgt spid="105"/>
                                        </p:tgtEl>
                                        <p:attrNameLst>
                                          <p:attrName>style.visibility</p:attrName>
                                        </p:attrNameLst>
                                      </p:cBhvr>
                                      <p:to>
                                        <p:strVal val="visible"/>
                                      </p:to>
                                    </p:set>
                                    <p:anim calcmode="lin" valueType="num">
                                      <p:cBhvr additive="base">
                                        <p:cTn id="65" dur="500"/>
                                        <p:tgtEl>
                                          <p:spTgt spid="105"/>
                                        </p:tgtEl>
                                        <p:attrNameLst>
                                          <p:attrName>ppt_y</p:attrName>
                                        </p:attrNameLst>
                                      </p:cBhvr>
                                      <p:tavLst>
                                        <p:tav tm="0">
                                          <p:val>
                                            <p:strVal val="#ppt_y-#ppt_h*1.125000"/>
                                          </p:val>
                                        </p:tav>
                                        <p:tav tm="100000">
                                          <p:val>
                                            <p:strVal val="#ppt_y"/>
                                          </p:val>
                                        </p:tav>
                                      </p:tavLst>
                                    </p:anim>
                                    <p:animEffect transition="in" filter="wipe(down)">
                                      <p:cBhvr>
                                        <p:cTn id="66" dur="500"/>
                                        <p:tgtEl>
                                          <p:spTgt spid="105"/>
                                        </p:tgtEl>
                                      </p:cBhvr>
                                    </p:animEffect>
                                  </p:childTnLst>
                                </p:cTn>
                              </p:par>
                            </p:childTnLst>
                          </p:cTn>
                        </p:par>
                        <p:par>
                          <p:cTn id="67" fill="hold">
                            <p:stCondLst>
                              <p:cond delay="3000"/>
                            </p:stCondLst>
                            <p:childTnLst>
                              <p:par>
                                <p:cTn id="68" presetID="12" presetClass="entr" presetSubtype="4" fill="hold" grpId="0" nodeType="afterEffect">
                                  <p:stCondLst>
                                    <p:cond delay="0"/>
                                  </p:stCondLst>
                                  <p:childTnLst>
                                    <p:set>
                                      <p:cBhvr>
                                        <p:cTn id="69" dur="1" fill="hold">
                                          <p:stCondLst>
                                            <p:cond delay="0"/>
                                          </p:stCondLst>
                                        </p:cTn>
                                        <p:tgtEl>
                                          <p:spTgt spid="106"/>
                                        </p:tgtEl>
                                        <p:attrNameLst>
                                          <p:attrName>style.visibility</p:attrName>
                                        </p:attrNameLst>
                                      </p:cBhvr>
                                      <p:to>
                                        <p:strVal val="visible"/>
                                      </p:to>
                                    </p:set>
                                    <p:anim calcmode="lin" valueType="num">
                                      <p:cBhvr additive="base">
                                        <p:cTn id="70" dur="500"/>
                                        <p:tgtEl>
                                          <p:spTgt spid="106"/>
                                        </p:tgtEl>
                                        <p:attrNameLst>
                                          <p:attrName>ppt_y</p:attrName>
                                        </p:attrNameLst>
                                      </p:cBhvr>
                                      <p:tavLst>
                                        <p:tav tm="0">
                                          <p:val>
                                            <p:strVal val="#ppt_y+#ppt_h*1.125000"/>
                                          </p:val>
                                        </p:tav>
                                        <p:tav tm="100000">
                                          <p:val>
                                            <p:strVal val="#ppt_y"/>
                                          </p:val>
                                        </p:tav>
                                      </p:tavLst>
                                    </p:anim>
                                    <p:animEffect transition="in" filter="wipe(up)">
                                      <p:cBhvr>
                                        <p:cTn id="71" dur="500"/>
                                        <p:tgtEl>
                                          <p:spTgt spid="106"/>
                                        </p:tgtEl>
                                      </p:cBhvr>
                                    </p:animEffect>
                                  </p:childTnLst>
                                </p:cTn>
                              </p:par>
                              <p:par>
                                <p:cTn id="72" presetID="12" presetClass="entr" presetSubtype="1" fill="hold" grpId="0" nodeType="withEffect">
                                  <p:stCondLst>
                                    <p:cond delay="0"/>
                                  </p:stCondLst>
                                  <p:childTnLst>
                                    <p:set>
                                      <p:cBhvr>
                                        <p:cTn id="73" dur="1" fill="hold">
                                          <p:stCondLst>
                                            <p:cond delay="0"/>
                                          </p:stCondLst>
                                        </p:cTn>
                                        <p:tgtEl>
                                          <p:spTgt spid="107"/>
                                        </p:tgtEl>
                                        <p:attrNameLst>
                                          <p:attrName>style.visibility</p:attrName>
                                        </p:attrNameLst>
                                      </p:cBhvr>
                                      <p:to>
                                        <p:strVal val="visible"/>
                                      </p:to>
                                    </p:set>
                                    <p:anim calcmode="lin" valueType="num">
                                      <p:cBhvr additive="base">
                                        <p:cTn id="74" dur="500"/>
                                        <p:tgtEl>
                                          <p:spTgt spid="107"/>
                                        </p:tgtEl>
                                        <p:attrNameLst>
                                          <p:attrName>ppt_y</p:attrName>
                                        </p:attrNameLst>
                                      </p:cBhvr>
                                      <p:tavLst>
                                        <p:tav tm="0">
                                          <p:val>
                                            <p:strVal val="#ppt_y-#ppt_h*1.125000"/>
                                          </p:val>
                                        </p:tav>
                                        <p:tav tm="100000">
                                          <p:val>
                                            <p:strVal val="#ppt_y"/>
                                          </p:val>
                                        </p:tav>
                                      </p:tavLst>
                                    </p:anim>
                                    <p:animEffect transition="in" filter="wipe(down)">
                                      <p:cBhvr>
                                        <p:cTn id="75"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52" grpId="0" animBg="1"/>
      <p:bldP spid="53" grpId="0" animBg="1"/>
      <p:bldP spid="100" grpId="0"/>
      <p:bldP spid="101" grpId="0"/>
      <p:bldP spid="102" grpId="0"/>
      <p:bldP spid="103" grpId="0"/>
      <p:bldP spid="104" grpId="0"/>
      <p:bldP spid="105" grpId="0"/>
      <p:bldP spid="106" grpId="0"/>
      <p:bldP spid="10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p:nvPr/>
        </p:nvGrpSpPr>
        <p:grpSpPr>
          <a:xfrm>
            <a:off x="3317722" y="1631292"/>
            <a:ext cx="2843408" cy="2738037"/>
            <a:chOff x="4200186" y="2320894"/>
            <a:chExt cx="3791627" cy="3651116"/>
          </a:xfrm>
        </p:grpSpPr>
        <p:sp>
          <p:nvSpPr>
            <p:cNvPr id="3" name="Rounded Rectangle 6"/>
            <p:cNvSpPr/>
            <p:nvPr/>
          </p:nvSpPr>
          <p:spPr>
            <a:xfrm flipH="1">
              <a:off x="4214254" y="4850056"/>
              <a:ext cx="3777559" cy="914400"/>
            </a:xfrm>
            <a:prstGeom prst="roundRect">
              <a:avLst>
                <a:gd name="adj" fmla="val 50000"/>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4" name="Rounded Rectangle 5"/>
            <p:cNvSpPr/>
            <p:nvPr/>
          </p:nvSpPr>
          <p:spPr>
            <a:xfrm rot="3492391" flipH="1">
              <a:off x="4991307" y="3689252"/>
              <a:ext cx="3651116" cy="914400"/>
            </a:xfrm>
            <a:prstGeom prst="roundRect">
              <a:avLst>
                <a:gd name="adj" fmla="val 50000"/>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5" name="Rounded Rectangle 3"/>
            <p:cNvSpPr/>
            <p:nvPr/>
          </p:nvSpPr>
          <p:spPr>
            <a:xfrm rot="18107609">
              <a:off x="3556490" y="3689252"/>
              <a:ext cx="3651116" cy="914400"/>
            </a:xfrm>
            <a:prstGeom prst="roundRect">
              <a:avLst>
                <a:gd name="adj" fmla="val 50000"/>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6" name="Rounded Rectangle 9"/>
            <p:cNvSpPr/>
            <p:nvPr/>
          </p:nvSpPr>
          <p:spPr>
            <a:xfrm flipH="1">
              <a:off x="4200186" y="4850056"/>
              <a:ext cx="1948760" cy="914400"/>
            </a:xfrm>
            <a:prstGeom prst="roundRect">
              <a:avLst>
                <a:gd name="adj" fmla="val 50000"/>
              </a:avLst>
            </a:prstGeom>
            <a:solidFill>
              <a:srgbClr val="2E6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7" name="Oval 13"/>
            <p:cNvSpPr/>
            <p:nvPr/>
          </p:nvSpPr>
          <p:spPr>
            <a:xfrm>
              <a:off x="5725181" y="2613073"/>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8" name="Oval 14"/>
            <p:cNvSpPr/>
            <p:nvPr/>
          </p:nvSpPr>
          <p:spPr>
            <a:xfrm>
              <a:off x="4297730" y="492940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9" name="Oval 15"/>
            <p:cNvSpPr/>
            <p:nvPr/>
          </p:nvSpPr>
          <p:spPr>
            <a:xfrm>
              <a:off x="7164059" y="493093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10" name="Freeform 17"/>
            <p:cNvSpPr>
              <a:spLocks noEditPoints="1"/>
            </p:cNvSpPr>
            <p:nvPr/>
          </p:nvSpPr>
          <p:spPr bwMode="auto">
            <a:xfrm>
              <a:off x="5950368" y="2791506"/>
              <a:ext cx="305327" cy="398835"/>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rgbClr val="2E6F57"/>
            </a:solidFill>
            <a:ln>
              <a:noFill/>
            </a:ln>
          </p:spPr>
          <p:txBody>
            <a:bodyPr vert="horz" wrap="square" lIns="68572" tIns="34287" rIns="68572" bIns="34287"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prstClr val="black"/>
                </a:solidFill>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11" name="Freeform 18"/>
            <p:cNvSpPr>
              <a:spLocks noEditPoints="1"/>
            </p:cNvSpPr>
            <p:nvPr/>
          </p:nvSpPr>
          <p:spPr bwMode="auto">
            <a:xfrm>
              <a:off x="4537230" y="5088755"/>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2E6F57"/>
            </a:solidFill>
            <a:ln>
              <a:noFill/>
            </a:ln>
          </p:spPr>
          <p:txBody>
            <a:bodyPr vert="horz" wrap="square" lIns="68572" tIns="34287" rIns="68572" bIns="34287"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prstClr val="black"/>
                </a:solidFill>
                <a:latin typeface="字魂59号-创粗黑" panose="00000500000000000000" charset="-122"/>
                <a:ea typeface="字魂59号-创粗黑" panose="00000500000000000000" charset="-122"/>
                <a:cs typeface="+mn-ea"/>
                <a:sym typeface="Arial" panose="020B0604020202020204" pitchFamily="34" charset="0"/>
              </a:endParaRPr>
            </a:p>
          </p:txBody>
        </p:sp>
        <p:sp>
          <p:nvSpPr>
            <p:cNvPr id="12" name="Freeform 19"/>
            <p:cNvSpPr>
              <a:spLocks noEditPoints="1"/>
            </p:cNvSpPr>
            <p:nvPr/>
          </p:nvSpPr>
          <p:spPr bwMode="auto">
            <a:xfrm>
              <a:off x="7348218" y="5147991"/>
              <a:ext cx="387383" cy="332044"/>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2E6F57"/>
            </a:solidFill>
            <a:ln>
              <a:noFill/>
            </a:ln>
          </p:spPr>
          <p:txBody>
            <a:bodyPr vert="horz" wrap="square" lIns="68572" tIns="34287" rIns="68572" bIns="34287"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prstClr val="black"/>
                </a:solidFill>
                <a:latin typeface="字魂59号-创粗黑" panose="00000500000000000000" charset="-122"/>
                <a:ea typeface="字魂59号-创粗黑" panose="00000500000000000000" charset="-122"/>
                <a:cs typeface="+mn-ea"/>
                <a:sym typeface="Arial" panose="020B0604020202020204" pitchFamily="34" charset="0"/>
              </a:endParaRPr>
            </a:p>
          </p:txBody>
        </p:sp>
      </p:grpSp>
      <p:grpSp>
        <p:nvGrpSpPr>
          <p:cNvPr id="13" name="Group 23"/>
          <p:cNvGrpSpPr/>
          <p:nvPr/>
        </p:nvGrpSpPr>
        <p:grpSpPr>
          <a:xfrm>
            <a:off x="6323615" y="3445244"/>
            <a:ext cx="1744180" cy="635589"/>
            <a:chOff x="8512415" y="2327889"/>
            <a:chExt cx="3256083" cy="847545"/>
          </a:xfrm>
        </p:grpSpPr>
        <p:sp>
          <p:nvSpPr>
            <p:cNvPr id="14" name="TextBox 24"/>
            <p:cNvSpPr txBox="1"/>
            <p:nvPr/>
          </p:nvSpPr>
          <p:spPr>
            <a:xfrm>
              <a:off x="8512415" y="2327889"/>
              <a:ext cx="2115588" cy="368346"/>
            </a:xfrm>
            <a:prstGeom prst="rect">
              <a:avLst/>
            </a:prstGeom>
            <a:noFill/>
          </p:spPr>
          <p:txBody>
            <a:bodyPr wrap="square" rtlCol="0">
              <a:spAutoFit/>
            </a:bodyPr>
            <a:lstStyle/>
            <a:p>
              <a:pPr>
                <a:lnSpc>
                  <a:spcPct val="120000"/>
                </a:lnSpc>
              </a:pPr>
              <a:r>
                <a:rPr lang="zh-CN" altLang="en-US" sz="995" dirty="0">
                  <a:solidFill>
                    <a:srgbClr val="2E6F57"/>
                  </a:solidFill>
                  <a:latin typeface="字魂59号-创粗黑" panose="00000500000000000000" charset="-122"/>
                  <a:ea typeface="字魂59号-创粗黑" panose="00000500000000000000" charset="-122"/>
                  <a:cs typeface="+mn-ea"/>
                  <a:sym typeface="Arial" panose="020B0604020202020204" pitchFamily="34" charset="0"/>
                </a:rPr>
                <a:t>请替换文字内容</a:t>
              </a:r>
              <a:endParaRPr lang="en-GB" sz="995" dirty="0">
                <a:solidFill>
                  <a:srgbClr val="2E6F57"/>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15" name="Rectangle 25"/>
            <p:cNvSpPr/>
            <p:nvPr/>
          </p:nvSpPr>
          <p:spPr>
            <a:xfrm>
              <a:off x="8512415" y="2631891"/>
              <a:ext cx="3256083" cy="543543"/>
            </a:xfrm>
            <a:prstGeom prst="rect">
              <a:avLst/>
            </a:prstGeom>
          </p:spPr>
          <p:txBody>
            <a:bodyPr wrap="square">
              <a:spAutoFit/>
            </a:bodyPr>
            <a:lstStyle/>
            <a:p>
              <a:pPr algn="just">
                <a:lnSpc>
                  <a:spcPct val="120000"/>
                </a:lnSpc>
              </a:pPr>
              <a:r>
                <a:rPr lang="en-US" altLang="zh-CN" sz="570" dirty="0">
                  <a:solidFill>
                    <a:schemeClr val="tx1">
                      <a:lumMod val="75000"/>
                      <a:lumOff val="25000"/>
                    </a:schemeClr>
                  </a:solidFill>
                  <a:latin typeface="字魂59号-创粗黑" panose="00000500000000000000" charset="-122"/>
                  <a:ea typeface="字魂59号-创粗黑" panose="00000500000000000000" charset="-122"/>
                  <a:cs typeface="+mn-ea"/>
                  <a:sym typeface="Arial" panose="020B0604020202020204" pitchFamily="34" charset="0"/>
                </a:rPr>
                <a:t>Please replace text, click add relevant headline, modify the text content, also can copy your content to this directly.</a:t>
              </a:r>
              <a:endParaRPr lang="en-GB" altLang="zh-CN" sz="570" dirty="0">
                <a:solidFill>
                  <a:schemeClr val="tx1">
                    <a:lumMod val="75000"/>
                    <a:lumOff val="25000"/>
                  </a:schemeClr>
                </a:solidFill>
                <a:latin typeface="字魂59号-创粗黑" panose="00000500000000000000" charset="-122"/>
                <a:ea typeface="字魂59号-创粗黑" panose="00000500000000000000" charset="-122"/>
                <a:cs typeface="+mn-ea"/>
                <a:sym typeface="Arial" panose="020B0604020202020204" pitchFamily="34" charset="0"/>
              </a:endParaRPr>
            </a:p>
          </p:txBody>
        </p:sp>
      </p:grpSp>
      <p:grpSp>
        <p:nvGrpSpPr>
          <p:cNvPr id="16" name="Group 26"/>
          <p:cNvGrpSpPr/>
          <p:nvPr/>
        </p:nvGrpSpPr>
        <p:grpSpPr>
          <a:xfrm flipH="1">
            <a:off x="2246912" y="1566663"/>
            <a:ext cx="1850159" cy="635589"/>
            <a:chOff x="8512415" y="2327889"/>
            <a:chExt cx="3256083" cy="847544"/>
          </a:xfrm>
        </p:grpSpPr>
        <p:sp>
          <p:nvSpPr>
            <p:cNvPr id="17" name="TextBox 27"/>
            <p:cNvSpPr txBox="1"/>
            <p:nvPr/>
          </p:nvSpPr>
          <p:spPr>
            <a:xfrm>
              <a:off x="8519747" y="2327889"/>
              <a:ext cx="2035173" cy="347227"/>
            </a:xfrm>
            <a:prstGeom prst="rect">
              <a:avLst/>
            </a:prstGeom>
            <a:noFill/>
          </p:spPr>
          <p:txBody>
            <a:bodyPr wrap="square" rtlCol="0">
              <a:spAutoFit/>
            </a:bodyPr>
            <a:lstStyle/>
            <a:p>
              <a:pPr algn="r">
                <a:lnSpc>
                  <a:spcPct val="120000"/>
                </a:lnSpc>
              </a:pPr>
              <a:r>
                <a:rPr lang="zh-CN" altLang="en-US" sz="995" dirty="0">
                  <a:solidFill>
                    <a:srgbClr val="2E6F57"/>
                  </a:solidFill>
                  <a:latin typeface="字魂59号-创粗黑" panose="00000500000000000000" charset="-122"/>
                  <a:ea typeface="字魂59号-创粗黑" panose="00000500000000000000" charset="-122"/>
                  <a:cs typeface="+mn-ea"/>
                  <a:sym typeface="Arial" panose="020B0604020202020204" pitchFamily="34" charset="0"/>
                </a:rPr>
                <a:t>请替换文字内容</a:t>
              </a:r>
              <a:endParaRPr lang="en-GB" sz="995" dirty="0">
                <a:solidFill>
                  <a:srgbClr val="2E6F57"/>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18" name="Rectangle 28"/>
            <p:cNvSpPr/>
            <p:nvPr/>
          </p:nvSpPr>
          <p:spPr>
            <a:xfrm>
              <a:off x="8512415" y="2631891"/>
              <a:ext cx="3256083" cy="543542"/>
            </a:xfrm>
            <a:prstGeom prst="rect">
              <a:avLst/>
            </a:prstGeom>
          </p:spPr>
          <p:txBody>
            <a:bodyPr wrap="square">
              <a:spAutoFit/>
            </a:bodyPr>
            <a:lstStyle/>
            <a:p>
              <a:pPr algn="r">
                <a:lnSpc>
                  <a:spcPct val="120000"/>
                </a:lnSpc>
              </a:pPr>
              <a:r>
                <a:rPr lang="en-US" altLang="zh-CN" sz="570" dirty="0">
                  <a:solidFill>
                    <a:schemeClr val="tx1">
                      <a:lumMod val="75000"/>
                      <a:lumOff val="25000"/>
                    </a:schemeClr>
                  </a:solidFill>
                  <a:latin typeface="字魂59号-创粗黑" panose="00000500000000000000" charset="-122"/>
                  <a:ea typeface="字魂59号-创粗黑" panose="00000500000000000000" charset="-122"/>
                  <a:cs typeface="+mn-ea"/>
                  <a:sym typeface="Arial" panose="020B0604020202020204" pitchFamily="34" charset="0"/>
                </a:rPr>
                <a:t>Please replace text, click add relevant headline, modify the text content, also can copy your content to this directly.</a:t>
              </a:r>
              <a:endParaRPr lang="en-GB" altLang="zh-CN" sz="570" dirty="0">
                <a:solidFill>
                  <a:schemeClr val="tx1">
                    <a:lumMod val="75000"/>
                    <a:lumOff val="25000"/>
                  </a:schemeClr>
                </a:solidFill>
                <a:latin typeface="字魂59号-创粗黑" panose="00000500000000000000" charset="-122"/>
                <a:ea typeface="字魂59号-创粗黑" panose="00000500000000000000" charset="-122"/>
                <a:cs typeface="+mn-ea"/>
                <a:sym typeface="Arial" panose="020B0604020202020204" pitchFamily="34" charset="0"/>
              </a:endParaRPr>
            </a:p>
          </p:txBody>
        </p:sp>
      </p:grpSp>
      <p:grpSp>
        <p:nvGrpSpPr>
          <p:cNvPr id="19" name="Group 30"/>
          <p:cNvGrpSpPr/>
          <p:nvPr/>
        </p:nvGrpSpPr>
        <p:grpSpPr>
          <a:xfrm flipH="1">
            <a:off x="1512962" y="3564598"/>
            <a:ext cx="1682465" cy="635589"/>
            <a:chOff x="8512415" y="2327889"/>
            <a:chExt cx="3256083" cy="847545"/>
          </a:xfrm>
        </p:grpSpPr>
        <p:sp>
          <p:nvSpPr>
            <p:cNvPr id="20" name="TextBox 31"/>
            <p:cNvSpPr txBox="1"/>
            <p:nvPr/>
          </p:nvSpPr>
          <p:spPr>
            <a:xfrm>
              <a:off x="8519742" y="2327889"/>
              <a:ext cx="2256792" cy="347227"/>
            </a:xfrm>
            <a:prstGeom prst="rect">
              <a:avLst/>
            </a:prstGeom>
            <a:noFill/>
          </p:spPr>
          <p:txBody>
            <a:bodyPr wrap="square" rtlCol="0">
              <a:spAutoFit/>
            </a:bodyPr>
            <a:lstStyle/>
            <a:p>
              <a:pPr algn="r">
                <a:lnSpc>
                  <a:spcPct val="120000"/>
                </a:lnSpc>
              </a:pPr>
              <a:r>
                <a:rPr lang="zh-CN" altLang="en-US" sz="995" dirty="0">
                  <a:solidFill>
                    <a:srgbClr val="2E6F57"/>
                  </a:solidFill>
                  <a:latin typeface="字魂59号-创粗黑" panose="00000500000000000000" charset="-122"/>
                  <a:ea typeface="字魂59号-创粗黑" panose="00000500000000000000" charset="-122"/>
                  <a:cs typeface="+mn-ea"/>
                  <a:sym typeface="Arial" panose="020B0604020202020204" pitchFamily="34" charset="0"/>
                </a:rPr>
                <a:t>请替换文字内容</a:t>
              </a:r>
              <a:endParaRPr lang="en-GB" sz="995" dirty="0">
                <a:solidFill>
                  <a:srgbClr val="2E6F57"/>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21" name="Rectangle 32"/>
            <p:cNvSpPr/>
            <p:nvPr/>
          </p:nvSpPr>
          <p:spPr>
            <a:xfrm>
              <a:off x="8512415" y="2631892"/>
              <a:ext cx="3256083" cy="543542"/>
            </a:xfrm>
            <a:prstGeom prst="rect">
              <a:avLst/>
            </a:prstGeom>
          </p:spPr>
          <p:txBody>
            <a:bodyPr wrap="square">
              <a:spAutoFit/>
            </a:bodyPr>
            <a:lstStyle/>
            <a:p>
              <a:pPr algn="r">
                <a:lnSpc>
                  <a:spcPct val="120000"/>
                </a:lnSpc>
              </a:pPr>
              <a:r>
                <a:rPr lang="en-US" altLang="zh-CN" sz="570" dirty="0">
                  <a:solidFill>
                    <a:schemeClr val="tx1">
                      <a:lumMod val="75000"/>
                      <a:lumOff val="25000"/>
                    </a:schemeClr>
                  </a:solidFill>
                  <a:latin typeface="字魂59号-创粗黑" panose="00000500000000000000" charset="-122"/>
                  <a:ea typeface="字魂59号-创粗黑" panose="00000500000000000000" charset="-122"/>
                  <a:cs typeface="+mn-ea"/>
                  <a:sym typeface="Arial" panose="020B0604020202020204" pitchFamily="34" charset="0"/>
                </a:rPr>
                <a:t>Please replace text, click add relevant headline, modify the text content, also can copy your content to this directly.</a:t>
              </a:r>
              <a:endParaRPr lang="en-GB" altLang="zh-CN" sz="570" dirty="0">
                <a:solidFill>
                  <a:schemeClr val="tx1">
                    <a:lumMod val="75000"/>
                    <a:lumOff val="25000"/>
                  </a:schemeClr>
                </a:solidFill>
                <a:latin typeface="字魂59号-创粗黑" panose="00000500000000000000" charset="-122"/>
                <a:ea typeface="字魂59号-创粗黑" panose="00000500000000000000" charset="-122"/>
                <a:cs typeface="+mn-ea"/>
                <a:sym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6"/>
          <p:cNvSpPr txBox="1"/>
          <p:nvPr/>
        </p:nvSpPr>
        <p:spPr>
          <a:xfrm>
            <a:off x="1791522" y="3669452"/>
            <a:ext cx="1717035" cy="315279"/>
          </a:xfrm>
          <a:prstGeom prst="rect">
            <a:avLst/>
          </a:prstGeom>
          <a:noFill/>
        </p:spPr>
        <p:txBody>
          <a:bodyPr wrap="square" lIns="0" tIns="0" rIns="0" bIns="0" rtlCol="0">
            <a:spAutoFit/>
          </a:bodyPr>
          <a:lstStyle/>
          <a:p>
            <a:pPr algn="just">
              <a:lnSpc>
                <a:spcPct val="120000"/>
              </a:lnSpc>
              <a:defRPr/>
            </a:pPr>
            <a:r>
              <a:rPr lang="en-US" altLang="zh-CN" sz="570"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rPr>
              <a:t>Please replace text, click add relevant headline, modify the text content, also can copy your content to this directly.</a:t>
            </a:r>
          </a:p>
        </p:txBody>
      </p:sp>
      <p:sp>
        <p:nvSpPr>
          <p:cNvPr id="3" name="TextBox 17"/>
          <p:cNvSpPr txBox="1"/>
          <p:nvPr/>
        </p:nvSpPr>
        <p:spPr>
          <a:xfrm>
            <a:off x="3846364" y="3701184"/>
            <a:ext cx="1717035" cy="315279"/>
          </a:xfrm>
          <a:prstGeom prst="rect">
            <a:avLst/>
          </a:prstGeom>
          <a:noFill/>
        </p:spPr>
        <p:txBody>
          <a:bodyPr wrap="square" lIns="0" tIns="0" rIns="0" bIns="0" rtlCol="0">
            <a:spAutoFit/>
          </a:bodyPr>
          <a:lstStyle/>
          <a:p>
            <a:pPr algn="just">
              <a:lnSpc>
                <a:spcPct val="120000"/>
              </a:lnSpc>
              <a:defRPr/>
            </a:pPr>
            <a:r>
              <a:rPr lang="en-US" altLang="zh-CN" sz="570"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rPr>
              <a:t>Please replace text, click add relevant headline, modify the text content, also can copy your content to this directly.</a:t>
            </a:r>
          </a:p>
        </p:txBody>
      </p:sp>
      <p:sp>
        <p:nvSpPr>
          <p:cNvPr id="4" name="TextBox 18"/>
          <p:cNvSpPr txBox="1"/>
          <p:nvPr/>
        </p:nvSpPr>
        <p:spPr>
          <a:xfrm>
            <a:off x="5901205" y="3732917"/>
            <a:ext cx="1717035" cy="315279"/>
          </a:xfrm>
          <a:prstGeom prst="rect">
            <a:avLst/>
          </a:prstGeom>
          <a:noFill/>
        </p:spPr>
        <p:txBody>
          <a:bodyPr wrap="square" lIns="0" tIns="0" rIns="0" bIns="0" rtlCol="0">
            <a:spAutoFit/>
          </a:bodyPr>
          <a:lstStyle/>
          <a:p>
            <a:pPr algn="just">
              <a:lnSpc>
                <a:spcPct val="120000"/>
              </a:lnSpc>
              <a:defRPr/>
            </a:pPr>
            <a:r>
              <a:rPr lang="en-US" altLang="zh-CN" sz="570" dirty="0">
                <a:solidFill>
                  <a:schemeClr val="tx1">
                    <a:lumMod val="75000"/>
                    <a:lumOff val="25000"/>
                  </a:schemeClr>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rPr>
              <a:t>Please replace text, click add relevant headline, modify the text content, also can copy your content to this directly.</a:t>
            </a:r>
          </a:p>
        </p:txBody>
      </p:sp>
      <p:grpSp>
        <p:nvGrpSpPr>
          <p:cNvPr id="5" name="组合 4"/>
          <p:cNvGrpSpPr/>
          <p:nvPr/>
        </p:nvGrpSpPr>
        <p:grpSpPr>
          <a:xfrm>
            <a:off x="1621286" y="1473956"/>
            <a:ext cx="6143052" cy="2050626"/>
            <a:chOff x="1167355" y="1217191"/>
            <a:chExt cx="6892537" cy="2300813"/>
          </a:xfrm>
        </p:grpSpPr>
        <p:sp>
          <p:nvSpPr>
            <p:cNvPr id="6" name="Freeform 4"/>
            <p:cNvSpPr/>
            <p:nvPr/>
          </p:nvSpPr>
          <p:spPr bwMode="auto">
            <a:xfrm>
              <a:off x="1167355" y="1217191"/>
              <a:ext cx="4406472" cy="2300813"/>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2E6F57"/>
              </a:solidFill>
              <a:prstDash val="solid"/>
              <a:rou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814705">
                <a:lnSpc>
                  <a:spcPct val="120000"/>
                </a:lnSpc>
                <a:defRPr/>
              </a:pPr>
              <a:endParaRPr lang="zh-CN" altLang="en-US" sz="995">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7" name="Freeform 5"/>
            <p:cNvSpPr/>
            <p:nvPr/>
          </p:nvSpPr>
          <p:spPr bwMode="auto">
            <a:xfrm flipH="1" flipV="1">
              <a:off x="3653420" y="1217191"/>
              <a:ext cx="4406472" cy="2300813"/>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rgbClr val="2E6F57"/>
              </a:solidFill>
              <a:prstDash val="solid"/>
              <a:rou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814705">
                <a:lnSpc>
                  <a:spcPct val="120000"/>
                </a:lnSpc>
                <a:defRPr/>
              </a:pPr>
              <a:endParaRPr lang="zh-CN" altLang="en-US" sz="995">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8" name="Rectangle 6"/>
            <p:cNvSpPr>
              <a:spLocks noChangeArrowheads="1"/>
            </p:cNvSpPr>
            <p:nvPr/>
          </p:nvSpPr>
          <p:spPr bwMode="auto">
            <a:xfrm rot="18900000">
              <a:off x="1723577" y="1817977"/>
              <a:ext cx="1104193" cy="1104192"/>
            </a:xfrm>
            <a:prstGeom prst="rect">
              <a:avLst/>
            </a:prstGeom>
            <a:solidFill>
              <a:srgbClr val="2E6F57"/>
            </a:solidFill>
            <a:ln w="6350">
              <a:solidFill>
                <a:schemeClr val="bg1"/>
              </a:solid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814705">
                <a:lnSpc>
                  <a:spcPct val="120000"/>
                </a:lnSpc>
                <a:defRPr/>
              </a:pPr>
              <a:endParaRPr lang="zh-CN" altLang="en-US" sz="995">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9" name="Rectangle 7"/>
            <p:cNvSpPr>
              <a:spLocks noChangeArrowheads="1"/>
            </p:cNvSpPr>
            <p:nvPr/>
          </p:nvSpPr>
          <p:spPr bwMode="auto">
            <a:xfrm rot="18900000">
              <a:off x="4055751" y="1817977"/>
              <a:ext cx="1104192" cy="1104192"/>
            </a:xfrm>
            <a:prstGeom prst="rect">
              <a:avLst/>
            </a:prstGeom>
            <a:solidFill>
              <a:srgbClr val="2E6F57"/>
            </a:solidFill>
            <a:ln w="6350">
              <a:solidFill>
                <a:schemeClr val="bg1"/>
              </a:solid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814705">
                <a:lnSpc>
                  <a:spcPct val="120000"/>
                </a:lnSpc>
                <a:defRPr/>
              </a:pPr>
              <a:endParaRPr lang="zh-CN" altLang="en-US" sz="995">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10" name="Rectangle 8"/>
            <p:cNvSpPr>
              <a:spLocks noChangeArrowheads="1"/>
            </p:cNvSpPr>
            <p:nvPr/>
          </p:nvSpPr>
          <p:spPr bwMode="auto">
            <a:xfrm rot="18900000">
              <a:off x="6366467" y="1817977"/>
              <a:ext cx="1104192" cy="1104192"/>
            </a:xfrm>
            <a:prstGeom prst="rect">
              <a:avLst/>
            </a:prstGeom>
            <a:solidFill>
              <a:srgbClr val="2E6F57"/>
            </a:solidFill>
            <a:ln w="6350">
              <a:solidFill>
                <a:schemeClr val="bg1"/>
              </a:solid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814705">
                <a:lnSpc>
                  <a:spcPct val="120000"/>
                </a:lnSpc>
                <a:defRPr/>
              </a:pPr>
              <a:endParaRPr lang="zh-CN" altLang="en-US" sz="995">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11" name="Rectangle 9"/>
            <p:cNvSpPr>
              <a:spLocks noChangeArrowheads="1"/>
            </p:cNvSpPr>
            <p:nvPr/>
          </p:nvSpPr>
          <p:spPr bwMode="auto">
            <a:xfrm rot="18900000">
              <a:off x="2167565" y="1756908"/>
              <a:ext cx="207964" cy="207964"/>
            </a:xfrm>
            <a:prstGeom prst="rect">
              <a:avLst/>
            </a:prstGeom>
            <a:solidFill>
              <a:srgbClr val="FFFFFF"/>
            </a:solidFill>
            <a:ln w="6350">
              <a:no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814705">
                <a:lnSpc>
                  <a:spcPct val="120000"/>
                </a:lnSpc>
                <a:defRPr/>
              </a:pPr>
              <a:endParaRPr lang="zh-CN" altLang="en-US" sz="995">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12" name="Rectangle 10"/>
            <p:cNvSpPr>
              <a:spLocks noChangeArrowheads="1"/>
            </p:cNvSpPr>
            <p:nvPr/>
          </p:nvSpPr>
          <p:spPr bwMode="auto">
            <a:xfrm rot="18900000">
              <a:off x="4499738" y="1756908"/>
              <a:ext cx="207964" cy="207964"/>
            </a:xfrm>
            <a:prstGeom prst="rect">
              <a:avLst/>
            </a:prstGeom>
            <a:solidFill>
              <a:srgbClr val="FFFFFF"/>
            </a:solidFill>
            <a:ln w="6350">
              <a:no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814705">
                <a:lnSpc>
                  <a:spcPct val="120000"/>
                </a:lnSpc>
                <a:defRPr/>
              </a:pPr>
              <a:endParaRPr lang="zh-CN" altLang="en-US" sz="995">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13" name="Rectangle 11"/>
            <p:cNvSpPr>
              <a:spLocks noChangeArrowheads="1"/>
            </p:cNvSpPr>
            <p:nvPr/>
          </p:nvSpPr>
          <p:spPr bwMode="auto">
            <a:xfrm rot="18900000">
              <a:off x="6810454" y="1756908"/>
              <a:ext cx="207964" cy="207964"/>
            </a:xfrm>
            <a:prstGeom prst="rect">
              <a:avLst/>
            </a:prstGeom>
            <a:solidFill>
              <a:srgbClr val="FFFFFF"/>
            </a:solidFill>
            <a:ln w="6350">
              <a:no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814705">
                <a:lnSpc>
                  <a:spcPct val="120000"/>
                </a:lnSpc>
                <a:defRPr/>
              </a:pPr>
              <a:endParaRPr lang="zh-CN" altLang="en-US" sz="995">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endParaRPr>
            </a:p>
          </p:txBody>
        </p:sp>
        <p:sp>
          <p:nvSpPr>
            <p:cNvPr id="14" name="Text Box 15"/>
            <p:cNvSpPr txBox="1">
              <a:spLocks noChangeArrowheads="1"/>
            </p:cNvSpPr>
            <p:nvPr/>
          </p:nvSpPr>
          <p:spPr bwMode="auto">
            <a:xfrm>
              <a:off x="2218776" y="1760199"/>
              <a:ext cx="79137" cy="206332"/>
            </a:xfrm>
            <a:prstGeom prst="rect">
              <a:avLst/>
            </a:prstGeom>
            <a:noFill/>
            <a:ln w="6350">
              <a:noFill/>
              <a:miter lim="800000"/>
            </a:ln>
            <a:effectLst/>
          </p:spPr>
          <p:txBody>
            <a:bodyPr wrap="none" lIns="0" tIns="0" rIns="0" bIns="0" anchor="ctr">
              <a:spAutoFit/>
            </a:bodyP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814705">
                <a:lnSpc>
                  <a:spcPct val="120000"/>
                </a:lnSpc>
                <a:defRPr/>
              </a:pPr>
              <a:r>
                <a:rPr lang="zh-CN" altLang="en-US" sz="995" dirty="0">
                  <a:solidFill>
                    <a:srgbClr val="2E6F57"/>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rPr>
                <a:t>1</a:t>
              </a:r>
            </a:p>
          </p:txBody>
        </p:sp>
        <p:sp>
          <p:nvSpPr>
            <p:cNvPr id="15" name="Text Box 16"/>
            <p:cNvSpPr txBox="1">
              <a:spLocks noChangeArrowheads="1"/>
            </p:cNvSpPr>
            <p:nvPr/>
          </p:nvSpPr>
          <p:spPr bwMode="auto">
            <a:xfrm>
              <a:off x="4552597" y="1786760"/>
              <a:ext cx="79137" cy="187340"/>
            </a:xfrm>
            <a:prstGeom prst="rect">
              <a:avLst/>
            </a:prstGeom>
            <a:noFill/>
            <a:ln w="6350">
              <a:noFill/>
              <a:miter lim="800000"/>
            </a:ln>
            <a:effectLst/>
          </p:spPr>
          <p:txBody>
            <a:bodyPr wrap="none" lIns="0" tIns="0" rIns="0" bIns="0" anchor="t" anchorCtr="0">
              <a:spAutoFit/>
            </a:bodyPr>
            <a:lstStyle>
              <a:defPPr>
                <a:defRPr lang="zh-CN"/>
              </a:defPPr>
              <a:lvl1pPr marR="0" lvl="0" indent="0" algn="ctr" eaLnBrk="0" fontAlgn="base" hangingPunct="0">
                <a:lnSpc>
                  <a:spcPct val="100000"/>
                </a:lnSpc>
                <a:spcBef>
                  <a:spcPct val="0"/>
                </a:spcBef>
                <a:spcAft>
                  <a:spcPct val="0"/>
                </a:spcAft>
                <a:buClrTx/>
                <a:buSzTx/>
                <a:buFontTx/>
                <a:buNone/>
                <a:defRPr kumimoji="0" sz="1300" b="1" i="0" u="none" strike="noStrike" cap="none" spc="0" normalizeH="0" baseline="0">
                  <a:ln>
                    <a:noFill/>
                  </a:ln>
                  <a:solidFill>
                    <a:srgbClr val="000000"/>
                  </a:solidFill>
                  <a:effectLst/>
                  <a:uLnTx/>
                  <a:uFillTx/>
                  <a:latin typeface="Arial Black" panose="020B0A04020102020204" pitchFamily="34" charset="0"/>
                  <a:ea typeface="微软雅黑" panose="020B0503020204020204" pitchFamily="34" charset="-122"/>
                </a:defRPr>
              </a:lvl1pPr>
              <a:lvl2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2pPr>
              <a:lvl3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3pPr>
              <a:lvl4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4pPr>
              <a:lvl5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5pPr>
              <a:lvl6pPr>
                <a:defRPr sz="1300" b="1">
                  <a:solidFill>
                    <a:srgbClr val="000000"/>
                  </a:solidFill>
                  <a:latin typeface="Arial" panose="020B0604020202020204" pitchFamily="34" charset="0"/>
                  <a:ea typeface="宋体" panose="02010600030101010101" pitchFamily="2" charset="-122"/>
                </a:defRPr>
              </a:lvl6pPr>
              <a:lvl7pPr>
                <a:defRPr sz="1300" b="1">
                  <a:solidFill>
                    <a:srgbClr val="000000"/>
                  </a:solidFill>
                  <a:latin typeface="Arial" panose="020B0604020202020204" pitchFamily="34" charset="0"/>
                  <a:ea typeface="宋体" panose="02010600030101010101" pitchFamily="2" charset="-122"/>
                </a:defRPr>
              </a:lvl7pPr>
              <a:lvl8pPr>
                <a:defRPr sz="1300" b="1">
                  <a:solidFill>
                    <a:srgbClr val="000000"/>
                  </a:solidFill>
                  <a:latin typeface="Arial" panose="020B0604020202020204" pitchFamily="34" charset="0"/>
                  <a:ea typeface="宋体" panose="02010600030101010101" pitchFamily="2" charset="-122"/>
                </a:defRPr>
              </a:lvl8pPr>
              <a:lvl9pPr>
                <a:defRPr sz="1300" b="1">
                  <a:solidFill>
                    <a:srgbClr val="000000"/>
                  </a:solidFill>
                  <a:latin typeface="Arial" panose="020B0604020202020204" pitchFamily="34" charset="0"/>
                  <a:ea typeface="宋体" panose="02010600030101010101" pitchFamily="2" charset="-122"/>
                </a:defRPr>
              </a:lvl9pPr>
            </a:lstStyle>
            <a:p>
              <a:pPr>
                <a:lnSpc>
                  <a:spcPct val="120000"/>
                </a:lnSpc>
              </a:pPr>
              <a:r>
                <a:rPr lang="zh-CN" altLang="en-US" sz="995" dirty="0">
                  <a:solidFill>
                    <a:srgbClr val="2E6F57"/>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rPr>
                <a:t>2</a:t>
              </a:r>
            </a:p>
          </p:txBody>
        </p:sp>
        <p:sp>
          <p:nvSpPr>
            <p:cNvPr id="16" name="Text Box 17"/>
            <p:cNvSpPr txBox="1">
              <a:spLocks noChangeArrowheads="1"/>
            </p:cNvSpPr>
            <p:nvPr/>
          </p:nvSpPr>
          <p:spPr bwMode="auto">
            <a:xfrm>
              <a:off x="6869916" y="1769694"/>
              <a:ext cx="79137" cy="187340"/>
            </a:xfrm>
            <a:prstGeom prst="rect">
              <a:avLst/>
            </a:prstGeom>
            <a:noFill/>
            <a:ln w="6350">
              <a:noFill/>
              <a:miter lim="800000"/>
            </a:ln>
            <a:effectLst/>
          </p:spPr>
          <p:txBody>
            <a:bodyPr wrap="none" lIns="0" tIns="0" rIns="0" bIns="0" anchor="ctr">
              <a:spAutoFit/>
            </a:bodyPr>
            <a:lstStyle>
              <a:defPPr>
                <a:defRPr lang="zh-CN"/>
              </a:defPPr>
              <a:lvl1pPr marR="0" lvl="0" indent="0" algn="ctr" eaLnBrk="0" fontAlgn="base" hangingPunct="0">
                <a:lnSpc>
                  <a:spcPct val="100000"/>
                </a:lnSpc>
                <a:spcBef>
                  <a:spcPct val="0"/>
                </a:spcBef>
                <a:spcAft>
                  <a:spcPct val="0"/>
                </a:spcAft>
                <a:buClrTx/>
                <a:buSzTx/>
                <a:buFontTx/>
                <a:buNone/>
                <a:defRPr kumimoji="0" sz="1300" b="1" i="0" u="none" strike="noStrike" cap="none" spc="0" normalizeH="0" baseline="0">
                  <a:ln>
                    <a:noFill/>
                  </a:ln>
                  <a:solidFill>
                    <a:srgbClr val="000000"/>
                  </a:solidFill>
                  <a:effectLst/>
                  <a:uLnTx/>
                  <a:uFillTx/>
                  <a:latin typeface="Arial Black" panose="020B0A04020102020204" pitchFamily="34" charset="0"/>
                  <a:ea typeface="微软雅黑" panose="020B0503020204020204" pitchFamily="34" charset="-122"/>
                </a:defRPr>
              </a:lvl1pPr>
              <a:lvl2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2pPr>
              <a:lvl3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3pPr>
              <a:lvl4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4pPr>
              <a:lvl5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5pPr>
              <a:lvl6pPr>
                <a:defRPr sz="1300" b="1">
                  <a:solidFill>
                    <a:srgbClr val="000000"/>
                  </a:solidFill>
                  <a:latin typeface="Arial" panose="020B0604020202020204" pitchFamily="34" charset="0"/>
                  <a:ea typeface="宋体" panose="02010600030101010101" pitchFamily="2" charset="-122"/>
                </a:defRPr>
              </a:lvl6pPr>
              <a:lvl7pPr>
                <a:defRPr sz="1300" b="1">
                  <a:solidFill>
                    <a:srgbClr val="000000"/>
                  </a:solidFill>
                  <a:latin typeface="Arial" panose="020B0604020202020204" pitchFamily="34" charset="0"/>
                  <a:ea typeface="宋体" panose="02010600030101010101" pitchFamily="2" charset="-122"/>
                </a:defRPr>
              </a:lvl7pPr>
              <a:lvl8pPr>
                <a:defRPr sz="1300" b="1">
                  <a:solidFill>
                    <a:srgbClr val="000000"/>
                  </a:solidFill>
                  <a:latin typeface="Arial" panose="020B0604020202020204" pitchFamily="34" charset="0"/>
                  <a:ea typeface="宋体" panose="02010600030101010101" pitchFamily="2" charset="-122"/>
                </a:defRPr>
              </a:lvl8pPr>
              <a:lvl9pPr>
                <a:defRPr sz="1300" b="1">
                  <a:solidFill>
                    <a:srgbClr val="000000"/>
                  </a:solidFill>
                  <a:latin typeface="Arial" panose="020B0604020202020204" pitchFamily="34" charset="0"/>
                  <a:ea typeface="宋体" panose="02010600030101010101" pitchFamily="2" charset="-122"/>
                </a:defRPr>
              </a:lvl9pPr>
            </a:lstStyle>
            <a:p>
              <a:pPr>
                <a:lnSpc>
                  <a:spcPct val="120000"/>
                </a:lnSpc>
              </a:pPr>
              <a:r>
                <a:rPr lang="zh-CN" altLang="en-US" sz="995" dirty="0">
                  <a:solidFill>
                    <a:srgbClr val="2E6F57"/>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rPr>
                <a:t>3</a:t>
              </a:r>
            </a:p>
          </p:txBody>
        </p:sp>
        <p:sp>
          <p:nvSpPr>
            <p:cNvPr id="17" name="TextBox 11"/>
            <p:cNvSpPr txBox="1">
              <a:spLocks noChangeArrowheads="1"/>
            </p:cNvSpPr>
            <p:nvPr/>
          </p:nvSpPr>
          <p:spPr bwMode="auto">
            <a:xfrm flipH="1">
              <a:off x="1897609" y="2271669"/>
              <a:ext cx="713402" cy="471515"/>
            </a:xfrm>
            <a:prstGeom prst="rect">
              <a:avLst/>
            </a:prstGeom>
            <a:noFill/>
            <a:ln>
              <a:noFill/>
            </a:ln>
            <a:effec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140" dirty="0">
                  <a:solidFill>
                    <a:schemeClr val="bg1"/>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rPr>
                <a:t>请替换文字内容</a:t>
              </a:r>
            </a:p>
          </p:txBody>
        </p:sp>
        <p:sp>
          <p:nvSpPr>
            <p:cNvPr id="18" name="TextBox 11"/>
            <p:cNvSpPr txBox="1">
              <a:spLocks noChangeArrowheads="1"/>
            </p:cNvSpPr>
            <p:nvPr/>
          </p:nvSpPr>
          <p:spPr bwMode="auto">
            <a:xfrm flipH="1">
              <a:off x="4245583" y="2241697"/>
              <a:ext cx="724521" cy="471515"/>
            </a:xfrm>
            <a:prstGeom prst="rect">
              <a:avLst/>
            </a:prstGeom>
            <a:noFill/>
            <a:ln>
              <a:noFill/>
            </a:ln>
            <a:effectLst/>
          </p:spPr>
          <p:txBody>
            <a:bodyPr wrap="square" lIns="0" tIns="0" rIns="0" bIns="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140" dirty="0">
                  <a:solidFill>
                    <a:schemeClr val="bg1"/>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rPr>
                <a:t>请替换文字内容</a:t>
              </a:r>
            </a:p>
          </p:txBody>
        </p:sp>
        <p:sp>
          <p:nvSpPr>
            <p:cNvPr id="19" name="TextBox 11"/>
            <p:cNvSpPr txBox="1">
              <a:spLocks noChangeArrowheads="1"/>
            </p:cNvSpPr>
            <p:nvPr/>
          </p:nvSpPr>
          <p:spPr bwMode="auto">
            <a:xfrm flipH="1">
              <a:off x="6564081" y="2221374"/>
              <a:ext cx="725693" cy="471515"/>
            </a:xfrm>
            <a:prstGeom prst="rect">
              <a:avLst/>
            </a:prstGeom>
            <a:noFill/>
            <a:ln>
              <a:noFill/>
            </a:ln>
            <a:effec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140" dirty="0">
                  <a:solidFill>
                    <a:schemeClr val="bg1"/>
                  </a:solidFill>
                  <a:latin typeface="字魂59号-创粗黑" panose="00000500000000000000" charset="-122"/>
                  <a:ea typeface="字魂59号-创粗黑" panose="00000500000000000000" charset="-122"/>
                  <a:cs typeface="字魂59号-创粗黑" panose="00000500000000000000" charset="-122"/>
                  <a:sym typeface="Arial" panose="020B0604020202020204" pitchFamily="34" charset="0"/>
                </a:rPr>
                <a:t>请替换文字内容</a:t>
              </a:r>
            </a:p>
          </p:txBody>
        </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 name="椭圆 3"/>
          <p:cNvSpPr/>
          <p:nvPr/>
        </p:nvSpPr>
        <p:spPr>
          <a:xfrm>
            <a:off x="2630261" y="630011"/>
            <a:ext cx="3883479" cy="3883479"/>
          </a:xfrm>
          <a:prstGeom prst="ellipse">
            <a:avLst/>
          </a:prstGeom>
          <a:solidFill>
            <a:schemeClr val="bg1"/>
          </a:solidFill>
          <a:ln>
            <a:noFill/>
          </a:ln>
          <a:effectLst>
            <a:outerShdw blurRad="508000" sx="103000" sy="103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字魂59号-创粗黑" panose="00000500000000000000" charset="-122"/>
            </a:endParaRPr>
          </a:p>
        </p:txBody>
      </p:sp>
      <p:sp>
        <p:nvSpPr>
          <p:cNvPr id="5" name="椭圆 4"/>
          <p:cNvSpPr/>
          <p:nvPr/>
        </p:nvSpPr>
        <p:spPr>
          <a:xfrm>
            <a:off x="2784702" y="784452"/>
            <a:ext cx="3574596" cy="3574596"/>
          </a:xfrm>
          <a:prstGeom prst="ellipse">
            <a:avLst/>
          </a:prstGeom>
          <a:noFill/>
          <a:ln w="38100">
            <a:solidFill>
              <a:srgbClr val="6075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字魂59号-创粗黑" panose="00000500000000000000" charset="-122"/>
            </a:endParaRPr>
          </a:p>
        </p:txBody>
      </p:sp>
      <p:sp>
        <p:nvSpPr>
          <p:cNvPr id="6" name="文本框 5"/>
          <p:cNvSpPr txBox="1"/>
          <p:nvPr/>
        </p:nvSpPr>
        <p:spPr>
          <a:xfrm>
            <a:off x="3866812" y="1406538"/>
            <a:ext cx="1807028" cy="1685077"/>
          </a:xfrm>
          <a:prstGeom prst="rect">
            <a:avLst/>
          </a:prstGeom>
          <a:noFill/>
        </p:spPr>
        <p:txBody>
          <a:bodyPr wrap="square" rtlCol="0">
            <a:spAutoFit/>
          </a:bodyPr>
          <a:lstStyle/>
          <a:p>
            <a:pPr algn="just"/>
            <a:r>
              <a:rPr lang="en-US" altLang="zh-CN" sz="10350" dirty="0">
                <a:solidFill>
                  <a:srgbClr val="2E6F57"/>
                </a:solidFill>
                <a:latin typeface="字魂59号-创粗黑" panose="00000500000000000000" charset="-122"/>
                <a:cs typeface="字魂59号-创粗黑" panose="00000500000000000000" charset="-122"/>
              </a:rPr>
              <a:t>02</a:t>
            </a:r>
            <a:endParaRPr lang="zh-CN" altLang="en-US" sz="10350" dirty="0">
              <a:solidFill>
                <a:srgbClr val="2E6F57"/>
              </a:solidFill>
              <a:latin typeface="字魂59号-创粗黑" panose="00000500000000000000" charset="-122"/>
              <a:cs typeface="字魂59号-创粗黑" panose="00000500000000000000" charset="-122"/>
            </a:endParaRPr>
          </a:p>
        </p:txBody>
      </p:sp>
      <p:sp>
        <p:nvSpPr>
          <p:cNvPr id="7" name="文本框 6"/>
          <p:cNvSpPr txBox="1"/>
          <p:nvPr/>
        </p:nvSpPr>
        <p:spPr>
          <a:xfrm>
            <a:off x="3123179" y="2880295"/>
            <a:ext cx="2897642" cy="553998"/>
          </a:xfrm>
          <a:prstGeom prst="rect">
            <a:avLst/>
          </a:prstGeom>
          <a:noFill/>
        </p:spPr>
        <p:txBody>
          <a:bodyPr wrap="square" rtlCol="0">
            <a:spAutoFit/>
          </a:bodyPr>
          <a:lstStyle/>
          <a:p>
            <a:pPr algn="dist"/>
            <a:r>
              <a:rPr lang="zh-CN" altLang="en-US" sz="3000" b="1" dirty="0">
                <a:solidFill>
                  <a:srgbClr val="2E6F57"/>
                </a:solidFill>
                <a:latin typeface="字魂59号-创粗黑" panose="00000500000000000000" charset="-122"/>
                <a:ea typeface="字魂59号-创粗黑" panose="00000500000000000000" charset="-122"/>
                <a:cs typeface="字魂59号-创粗黑" panose="00000500000000000000" charset="-122"/>
              </a:rPr>
              <a:t>添加您的标题</a:t>
            </a:r>
          </a:p>
        </p:txBody>
      </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8f2e5448-9656-4f31-881c-dc48f3513f4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453971" y="1334858"/>
            <a:ext cx="8551543" cy="3718961"/>
            <a:chOff x="758319" y="1404086"/>
            <a:chExt cx="10763901" cy="4681088"/>
          </a:xfrm>
        </p:grpSpPr>
        <p:grpSp>
          <p:nvGrpSpPr>
            <p:cNvPr id="3" name="iŝľíḋê"/>
            <p:cNvGrpSpPr/>
            <p:nvPr/>
          </p:nvGrpSpPr>
          <p:grpSpPr>
            <a:xfrm>
              <a:off x="758319" y="2128270"/>
              <a:ext cx="3429469" cy="623248"/>
              <a:chOff x="758319" y="2128270"/>
              <a:chExt cx="3429469" cy="623248"/>
            </a:xfrm>
          </p:grpSpPr>
          <p:sp>
            <p:nvSpPr>
              <p:cNvPr id="33" name="îśľídê"/>
              <p:cNvSpPr txBox="1"/>
              <p:nvPr/>
            </p:nvSpPr>
            <p:spPr>
              <a:xfrm>
                <a:off x="758319" y="2128270"/>
                <a:ext cx="2723539" cy="623248"/>
              </a:xfrm>
              <a:prstGeom prst="rect">
                <a:avLst/>
              </a:prstGeom>
            </p:spPr>
            <p:txBody>
              <a:bodyPr wrap="square" lIns="0" tIns="0" rIns="0" bIns="0" anchor="ctr" anchorCtr="0">
                <a:normAutofit/>
              </a:bodyPr>
              <a:lstStyle/>
              <a:p>
                <a:pPr algn="r">
                  <a:lnSpc>
                    <a:spcPct val="150000"/>
                  </a:lnSpc>
                </a:pPr>
                <a:r>
                  <a:rPr lang="zh-CN" altLang="en-US" sz="800" dirty="0">
                    <a:ea typeface="字魂59号-创粗黑" panose="00000500000000000000" charset="-122"/>
                    <a:cs typeface="字魂59号-创粗黑" panose="00000500000000000000" charset="-122"/>
                  </a:rPr>
                  <a:t>此部分内容作为文字排版占位显示</a:t>
                </a:r>
                <a:endParaRPr lang="en-US" altLang="zh-CN" sz="800" dirty="0">
                  <a:ea typeface="字魂59号-创粗黑" panose="00000500000000000000" charset="-122"/>
                  <a:cs typeface="字魂59号-创粗黑" panose="00000500000000000000" charset="-122"/>
                </a:endParaRPr>
              </a:p>
              <a:p>
                <a:pPr algn="r">
                  <a:lnSpc>
                    <a:spcPct val="150000"/>
                  </a:lnSpc>
                </a:pPr>
                <a:r>
                  <a:rPr lang="zh-CN" altLang="en-US" sz="800" dirty="0">
                    <a:ea typeface="字魂59号-创粗黑" panose="00000500000000000000" charset="-122"/>
                    <a:cs typeface="字魂59号-创粗黑" panose="00000500000000000000" charset="-122"/>
                  </a:rPr>
                  <a:t>（建议使用主题字体）</a:t>
                </a:r>
              </a:p>
            </p:txBody>
          </p:sp>
          <p:sp>
            <p:nvSpPr>
              <p:cNvPr id="34" name="ïṣḻíḍé"/>
              <p:cNvSpPr txBox="1"/>
              <p:nvPr/>
            </p:nvSpPr>
            <p:spPr>
              <a:xfrm>
                <a:off x="3541216" y="2161577"/>
                <a:ext cx="646572" cy="492751"/>
              </a:xfrm>
              <a:prstGeom prst="rect">
                <a:avLst/>
              </a:prstGeom>
            </p:spPr>
            <p:txBody>
              <a:bodyPr wrap="none">
                <a:normAutofit lnSpcReduction="10000"/>
              </a:bodyPr>
              <a:lstStyle/>
              <a:p>
                <a:pPr algn="ctr"/>
                <a:r>
                  <a:rPr lang="en-US" sz="2100" b="1" dirty="0">
                    <a:solidFill>
                      <a:srgbClr val="2E6F57"/>
                    </a:solidFill>
                    <a:latin typeface="字魂59号-创粗黑" panose="00000500000000000000" charset="-122"/>
                    <a:ea typeface="字魂59号-创粗黑" panose="00000500000000000000" charset="-122"/>
                    <a:cs typeface="字魂59号-创粗黑" panose="00000500000000000000" charset="-122"/>
                  </a:rPr>
                  <a:t>01</a:t>
                </a:r>
              </a:p>
            </p:txBody>
          </p:sp>
        </p:grpSp>
        <p:grpSp>
          <p:nvGrpSpPr>
            <p:cNvPr id="4" name="íṩ1iḓè"/>
            <p:cNvGrpSpPr/>
            <p:nvPr/>
          </p:nvGrpSpPr>
          <p:grpSpPr>
            <a:xfrm>
              <a:off x="758319" y="3361271"/>
              <a:ext cx="3429469" cy="623247"/>
              <a:chOff x="758319" y="3361271"/>
              <a:chExt cx="3429469" cy="623247"/>
            </a:xfrm>
          </p:grpSpPr>
          <p:sp>
            <p:nvSpPr>
              <p:cNvPr id="31" name="işļîde"/>
              <p:cNvSpPr txBox="1"/>
              <p:nvPr/>
            </p:nvSpPr>
            <p:spPr>
              <a:xfrm>
                <a:off x="758319" y="3361271"/>
                <a:ext cx="2723539" cy="623247"/>
              </a:xfrm>
              <a:prstGeom prst="rect">
                <a:avLst/>
              </a:prstGeom>
            </p:spPr>
            <p:txBody>
              <a:bodyPr wrap="square" lIns="0" tIns="0" rIns="0" bIns="0" anchor="ctr">
                <a:normAutofit/>
              </a:bodyPr>
              <a:lstStyle/>
              <a:p>
                <a:pPr algn="r">
                  <a:lnSpc>
                    <a:spcPct val="150000"/>
                  </a:lnSpc>
                </a:pPr>
                <a:r>
                  <a:rPr lang="zh-CN" altLang="en-US" sz="800" dirty="0">
                    <a:ea typeface="字魂59号-创粗黑" panose="00000500000000000000" charset="-122"/>
                    <a:cs typeface="字魂59号-创粗黑" panose="00000500000000000000" charset="-122"/>
                  </a:rPr>
                  <a:t>此部分内容作为文字排版占位显示</a:t>
                </a:r>
                <a:endParaRPr lang="en-US" altLang="zh-CN" sz="800" dirty="0">
                  <a:ea typeface="字魂59号-创粗黑" panose="00000500000000000000" charset="-122"/>
                  <a:cs typeface="字魂59号-创粗黑" panose="00000500000000000000" charset="-122"/>
                </a:endParaRPr>
              </a:p>
              <a:p>
                <a:pPr algn="r">
                  <a:lnSpc>
                    <a:spcPct val="150000"/>
                  </a:lnSpc>
                </a:pPr>
                <a:r>
                  <a:rPr lang="zh-CN" altLang="en-US" sz="800" dirty="0">
                    <a:ea typeface="字魂59号-创粗黑" panose="00000500000000000000" charset="-122"/>
                    <a:cs typeface="字魂59号-创粗黑" panose="00000500000000000000" charset="-122"/>
                  </a:rPr>
                  <a:t>（建议使用主题字体）</a:t>
                </a:r>
              </a:p>
            </p:txBody>
          </p:sp>
          <p:sp>
            <p:nvSpPr>
              <p:cNvPr id="32" name="îşlíḑe"/>
              <p:cNvSpPr txBox="1"/>
              <p:nvPr/>
            </p:nvSpPr>
            <p:spPr>
              <a:xfrm>
                <a:off x="3541216" y="3447900"/>
                <a:ext cx="646572" cy="492751"/>
              </a:xfrm>
              <a:prstGeom prst="rect">
                <a:avLst/>
              </a:prstGeom>
            </p:spPr>
            <p:txBody>
              <a:bodyPr wrap="none">
                <a:normAutofit lnSpcReduction="10000"/>
              </a:bodyPr>
              <a:lstStyle/>
              <a:p>
                <a:pPr algn="ctr"/>
                <a:r>
                  <a:rPr lang="en-US" sz="2100" b="1">
                    <a:solidFill>
                      <a:srgbClr val="2E6F57"/>
                    </a:solidFill>
                    <a:latin typeface="字魂59号-创粗黑" panose="00000500000000000000" charset="-122"/>
                    <a:ea typeface="字魂59号-创粗黑" panose="00000500000000000000" charset="-122"/>
                    <a:cs typeface="字魂59号-创粗黑" panose="00000500000000000000" charset="-122"/>
                  </a:rPr>
                  <a:t>03</a:t>
                </a:r>
              </a:p>
            </p:txBody>
          </p:sp>
        </p:grpSp>
        <p:grpSp>
          <p:nvGrpSpPr>
            <p:cNvPr id="5" name="iṧľîḑé"/>
            <p:cNvGrpSpPr/>
            <p:nvPr/>
          </p:nvGrpSpPr>
          <p:grpSpPr>
            <a:xfrm>
              <a:off x="8076220" y="2031081"/>
              <a:ext cx="3446000" cy="623248"/>
              <a:chOff x="8076220" y="2031081"/>
              <a:chExt cx="3446000" cy="623248"/>
            </a:xfrm>
          </p:grpSpPr>
          <p:sp>
            <p:nvSpPr>
              <p:cNvPr id="29" name="îṩľîḋè"/>
              <p:cNvSpPr txBox="1"/>
              <p:nvPr/>
            </p:nvSpPr>
            <p:spPr>
              <a:xfrm>
                <a:off x="8791603" y="2031081"/>
                <a:ext cx="2730617" cy="623248"/>
              </a:xfrm>
              <a:prstGeom prst="rect">
                <a:avLst/>
              </a:prstGeom>
            </p:spPr>
            <p:txBody>
              <a:bodyPr wrap="square" lIns="0" tIns="0" rIns="0" bIns="0" anchor="ctr">
                <a:normAutofit/>
              </a:bodyPr>
              <a:lstStyle/>
              <a:p>
                <a:pPr>
                  <a:lnSpc>
                    <a:spcPct val="150000"/>
                  </a:lnSpc>
                </a:pPr>
                <a:r>
                  <a:rPr lang="zh-CN" altLang="en-US" sz="800" dirty="0">
                    <a:ea typeface="字魂59号-创粗黑" panose="00000500000000000000" charset="-122"/>
                    <a:cs typeface="字魂59号-创粗黑" panose="00000500000000000000" charset="-122"/>
                  </a:rPr>
                  <a:t>此部分内容作为文字排版占位显示</a:t>
                </a:r>
                <a:endParaRPr lang="en-US" altLang="zh-CN" sz="800" dirty="0">
                  <a:ea typeface="字魂59号-创粗黑" panose="00000500000000000000" charset="-122"/>
                  <a:cs typeface="字魂59号-创粗黑" panose="00000500000000000000" charset="-122"/>
                </a:endParaRPr>
              </a:p>
              <a:p>
                <a:pPr>
                  <a:lnSpc>
                    <a:spcPct val="150000"/>
                  </a:lnSpc>
                </a:pPr>
                <a:r>
                  <a:rPr lang="zh-CN" altLang="en-US" sz="800" dirty="0">
                    <a:ea typeface="字魂59号-创粗黑" panose="00000500000000000000" charset="-122"/>
                    <a:cs typeface="字魂59号-创粗黑" panose="00000500000000000000" charset="-122"/>
                  </a:rPr>
                  <a:t>（建议使用主题字体）</a:t>
                </a:r>
              </a:p>
            </p:txBody>
          </p:sp>
          <p:sp>
            <p:nvSpPr>
              <p:cNvPr id="30" name="i$1îḑe"/>
              <p:cNvSpPr txBox="1"/>
              <p:nvPr/>
            </p:nvSpPr>
            <p:spPr>
              <a:xfrm>
                <a:off x="8076220" y="2161577"/>
                <a:ext cx="646572" cy="492751"/>
              </a:xfrm>
              <a:prstGeom prst="rect">
                <a:avLst/>
              </a:prstGeom>
            </p:spPr>
            <p:txBody>
              <a:bodyPr wrap="none">
                <a:normAutofit lnSpcReduction="10000"/>
              </a:bodyPr>
              <a:lstStyle/>
              <a:p>
                <a:pPr algn="ctr"/>
                <a:r>
                  <a:rPr lang="en-US" sz="2100" b="1">
                    <a:solidFill>
                      <a:srgbClr val="2E6F57"/>
                    </a:solidFill>
                    <a:latin typeface="字魂59号-创粗黑" panose="00000500000000000000" charset="-122"/>
                    <a:ea typeface="字魂59号-创粗黑" panose="00000500000000000000" charset="-122"/>
                    <a:cs typeface="字魂59号-创粗黑" panose="00000500000000000000" charset="-122"/>
                  </a:rPr>
                  <a:t>02</a:t>
                </a:r>
              </a:p>
            </p:txBody>
          </p:sp>
        </p:grpSp>
        <p:grpSp>
          <p:nvGrpSpPr>
            <p:cNvPr id="6" name="iSľidê"/>
            <p:cNvGrpSpPr/>
            <p:nvPr/>
          </p:nvGrpSpPr>
          <p:grpSpPr>
            <a:xfrm>
              <a:off x="8076220" y="3294149"/>
              <a:ext cx="3446000" cy="646502"/>
              <a:chOff x="8076220" y="3294149"/>
              <a:chExt cx="3446000" cy="646502"/>
            </a:xfrm>
          </p:grpSpPr>
          <p:sp>
            <p:nvSpPr>
              <p:cNvPr id="27" name="ïṩlîďé"/>
              <p:cNvSpPr txBox="1"/>
              <p:nvPr/>
            </p:nvSpPr>
            <p:spPr>
              <a:xfrm>
                <a:off x="8791603" y="3294149"/>
                <a:ext cx="2730617" cy="623248"/>
              </a:xfrm>
              <a:prstGeom prst="rect">
                <a:avLst/>
              </a:prstGeom>
            </p:spPr>
            <p:txBody>
              <a:bodyPr wrap="square" lIns="0" tIns="0" rIns="0" bIns="0" anchor="ctr">
                <a:normAutofit/>
              </a:bodyPr>
              <a:lstStyle/>
              <a:p>
                <a:pPr>
                  <a:lnSpc>
                    <a:spcPct val="150000"/>
                  </a:lnSpc>
                </a:pPr>
                <a:r>
                  <a:rPr lang="zh-CN" altLang="en-US" sz="800" dirty="0">
                    <a:ea typeface="字魂59号-创粗黑" panose="00000500000000000000" charset="-122"/>
                    <a:cs typeface="字魂59号-创粗黑" panose="00000500000000000000" charset="-122"/>
                  </a:rPr>
                  <a:t>此部分内容作为文字排版占位显示</a:t>
                </a:r>
                <a:endParaRPr lang="en-US" altLang="zh-CN" sz="800" dirty="0">
                  <a:ea typeface="字魂59号-创粗黑" panose="00000500000000000000" charset="-122"/>
                  <a:cs typeface="字魂59号-创粗黑" panose="00000500000000000000" charset="-122"/>
                </a:endParaRPr>
              </a:p>
              <a:p>
                <a:pPr>
                  <a:lnSpc>
                    <a:spcPct val="150000"/>
                  </a:lnSpc>
                </a:pPr>
                <a:r>
                  <a:rPr lang="zh-CN" altLang="en-US" sz="800" dirty="0">
                    <a:ea typeface="字魂59号-创粗黑" panose="00000500000000000000" charset="-122"/>
                    <a:cs typeface="字魂59号-创粗黑" panose="00000500000000000000" charset="-122"/>
                  </a:rPr>
                  <a:t>（建议使用主题字体）</a:t>
                </a:r>
              </a:p>
            </p:txBody>
          </p:sp>
          <p:sp>
            <p:nvSpPr>
              <p:cNvPr id="28" name="iṧļîdè"/>
              <p:cNvSpPr txBox="1"/>
              <p:nvPr/>
            </p:nvSpPr>
            <p:spPr>
              <a:xfrm>
                <a:off x="8076220" y="3447900"/>
                <a:ext cx="646572" cy="492751"/>
              </a:xfrm>
              <a:prstGeom prst="rect">
                <a:avLst/>
              </a:prstGeom>
            </p:spPr>
            <p:txBody>
              <a:bodyPr wrap="none">
                <a:normAutofit lnSpcReduction="10000"/>
              </a:bodyPr>
              <a:lstStyle/>
              <a:p>
                <a:pPr algn="ctr"/>
                <a:r>
                  <a:rPr lang="en-US" sz="2100" b="1">
                    <a:solidFill>
                      <a:srgbClr val="2E6F57"/>
                    </a:solidFill>
                    <a:latin typeface="字魂59号-创粗黑" panose="00000500000000000000" charset="-122"/>
                    <a:ea typeface="字魂59号-创粗黑" panose="00000500000000000000" charset="-122"/>
                    <a:cs typeface="字魂59号-创粗黑" panose="00000500000000000000" charset="-122"/>
                  </a:rPr>
                  <a:t>04</a:t>
                </a:r>
              </a:p>
            </p:txBody>
          </p:sp>
        </p:grpSp>
        <p:grpSp>
          <p:nvGrpSpPr>
            <p:cNvPr id="7" name="ïṩlidê"/>
            <p:cNvGrpSpPr/>
            <p:nvPr/>
          </p:nvGrpSpPr>
          <p:grpSpPr>
            <a:xfrm>
              <a:off x="4843490" y="4969175"/>
              <a:ext cx="2756423" cy="1115999"/>
              <a:chOff x="4843490" y="4969175"/>
              <a:chExt cx="2756423" cy="1115999"/>
            </a:xfrm>
          </p:grpSpPr>
          <p:sp>
            <p:nvSpPr>
              <p:cNvPr id="25" name="isḻidê"/>
              <p:cNvSpPr txBox="1"/>
              <p:nvPr/>
            </p:nvSpPr>
            <p:spPr>
              <a:xfrm>
                <a:off x="4946514" y="5461926"/>
                <a:ext cx="2653399" cy="623248"/>
              </a:xfrm>
              <a:prstGeom prst="rect">
                <a:avLst/>
              </a:prstGeom>
            </p:spPr>
            <p:txBody>
              <a:bodyPr wrap="square" lIns="0" tIns="0" rIns="0" bIns="0" anchor="t" anchorCtr="0">
                <a:normAutofit/>
              </a:bodyPr>
              <a:lstStyle/>
              <a:p>
                <a:pPr algn="ctr">
                  <a:lnSpc>
                    <a:spcPct val="150000"/>
                  </a:lnSpc>
                </a:pPr>
                <a:r>
                  <a:rPr lang="zh-CN" altLang="en-US" sz="800" dirty="0">
                    <a:ea typeface="字魂59号-创粗黑" panose="00000500000000000000" charset="-122"/>
                    <a:cs typeface="字魂59号-创粗黑" panose="00000500000000000000" charset="-122"/>
                  </a:rPr>
                  <a:t>此部分内容作为文字排版占位显示</a:t>
                </a:r>
                <a:endParaRPr lang="en-US" altLang="zh-CN" sz="800" dirty="0">
                  <a:ea typeface="字魂59号-创粗黑" panose="00000500000000000000" charset="-122"/>
                  <a:cs typeface="字魂59号-创粗黑" panose="00000500000000000000" charset="-122"/>
                </a:endParaRPr>
              </a:p>
              <a:p>
                <a:pPr algn="ctr">
                  <a:lnSpc>
                    <a:spcPct val="150000"/>
                  </a:lnSpc>
                </a:pPr>
                <a:r>
                  <a:rPr lang="zh-CN" altLang="en-US" sz="800" dirty="0">
                    <a:ea typeface="字魂59号-创粗黑" panose="00000500000000000000" charset="-122"/>
                    <a:cs typeface="字魂59号-创粗黑" panose="00000500000000000000" charset="-122"/>
                  </a:rPr>
                  <a:t>（建议使用主题字体）</a:t>
                </a:r>
              </a:p>
            </p:txBody>
          </p:sp>
          <p:sp>
            <p:nvSpPr>
              <p:cNvPr id="26" name="îṡḷiďé"/>
              <p:cNvSpPr txBox="1"/>
              <p:nvPr/>
            </p:nvSpPr>
            <p:spPr>
              <a:xfrm>
                <a:off x="4843490" y="4969175"/>
                <a:ext cx="2653399" cy="492751"/>
              </a:xfrm>
              <a:prstGeom prst="rect">
                <a:avLst/>
              </a:prstGeom>
            </p:spPr>
            <p:txBody>
              <a:bodyPr wrap="none">
                <a:normAutofit lnSpcReduction="10000"/>
              </a:bodyPr>
              <a:lstStyle/>
              <a:p>
                <a:pPr algn="ctr"/>
                <a:r>
                  <a:rPr lang="en-US" sz="2100" b="1">
                    <a:solidFill>
                      <a:srgbClr val="2E6F57"/>
                    </a:solidFill>
                    <a:latin typeface="字魂59号-创粗黑" panose="00000500000000000000" charset="-122"/>
                    <a:ea typeface="字魂59号-创粗黑" panose="00000500000000000000" charset="-122"/>
                    <a:cs typeface="字魂59号-创粗黑" panose="00000500000000000000" charset="-122"/>
                  </a:rPr>
                  <a:t>05</a:t>
                </a:r>
              </a:p>
            </p:txBody>
          </p:sp>
        </p:grpSp>
        <p:grpSp>
          <p:nvGrpSpPr>
            <p:cNvPr id="8" name="iṩḻïḍè"/>
            <p:cNvGrpSpPr/>
            <p:nvPr/>
          </p:nvGrpSpPr>
          <p:grpSpPr>
            <a:xfrm>
              <a:off x="4972206" y="1404086"/>
              <a:ext cx="2527950" cy="3462292"/>
              <a:chOff x="3135313" y="-1376362"/>
              <a:chExt cx="6142038" cy="8412162"/>
            </a:xfrm>
          </p:grpSpPr>
          <p:sp>
            <p:nvSpPr>
              <p:cNvPr id="9" name="í$ľíḍe"/>
              <p:cNvSpPr/>
              <p:nvPr/>
            </p:nvSpPr>
            <p:spPr bwMode="auto">
              <a:xfrm>
                <a:off x="3143251" y="3609975"/>
                <a:ext cx="6134100" cy="3425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 y="0"/>
                    </a:moveTo>
                    <a:cubicBezTo>
                      <a:pt x="1" y="44"/>
                      <a:pt x="0" y="88"/>
                      <a:pt x="0" y="132"/>
                    </a:cubicBezTo>
                    <a:lnTo>
                      <a:pt x="0" y="2252"/>
                    </a:lnTo>
                    <a:cubicBezTo>
                      <a:pt x="0" y="12937"/>
                      <a:pt x="4834" y="21599"/>
                      <a:pt x="10799" y="21599"/>
                    </a:cubicBezTo>
                    <a:cubicBezTo>
                      <a:pt x="16763" y="21599"/>
                      <a:pt x="21599" y="12937"/>
                      <a:pt x="21599" y="2252"/>
                    </a:cubicBezTo>
                    <a:lnTo>
                      <a:pt x="21599" y="132"/>
                    </a:lnTo>
                    <a:cubicBezTo>
                      <a:pt x="21599" y="88"/>
                      <a:pt x="21598" y="44"/>
                      <a:pt x="21598" y="0"/>
                    </a:cubicBezTo>
                    <a:lnTo>
                      <a:pt x="18198" y="0"/>
                    </a:lnTo>
                    <a:lnTo>
                      <a:pt x="18198" y="2520"/>
                    </a:lnTo>
                    <a:cubicBezTo>
                      <a:pt x="18198" y="9811"/>
                      <a:pt x="14900" y="15722"/>
                      <a:pt x="10830" y="15722"/>
                    </a:cubicBezTo>
                    <a:cubicBezTo>
                      <a:pt x="6759" y="15722"/>
                      <a:pt x="3460" y="9811"/>
                      <a:pt x="3460" y="2520"/>
                    </a:cubicBezTo>
                    <a:lnTo>
                      <a:pt x="3460" y="0"/>
                    </a:lnTo>
                    <a:lnTo>
                      <a:pt x="1" y="0"/>
                    </a:lnTo>
                    <a:close/>
                  </a:path>
                </a:pathLst>
              </a:custGeom>
              <a:solidFill>
                <a:srgbClr val="2E6F57"/>
              </a:solidFill>
              <a:ln>
                <a:noFill/>
              </a:ln>
              <a:effectLst/>
            </p:spPr>
            <p:txBody>
              <a:bodyPr anchor="ctr"/>
              <a:lstStyle/>
              <a:p>
                <a:pPr algn="ctr"/>
                <a:endParaRPr sz="1500">
                  <a:ea typeface="字魂59号-创粗黑" panose="00000500000000000000" charset="-122"/>
                  <a:cs typeface="字魂59号-创粗黑" panose="00000500000000000000" charset="-122"/>
                </a:endParaRPr>
              </a:p>
            </p:txBody>
          </p:sp>
          <p:sp>
            <p:nvSpPr>
              <p:cNvPr id="10" name="íṥľîḓé"/>
              <p:cNvSpPr/>
              <p:nvPr/>
            </p:nvSpPr>
            <p:spPr bwMode="auto">
              <a:xfrm>
                <a:off x="6937376" y="-828675"/>
                <a:ext cx="993775" cy="5443538"/>
              </a:xfrm>
              <a:prstGeom prst="roundRect">
                <a:avLst>
                  <a:gd name="adj" fmla="val 49824"/>
                </a:avLst>
              </a:prstGeom>
              <a:solidFill>
                <a:srgbClr val="2E6F57"/>
              </a:solidFill>
              <a:ln>
                <a:noFill/>
              </a:ln>
              <a:effectLst/>
            </p:spPr>
            <p:txBody>
              <a:bodyPr anchor="ctr"/>
              <a:lstStyle/>
              <a:p>
                <a:pPr algn="ctr"/>
                <a:endParaRPr sz="1500">
                  <a:ea typeface="字魂59号-创粗黑" panose="00000500000000000000" charset="-122"/>
                  <a:cs typeface="字魂59号-创粗黑" panose="00000500000000000000" charset="-122"/>
                </a:endParaRPr>
              </a:p>
            </p:txBody>
          </p:sp>
          <p:sp>
            <p:nvSpPr>
              <p:cNvPr id="11" name="ïş1ïḍé"/>
              <p:cNvSpPr/>
              <p:nvPr/>
            </p:nvSpPr>
            <p:spPr bwMode="auto">
              <a:xfrm>
                <a:off x="6943726" y="1346200"/>
                <a:ext cx="969962" cy="968375"/>
              </a:xfrm>
              <a:prstGeom prst="roundRect">
                <a:avLst>
                  <a:gd name="adj" fmla="val 49819"/>
                </a:avLst>
              </a:prstGeom>
              <a:noFill/>
              <a:ln>
                <a:noFill/>
              </a:ln>
              <a:effectLst/>
            </p:spPr>
            <p:txBody>
              <a:bodyPr anchor="ctr"/>
              <a:lstStyle/>
              <a:p>
                <a:pPr algn="ctr"/>
                <a:endParaRPr sz="1500">
                  <a:ea typeface="字魂59号-创粗黑" panose="00000500000000000000" charset="-122"/>
                  <a:cs typeface="字魂59号-创粗黑" panose="00000500000000000000" charset="-122"/>
                </a:endParaRPr>
              </a:p>
            </p:txBody>
          </p:sp>
          <p:sp>
            <p:nvSpPr>
              <p:cNvPr id="12" name="îSlïḑe"/>
              <p:cNvSpPr/>
              <p:nvPr/>
            </p:nvSpPr>
            <p:spPr bwMode="auto">
              <a:xfrm>
                <a:off x="7005638" y="1528763"/>
                <a:ext cx="874713" cy="609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none" lIns="0" tIns="0" rIns="0" bIns="0" anchor="b">
                <a:normAutofit/>
              </a:bodyPr>
              <a:lstStyle/>
              <a:p>
                <a:pPr algn="ctr">
                  <a:defRPr/>
                </a:pPr>
                <a:r>
                  <a:rPr lang="es-ES" sz="900">
                    <a:solidFill>
                      <a:schemeClr val="bg1"/>
                    </a:solidFill>
                    <a:ea typeface="字魂59号-创粗黑" panose="00000500000000000000" charset="-122"/>
                    <a:cs typeface="字魂59号-创粗黑" panose="00000500000000000000" charset="-122"/>
                  </a:rPr>
                  <a:t>04</a:t>
                </a:r>
              </a:p>
            </p:txBody>
          </p:sp>
          <p:sp>
            <p:nvSpPr>
              <p:cNvPr id="13" name="îš1íde"/>
              <p:cNvSpPr/>
              <p:nvPr/>
            </p:nvSpPr>
            <p:spPr bwMode="auto">
              <a:xfrm>
                <a:off x="4367213" y="-693737"/>
                <a:ext cx="993775" cy="5308600"/>
              </a:xfrm>
              <a:prstGeom prst="roundRect">
                <a:avLst>
                  <a:gd name="adj" fmla="val 49824"/>
                </a:avLst>
              </a:prstGeom>
              <a:solidFill>
                <a:srgbClr val="2E6F57"/>
              </a:solidFill>
              <a:ln>
                <a:noFill/>
              </a:ln>
              <a:effectLst/>
            </p:spPr>
            <p:txBody>
              <a:bodyPr anchor="ctr"/>
              <a:lstStyle/>
              <a:p>
                <a:pPr algn="ctr"/>
                <a:endParaRPr sz="1500">
                  <a:ea typeface="字魂59号-创粗黑" panose="00000500000000000000" charset="-122"/>
                  <a:cs typeface="字魂59号-创粗黑" panose="00000500000000000000" charset="-122"/>
                </a:endParaRPr>
              </a:p>
            </p:txBody>
          </p:sp>
          <p:sp>
            <p:nvSpPr>
              <p:cNvPr id="14" name="íŝļîḋê"/>
              <p:cNvSpPr/>
              <p:nvPr/>
            </p:nvSpPr>
            <p:spPr bwMode="auto">
              <a:xfrm>
                <a:off x="4368801" y="1346200"/>
                <a:ext cx="968375" cy="968375"/>
              </a:xfrm>
              <a:prstGeom prst="roundRect">
                <a:avLst>
                  <a:gd name="adj" fmla="val 49819"/>
                </a:avLst>
              </a:prstGeom>
              <a:noFill/>
              <a:ln>
                <a:noFill/>
              </a:ln>
              <a:effectLst/>
            </p:spPr>
            <p:txBody>
              <a:bodyPr anchor="ctr"/>
              <a:lstStyle/>
              <a:p>
                <a:pPr algn="ctr"/>
                <a:endParaRPr sz="1500">
                  <a:ea typeface="字魂59号-创粗黑" panose="00000500000000000000" charset="-122"/>
                  <a:cs typeface="字魂59号-创粗黑" panose="00000500000000000000" charset="-122"/>
                </a:endParaRPr>
              </a:p>
            </p:txBody>
          </p:sp>
          <p:sp>
            <p:nvSpPr>
              <p:cNvPr id="15" name="iṥľídé"/>
              <p:cNvSpPr/>
              <p:nvPr/>
            </p:nvSpPr>
            <p:spPr bwMode="auto">
              <a:xfrm>
                <a:off x="4432301" y="1520825"/>
                <a:ext cx="874712" cy="609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none" lIns="0" tIns="0" rIns="0" bIns="0" anchor="b">
                <a:normAutofit/>
              </a:bodyPr>
              <a:lstStyle/>
              <a:p>
                <a:pPr algn="ctr">
                  <a:defRPr/>
                </a:pPr>
                <a:r>
                  <a:rPr lang="es-ES" sz="900">
                    <a:solidFill>
                      <a:schemeClr val="bg1"/>
                    </a:solidFill>
                    <a:ea typeface="字魂59号-创粗黑" panose="00000500000000000000" charset="-122"/>
                    <a:cs typeface="字魂59号-创粗黑" panose="00000500000000000000" charset="-122"/>
                  </a:rPr>
                  <a:t>02</a:t>
                </a:r>
              </a:p>
            </p:txBody>
          </p:sp>
          <p:sp>
            <p:nvSpPr>
              <p:cNvPr id="16" name="ïŝľíḋe"/>
              <p:cNvSpPr/>
              <p:nvPr/>
            </p:nvSpPr>
            <p:spPr bwMode="auto">
              <a:xfrm>
                <a:off x="5599113" y="-1376362"/>
                <a:ext cx="993775" cy="6003925"/>
              </a:xfrm>
              <a:prstGeom prst="roundRect">
                <a:avLst>
                  <a:gd name="adj" fmla="val 49824"/>
                </a:avLst>
              </a:prstGeom>
              <a:solidFill>
                <a:srgbClr val="2E6F57"/>
              </a:solidFill>
              <a:ln>
                <a:noFill/>
              </a:ln>
              <a:effectLst/>
            </p:spPr>
            <p:txBody>
              <a:bodyPr anchor="ctr"/>
              <a:lstStyle/>
              <a:p>
                <a:pPr algn="ctr"/>
                <a:endParaRPr sz="1500">
                  <a:ea typeface="字魂59号-创粗黑" panose="00000500000000000000" charset="-122"/>
                  <a:cs typeface="字魂59号-创粗黑" panose="00000500000000000000" charset="-122"/>
                </a:endParaRPr>
              </a:p>
            </p:txBody>
          </p:sp>
          <p:sp>
            <p:nvSpPr>
              <p:cNvPr id="17" name="îṧḻiḑê"/>
              <p:cNvSpPr/>
              <p:nvPr/>
            </p:nvSpPr>
            <p:spPr bwMode="auto">
              <a:xfrm>
                <a:off x="5600701" y="330200"/>
                <a:ext cx="968375" cy="968375"/>
              </a:xfrm>
              <a:prstGeom prst="roundRect">
                <a:avLst>
                  <a:gd name="adj" fmla="val 49819"/>
                </a:avLst>
              </a:prstGeom>
              <a:noFill/>
              <a:ln>
                <a:noFill/>
              </a:ln>
              <a:effectLst/>
            </p:spPr>
            <p:txBody>
              <a:bodyPr anchor="ctr"/>
              <a:lstStyle/>
              <a:p>
                <a:pPr algn="ctr"/>
                <a:endParaRPr sz="1500">
                  <a:ea typeface="字魂59号-创粗黑" panose="00000500000000000000" charset="-122"/>
                  <a:cs typeface="字魂59号-创粗黑" panose="00000500000000000000" charset="-122"/>
                </a:endParaRPr>
              </a:p>
            </p:txBody>
          </p:sp>
          <p:sp>
            <p:nvSpPr>
              <p:cNvPr id="18" name="íṥļíďé"/>
              <p:cNvSpPr/>
              <p:nvPr/>
            </p:nvSpPr>
            <p:spPr bwMode="auto">
              <a:xfrm>
                <a:off x="5667376" y="492125"/>
                <a:ext cx="876300" cy="609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none" lIns="0" tIns="0" rIns="0" bIns="0" anchor="b">
                <a:normAutofit/>
              </a:bodyPr>
              <a:lstStyle/>
              <a:p>
                <a:pPr algn="ctr">
                  <a:defRPr/>
                </a:pPr>
                <a:r>
                  <a:rPr lang="es-ES" sz="900">
                    <a:solidFill>
                      <a:schemeClr val="bg1"/>
                    </a:solidFill>
                    <a:ea typeface="字魂59号-创粗黑" panose="00000500000000000000" charset="-122"/>
                    <a:cs typeface="字魂59号-创粗黑" panose="00000500000000000000" charset="-122"/>
                  </a:rPr>
                  <a:t>03</a:t>
                </a:r>
              </a:p>
            </p:txBody>
          </p:sp>
          <p:sp>
            <p:nvSpPr>
              <p:cNvPr id="19" name="iSľíḋe"/>
              <p:cNvSpPr/>
              <p:nvPr/>
            </p:nvSpPr>
            <p:spPr bwMode="auto">
              <a:xfrm>
                <a:off x="3135313" y="1990725"/>
                <a:ext cx="993775" cy="2624138"/>
              </a:xfrm>
              <a:prstGeom prst="roundRect">
                <a:avLst>
                  <a:gd name="adj" fmla="val 49824"/>
                </a:avLst>
              </a:prstGeom>
              <a:solidFill>
                <a:srgbClr val="2E6F57"/>
              </a:solidFill>
              <a:ln>
                <a:noFill/>
              </a:ln>
              <a:effectLst/>
            </p:spPr>
            <p:txBody>
              <a:bodyPr anchor="ctr"/>
              <a:lstStyle/>
              <a:p>
                <a:pPr algn="ctr"/>
                <a:endParaRPr sz="1500">
                  <a:ea typeface="字魂59号-创粗黑" panose="00000500000000000000" charset="-122"/>
                  <a:cs typeface="字魂59号-创粗黑" panose="00000500000000000000" charset="-122"/>
                </a:endParaRPr>
              </a:p>
            </p:txBody>
          </p:sp>
          <p:sp>
            <p:nvSpPr>
              <p:cNvPr id="20" name="iśḷiḓê"/>
              <p:cNvSpPr/>
              <p:nvPr/>
            </p:nvSpPr>
            <p:spPr bwMode="auto">
              <a:xfrm>
                <a:off x="3149601" y="2362200"/>
                <a:ext cx="968375" cy="968375"/>
              </a:xfrm>
              <a:prstGeom prst="roundRect">
                <a:avLst>
                  <a:gd name="adj" fmla="val 49819"/>
                </a:avLst>
              </a:prstGeom>
              <a:noFill/>
              <a:ln>
                <a:noFill/>
              </a:ln>
              <a:effectLst/>
            </p:spPr>
            <p:txBody>
              <a:bodyPr anchor="ctr"/>
              <a:lstStyle/>
              <a:p>
                <a:pPr algn="ctr"/>
                <a:endParaRPr sz="1500">
                  <a:ea typeface="字魂59号-创粗黑" panose="00000500000000000000" charset="-122"/>
                  <a:cs typeface="字魂59号-创粗黑" panose="00000500000000000000" charset="-122"/>
                </a:endParaRPr>
              </a:p>
            </p:txBody>
          </p:sp>
          <p:sp>
            <p:nvSpPr>
              <p:cNvPr id="21" name="í$ḻîdê"/>
              <p:cNvSpPr/>
              <p:nvPr/>
            </p:nvSpPr>
            <p:spPr bwMode="auto">
              <a:xfrm>
                <a:off x="3198813" y="2527300"/>
                <a:ext cx="874713" cy="609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none" lIns="0" tIns="0" rIns="0" bIns="0" anchor="b">
                <a:normAutofit/>
              </a:bodyPr>
              <a:lstStyle/>
              <a:p>
                <a:pPr algn="ctr">
                  <a:defRPr/>
                </a:pPr>
                <a:r>
                  <a:rPr lang="es-ES" sz="900" dirty="0">
                    <a:solidFill>
                      <a:schemeClr val="bg1"/>
                    </a:solidFill>
                    <a:ea typeface="字魂59号-创粗黑" panose="00000500000000000000" charset="-122"/>
                    <a:cs typeface="字魂59号-创粗黑" panose="00000500000000000000" charset="-122"/>
                  </a:rPr>
                  <a:t>01</a:t>
                </a:r>
              </a:p>
            </p:txBody>
          </p:sp>
          <p:sp>
            <p:nvSpPr>
              <p:cNvPr id="22" name="îśļïḑè"/>
              <p:cNvSpPr/>
              <p:nvPr/>
            </p:nvSpPr>
            <p:spPr bwMode="auto">
              <a:xfrm>
                <a:off x="8301038" y="522288"/>
                <a:ext cx="968375" cy="4060825"/>
              </a:xfrm>
              <a:prstGeom prst="roundRect">
                <a:avLst>
                  <a:gd name="adj" fmla="val 48509"/>
                </a:avLst>
              </a:prstGeom>
              <a:solidFill>
                <a:srgbClr val="2E6F57"/>
              </a:solidFill>
              <a:ln>
                <a:noFill/>
              </a:ln>
              <a:effectLst/>
            </p:spPr>
            <p:txBody>
              <a:bodyPr anchor="ctr"/>
              <a:lstStyle/>
              <a:p>
                <a:pPr algn="ctr"/>
                <a:endParaRPr sz="1500">
                  <a:ea typeface="字魂59号-创粗黑" panose="00000500000000000000" charset="-122"/>
                  <a:cs typeface="字魂59号-创粗黑" panose="00000500000000000000" charset="-122"/>
                </a:endParaRPr>
              </a:p>
            </p:txBody>
          </p:sp>
          <p:sp>
            <p:nvSpPr>
              <p:cNvPr id="23" name="iślîdé"/>
              <p:cNvSpPr/>
              <p:nvPr/>
            </p:nvSpPr>
            <p:spPr bwMode="auto">
              <a:xfrm>
                <a:off x="8301038" y="2362200"/>
                <a:ext cx="968375" cy="968375"/>
              </a:xfrm>
              <a:prstGeom prst="roundRect">
                <a:avLst>
                  <a:gd name="adj" fmla="val 49819"/>
                </a:avLst>
              </a:prstGeom>
              <a:noFill/>
              <a:ln>
                <a:noFill/>
              </a:ln>
              <a:effectLst/>
            </p:spPr>
            <p:txBody>
              <a:bodyPr anchor="ctr"/>
              <a:lstStyle/>
              <a:p>
                <a:pPr algn="ctr"/>
                <a:endParaRPr sz="1500">
                  <a:ea typeface="字魂59号-创粗黑" panose="00000500000000000000" charset="-122"/>
                  <a:cs typeface="字魂59号-创粗黑" panose="00000500000000000000" charset="-122"/>
                </a:endParaRPr>
              </a:p>
            </p:txBody>
          </p:sp>
          <p:sp>
            <p:nvSpPr>
              <p:cNvPr id="24" name="iṧļïḍe"/>
              <p:cNvSpPr/>
              <p:nvPr/>
            </p:nvSpPr>
            <p:spPr bwMode="auto">
              <a:xfrm>
                <a:off x="8350251" y="2532063"/>
                <a:ext cx="876300" cy="609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none" lIns="0" tIns="0" rIns="0" bIns="0" anchor="b">
                <a:normAutofit/>
              </a:bodyPr>
              <a:lstStyle/>
              <a:p>
                <a:pPr algn="ctr">
                  <a:defRPr/>
                </a:pPr>
                <a:r>
                  <a:rPr lang="es-ES" sz="900">
                    <a:solidFill>
                      <a:schemeClr val="bg1"/>
                    </a:solidFill>
                    <a:ea typeface="字魂59号-创粗黑" panose="00000500000000000000" charset="-122"/>
                    <a:cs typeface="字魂59号-创粗黑" panose="00000500000000000000" charset="-122"/>
                  </a:rPr>
                  <a:t>05</a:t>
                </a:r>
              </a:p>
            </p:txBody>
          </p:sp>
        </p:grpSp>
      </p:grpSp>
    </p:spTree>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手绘小清新年终汇报总结PPT模版"/>
</p:tagLst>
</file>

<file path=ppt/tags/tag2.xml><?xml version="1.0" encoding="utf-8"?>
<p:tagLst xmlns:a="http://schemas.openxmlformats.org/drawingml/2006/main" xmlns:r="http://schemas.openxmlformats.org/officeDocument/2006/relationships" xmlns:p="http://schemas.openxmlformats.org/presentationml/2006/main">
  <p:tag name="ISLIDE.DIAGRAM" val="8f2e5448-9656-4f31-881c-dc48f3513f4a"/>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字魂59号-创粗黑"/>
        <a:font script="Hebr" typeface="字魂59号-创粗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字魂59号-创粗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字魂59号-创粗黑"/>
        <a:ea typeface=""/>
        <a:cs typeface=""/>
        <a:font script="Jpan" typeface="ＭＳ Ｐゴシック"/>
        <a:font script="Hang" typeface="맑은 고딕"/>
        <a:font script="Hans" typeface="宋体"/>
        <a:font script="Hant" typeface="新細明體"/>
        <a:font script="Arab" typeface="字魂59号-创粗黑"/>
        <a:font script="Hebr" typeface="字魂59号-创粗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字魂59号-创粗黑"/>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字魂59号-创粗黑"/>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字魂59号-创粗黑"/>
        <a:ea typeface=""/>
        <a:cs typeface=""/>
        <a:font script="Jpan" typeface="ＭＳ Ｐゴシック"/>
        <a:font script="Hang" typeface="맑은 고딕"/>
        <a:font script="Hans" typeface="宋体"/>
        <a:font script="Hant" typeface="新細明體"/>
        <a:font script="Arab" typeface="字魂59号-创粗黑"/>
        <a:font script="Hebr" typeface="字魂59号-创粗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字魂59号-创粗黑"/>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字魂59号-创粗黑"/>
        <a:ea typeface=""/>
        <a:cs typeface=""/>
        <a:font script="Jpan" typeface="ＭＳ Ｐゴシック"/>
        <a:font script="Hang" typeface="맑은 고딕"/>
        <a:font script="Hans" typeface="宋体"/>
        <a:font script="Hant" typeface="新細明體"/>
        <a:font script="Arab" typeface="字魂59号-创粗黑"/>
        <a:font script="Hebr" typeface="字魂59号-创粗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字魂59号-创粗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1535</Words>
  <Application>Microsoft Office PowerPoint</Application>
  <PresentationFormat>全屏显示(16:9)</PresentationFormat>
  <Paragraphs>211</Paragraphs>
  <Slides>23</Slides>
  <Notes>21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23</vt:i4>
      </vt:variant>
    </vt:vector>
  </HeadingPairs>
  <TitlesOfParts>
    <vt:vector size="36" baseType="lpstr">
      <vt:lpstr>Andalus</vt:lpstr>
      <vt:lpstr>Cordia New</vt:lpstr>
      <vt:lpstr>新細明體</vt:lpstr>
      <vt:lpstr>等线</vt:lpstr>
      <vt:lpstr>等线 Light</vt:lpstr>
      <vt:lpstr>方正俊黑简体</vt:lpstr>
      <vt:lpstr>黑体</vt:lpstr>
      <vt:lpstr>宋体</vt:lpstr>
      <vt:lpstr>字魂59号-创粗黑</vt:lpstr>
      <vt:lpstr>Arial</vt:lpstr>
      <vt:lpstr>Calibri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
  <cp:keywords>51PPT模板网</cp:keywords>
  <cp:lastModifiedBy/>
  <cp:revision>2</cp:revision>
  <dcterms:created xsi:type="dcterms:W3CDTF">2017-04-16T06:05:00Z</dcterms:created>
  <dcterms:modified xsi:type="dcterms:W3CDTF">2019-11-19T12:27:28Z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2052-11.1.0.8952</vt:lpwstr>
  </property>
</Properties>
</file>